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2"/>
  </p:notesMasterIdLst>
  <p:sldIdLst>
    <p:sldId id="257" r:id="rId5"/>
    <p:sldId id="280" r:id="rId6"/>
    <p:sldId id="274" r:id="rId7"/>
    <p:sldId id="260" r:id="rId8"/>
    <p:sldId id="268" r:id="rId9"/>
    <p:sldId id="263" r:id="rId10"/>
    <p:sldId id="278" r:id="rId11"/>
    <p:sldId id="279" r:id="rId12"/>
    <p:sldId id="265" r:id="rId13"/>
    <p:sldId id="287" r:id="rId14"/>
    <p:sldId id="285" r:id="rId15"/>
    <p:sldId id="286" r:id="rId16"/>
    <p:sldId id="264" r:id="rId17"/>
    <p:sldId id="283" r:id="rId18"/>
    <p:sldId id="281" r:id="rId19"/>
    <p:sldId id="267"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6D2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38222-41E4-41A1-921F-1017192CB4DA}" v="4690" dt="2026-04-12T21:58:40.516"/>
    <p1510:client id="{2535FAF7-43F1-5740-8A30-BE579C71D215}" v="845" dt="2026-04-12T10:13:59.299"/>
    <p1510:client id="{6F864E41-6CEB-8A0C-B78B-C62A12770D5A}" v="402" dt="2026-04-12T22:03:48.182"/>
    <p1510:client id="{C678DB2B-9304-52D0-3847-ACC598CFDFEE}" v="25" dt="2026-04-12T10:07:09.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 Corazon MacAspac (2509848)" userId="S::2509848@student.uwtsd.ac.uk::31bfd8cd-1c87-49c8-9d1f-64bfac731b21" providerId="AD" clId="Web-{6F864E41-6CEB-8A0C-B78B-C62A12770D5A}"/>
    <pc:docChg chg="mod addSld delSld modSld sldOrd addMainMaster delMainMaster modMainMaster">
      <pc:chgData name="Ma. Corazon MacAspac (2509848)" userId="S::2509848@student.uwtsd.ac.uk::31bfd8cd-1c87-49c8-9d1f-64bfac731b21" providerId="AD" clId="Web-{6F864E41-6CEB-8A0C-B78B-C62A12770D5A}" dt="2026-04-12T21:52:38.322" v="2605" actId="20577"/>
      <pc:docMkLst>
        <pc:docMk/>
      </pc:docMkLst>
      <pc:sldChg chg="delSp modSp mod modClrScheme delDesignElem chgLayout">
        <pc:chgData name="Ma. Corazon MacAspac (2509848)" userId="S::2509848@student.uwtsd.ac.uk::31bfd8cd-1c87-49c8-9d1f-64bfac731b21" providerId="AD" clId="Web-{6F864E41-6CEB-8A0C-B78B-C62A12770D5A}" dt="2026-04-10T23:12:14.402" v="1335"/>
        <pc:sldMkLst>
          <pc:docMk/>
          <pc:sldMk cId="3772741231" sldId="257"/>
        </pc:sldMkLst>
        <pc:spChg chg="mod ord">
          <ac:chgData name="Ma. Corazon MacAspac (2509848)" userId="S::2509848@student.uwtsd.ac.uk::31bfd8cd-1c87-49c8-9d1f-64bfac731b21" providerId="AD" clId="Web-{6F864E41-6CEB-8A0C-B78B-C62A12770D5A}" dt="2026-04-10T23:12:14.402" v="1335"/>
          <ac:spMkLst>
            <pc:docMk/>
            <pc:sldMk cId="3772741231" sldId="257"/>
            <ac:spMk id="2" creationId="{539584BA-2061-58AC-2E65-C3ED29D21493}"/>
          </ac:spMkLst>
        </pc:spChg>
        <pc:spChg chg="mod ord">
          <ac:chgData name="Ma. Corazon MacAspac (2509848)" userId="S::2509848@student.uwtsd.ac.uk::31bfd8cd-1c87-49c8-9d1f-64bfac731b21" providerId="AD" clId="Web-{6F864E41-6CEB-8A0C-B78B-C62A12770D5A}" dt="2026-04-10T23:12:14.402" v="1335"/>
          <ac:spMkLst>
            <pc:docMk/>
            <pc:sldMk cId="3772741231" sldId="257"/>
            <ac:spMk id="3" creationId="{071D03CD-7242-3EB9-6C43-809139857009}"/>
          </ac:spMkLst>
        </pc:spChg>
      </pc:sldChg>
      <pc:sldChg chg="modSp mod modClrScheme chgLayout">
        <pc:chgData name="Ma. Corazon MacAspac (2509848)" userId="S::2509848@student.uwtsd.ac.uk::31bfd8cd-1c87-49c8-9d1f-64bfac731b21" providerId="AD" clId="Web-{6F864E41-6CEB-8A0C-B78B-C62A12770D5A}" dt="2026-04-10T23:12:14.402" v="1335"/>
        <pc:sldMkLst>
          <pc:docMk/>
          <pc:sldMk cId="3579173285" sldId="260"/>
        </pc:sldMkLst>
        <pc:spChg chg="mod ord">
          <ac:chgData name="Ma. Corazon MacAspac (2509848)" userId="S::2509848@student.uwtsd.ac.uk::31bfd8cd-1c87-49c8-9d1f-64bfac731b21" providerId="AD" clId="Web-{6F864E41-6CEB-8A0C-B78B-C62A12770D5A}" dt="2026-04-10T23:12:14.402" v="1335"/>
          <ac:spMkLst>
            <pc:docMk/>
            <pc:sldMk cId="3579173285" sldId="260"/>
            <ac:spMk id="2" creationId="{1CA213C4-C906-11C6-1048-937434CAE9F6}"/>
          </ac:spMkLst>
        </pc:spChg>
        <pc:spChg chg="mod ord">
          <ac:chgData name="Ma. Corazon MacAspac (2509848)" userId="S::2509848@student.uwtsd.ac.uk::31bfd8cd-1c87-49c8-9d1f-64bfac731b21" providerId="AD" clId="Web-{6F864E41-6CEB-8A0C-B78B-C62A12770D5A}" dt="2026-04-10T23:12:14.402" v="1335"/>
          <ac:spMkLst>
            <pc:docMk/>
            <pc:sldMk cId="3579173285" sldId="260"/>
            <ac:spMk id="3" creationId="{CA81A11B-6D7A-8804-EA78-C86B41DE1F0B}"/>
          </ac:spMkLst>
        </pc:spChg>
      </pc:sldChg>
      <pc:sldChg chg="modSp mod modClrScheme chgLayout">
        <pc:chgData name="Ma. Corazon MacAspac (2509848)" userId="S::2509848@student.uwtsd.ac.uk::31bfd8cd-1c87-49c8-9d1f-64bfac731b21" providerId="AD" clId="Web-{6F864E41-6CEB-8A0C-B78B-C62A12770D5A}" dt="2026-04-12T21:50:00.749" v="2553" actId="20577"/>
        <pc:sldMkLst>
          <pc:docMk/>
          <pc:sldMk cId="2257127649" sldId="263"/>
        </pc:sldMkLst>
        <pc:spChg chg="mod ord">
          <ac:chgData name="Ma. Corazon MacAspac (2509848)" userId="S::2509848@student.uwtsd.ac.uk::31bfd8cd-1c87-49c8-9d1f-64bfac731b21" providerId="AD" clId="Web-{6F864E41-6CEB-8A0C-B78B-C62A12770D5A}" dt="2026-04-10T23:33:49.868" v="2243" actId="1076"/>
          <ac:spMkLst>
            <pc:docMk/>
            <pc:sldMk cId="2257127649" sldId="263"/>
            <ac:spMk id="2" creationId="{E5AABC7E-7127-1FEB-CAC2-A8D57A368CAE}"/>
          </ac:spMkLst>
        </pc:spChg>
        <pc:spChg chg="mod ord">
          <ac:chgData name="Ma. Corazon MacAspac (2509848)" userId="S::2509848@student.uwtsd.ac.uk::31bfd8cd-1c87-49c8-9d1f-64bfac731b21" providerId="AD" clId="Web-{6F864E41-6CEB-8A0C-B78B-C62A12770D5A}" dt="2026-04-10T23:12:14.402" v="1335"/>
          <ac:spMkLst>
            <pc:docMk/>
            <pc:sldMk cId="2257127649" sldId="263"/>
            <ac:spMk id="3" creationId="{9FAB9BB6-5A37-76F8-4317-A33209140E6C}"/>
          </ac:spMkLst>
        </pc:spChg>
        <pc:spChg chg="mod">
          <ac:chgData name="Ma. Corazon MacAspac (2509848)" userId="S::2509848@student.uwtsd.ac.uk::31bfd8cd-1c87-49c8-9d1f-64bfac731b21" providerId="AD" clId="Web-{6F864E41-6CEB-8A0C-B78B-C62A12770D5A}" dt="2026-04-12T21:50:00.749" v="2553" actId="20577"/>
          <ac:spMkLst>
            <pc:docMk/>
            <pc:sldMk cId="2257127649" sldId="263"/>
            <ac:spMk id="5" creationId="{88E5CA44-9DA5-E5CF-8212-7CDDD79A9534}"/>
          </ac:spMkLst>
        </pc:spChg>
        <pc:spChg chg="mod">
          <ac:chgData name="Ma. Corazon MacAspac (2509848)" userId="S::2509848@student.uwtsd.ac.uk::31bfd8cd-1c87-49c8-9d1f-64bfac731b21" providerId="AD" clId="Web-{6F864E41-6CEB-8A0C-B78B-C62A12770D5A}" dt="2026-04-10T23:33:55.525" v="2244"/>
          <ac:spMkLst>
            <pc:docMk/>
            <pc:sldMk cId="2257127649" sldId="263"/>
            <ac:spMk id="10" creationId="{362185C4-7442-F6C4-5DE3-015165B85607}"/>
          </ac:spMkLst>
        </pc:spChg>
        <pc:picChg chg="mod">
          <ac:chgData name="Ma. Corazon MacAspac (2509848)" userId="S::2509848@student.uwtsd.ac.uk::31bfd8cd-1c87-49c8-9d1f-64bfac731b21" providerId="AD" clId="Web-{6F864E41-6CEB-8A0C-B78B-C62A12770D5A}" dt="2026-04-10T23:33:09.117" v="2238" actId="1076"/>
          <ac:picMkLst>
            <pc:docMk/>
            <pc:sldMk cId="2257127649" sldId="263"/>
            <ac:picMk id="4" creationId="{0F81118F-D7EB-966B-C100-665E1BE5E4AE}"/>
          </ac:picMkLst>
        </pc:picChg>
      </pc:sldChg>
      <pc:sldChg chg="modSp mod modClrScheme chgLayout">
        <pc:chgData name="Ma. Corazon MacAspac (2509848)" userId="S::2509848@student.uwtsd.ac.uk::31bfd8cd-1c87-49c8-9d1f-64bfac731b21" providerId="AD" clId="Web-{6F864E41-6CEB-8A0C-B78B-C62A12770D5A}" dt="2026-04-10T23:12:14.402" v="1335"/>
        <pc:sldMkLst>
          <pc:docMk/>
          <pc:sldMk cId="3427848908" sldId="264"/>
        </pc:sldMkLst>
        <pc:spChg chg="mod ord">
          <ac:chgData name="Ma. Corazon MacAspac (2509848)" userId="S::2509848@student.uwtsd.ac.uk::31bfd8cd-1c87-49c8-9d1f-64bfac731b21" providerId="AD" clId="Web-{6F864E41-6CEB-8A0C-B78B-C62A12770D5A}" dt="2026-04-10T23:12:14.402" v="1335"/>
          <ac:spMkLst>
            <pc:docMk/>
            <pc:sldMk cId="3427848908" sldId="264"/>
            <ac:spMk id="2" creationId="{B63FED0C-FBA8-6118-722A-CEE065D70330}"/>
          </ac:spMkLst>
        </pc:spChg>
        <pc:spChg chg="mod ord">
          <ac:chgData name="Ma. Corazon MacAspac (2509848)" userId="S::2509848@student.uwtsd.ac.uk::31bfd8cd-1c87-49c8-9d1f-64bfac731b21" providerId="AD" clId="Web-{6F864E41-6CEB-8A0C-B78B-C62A12770D5A}" dt="2026-04-10T23:12:14.402" v="1335"/>
          <ac:spMkLst>
            <pc:docMk/>
            <pc:sldMk cId="3427848908" sldId="264"/>
            <ac:spMk id="3" creationId="{C01BDFE9-DFA5-654D-AFFA-365D4CAE0443}"/>
          </ac:spMkLst>
        </pc:spChg>
      </pc:sldChg>
      <pc:sldChg chg="modSp mod modClrScheme chgLayout">
        <pc:chgData name="Ma. Corazon MacAspac (2509848)" userId="S::2509848@student.uwtsd.ac.uk::31bfd8cd-1c87-49c8-9d1f-64bfac731b21" providerId="AD" clId="Web-{6F864E41-6CEB-8A0C-B78B-C62A12770D5A}" dt="2026-04-10T23:12:14.402" v="1335"/>
        <pc:sldMkLst>
          <pc:docMk/>
          <pc:sldMk cId="3277040420" sldId="265"/>
        </pc:sldMkLst>
        <pc:spChg chg="mod ord">
          <ac:chgData name="Ma. Corazon MacAspac (2509848)" userId="S::2509848@student.uwtsd.ac.uk::31bfd8cd-1c87-49c8-9d1f-64bfac731b21" providerId="AD" clId="Web-{6F864E41-6CEB-8A0C-B78B-C62A12770D5A}" dt="2026-04-10T23:12:14.402" v="1335"/>
          <ac:spMkLst>
            <pc:docMk/>
            <pc:sldMk cId="3277040420" sldId="265"/>
            <ac:spMk id="2" creationId="{CBF77ABD-D75F-8764-B695-B5AC92EAC400}"/>
          </ac:spMkLst>
        </pc:spChg>
        <pc:spChg chg="mod ord">
          <ac:chgData name="Ma. Corazon MacAspac (2509848)" userId="S::2509848@student.uwtsd.ac.uk::31bfd8cd-1c87-49c8-9d1f-64bfac731b21" providerId="AD" clId="Web-{6F864E41-6CEB-8A0C-B78B-C62A12770D5A}" dt="2026-04-10T23:12:14.402" v="1335"/>
          <ac:spMkLst>
            <pc:docMk/>
            <pc:sldMk cId="3277040420" sldId="265"/>
            <ac:spMk id="3" creationId="{9C32C5AD-748B-1063-4361-D1ABC1142E51}"/>
          </ac:spMkLst>
        </pc:spChg>
      </pc:sldChg>
      <pc:sldChg chg="modSp add del mod modClrScheme chgLayout">
        <pc:chgData name="Ma. Corazon MacAspac (2509848)" userId="S::2509848@student.uwtsd.ac.uk::31bfd8cd-1c87-49c8-9d1f-64bfac731b21" providerId="AD" clId="Web-{6F864E41-6CEB-8A0C-B78B-C62A12770D5A}" dt="2026-04-12T21:52:38.322" v="2605" actId="20577"/>
        <pc:sldMkLst>
          <pc:docMk/>
          <pc:sldMk cId="2308071830" sldId="267"/>
        </pc:sldMkLst>
        <pc:spChg chg="mod ord">
          <ac:chgData name="Ma. Corazon MacAspac (2509848)" userId="S::2509848@student.uwtsd.ac.uk::31bfd8cd-1c87-49c8-9d1f-64bfac731b21" providerId="AD" clId="Web-{6F864E41-6CEB-8A0C-B78B-C62A12770D5A}" dt="2026-04-10T23:12:14.402" v="1335"/>
          <ac:spMkLst>
            <pc:docMk/>
            <pc:sldMk cId="2308071830" sldId="267"/>
            <ac:spMk id="2" creationId="{648E71D8-81AD-80B3-705D-9BAA68026457}"/>
          </ac:spMkLst>
        </pc:spChg>
        <pc:spChg chg="mod ord">
          <ac:chgData name="Ma. Corazon MacAspac (2509848)" userId="S::2509848@student.uwtsd.ac.uk::31bfd8cd-1c87-49c8-9d1f-64bfac731b21" providerId="AD" clId="Web-{6F864E41-6CEB-8A0C-B78B-C62A12770D5A}" dt="2026-04-12T21:52:38.322" v="2605" actId="20577"/>
          <ac:spMkLst>
            <pc:docMk/>
            <pc:sldMk cId="2308071830" sldId="267"/>
            <ac:spMk id="3" creationId="{C2AEAE6D-7715-FF2C-8773-41C79538AE07}"/>
          </ac:spMkLst>
        </pc:spChg>
      </pc:sldChg>
      <pc:sldChg chg="modSp mod modClrScheme chgLayout">
        <pc:chgData name="Ma. Corazon MacAspac (2509848)" userId="S::2509848@student.uwtsd.ac.uk::31bfd8cd-1c87-49c8-9d1f-64bfac731b21" providerId="AD" clId="Web-{6F864E41-6CEB-8A0C-B78B-C62A12770D5A}" dt="2026-04-10T23:12:14.402" v="1335"/>
        <pc:sldMkLst>
          <pc:docMk/>
          <pc:sldMk cId="4063045954" sldId="268"/>
        </pc:sldMkLst>
        <pc:spChg chg="mod ord">
          <ac:chgData name="Ma. Corazon MacAspac (2509848)" userId="S::2509848@student.uwtsd.ac.uk::31bfd8cd-1c87-49c8-9d1f-64bfac731b21" providerId="AD" clId="Web-{6F864E41-6CEB-8A0C-B78B-C62A12770D5A}" dt="2026-04-10T23:12:14.402" v="1335"/>
          <ac:spMkLst>
            <pc:docMk/>
            <pc:sldMk cId="4063045954" sldId="268"/>
            <ac:spMk id="3" creationId="{CCD51962-27B8-225A-CF64-CC224154CA04}"/>
          </ac:spMkLst>
        </pc:spChg>
      </pc:sldChg>
      <pc:sldChg chg="modSp mod modClrScheme chgLayout">
        <pc:chgData name="Ma. Corazon MacAspac (2509848)" userId="S::2509848@student.uwtsd.ac.uk::31bfd8cd-1c87-49c8-9d1f-64bfac731b21" providerId="AD" clId="Web-{6F864E41-6CEB-8A0C-B78B-C62A12770D5A}" dt="2026-04-10T23:12:14.402" v="1335"/>
        <pc:sldMkLst>
          <pc:docMk/>
          <pc:sldMk cId="350846360" sldId="274"/>
        </pc:sldMkLst>
        <pc:spChg chg="mod ord">
          <ac:chgData name="Ma. Corazon MacAspac (2509848)" userId="S::2509848@student.uwtsd.ac.uk::31bfd8cd-1c87-49c8-9d1f-64bfac731b21" providerId="AD" clId="Web-{6F864E41-6CEB-8A0C-B78B-C62A12770D5A}" dt="2026-04-10T23:12:14.402" v="1335"/>
          <ac:spMkLst>
            <pc:docMk/>
            <pc:sldMk cId="350846360" sldId="274"/>
            <ac:spMk id="2" creationId="{C66F0403-52E2-D606-E211-9526606C32D2}"/>
          </ac:spMkLst>
        </pc:spChg>
      </pc:sldChg>
      <pc:sldChg chg="mod modClrScheme chgLayout">
        <pc:chgData name="Ma. Corazon MacAspac (2509848)" userId="S::2509848@student.uwtsd.ac.uk::31bfd8cd-1c87-49c8-9d1f-64bfac731b21" providerId="AD" clId="Web-{6F864E41-6CEB-8A0C-B78B-C62A12770D5A}" dt="2026-04-10T23:12:14.402" v="1335"/>
        <pc:sldMkLst>
          <pc:docMk/>
          <pc:sldMk cId="3202429075" sldId="277"/>
        </pc:sldMkLst>
      </pc:sldChg>
      <pc:sldChg chg="modSp new mod ord setBg modClrScheme chgLayout">
        <pc:chgData name="Ma. Corazon MacAspac (2509848)" userId="S::2509848@student.uwtsd.ac.uk::31bfd8cd-1c87-49c8-9d1f-64bfac731b21" providerId="AD" clId="Web-{6F864E41-6CEB-8A0C-B78B-C62A12770D5A}" dt="2026-04-10T23:29:19.292" v="2215"/>
        <pc:sldMkLst>
          <pc:docMk/>
          <pc:sldMk cId="2533361914" sldId="278"/>
        </pc:sldMkLst>
        <pc:spChg chg="mod ord">
          <ac:chgData name="Ma. Corazon MacAspac (2509848)" userId="S::2509848@student.uwtsd.ac.uk::31bfd8cd-1c87-49c8-9d1f-64bfac731b21" providerId="AD" clId="Web-{6F864E41-6CEB-8A0C-B78B-C62A12770D5A}" dt="2026-04-10T23:28:08.367" v="2212" actId="20577"/>
          <ac:spMkLst>
            <pc:docMk/>
            <pc:sldMk cId="2533361914" sldId="278"/>
            <ac:spMk id="2" creationId="{82601F01-832C-DC1F-D7A2-30E9139FEA2E}"/>
          </ac:spMkLst>
        </pc:spChg>
        <pc:spChg chg="mod ord">
          <ac:chgData name="Ma. Corazon MacAspac (2509848)" userId="S::2509848@student.uwtsd.ac.uk::31bfd8cd-1c87-49c8-9d1f-64bfac731b21" providerId="AD" clId="Web-{6F864E41-6CEB-8A0C-B78B-C62A12770D5A}" dt="2026-04-10T23:12:14.402" v="1335"/>
          <ac:spMkLst>
            <pc:docMk/>
            <pc:sldMk cId="2533361914" sldId="278"/>
            <ac:spMk id="3" creationId="{0CE98FAC-63AA-65AD-E2E7-F87B10725665}"/>
          </ac:spMkLst>
        </pc:spChg>
      </pc:sldChg>
      <pc:sldChg chg="addSp delSp modSp new mod setBg">
        <pc:chgData name="Ma. Corazon MacAspac (2509848)" userId="S::2509848@student.uwtsd.ac.uk::31bfd8cd-1c87-49c8-9d1f-64bfac731b21" providerId="AD" clId="Web-{6F864E41-6CEB-8A0C-B78B-C62A12770D5A}" dt="2026-04-10T23:29:13.916" v="2214"/>
        <pc:sldMkLst>
          <pc:docMk/>
          <pc:sldMk cId="4131687022" sldId="279"/>
        </pc:sldMkLst>
        <pc:spChg chg="mod">
          <ac:chgData name="Ma. Corazon MacAspac (2509848)" userId="S::2509848@student.uwtsd.ac.uk::31bfd8cd-1c87-49c8-9d1f-64bfac731b21" providerId="AD" clId="Web-{6F864E41-6CEB-8A0C-B78B-C62A12770D5A}" dt="2026-04-10T23:27:11.739" v="2207" actId="20577"/>
          <ac:spMkLst>
            <pc:docMk/>
            <pc:sldMk cId="4131687022" sldId="279"/>
            <ac:spMk id="2" creationId="{6927F969-8F17-054B-4DA2-CA1A4771C911}"/>
          </ac:spMkLst>
        </pc:spChg>
        <pc:graphicFrameChg chg="add mod ord modGraphic">
          <ac:chgData name="Ma. Corazon MacAspac (2509848)" userId="S::2509848@student.uwtsd.ac.uk::31bfd8cd-1c87-49c8-9d1f-64bfac731b21" providerId="AD" clId="Web-{6F864E41-6CEB-8A0C-B78B-C62A12770D5A}" dt="2026-04-10T23:26:41.784" v="2205"/>
          <ac:graphicFrameMkLst>
            <pc:docMk/>
            <pc:sldMk cId="4131687022" sldId="279"/>
            <ac:graphicFrameMk id="4" creationId="{9086E1D4-4AAD-0652-A914-3BAC2F92064A}"/>
          </ac:graphicFrameMkLst>
        </pc:graphicFrameChg>
      </pc:sldChg>
      <pc:sldMasterChg chg="add del mod setBg addSldLayout delSldLayout modSldLayout">
        <pc:chgData name="Ma. Corazon MacAspac (2509848)" userId="S::2509848@student.uwtsd.ac.uk::31bfd8cd-1c87-49c8-9d1f-64bfac731b21" providerId="AD" clId="Web-{6F864E41-6CEB-8A0C-B78B-C62A12770D5A}" dt="2026-04-10T23:12:14.402" v="1335"/>
        <pc:sldMasterMkLst>
          <pc:docMk/>
          <pc:sldMasterMk cId="4068732929" sldId="2147483720"/>
        </pc:sldMasterMkLst>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3294646072" sldId="2147483721"/>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2410747645" sldId="2147483722"/>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1371849239" sldId="2147483723"/>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635094679" sldId="2147483724"/>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3872844031" sldId="2147483725"/>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1526578361" sldId="2147483726"/>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1621950639" sldId="2147483727"/>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948843498" sldId="2147483728"/>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2524369410" sldId="2147483729"/>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1250385468" sldId="2147483730"/>
          </pc:sldLayoutMkLst>
        </pc:sldLayoutChg>
        <pc:sldLayoutChg chg="add del mod replId">
          <pc:chgData name="Ma. Corazon MacAspac (2509848)" userId="S::2509848@student.uwtsd.ac.uk::31bfd8cd-1c87-49c8-9d1f-64bfac731b21" providerId="AD" clId="Web-{6F864E41-6CEB-8A0C-B78B-C62A12770D5A}" dt="2026-04-10T23:12:14.402" v="1335"/>
          <pc:sldLayoutMkLst>
            <pc:docMk/>
            <pc:sldMasterMk cId="4068732929" sldId="2147483720"/>
            <pc:sldLayoutMk cId="2846969719" sldId="2147483731"/>
          </pc:sldLayoutMkLst>
        </pc:sldLayoutChg>
      </pc:sldMasterChg>
    </pc:docChg>
  </pc:docChgLst>
  <pc:docChgLst>
    <pc:chgData name="Ma. Corazon MacAspac (2509848)" userId="31bfd8cd-1c87-49c8-9d1f-64bfac731b21" providerId="ADAL" clId="{5D4C3EB5-DCD8-41B2-AB69-94979372DD6E}"/>
    <pc:docChg chg="undo custSel addSld modSld">
      <pc:chgData name="Ma. Corazon MacAspac (2509848)" userId="31bfd8cd-1c87-49c8-9d1f-64bfac731b21" providerId="ADAL" clId="{5D4C3EB5-DCD8-41B2-AB69-94979372DD6E}" dt="2026-04-07T21:16:24.484" v="127" actId="22"/>
      <pc:docMkLst>
        <pc:docMk/>
      </pc:docMkLst>
      <pc:sldChg chg="modSp mod">
        <pc:chgData name="Ma. Corazon MacAspac (2509848)" userId="31bfd8cd-1c87-49c8-9d1f-64bfac731b21" providerId="ADAL" clId="{5D4C3EB5-DCD8-41B2-AB69-94979372DD6E}" dt="2026-03-31T21:57:47.264" v="98" actId="20577"/>
        <pc:sldMkLst>
          <pc:docMk/>
          <pc:sldMk cId="3772741231" sldId="257"/>
        </pc:sldMkLst>
        <pc:spChg chg="mod">
          <ac:chgData name="Ma. Corazon MacAspac (2509848)" userId="31bfd8cd-1c87-49c8-9d1f-64bfac731b21" providerId="ADAL" clId="{5D4C3EB5-DCD8-41B2-AB69-94979372DD6E}" dt="2026-03-31T21:56:30.048" v="5" actId="1076"/>
          <ac:spMkLst>
            <pc:docMk/>
            <pc:sldMk cId="3772741231" sldId="257"/>
            <ac:spMk id="2" creationId="{539584BA-2061-58AC-2E65-C3ED29D21493}"/>
          </ac:spMkLst>
        </pc:spChg>
        <pc:spChg chg="mod">
          <ac:chgData name="Ma. Corazon MacAspac (2509848)" userId="31bfd8cd-1c87-49c8-9d1f-64bfac731b21" providerId="ADAL" clId="{5D4C3EB5-DCD8-41B2-AB69-94979372DD6E}" dt="2026-03-31T21:57:47.264" v="98" actId="20577"/>
          <ac:spMkLst>
            <pc:docMk/>
            <pc:sldMk cId="3772741231" sldId="257"/>
            <ac:spMk id="3" creationId="{071D03CD-7242-3EB9-6C43-809139857009}"/>
          </ac:spMkLst>
        </pc:spChg>
      </pc:sldChg>
      <pc:sldChg chg="modSp mod">
        <pc:chgData name="Ma. Corazon MacAspac (2509848)" userId="31bfd8cd-1c87-49c8-9d1f-64bfac731b21" providerId="ADAL" clId="{5D4C3EB5-DCD8-41B2-AB69-94979372DD6E}" dt="2026-04-07T20:22:41.171" v="125" actId="14100"/>
        <pc:sldMkLst>
          <pc:docMk/>
          <pc:sldMk cId="3579173285" sldId="260"/>
        </pc:sldMkLst>
        <pc:spChg chg="mod">
          <ac:chgData name="Ma. Corazon MacAspac (2509848)" userId="31bfd8cd-1c87-49c8-9d1f-64bfac731b21" providerId="ADAL" clId="{5D4C3EB5-DCD8-41B2-AB69-94979372DD6E}" dt="2026-04-07T20:22:41.171" v="125" actId="14100"/>
          <ac:spMkLst>
            <pc:docMk/>
            <pc:sldMk cId="3579173285" sldId="260"/>
            <ac:spMk id="2" creationId="{1CA213C4-C906-11C6-1048-937434CAE9F6}"/>
          </ac:spMkLst>
        </pc:spChg>
      </pc:sldChg>
      <pc:sldChg chg="addSp delSp modSp mod">
        <pc:chgData name="Ma. Corazon MacAspac (2509848)" userId="31bfd8cd-1c87-49c8-9d1f-64bfac731b21" providerId="ADAL" clId="{5D4C3EB5-DCD8-41B2-AB69-94979372DD6E}" dt="2026-04-07T20:21:30.649" v="123" actId="478"/>
        <pc:sldMkLst>
          <pc:docMk/>
          <pc:sldMk cId="2257127649" sldId="263"/>
        </pc:sldMkLst>
        <pc:spChg chg="mod">
          <ac:chgData name="Ma. Corazon MacAspac (2509848)" userId="31bfd8cd-1c87-49c8-9d1f-64bfac731b21" providerId="ADAL" clId="{5D4C3EB5-DCD8-41B2-AB69-94979372DD6E}" dt="2026-04-07T20:19:31.071" v="105" actId="1076"/>
          <ac:spMkLst>
            <pc:docMk/>
            <pc:sldMk cId="2257127649" sldId="263"/>
            <ac:spMk id="2" creationId="{E5AABC7E-7127-1FEB-CAC2-A8D57A368CAE}"/>
          </ac:spMkLst>
        </pc:spChg>
        <pc:spChg chg="mod">
          <ac:chgData name="Ma. Corazon MacAspac (2509848)" userId="31bfd8cd-1c87-49c8-9d1f-64bfac731b21" providerId="ADAL" clId="{5D4C3EB5-DCD8-41B2-AB69-94979372DD6E}" dt="2026-04-07T20:21:14.091" v="120" actId="14100"/>
          <ac:spMkLst>
            <pc:docMk/>
            <pc:sldMk cId="2257127649" sldId="263"/>
            <ac:spMk id="3" creationId="{9FAB9BB6-5A37-76F8-4317-A33209140E6C}"/>
          </ac:spMkLst>
        </pc:spChg>
      </pc:sldChg>
    </pc:docChg>
  </pc:docChgLst>
  <pc:docChgLst>
    <pc:chgData name="Shianne Raenique Adams (2508527)" userId="96b6859c-c104-4605-8349-cc42534ff4a2" providerId="ADAL" clId="{1C0650DD-0BD8-4506-A4E0-F567B02A49C9}"/>
    <pc:docChg chg="undo custSel addSld modSld">
      <pc:chgData name="Shianne Raenique Adams (2508527)" userId="96b6859c-c104-4605-8349-cc42534ff4a2" providerId="ADAL" clId="{1C0650DD-0BD8-4506-A4E0-F567B02A49C9}" dt="2026-04-12T10:13:59.299" v="1934" actId="20577"/>
      <pc:docMkLst>
        <pc:docMk/>
      </pc:docMkLst>
      <pc:sldChg chg="modSp mod">
        <pc:chgData name="Shianne Raenique Adams (2508527)" userId="96b6859c-c104-4605-8349-cc42534ff4a2" providerId="ADAL" clId="{1C0650DD-0BD8-4506-A4E0-F567B02A49C9}" dt="2026-03-31T14:20:04.459" v="21" actId="20577"/>
        <pc:sldMkLst>
          <pc:docMk/>
          <pc:sldMk cId="3772741231" sldId="257"/>
        </pc:sldMkLst>
        <pc:spChg chg="mod">
          <ac:chgData name="Shianne Raenique Adams (2508527)" userId="96b6859c-c104-4605-8349-cc42534ff4a2" providerId="ADAL" clId="{1C0650DD-0BD8-4506-A4E0-F567B02A49C9}" dt="2026-03-31T14:20:04.459" v="21" actId="20577"/>
          <ac:spMkLst>
            <pc:docMk/>
            <pc:sldMk cId="3772741231" sldId="257"/>
            <ac:spMk id="3" creationId="{071D03CD-7242-3EB9-6C43-809139857009}"/>
          </ac:spMkLst>
        </pc:spChg>
      </pc:sldChg>
      <pc:sldChg chg="modSp new mod setBg">
        <pc:chgData name="Shianne Raenique Adams (2508527)" userId="96b6859c-c104-4605-8349-cc42534ff4a2" providerId="ADAL" clId="{1C0650DD-0BD8-4506-A4E0-F567B02A49C9}" dt="2026-04-12T10:13:59.299" v="1934" actId="20577"/>
        <pc:sldMkLst>
          <pc:docMk/>
          <pc:sldMk cId="3277040420" sldId="265"/>
        </pc:sldMkLst>
        <pc:spChg chg="mod">
          <ac:chgData name="Shianne Raenique Adams (2508527)" userId="96b6859c-c104-4605-8349-cc42534ff4a2" providerId="ADAL" clId="{1C0650DD-0BD8-4506-A4E0-F567B02A49C9}" dt="2026-04-12T08:52:42.042" v="1145" actId="20577"/>
          <ac:spMkLst>
            <pc:docMk/>
            <pc:sldMk cId="3277040420" sldId="265"/>
            <ac:spMk id="2" creationId="{CBF77ABD-D75F-8764-B695-B5AC92EAC400}"/>
          </ac:spMkLst>
        </pc:spChg>
        <pc:spChg chg="mod">
          <ac:chgData name="Shianne Raenique Adams (2508527)" userId="96b6859c-c104-4605-8349-cc42534ff4a2" providerId="ADAL" clId="{1C0650DD-0BD8-4506-A4E0-F567B02A49C9}" dt="2026-04-12T10:13:59.299" v="1934" actId="20577"/>
          <ac:spMkLst>
            <pc:docMk/>
            <pc:sldMk cId="3277040420" sldId="265"/>
            <ac:spMk id="3" creationId="{9C32C5AD-748B-1063-4361-D1ABC1142E51}"/>
          </ac:spMkLst>
        </pc:spChg>
      </pc:sldChg>
      <pc:sldChg chg="modSp mod">
        <pc:chgData name="Shianne Raenique Adams (2508527)" userId="96b6859c-c104-4605-8349-cc42534ff4a2" providerId="ADAL" clId="{1C0650DD-0BD8-4506-A4E0-F567B02A49C9}" dt="2026-04-12T10:02:45.785" v="1854" actId="113"/>
        <pc:sldMkLst>
          <pc:docMk/>
          <pc:sldMk cId="2308071830" sldId="267"/>
        </pc:sldMkLst>
        <pc:spChg chg="mod">
          <ac:chgData name="Shianne Raenique Adams (2508527)" userId="96b6859c-c104-4605-8349-cc42534ff4a2" providerId="ADAL" clId="{1C0650DD-0BD8-4506-A4E0-F567B02A49C9}" dt="2026-04-12T10:02:45.785" v="1854" actId="113"/>
          <ac:spMkLst>
            <pc:docMk/>
            <pc:sldMk cId="2308071830" sldId="267"/>
            <ac:spMk id="3" creationId="{C2AEAE6D-7715-FF2C-8773-41C79538AE07}"/>
          </ac:spMkLst>
        </pc:spChg>
      </pc:sldChg>
      <pc:sldChg chg="addSp modSp new mod setBg">
        <pc:chgData name="Shianne Raenique Adams (2508527)" userId="96b6859c-c104-4605-8349-cc42534ff4a2" providerId="ADAL" clId="{1C0650DD-0BD8-4506-A4E0-F567B02A49C9}" dt="2026-04-12T10:13:15.093" v="1922" actId="12"/>
        <pc:sldMkLst>
          <pc:docMk/>
          <pc:sldMk cId="3529487396" sldId="287"/>
        </pc:sldMkLst>
        <pc:spChg chg="mod">
          <ac:chgData name="Shianne Raenique Adams (2508527)" userId="96b6859c-c104-4605-8349-cc42534ff4a2" providerId="ADAL" clId="{1C0650DD-0BD8-4506-A4E0-F567B02A49C9}" dt="2026-04-12T10:09:28.878" v="1892" actId="25668"/>
          <ac:spMkLst>
            <pc:docMk/>
            <pc:sldMk cId="3529487396" sldId="287"/>
            <ac:spMk id="2" creationId="{EFBA8240-BC48-F78E-2463-EDFA5D402DB1}"/>
          </ac:spMkLst>
        </pc:spChg>
        <pc:spChg chg="mod">
          <ac:chgData name="Shianne Raenique Adams (2508527)" userId="96b6859c-c104-4605-8349-cc42534ff4a2" providerId="ADAL" clId="{1C0650DD-0BD8-4506-A4E0-F567B02A49C9}" dt="2026-04-12T10:13:15.093" v="1922" actId="12"/>
          <ac:spMkLst>
            <pc:docMk/>
            <pc:sldMk cId="3529487396" sldId="287"/>
            <ac:spMk id="3" creationId="{686FFEB0-7D42-FFDE-B86C-7E0AEDF23015}"/>
          </ac:spMkLst>
        </pc:spChg>
        <pc:picChg chg="add mod">
          <ac:chgData name="Shianne Raenique Adams (2508527)" userId="96b6859c-c104-4605-8349-cc42534ff4a2" providerId="ADAL" clId="{1C0650DD-0BD8-4506-A4E0-F567B02A49C9}" dt="2026-04-12T10:09:21.576" v="1891" actId="1076"/>
          <ac:picMkLst>
            <pc:docMk/>
            <pc:sldMk cId="3529487396" sldId="287"/>
            <ac:picMk id="4" creationId="{BF3F35EF-269B-74DE-9323-FD0208A33744}"/>
          </ac:picMkLst>
        </pc:picChg>
      </pc:sldChg>
    </pc:docChg>
  </pc:docChgLst>
  <pc:docChgLst>
    <pc:chgData name="Maria Rosa Da Silva (2510495)" userId="S::2510495@student.uwtsd.ac.uk::679349be-5a4a-4ddf-98b8-f279d9ab8d07" providerId="AD" clId="Web-{C678DB2B-9304-52D0-3847-ACC598CFDFEE}"/>
    <pc:docChg chg="modSld">
      <pc:chgData name="Maria Rosa Da Silva (2510495)" userId="S::2510495@student.uwtsd.ac.uk::679349be-5a4a-4ddf-98b8-f279d9ab8d07" providerId="AD" clId="Web-{C678DB2B-9304-52D0-3847-ACC598CFDFEE}" dt="2026-04-12T10:06:43.365" v="22" actId="1076"/>
      <pc:docMkLst>
        <pc:docMk/>
      </pc:docMkLst>
      <pc:sldChg chg="modSp">
        <pc:chgData name="Maria Rosa Da Silva (2510495)" userId="S::2510495@student.uwtsd.ac.uk::679349be-5a4a-4ddf-98b8-f279d9ab8d07" providerId="AD" clId="Web-{C678DB2B-9304-52D0-3847-ACC598CFDFEE}" dt="2026-04-12T10:03:29.465" v="12" actId="20577"/>
        <pc:sldMkLst>
          <pc:docMk/>
          <pc:sldMk cId="2308071830" sldId="267"/>
        </pc:sldMkLst>
        <pc:spChg chg="mod">
          <ac:chgData name="Maria Rosa Da Silva (2510495)" userId="S::2510495@student.uwtsd.ac.uk::679349be-5a4a-4ddf-98b8-f279d9ab8d07" providerId="AD" clId="Web-{C678DB2B-9304-52D0-3847-ACC598CFDFEE}" dt="2026-04-12T10:03:29.465" v="12" actId="20577"/>
          <ac:spMkLst>
            <pc:docMk/>
            <pc:sldMk cId="2308071830" sldId="267"/>
            <ac:spMk id="3" creationId="{C2AEAE6D-7715-FF2C-8773-41C79538AE07}"/>
          </ac:spMkLst>
        </pc:spChg>
      </pc:sldChg>
      <pc:sldChg chg="addSp modSp">
        <pc:chgData name="Maria Rosa Da Silva (2510495)" userId="S::2510495@student.uwtsd.ac.uk::679349be-5a4a-4ddf-98b8-f279d9ab8d07" providerId="AD" clId="Web-{C678DB2B-9304-52D0-3847-ACC598CFDFEE}" dt="2026-04-12T10:06:43.365" v="22" actId="1076"/>
        <pc:sldMkLst>
          <pc:docMk/>
          <pc:sldMk cId="4063045954" sldId="268"/>
        </pc:sldMkLst>
        <pc:spChg chg="mod">
          <ac:chgData name="Maria Rosa Da Silva (2510495)" userId="S::2510495@student.uwtsd.ac.uk::679349be-5a4a-4ddf-98b8-f279d9ab8d07" providerId="AD" clId="Web-{C678DB2B-9304-52D0-3847-ACC598CFDFEE}" dt="2026-04-12T10:03:48.047" v="14" actId="20577"/>
          <ac:spMkLst>
            <pc:docMk/>
            <pc:sldMk cId="4063045954" sldId="268"/>
            <ac:spMk id="3" creationId="{CCD51962-27B8-225A-CF64-CC224154CA04}"/>
          </ac:spMkLst>
        </pc:spChg>
        <pc:spChg chg="add mod">
          <ac:chgData name="Maria Rosa Da Silva (2510495)" userId="S::2510495@student.uwtsd.ac.uk::679349be-5a4a-4ddf-98b8-f279d9ab8d07" providerId="AD" clId="Web-{C678DB2B-9304-52D0-3847-ACC598CFDFEE}" dt="2026-04-12T10:06:43.365" v="22" actId="1076"/>
          <ac:spMkLst>
            <pc:docMk/>
            <pc:sldMk cId="4063045954" sldId="268"/>
            <ac:spMk id="7" creationId="{6BBB1D15-BD35-7742-68A4-3AAD7BE83EAE}"/>
          </ac:spMkLst>
        </pc:spChg>
        <pc:picChg chg="add mod">
          <ac:chgData name="Maria Rosa Da Silva (2510495)" userId="S::2510495@student.uwtsd.ac.uk::679349be-5a4a-4ddf-98b8-f279d9ab8d07" providerId="AD" clId="Web-{C678DB2B-9304-52D0-3847-ACC598CFDFEE}" dt="2026-04-12T10:06:26.302" v="20" actId="1076"/>
          <ac:picMkLst>
            <pc:docMk/>
            <pc:sldMk cId="4063045954" sldId="268"/>
            <ac:picMk id="6" creationId="{244FBE36-167C-EE1D-B710-0F0C0AE0A030}"/>
          </ac:picMkLst>
        </pc:picChg>
      </pc:sldChg>
    </pc:docChg>
  </pc:docChgLst>
  <pc:docChgLst>
    <pc:chgData name="Maria Rosa Da Silva (2510495)" userId="S::2510495@student.uwtsd.ac.uk::679349be-5a4a-4ddf-98b8-f279d9ab8d07" providerId="AD" clId="Web-{5247214E-723A-4743-0B7A-14CE2A897B5A}"/>
    <pc:docChg chg="addSld modSld">
      <pc:chgData name="Maria Rosa Da Silva (2510495)" userId="S::2510495@student.uwtsd.ac.uk::679349be-5a4a-4ddf-98b8-f279d9ab8d07" providerId="AD" clId="Web-{5247214E-723A-4743-0B7A-14CE2A897B5A}" dt="2026-04-08T10:11:11.348" v="646" actId="20577"/>
      <pc:docMkLst>
        <pc:docMk/>
      </pc:docMkLst>
      <pc:sldChg chg="modSp">
        <pc:chgData name="Maria Rosa Da Silva (2510495)" userId="S::2510495@student.uwtsd.ac.uk::679349be-5a4a-4ddf-98b8-f279d9ab8d07" providerId="AD" clId="Web-{5247214E-723A-4743-0B7A-14CE2A897B5A}" dt="2026-03-31T14:19:09.261" v="26" actId="20577"/>
        <pc:sldMkLst>
          <pc:docMk/>
          <pc:sldMk cId="3772741231" sldId="257"/>
        </pc:sldMkLst>
        <pc:spChg chg="mod">
          <ac:chgData name="Maria Rosa Da Silva (2510495)" userId="S::2510495@student.uwtsd.ac.uk::679349be-5a4a-4ddf-98b8-f279d9ab8d07" providerId="AD" clId="Web-{5247214E-723A-4743-0B7A-14CE2A897B5A}" dt="2026-03-31T14:19:09.261" v="26" actId="20577"/>
          <ac:spMkLst>
            <pc:docMk/>
            <pc:sldMk cId="3772741231" sldId="257"/>
            <ac:spMk id="3" creationId="{071D03CD-7242-3EB9-6C43-809139857009}"/>
          </ac:spMkLst>
        </pc:spChg>
      </pc:sldChg>
      <pc:sldChg chg="addSp delSp modSp">
        <pc:chgData name="Maria Rosa Da Silva (2510495)" userId="S::2510495@student.uwtsd.ac.uk::679349be-5a4a-4ddf-98b8-f279d9ab8d07" providerId="AD" clId="Web-{5247214E-723A-4743-0B7A-14CE2A897B5A}" dt="2026-04-08T09:54:07.103" v="612" actId="20577"/>
        <pc:sldMkLst>
          <pc:docMk/>
          <pc:sldMk cId="3579173285" sldId="260"/>
        </pc:sldMkLst>
        <pc:spChg chg="mod">
          <ac:chgData name="Maria Rosa Da Silva (2510495)" userId="S::2510495@student.uwtsd.ac.uk::679349be-5a4a-4ddf-98b8-f279d9ab8d07" providerId="AD" clId="Web-{5247214E-723A-4743-0B7A-14CE2A897B5A}" dt="2026-04-04T11:40:32.514" v="222" actId="20577"/>
          <ac:spMkLst>
            <pc:docMk/>
            <pc:sldMk cId="3579173285" sldId="260"/>
            <ac:spMk id="2" creationId="{1CA213C4-C906-11C6-1048-937434CAE9F6}"/>
          </ac:spMkLst>
        </pc:spChg>
        <pc:spChg chg="mod">
          <ac:chgData name="Maria Rosa Da Silva (2510495)" userId="S::2510495@student.uwtsd.ac.uk::679349be-5a4a-4ddf-98b8-f279d9ab8d07" providerId="AD" clId="Web-{5247214E-723A-4743-0B7A-14CE2A897B5A}" dt="2026-04-04T12:08:38.871" v="380" actId="1076"/>
          <ac:spMkLst>
            <pc:docMk/>
            <pc:sldMk cId="3579173285" sldId="260"/>
            <ac:spMk id="3" creationId="{CA81A11B-6D7A-8804-EA78-C86B41DE1F0B}"/>
          </ac:spMkLst>
        </pc:spChg>
        <pc:spChg chg="add mod">
          <ac:chgData name="Maria Rosa Da Silva (2510495)" userId="S::2510495@student.uwtsd.ac.uk::679349be-5a4a-4ddf-98b8-f279d9ab8d07" providerId="AD" clId="Web-{5247214E-723A-4743-0B7A-14CE2A897B5A}" dt="2026-04-04T12:05:35.726" v="371" actId="20577"/>
          <ac:spMkLst>
            <pc:docMk/>
            <pc:sldMk cId="3579173285" sldId="260"/>
            <ac:spMk id="5" creationId="{389E7CE9-E4A0-ABED-9F2C-D13CA94FDC94}"/>
          </ac:spMkLst>
        </pc:spChg>
        <pc:spChg chg="add mod">
          <ac:chgData name="Maria Rosa Da Silva (2510495)" userId="S::2510495@student.uwtsd.ac.uk::679349be-5a4a-4ddf-98b8-f279d9ab8d07" providerId="AD" clId="Web-{5247214E-723A-4743-0B7A-14CE2A897B5A}" dt="2026-04-08T09:54:07.103" v="612" actId="20577"/>
          <ac:spMkLst>
            <pc:docMk/>
            <pc:sldMk cId="3579173285" sldId="260"/>
            <ac:spMk id="7" creationId="{6654C351-B0E5-FC2F-2E4A-814E47FE033F}"/>
          </ac:spMkLst>
        </pc:spChg>
        <pc:picChg chg="add mod">
          <ac:chgData name="Maria Rosa Da Silva (2510495)" userId="S::2510495@student.uwtsd.ac.uk::679349be-5a4a-4ddf-98b8-f279d9ab8d07" providerId="AD" clId="Web-{5247214E-723A-4743-0B7A-14CE2A897B5A}" dt="2026-04-04T11:12:46.807" v="146" actId="1076"/>
          <ac:picMkLst>
            <pc:docMk/>
            <pc:sldMk cId="3579173285" sldId="260"/>
            <ac:picMk id="4" creationId="{4C5A6079-D3A2-2BDD-D0F8-3E6B8CF0F1F0}"/>
          </ac:picMkLst>
        </pc:picChg>
      </pc:sldChg>
      <pc:sldChg chg="modSp">
        <pc:chgData name="Maria Rosa Da Silva (2510495)" userId="S::2510495@student.uwtsd.ac.uk::679349be-5a4a-4ddf-98b8-f279d9ab8d07" providerId="AD" clId="Web-{5247214E-723A-4743-0B7A-14CE2A897B5A}" dt="2026-04-08T10:11:11.348" v="646" actId="20577"/>
        <pc:sldMkLst>
          <pc:docMk/>
          <pc:sldMk cId="2308071830" sldId="267"/>
        </pc:sldMkLst>
        <pc:spChg chg="mod">
          <ac:chgData name="Maria Rosa Da Silva (2510495)" userId="S::2510495@student.uwtsd.ac.uk::679349be-5a4a-4ddf-98b8-f279d9ab8d07" providerId="AD" clId="Web-{5247214E-723A-4743-0B7A-14CE2A897B5A}" dt="2026-04-08T10:11:11.348" v="646" actId="20577"/>
          <ac:spMkLst>
            <pc:docMk/>
            <pc:sldMk cId="2308071830" sldId="267"/>
            <ac:spMk id="3" creationId="{C2AEAE6D-7715-FF2C-8773-41C79538AE07}"/>
          </ac:spMkLst>
        </pc:spChg>
      </pc:sldChg>
      <pc:sldChg chg="addSp delSp modSp new">
        <pc:chgData name="Maria Rosa Da Silva (2510495)" userId="S::2510495@student.uwtsd.ac.uk::679349be-5a4a-4ddf-98b8-f279d9ab8d07" providerId="AD" clId="Web-{5247214E-723A-4743-0B7A-14CE2A897B5A}" dt="2026-04-08T09:56:22.808" v="614"/>
        <pc:sldMkLst>
          <pc:docMk/>
          <pc:sldMk cId="4063045954" sldId="268"/>
        </pc:sldMkLst>
        <pc:spChg chg="mod">
          <ac:chgData name="Maria Rosa Da Silva (2510495)" userId="S::2510495@student.uwtsd.ac.uk::679349be-5a4a-4ddf-98b8-f279d9ab8d07" providerId="AD" clId="Web-{5247214E-723A-4743-0B7A-14CE2A897B5A}" dt="2026-04-08T09:36:25.841" v="602" actId="20577"/>
          <ac:spMkLst>
            <pc:docMk/>
            <pc:sldMk cId="4063045954" sldId="268"/>
            <ac:spMk id="3" creationId="{CCD51962-27B8-225A-CF64-CC224154CA04}"/>
          </ac:spMkLst>
        </pc:spChg>
        <pc:spChg chg="add mod">
          <ac:chgData name="Maria Rosa Da Silva (2510495)" userId="S::2510495@student.uwtsd.ac.uk::679349be-5a4a-4ddf-98b8-f279d9ab8d07" providerId="AD" clId="Web-{5247214E-723A-4743-0B7A-14CE2A897B5A}" dt="2026-04-08T09:54:17.650" v="613" actId="20577"/>
          <ac:spMkLst>
            <pc:docMk/>
            <pc:sldMk cId="4063045954" sldId="268"/>
            <ac:spMk id="5" creationId="{DFAB44C5-CB00-871D-63D0-8C77C8C8730B}"/>
          </ac:spMkLst>
        </pc:spChg>
        <pc:graphicFrameChg chg="add mod modGraphic">
          <ac:chgData name="Maria Rosa Da Silva (2510495)" userId="S::2510495@student.uwtsd.ac.uk::679349be-5a4a-4ddf-98b8-f279d9ab8d07" providerId="AD" clId="Web-{5247214E-723A-4743-0B7A-14CE2A897B5A}" dt="2026-04-08T09:56:22.808" v="614"/>
          <ac:graphicFrameMkLst>
            <pc:docMk/>
            <pc:sldMk cId="4063045954" sldId="268"/>
            <ac:graphicFrameMk id="4" creationId="{036E5D18-99C5-2224-A2A7-5513DAEEB9D7}"/>
          </ac:graphicFrameMkLst>
        </pc:graphicFrameChg>
        <pc:picChg chg="add mod modCrop">
          <ac:chgData name="Maria Rosa Da Silva (2510495)" userId="S::2510495@student.uwtsd.ac.uk::679349be-5a4a-4ddf-98b8-f279d9ab8d07" providerId="AD" clId="Web-{5247214E-723A-4743-0B7A-14CE2A897B5A}" dt="2026-04-08T09:49:16.190" v="605" actId="14100"/>
          <ac:picMkLst>
            <pc:docMk/>
            <pc:sldMk cId="4063045954" sldId="268"/>
            <ac:picMk id="2" creationId="{0DD53E15-5A00-D0C8-E72E-9C40DA4C9733}"/>
          </ac:picMkLst>
        </pc:picChg>
      </pc:sldChg>
    </pc:docChg>
  </pc:docChgLst>
  <pc:docChgLst>
    <pc:chgData name="Monica Ramos De Carvalho (2515305)" userId="d800f520-7d33-489d-a55b-d86511df911d" providerId="ADAL" clId="{0C83D752-A665-451E-B129-FBD72886013C}"/>
    <pc:docChg chg="undo custSel addSld delSld modSld sldOrd">
      <pc:chgData name="Monica Ramos De Carvalho (2515305)" userId="d800f520-7d33-489d-a55b-d86511df911d" providerId="ADAL" clId="{0C83D752-A665-451E-B129-FBD72886013C}" dt="2026-04-13T06:22:57.214" v="9134" actId="20577"/>
      <pc:docMkLst>
        <pc:docMk/>
      </pc:docMkLst>
      <pc:sldChg chg="modSp mod setBg">
        <pc:chgData name="Monica Ramos De Carvalho (2515305)" userId="d800f520-7d33-489d-a55b-d86511df911d" providerId="ADAL" clId="{0C83D752-A665-451E-B129-FBD72886013C}" dt="2026-04-12T08:30:39.606" v="5810" actId="113"/>
        <pc:sldMkLst>
          <pc:docMk/>
          <pc:sldMk cId="3772741231" sldId="257"/>
        </pc:sldMkLst>
        <pc:spChg chg="mod">
          <ac:chgData name="Monica Ramos De Carvalho (2515305)" userId="d800f520-7d33-489d-a55b-d86511df911d" providerId="ADAL" clId="{0C83D752-A665-451E-B129-FBD72886013C}" dt="2026-04-12T08:30:10.595" v="5807" actId="207"/>
          <ac:spMkLst>
            <pc:docMk/>
            <pc:sldMk cId="3772741231" sldId="257"/>
            <ac:spMk id="2" creationId="{539584BA-2061-58AC-2E65-C3ED29D21493}"/>
          </ac:spMkLst>
        </pc:spChg>
        <pc:spChg chg="mod">
          <ac:chgData name="Monica Ramos De Carvalho (2515305)" userId="d800f520-7d33-489d-a55b-d86511df911d" providerId="ADAL" clId="{0C83D752-A665-451E-B129-FBD72886013C}" dt="2026-04-12T08:30:39.606" v="5810" actId="113"/>
          <ac:spMkLst>
            <pc:docMk/>
            <pc:sldMk cId="3772741231" sldId="257"/>
            <ac:spMk id="3" creationId="{071D03CD-7242-3EB9-6C43-809139857009}"/>
          </ac:spMkLst>
        </pc:spChg>
      </pc:sldChg>
      <pc:sldChg chg="modSp mod setBg">
        <pc:chgData name="Monica Ramos De Carvalho (2515305)" userId="d800f520-7d33-489d-a55b-d86511df911d" providerId="ADAL" clId="{0C83D752-A665-451E-B129-FBD72886013C}" dt="2026-04-10T20:35:22.679" v="3086"/>
        <pc:sldMkLst>
          <pc:docMk/>
          <pc:sldMk cId="3579173285" sldId="260"/>
        </pc:sldMkLst>
        <pc:spChg chg="mod">
          <ac:chgData name="Monica Ramos De Carvalho (2515305)" userId="d800f520-7d33-489d-a55b-d86511df911d" providerId="ADAL" clId="{0C83D752-A665-451E-B129-FBD72886013C}" dt="2026-04-07T20:56:16.154" v="1895" actId="27636"/>
          <ac:spMkLst>
            <pc:docMk/>
            <pc:sldMk cId="3579173285" sldId="260"/>
            <ac:spMk id="2" creationId="{1CA213C4-C906-11C6-1048-937434CAE9F6}"/>
          </ac:spMkLst>
        </pc:spChg>
        <pc:spChg chg="mod">
          <ac:chgData name="Monica Ramos De Carvalho (2515305)" userId="d800f520-7d33-489d-a55b-d86511df911d" providerId="ADAL" clId="{0C83D752-A665-451E-B129-FBD72886013C}" dt="2026-04-02T07:53:43.191" v="37" actId="6549"/>
          <ac:spMkLst>
            <pc:docMk/>
            <pc:sldMk cId="3579173285" sldId="260"/>
            <ac:spMk id="3" creationId="{CA81A11B-6D7A-8804-EA78-C86B41DE1F0B}"/>
          </ac:spMkLst>
        </pc:spChg>
      </pc:sldChg>
      <pc:sldChg chg="modSp mod ord setBg">
        <pc:chgData name="Monica Ramos De Carvalho (2515305)" userId="d800f520-7d33-489d-a55b-d86511df911d" providerId="ADAL" clId="{0C83D752-A665-451E-B129-FBD72886013C}" dt="2026-04-13T06:22:57.214" v="9134" actId="20577"/>
        <pc:sldMkLst>
          <pc:docMk/>
          <pc:sldMk cId="2257127649" sldId="263"/>
        </pc:sldMkLst>
        <pc:spChg chg="mod">
          <ac:chgData name="Monica Ramos De Carvalho (2515305)" userId="d800f520-7d33-489d-a55b-d86511df911d" providerId="ADAL" clId="{0C83D752-A665-451E-B129-FBD72886013C}" dt="2026-04-02T08:26:46.629" v="781" actId="20577"/>
          <ac:spMkLst>
            <pc:docMk/>
            <pc:sldMk cId="2257127649" sldId="263"/>
            <ac:spMk id="2" creationId="{E5AABC7E-7127-1FEB-CAC2-A8D57A368CAE}"/>
          </ac:spMkLst>
        </pc:spChg>
        <pc:spChg chg="mod">
          <ac:chgData name="Monica Ramos De Carvalho (2515305)" userId="d800f520-7d33-489d-a55b-d86511df911d" providerId="ADAL" clId="{0C83D752-A665-451E-B129-FBD72886013C}" dt="2026-04-13T06:22:57.214" v="9134" actId="20577"/>
          <ac:spMkLst>
            <pc:docMk/>
            <pc:sldMk cId="2257127649" sldId="263"/>
            <ac:spMk id="5" creationId="{88E5CA44-9DA5-E5CF-8212-7CDDD79A9534}"/>
          </ac:spMkLst>
        </pc:spChg>
        <pc:picChg chg="mod">
          <ac:chgData name="Monica Ramos De Carvalho (2515305)" userId="d800f520-7d33-489d-a55b-d86511df911d" providerId="ADAL" clId="{0C83D752-A665-451E-B129-FBD72886013C}" dt="2026-04-12T21:11:21.562" v="8846" actId="14100"/>
          <ac:picMkLst>
            <pc:docMk/>
            <pc:sldMk cId="2257127649" sldId="263"/>
            <ac:picMk id="4" creationId="{0F81118F-D7EB-966B-C100-665E1BE5E4AE}"/>
          </ac:picMkLst>
        </pc:picChg>
      </pc:sldChg>
      <pc:sldChg chg="addSp delSp modSp mod setBg setClrOvrMap modNotesTx">
        <pc:chgData name="Monica Ramos De Carvalho (2515305)" userId="d800f520-7d33-489d-a55b-d86511df911d" providerId="ADAL" clId="{0C83D752-A665-451E-B129-FBD72886013C}" dt="2026-04-12T21:37:33.676" v="8919" actId="313"/>
        <pc:sldMkLst>
          <pc:docMk/>
          <pc:sldMk cId="3427848908" sldId="264"/>
        </pc:sldMkLst>
        <pc:spChg chg="mod">
          <ac:chgData name="Monica Ramos De Carvalho (2515305)" userId="d800f520-7d33-489d-a55b-d86511df911d" providerId="ADAL" clId="{0C83D752-A665-451E-B129-FBD72886013C}" dt="2026-04-12T09:35:06.556" v="5935" actId="26606"/>
          <ac:spMkLst>
            <pc:docMk/>
            <pc:sldMk cId="3427848908" sldId="264"/>
            <ac:spMk id="2" creationId="{B63FED0C-FBA8-6118-722A-CEE065D70330}"/>
          </ac:spMkLst>
        </pc:spChg>
        <pc:spChg chg="mod">
          <ac:chgData name="Monica Ramos De Carvalho (2515305)" userId="d800f520-7d33-489d-a55b-d86511df911d" providerId="ADAL" clId="{0C83D752-A665-451E-B129-FBD72886013C}" dt="2026-04-12T21:37:33.676" v="8919" actId="313"/>
          <ac:spMkLst>
            <pc:docMk/>
            <pc:sldMk cId="3427848908" sldId="264"/>
            <ac:spMk id="3" creationId="{C01BDFE9-DFA5-654D-AFFA-365D4CAE0443}"/>
          </ac:spMkLst>
        </pc:spChg>
        <pc:spChg chg="add del">
          <ac:chgData name="Monica Ramos De Carvalho (2515305)" userId="d800f520-7d33-489d-a55b-d86511df911d" providerId="ADAL" clId="{0C83D752-A665-451E-B129-FBD72886013C}" dt="2026-04-12T09:35:06.556" v="5935" actId="26606"/>
          <ac:spMkLst>
            <pc:docMk/>
            <pc:sldMk cId="3427848908" sldId="264"/>
            <ac:spMk id="10" creationId="{712C8716-F84C-46D5-985C-2076A734585A}"/>
          </ac:spMkLst>
        </pc:spChg>
        <pc:spChg chg="add del">
          <ac:chgData name="Monica Ramos De Carvalho (2515305)" userId="d800f520-7d33-489d-a55b-d86511df911d" providerId="ADAL" clId="{0C83D752-A665-451E-B129-FBD72886013C}" dt="2026-04-12T09:35:06.556" v="5935" actId="26606"/>
          <ac:spMkLst>
            <pc:docMk/>
            <pc:sldMk cId="3427848908" sldId="264"/>
            <ac:spMk id="12" creationId="{A2AABEFD-D737-4E9B-A997-1C1507F5237F}"/>
          </ac:spMkLst>
        </pc:spChg>
        <pc:picChg chg="add mod">
          <ac:chgData name="Monica Ramos De Carvalho (2515305)" userId="d800f520-7d33-489d-a55b-d86511df911d" providerId="ADAL" clId="{0C83D752-A665-451E-B129-FBD72886013C}" dt="2026-04-12T09:35:06.556" v="5935" actId="26606"/>
          <ac:picMkLst>
            <pc:docMk/>
            <pc:sldMk cId="3427848908" sldId="264"/>
            <ac:picMk id="4" creationId="{2D186C54-84D2-463C-2DF3-508487DF13EF}"/>
          </ac:picMkLst>
        </pc:picChg>
        <pc:picChg chg="add mod">
          <ac:chgData name="Monica Ramos De Carvalho (2515305)" userId="d800f520-7d33-489d-a55b-d86511df911d" providerId="ADAL" clId="{0C83D752-A665-451E-B129-FBD72886013C}" dt="2026-04-12T09:35:12.991" v="5936" actId="1076"/>
          <ac:picMkLst>
            <pc:docMk/>
            <pc:sldMk cId="3427848908" sldId="264"/>
            <ac:picMk id="5" creationId="{225560BE-B5C3-89A8-C32A-CEB264606E16}"/>
          </ac:picMkLst>
        </pc:picChg>
      </pc:sldChg>
      <pc:sldChg chg="modSp mod setBg">
        <pc:chgData name="Monica Ramos De Carvalho (2515305)" userId="d800f520-7d33-489d-a55b-d86511df911d" providerId="ADAL" clId="{0C83D752-A665-451E-B129-FBD72886013C}" dt="2026-04-12T08:33:09.031" v="5821"/>
        <pc:sldMkLst>
          <pc:docMk/>
          <pc:sldMk cId="3277040420" sldId="265"/>
        </pc:sldMkLst>
        <pc:spChg chg="mod">
          <ac:chgData name="Monica Ramos De Carvalho (2515305)" userId="d800f520-7d33-489d-a55b-d86511df911d" providerId="ADAL" clId="{0C83D752-A665-451E-B129-FBD72886013C}" dt="2026-04-12T06:32:27.805" v="5695" actId="20577"/>
          <ac:spMkLst>
            <pc:docMk/>
            <pc:sldMk cId="3277040420" sldId="265"/>
            <ac:spMk id="2" creationId="{CBF77ABD-D75F-8764-B695-B5AC92EAC400}"/>
          </ac:spMkLst>
        </pc:spChg>
      </pc:sldChg>
      <pc:sldChg chg="addSp modSp new mod setBg">
        <pc:chgData name="Monica Ramos De Carvalho (2515305)" userId="d800f520-7d33-489d-a55b-d86511df911d" providerId="ADAL" clId="{0C83D752-A665-451E-B129-FBD72886013C}" dt="2026-04-13T06:21:54.302" v="9126" actId="20577"/>
        <pc:sldMkLst>
          <pc:docMk/>
          <pc:sldMk cId="2308071830" sldId="267"/>
        </pc:sldMkLst>
        <pc:spChg chg="mod">
          <ac:chgData name="Monica Ramos De Carvalho (2515305)" userId="d800f520-7d33-489d-a55b-d86511df911d" providerId="ADAL" clId="{0C83D752-A665-451E-B129-FBD72886013C}" dt="2026-04-12T21:50:04.386" v="8988" actId="113"/>
          <ac:spMkLst>
            <pc:docMk/>
            <pc:sldMk cId="2308071830" sldId="267"/>
            <ac:spMk id="2" creationId="{648E71D8-81AD-80B3-705D-9BAA68026457}"/>
          </ac:spMkLst>
        </pc:spChg>
        <pc:spChg chg="mod">
          <ac:chgData name="Monica Ramos De Carvalho (2515305)" userId="d800f520-7d33-489d-a55b-d86511df911d" providerId="ADAL" clId="{0C83D752-A665-451E-B129-FBD72886013C}" dt="2026-04-13T06:21:54.302" v="9126" actId="20577"/>
          <ac:spMkLst>
            <pc:docMk/>
            <pc:sldMk cId="2308071830" sldId="267"/>
            <ac:spMk id="3" creationId="{C2AEAE6D-7715-FF2C-8773-41C79538AE07}"/>
          </ac:spMkLst>
        </pc:spChg>
      </pc:sldChg>
      <pc:sldChg chg="setBg">
        <pc:chgData name="Monica Ramos De Carvalho (2515305)" userId="d800f520-7d33-489d-a55b-d86511df911d" providerId="ADAL" clId="{0C83D752-A665-451E-B129-FBD72886013C}" dt="2026-04-10T20:35:36.716" v="3087"/>
        <pc:sldMkLst>
          <pc:docMk/>
          <pc:sldMk cId="4063045954" sldId="268"/>
        </pc:sldMkLst>
      </pc:sldChg>
      <pc:sldChg chg="addSp delSp modSp new mod setBg">
        <pc:chgData name="Monica Ramos De Carvalho (2515305)" userId="d800f520-7d33-489d-a55b-d86511df911d" providerId="ADAL" clId="{0C83D752-A665-451E-B129-FBD72886013C}" dt="2026-04-12T08:32:30.831" v="5819" actId="207"/>
        <pc:sldMkLst>
          <pc:docMk/>
          <pc:sldMk cId="350846360" sldId="274"/>
        </pc:sldMkLst>
        <pc:spChg chg="mod">
          <ac:chgData name="Monica Ramos De Carvalho (2515305)" userId="d800f520-7d33-489d-a55b-d86511df911d" providerId="ADAL" clId="{0C83D752-A665-451E-B129-FBD72886013C}" dt="2026-04-12T08:32:30.831" v="5819" actId="207"/>
          <ac:spMkLst>
            <pc:docMk/>
            <pc:sldMk cId="350846360" sldId="274"/>
            <ac:spMk id="2" creationId="{C66F0403-52E2-D606-E211-9526606C32D2}"/>
          </ac:spMkLst>
        </pc:spChg>
        <pc:spChg chg="add mod">
          <ac:chgData name="Monica Ramos De Carvalho (2515305)" userId="d800f520-7d33-489d-a55b-d86511df911d" providerId="ADAL" clId="{0C83D752-A665-451E-B129-FBD72886013C}" dt="2026-04-11T22:46:44.404" v="4816" actId="255"/>
          <ac:spMkLst>
            <pc:docMk/>
            <pc:sldMk cId="350846360" sldId="274"/>
            <ac:spMk id="5" creationId="{428CAAFB-3B46-2B2A-76F8-BDF50DB97B30}"/>
          </ac:spMkLst>
        </pc:spChg>
      </pc:sldChg>
      <pc:sldChg chg="addSp delSp modSp new mod setBg modClrScheme chgLayout">
        <pc:chgData name="Monica Ramos De Carvalho (2515305)" userId="d800f520-7d33-489d-a55b-d86511df911d" providerId="ADAL" clId="{0C83D752-A665-451E-B129-FBD72886013C}" dt="2026-04-12T21:33:42.391" v="8849"/>
        <pc:sldMkLst>
          <pc:docMk/>
          <pc:sldMk cId="3202429075" sldId="277"/>
        </pc:sldMkLst>
        <pc:spChg chg="add mod">
          <ac:chgData name="Monica Ramos De Carvalho (2515305)" userId="d800f520-7d33-489d-a55b-d86511df911d" providerId="ADAL" clId="{0C83D752-A665-451E-B129-FBD72886013C}" dt="2026-04-10T20:43:32.449" v="3148" actId="2711"/>
          <ac:spMkLst>
            <pc:docMk/>
            <pc:sldMk cId="3202429075" sldId="277"/>
            <ac:spMk id="8" creationId="{8DE021E9-9ABD-1299-9803-1B37057EF960}"/>
          </ac:spMkLst>
        </pc:spChg>
        <pc:picChg chg="add mod">
          <ac:chgData name="Monica Ramos De Carvalho (2515305)" userId="d800f520-7d33-489d-a55b-d86511df911d" providerId="ADAL" clId="{0C83D752-A665-451E-B129-FBD72886013C}" dt="2026-04-10T20:40:01.942" v="3113" actId="14100"/>
          <ac:picMkLst>
            <pc:docMk/>
            <pc:sldMk cId="3202429075" sldId="277"/>
            <ac:picMk id="5" creationId="{A77F3502-0794-59D5-21BD-F1224B0DF395}"/>
          </ac:picMkLst>
        </pc:picChg>
      </pc:sldChg>
      <pc:sldChg chg="ord">
        <pc:chgData name="Monica Ramos De Carvalho (2515305)" userId="d800f520-7d33-489d-a55b-d86511df911d" providerId="ADAL" clId="{0C83D752-A665-451E-B129-FBD72886013C}" dt="2026-04-11T09:50:10.250" v="4110"/>
        <pc:sldMkLst>
          <pc:docMk/>
          <pc:sldMk cId="2533361914" sldId="278"/>
        </pc:sldMkLst>
      </pc:sldChg>
      <pc:sldChg chg="ord">
        <pc:chgData name="Monica Ramos De Carvalho (2515305)" userId="d800f520-7d33-489d-a55b-d86511df911d" providerId="ADAL" clId="{0C83D752-A665-451E-B129-FBD72886013C}" dt="2026-04-11T09:50:20.044" v="4112"/>
        <pc:sldMkLst>
          <pc:docMk/>
          <pc:sldMk cId="4131687022" sldId="279"/>
        </pc:sldMkLst>
      </pc:sldChg>
      <pc:sldChg chg="addSp delSp modSp new mod setBg modClrScheme chgLayout">
        <pc:chgData name="Monica Ramos De Carvalho (2515305)" userId="d800f520-7d33-489d-a55b-d86511df911d" providerId="ADAL" clId="{0C83D752-A665-451E-B129-FBD72886013C}" dt="2026-04-12T08:32:46.075" v="5820" actId="115"/>
        <pc:sldMkLst>
          <pc:docMk/>
          <pc:sldMk cId="460764088" sldId="280"/>
        </pc:sldMkLst>
        <pc:spChg chg="add mod">
          <ac:chgData name="Monica Ramos De Carvalho (2515305)" userId="d800f520-7d33-489d-a55b-d86511df911d" providerId="ADAL" clId="{0C83D752-A665-451E-B129-FBD72886013C}" dt="2026-04-12T08:32:46.075" v="5820" actId="115"/>
          <ac:spMkLst>
            <pc:docMk/>
            <pc:sldMk cId="460764088" sldId="280"/>
            <ac:spMk id="5" creationId="{94FE7DB1-13C2-D721-547F-6549DADC12D0}"/>
          </ac:spMkLst>
        </pc:spChg>
        <pc:picChg chg="add mod">
          <ac:chgData name="Monica Ramos De Carvalho (2515305)" userId="d800f520-7d33-489d-a55b-d86511df911d" providerId="ADAL" clId="{0C83D752-A665-451E-B129-FBD72886013C}" dt="2026-04-11T09:26:20.063" v="3817" actId="26606"/>
          <ac:picMkLst>
            <pc:docMk/>
            <pc:sldMk cId="460764088" sldId="280"/>
            <ac:picMk id="8" creationId="{EC8D293C-5DB1-8653-8C1D-A6E312D2D05C}"/>
          </ac:picMkLst>
        </pc:picChg>
      </pc:sldChg>
      <pc:sldChg chg="addSp delSp modSp new mod setBg modClrScheme chgLayout">
        <pc:chgData name="Monica Ramos De Carvalho (2515305)" userId="d800f520-7d33-489d-a55b-d86511df911d" providerId="ADAL" clId="{0C83D752-A665-451E-B129-FBD72886013C}" dt="2026-04-12T21:58:40.516" v="8996" actId="478"/>
        <pc:sldMkLst>
          <pc:docMk/>
          <pc:sldMk cId="2739522022" sldId="281"/>
        </pc:sldMkLst>
        <pc:spChg chg="add mod">
          <ac:chgData name="Monica Ramos De Carvalho (2515305)" userId="d800f520-7d33-489d-a55b-d86511df911d" providerId="ADAL" clId="{0C83D752-A665-451E-B129-FBD72886013C}" dt="2026-04-12T21:57:23.019" v="8991" actId="20577"/>
          <ac:spMkLst>
            <pc:docMk/>
            <pc:sldMk cId="2739522022" sldId="281"/>
            <ac:spMk id="2" creationId="{BBF38BEF-6CCE-0AFB-0275-DC05CEC951D7}"/>
          </ac:spMkLst>
        </pc:spChg>
        <pc:spChg chg="add mod">
          <ac:chgData name="Monica Ramos De Carvalho (2515305)" userId="d800f520-7d33-489d-a55b-d86511df911d" providerId="ADAL" clId="{0C83D752-A665-451E-B129-FBD72886013C}" dt="2026-04-12T21:50:11.043" v="8989" actId="113"/>
          <ac:spMkLst>
            <pc:docMk/>
            <pc:sldMk cId="2739522022" sldId="281"/>
            <ac:spMk id="6" creationId="{D2C34C3D-7ECB-6A8D-C1E9-DABBCFF4B4B9}"/>
          </ac:spMkLst>
        </pc:spChg>
        <pc:picChg chg="add del mod">
          <ac:chgData name="Monica Ramos De Carvalho (2515305)" userId="d800f520-7d33-489d-a55b-d86511df911d" providerId="ADAL" clId="{0C83D752-A665-451E-B129-FBD72886013C}" dt="2026-04-12T21:58:40.516" v="8996" actId="478"/>
          <ac:picMkLst>
            <pc:docMk/>
            <pc:sldMk cId="2739522022" sldId="281"/>
            <ac:picMk id="4" creationId="{E407FAA5-DC64-81CF-7446-10A41825D5C4}"/>
          </ac:picMkLst>
        </pc:picChg>
      </pc:sldChg>
      <pc:sldChg chg="addSp delSp modSp new mod setBg">
        <pc:chgData name="Monica Ramos De Carvalho (2515305)" userId="d800f520-7d33-489d-a55b-d86511df911d" providerId="ADAL" clId="{0C83D752-A665-451E-B129-FBD72886013C}" dt="2026-04-12T21:40:54.804" v="8976" actId="20577"/>
        <pc:sldMkLst>
          <pc:docMk/>
          <pc:sldMk cId="2107615419" sldId="283"/>
        </pc:sldMkLst>
        <pc:spChg chg="add mod">
          <ac:chgData name="Monica Ramos De Carvalho (2515305)" userId="d800f520-7d33-489d-a55b-d86511df911d" providerId="ADAL" clId="{0C83D752-A665-451E-B129-FBD72886013C}" dt="2026-04-12T21:40:54.804" v="8976" actId="20577"/>
          <ac:spMkLst>
            <pc:docMk/>
            <pc:sldMk cId="2107615419" sldId="283"/>
            <ac:spMk id="3" creationId="{C4113CAE-823C-AC55-C285-636E638181C9}"/>
          </ac:spMkLst>
        </pc:spChg>
        <pc:picChg chg="add mod">
          <ac:chgData name="Monica Ramos De Carvalho (2515305)" userId="d800f520-7d33-489d-a55b-d86511df911d" providerId="ADAL" clId="{0C83D752-A665-451E-B129-FBD72886013C}" dt="2026-04-12T09:34:05.422" v="5930" actId="1076"/>
          <ac:picMkLst>
            <pc:docMk/>
            <pc:sldMk cId="2107615419" sldId="283"/>
            <ac:picMk id="4" creationId="{6A1A1036-0F91-DC31-F115-94AD729A8A10}"/>
          </ac:picMkLst>
        </pc:picChg>
        <pc:picChg chg="add mod">
          <ac:chgData name="Monica Ramos De Carvalho (2515305)" userId="d800f520-7d33-489d-a55b-d86511df911d" providerId="ADAL" clId="{0C83D752-A665-451E-B129-FBD72886013C}" dt="2026-04-12T21:38:25.376" v="8921" actId="14100"/>
          <ac:picMkLst>
            <pc:docMk/>
            <pc:sldMk cId="2107615419" sldId="283"/>
            <ac:picMk id="7" creationId="{0ABFE101-4A9B-5AFB-5F2B-1B7305A526D8}"/>
          </ac:picMkLst>
        </pc:picChg>
        <pc:picChg chg="add del mod">
          <ac:chgData name="Monica Ramos De Carvalho (2515305)" userId="d800f520-7d33-489d-a55b-d86511df911d" providerId="ADAL" clId="{0C83D752-A665-451E-B129-FBD72886013C}" dt="2026-04-12T09:34:55.081" v="5932" actId="21"/>
          <ac:picMkLst>
            <pc:docMk/>
            <pc:sldMk cId="2107615419" sldId="283"/>
            <ac:picMk id="9" creationId="{D53D1F20-AB9F-BD3C-155F-9080493D14AE}"/>
          </ac:picMkLst>
        </pc:picChg>
      </pc:sldChg>
      <pc:sldChg chg="addSp delSp modSp new mod setBg">
        <pc:chgData name="Monica Ramos De Carvalho (2515305)" userId="d800f520-7d33-489d-a55b-d86511df911d" providerId="ADAL" clId="{0C83D752-A665-451E-B129-FBD72886013C}" dt="2026-04-12T08:26:50.882" v="5802" actId="1076"/>
        <pc:sldMkLst>
          <pc:docMk/>
          <pc:sldMk cId="2841034887" sldId="285"/>
        </pc:sldMkLst>
        <pc:spChg chg="add mod">
          <ac:chgData name="Monica Ramos De Carvalho (2515305)" userId="d800f520-7d33-489d-a55b-d86511df911d" providerId="ADAL" clId="{0C83D752-A665-451E-B129-FBD72886013C}" dt="2026-04-12T08:26:01.759" v="5800" actId="207"/>
          <ac:spMkLst>
            <pc:docMk/>
            <pc:sldMk cId="2841034887" sldId="285"/>
            <ac:spMk id="5" creationId="{EC724478-8FDC-87E1-B402-3A543E6AD3C4}"/>
          </ac:spMkLst>
        </pc:spChg>
        <pc:spChg chg="add del mod">
          <ac:chgData name="Monica Ramos De Carvalho (2515305)" userId="d800f520-7d33-489d-a55b-d86511df911d" providerId="ADAL" clId="{0C83D752-A665-451E-B129-FBD72886013C}" dt="2026-04-12T08:14:04.840" v="5732" actId="767"/>
          <ac:spMkLst>
            <pc:docMk/>
            <pc:sldMk cId="2841034887" sldId="285"/>
            <ac:spMk id="8" creationId="{9EE22D66-410F-0382-F4E4-D217B029920F}"/>
          </ac:spMkLst>
        </pc:spChg>
        <pc:spChg chg="add del mod">
          <ac:chgData name="Monica Ramos De Carvalho (2515305)" userId="d800f520-7d33-489d-a55b-d86511df911d" providerId="ADAL" clId="{0C83D752-A665-451E-B129-FBD72886013C}" dt="2026-04-12T08:14:03.664" v="5730" actId="767"/>
          <ac:spMkLst>
            <pc:docMk/>
            <pc:sldMk cId="2841034887" sldId="285"/>
            <ac:spMk id="9" creationId="{2A379EB9-5754-B815-532F-853A984D89BD}"/>
          </ac:spMkLst>
        </pc:spChg>
        <pc:spChg chg="add del mod">
          <ac:chgData name="Monica Ramos De Carvalho (2515305)" userId="d800f520-7d33-489d-a55b-d86511df911d" providerId="ADAL" clId="{0C83D752-A665-451E-B129-FBD72886013C}" dt="2026-04-12T08:14:01.476" v="5727" actId="1076"/>
          <ac:spMkLst>
            <pc:docMk/>
            <pc:sldMk cId="2841034887" sldId="285"/>
            <ac:spMk id="10" creationId="{7A1AB11A-26A8-2504-506E-398E03A9760E}"/>
          </ac:spMkLst>
        </pc:spChg>
        <pc:spChg chg="add del">
          <ac:chgData name="Monica Ramos De Carvalho (2515305)" userId="d800f520-7d33-489d-a55b-d86511df911d" providerId="ADAL" clId="{0C83D752-A665-451E-B129-FBD72886013C}" dt="2026-04-12T08:12:42.975" v="5709" actId="26606"/>
          <ac:spMkLst>
            <pc:docMk/>
            <pc:sldMk cId="2841034887" sldId="285"/>
            <ac:spMk id="12" creationId="{D87AB319-64C0-4E2D-B1CD-0A970301BEEA}"/>
          </ac:spMkLst>
        </pc:spChg>
        <pc:spChg chg="add del mod">
          <ac:chgData name="Monica Ramos De Carvalho (2515305)" userId="d800f520-7d33-489d-a55b-d86511df911d" providerId="ADAL" clId="{0C83D752-A665-451E-B129-FBD72886013C}" dt="2026-04-12T08:14:43.674" v="5740" actId="22"/>
          <ac:spMkLst>
            <pc:docMk/>
            <pc:sldMk cId="2841034887" sldId="285"/>
            <ac:spMk id="13" creationId="{296D5686-39DC-2EAF-F22B-83D186528C23}"/>
          </ac:spMkLst>
        </pc:spChg>
        <pc:spChg chg="add del">
          <ac:chgData name="Monica Ramos De Carvalho (2515305)" userId="d800f520-7d33-489d-a55b-d86511df911d" providerId="ADAL" clId="{0C83D752-A665-451E-B129-FBD72886013C}" dt="2026-04-12T08:12:42.975" v="5709" actId="26606"/>
          <ac:spMkLst>
            <pc:docMk/>
            <pc:sldMk cId="2841034887" sldId="285"/>
            <ac:spMk id="14" creationId="{EDAFA9A5-03CC-4F94-B964-70682CDB0B16}"/>
          </ac:spMkLst>
        </pc:spChg>
        <pc:spChg chg="add del">
          <ac:chgData name="Monica Ramos De Carvalho (2515305)" userId="d800f520-7d33-489d-a55b-d86511df911d" providerId="ADAL" clId="{0C83D752-A665-451E-B129-FBD72886013C}" dt="2026-04-12T08:12:42.975" v="5709" actId="26606"/>
          <ac:spMkLst>
            <pc:docMk/>
            <pc:sldMk cId="2841034887" sldId="285"/>
            <ac:spMk id="16" creationId="{73B36B60-731F-409B-A240-BBF521AB746D}"/>
          </ac:spMkLst>
        </pc:spChg>
        <pc:spChg chg="add mod">
          <ac:chgData name="Monica Ramos De Carvalho (2515305)" userId="d800f520-7d33-489d-a55b-d86511df911d" providerId="ADAL" clId="{0C83D752-A665-451E-B129-FBD72886013C}" dt="2026-04-12T08:18:31.630" v="5761" actId="21"/>
          <ac:spMkLst>
            <pc:docMk/>
            <pc:sldMk cId="2841034887" sldId="285"/>
            <ac:spMk id="17" creationId="{5C897243-FADF-6379-7652-91CDB842D3BE}"/>
          </ac:spMkLst>
        </pc:spChg>
        <pc:spChg chg="add del">
          <ac:chgData name="Monica Ramos De Carvalho (2515305)" userId="d800f520-7d33-489d-a55b-d86511df911d" providerId="ADAL" clId="{0C83D752-A665-451E-B129-FBD72886013C}" dt="2026-04-12T08:24:44.296" v="5787" actId="11529"/>
          <ac:spMkLst>
            <pc:docMk/>
            <pc:sldMk cId="2841034887" sldId="285"/>
            <ac:spMk id="20" creationId="{28BB0E8D-9939-B681-8DC5-082C3A95F2D0}"/>
          </ac:spMkLst>
        </pc:spChg>
        <pc:picChg chg="add del mod">
          <ac:chgData name="Monica Ramos De Carvalho (2515305)" userId="d800f520-7d33-489d-a55b-d86511df911d" providerId="ADAL" clId="{0C83D752-A665-451E-B129-FBD72886013C}" dt="2026-04-12T08:14:06.097" v="5734" actId="22"/>
          <ac:picMkLst>
            <pc:docMk/>
            <pc:sldMk cId="2841034887" sldId="285"/>
            <ac:picMk id="7" creationId="{6F2F0BAD-F063-6119-C346-1252057279D6}"/>
          </ac:picMkLst>
        </pc:picChg>
        <pc:picChg chg="add del mod">
          <ac:chgData name="Monica Ramos De Carvalho (2515305)" userId="d800f520-7d33-489d-a55b-d86511df911d" providerId="ADAL" clId="{0C83D752-A665-451E-B129-FBD72886013C}" dt="2026-04-12T08:23:16.439" v="5777" actId="478"/>
          <ac:picMkLst>
            <pc:docMk/>
            <pc:sldMk cId="2841034887" sldId="285"/>
            <ac:picMk id="19" creationId="{452ED0E2-A3D8-CEF1-58E6-9C1525B8C452}"/>
          </ac:picMkLst>
        </pc:picChg>
        <pc:picChg chg="add mod">
          <ac:chgData name="Monica Ramos De Carvalho (2515305)" userId="d800f520-7d33-489d-a55b-d86511df911d" providerId="ADAL" clId="{0C83D752-A665-451E-B129-FBD72886013C}" dt="2026-04-12T08:26:50.882" v="5802" actId="1076"/>
          <ac:picMkLst>
            <pc:docMk/>
            <pc:sldMk cId="2841034887" sldId="285"/>
            <ac:picMk id="22" creationId="{25ECE929-B3A1-F0EC-DABA-494996035E10}"/>
          </ac:picMkLst>
        </pc:picChg>
      </pc:sldChg>
      <pc:sldChg chg="addSp modSp new mod setBg">
        <pc:chgData name="Monica Ramos De Carvalho (2515305)" userId="d800f520-7d33-489d-a55b-d86511df911d" providerId="ADAL" clId="{0C83D752-A665-451E-B129-FBD72886013C}" dt="2026-04-12T08:24:11.619" v="5785" actId="1440"/>
        <pc:sldMkLst>
          <pc:docMk/>
          <pc:sldMk cId="4045124191" sldId="286"/>
        </pc:sldMkLst>
        <pc:spChg chg="add mod">
          <ac:chgData name="Monica Ramos De Carvalho (2515305)" userId="d800f520-7d33-489d-a55b-d86511df911d" providerId="ADAL" clId="{0C83D752-A665-451E-B129-FBD72886013C}" dt="2026-04-12T08:19:21.480" v="5771" actId="20577"/>
          <ac:spMkLst>
            <pc:docMk/>
            <pc:sldMk cId="4045124191" sldId="286"/>
            <ac:spMk id="3" creationId="{8B8E0237-77DB-6FCD-F1B9-3C482EC9F176}"/>
          </ac:spMkLst>
        </pc:spChg>
        <pc:picChg chg="add mod">
          <ac:chgData name="Monica Ramos De Carvalho (2515305)" userId="d800f520-7d33-489d-a55b-d86511df911d" providerId="ADAL" clId="{0C83D752-A665-451E-B129-FBD72886013C}" dt="2026-04-12T08:24:11.619" v="5785" actId="1440"/>
          <ac:picMkLst>
            <pc:docMk/>
            <pc:sldMk cId="4045124191" sldId="286"/>
            <ac:picMk id="5" creationId="{E4E910C5-DB57-472F-5220-8CA0BD650FF4}"/>
          </ac:picMkLst>
        </pc:picChg>
      </pc:sldChg>
      <pc:sldChg chg="new del">
        <pc:chgData name="Monica Ramos De Carvalho (2515305)" userId="d800f520-7d33-489d-a55b-d86511df911d" providerId="ADAL" clId="{0C83D752-A665-451E-B129-FBD72886013C}" dt="2026-04-12T08:38:14.112" v="5838" actId="2696"/>
        <pc:sldMkLst>
          <pc:docMk/>
          <pc:sldMk cId="3684127091" sldId="287"/>
        </pc:sldMkLst>
      </pc:sldChg>
    </pc:docChg>
  </pc:docChgLst>
  <pc:docChgLst>
    <pc:chgData name="Monica Ramos De Carvalho (2515305)" userId="S::2515305@student.uwtsd.ac.uk::d800f520-7d33-489d-a55b-d86511df911d" providerId="AD" clId="Web-{F3905C87-AC8C-0A0A-6E14-8719FC149E29}"/>
    <pc:docChg chg="modSld">
      <pc:chgData name="Monica Ramos De Carvalho (2515305)" userId="S::2515305@student.uwtsd.ac.uk::d800f520-7d33-489d-a55b-d86511df911d" providerId="AD" clId="Web-{F3905C87-AC8C-0A0A-6E14-8719FC149E29}" dt="2026-04-02T07:49:35.037" v="17" actId="20577"/>
      <pc:docMkLst>
        <pc:docMk/>
      </pc:docMkLst>
      <pc:sldChg chg="addSp delSp modSp mod setBg">
        <pc:chgData name="Monica Ramos De Carvalho (2515305)" userId="S::2515305@student.uwtsd.ac.uk::d800f520-7d33-489d-a55b-d86511df911d" providerId="AD" clId="Web-{F3905C87-AC8C-0A0A-6E14-8719FC149E29}" dt="2026-04-02T07:43:33.590" v="3"/>
        <pc:sldMkLst>
          <pc:docMk/>
          <pc:sldMk cId="3772741231" sldId="257"/>
        </pc:sldMkLst>
        <pc:spChg chg="mod">
          <ac:chgData name="Monica Ramos De Carvalho (2515305)" userId="S::2515305@student.uwtsd.ac.uk::d800f520-7d33-489d-a55b-d86511df911d" providerId="AD" clId="Web-{F3905C87-AC8C-0A0A-6E14-8719FC149E29}" dt="2026-04-02T07:43:33.590" v="3"/>
          <ac:spMkLst>
            <pc:docMk/>
            <pc:sldMk cId="3772741231" sldId="257"/>
            <ac:spMk id="2" creationId="{539584BA-2061-58AC-2E65-C3ED29D21493}"/>
          </ac:spMkLst>
        </pc:spChg>
        <pc:spChg chg="mod">
          <ac:chgData name="Monica Ramos De Carvalho (2515305)" userId="S::2515305@student.uwtsd.ac.uk::d800f520-7d33-489d-a55b-d86511df911d" providerId="AD" clId="Web-{F3905C87-AC8C-0A0A-6E14-8719FC149E29}" dt="2026-04-02T07:43:33.590" v="3"/>
          <ac:spMkLst>
            <pc:docMk/>
            <pc:sldMk cId="3772741231" sldId="257"/>
            <ac:spMk id="3" creationId="{071D03CD-7242-3EB9-6C43-809139857009}"/>
          </ac:spMkLst>
        </pc:spChg>
      </pc:sldChg>
    </pc:docChg>
  </pc:docChgLst>
  <pc:docChgLst>
    <pc:chgData name="Ma. Corazon MacAspac (2509848)" userId="S::2509848@student.uwtsd.ac.uk::31bfd8cd-1c87-49c8-9d1f-64bfac731b21" providerId="AD" clId="Web-{18B63643-157B-FA5E-FC0E-E9AAB1AF07C4}"/>
    <pc:docChg chg="modSld">
      <pc:chgData name="Ma. Corazon MacAspac (2509848)" userId="S::2509848@student.uwtsd.ac.uk::31bfd8cd-1c87-49c8-9d1f-64bfac731b21" providerId="AD" clId="Web-{18B63643-157B-FA5E-FC0E-E9AAB1AF07C4}" dt="2026-04-07T20:58:48.505" v="256" actId="20577"/>
      <pc:docMkLst>
        <pc:docMk/>
      </pc:docMkLst>
      <pc:sldChg chg="modSp">
        <pc:chgData name="Ma. Corazon MacAspac (2509848)" userId="S::2509848@student.uwtsd.ac.uk::31bfd8cd-1c87-49c8-9d1f-64bfac731b21" providerId="AD" clId="Web-{18B63643-157B-FA5E-FC0E-E9AAB1AF07C4}" dt="2026-04-07T20:58:48.505" v="256" actId="20577"/>
        <pc:sldMkLst>
          <pc:docMk/>
          <pc:sldMk cId="2257127649" sldId="263"/>
        </pc:sldMkLst>
        <pc:spChg chg="mod">
          <ac:chgData name="Ma. Corazon MacAspac (2509848)" userId="S::2509848@student.uwtsd.ac.uk::31bfd8cd-1c87-49c8-9d1f-64bfac731b21" providerId="AD" clId="Web-{18B63643-157B-FA5E-FC0E-E9AAB1AF07C4}" dt="2026-04-07T20:58:48.505" v="256" actId="20577"/>
          <ac:spMkLst>
            <pc:docMk/>
            <pc:sldMk cId="2257127649" sldId="263"/>
            <ac:spMk id="3" creationId="{9FAB9BB6-5A37-76F8-4317-A33209140E6C}"/>
          </ac:spMkLst>
        </pc:spChg>
      </pc:sldChg>
    </pc:docChg>
  </pc:docChgLst>
  <pc:docChgLst>
    <pc:chgData name="Ma. Corazon MacAspac (2509848)" userId="S::2509848@student.uwtsd.ac.uk::31bfd8cd-1c87-49c8-9d1f-64bfac731b21" providerId="AD" clId="Web-{B8E11A8F-4076-262A-F438-F5C8C7F6BE1A}"/>
    <pc:docChg chg="addSld modSld">
      <pc:chgData name="Ma. Corazon MacAspac (2509848)" userId="S::2509848@student.uwtsd.ac.uk::31bfd8cd-1c87-49c8-9d1f-64bfac731b21" providerId="AD" clId="Web-{B8E11A8F-4076-262A-F438-F5C8C7F6BE1A}" dt="2026-04-07T22:03:45.265" v="60"/>
      <pc:docMkLst>
        <pc:docMk/>
      </pc:docMkLst>
      <pc:sldChg chg="addSp delSp modSp">
        <pc:chgData name="Ma. Corazon MacAspac (2509848)" userId="S::2509848@student.uwtsd.ac.uk::31bfd8cd-1c87-49c8-9d1f-64bfac731b21" providerId="AD" clId="Web-{B8E11A8F-4076-262A-F438-F5C8C7F6BE1A}" dt="2026-04-07T22:03:45.265" v="60"/>
        <pc:sldMkLst>
          <pc:docMk/>
          <pc:sldMk cId="2257127649" sldId="263"/>
        </pc:sldMkLst>
        <pc:spChg chg="mod">
          <ac:chgData name="Ma. Corazon MacAspac (2509848)" userId="S::2509848@student.uwtsd.ac.uk::31bfd8cd-1c87-49c8-9d1f-64bfac731b21" providerId="AD" clId="Web-{B8E11A8F-4076-262A-F438-F5C8C7F6BE1A}" dt="2026-04-07T21:30:12.884" v="40" actId="14100"/>
          <ac:spMkLst>
            <pc:docMk/>
            <pc:sldMk cId="2257127649" sldId="263"/>
            <ac:spMk id="2" creationId="{E5AABC7E-7127-1FEB-CAC2-A8D57A368CAE}"/>
          </ac:spMkLst>
        </pc:spChg>
        <pc:spChg chg="mod">
          <ac:chgData name="Ma. Corazon MacAspac (2509848)" userId="S::2509848@student.uwtsd.ac.uk::31bfd8cd-1c87-49c8-9d1f-64bfac731b21" providerId="AD" clId="Web-{B8E11A8F-4076-262A-F438-F5C8C7F6BE1A}" dt="2026-04-07T21:28:12.428" v="38" actId="1076"/>
          <ac:spMkLst>
            <pc:docMk/>
            <pc:sldMk cId="2257127649" sldId="263"/>
            <ac:spMk id="3" creationId="{9FAB9BB6-5A37-76F8-4317-A33209140E6C}"/>
          </ac:spMkLst>
        </pc:spChg>
      </pc:sldChg>
    </pc:docChg>
  </pc:docChgLst>
  <pc:docChgLst>
    <pc:chgData name="Ma. Corazon MacAspac (2509848)" userId="S::2509848@student.uwtsd.ac.uk::31bfd8cd-1c87-49c8-9d1f-64bfac731b21" providerId="AD" clId="Web-{630B378C-0F48-FC16-46E4-F641D5380482}"/>
    <pc:docChg chg="addSld delSld modSld sldOrd">
      <pc:chgData name="Ma. Corazon MacAspac (2509848)" userId="S::2509848@student.uwtsd.ac.uk::31bfd8cd-1c87-49c8-9d1f-64bfac731b21" providerId="AD" clId="Web-{630B378C-0F48-FC16-46E4-F641D5380482}" dt="2026-04-10T20:38:23.406" v="1590"/>
      <pc:docMkLst>
        <pc:docMk/>
      </pc:docMkLst>
      <pc:sldChg chg="addSp delSp modSp">
        <pc:chgData name="Ma. Corazon MacAspac (2509848)" userId="S::2509848@student.uwtsd.ac.uk::31bfd8cd-1c87-49c8-9d1f-64bfac731b21" providerId="AD" clId="Web-{630B378C-0F48-FC16-46E4-F641D5380482}" dt="2026-04-08T00:02:14.957" v="718" actId="20577"/>
        <pc:sldMkLst>
          <pc:docMk/>
          <pc:sldMk cId="2257127649" sldId="263"/>
        </pc:sldMkLst>
        <pc:spChg chg="add mod">
          <ac:chgData name="Ma. Corazon MacAspac (2509848)" userId="S::2509848@student.uwtsd.ac.uk::31bfd8cd-1c87-49c8-9d1f-64bfac731b21" providerId="AD" clId="Web-{630B378C-0F48-FC16-46E4-F641D5380482}" dt="2026-04-08T00:02:14.957" v="718" actId="20577"/>
          <ac:spMkLst>
            <pc:docMk/>
            <pc:sldMk cId="2257127649" sldId="263"/>
            <ac:spMk id="5" creationId="{88E5CA44-9DA5-E5CF-8212-7CDDD79A9534}"/>
          </ac:spMkLst>
        </pc:spChg>
        <pc:spChg chg="add mod">
          <ac:chgData name="Ma. Corazon MacAspac (2509848)" userId="S::2509848@student.uwtsd.ac.uk::31bfd8cd-1c87-49c8-9d1f-64bfac731b21" providerId="AD" clId="Web-{630B378C-0F48-FC16-46E4-F641D5380482}" dt="2026-04-07T23:33:26.228" v="460" actId="1076"/>
          <ac:spMkLst>
            <pc:docMk/>
            <pc:sldMk cId="2257127649" sldId="263"/>
            <ac:spMk id="10" creationId="{362185C4-7442-F6C4-5DE3-015165B85607}"/>
          </ac:spMkLst>
        </pc:spChg>
        <pc:spChg chg="add mod">
          <ac:chgData name="Ma. Corazon MacAspac (2509848)" userId="S::2509848@student.uwtsd.ac.uk::31bfd8cd-1c87-49c8-9d1f-64bfac731b21" providerId="AD" clId="Web-{630B378C-0F48-FC16-46E4-F641D5380482}" dt="2026-04-08T00:01:52.254" v="717" actId="20577"/>
          <ac:spMkLst>
            <pc:docMk/>
            <pc:sldMk cId="2257127649" sldId="263"/>
            <ac:spMk id="11" creationId="{C74866FC-F5CF-A719-441F-E296EEED9C43}"/>
          </ac:spMkLst>
        </pc:spChg>
        <pc:spChg chg="add">
          <ac:chgData name="Ma. Corazon MacAspac (2509848)" userId="S::2509848@student.uwtsd.ac.uk::31bfd8cd-1c87-49c8-9d1f-64bfac731b21" providerId="AD" clId="Web-{630B378C-0F48-FC16-46E4-F641D5380482}" dt="2026-04-07T23:48:59.429" v="516"/>
          <ac:spMkLst>
            <pc:docMk/>
            <pc:sldMk cId="2257127649" sldId="263"/>
            <ac:spMk id="14" creationId="{6927F53C-51FA-59E7-1193-D346EDAFF847}"/>
          </ac:spMkLst>
        </pc:spChg>
        <pc:picChg chg="mod">
          <ac:chgData name="Ma. Corazon MacAspac (2509848)" userId="S::2509848@student.uwtsd.ac.uk::31bfd8cd-1c87-49c8-9d1f-64bfac731b21" providerId="AD" clId="Web-{630B378C-0F48-FC16-46E4-F641D5380482}" dt="2026-04-07T23:34:11.730" v="468" actId="14100"/>
          <ac:picMkLst>
            <pc:docMk/>
            <pc:sldMk cId="2257127649" sldId="263"/>
            <ac:picMk id="4" creationId="{0F81118F-D7EB-966B-C100-665E1BE5E4AE}"/>
          </ac:picMkLst>
        </pc:picChg>
      </pc:sldChg>
      <pc:sldChg chg="ord">
        <pc:chgData name="Ma. Corazon MacAspac (2509848)" userId="S::2509848@student.uwtsd.ac.uk::31bfd8cd-1c87-49c8-9d1f-64bfac731b21" providerId="AD" clId="Web-{630B378C-0F48-FC16-46E4-F641D5380482}" dt="2026-04-10T20:26:01.634" v="1494"/>
        <pc:sldMkLst>
          <pc:docMk/>
          <pc:sldMk cId="3427848908" sldId="264"/>
        </pc:sldMkLst>
      </pc:sldChg>
      <pc:sldChg chg="modSp">
        <pc:chgData name="Ma. Corazon MacAspac (2509848)" userId="S::2509848@student.uwtsd.ac.uk::31bfd8cd-1c87-49c8-9d1f-64bfac731b21" providerId="AD" clId="Web-{630B378C-0F48-FC16-46E4-F641D5380482}" dt="2026-04-09T21:10:04.288" v="797" actId="20577"/>
        <pc:sldMkLst>
          <pc:docMk/>
          <pc:sldMk cId="2308071830" sldId="267"/>
        </pc:sldMkLst>
        <pc:spChg chg="mod">
          <ac:chgData name="Ma. Corazon MacAspac (2509848)" userId="S::2509848@student.uwtsd.ac.uk::31bfd8cd-1c87-49c8-9d1f-64bfac731b21" providerId="AD" clId="Web-{630B378C-0F48-FC16-46E4-F641D5380482}" dt="2026-04-09T21:10:04.288" v="797" actId="20577"/>
          <ac:spMkLst>
            <pc:docMk/>
            <pc:sldMk cId="2308071830" sldId="267"/>
            <ac:spMk id="3" creationId="{C2AEAE6D-7715-FF2C-8773-41C79538AE07}"/>
          </ac:spMkLst>
        </pc:spChg>
      </pc:sldChg>
    </pc:docChg>
  </pc:docChgLst>
  <pc:docChgLst>
    <pc:chgData name="Hassan Daniel Fullah (2509521)" userId="S::2509521@student.uwtsd.ac.uk::f00c4f87-4752-4950-88ac-df35314dc51e" providerId="AD" clId="Web-{84ACCE04-9523-A4F5-B25E-0ACC2F90DCAA}"/>
    <pc:docChg chg="modSld">
      <pc:chgData name="Hassan Daniel Fullah (2509521)" userId="S::2509521@student.uwtsd.ac.uk::f00c4f87-4752-4950-88ac-df35314dc51e" providerId="AD" clId="Web-{84ACCE04-9523-A4F5-B25E-0ACC2F90DCAA}" dt="2026-03-31T14:32:26.769" v="25" actId="20577"/>
      <pc:docMkLst>
        <pc:docMk/>
      </pc:docMkLst>
    </pc:docChg>
  </pc:docChgLst>
  <pc:docChgLst>
    <pc:chgData name="Ma. Corazon MacAspac (2509848)" userId="S::2509848@student.uwtsd.ac.uk::31bfd8cd-1c87-49c8-9d1f-64bfac731b21" providerId="AD" clId="Web-{6B9FAFDD-9CAD-CFCA-9288-71649B66FD4F}"/>
    <pc:docChg chg="modSld">
      <pc:chgData name="Ma. Corazon MacAspac (2509848)" userId="S::2509848@student.uwtsd.ac.uk::31bfd8cd-1c87-49c8-9d1f-64bfac731b21" providerId="AD" clId="Web-{6B9FAFDD-9CAD-CFCA-9288-71649B66FD4F}" dt="2026-04-07T22:40:35.584" v="6" actId="1076"/>
      <pc:docMkLst>
        <pc:docMk/>
      </pc:docMkLst>
      <pc:sldChg chg="addSp modSp">
        <pc:chgData name="Ma. Corazon MacAspac (2509848)" userId="S::2509848@student.uwtsd.ac.uk::31bfd8cd-1c87-49c8-9d1f-64bfac731b21" providerId="AD" clId="Web-{6B9FAFDD-9CAD-CFCA-9288-71649B66FD4F}" dt="2026-04-07T22:40:35.584" v="6" actId="1076"/>
        <pc:sldMkLst>
          <pc:docMk/>
          <pc:sldMk cId="2257127649" sldId="263"/>
        </pc:sldMkLst>
        <pc:picChg chg="add mod">
          <ac:chgData name="Ma. Corazon MacAspac (2509848)" userId="S::2509848@student.uwtsd.ac.uk::31bfd8cd-1c87-49c8-9d1f-64bfac731b21" providerId="AD" clId="Web-{6B9FAFDD-9CAD-CFCA-9288-71649B66FD4F}" dt="2026-04-07T22:40:35.584" v="6" actId="1076"/>
          <ac:picMkLst>
            <pc:docMk/>
            <pc:sldMk cId="2257127649" sldId="263"/>
            <ac:picMk id="4" creationId="{0F81118F-D7EB-966B-C100-665E1BE5E4A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2AE9B-6D34-4501-9703-E12EC6908DF9}" type="datetimeFigureOut">
              <a:rPr lang="en-GB" smtClean="0"/>
              <a:t>12/04/2026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11F47C-E054-4F8B-8057-30E459D3360D}" type="slidenum">
              <a:rPr lang="en-GB" smtClean="0"/>
              <a:t>‹#›</a:t>
            </a:fld>
            <a:endParaRPr lang="en-GB"/>
          </a:p>
        </p:txBody>
      </p:sp>
    </p:spTree>
    <p:extLst>
      <p:ext uri="{BB962C8B-B14F-4D97-AF65-F5344CB8AC3E}">
        <p14:creationId xmlns:p14="http://schemas.microsoft.com/office/powerpoint/2010/main" val="138385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11F47C-E054-4F8B-8057-30E459D3360D}" type="slidenum">
              <a:rPr lang="en-GB" smtClean="0"/>
              <a:t>3</a:t>
            </a:fld>
            <a:endParaRPr lang="en-GB"/>
          </a:p>
        </p:txBody>
      </p:sp>
    </p:spTree>
    <p:extLst>
      <p:ext uri="{BB962C8B-B14F-4D97-AF65-F5344CB8AC3E}">
        <p14:creationId xmlns:p14="http://schemas.microsoft.com/office/powerpoint/2010/main" val="2097566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11F47C-E054-4F8B-8057-30E459D3360D}" type="slidenum">
              <a:rPr lang="en-GB" smtClean="0"/>
              <a:t>13</a:t>
            </a:fld>
            <a:endParaRPr lang="en-GB"/>
          </a:p>
        </p:txBody>
      </p:sp>
    </p:spTree>
    <p:extLst>
      <p:ext uri="{BB962C8B-B14F-4D97-AF65-F5344CB8AC3E}">
        <p14:creationId xmlns:p14="http://schemas.microsoft.com/office/powerpoint/2010/main" val="16037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11F47C-E054-4F8B-8057-30E459D3360D}" type="slidenum">
              <a:rPr lang="en-GB" smtClean="0"/>
              <a:t>16</a:t>
            </a:fld>
            <a:endParaRPr lang="en-GB"/>
          </a:p>
        </p:txBody>
      </p:sp>
    </p:spTree>
    <p:extLst>
      <p:ext uri="{BB962C8B-B14F-4D97-AF65-F5344CB8AC3E}">
        <p14:creationId xmlns:p14="http://schemas.microsoft.com/office/powerpoint/2010/main" val="1439370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4/12/2026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294646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10747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71849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3509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4/12/2026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72844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2657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4/12/2026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21950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948843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4/12/2026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52436941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50385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46969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4/12/2026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40687329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parliament.uk/globalassets/documents/post/postpn338.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penerbit.uthm.edu.my/ojs/index.php/JTS/article/view/15422/7023" TargetMode="External"/><Relationship Id="rId4" Type="http://schemas.openxmlformats.org/officeDocument/2006/relationships/hyperlink" Target="https://people.math.harvard.edu/~ctm/home/text/others/shannon/entropy/entropy.pdf"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645065" y="1463040"/>
            <a:ext cx="3796306" cy="2690949"/>
          </a:xfrm>
        </p:spPr>
        <p:txBody>
          <a:bodyPr anchor="t">
            <a:normAutofit fontScale="90000"/>
          </a:bodyPr>
          <a:lstStyle/>
          <a:p>
            <a:r>
              <a:rPr kumimoji="0" lang="en-GB" sz="2200" b="0" i="0" u="none" strike="noStrike" kern="1200" cap="none" spc="0" normalizeH="0" baseline="0" noProof="0">
                <a:ln>
                  <a:noFill/>
                </a:ln>
                <a:solidFill>
                  <a:schemeClr val="tx1"/>
                </a:solidFill>
                <a:effectLst/>
                <a:uLnTx/>
                <a:uFillTx/>
                <a:latin typeface="Aptos Display" panose="02110004020202020204"/>
                <a:ea typeface="+mj-ea"/>
                <a:cs typeface="+mj-cs"/>
              </a:rPr>
              <a:t>LCLM4003</a:t>
            </a:r>
            <a:r>
              <a:rPr lang="en-GB" sz="3400">
                <a:solidFill>
                  <a:schemeClr val="tx1"/>
                </a:solidFill>
                <a:latin typeface="Aptos Display" panose="02110004020202020204"/>
              </a:rPr>
              <a:t>                   </a:t>
            </a:r>
            <a:r>
              <a:rPr kumimoji="0" lang="en-GB" sz="3400" b="0" i="0" u="none" strike="noStrike" kern="1200" cap="none" spc="0" normalizeH="0" baseline="0" noProof="0">
                <a:ln>
                  <a:noFill/>
                </a:ln>
                <a:solidFill>
                  <a:schemeClr val="tx1"/>
                </a:solidFill>
                <a:effectLst/>
                <a:uLnTx/>
                <a:uFillTx/>
                <a:latin typeface="Aptos Display" panose="02110004020202020204"/>
                <a:ea typeface="+mj-ea"/>
                <a:cs typeface="+mj-cs"/>
              </a:rPr>
              <a:t>Effective Teamwork and Communication</a:t>
            </a:r>
            <a:br>
              <a:rPr kumimoji="0" lang="en-GB" sz="3400" b="0" i="0" u="none" strike="noStrike" kern="1200" cap="none" spc="0" normalizeH="0" baseline="0" noProof="0">
                <a:ln>
                  <a:noFill/>
                </a:ln>
                <a:solidFill>
                  <a:schemeClr val="tx1"/>
                </a:solidFill>
                <a:effectLst/>
                <a:uLnTx/>
                <a:uFillTx/>
                <a:latin typeface="Aptos Display" panose="02110004020202020204"/>
                <a:ea typeface="+mj-ea"/>
                <a:cs typeface="+mj-cs"/>
              </a:rPr>
            </a:br>
            <a:br>
              <a:rPr kumimoji="0" lang="en-GB" sz="3400" b="0" i="0" u="none" strike="noStrike" kern="1200" cap="none" spc="0" normalizeH="0" baseline="0" noProof="0">
                <a:ln>
                  <a:noFill/>
                </a:ln>
                <a:solidFill>
                  <a:schemeClr val="tx1"/>
                </a:solidFill>
                <a:effectLst/>
                <a:uLnTx/>
                <a:uFillTx/>
                <a:latin typeface="Aptos Display" panose="02110004020202020204"/>
                <a:ea typeface="+mj-ea"/>
                <a:cs typeface="+mj-cs"/>
              </a:rPr>
            </a:br>
            <a:r>
              <a:rPr kumimoji="0" lang="en-GB" sz="3400" b="0" i="0" u="none" strike="noStrike" kern="1200" cap="none" spc="0" normalizeH="0" baseline="0" noProof="0">
                <a:ln>
                  <a:noFill/>
                </a:ln>
                <a:solidFill>
                  <a:schemeClr val="tx1"/>
                </a:solidFill>
                <a:effectLst/>
                <a:uLnTx/>
                <a:uFillTx/>
                <a:latin typeface="Aptos Display" panose="02110004020202020204"/>
                <a:ea typeface="+mj-ea"/>
                <a:cs typeface="+mj-cs"/>
              </a:rPr>
              <a:t>Group presentation </a:t>
            </a:r>
            <a:br>
              <a:rPr kumimoji="0" lang="en-GB" sz="3400" b="0" i="0" u="none" strike="noStrike" kern="1200" cap="none" spc="0" normalizeH="0" baseline="0" noProof="0">
                <a:ln>
                  <a:noFill/>
                </a:ln>
                <a:effectLst/>
                <a:uLnTx/>
                <a:uFillTx/>
                <a:latin typeface="Aptos Display" panose="02110004020202020204"/>
                <a:ea typeface="+mj-ea"/>
                <a:cs typeface="+mj-cs"/>
              </a:rPr>
            </a:br>
            <a:br>
              <a:rPr kumimoji="0" lang="en-GB" sz="3400" b="0" i="0" u="none" strike="noStrike" kern="1200" cap="none" spc="0" normalizeH="0" baseline="0" noProof="0">
                <a:ln>
                  <a:noFill/>
                </a:ln>
                <a:effectLst/>
                <a:uLnTx/>
                <a:uFillTx/>
                <a:latin typeface="Aptos Display" panose="02110004020202020204"/>
                <a:ea typeface="+mj-ea"/>
                <a:cs typeface="+mj-cs"/>
              </a:rPr>
            </a:br>
            <a:endParaRPr lang="en-GB" sz="3400"/>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5260258" y="737419"/>
            <a:ext cx="6286677" cy="5397910"/>
          </a:xfrm>
          <a:gradFill>
            <a:gsLst>
              <a:gs pos="0">
                <a:schemeClr val="tx2">
                  <a:lumMod val="50000"/>
                  <a:lumOff val="50000"/>
                </a:schemeClr>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ln w="38100">
            <a:solidFill>
              <a:schemeClr val="tx1"/>
            </a:solidFill>
          </a:ln>
        </p:spPr>
        <p:txBody>
          <a:bodyPr vert="horz" lIns="91440" tIns="45720" rIns="91440" bIns="45720" rtlCol="0" anchor="t">
            <a:normAutofit/>
          </a:bodyPr>
          <a:lstStyle/>
          <a:p>
            <a:endParaRPr lang="en-GB" sz="2000"/>
          </a:p>
          <a:p>
            <a:r>
              <a:rPr lang="en-GB" sz="2000"/>
              <a:t> </a:t>
            </a:r>
            <a:r>
              <a:rPr lang="en-GB" sz="2000" b="1"/>
              <a:t>MARIA ROSA DA SILVA              2510495</a:t>
            </a:r>
          </a:p>
          <a:p>
            <a:pPr marL="0" marR="0" lvl="0" indent="0" defTabSz="914400" rtl="0" eaLnBrk="1" fontAlgn="auto" latinLnBrk="0" hangingPunct="1">
              <a:spcBef>
                <a:spcPts val="1000"/>
              </a:spcBef>
              <a:spcAft>
                <a:spcPts val="0"/>
              </a:spcAft>
              <a:buClrTx/>
              <a:buSzTx/>
              <a:buNone/>
              <a:tabLst/>
              <a:defRPr/>
            </a:pPr>
            <a:r>
              <a:rPr lang="en-GB" sz="2000" b="1"/>
              <a:t>   MA. CORAZON MACASPAC</a:t>
            </a:r>
            <a:r>
              <a:rPr kumimoji="0" lang="en-GB" sz="2000" b="1" i="0" u="none" strike="noStrike" kern="1200" cap="none" spc="0" normalizeH="0" baseline="0" noProof="0">
                <a:ln>
                  <a:noFill/>
                </a:ln>
                <a:effectLst/>
                <a:uLnTx/>
                <a:uFillTx/>
                <a:ea typeface="+mn-ea"/>
                <a:cs typeface="+mn-cs"/>
              </a:rPr>
              <a:t>      2509848</a:t>
            </a:r>
          </a:p>
          <a:p>
            <a:pPr>
              <a:defRPr/>
            </a:pPr>
            <a:r>
              <a:rPr kumimoji="0" lang="en-GB" sz="2000" b="1" i="0" u="none" strike="noStrike" kern="1200" cap="none" spc="0" normalizeH="0" baseline="0" noProof="0">
                <a:ln>
                  <a:noFill/>
                </a:ln>
                <a:effectLst/>
                <a:uLnTx/>
                <a:uFillTx/>
                <a:ea typeface="+mn-ea"/>
                <a:cs typeface="+mn-cs"/>
              </a:rPr>
              <a:t> S</a:t>
            </a:r>
            <a:r>
              <a:rPr lang="en-GB" sz="2000" b="1"/>
              <a:t>HIANNE ADAMS </a:t>
            </a:r>
            <a:r>
              <a:rPr kumimoji="0" lang="en-GB" sz="2000" b="1" i="0" u="none" strike="noStrike" kern="1200" cap="none" spc="0" normalizeH="0" baseline="0" noProof="0">
                <a:ln>
                  <a:noFill/>
                </a:ln>
                <a:effectLst/>
                <a:uLnTx/>
                <a:uFillTx/>
                <a:ea typeface="+mn-ea"/>
                <a:cs typeface="+mn-cs"/>
              </a:rPr>
              <a:t>                                                           </a:t>
            </a:r>
          </a:p>
          <a:p>
            <a:pPr>
              <a:defRPr/>
            </a:pPr>
            <a:r>
              <a:rPr lang="en-GB" sz="2000" b="1"/>
              <a:t> MONICA DE CARVALHO</a:t>
            </a:r>
            <a:r>
              <a:rPr kumimoji="0" lang="en-GB" sz="2000" b="1" i="0" u="none" strike="noStrike" kern="1200" cap="none" spc="0" normalizeH="0" baseline="0" noProof="0">
                <a:ln>
                  <a:noFill/>
                </a:ln>
                <a:effectLst/>
                <a:uLnTx/>
                <a:uFillTx/>
                <a:ea typeface="+mn-ea"/>
                <a:cs typeface="+mn-cs"/>
              </a:rPr>
              <a:t>           2515305</a:t>
            </a:r>
          </a:p>
          <a:p>
            <a:pPr marL="0" marR="0" lvl="0" indent="0" defTabSz="914400" rtl="0" eaLnBrk="1" fontAlgn="auto" latinLnBrk="0" hangingPunct="1">
              <a:spcBef>
                <a:spcPts val="1000"/>
              </a:spcBef>
              <a:spcAft>
                <a:spcPts val="0"/>
              </a:spcAft>
              <a:buClrTx/>
              <a:buSzTx/>
              <a:buNone/>
              <a:tabLst/>
              <a:defRPr/>
            </a:pPr>
            <a:r>
              <a:rPr kumimoji="0" lang="en-GB" sz="2000" b="1" i="0" u="none" strike="noStrike" kern="1200" cap="none" spc="0" normalizeH="0" baseline="0" noProof="0">
                <a:ln>
                  <a:noFill/>
                </a:ln>
                <a:effectLst/>
                <a:uLnTx/>
                <a:uFillTx/>
                <a:ea typeface="+mn-ea"/>
                <a:cs typeface="+mn-cs"/>
              </a:rPr>
              <a:t> </a:t>
            </a:r>
            <a:r>
              <a:rPr kumimoji="0" lang="en-GB" sz="2000" b="1">
                <a:ea typeface="+mn-ea"/>
                <a:cs typeface="+mn-cs"/>
              </a:rPr>
              <a:t> </a:t>
            </a:r>
            <a:r>
              <a:rPr lang="en-GB" sz="2000" b="1"/>
              <a:t>HASSAN FULLAH                        2509521</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a:ln>
                <a:noFill/>
              </a:ln>
              <a:effectLst/>
              <a:uLnTx/>
              <a:uFillTx/>
              <a:ea typeface="+mn-ea"/>
              <a:cs typeface="+mn-cs"/>
            </a:endParaRPr>
          </a:p>
          <a:p>
            <a:r>
              <a:rPr lang="en-GB" sz="2000" b="1"/>
              <a:t>Lecturer-LLOYD BEHARRY</a:t>
            </a:r>
          </a:p>
          <a:p>
            <a:endParaRPr lang="en-GB" sz="2000"/>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FE7DB1-13C2-D721-547F-6549DADC12D0}"/>
              </a:ext>
            </a:extLst>
          </p:cNvPr>
          <p:cNvSpPr txBox="1"/>
          <p:nvPr/>
        </p:nvSpPr>
        <p:spPr>
          <a:xfrm>
            <a:off x="808736" y="538480"/>
            <a:ext cx="6877083" cy="5300345"/>
          </a:xfrm>
          <a:prstGeom prst="rect">
            <a:avLst/>
          </a:prstGeom>
        </p:spPr>
        <p:txBody>
          <a:bodyPr vert="horz" lIns="91440" tIns="45720" rIns="91440" bIns="45720" rtlCol="0">
            <a:normAutofit fontScale="55000" lnSpcReduction="20000"/>
          </a:bodyPr>
          <a:lstStyle/>
          <a:p>
            <a:pPr>
              <a:lnSpc>
                <a:spcPct val="85000"/>
              </a:lnSpc>
              <a:spcAft>
                <a:spcPts val="600"/>
              </a:spcAft>
              <a:buFont typeface="Arial" pitchFamily="34" charset="0"/>
              <a:buChar char=" "/>
            </a:pPr>
            <a:r>
              <a:rPr lang="en-US" sz="7300" b="1" u="sng">
                <a:effectLst>
                  <a:outerShdw blurRad="38100" dist="38100" dir="2700000" algn="tl">
                    <a:srgbClr val="000000">
                      <a:alpha val="43137"/>
                    </a:srgbClr>
                  </a:outerShdw>
                </a:effectLst>
                <a:latin typeface="Aptos Black" panose="020F0502020204030204" pitchFamily="34" charset="0"/>
              </a:rPr>
              <a:t>OVERVIEW</a:t>
            </a:r>
          </a:p>
          <a:p>
            <a:pPr>
              <a:lnSpc>
                <a:spcPct val="85000"/>
              </a:lnSpc>
              <a:spcAft>
                <a:spcPts val="600"/>
              </a:spcAft>
              <a:buFont typeface="Arial" pitchFamily="34" charset="0"/>
              <a:buChar char=" "/>
            </a:pPr>
            <a:endParaRPr lang="en-US" sz="4800" b="1" u="sng">
              <a:solidFill>
                <a:srgbClr val="002060"/>
              </a:solidFill>
            </a:endParaRPr>
          </a:p>
          <a:p>
            <a:pPr>
              <a:lnSpc>
                <a:spcPct val="85000"/>
              </a:lnSpc>
              <a:spcAft>
                <a:spcPts val="600"/>
              </a:spcAft>
              <a:buFont typeface="Arial" pitchFamily="34" charset="0"/>
              <a:buChar char=" "/>
            </a:pPr>
            <a:endParaRPr lang="en-US" sz="2600">
              <a:solidFill>
                <a:schemeClr val="tx1">
                  <a:lumMod val="85000"/>
                  <a:lumOff val="15000"/>
                </a:schemeClr>
              </a:solidFill>
            </a:endParaRPr>
          </a:p>
          <a:p>
            <a:pPr>
              <a:lnSpc>
                <a:spcPct val="85000"/>
              </a:lnSpc>
              <a:spcAft>
                <a:spcPts val="600"/>
              </a:spcAft>
              <a:buFont typeface="Arial" pitchFamily="34" charset="0"/>
              <a:buChar char=" "/>
            </a:pPr>
            <a:endParaRPr lang="en-US" sz="2600">
              <a:solidFill>
                <a:schemeClr val="tx1">
                  <a:lumMod val="85000"/>
                  <a:lumOff val="15000"/>
                </a:schemeClr>
              </a:solidFill>
            </a:endParaRPr>
          </a:p>
          <a:p>
            <a:pPr marL="285750" indent="-285750">
              <a:lnSpc>
                <a:spcPct val="85000"/>
              </a:lnSpc>
              <a:spcAft>
                <a:spcPts val="600"/>
              </a:spcAft>
              <a:buFont typeface="Arial" panose="020B0604020202020204" pitchFamily="34" charset="0"/>
              <a:buChar char="•"/>
            </a:pPr>
            <a:r>
              <a:rPr lang="en-US" sz="3600" b="1">
                <a:solidFill>
                  <a:schemeClr val="tx1">
                    <a:lumMod val="85000"/>
                    <a:lumOff val="15000"/>
                  </a:schemeClr>
                </a:solidFill>
              </a:rPr>
              <a:t>Introduction</a:t>
            </a:r>
          </a:p>
          <a:p>
            <a:pPr marL="285750" indent="-285750">
              <a:lnSpc>
                <a:spcPct val="85000"/>
              </a:lnSpc>
              <a:spcAft>
                <a:spcPts val="600"/>
              </a:spcAft>
              <a:buFont typeface="Arial" panose="020B0604020202020204" pitchFamily="34" charset="0"/>
              <a:buChar char="•"/>
            </a:pPr>
            <a:r>
              <a:rPr lang="en-US" sz="3600" b="1">
                <a:solidFill>
                  <a:schemeClr val="tx1">
                    <a:lumMod val="85000"/>
                    <a:lumOff val="15000"/>
                  </a:schemeClr>
                </a:solidFill>
              </a:rPr>
              <a:t>Individual presentations ( Q &amp; A )</a:t>
            </a:r>
          </a:p>
          <a:p>
            <a:pPr marL="457200" indent="-457200">
              <a:lnSpc>
                <a:spcPct val="85000"/>
              </a:lnSpc>
              <a:spcAft>
                <a:spcPts val="600"/>
              </a:spcAft>
              <a:buFont typeface="Wingdings" panose="05000000000000000000" pitchFamily="2" charset="2"/>
              <a:buChar char="Ø"/>
            </a:pPr>
            <a:r>
              <a:rPr lang="en-US" sz="3600" u="sng">
                <a:solidFill>
                  <a:schemeClr val="tx1">
                    <a:lumMod val="85000"/>
                    <a:lumOff val="15000"/>
                  </a:schemeClr>
                </a:solidFill>
              </a:rPr>
              <a:t>Environmental noise </a:t>
            </a:r>
          </a:p>
          <a:p>
            <a:pPr>
              <a:lnSpc>
                <a:spcPct val="85000"/>
              </a:lnSpc>
              <a:spcAft>
                <a:spcPts val="600"/>
              </a:spcAft>
            </a:pPr>
            <a:r>
              <a:rPr lang="en-US" sz="3600" i="1">
                <a:solidFill>
                  <a:schemeClr val="tx1">
                    <a:lumMod val="85000"/>
                    <a:lumOff val="15000"/>
                  </a:schemeClr>
                </a:solidFill>
              </a:rPr>
              <a:t>presented by Maria Da Silva</a:t>
            </a:r>
          </a:p>
          <a:p>
            <a:pPr marL="457200" indent="-457200">
              <a:lnSpc>
                <a:spcPct val="85000"/>
              </a:lnSpc>
              <a:spcAft>
                <a:spcPts val="600"/>
              </a:spcAft>
              <a:buFont typeface="Wingdings" panose="05000000000000000000" pitchFamily="2" charset="2"/>
              <a:buChar char="Ø"/>
            </a:pPr>
            <a:r>
              <a:rPr lang="en-US" sz="3200" u="sng">
                <a:solidFill>
                  <a:schemeClr val="tx1">
                    <a:lumMod val="85000"/>
                    <a:lumOff val="15000"/>
                  </a:schemeClr>
                </a:solidFill>
              </a:rPr>
              <a:t>Language/communication/body language</a:t>
            </a:r>
          </a:p>
          <a:p>
            <a:pPr>
              <a:lnSpc>
                <a:spcPct val="85000"/>
              </a:lnSpc>
              <a:spcAft>
                <a:spcPts val="600"/>
              </a:spcAft>
            </a:pPr>
            <a:r>
              <a:rPr lang="en-US" sz="3200">
                <a:solidFill>
                  <a:schemeClr val="tx1">
                    <a:lumMod val="85000"/>
                    <a:lumOff val="15000"/>
                  </a:schemeClr>
                </a:solidFill>
              </a:rPr>
              <a:t> </a:t>
            </a:r>
            <a:r>
              <a:rPr lang="en-US" sz="3200" i="1">
                <a:solidFill>
                  <a:schemeClr val="tx1">
                    <a:lumMod val="85000"/>
                    <a:lumOff val="15000"/>
                  </a:schemeClr>
                </a:solidFill>
              </a:rPr>
              <a:t>presented by Ma. Corazon</a:t>
            </a:r>
          </a:p>
          <a:p>
            <a:pPr marL="285750" indent="-285750">
              <a:lnSpc>
                <a:spcPct val="85000"/>
              </a:lnSpc>
              <a:spcAft>
                <a:spcPts val="600"/>
              </a:spcAft>
              <a:buFont typeface="Wingdings" panose="05000000000000000000" pitchFamily="2" charset="2"/>
              <a:buChar char="Ø"/>
            </a:pPr>
            <a:r>
              <a:rPr lang="en-US" sz="3200" u="sng">
                <a:solidFill>
                  <a:schemeClr val="tx1">
                    <a:lumMod val="85000"/>
                    <a:lumOff val="15000"/>
                  </a:schemeClr>
                </a:solidFill>
              </a:rPr>
              <a:t>Age/Generational</a:t>
            </a:r>
          </a:p>
          <a:p>
            <a:pPr>
              <a:lnSpc>
                <a:spcPct val="85000"/>
              </a:lnSpc>
              <a:spcAft>
                <a:spcPts val="600"/>
              </a:spcAft>
            </a:pPr>
            <a:r>
              <a:rPr lang="en-US" sz="3200" i="1">
                <a:solidFill>
                  <a:schemeClr val="tx1">
                    <a:lumMod val="85000"/>
                    <a:lumOff val="15000"/>
                  </a:schemeClr>
                </a:solidFill>
              </a:rPr>
              <a:t>Presented by Shianne Adams</a:t>
            </a:r>
          </a:p>
          <a:p>
            <a:pPr marL="457200" indent="-457200">
              <a:lnSpc>
                <a:spcPct val="85000"/>
              </a:lnSpc>
              <a:spcAft>
                <a:spcPts val="600"/>
              </a:spcAft>
              <a:buFont typeface="Wingdings" panose="05000000000000000000" pitchFamily="2" charset="2"/>
              <a:buChar char="Ø"/>
            </a:pPr>
            <a:r>
              <a:rPr lang="en-US" sz="3200" u="sng">
                <a:solidFill>
                  <a:schemeClr val="tx1">
                    <a:lumMod val="85000"/>
                    <a:lumOff val="15000"/>
                  </a:schemeClr>
                </a:solidFill>
              </a:rPr>
              <a:t>Cultural</a:t>
            </a:r>
            <a:r>
              <a:rPr lang="en-US" sz="3200" i="1" u="sng">
                <a:solidFill>
                  <a:schemeClr val="tx1">
                    <a:lumMod val="85000"/>
                    <a:lumOff val="15000"/>
                  </a:schemeClr>
                </a:solidFill>
              </a:rPr>
              <a:t> </a:t>
            </a:r>
          </a:p>
          <a:p>
            <a:pPr>
              <a:lnSpc>
                <a:spcPct val="85000"/>
              </a:lnSpc>
              <a:spcAft>
                <a:spcPts val="600"/>
              </a:spcAft>
            </a:pPr>
            <a:r>
              <a:rPr lang="en-US" sz="3200" i="1">
                <a:solidFill>
                  <a:schemeClr val="tx1">
                    <a:lumMod val="85000"/>
                    <a:lumOff val="15000"/>
                  </a:schemeClr>
                </a:solidFill>
              </a:rPr>
              <a:t>presented by Hassan </a:t>
            </a:r>
            <a:r>
              <a:rPr lang="en-US" sz="3200" i="1" err="1">
                <a:solidFill>
                  <a:schemeClr val="tx1">
                    <a:lumMod val="85000"/>
                    <a:lumOff val="15000"/>
                  </a:schemeClr>
                </a:solidFill>
              </a:rPr>
              <a:t>Fullah</a:t>
            </a:r>
            <a:endParaRPr lang="en-US" sz="3200" i="1">
              <a:solidFill>
                <a:schemeClr val="tx1">
                  <a:lumMod val="85000"/>
                  <a:lumOff val="15000"/>
                </a:schemeClr>
              </a:solidFill>
            </a:endParaRPr>
          </a:p>
          <a:p>
            <a:pPr marL="457200" indent="-457200">
              <a:lnSpc>
                <a:spcPct val="85000"/>
              </a:lnSpc>
              <a:spcAft>
                <a:spcPts val="600"/>
              </a:spcAft>
              <a:buFont typeface="Wingdings" panose="05000000000000000000" pitchFamily="2" charset="2"/>
              <a:buChar char="Ø"/>
            </a:pPr>
            <a:r>
              <a:rPr lang="en-US" sz="3200" u="sng">
                <a:solidFill>
                  <a:schemeClr val="tx1">
                    <a:lumMod val="85000"/>
                    <a:lumOff val="15000"/>
                  </a:schemeClr>
                </a:solidFill>
              </a:rPr>
              <a:t>Emotional/psychological </a:t>
            </a:r>
          </a:p>
          <a:p>
            <a:pPr>
              <a:lnSpc>
                <a:spcPct val="85000"/>
              </a:lnSpc>
              <a:spcAft>
                <a:spcPts val="600"/>
              </a:spcAft>
            </a:pPr>
            <a:r>
              <a:rPr lang="en-US" sz="3200" i="1">
                <a:solidFill>
                  <a:schemeClr val="tx1">
                    <a:lumMod val="85000"/>
                    <a:lumOff val="15000"/>
                  </a:schemeClr>
                </a:solidFill>
              </a:rPr>
              <a:t>presented by Monica de Carvalho</a:t>
            </a:r>
          </a:p>
          <a:p>
            <a:pPr marL="285750" indent="-285750">
              <a:lnSpc>
                <a:spcPct val="85000"/>
              </a:lnSpc>
              <a:spcAft>
                <a:spcPts val="600"/>
              </a:spcAft>
              <a:buFont typeface="Arial" panose="020B0604020202020204" pitchFamily="34" charset="0"/>
              <a:buChar char="•"/>
            </a:pPr>
            <a:r>
              <a:rPr lang="en-US" sz="3200" b="1">
                <a:solidFill>
                  <a:schemeClr val="tx1">
                    <a:lumMod val="85000"/>
                    <a:lumOff val="15000"/>
                  </a:schemeClr>
                </a:solidFill>
              </a:rPr>
              <a:t>Conclusion</a:t>
            </a:r>
          </a:p>
          <a:p>
            <a:pPr marL="285750" indent="-285750">
              <a:lnSpc>
                <a:spcPct val="85000"/>
              </a:lnSpc>
              <a:spcAft>
                <a:spcPts val="600"/>
              </a:spcAft>
              <a:buFont typeface="Arial" panose="020B0604020202020204" pitchFamily="34" charset="0"/>
              <a:buChar char="•"/>
            </a:pPr>
            <a:r>
              <a:rPr lang="en-US" sz="3200" b="1">
                <a:solidFill>
                  <a:schemeClr val="tx1">
                    <a:lumMod val="85000"/>
                    <a:lumOff val="15000"/>
                  </a:schemeClr>
                </a:solidFill>
              </a:rPr>
              <a:t>References </a:t>
            </a:r>
          </a:p>
          <a:p>
            <a:pPr marL="285750" indent="-285750">
              <a:lnSpc>
                <a:spcPct val="85000"/>
              </a:lnSpc>
              <a:spcAft>
                <a:spcPts val="600"/>
              </a:spcAft>
              <a:buFont typeface="Arial" pitchFamily="34" charset="0"/>
              <a:buChar char=" "/>
            </a:pPr>
            <a:endParaRPr lang="en-US">
              <a:solidFill>
                <a:schemeClr val="tx1">
                  <a:lumMod val="85000"/>
                  <a:lumOff val="15000"/>
                </a:schemeClr>
              </a:solidFill>
            </a:endParaRPr>
          </a:p>
          <a:p>
            <a:pPr>
              <a:lnSpc>
                <a:spcPct val="85000"/>
              </a:lnSpc>
              <a:spcAft>
                <a:spcPts val="600"/>
              </a:spcAft>
              <a:buFont typeface="Arial" pitchFamily="34" charset="0"/>
              <a:buChar char=" "/>
            </a:pPr>
            <a:endParaRPr lang="en-US">
              <a:solidFill>
                <a:schemeClr val="tx1">
                  <a:lumMod val="85000"/>
                  <a:lumOff val="15000"/>
                </a:schemeClr>
              </a:solidFill>
            </a:endParaRPr>
          </a:p>
          <a:p>
            <a:pPr marL="285750" indent="-285750">
              <a:lnSpc>
                <a:spcPct val="85000"/>
              </a:lnSpc>
              <a:spcAft>
                <a:spcPts val="600"/>
              </a:spcAft>
              <a:buFont typeface="Arial" pitchFamily="34" charset="0"/>
              <a:buChar char=" "/>
            </a:pPr>
            <a:endParaRPr lang="en-US">
              <a:solidFill>
                <a:schemeClr val="tx1">
                  <a:lumMod val="85000"/>
                  <a:lumOff val="15000"/>
                </a:schemeClr>
              </a:solidFill>
            </a:endParaRPr>
          </a:p>
          <a:p>
            <a:pPr>
              <a:lnSpc>
                <a:spcPct val="85000"/>
              </a:lnSpc>
              <a:spcAft>
                <a:spcPts val="600"/>
              </a:spcAft>
              <a:buFont typeface="Arial" pitchFamily="34" charset="0"/>
              <a:buChar char=" "/>
            </a:pPr>
            <a:endParaRPr lang="en-US">
              <a:solidFill>
                <a:schemeClr val="tx1">
                  <a:lumMod val="85000"/>
                  <a:lumOff val="15000"/>
                </a:schemeClr>
              </a:solidFill>
            </a:endParaRPr>
          </a:p>
        </p:txBody>
      </p:sp>
      <p:pic>
        <p:nvPicPr>
          <p:cNvPr id="8" name="Picture 7" descr="Two laptops illustration">
            <a:extLst>
              <a:ext uri="{FF2B5EF4-FFF2-40B4-BE49-F238E27FC236}">
                <a16:creationId xmlns:a16="http://schemas.microsoft.com/office/drawing/2014/main" id="{EC8D293C-5DB1-8653-8C1D-A6E312D2D05C}"/>
              </a:ext>
            </a:extLst>
          </p:cNvPr>
          <p:cNvPicPr>
            <a:picLocks noChangeAspect="1"/>
          </p:cNvPicPr>
          <p:nvPr/>
        </p:nvPicPr>
        <p:blipFill>
          <a:blip r:embed="rId2">
            <a:extLst>
              <a:ext uri="{28A0092B-C50C-407E-A947-70E740481C1C}">
                <a14:useLocalDpi xmlns:a14="http://schemas.microsoft.com/office/drawing/2010/main" val="0"/>
              </a:ext>
            </a:extLst>
          </a:blip>
          <a:srcRect t="5348" b="5663"/>
          <a:stretch>
            <a:fillRect/>
          </a:stretch>
        </p:blipFill>
        <p:spPr>
          <a:xfrm rot="5400000">
            <a:off x="6721059" y="1393477"/>
            <a:ext cx="6864418" cy="4077463"/>
          </a:xfrm>
          <a:prstGeom prst="rect">
            <a:avLst/>
          </a:prstGeom>
        </p:spPr>
      </p:pic>
    </p:spTree>
    <p:extLst>
      <p:ext uri="{BB962C8B-B14F-4D97-AF65-F5344CB8AC3E}">
        <p14:creationId xmlns:p14="http://schemas.microsoft.com/office/powerpoint/2010/main" val="460764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F0403-52E2-D606-E211-9526606C32D2}"/>
              </a:ext>
            </a:extLst>
          </p:cNvPr>
          <p:cNvSpPr>
            <a:spLocks noGrp="1"/>
          </p:cNvSpPr>
          <p:nvPr>
            <p:ph type="title"/>
          </p:nvPr>
        </p:nvSpPr>
        <p:spPr>
          <a:xfrm>
            <a:off x="718983" y="404455"/>
            <a:ext cx="10881851" cy="127180"/>
          </a:xfrm>
        </p:spPr>
        <p:txBody>
          <a:bodyPr>
            <a:noAutofit/>
          </a:bodyPr>
          <a:lstStyle/>
          <a:p>
            <a:r>
              <a:rPr lang="en-GB" sz="4000" b="1" u="sng">
                <a:solidFill>
                  <a:schemeClr val="tx1"/>
                </a:solidFill>
                <a:latin typeface="Aptos Black" panose="020B0004020202020204" pitchFamily="34" charset="0"/>
              </a:rPr>
              <a:t>INTRODUCTION</a:t>
            </a:r>
          </a:p>
        </p:txBody>
      </p:sp>
      <p:sp>
        <p:nvSpPr>
          <p:cNvPr id="5" name="TextBox 4">
            <a:extLst>
              <a:ext uri="{FF2B5EF4-FFF2-40B4-BE49-F238E27FC236}">
                <a16:creationId xmlns:a16="http://schemas.microsoft.com/office/drawing/2014/main" id="{428CAAFB-3B46-2B2A-76F8-BDF50DB97B30}"/>
              </a:ext>
            </a:extLst>
          </p:cNvPr>
          <p:cNvSpPr txBox="1"/>
          <p:nvPr/>
        </p:nvSpPr>
        <p:spPr>
          <a:xfrm>
            <a:off x="264241" y="1059120"/>
            <a:ext cx="11336593" cy="4801314"/>
          </a:xfrm>
          <a:prstGeom prst="rect">
            <a:avLst/>
          </a:prstGeom>
          <a:noFill/>
        </p:spPr>
        <p:txBody>
          <a:bodyPr wrap="square">
            <a:spAutoFit/>
          </a:bodyPr>
          <a:lstStyle/>
          <a:p>
            <a:pPr fontAlgn="base"/>
            <a:r>
              <a:rPr lang="en-GB"/>
              <a:t>Communication barriers- Something that makes it difficult for people to understand each other (UWTSD 2026).</a:t>
            </a:r>
          </a:p>
          <a:p>
            <a:pPr fontAlgn="base"/>
            <a:endParaRPr lang="en-GB">
              <a:solidFill>
                <a:srgbClr val="000000"/>
              </a:solidFill>
              <a:ea typeface="Times New Roman" panose="02020603050405020304" pitchFamily="18" charset="0"/>
              <a:cs typeface="Arial" panose="020B0604020202020204" pitchFamily="34" charset="0"/>
            </a:endParaRPr>
          </a:p>
          <a:p>
            <a:pPr marL="285750" indent="-285750" fontAlgn="base">
              <a:buFont typeface="Arial" panose="020B0604020202020204" pitchFamily="34" charset="0"/>
              <a:buChar char="•"/>
            </a:pPr>
            <a:r>
              <a:rPr lang="en-GB">
                <a:solidFill>
                  <a:srgbClr val="000000"/>
                </a:solidFill>
                <a:effectLst/>
                <a:ea typeface="Times New Roman" panose="02020603050405020304" pitchFamily="18" charset="0"/>
                <a:cs typeface="Arial" panose="020B0604020202020204" pitchFamily="34" charset="0"/>
              </a:rPr>
              <a:t>Flight foods Ltd manufactures and sales meals to Airlines</a:t>
            </a:r>
            <a:r>
              <a:rPr lang="en-GB">
                <a:solidFill>
                  <a:srgbClr val="000000"/>
                </a:solidFill>
                <a:ea typeface="Times New Roman" panose="02020603050405020304" pitchFamily="18" charset="0"/>
                <a:cs typeface="Arial" panose="020B0604020202020204" pitchFamily="34" charset="0"/>
              </a:rPr>
              <a:t> finds it is losing business from complaints of non-compliance with food safety and quality control procedures.</a:t>
            </a:r>
            <a:r>
              <a:rPr lang="en-GB">
                <a:solidFill>
                  <a:srgbClr val="000000"/>
                </a:solidFill>
                <a:effectLst/>
                <a:ea typeface="Times New Roman" panose="02020603050405020304" pitchFamily="18" charset="0"/>
                <a:cs typeface="Arial" panose="020B0604020202020204" pitchFamily="34" charset="0"/>
              </a:rPr>
              <a:t> </a:t>
            </a:r>
            <a:r>
              <a:rPr lang="en-GB">
                <a:effectLst/>
                <a:ea typeface="Times New Roman" panose="02020603050405020304" pitchFamily="18" charset="0"/>
              </a:rPr>
              <a:t>​</a:t>
            </a:r>
          </a:p>
          <a:p>
            <a:pPr marL="285750" indent="-285750" fontAlgn="base">
              <a:buFont typeface="Arial" panose="020B0604020202020204" pitchFamily="34" charset="0"/>
              <a:buChar char="•"/>
            </a:pPr>
            <a:endParaRPr lang="en-GB">
              <a:solidFill>
                <a:srgbClr val="000000"/>
              </a:solidFill>
              <a:effectLst/>
              <a:ea typeface="Times New Roman" panose="02020603050405020304" pitchFamily="18" charset="0"/>
              <a:cs typeface="Arial" panose="020B0604020202020204" pitchFamily="34" charset="0"/>
            </a:endParaRPr>
          </a:p>
          <a:p>
            <a:pPr marL="285750" indent="-285750" fontAlgn="base">
              <a:buFont typeface="Arial" panose="020B0604020202020204" pitchFamily="34" charset="0"/>
              <a:buChar char="•"/>
            </a:pPr>
            <a:r>
              <a:rPr lang="en-GB">
                <a:solidFill>
                  <a:srgbClr val="000000"/>
                </a:solidFill>
                <a:effectLst/>
                <a:ea typeface="Times New Roman" panose="02020603050405020304" pitchFamily="18" charset="0"/>
                <a:cs typeface="Arial" panose="020B0604020202020204" pitchFamily="34" charset="0"/>
              </a:rPr>
              <a:t>The focus will bn the 5 identified communication barriers in Flight foods Case study</a:t>
            </a:r>
          </a:p>
          <a:p>
            <a:pPr marL="285750" indent="-285750" fontAlgn="base">
              <a:buFont typeface="Wingdings" panose="05000000000000000000" pitchFamily="2" charset="2"/>
              <a:buChar char="Ø"/>
            </a:pPr>
            <a:r>
              <a:rPr lang="en-GB" i="1">
                <a:solidFill>
                  <a:srgbClr val="000000"/>
                </a:solidFill>
                <a:ea typeface="Times New Roman" panose="02020603050405020304" pitchFamily="18" charset="0"/>
                <a:cs typeface="Arial" panose="020B0604020202020204" pitchFamily="34" charset="0"/>
              </a:rPr>
              <a:t>Environmental noise</a:t>
            </a:r>
          </a:p>
          <a:p>
            <a:pPr marL="285750" indent="-285750" fontAlgn="base">
              <a:buFont typeface="Wingdings" panose="05000000000000000000" pitchFamily="2" charset="2"/>
              <a:buChar char="Ø"/>
            </a:pPr>
            <a:r>
              <a:rPr lang="en-GB" i="1">
                <a:solidFill>
                  <a:srgbClr val="000000"/>
                </a:solidFill>
                <a:effectLst/>
                <a:ea typeface="Times New Roman" panose="02020603050405020304" pitchFamily="18" charset="0"/>
                <a:cs typeface="Arial" panose="020B0604020202020204" pitchFamily="34" charset="0"/>
              </a:rPr>
              <a:t>Language/communication/body language</a:t>
            </a:r>
          </a:p>
          <a:p>
            <a:pPr marL="285750" indent="-285750" fontAlgn="base">
              <a:buFont typeface="Wingdings" panose="05000000000000000000" pitchFamily="2" charset="2"/>
              <a:buChar char="Ø"/>
            </a:pPr>
            <a:r>
              <a:rPr lang="en-GB" i="1">
                <a:solidFill>
                  <a:srgbClr val="000000"/>
                </a:solidFill>
                <a:ea typeface="Times New Roman" panose="02020603050405020304" pitchFamily="18" charset="0"/>
                <a:cs typeface="Arial" panose="020B0604020202020204" pitchFamily="34" charset="0"/>
              </a:rPr>
              <a:t>Age/Generational</a:t>
            </a:r>
          </a:p>
          <a:p>
            <a:pPr marL="285750" indent="-285750" fontAlgn="base">
              <a:buFont typeface="Wingdings" panose="05000000000000000000" pitchFamily="2" charset="2"/>
              <a:buChar char="Ø"/>
            </a:pPr>
            <a:r>
              <a:rPr lang="en-GB" i="1">
                <a:solidFill>
                  <a:srgbClr val="000000"/>
                </a:solidFill>
                <a:effectLst/>
                <a:ea typeface="Times New Roman" panose="02020603050405020304" pitchFamily="18" charset="0"/>
                <a:cs typeface="Arial" panose="020B0604020202020204" pitchFamily="34" charset="0"/>
              </a:rPr>
              <a:t>Cultural( standards and practice)</a:t>
            </a:r>
          </a:p>
          <a:p>
            <a:pPr marL="285750" indent="-285750" fontAlgn="base">
              <a:buFont typeface="Wingdings" panose="05000000000000000000" pitchFamily="2" charset="2"/>
              <a:buChar char="Ø"/>
            </a:pPr>
            <a:r>
              <a:rPr lang="en-GB" i="1">
                <a:solidFill>
                  <a:srgbClr val="000000"/>
                </a:solidFill>
                <a:ea typeface="Times New Roman" panose="02020603050405020304" pitchFamily="18" charset="0"/>
                <a:cs typeface="Arial" panose="020B0604020202020204" pitchFamily="34" charset="0"/>
              </a:rPr>
              <a:t>Emotional</a:t>
            </a:r>
            <a:endParaRPr lang="en-GB">
              <a:solidFill>
                <a:srgbClr val="000000"/>
              </a:solidFill>
              <a:effectLst/>
              <a:ea typeface="Times New Roman" panose="02020603050405020304" pitchFamily="18" charset="0"/>
              <a:cs typeface="Arial" panose="020B0604020202020204" pitchFamily="34" charset="0"/>
            </a:endParaRPr>
          </a:p>
          <a:p>
            <a:pPr fontAlgn="base"/>
            <a:r>
              <a:rPr lang="en-GB">
                <a:solidFill>
                  <a:srgbClr val="000000"/>
                </a:solidFill>
                <a:effectLst/>
                <a:ea typeface="Times New Roman" panose="02020603050405020304" pitchFamily="18" charset="0"/>
                <a:cs typeface="Arial" panose="020B0604020202020204" pitchFamily="34" charset="0"/>
              </a:rPr>
              <a:t> </a:t>
            </a:r>
          </a:p>
          <a:p>
            <a:pPr marL="285750" indent="-285750" fontAlgn="base">
              <a:buFont typeface="Arial" panose="020B0604020202020204" pitchFamily="34" charset="0"/>
              <a:buChar char="•"/>
            </a:pPr>
            <a:r>
              <a:rPr lang="en-GB">
                <a:solidFill>
                  <a:srgbClr val="000000"/>
                </a:solidFill>
                <a:effectLst/>
                <a:ea typeface="Times New Roman" panose="02020603050405020304" pitchFamily="18" charset="0"/>
                <a:cs typeface="Arial" panose="020B0604020202020204" pitchFamily="34" charset="0"/>
              </a:rPr>
              <a:t>Describing and understanding  the nature and scope of each of these barriers</a:t>
            </a:r>
            <a:r>
              <a:rPr lang="en-GB">
                <a:effectLst/>
                <a:ea typeface="Times New Roman" panose="02020603050405020304" pitchFamily="18" charset="0"/>
              </a:rPr>
              <a:t>​ utilising the three communication models.</a:t>
            </a:r>
          </a:p>
          <a:p>
            <a:pPr marL="285750" indent="-285750" fontAlgn="base">
              <a:buFont typeface="Arial" panose="020B0604020202020204" pitchFamily="34" charset="0"/>
              <a:buChar char="•"/>
            </a:pPr>
            <a:r>
              <a:rPr lang="en-GB">
                <a:effectLst/>
                <a:ea typeface="Times New Roman" panose="02020603050405020304" pitchFamily="18" charset="0"/>
              </a:rPr>
              <a:t> Explaining how these models reflect each identified communication barrier within the Flight </a:t>
            </a:r>
            <a:r>
              <a:rPr lang="en-GB">
                <a:ea typeface="Times New Roman" panose="02020603050405020304" pitchFamily="18" charset="0"/>
              </a:rPr>
              <a:t>F</a:t>
            </a:r>
            <a:r>
              <a:rPr lang="en-GB">
                <a:effectLst/>
                <a:ea typeface="Times New Roman" panose="02020603050405020304" pitchFamily="18" charset="0"/>
              </a:rPr>
              <a:t>oods case study.</a:t>
            </a:r>
            <a:endParaRPr lang="en-GB">
              <a:ea typeface="Times New Roman" panose="02020603050405020304" pitchFamily="18" charset="0"/>
            </a:endParaRPr>
          </a:p>
          <a:p>
            <a:pPr marL="285750" indent="-285750" fontAlgn="base">
              <a:buFont typeface="Arial" panose="020B0604020202020204" pitchFamily="34" charset="0"/>
              <a:buChar char="•"/>
            </a:pPr>
            <a:r>
              <a:rPr lang="en-GB">
                <a:effectLst/>
                <a:ea typeface="Times New Roman" panose="02020603050405020304" pitchFamily="18" charset="0"/>
              </a:rPr>
              <a:t>Evaluating different strategies Gary (Flight Foods floor manager) could implement to improve over all productivity.   </a:t>
            </a:r>
          </a:p>
          <a:p>
            <a:pPr marL="285750" indent="-285750" fontAlgn="base">
              <a:buFont typeface="Arial" panose="020B0604020202020204" pitchFamily="34" charset="0"/>
              <a:buChar char="•"/>
            </a:pPr>
            <a:r>
              <a:rPr lang="en-GB">
                <a:effectLst/>
                <a:ea typeface="Times New Roman" panose="02020603050405020304" pitchFamily="18" charset="0"/>
              </a:rPr>
              <a:t>Reviewing the findings in the Flight Foods Ltd communication problems</a:t>
            </a:r>
          </a:p>
        </p:txBody>
      </p:sp>
    </p:spTree>
    <p:extLst>
      <p:ext uri="{BB962C8B-B14F-4D97-AF65-F5344CB8AC3E}">
        <p14:creationId xmlns:p14="http://schemas.microsoft.com/office/powerpoint/2010/main" val="350846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1663095" y="614340"/>
            <a:ext cx="9218854" cy="45719"/>
          </a:xfrm>
        </p:spPr>
        <p:txBody>
          <a:bodyPr>
            <a:normAutofit fontScale="90000"/>
          </a:bodyPr>
          <a:lstStyle/>
          <a:p>
            <a:pPr algn="ctr"/>
            <a:r>
              <a:rPr lang="en-GB">
                <a:highlight>
                  <a:srgbClr val="800080"/>
                </a:highlight>
              </a:rPr>
              <a:t>Environmental and Physical Noise </a:t>
            </a:r>
            <a:endParaRPr lang="en-GB"/>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a:xfrm>
            <a:off x="224642" y="1276078"/>
            <a:ext cx="4281054" cy="3045053"/>
          </a:xfrm>
        </p:spPr>
        <p:txBody>
          <a:bodyPr vert="horz" lIns="91440" tIns="45720" rIns="91440" bIns="45720" rtlCol="0" anchor="t">
            <a:normAutofit/>
          </a:bodyPr>
          <a:lstStyle/>
          <a:p>
            <a:r>
              <a:rPr lang="en-GB" b="1" i="1" u="sng"/>
              <a:t>Environmental noise</a:t>
            </a:r>
            <a:r>
              <a:rPr lang="en-GB"/>
              <a:t> is unwanted sound that in this case is been generated by the industry. This noise affects communication and performance negatively (Parliamentary Office of Science and Technology, 2009).  </a:t>
            </a:r>
            <a:endParaRPr lang="en-US"/>
          </a:p>
        </p:txBody>
      </p:sp>
      <p:pic>
        <p:nvPicPr>
          <p:cNvPr id="4" name="Picture 3" descr="A person wearing ear muffs and gloves&#10;&#10;AI-generated content may be incorrect.">
            <a:extLst>
              <a:ext uri="{FF2B5EF4-FFF2-40B4-BE49-F238E27FC236}">
                <a16:creationId xmlns:a16="http://schemas.microsoft.com/office/drawing/2014/main" id="{4C5A6079-D3A2-2BDD-D0F8-3E6B8CF0F1F0}"/>
              </a:ext>
            </a:extLst>
          </p:cNvPr>
          <p:cNvPicPr>
            <a:picLocks noChangeAspect="1"/>
          </p:cNvPicPr>
          <p:nvPr/>
        </p:nvPicPr>
        <p:blipFill>
          <a:blip r:embed="rId2"/>
          <a:stretch>
            <a:fillRect/>
          </a:stretch>
        </p:blipFill>
        <p:spPr>
          <a:xfrm>
            <a:off x="366349" y="4215051"/>
            <a:ext cx="3983983" cy="2450097"/>
          </a:xfrm>
          <a:prstGeom prst="rect">
            <a:avLst/>
          </a:prstGeom>
          <a:ln>
            <a:solidFill>
              <a:srgbClr val="4472C4"/>
            </a:solidFill>
          </a:ln>
          <a:effectLst>
            <a:softEdge rad="112500"/>
          </a:effectLst>
        </p:spPr>
      </p:pic>
      <p:sp>
        <p:nvSpPr>
          <p:cNvPr id="5" name="TextBox 4">
            <a:extLst>
              <a:ext uri="{FF2B5EF4-FFF2-40B4-BE49-F238E27FC236}">
                <a16:creationId xmlns:a16="http://schemas.microsoft.com/office/drawing/2014/main" id="{389E7CE9-E4A0-ABED-9F2C-D13CA94FDC94}"/>
              </a:ext>
            </a:extLst>
          </p:cNvPr>
          <p:cNvSpPr txBox="1"/>
          <p:nvPr/>
        </p:nvSpPr>
        <p:spPr>
          <a:xfrm>
            <a:off x="5481837" y="1573699"/>
            <a:ext cx="6339645"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Case study barriers </a:t>
            </a:r>
          </a:p>
          <a:p>
            <a:endParaRPr lang="en-GB" sz="2400" b="1"/>
          </a:p>
          <a:p>
            <a:pPr marL="285750" indent="-285750">
              <a:buFont typeface="Wingdings"/>
              <a:buChar char="Ø"/>
            </a:pPr>
            <a:r>
              <a:rPr lang="en-GB" sz="2400"/>
              <a:t>Machinery noise, such as clanking and banging.</a:t>
            </a:r>
          </a:p>
          <a:p>
            <a:pPr marL="285750" indent="-285750">
              <a:buFont typeface="Wingdings"/>
              <a:buChar char="Ø"/>
            </a:pPr>
            <a:r>
              <a:rPr lang="en-GB" sz="2400"/>
              <a:t>Communication noise, such as chatting between colleagues. </a:t>
            </a:r>
          </a:p>
          <a:p>
            <a:pPr marL="285750" indent="-285750">
              <a:buFont typeface="Wingdings"/>
              <a:buChar char="Ø"/>
            </a:pPr>
            <a:r>
              <a:rPr lang="en-GB" sz="2400"/>
              <a:t>Outburst noise, such as screams due to work stress.</a:t>
            </a:r>
          </a:p>
          <a:p>
            <a:pPr marL="285750" indent="-285750">
              <a:buFont typeface="Wingdings"/>
              <a:buChar char="Ø"/>
            </a:pPr>
            <a:r>
              <a:rPr lang="en-GB" sz="2400"/>
              <a:t>Overall poor working conditions (lack of maintenance of maintenance of machinery and poor organisation).</a:t>
            </a:r>
          </a:p>
          <a:p>
            <a:endParaRPr lang="en-GB"/>
          </a:p>
        </p:txBody>
      </p:sp>
      <p:sp>
        <p:nvSpPr>
          <p:cNvPr id="7" name="TextBox 6">
            <a:extLst>
              <a:ext uri="{FF2B5EF4-FFF2-40B4-BE49-F238E27FC236}">
                <a16:creationId xmlns:a16="http://schemas.microsoft.com/office/drawing/2014/main" id="{6654C351-B0E5-FC2F-2E4A-814E47FE033F}"/>
              </a:ext>
            </a:extLst>
          </p:cNvPr>
          <p:cNvSpPr txBox="1"/>
          <p:nvPr/>
        </p:nvSpPr>
        <p:spPr>
          <a:xfrm>
            <a:off x="9002876" y="6093586"/>
            <a:ext cx="27790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Maria Da Silva - 2510495 </a:t>
            </a:r>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51962-27B8-225A-CF64-CC224154CA04}"/>
              </a:ext>
            </a:extLst>
          </p:cNvPr>
          <p:cNvSpPr>
            <a:spLocks noGrp="1"/>
          </p:cNvSpPr>
          <p:nvPr>
            <p:ph idx="1"/>
          </p:nvPr>
        </p:nvSpPr>
        <p:spPr>
          <a:xfrm>
            <a:off x="4982" y="-3597"/>
            <a:ext cx="4958562" cy="6295382"/>
          </a:xfrm>
        </p:spPr>
        <p:txBody>
          <a:bodyPr vert="horz" lIns="91440" tIns="45720" rIns="91440" bIns="45720" rtlCol="0" anchor="t">
            <a:normAutofit/>
          </a:bodyPr>
          <a:lstStyle/>
          <a:p>
            <a:pPr marL="0" indent="0" algn="ctr">
              <a:buNone/>
            </a:pPr>
            <a:r>
              <a:rPr lang="en-GB" b="1" u="sng"/>
              <a:t>Shannon and Weaver's theory </a:t>
            </a:r>
          </a:p>
          <a:p>
            <a:pPr marL="0" indent="0" algn="just">
              <a:buNone/>
            </a:pPr>
            <a:r>
              <a:rPr lang="en-GB">
                <a:ea typeface="+mn-lt"/>
                <a:cs typeface="+mn-lt"/>
              </a:rPr>
              <a:t>This theory explains that environmental noise is external sound that affects the  message transmission. Sounds like machinery or conversations disrupt the channel, causing distortion or misunderstanding. This reduces communication accuracy and effectiveness, showing the importance of controlling noise to ensure messages are clearly received and correctly understood ( Shannon &amp; Weaver, 1048).</a:t>
            </a:r>
            <a:endParaRPr lang="en-GB" u="sng"/>
          </a:p>
        </p:txBody>
      </p:sp>
      <p:sp>
        <p:nvSpPr>
          <p:cNvPr id="5" name="TextBox 4">
            <a:extLst>
              <a:ext uri="{FF2B5EF4-FFF2-40B4-BE49-F238E27FC236}">
                <a16:creationId xmlns:a16="http://schemas.microsoft.com/office/drawing/2014/main" id="{DFAB44C5-CB00-871D-63D0-8C77C8C8730B}"/>
              </a:ext>
            </a:extLst>
          </p:cNvPr>
          <p:cNvSpPr txBox="1"/>
          <p:nvPr/>
        </p:nvSpPr>
        <p:spPr>
          <a:xfrm>
            <a:off x="265972" y="6281476"/>
            <a:ext cx="27790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Maria Da Silva - 2510495</a:t>
            </a:r>
          </a:p>
        </p:txBody>
      </p:sp>
      <p:pic>
        <p:nvPicPr>
          <p:cNvPr id="2" name="Picture 1" descr="A diagram of a communication process&#10;&#10;AI-generated content may be incorrect.">
            <a:extLst>
              <a:ext uri="{FF2B5EF4-FFF2-40B4-BE49-F238E27FC236}">
                <a16:creationId xmlns:a16="http://schemas.microsoft.com/office/drawing/2014/main" id="{0DD53E15-5A00-D0C8-E72E-9C40DA4C9733}"/>
              </a:ext>
            </a:extLst>
          </p:cNvPr>
          <p:cNvPicPr>
            <a:picLocks noChangeAspect="1"/>
          </p:cNvPicPr>
          <p:nvPr/>
        </p:nvPicPr>
        <p:blipFill>
          <a:blip r:embed="rId2"/>
          <a:srcRect l="487" r="79" b="15164"/>
          <a:stretch>
            <a:fillRect/>
          </a:stretch>
        </p:blipFill>
        <p:spPr>
          <a:xfrm>
            <a:off x="5260932" y="-1"/>
            <a:ext cx="6760441" cy="1833676"/>
          </a:xfrm>
          <a:prstGeom prst="rect">
            <a:avLst/>
          </a:prstGeom>
        </p:spPr>
      </p:pic>
      <p:graphicFrame>
        <p:nvGraphicFramePr>
          <p:cNvPr id="4" name="Table 3">
            <a:extLst>
              <a:ext uri="{FF2B5EF4-FFF2-40B4-BE49-F238E27FC236}">
                <a16:creationId xmlns:a16="http://schemas.microsoft.com/office/drawing/2014/main" id="{036E5D18-99C5-2224-A2A7-5513DAEEB9D7}"/>
              </a:ext>
            </a:extLst>
          </p:cNvPr>
          <p:cNvGraphicFramePr>
            <a:graphicFrameLocks noGrp="1"/>
          </p:cNvGraphicFramePr>
          <p:nvPr>
            <p:extLst>
              <p:ext uri="{D42A27DB-BD31-4B8C-83A1-F6EECF244321}">
                <p14:modId xmlns:p14="http://schemas.microsoft.com/office/powerpoint/2010/main" val="2283373004"/>
              </p:ext>
            </p:extLst>
          </p:nvPr>
        </p:nvGraphicFramePr>
        <p:xfrm>
          <a:off x="4968657" y="1837151"/>
          <a:ext cx="7370404" cy="4915638"/>
        </p:xfrm>
        <a:graphic>
          <a:graphicData uri="http://schemas.openxmlformats.org/drawingml/2006/table">
            <a:tbl>
              <a:tblPr firstRow="1" bandRow="1">
                <a:tableStyleId>{5C22544A-7EE6-4342-B048-85BDC9FD1C3A}</a:tableStyleId>
              </a:tblPr>
              <a:tblGrid>
                <a:gridCol w="3685202">
                  <a:extLst>
                    <a:ext uri="{9D8B030D-6E8A-4147-A177-3AD203B41FA5}">
                      <a16:colId xmlns:a16="http://schemas.microsoft.com/office/drawing/2014/main" val="1670006945"/>
                    </a:ext>
                  </a:extLst>
                </a:gridCol>
                <a:gridCol w="3685202">
                  <a:extLst>
                    <a:ext uri="{9D8B030D-6E8A-4147-A177-3AD203B41FA5}">
                      <a16:colId xmlns:a16="http://schemas.microsoft.com/office/drawing/2014/main" val="2224205956"/>
                    </a:ext>
                  </a:extLst>
                </a:gridCol>
              </a:tblGrid>
              <a:tr h="734134">
                <a:tc>
                  <a:txBody>
                    <a:bodyPr/>
                    <a:lstStyle/>
                    <a:p>
                      <a:r>
                        <a:rPr lang="en-GB"/>
                        <a:t>Barriers </a:t>
                      </a:r>
                    </a:p>
                  </a:txBody>
                  <a:tcPr/>
                </a:tc>
                <a:tc>
                  <a:txBody>
                    <a:bodyPr/>
                    <a:lstStyle/>
                    <a:p>
                      <a:r>
                        <a:rPr lang="en-GB"/>
                        <a:t>Solutions</a:t>
                      </a:r>
                    </a:p>
                  </a:txBody>
                  <a:tcPr/>
                </a:tc>
                <a:extLst>
                  <a:ext uri="{0D108BD9-81ED-4DB2-BD59-A6C34878D82A}">
                    <a16:rowId xmlns:a16="http://schemas.microsoft.com/office/drawing/2014/main" val="3667412673"/>
                  </a:ext>
                </a:extLst>
              </a:tr>
              <a:tr h="898939">
                <a:tc>
                  <a:txBody>
                    <a:bodyPr/>
                    <a:lstStyle/>
                    <a:p>
                      <a:r>
                        <a:rPr lang="en-GB"/>
                        <a:t>Machinery noise</a:t>
                      </a:r>
                    </a:p>
                  </a:txBody>
                  <a:tcPr/>
                </a:tc>
                <a:tc>
                  <a:txBody>
                    <a:bodyPr/>
                    <a:lstStyle/>
                    <a:p>
                      <a:pPr marL="285750" lvl="0" indent="-285750">
                        <a:buFont typeface="Arial"/>
                        <a:buChar char="•"/>
                      </a:pPr>
                      <a:r>
                        <a:rPr lang="en-GB" sz="1800" b="0" i="0" u="none" strike="noStrike" noProof="0">
                          <a:latin typeface="Aptos"/>
                        </a:rPr>
                        <a:t>Regular </a:t>
                      </a:r>
                      <a:r>
                        <a:rPr lang="en-GB" sz="1800" b="1" i="0" u="none" strike="noStrike" noProof="0">
                          <a:latin typeface="Aptos"/>
                        </a:rPr>
                        <a:t>maintenance and servicing</a:t>
                      </a:r>
                      <a:r>
                        <a:rPr lang="en-GB" sz="1800" b="0" i="0" u="none" strike="noStrike" noProof="0">
                          <a:latin typeface="Aptos"/>
                        </a:rPr>
                        <a:t> of equipment</a:t>
                      </a:r>
                    </a:p>
                    <a:p>
                      <a:pPr marL="285750" lvl="0" indent="-285750">
                        <a:buFont typeface="Arial"/>
                        <a:buChar char="•"/>
                      </a:pPr>
                      <a:r>
                        <a:rPr lang="en-GB" sz="1800" b="0" i="0" u="none" strike="noStrike" noProof="0"/>
                        <a:t>Provide </a:t>
                      </a:r>
                      <a:r>
                        <a:rPr lang="en-GB" sz="1800" b="1" i="0" u="none" strike="noStrike" noProof="0"/>
                        <a:t>noise-cancelling PPE</a:t>
                      </a:r>
                      <a:endParaRPr lang="en-GB"/>
                    </a:p>
                  </a:txBody>
                  <a:tcPr/>
                </a:tc>
                <a:extLst>
                  <a:ext uri="{0D108BD9-81ED-4DB2-BD59-A6C34878D82A}">
                    <a16:rowId xmlns:a16="http://schemas.microsoft.com/office/drawing/2014/main" val="1658697885"/>
                  </a:ext>
                </a:extLst>
              </a:tr>
              <a:tr h="629259">
                <a:tc>
                  <a:txBody>
                    <a:bodyPr/>
                    <a:lstStyle/>
                    <a:p>
                      <a:pPr lvl="0">
                        <a:buNone/>
                      </a:pPr>
                      <a:r>
                        <a:rPr lang="en-GB" sz="1800" b="0" i="0" u="none" strike="noStrike" noProof="0">
                          <a:latin typeface="Aptos"/>
                        </a:rPr>
                        <a:t>Communication Noise</a:t>
                      </a:r>
                      <a:endParaRPr lang="en-US"/>
                    </a:p>
                  </a:txBody>
                  <a:tcPr/>
                </a:tc>
                <a:tc>
                  <a:txBody>
                    <a:bodyPr/>
                    <a:lstStyle/>
                    <a:p>
                      <a:pPr marL="285750" lvl="0" indent="-285750">
                        <a:buFont typeface="Arial"/>
                        <a:buChar char="•"/>
                      </a:pPr>
                      <a:r>
                        <a:rPr lang="en-GB" sz="1800" b="0" i="0" u="none" strike="noStrike" noProof="0">
                          <a:latin typeface="Aptos"/>
                        </a:rPr>
                        <a:t>Set </a:t>
                      </a:r>
                      <a:r>
                        <a:rPr lang="en-GB" sz="1800" b="1" i="0" u="none" strike="noStrike" noProof="0">
                          <a:latin typeface="Aptos"/>
                        </a:rPr>
                        <a:t>clear workplace communication rules</a:t>
                      </a:r>
                    </a:p>
                  </a:txBody>
                  <a:tcPr/>
                </a:tc>
                <a:extLst>
                  <a:ext uri="{0D108BD9-81ED-4DB2-BD59-A6C34878D82A}">
                    <a16:rowId xmlns:a16="http://schemas.microsoft.com/office/drawing/2014/main" val="2228258256"/>
                  </a:ext>
                </a:extLst>
              </a:tr>
              <a:tr h="1168621">
                <a:tc>
                  <a:txBody>
                    <a:bodyPr/>
                    <a:lstStyle/>
                    <a:p>
                      <a:pPr lvl="0">
                        <a:buNone/>
                      </a:pPr>
                      <a:r>
                        <a:rPr lang="en-GB" sz="1800" b="0" i="0" u="none" strike="noStrike" noProof="0">
                          <a:latin typeface="Aptos"/>
                        </a:rPr>
                        <a:t>Outburst Noise</a:t>
                      </a:r>
                      <a:endParaRPr lang="en-US"/>
                    </a:p>
                  </a:txBody>
                  <a:tcPr/>
                </a:tc>
                <a:tc>
                  <a:txBody>
                    <a:bodyPr/>
                    <a:lstStyle/>
                    <a:p>
                      <a:pPr marL="285750" lvl="0" indent="-285750">
                        <a:buFont typeface="Arial"/>
                        <a:buChar char="•"/>
                      </a:pPr>
                      <a:r>
                        <a:rPr lang="en-GB" sz="1800" b="0" i="0" u="none" strike="noStrike" noProof="0">
                          <a:latin typeface="Aptos"/>
                        </a:rPr>
                        <a:t>Provide </a:t>
                      </a:r>
                      <a:r>
                        <a:rPr lang="en-GB" sz="1800" b="1" i="0" u="none" strike="noStrike" noProof="0">
                          <a:latin typeface="Aptos"/>
                        </a:rPr>
                        <a:t>stress management support.</a:t>
                      </a:r>
                      <a:endParaRPr lang="en-US"/>
                    </a:p>
                    <a:p>
                      <a:pPr marL="285750" lvl="0" indent="-285750">
                        <a:buFont typeface="Arial"/>
                        <a:buChar char="•"/>
                      </a:pPr>
                      <a:r>
                        <a:rPr lang="en-GB" sz="1800" b="0" i="0" u="none" strike="noStrike" noProof="0"/>
                        <a:t>Train staff in </a:t>
                      </a:r>
                      <a:r>
                        <a:rPr lang="en-GB" sz="1800" b="1" i="0" u="none" strike="noStrike" noProof="0"/>
                        <a:t>conflict resolution and emotional control</a:t>
                      </a:r>
                      <a:endParaRPr lang="en-GB"/>
                    </a:p>
                  </a:txBody>
                  <a:tcPr/>
                </a:tc>
                <a:extLst>
                  <a:ext uri="{0D108BD9-81ED-4DB2-BD59-A6C34878D82A}">
                    <a16:rowId xmlns:a16="http://schemas.microsoft.com/office/drawing/2014/main" val="1338591977"/>
                  </a:ext>
                </a:extLst>
              </a:tr>
              <a:tr h="1438304">
                <a:tc>
                  <a:txBody>
                    <a:bodyPr/>
                    <a:lstStyle/>
                    <a:p>
                      <a:pPr lvl="0">
                        <a:buNone/>
                      </a:pPr>
                      <a:r>
                        <a:rPr lang="en-GB" sz="1800" b="0" i="0" u="none" strike="noStrike" noProof="0"/>
                        <a:t>Poor Working Conditions</a:t>
                      </a:r>
                      <a:endParaRPr lang="en-US"/>
                    </a:p>
                  </a:txBody>
                  <a:tcPr/>
                </a:tc>
                <a:tc>
                  <a:txBody>
                    <a:bodyPr/>
                    <a:lstStyle/>
                    <a:p>
                      <a:pPr marL="285750" lvl="0" indent="-285750">
                        <a:buFont typeface="Arial"/>
                        <a:buChar char="•"/>
                      </a:pPr>
                      <a:r>
                        <a:rPr lang="en-GB" sz="1800" b="0" i="0" u="none" strike="noStrike" noProof="0">
                          <a:latin typeface="Aptos"/>
                        </a:rPr>
                        <a:t>Improve </a:t>
                      </a:r>
                      <a:r>
                        <a:rPr lang="en-GB" sz="1800" b="1" i="0" u="none" strike="noStrike" noProof="0">
                          <a:latin typeface="Aptos"/>
                        </a:rPr>
                        <a:t>organisation and workflow systems</a:t>
                      </a:r>
                    </a:p>
                    <a:p>
                      <a:pPr marL="285750" lvl="0" indent="-285750">
                        <a:buFont typeface="Arial"/>
                        <a:buChar char="•"/>
                      </a:pPr>
                      <a:r>
                        <a:rPr lang="en-GB" sz="1800" b="0" i="0" u="none" strike="noStrike" noProof="0"/>
                        <a:t>Reduce noise to improve </a:t>
                      </a:r>
                      <a:r>
                        <a:rPr lang="en-GB" sz="1800" b="1" i="0" u="none" strike="noStrike" noProof="0"/>
                        <a:t>message clarity and understanding</a:t>
                      </a:r>
                      <a:endParaRPr lang="en-GB"/>
                    </a:p>
                  </a:txBody>
                  <a:tcPr/>
                </a:tc>
                <a:extLst>
                  <a:ext uri="{0D108BD9-81ED-4DB2-BD59-A6C34878D82A}">
                    <a16:rowId xmlns:a16="http://schemas.microsoft.com/office/drawing/2014/main" val="3630740803"/>
                  </a:ext>
                </a:extLst>
              </a:tr>
            </a:tbl>
          </a:graphicData>
        </a:graphic>
      </p:graphicFrame>
      <p:pic>
        <p:nvPicPr>
          <p:cNvPr id="6" name="Picture 5" descr="A yellow sign with a black triangle and headphones on it&#10;&#10;AI-generated content may be incorrect.">
            <a:extLst>
              <a:ext uri="{FF2B5EF4-FFF2-40B4-BE49-F238E27FC236}">
                <a16:creationId xmlns:a16="http://schemas.microsoft.com/office/drawing/2014/main" id="{244FBE36-167C-EE1D-B710-0F0C0AE0A030}"/>
              </a:ext>
            </a:extLst>
          </p:cNvPr>
          <p:cNvPicPr>
            <a:picLocks noChangeAspect="1"/>
          </p:cNvPicPr>
          <p:nvPr/>
        </p:nvPicPr>
        <p:blipFill>
          <a:blip r:embed="rId3"/>
          <a:stretch>
            <a:fillRect/>
          </a:stretch>
        </p:blipFill>
        <p:spPr>
          <a:xfrm>
            <a:off x="429226" y="4506589"/>
            <a:ext cx="3144457" cy="1770566"/>
          </a:xfrm>
          <a:prstGeom prst="rect">
            <a:avLst/>
          </a:prstGeom>
        </p:spPr>
      </p:pic>
      <p:sp>
        <p:nvSpPr>
          <p:cNvPr id="7" name="Arrow: Right 6">
            <a:extLst>
              <a:ext uri="{FF2B5EF4-FFF2-40B4-BE49-F238E27FC236}">
                <a16:creationId xmlns:a16="http://schemas.microsoft.com/office/drawing/2014/main" id="{6BBB1D15-BD35-7742-68A4-3AAD7BE83EAE}"/>
              </a:ext>
            </a:extLst>
          </p:cNvPr>
          <p:cNvSpPr/>
          <p:nvPr/>
        </p:nvSpPr>
        <p:spPr>
          <a:xfrm>
            <a:off x="3792218" y="5157634"/>
            <a:ext cx="940815" cy="47764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045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75000"/>
              </a:schemeClr>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a:xfrm>
            <a:off x="2243482" y="-292870"/>
            <a:ext cx="9107838" cy="1454715"/>
          </a:xfrm>
        </p:spPr>
        <p:txBody>
          <a:bodyPr>
            <a:normAutofit/>
          </a:bodyPr>
          <a:lstStyle/>
          <a:p>
            <a:r>
              <a:rPr lang="en-GB" sz="4900" b="1">
                <a:highlight>
                  <a:srgbClr val="008080"/>
                </a:highlight>
                <a:latin typeface="Tempus Sans ITC"/>
              </a:rPr>
              <a:t>Language-Verbal and Non Verbal</a:t>
            </a:r>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a:xfrm>
            <a:off x="1149458" y="1162372"/>
            <a:ext cx="12176713" cy="6992831"/>
          </a:xfrm>
        </p:spPr>
        <p:txBody>
          <a:bodyPr vert="horz" lIns="91440" tIns="45720" rIns="91440" bIns="45720" rtlCol="0" anchor="t">
            <a:normAutofit/>
          </a:bodyPr>
          <a:lstStyle/>
          <a:p>
            <a:pPr marL="0" indent="0">
              <a:buNone/>
            </a:pPr>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pPr marL="0" indent="0">
              <a:buNone/>
            </a:pPr>
            <a:endParaRPr lang="en-GB"/>
          </a:p>
        </p:txBody>
      </p:sp>
      <p:pic>
        <p:nvPicPr>
          <p:cNvPr id="4" name="Picture 3" descr="Body Movement Nonverbal Communication">
            <a:extLst>
              <a:ext uri="{FF2B5EF4-FFF2-40B4-BE49-F238E27FC236}">
                <a16:creationId xmlns:a16="http://schemas.microsoft.com/office/drawing/2014/main" id="{0F81118F-D7EB-966B-C100-665E1BE5E4AE}"/>
              </a:ext>
            </a:extLst>
          </p:cNvPr>
          <p:cNvPicPr>
            <a:picLocks noChangeAspect="1"/>
          </p:cNvPicPr>
          <p:nvPr/>
        </p:nvPicPr>
        <p:blipFill>
          <a:blip r:embed="rId2"/>
          <a:stretch>
            <a:fillRect/>
          </a:stretch>
        </p:blipFill>
        <p:spPr>
          <a:xfrm>
            <a:off x="5135878" y="3067411"/>
            <a:ext cx="5692989" cy="3517536"/>
          </a:xfrm>
          <a:prstGeom prst="rect">
            <a:avLst/>
          </a:prstGeom>
        </p:spPr>
      </p:pic>
      <p:sp>
        <p:nvSpPr>
          <p:cNvPr id="5" name="TextBox 4">
            <a:extLst>
              <a:ext uri="{FF2B5EF4-FFF2-40B4-BE49-F238E27FC236}">
                <a16:creationId xmlns:a16="http://schemas.microsoft.com/office/drawing/2014/main" id="{88E5CA44-9DA5-E5CF-8212-7CDDD79A9534}"/>
              </a:ext>
            </a:extLst>
          </p:cNvPr>
          <p:cNvSpPr txBox="1"/>
          <p:nvPr/>
        </p:nvSpPr>
        <p:spPr>
          <a:xfrm>
            <a:off x="4976588" y="930315"/>
            <a:ext cx="686987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Body Language verbal non-verbal communication:</a:t>
            </a:r>
            <a:endParaRPr lang="en-US" dirty="0"/>
          </a:p>
          <a:p>
            <a:r>
              <a:rPr lang="en-GB" dirty="0"/>
              <a:t>  Is use of physical behaviour, it is not the words that you use but your nonverbal cues or body language that speak the loudest ( Non-verbal communication   human interaction  8th ed. Wadsworth )</a:t>
            </a:r>
            <a:endParaRPr lang="en-GB" dirty="0">
              <a:ea typeface="Calibri Light"/>
              <a:cs typeface="Calibri Light"/>
            </a:endParaRPr>
          </a:p>
          <a:p>
            <a:r>
              <a:rPr lang="en-GB" dirty="0">
                <a:ea typeface="Calibri Light"/>
                <a:cs typeface="Calibri Light"/>
              </a:rPr>
              <a:t>Knapp M. L., Hall, J.A ., and Horgan, T, G. (2013</a:t>
            </a:r>
          </a:p>
          <a:p>
            <a:endParaRPr lang="en-GB" dirty="0">
              <a:ea typeface="Calibri Light"/>
              <a:cs typeface="Calibri Light"/>
            </a:endParaRPr>
          </a:p>
        </p:txBody>
      </p:sp>
      <p:sp>
        <p:nvSpPr>
          <p:cNvPr id="10" name="TextBox 9">
            <a:extLst>
              <a:ext uri="{FF2B5EF4-FFF2-40B4-BE49-F238E27FC236}">
                <a16:creationId xmlns:a16="http://schemas.microsoft.com/office/drawing/2014/main" id="{362185C4-7442-F6C4-5DE3-015165B85607}"/>
              </a:ext>
            </a:extLst>
          </p:cNvPr>
          <p:cNvSpPr txBox="1"/>
          <p:nvPr/>
        </p:nvSpPr>
        <p:spPr>
          <a:xfrm>
            <a:off x="276762" y="1350420"/>
            <a:ext cx="2248395" cy="36576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1"/>
                </a:solidFill>
                <a:highlight>
                  <a:srgbClr val="008080"/>
                </a:highlight>
                <a:latin typeface="Tempus Sans ITC"/>
              </a:rPr>
              <a:t>Case Study  Barriers</a:t>
            </a:r>
          </a:p>
        </p:txBody>
      </p:sp>
      <p:sp>
        <p:nvSpPr>
          <p:cNvPr id="11" name="TextBox 10">
            <a:extLst>
              <a:ext uri="{FF2B5EF4-FFF2-40B4-BE49-F238E27FC236}">
                <a16:creationId xmlns:a16="http://schemas.microsoft.com/office/drawing/2014/main" id="{C74866FC-F5CF-A719-441F-E296EEED9C43}"/>
              </a:ext>
            </a:extLst>
          </p:cNvPr>
          <p:cNvSpPr txBox="1"/>
          <p:nvPr/>
        </p:nvSpPr>
        <p:spPr>
          <a:xfrm>
            <a:off x="277365" y="1945475"/>
            <a:ext cx="410886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The important of body language </a:t>
            </a:r>
            <a:endParaRPr lang="en-US"/>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Types of body language and nonverbal communication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How body language can go wrong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How to improve nonverbal communication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Body language is important  because people do not just listen for what you say they also read what you saying</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Good body language makes your words stronger</a:t>
            </a:r>
          </a:p>
          <a:p>
            <a:pPr marL="285750" indent="-285750">
              <a:buFont typeface="Arial" panose="020B0604020202020204" pitchFamily="34" charset="0"/>
              <a:buChar char="•"/>
            </a:pPr>
            <a:endParaRPr lang="en-GB"/>
          </a:p>
        </p:txBody>
      </p:sp>
      <p:sp>
        <p:nvSpPr>
          <p:cNvPr id="14" name="TextBox 13">
            <a:extLst>
              <a:ext uri="{FF2B5EF4-FFF2-40B4-BE49-F238E27FC236}">
                <a16:creationId xmlns:a16="http://schemas.microsoft.com/office/drawing/2014/main" id="{6927F53C-51FA-59E7-1193-D346EDAFF847}"/>
              </a:ext>
            </a:extLst>
          </p:cNvPr>
          <p:cNvSpPr txBox="1"/>
          <p:nvPr/>
        </p:nvSpPr>
        <p:spPr>
          <a:xfrm>
            <a:off x="2547437" y="496460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57127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6D2D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01F01-832C-DC1F-D7A2-30E9139FEA2E}"/>
              </a:ext>
            </a:extLst>
          </p:cNvPr>
          <p:cNvSpPr>
            <a:spLocks noGrp="1"/>
          </p:cNvSpPr>
          <p:nvPr>
            <p:ph type="title"/>
          </p:nvPr>
        </p:nvSpPr>
        <p:spPr/>
        <p:txBody>
          <a:bodyPr>
            <a:normAutofit/>
          </a:bodyPr>
          <a:lstStyle/>
          <a:p>
            <a:r>
              <a:rPr lang="en-GB" b="1">
                <a:latin typeface="Tempus Sans ITC"/>
                <a:ea typeface="Calibri Light"/>
                <a:cs typeface="Calibri Light"/>
              </a:rPr>
              <a:t>Body Language Communication </a:t>
            </a:r>
            <a:br>
              <a:rPr lang="en-GB" b="1">
                <a:latin typeface="Tempus Sans ITC"/>
                <a:ea typeface="Calibri Light"/>
                <a:cs typeface="Calibri Light"/>
              </a:rPr>
            </a:br>
            <a:r>
              <a:rPr lang="en-GB" sz="2800" b="1">
                <a:latin typeface="Tempus Sans ITC"/>
                <a:ea typeface="Calibri Light"/>
                <a:cs typeface="Calibri Light"/>
              </a:rPr>
              <a:t>(verbal and non-verbal)</a:t>
            </a:r>
          </a:p>
        </p:txBody>
      </p:sp>
      <p:sp>
        <p:nvSpPr>
          <p:cNvPr id="3" name="Content Placeholder 2">
            <a:extLst>
              <a:ext uri="{FF2B5EF4-FFF2-40B4-BE49-F238E27FC236}">
                <a16:creationId xmlns:a16="http://schemas.microsoft.com/office/drawing/2014/main" id="{0CE98FAC-63AA-65AD-E2E7-F87B10725665}"/>
              </a:ext>
            </a:extLst>
          </p:cNvPr>
          <p:cNvSpPr>
            <a:spLocks noGrp="1"/>
          </p:cNvSpPr>
          <p:nvPr>
            <p:ph idx="1"/>
          </p:nvPr>
        </p:nvSpPr>
        <p:spPr>
          <a:xfrm>
            <a:off x="676656" y="2328355"/>
            <a:ext cx="10753725" cy="3766185"/>
          </a:xfrm>
        </p:spPr>
        <p:txBody>
          <a:bodyPr vert="horz" lIns="91440" tIns="45720" rIns="91440" bIns="45720" rtlCol="0" anchor="t">
            <a:normAutofit/>
          </a:bodyPr>
          <a:lstStyle/>
          <a:p>
            <a:pPr>
              <a:buChar char="•"/>
            </a:pPr>
            <a:r>
              <a:rPr lang="en-GB">
                <a:ea typeface="Calibri Light"/>
                <a:cs typeface="Calibri Light"/>
              </a:rPr>
              <a:t> According to Shannon-Weaver model- The communication problem is the noise in the kitchen because of loud noise that is why the staff cannot hear Gary, Also  Gary is a typical English manager, Gary needs a body language to help different culture to understand.</a:t>
            </a:r>
            <a:endParaRPr lang="en-US"/>
          </a:p>
          <a:p>
            <a:pPr>
              <a:buChar char="•"/>
            </a:pPr>
            <a:r>
              <a:rPr lang="en-GB">
                <a:ea typeface="Calibri Light"/>
                <a:cs typeface="Calibri Light"/>
              </a:rPr>
              <a:t>According to Berlo's SMCR model- The communication model problem is non-verbal. Gary facial expressions how he looked make the staff nervous. Some culture avoiding eye contact disparity. Gary may see it lack of attention.</a:t>
            </a:r>
          </a:p>
          <a:p>
            <a:pPr>
              <a:buChar char="•"/>
            </a:pPr>
            <a:r>
              <a:rPr lang="en-GB">
                <a:ea typeface="Calibri Light"/>
                <a:cs typeface="Calibri Light"/>
              </a:rPr>
              <a:t>According to Schramm's model-The communication problem are lack of feed back, misunderstanding  of signals. Gary give task and the staff nod, but they not understand.  They feel beside oneself by his posture and tone</a:t>
            </a:r>
          </a:p>
          <a:p>
            <a:pPr>
              <a:buChar char="•"/>
            </a:pPr>
            <a:endParaRPr lang="en-GB"/>
          </a:p>
          <a:p>
            <a:pPr>
              <a:buChar char="•"/>
            </a:pPr>
            <a:endParaRPr lang="en-GB">
              <a:ea typeface="Calibri Light"/>
              <a:cs typeface="Calibri Light"/>
            </a:endParaRPr>
          </a:p>
          <a:p>
            <a:pPr marL="0" indent="0">
              <a:buNone/>
            </a:pPr>
            <a:endParaRPr lang="en-GB">
              <a:ea typeface="Calibri Light"/>
              <a:cs typeface="Calibri Light"/>
            </a:endParaRPr>
          </a:p>
        </p:txBody>
      </p:sp>
    </p:spTree>
    <p:extLst>
      <p:ext uri="{BB962C8B-B14F-4D97-AF65-F5344CB8AC3E}">
        <p14:creationId xmlns:p14="http://schemas.microsoft.com/office/powerpoint/2010/main" val="2533361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6D2D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F969-8F17-054B-4DA2-CA1A4771C911}"/>
              </a:ext>
            </a:extLst>
          </p:cNvPr>
          <p:cNvSpPr>
            <a:spLocks noGrp="1"/>
          </p:cNvSpPr>
          <p:nvPr>
            <p:ph type="title"/>
          </p:nvPr>
        </p:nvSpPr>
        <p:spPr/>
        <p:txBody>
          <a:bodyPr/>
          <a:lstStyle/>
          <a:p>
            <a:r>
              <a:rPr lang="en-GB" b="1">
                <a:latin typeface="Tempus Sans ITC"/>
                <a:ea typeface="Calibri Light"/>
                <a:cs typeface="Calibri Light"/>
              </a:rPr>
              <a:t>Body Language Communication</a:t>
            </a:r>
          </a:p>
        </p:txBody>
      </p:sp>
      <p:graphicFrame>
        <p:nvGraphicFramePr>
          <p:cNvPr id="4" name="Content Placeholder 3">
            <a:extLst>
              <a:ext uri="{FF2B5EF4-FFF2-40B4-BE49-F238E27FC236}">
                <a16:creationId xmlns:a16="http://schemas.microsoft.com/office/drawing/2014/main" id="{9086E1D4-4AAD-0652-A914-3BAC2F92064A}"/>
              </a:ext>
            </a:extLst>
          </p:cNvPr>
          <p:cNvGraphicFramePr>
            <a:graphicFrameLocks noGrp="1"/>
          </p:cNvGraphicFramePr>
          <p:nvPr>
            <p:ph idx="1"/>
            <p:extLst>
              <p:ext uri="{D42A27DB-BD31-4B8C-83A1-F6EECF244321}">
                <p14:modId xmlns:p14="http://schemas.microsoft.com/office/powerpoint/2010/main" val="611297576"/>
              </p:ext>
            </p:extLst>
          </p:nvPr>
        </p:nvGraphicFramePr>
        <p:xfrm>
          <a:off x="676275" y="2011363"/>
          <a:ext cx="10753723" cy="4249725"/>
        </p:xfrm>
        <a:graphic>
          <a:graphicData uri="http://schemas.openxmlformats.org/drawingml/2006/table">
            <a:tbl>
              <a:tblPr firstRow="1" bandRow="1">
                <a:tableStyleId>{5C22544A-7EE6-4342-B048-85BDC9FD1C3A}</a:tableStyleId>
              </a:tblPr>
              <a:tblGrid>
                <a:gridCol w="2688431">
                  <a:extLst>
                    <a:ext uri="{9D8B030D-6E8A-4147-A177-3AD203B41FA5}">
                      <a16:colId xmlns:a16="http://schemas.microsoft.com/office/drawing/2014/main" val="3945179645"/>
                    </a:ext>
                  </a:extLst>
                </a:gridCol>
                <a:gridCol w="2688431">
                  <a:extLst>
                    <a:ext uri="{9D8B030D-6E8A-4147-A177-3AD203B41FA5}">
                      <a16:colId xmlns:a16="http://schemas.microsoft.com/office/drawing/2014/main" val="1605427511"/>
                    </a:ext>
                  </a:extLst>
                </a:gridCol>
                <a:gridCol w="2748987">
                  <a:extLst>
                    <a:ext uri="{9D8B030D-6E8A-4147-A177-3AD203B41FA5}">
                      <a16:colId xmlns:a16="http://schemas.microsoft.com/office/drawing/2014/main" val="691857991"/>
                    </a:ext>
                  </a:extLst>
                </a:gridCol>
                <a:gridCol w="2627874">
                  <a:extLst>
                    <a:ext uri="{9D8B030D-6E8A-4147-A177-3AD203B41FA5}">
                      <a16:colId xmlns:a16="http://schemas.microsoft.com/office/drawing/2014/main" val="2597392624"/>
                    </a:ext>
                  </a:extLst>
                </a:gridCol>
              </a:tblGrid>
              <a:tr h="1020335">
                <a:tc>
                  <a:txBody>
                    <a:bodyPr/>
                    <a:lstStyle/>
                    <a:p>
                      <a:r>
                        <a:rPr lang="en-GB" sz="4000"/>
                        <a:t>Model</a:t>
                      </a:r>
                    </a:p>
                  </a:txBody>
                  <a:tcPr/>
                </a:tc>
                <a:tc>
                  <a:txBody>
                    <a:bodyPr/>
                    <a:lstStyle/>
                    <a:p>
                      <a:r>
                        <a:rPr lang="en-GB" sz="2800"/>
                        <a:t>Type</a:t>
                      </a:r>
                    </a:p>
                  </a:txBody>
                  <a:tcPr/>
                </a:tc>
                <a:tc>
                  <a:txBody>
                    <a:bodyPr/>
                    <a:lstStyle/>
                    <a:p>
                      <a:r>
                        <a:rPr lang="en-GB" sz="2000" b="1"/>
                        <a:t>Key Focus</a:t>
                      </a:r>
                    </a:p>
                  </a:txBody>
                  <a:tcPr/>
                </a:tc>
                <a:tc>
                  <a:txBody>
                    <a:bodyPr/>
                    <a:lstStyle/>
                    <a:p>
                      <a:r>
                        <a:rPr lang="en-GB"/>
                        <a:t>Problems at Flight food limited.</a:t>
                      </a:r>
                    </a:p>
                  </a:txBody>
                  <a:tcPr/>
                </a:tc>
                <a:extLst>
                  <a:ext uri="{0D108BD9-81ED-4DB2-BD59-A6C34878D82A}">
                    <a16:rowId xmlns:a16="http://schemas.microsoft.com/office/drawing/2014/main" val="915243241"/>
                  </a:ext>
                </a:extLst>
              </a:tr>
              <a:tr h="1020335">
                <a:tc>
                  <a:txBody>
                    <a:bodyPr/>
                    <a:lstStyle/>
                    <a:p>
                      <a:r>
                        <a:rPr lang="en-GB" sz="4000" b="1">
                          <a:solidFill>
                            <a:schemeClr val="accent1"/>
                          </a:solidFill>
                        </a:rPr>
                        <a:t>Schramm</a:t>
                      </a:r>
                    </a:p>
                  </a:txBody>
                  <a:tcPr/>
                </a:tc>
                <a:tc>
                  <a:txBody>
                    <a:bodyPr/>
                    <a:lstStyle/>
                    <a:p>
                      <a:r>
                        <a:rPr lang="en-GB" sz="2800" b="1">
                          <a:solidFill>
                            <a:schemeClr val="accent1"/>
                          </a:solidFill>
                        </a:rPr>
                        <a:t>Two-Way</a:t>
                      </a:r>
                    </a:p>
                  </a:txBody>
                  <a:tcPr/>
                </a:tc>
                <a:tc>
                  <a:txBody>
                    <a:bodyPr/>
                    <a:lstStyle/>
                    <a:p>
                      <a:r>
                        <a:rPr lang="en-GB" sz="2000" b="1">
                          <a:solidFill>
                            <a:schemeClr val="accent1"/>
                          </a:solidFill>
                        </a:rPr>
                        <a:t>Feedback and Understanding</a:t>
                      </a:r>
                      <a:endParaRPr lang="en-GB" sz="2000" b="1" err="1">
                        <a:solidFill>
                          <a:schemeClr val="accent1"/>
                        </a:solidFill>
                      </a:endParaRPr>
                    </a:p>
                  </a:txBody>
                  <a:tcPr/>
                </a:tc>
                <a:tc>
                  <a:txBody>
                    <a:bodyPr/>
                    <a:lstStyle/>
                    <a:p>
                      <a:r>
                        <a:rPr lang="en-GB" b="1">
                          <a:solidFill>
                            <a:schemeClr val="accent1"/>
                          </a:solidFill>
                        </a:rPr>
                        <a:t>Lack of Feedback.</a:t>
                      </a:r>
                    </a:p>
                    <a:p>
                      <a:pPr lvl="0">
                        <a:buNone/>
                      </a:pPr>
                      <a:r>
                        <a:rPr lang="en-GB" b="1">
                          <a:solidFill>
                            <a:schemeClr val="accent1"/>
                          </a:solidFill>
                        </a:rPr>
                        <a:t>Culture differences.</a:t>
                      </a:r>
                    </a:p>
                  </a:txBody>
                  <a:tcPr/>
                </a:tc>
                <a:extLst>
                  <a:ext uri="{0D108BD9-81ED-4DB2-BD59-A6C34878D82A}">
                    <a16:rowId xmlns:a16="http://schemas.microsoft.com/office/drawing/2014/main" val="77809574"/>
                  </a:ext>
                </a:extLst>
              </a:tr>
              <a:tr h="1020335">
                <a:tc>
                  <a:txBody>
                    <a:bodyPr/>
                    <a:lstStyle/>
                    <a:p>
                      <a:r>
                        <a:rPr lang="en-GB" sz="3600" b="1">
                          <a:solidFill>
                            <a:schemeClr val="accent1"/>
                          </a:solidFill>
                        </a:rPr>
                        <a:t>Shannon and Weaver</a:t>
                      </a:r>
                    </a:p>
                  </a:txBody>
                  <a:tcPr/>
                </a:tc>
                <a:tc>
                  <a:txBody>
                    <a:bodyPr/>
                    <a:lstStyle/>
                    <a:p>
                      <a:r>
                        <a:rPr lang="en-GB" sz="2800" b="1">
                          <a:solidFill>
                            <a:schemeClr val="accent1"/>
                          </a:solidFill>
                        </a:rPr>
                        <a:t>Linear</a:t>
                      </a:r>
                    </a:p>
                  </a:txBody>
                  <a:tcPr/>
                </a:tc>
                <a:tc>
                  <a:txBody>
                    <a:bodyPr/>
                    <a:lstStyle/>
                    <a:p>
                      <a:r>
                        <a:rPr lang="en-GB" sz="2000" b="1">
                          <a:solidFill>
                            <a:schemeClr val="accent1"/>
                          </a:solidFill>
                        </a:rPr>
                        <a:t>Noise and Interference</a:t>
                      </a:r>
                    </a:p>
                  </a:txBody>
                  <a:tcPr/>
                </a:tc>
                <a:tc>
                  <a:txBody>
                    <a:bodyPr/>
                    <a:lstStyle/>
                    <a:p>
                      <a:r>
                        <a:rPr lang="en-GB" b="1">
                          <a:solidFill>
                            <a:schemeClr val="accent1"/>
                          </a:solidFill>
                        </a:rPr>
                        <a:t>Machinery, Noise and Unclear Signal.</a:t>
                      </a:r>
                    </a:p>
                  </a:txBody>
                  <a:tcPr/>
                </a:tc>
                <a:extLst>
                  <a:ext uri="{0D108BD9-81ED-4DB2-BD59-A6C34878D82A}">
                    <a16:rowId xmlns:a16="http://schemas.microsoft.com/office/drawing/2014/main" val="1353400959"/>
                  </a:ext>
                </a:extLst>
              </a:tr>
              <a:tr h="1020335">
                <a:tc>
                  <a:txBody>
                    <a:bodyPr/>
                    <a:lstStyle/>
                    <a:p>
                      <a:r>
                        <a:rPr lang="en-GB" sz="4000" b="1">
                          <a:solidFill>
                            <a:schemeClr val="accent1"/>
                          </a:solidFill>
                        </a:rPr>
                        <a:t>David Berlo</a:t>
                      </a:r>
                    </a:p>
                  </a:txBody>
                  <a:tcPr/>
                </a:tc>
                <a:tc>
                  <a:txBody>
                    <a:bodyPr/>
                    <a:lstStyle/>
                    <a:p>
                      <a:r>
                        <a:rPr lang="en-GB" sz="2800" b="1">
                          <a:solidFill>
                            <a:schemeClr val="accent1"/>
                          </a:solidFill>
                        </a:rPr>
                        <a:t>Process</a:t>
                      </a:r>
                    </a:p>
                  </a:txBody>
                  <a:tcPr/>
                </a:tc>
                <a:tc>
                  <a:txBody>
                    <a:bodyPr/>
                    <a:lstStyle/>
                    <a:p>
                      <a:r>
                        <a:rPr lang="en-GB" sz="2000" b="1">
                          <a:solidFill>
                            <a:schemeClr val="accent1"/>
                          </a:solidFill>
                        </a:rPr>
                        <a:t>Skills, Attitude and Culture</a:t>
                      </a:r>
                    </a:p>
                  </a:txBody>
                  <a:tcPr/>
                </a:tc>
                <a:tc>
                  <a:txBody>
                    <a:bodyPr/>
                    <a:lstStyle/>
                    <a:p>
                      <a:r>
                        <a:rPr lang="en-GB" b="1">
                          <a:solidFill>
                            <a:schemeClr val="accent1"/>
                          </a:solidFill>
                        </a:rPr>
                        <a:t>Poor Body Language.</a:t>
                      </a:r>
                    </a:p>
                    <a:p>
                      <a:pPr lvl="0">
                        <a:buNone/>
                      </a:pPr>
                      <a:r>
                        <a:rPr lang="en-GB" b="1">
                          <a:solidFill>
                            <a:schemeClr val="accent1"/>
                          </a:solidFill>
                        </a:rPr>
                        <a:t>Lack of Trainings.</a:t>
                      </a:r>
                    </a:p>
                  </a:txBody>
                  <a:tcPr/>
                </a:tc>
                <a:extLst>
                  <a:ext uri="{0D108BD9-81ED-4DB2-BD59-A6C34878D82A}">
                    <a16:rowId xmlns:a16="http://schemas.microsoft.com/office/drawing/2014/main" val="4092554519"/>
                  </a:ext>
                </a:extLst>
              </a:tr>
            </a:tbl>
          </a:graphicData>
        </a:graphic>
      </p:graphicFrame>
    </p:spTree>
    <p:extLst>
      <p:ext uri="{BB962C8B-B14F-4D97-AF65-F5344CB8AC3E}">
        <p14:creationId xmlns:p14="http://schemas.microsoft.com/office/powerpoint/2010/main" val="4131687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96D2D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77ABD-D75F-8764-B695-B5AC92EAC400}"/>
              </a:ext>
            </a:extLst>
          </p:cNvPr>
          <p:cNvSpPr>
            <a:spLocks noGrp="1"/>
          </p:cNvSpPr>
          <p:nvPr>
            <p:ph type="title"/>
          </p:nvPr>
        </p:nvSpPr>
        <p:spPr>
          <a:xfrm>
            <a:off x="657224" y="153012"/>
            <a:ext cx="10772775" cy="1331205"/>
          </a:xfrm>
          <a:solidFill>
            <a:schemeClr val="bg1"/>
          </a:solidFill>
          <a:ln>
            <a:solidFill>
              <a:schemeClr val="bg1">
                <a:lumMod val="90000"/>
              </a:schemeClr>
            </a:solidFill>
          </a:ln>
        </p:spPr>
        <p:txBody>
          <a:bodyPr/>
          <a:lstStyle/>
          <a:p>
            <a:r>
              <a:rPr lang="en-GB"/>
              <a:t>Generation / age </a:t>
            </a:r>
            <a:endParaRPr lang="en-US"/>
          </a:p>
        </p:txBody>
      </p:sp>
      <p:sp>
        <p:nvSpPr>
          <p:cNvPr id="3" name="Content Placeholder 2">
            <a:extLst>
              <a:ext uri="{FF2B5EF4-FFF2-40B4-BE49-F238E27FC236}">
                <a16:creationId xmlns:a16="http://schemas.microsoft.com/office/drawing/2014/main" id="{9C32C5AD-748B-1063-4361-D1ABC1142E51}"/>
              </a:ext>
            </a:extLst>
          </p:cNvPr>
          <p:cNvSpPr>
            <a:spLocks noGrp="1"/>
          </p:cNvSpPr>
          <p:nvPr>
            <p:ph idx="1"/>
          </p:nvPr>
        </p:nvSpPr>
        <p:spPr>
          <a:xfrm>
            <a:off x="277083" y="1545907"/>
            <a:ext cx="10753725" cy="3766185"/>
          </a:xfrm>
        </p:spPr>
        <p:txBody>
          <a:bodyPr>
            <a:noAutofit/>
          </a:bodyPr>
          <a:lstStyle/>
          <a:p>
            <a:r>
              <a:rPr lang="en-GB" sz="2300"/>
              <a:t> </a:t>
            </a:r>
          </a:p>
          <a:p>
            <a:r>
              <a:rPr lang="en-GB" sz="2700" b="1"/>
              <a:t>The problem </a:t>
            </a:r>
          </a:p>
          <a:p>
            <a:pPr>
              <a:buFont typeface="Arial" panose="020B0604020202020204" pitchFamily="34" charset="0"/>
              <a:buChar char="•"/>
            </a:pPr>
            <a:r>
              <a:rPr lang="en-GB" sz="2300"/>
              <a:t>The problem is that the message is not being communicated clearly  </a:t>
            </a:r>
          </a:p>
          <a:p>
            <a:pPr>
              <a:buFont typeface="Arial" panose="020B0604020202020204" pitchFamily="34" charset="0"/>
              <a:buChar char="•"/>
            </a:pPr>
            <a:r>
              <a:rPr lang="en-GB" sz="2300" err="1"/>
              <a:t>Barlos</a:t>
            </a:r>
            <a:r>
              <a:rPr lang="en-GB" sz="2300"/>
              <a:t>  mode or communication explains how age can be a barrier because of a difference in preference of how messages are sent and receive and this leads to break down of communication in the workplace </a:t>
            </a:r>
          </a:p>
          <a:p>
            <a:r>
              <a:rPr lang="en-GB" sz="2300"/>
              <a:t>According to research Valentina (2023)younger generations more likely to use facial expressions to communicate where as older generation are more direct.
Younger people may use slang and abbreviations and Older people may have articulated vocabulary </a:t>
            </a:r>
          </a:p>
          <a:p>
            <a:r>
              <a:rPr lang="en-GB" sz="2200"/>
              <a:t>“As workers age their physical, physiological and psychosocial capabilities change” ( </a:t>
            </a:r>
            <a:r>
              <a:rPr lang="en-GB" sz="2200" err="1"/>
              <a:t>poscia</a:t>
            </a:r>
            <a:r>
              <a:rPr lang="en-GB" sz="2200"/>
              <a:t> et el.,2016), which creates creates a barrier. Between younger and older employees </a:t>
            </a:r>
            <a:endParaRPr lang="en-US" sz="2200"/>
          </a:p>
        </p:txBody>
      </p:sp>
    </p:spTree>
    <p:extLst>
      <p:ext uri="{BB962C8B-B14F-4D97-AF65-F5344CB8AC3E}">
        <p14:creationId xmlns:p14="http://schemas.microsoft.com/office/powerpoint/2010/main" val="3277040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6D2D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8240-BC48-F78E-2463-EDFA5D402DB1}"/>
              </a:ext>
            </a:extLst>
          </p:cNvPr>
          <p:cNvSpPr>
            <a:spLocks noGrp="1"/>
          </p:cNvSpPr>
          <p:nvPr>
            <p:ph type="title"/>
          </p:nvPr>
        </p:nvSpPr>
        <p:spPr/>
        <p:txBody>
          <a:bodyPr/>
          <a:lstStyle/>
          <a:p>
            <a:r>
              <a:rPr lang="en-GB"/>
              <a:t>Generational / age </a:t>
            </a:r>
            <a:endParaRPr lang="en-US"/>
          </a:p>
        </p:txBody>
      </p:sp>
      <p:sp>
        <p:nvSpPr>
          <p:cNvPr id="3" name="Content Placeholder 2">
            <a:extLst>
              <a:ext uri="{FF2B5EF4-FFF2-40B4-BE49-F238E27FC236}">
                <a16:creationId xmlns:a16="http://schemas.microsoft.com/office/drawing/2014/main" id="{686FFEB0-7D42-FFDE-B86C-7E0AEDF23015}"/>
              </a:ext>
            </a:extLst>
          </p:cNvPr>
          <p:cNvSpPr>
            <a:spLocks noGrp="1"/>
          </p:cNvSpPr>
          <p:nvPr>
            <p:ph idx="1"/>
          </p:nvPr>
        </p:nvSpPr>
        <p:spPr/>
        <p:txBody>
          <a:bodyPr/>
          <a:lstStyle/>
          <a:p>
            <a:r>
              <a:rPr lang="en-GB" sz="2400"/>
              <a:t>To improve </a:t>
            </a:r>
          </a:p>
          <a:p>
            <a:pPr>
              <a:buFont typeface="Arial" panose="020B0604020202020204" pitchFamily="34" charset="0"/>
              <a:buChar char="•"/>
            </a:pPr>
            <a:r>
              <a:rPr lang="en-GB" sz="2400"/>
              <a:t>could use simple instructions </a:t>
            </a:r>
          </a:p>
          <a:p>
            <a:pPr>
              <a:buFont typeface="Arial" panose="020B0604020202020204" pitchFamily="34" charset="0"/>
              <a:buChar char="•"/>
            </a:pPr>
            <a:r>
              <a:rPr lang="en-GB" sz="2400"/>
              <a:t>Avoid long explanations / use visual instructions</a:t>
            </a:r>
          </a:p>
          <a:p>
            <a:pPr>
              <a:buFont typeface="Arial" panose="020B0604020202020204" pitchFamily="34" charset="0"/>
              <a:buChar char="•"/>
            </a:pPr>
            <a:r>
              <a:rPr lang="en-GB" sz="2400"/>
              <a:t>Gary needs to use better training, make sure others </a:t>
            </a:r>
            <a:r>
              <a:rPr lang="en-GB"/>
              <a:t>understand</a:t>
            </a:r>
            <a:r>
              <a:rPr lang="en-GB" sz="2400"/>
              <a:t> as a group through meetings </a:t>
            </a:r>
          </a:p>
        </p:txBody>
      </p:sp>
      <p:pic>
        <p:nvPicPr>
          <p:cNvPr id="4" name="Picture 3">
            <a:extLst>
              <a:ext uri="{FF2B5EF4-FFF2-40B4-BE49-F238E27FC236}">
                <a16:creationId xmlns:a16="http://schemas.microsoft.com/office/drawing/2014/main" id="{BF3F35EF-269B-74DE-9323-FD0208A33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0060" y="4228788"/>
            <a:ext cx="5141940" cy="2629212"/>
          </a:xfrm>
          <a:prstGeom prst="rect">
            <a:avLst/>
          </a:prstGeom>
        </p:spPr>
      </p:pic>
    </p:spTree>
    <p:extLst>
      <p:ext uri="{BB962C8B-B14F-4D97-AF65-F5344CB8AC3E}">
        <p14:creationId xmlns:p14="http://schemas.microsoft.com/office/powerpoint/2010/main" val="3529487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724478-8FDC-87E1-B402-3A543E6AD3C4}"/>
              </a:ext>
            </a:extLst>
          </p:cNvPr>
          <p:cNvSpPr txBox="1"/>
          <p:nvPr/>
        </p:nvSpPr>
        <p:spPr>
          <a:xfrm>
            <a:off x="776748" y="197096"/>
            <a:ext cx="6096000" cy="923330"/>
          </a:xfrm>
          <a:prstGeom prst="rect">
            <a:avLst/>
          </a:prstGeom>
          <a:noFill/>
        </p:spPr>
        <p:txBody>
          <a:bodyPr wrap="square">
            <a:spAutoFit/>
          </a:bodyPr>
          <a:lstStyle/>
          <a:p>
            <a:r>
              <a:rPr kumimoji="0" lang="en-GB" sz="5400" b="1" i="0" u="none" strike="noStrike" kern="1200" normalizeH="0" baseline="0" noProof="0">
                <a:ln w="22225">
                  <a:solidFill>
                    <a:schemeClr val="accent2"/>
                  </a:solidFill>
                  <a:prstDash val="solid"/>
                </a:ln>
                <a:uLnTx/>
                <a:uFillTx/>
                <a:latin typeface="Calibri Light" panose="020F0302020204030204"/>
                <a:ea typeface="+mj-ea"/>
                <a:cs typeface="+mj-cs"/>
              </a:rPr>
              <a:t>Cultural</a:t>
            </a:r>
            <a:r>
              <a:rPr kumimoji="0" lang="en-GB" sz="5400" b="1" i="0" u="none" strike="noStrike" kern="1200" normalizeH="0" baseline="0" noProof="0">
                <a:ln w="22225">
                  <a:solidFill>
                    <a:schemeClr val="accent2"/>
                  </a:solidFill>
                  <a:prstDash val="solid"/>
                </a:ln>
                <a:highlight>
                  <a:srgbClr val="800080"/>
                </a:highlight>
                <a:uLnTx/>
                <a:uFillTx/>
                <a:latin typeface="Calibri Light" panose="020F0302020204030204"/>
                <a:ea typeface="+mj-ea"/>
                <a:cs typeface="+mj-cs"/>
              </a:rPr>
              <a:t> </a:t>
            </a:r>
            <a:endParaRPr lang="en-GB" b="1">
              <a:ln w="22225">
                <a:solidFill>
                  <a:schemeClr val="accent2"/>
                </a:solidFill>
                <a:prstDash val="solid"/>
              </a:ln>
            </a:endParaRPr>
          </a:p>
        </p:txBody>
      </p:sp>
      <p:sp>
        <p:nvSpPr>
          <p:cNvPr id="17" name="TextBox 16">
            <a:extLst>
              <a:ext uri="{FF2B5EF4-FFF2-40B4-BE49-F238E27FC236}">
                <a16:creationId xmlns:a16="http://schemas.microsoft.com/office/drawing/2014/main" id="{5C897243-FADF-6379-7652-91CDB842D3BE}"/>
              </a:ext>
            </a:extLst>
          </p:cNvPr>
          <p:cNvSpPr txBox="1"/>
          <p:nvPr/>
        </p:nvSpPr>
        <p:spPr>
          <a:xfrm>
            <a:off x="344128" y="1306611"/>
            <a:ext cx="11307097" cy="3970318"/>
          </a:xfrm>
          <a:prstGeom prst="rect">
            <a:avLst/>
          </a:prstGeom>
          <a:noFill/>
        </p:spPr>
        <p:txBody>
          <a:bodyPr wrap="square">
            <a:spAutoFit/>
          </a:bodyPr>
          <a:lstStyle/>
          <a:p>
            <a:r>
              <a:rPr lang="en-GB"/>
              <a:t>The case study is about highlighted communication problems of Flight Foods Ltd.  Due to poor food standards, packaging and meat being found in vegetarian meals.  Therefore, a consultancy firm was hired- Key problems were physical barriers(noise), emotional, distress, Language, culture differences and poor listening skills.</a:t>
            </a:r>
          </a:p>
          <a:p>
            <a:endParaRPr lang="en-GB"/>
          </a:p>
          <a:p>
            <a:r>
              <a:rPr lang="en-GB"/>
              <a:t>•	The culture barriers to effective communication are challenges from difference in cultural background such as 	language, values, beliefs, verbal and non-verbal methods of communication. </a:t>
            </a:r>
          </a:p>
          <a:p>
            <a:endParaRPr lang="en-GB"/>
          </a:p>
          <a:p>
            <a:r>
              <a:rPr lang="en-GB"/>
              <a:t>•	From the case study in the second paragraph, the last sentence mentioned </a:t>
            </a:r>
            <a:r>
              <a:rPr lang="en-GB" i="1"/>
              <a:t>immigrants from five cultural 	groups </a:t>
            </a:r>
            <a:r>
              <a:rPr lang="en-GB"/>
              <a:t>employed at Flight Foods Ltd.  </a:t>
            </a:r>
            <a:r>
              <a:rPr lang="en-GB" b="1"/>
              <a:t>This is the cultural barrier.</a:t>
            </a:r>
          </a:p>
          <a:p>
            <a:r>
              <a:rPr lang="en-GB"/>
              <a:t>	These situations lead to misunderstanding, mistrust and conflict within the company.  The values, 		social/personal beliefs especially topics like gender roles or decision- making can also lead to conflict.  Different 	cultures have their own way of interpreting messages. Some use gestures, signs and symbols which are not 	universal.  </a:t>
            </a:r>
          </a:p>
          <a:p>
            <a:endParaRPr lang="en-GB"/>
          </a:p>
        </p:txBody>
      </p:sp>
      <p:pic>
        <p:nvPicPr>
          <p:cNvPr id="22" name="Graphic 21" descr="Handshake with solid fill">
            <a:extLst>
              <a:ext uri="{FF2B5EF4-FFF2-40B4-BE49-F238E27FC236}">
                <a16:creationId xmlns:a16="http://schemas.microsoft.com/office/drawing/2014/main" id="{25ECE929-B3A1-F0EC-DABA-494996035E1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484880" y="36311"/>
            <a:ext cx="914400" cy="914400"/>
          </a:xfrm>
          <a:prstGeom prst="rect">
            <a:avLst/>
          </a:prstGeom>
        </p:spPr>
      </p:pic>
    </p:spTree>
    <p:extLst>
      <p:ext uri="{BB962C8B-B14F-4D97-AF65-F5344CB8AC3E}">
        <p14:creationId xmlns:p14="http://schemas.microsoft.com/office/powerpoint/2010/main" val="2841034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8E0237-77DB-6FCD-F1B9-3C482EC9F176}"/>
              </a:ext>
            </a:extLst>
          </p:cNvPr>
          <p:cNvSpPr txBox="1"/>
          <p:nvPr/>
        </p:nvSpPr>
        <p:spPr>
          <a:xfrm>
            <a:off x="1002890" y="468161"/>
            <a:ext cx="9851922" cy="1477328"/>
          </a:xfrm>
          <a:prstGeom prst="rect">
            <a:avLst/>
          </a:prstGeom>
          <a:noFill/>
        </p:spPr>
        <p:txBody>
          <a:bodyPr wrap="square">
            <a:spAutoFit/>
          </a:bodyPr>
          <a:lstStyle/>
          <a:p>
            <a:r>
              <a:rPr lang="en-GB"/>
              <a:t>•	From David </a:t>
            </a:r>
            <a:r>
              <a:rPr lang="en-GB" err="1"/>
              <a:t>Berlos</a:t>
            </a:r>
            <a:r>
              <a:rPr lang="en-GB"/>
              <a:t> model of communication (1960) culture is part of the social system that 	influence both the 	sender (source) and the receiver.  Berlo argued that communication is in 	the cultural context, beliefs and values 	of the individuals involved.</a:t>
            </a:r>
          </a:p>
          <a:p>
            <a:r>
              <a:rPr lang="en-GB"/>
              <a:t>•	In Shannon and Weaver the model is technological(digital) by nature. The cultural aspect is 	viewed as an external noise</a:t>
            </a:r>
          </a:p>
        </p:txBody>
      </p:sp>
      <p:pic>
        <p:nvPicPr>
          <p:cNvPr id="5" name="Picture 4" descr="Sea of hands in the middle">
            <a:extLst>
              <a:ext uri="{FF2B5EF4-FFF2-40B4-BE49-F238E27FC236}">
                <a16:creationId xmlns:a16="http://schemas.microsoft.com/office/drawing/2014/main" id="{E4E910C5-DB57-472F-5220-8CA0BD650F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4284" y="2405561"/>
            <a:ext cx="5977876" cy="3984278"/>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4512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265471" y="404648"/>
            <a:ext cx="6223819" cy="136126"/>
          </a:xfrm>
        </p:spPr>
        <p:txBody>
          <a:bodyPr>
            <a:normAutofit fontScale="90000"/>
          </a:bodyPr>
          <a:lstStyle/>
          <a:p>
            <a:r>
              <a:rPr lang="en-GB">
                <a:solidFill>
                  <a:schemeClr val="tx1"/>
                </a:solidFill>
              </a:rPr>
              <a:t>Emotional/Psychological </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415413" y="2007189"/>
            <a:ext cx="10515600" cy="5222911"/>
          </a:xfrm>
        </p:spPr>
        <p:txBody>
          <a:bodyPr>
            <a:noAutofit/>
          </a:bodyPr>
          <a:lstStyle/>
          <a:p>
            <a:pPr marL="0" indent="0">
              <a:buNone/>
            </a:pPr>
            <a:r>
              <a:rPr lang="en-GB" sz="2000">
                <a:latin typeface="Aptos" panose="020B0004020202020204" pitchFamily="34" charset="0"/>
                <a:ea typeface="Calibri Light" panose="020F0302020204030204" pitchFamily="34" charset="0"/>
                <a:cs typeface="Calibri Light" panose="020F0302020204030204" pitchFamily="34" charset="0"/>
              </a:rPr>
              <a:t>The emotions of the receiver and sender is also a barrier. Namely </a:t>
            </a:r>
            <a:r>
              <a:rPr lang="en-GB" sz="2000" i="1">
                <a:latin typeface="Aptos" panose="020B0004020202020204" pitchFamily="34" charset="0"/>
                <a:ea typeface="Calibri Light" panose="020F0302020204030204" pitchFamily="34" charset="0"/>
                <a:cs typeface="Calibri Light" panose="020F0302020204030204" pitchFamily="34" charset="0"/>
              </a:rPr>
              <a:t>emotional/psychological  barrier. </a:t>
            </a:r>
            <a:r>
              <a:rPr lang="en-GB" sz="2000" kern="100">
                <a:effectLst/>
                <a:latin typeface="Aptos" panose="020B0004020202020204" pitchFamily="34" charset="0"/>
                <a:ea typeface="Calibri Light" panose="020F0302020204030204" pitchFamily="34" charset="0"/>
                <a:cs typeface="Calibri Light" panose="020F0302020204030204" pitchFamily="34" charset="0"/>
              </a:rPr>
              <a:t>*What this implies is the subjective emotional symptoms of situational stress, discomfort, uncertainty and anxiety in a workplace environment due to complex barriers. </a:t>
            </a:r>
          </a:p>
          <a:p>
            <a:pPr marL="0" lvl="0" indent="0">
              <a:buSzPts val="1000"/>
              <a:buNone/>
              <a:tabLst>
                <a:tab pos="457200" algn="l"/>
              </a:tabLst>
            </a:pPr>
            <a:r>
              <a:rPr lang="en-GB" sz="2000" kern="100">
                <a:effectLst/>
                <a:latin typeface="Aptos" panose="020B0004020202020204" pitchFamily="34" charset="0"/>
                <a:ea typeface="Calibri Light" panose="020F0302020204030204" pitchFamily="34" charset="0"/>
                <a:cs typeface="Calibri Light" panose="020F0302020204030204" pitchFamily="34" charset="0"/>
              </a:rPr>
              <a:t>* In the case study of Flight foods Ltd an emotional barrier is demonstrated when Gary, the floor manager,  explains the staff have not been trained in food hyenine he says  “</a:t>
            </a:r>
            <a:r>
              <a:rPr lang="en-GB" sz="2000" kern="100" err="1">
                <a:effectLst/>
                <a:latin typeface="Aptos" panose="020B0004020202020204" pitchFamily="34" charset="0"/>
                <a:ea typeface="Calibri Light" panose="020F0302020204030204" pitchFamily="34" charset="0"/>
                <a:cs typeface="Calibri Light" panose="020F0302020204030204" pitchFamily="34" charset="0"/>
              </a:rPr>
              <a:t>Im</a:t>
            </a:r>
            <a:r>
              <a:rPr lang="en-GB" sz="2000" kern="100">
                <a:effectLst/>
                <a:latin typeface="Aptos" panose="020B0004020202020204" pitchFamily="34" charset="0"/>
                <a:ea typeface="Calibri Light" panose="020F0302020204030204" pitchFamily="34" charset="0"/>
                <a:cs typeface="Calibri Light" panose="020F0302020204030204" pitchFamily="34" charset="0"/>
              </a:rPr>
              <a:t>  running around in this madhouse trying to explain to them what they have to do “  I have </a:t>
            </a:r>
            <a:r>
              <a:rPr lang="en-GB" sz="2000" kern="100">
                <a:latin typeface="Aptos" panose="020B0004020202020204" pitchFamily="34" charset="0"/>
                <a:ea typeface="Calibri Light" panose="020F0302020204030204" pitchFamily="34" charset="0"/>
                <a:cs typeface="Calibri Light" panose="020F0302020204030204" pitchFamily="34" charset="0"/>
              </a:rPr>
              <a:t>determined</a:t>
            </a:r>
            <a:r>
              <a:rPr lang="en-GB" sz="2000" kern="100">
                <a:effectLst/>
                <a:latin typeface="Aptos" panose="020B0004020202020204" pitchFamily="34" charset="0"/>
                <a:ea typeface="Calibri Light" panose="020F0302020204030204" pitchFamily="34" charset="0"/>
                <a:cs typeface="Calibri Light" panose="020F0302020204030204" pitchFamily="34" charset="0"/>
              </a:rPr>
              <a:t> that because they are expected to know food hygiene standards (which they have no training)in order to adhere to the industry standard. Not being equipped with right training would cause emotional distress.  Carelessness</a:t>
            </a:r>
            <a:r>
              <a:rPr lang="en-GB" sz="2000" kern="100">
                <a:latin typeface="Aptos" panose="020B0004020202020204" pitchFamily="34" charset="0"/>
                <a:ea typeface="Calibri Light" panose="020F0302020204030204" pitchFamily="34" charset="0"/>
                <a:cs typeface="Calibri Light" panose="020F0302020204030204" pitchFamily="34" charset="0"/>
              </a:rPr>
              <a:t> and</a:t>
            </a:r>
            <a:r>
              <a:rPr lang="en-GB" sz="2000" kern="100">
                <a:effectLst/>
                <a:latin typeface="Aptos" panose="020B0004020202020204" pitchFamily="34" charset="0"/>
                <a:ea typeface="Calibri Light" panose="020F0302020204030204" pitchFamily="34" charset="0"/>
                <a:cs typeface="Calibri Light" panose="020F0302020204030204" pitchFamily="34" charset="0"/>
              </a:rPr>
              <a:t>  </a:t>
            </a:r>
            <a:r>
              <a:rPr lang="en-GB" sz="2000" kern="100">
                <a:latin typeface="Aptos" panose="020B0004020202020204" pitchFamily="34" charset="0"/>
                <a:ea typeface="Calibri Light" panose="020F0302020204030204" pitchFamily="34" charset="0"/>
                <a:cs typeface="Calibri Light" panose="020F0302020204030204" pitchFamily="34" charset="0"/>
              </a:rPr>
              <a:t>c</a:t>
            </a:r>
            <a:r>
              <a:rPr lang="en-GB" sz="2000" kern="100">
                <a:effectLst/>
                <a:latin typeface="Aptos" panose="020B0004020202020204" pitchFamily="34" charset="0"/>
                <a:ea typeface="Calibri Light" panose="020F0302020204030204" pitchFamily="34" charset="0"/>
                <a:cs typeface="Calibri Light" panose="020F0302020204030204" pitchFamily="34" charset="0"/>
              </a:rPr>
              <a:t>ausing errors and mistakes as they lack the understanding- making the work feel pressured.  As for Garys’ </a:t>
            </a:r>
            <a:r>
              <a:rPr lang="en-GB" sz="2000" kern="100">
                <a:latin typeface="Aptos" panose="020B0004020202020204" pitchFamily="34" charset="0"/>
                <a:ea typeface="Calibri Light" panose="020F0302020204030204" pitchFamily="34" charset="0"/>
                <a:cs typeface="Calibri Light" panose="020F0302020204030204" pitchFamily="34" charset="0"/>
              </a:rPr>
              <a:t>emotions, this</a:t>
            </a:r>
            <a:r>
              <a:rPr lang="en-GB" sz="2000" kern="100">
                <a:effectLst/>
                <a:latin typeface="Aptos" panose="020B0004020202020204" pitchFamily="34" charset="0"/>
                <a:ea typeface="Calibri Light" panose="020F0302020204030204" pitchFamily="34" charset="0"/>
                <a:cs typeface="Calibri Light" panose="020F0302020204030204" pitchFamily="34" charset="0"/>
              </a:rPr>
              <a:t> demonstrates that he is stressed and clearly overwhelmed at the excessive workload he must take on.</a:t>
            </a:r>
          </a:p>
          <a:p>
            <a:pPr>
              <a:buNone/>
            </a:pPr>
            <a:r>
              <a:rPr lang="en-GB" sz="2000" kern="1200">
                <a:solidFill>
                  <a:srgbClr val="000000"/>
                </a:solidFill>
                <a:effectLst/>
                <a:latin typeface="Aptos" panose="020B0004020202020204" pitchFamily="34" charset="0"/>
                <a:ea typeface="Calibri Light" panose="020F0302020204030204" pitchFamily="34" charset="0"/>
                <a:cs typeface="Calibri Light" panose="020F0302020204030204" pitchFamily="34" charset="0"/>
              </a:rPr>
              <a:t>*If the sender is affected the message might not be clear and he might overlook some necessary attributes of the receiver. Jin and Omar S</a:t>
            </a:r>
            <a:r>
              <a:rPr lang="en-GB" sz="2000">
                <a:solidFill>
                  <a:srgbClr val="000000"/>
                </a:solidFill>
                <a:latin typeface="Aptos" panose="020B0004020202020204" pitchFamily="34" charset="0"/>
                <a:ea typeface="Calibri Light" panose="020F0302020204030204" pitchFamily="34" charset="0"/>
                <a:cs typeface="Calibri Light" panose="020F0302020204030204" pitchFamily="34" charset="0"/>
              </a:rPr>
              <a:t>. (2024) </a:t>
            </a:r>
            <a:endParaRPr lang="en-GB" sz="2000" kern="100">
              <a:effectLst/>
              <a:latin typeface="Aptos" panose="020B0004020202020204" pitchFamily="34" charset="0"/>
              <a:ea typeface="Calibri Light" panose="020F0302020204030204" pitchFamily="34" charset="0"/>
              <a:cs typeface="Calibri Light" panose="020F0302020204030204" pitchFamily="34" charset="0"/>
            </a:endParaRPr>
          </a:p>
          <a:p>
            <a:pPr>
              <a:buNone/>
            </a:pPr>
            <a:r>
              <a:rPr lang="en-GB" sz="2000" kern="1200">
                <a:solidFill>
                  <a:srgbClr val="000000"/>
                </a:solidFill>
                <a:effectLst/>
                <a:latin typeface="Aptos" panose="020B0004020202020204" pitchFamily="34" charset="0"/>
                <a:ea typeface="Calibri Light" panose="020F0302020204030204" pitchFamily="34" charset="0"/>
                <a:cs typeface="Calibri Light" panose="020F0302020204030204" pitchFamily="34" charset="0"/>
              </a:rPr>
              <a:t>*If the receiver is affected by a psychological stress, they too might not receive the message as intended. </a:t>
            </a:r>
            <a:endParaRPr lang="en-GB" sz="2000">
              <a:latin typeface="Aptos" panose="020B0004020202020204" pitchFamily="34" charset="0"/>
              <a:ea typeface="Calibri Light" panose="020F0302020204030204" pitchFamily="34" charset="0"/>
              <a:cs typeface="Calibri Light" panose="020F0302020204030204" pitchFamily="34" charset="0"/>
            </a:endParaRPr>
          </a:p>
        </p:txBody>
      </p:sp>
      <p:pic>
        <p:nvPicPr>
          <p:cNvPr id="4" name="Picture 3" descr="Person sleeping at desk">
            <a:extLst>
              <a:ext uri="{FF2B5EF4-FFF2-40B4-BE49-F238E27FC236}">
                <a16:creationId xmlns:a16="http://schemas.microsoft.com/office/drawing/2014/main" id="{2D186C54-84D2-463C-2DF3-508487DF13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7716" y="404648"/>
            <a:ext cx="2271252" cy="1371300"/>
          </a:xfrm>
          <a:prstGeom prst="rect">
            <a:avLst/>
          </a:prstGeom>
        </p:spPr>
      </p:pic>
      <p:pic>
        <p:nvPicPr>
          <p:cNvPr id="5" name="Graphic 4" descr="Surprised face outline with solid fill">
            <a:extLst>
              <a:ext uri="{FF2B5EF4-FFF2-40B4-BE49-F238E27FC236}">
                <a16:creationId xmlns:a16="http://schemas.microsoft.com/office/drawing/2014/main" id="{225560BE-B5C3-89A8-C32A-CEB264606E1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32090" y="816781"/>
            <a:ext cx="914400" cy="914400"/>
          </a:xfrm>
          <a:prstGeom prst="rect">
            <a:avLst/>
          </a:prstGeom>
        </p:spPr>
      </p:pic>
    </p:spTree>
    <p:extLst>
      <p:ext uri="{BB962C8B-B14F-4D97-AF65-F5344CB8AC3E}">
        <p14:creationId xmlns:p14="http://schemas.microsoft.com/office/powerpoint/2010/main" val="3427848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113CAE-823C-AC55-C285-636E638181C9}"/>
              </a:ext>
            </a:extLst>
          </p:cNvPr>
          <p:cNvSpPr txBox="1"/>
          <p:nvPr/>
        </p:nvSpPr>
        <p:spPr>
          <a:xfrm>
            <a:off x="687534" y="84338"/>
            <a:ext cx="11021961" cy="5447645"/>
          </a:xfrm>
          <a:prstGeom prst="rect">
            <a:avLst/>
          </a:prstGeom>
          <a:noFill/>
        </p:spPr>
        <p:txBody>
          <a:bodyPr wrap="square">
            <a:spAutoFit/>
          </a:bodyPr>
          <a:lstStyle/>
          <a:p>
            <a:pPr marL="0" indent="0">
              <a:buNone/>
            </a:pPr>
            <a:r>
              <a:rPr lang="en-GB" sz="2000" kern="100">
                <a:effectLst/>
                <a:latin typeface="Aptos" panose="020B0004020202020204" pitchFamily="34" charset="0"/>
                <a:ea typeface="Calibri Light" panose="020F0302020204030204" pitchFamily="34" charset="0"/>
                <a:cs typeface="Calibri Light" panose="020F0302020204030204" pitchFamily="34" charset="0"/>
              </a:rPr>
              <a:t>*According to Shramms method, it would render the communication incomplete because there is no method in Garys team for feedback. </a:t>
            </a:r>
          </a:p>
          <a:p>
            <a:pPr marL="0" indent="0">
              <a:buNone/>
            </a:pPr>
            <a:r>
              <a:rPr lang="en-GB" sz="2000" kern="100">
                <a:effectLst/>
                <a:latin typeface="Aptos" panose="020B0004020202020204" pitchFamily="34" charset="0"/>
                <a:ea typeface="Calibri Light" panose="020F0302020204030204" pitchFamily="34" charset="0"/>
                <a:cs typeface="Calibri Light" panose="020F0302020204030204" pitchFamily="34" charset="0"/>
              </a:rPr>
              <a:t>*In Shannon and weavers, SMCR,  the message isn’t received because the channel (noise) is emotional/psychological.</a:t>
            </a:r>
          </a:p>
          <a:p>
            <a:pPr>
              <a:buSzPts val="1000"/>
              <a:buFont typeface="Arial" panose="020B0604020202020204" pitchFamily="34" charset="0"/>
              <a:buChar char="•"/>
              <a:tabLst>
                <a:tab pos="457200" algn="l"/>
              </a:tabLst>
            </a:pPr>
            <a:endParaRPr lang="en-GB" sz="2000" kern="100">
              <a:latin typeface="Aptos" panose="020B0004020202020204" pitchFamily="34" charset="0"/>
              <a:ea typeface="Calibri Light" panose="020F0302020204030204" pitchFamily="34" charset="0"/>
              <a:cs typeface="Calibri Light" panose="020F0302020204030204" pitchFamily="34" charset="0"/>
            </a:endParaRPr>
          </a:p>
          <a:p>
            <a:pPr>
              <a:buSzPts val="1000"/>
              <a:tabLst>
                <a:tab pos="457200" algn="l"/>
              </a:tabLst>
            </a:pPr>
            <a:r>
              <a:rPr lang="en-GB" sz="2000" kern="1200">
                <a:solidFill>
                  <a:srgbClr val="000000"/>
                </a:solidFill>
                <a:effectLst/>
                <a:latin typeface="Aptos" panose="020B0004020202020204" pitchFamily="34" charset="0"/>
                <a:ea typeface="Calibri Light" panose="020F0302020204030204" pitchFamily="34" charset="0"/>
                <a:cs typeface="Calibri Light" panose="020F0302020204030204" pitchFamily="34" charset="0"/>
              </a:rPr>
              <a:t>*According to the case study; Gary mentions his busy personal life, which suggests  that by adopting Eisenhower’s time management matrix could help him prioritise tasks to reduce stress. I would recommend implementing Berlo’s model by improving sensitivity to the team's language and cultural needs and  making communication complete knowing that there are complex human aspects to acknowledge from sender to receiver and adjusting the communication accordingly.  This could include appointing a bilingual shift leader to facilitate clearer communication, providing training materials in multiple languages and establishing a proper feedback system. </a:t>
            </a:r>
            <a:endParaRPr lang="en-GB" sz="2000" kern="100">
              <a:effectLst/>
              <a:latin typeface="Aptos" panose="020B0004020202020204" pitchFamily="34" charset="0"/>
              <a:ea typeface="Calibri Light" panose="020F0302020204030204" pitchFamily="34" charset="0"/>
              <a:cs typeface="Calibri Light" panose="020F0302020204030204" pitchFamily="34" charset="0"/>
            </a:endParaRPr>
          </a:p>
          <a:p>
            <a:pPr marL="0" indent="0">
              <a:buSzPts val="1000"/>
              <a:buNone/>
              <a:tabLst>
                <a:tab pos="457200" algn="l"/>
              </a:tabLst>
            </a:pPr>
            <a:endParaRPr lang="en-GB" sz="2000" kern="1200">
              <a:solidFill>
                <a:srgbClr val="000000"/>
              </a:solidFill>
              <a:effectLst/>
              <a:latin typeface="Aptos" panose="020B0004020202020204" pitchFamily="34" charset="0"/>
              <a:ea typeface="Calibri Light" panose="020F0302020204030204" pitchFamily="34" charset="0"/>
              <a:cs typeface="Calibri Light" panose="020F0302020204030204" pitchFamily="34" charset="0"/>
            </a:endParaRPr>
          </a:p>
          <a:p>
            <a:pPr marL="0" indent="0">
              <a:buSzPts val="1000"/>
              <a:buNone/>
              <a:tabLst>
                <a:tab pos="457200" algn="l"/>
              </a:tabLst>
            </a:pPr>
            <a:endParaRPr lang="en-GB" sz="2000">
              <a:solidFill>
                <a:srgbClr val="000000"/>
              </a:solidFill>
              <a:latin typeface="Aptos" panose="020B0004020202020204" pitchFamily="34" charset="0"/>
              <a:ea typeface="Calibri Light" panose="020F0302020204030204" pitchFamily="34" charset="0"/>
              <a:cs typeface="Calibri Light" panose="020F0302020204030204" pitchFamily="34" charset="0"/>
            </a:endParaRPr>
          </a:p>
          <a:p>
            <a:pPr marL="0" indent="0">
              <a:buSzPts val="1000"/>
              <a:buNone/>
              <a:tabLst>
                <a:tab pos="457200" algn="l"/>
              </a:tabLst>
            </a:pPr>
            <a:r>
              <a:rPr lang="en-GB" sz="2000" kern="1200">
                <a:solidFill>
                  <a:srgbClr val="000000"/>
                </a:solidFill>
                <a:effectLst/>
                <a:latin typeface="Aptos" panose="020B0004020202020204" pitchFamily="34" charset="0"/>
                <a:ea typeface="Calibri Light" panose="020F0302020204030204" pitchFamily="34" charset="0"/>
                <a:cs typeface="Calibri Light" panose="020F0302020204030204" pitchFamily="34" charset="0"/>
              </a:rPr>
              <a:t>*These changes would reduce staff anxiety, improve message clarity and ultimately boost productivity for the business. </a:t>
            </a:r>
            <a:endParaRPr lang="en-GB" sz="2000" kern="100">
              <a:effectLst/>
              <a:latin typeface="Aptos" panose="020B0004020202020204" pitchFamily="34" charset="0"/>
              <a:ea typeface="Calibri Light" panose="020F0302020204030204" pitchFamily="34" charset="0"/>
              <a:cs typeface="Calibri Light" panose="020F0302020204030204" pitchFamily="34" charset="0"/>
            </a:endParaRPr>
          </a:p>
          <a:p>
            <a:pPr>
              <a:buFont typeface="Arial" panose="020B0604020202020204" pitchFamily="34" charset="0"/>
              <a:buChar char="•"/>
            </a:pPr>
            <a:endParaRPr lang="en-GB" sz="2800" kern="100">
              <a:effectLst/>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7" name="Graphic 6" descr="Teacher with solid fill">
            <a:extLst>
              <a:ext uri="{FF2B5EF4-FFF2-40B4-BE49-F238E27FC236}">
                <a16:creationId xmlns:a16="http://schemas.microsoft.com/office/drawing/2014/main" id="{0ABFE101-4A9B-5AFB-5F2B-1B7305A526D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637282" y="4340008"/>
            <a:ext cx="3067157" cy="3067157"/>
          </a:xfrm>
          <a:prstGeom prst="rect">
            <a:avLst/>
          </a:prstGeom>
        </p:spPr>
      </p:pic>
      <p:pic>
        <p:nvPicPr>
          <p:cNvPr id="4" name="Graphic 3" descr="Smiling face outline with solid fill">
            <a:extLst>
              <a:ext uri="{FF2B5EF4-FFF2-40B4-BE49-F238E27FC236}">
                <a16:creationId xmlns:a16="http://schemas.microsoft.com/office/drawing/2014/main" id="{6A1A1036-0F91-DC31-F115-94AD729A8A1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93547" y="5074783"/>
            <a:ext cx="914400" cy="914400"/>
          </a:xfrm>
          <a:prstGeom prst="rect">
            <a:avLst/>
          </a:prstGeom>
        </p:spPr>
      </p:pic>
    </p:spTree>
    <p:extLst>
      <p:ext uri="{BB962C8B-B14F-4D97-AF65-F5344CB8AC3E}">
        <p14:creationId xmlns:p14="http://schemas.microsoft.com/office/powerpoint/2010/main" val="2107615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2C34C3D-7ECB-6A8D-C1E9-DABBCFF4B4B9}"/>
              </a:ext>
            </a:extLst>
          </p:cNvPr>
          <p:cNvSpPr txBox="1"/>
          <p:nvPr/>
        </p:nvSpPr>
        <p:spPr>
          <a:xfrm>
            <a:off x="673509" y="203200"/>
            <a:ext cx="10844981" cy="707886"/>
          </a:xfrm>
          <a:prstGeom prst="rect">
            <a:avLst/>
          </a:prstGeom>
          <a:noFill/>
        </p:spPr>
        <p:txBody>
          <a:bodyPr wrap="square" rtlCol="0">
            <a:spAutoFit/>
          </a:bodyPr>
          <a:lstStyle/>
          <a:p>
            <a:r>
              <a:rPr lang="en-GB" sz="4000" u="sng">
                <a:latin typeface="Aptos Black" panose="020B0004020202020204" pitchFamily="34" charset="0"/>
              </a:rPr>
              <a:t>CONCLUSION</a:t>
            </a:r>
          </a:p>
        </p:txBody>
      </p:sp>
      <p:sp>
        <p:nvSpPr>
          <p:cNvPr id="2" name="TextBox 1">
            <a:extLst>
              <a:ext uri="{FF2B5EF4-FFF2-40B4-BE49-F238E27FC236}">
                <a16:creationId xmlns:a16="http://schemas.microsoft.com/office/drawing/2014/main" id="{BBF38BEF-6CCE-0AFB-0275-DC05CEC951D7}"/>
              </a:ext>
            </a:extLst>
          </p:cNvPr>
          <p:cNvSpPr txBox="1"/>
          <p:nvPr/>
        </p:nvSpPr>
        <p:spPr>
          <a:xfrm>
            <a:off x="403123" y="1130709"/>
            <a:ext cx="11326761" cy="6463308"/>
          </a:xfrm>
          <a:prstGeom prst="rect">
            <a:avLst/>
          </a:prstGeom>
          <a:noFill/>
        </p:spPr>
        <p:txBody>
          <a:bodyPr wrap="square" rtlCol="0">
            <a:spAutoFit/>
          </a:bodyPr>
          <a:lstStyle/>
          <a:p>
            <a:r>
              <a:rPr lang="en-GB"/>
              <a:t>From our findings Flight Foods’ Internal workforce is struggling with poor working conditions due to complex communications barriers.</a:t>
            </a:r>
          </a:p>
          <a:p>
            <a:endParaRPr lang="en-GB"/>
          </a:p>
          <a:p>
            <a:r>
              <a:rPr lang="en-GB"/>
              <a:t>These include, </a:t>
            </a:r>
          </a:p>
          <a:p>
            <a:r>
              <a:rPr lang="en-GB"/>
              <a:t>Environmental noise from machines</a:t>
            </a:r>
          </a:p>
          <a:p>
            <a:r>
              <a:rPr lang="en-GB"/>
              <a:t>Communication issues like language differences.</a:t>
            </a:r>
          </a:p>
          <a:p>
            <a:r>
              <a:rPr lang="en-GB"/>
              <a:t>Generational gaps</a:t>
            </a:r>
          </a:p>
          <a:p>
            <a:r>
              <a:rPr lang="en-GB"/>
              <a:t>Cultural backgrounds</a:t>
            </a:r>
          </a:p>
          <a:p>
            <a:r>
              <a:rPr lang="en-GB"/>
              <a:t>And emotional stress.</a:t>
            </a:r>
          </a:p>
          <a:p>
            <a:r>
              <a:rPr lang="en-GB"/>
              <a:t>Using the three communication models we have thoroughly examined these barriers to recommend the best possible solutions for improving food safety standards and quality control.</a:t>
            </a:r>
          </a:p>
          <a:p>
            <a:endParaRPr lang="en-GB"/>
          </a:p>
          <a:p>
            <a:r>
              <a:rPr lang="en-GB"/>
              <a:t>Based on the findings Flight Foods LTD and Gary ( floor manager)  should now re-</a:t>
            </a:r>
            <a:r>
              <a:rPr lang="en-GB" err="1"/>
              <a:t>strategise</a:t>
            </a:r>
            <a:r>
              <a:rPr lang="en-GB"/>
              <a:t> and develop a solid action plan that addresses every barrier from the case study.  Enabling the business to reach its full potential and to increase its market share once again.  </a:t>
            </a:r>
          </a:p>
          <a:p>
            <a:endParaRPr lang="en-GB"/>
          </a:p>
          <a:p>
            <a:endParaRPr lang="en-GB"/>
          </a:p>
          <a:p>
            <a:endParaRPr lang="en-GB"/>
          </a:p>
          <a:p>
            <a:endParaRPr lang="en-GB"/>
          </a:p>
          <a:p>
            <a:endParaRPr lang="en-GB"/>
          </a:p>
          <a:p>
            <a:r>
              <a:rPr lang="en-GB"/>
              <a:t>  </a:t>
            </a:r>
          </a:p>
          <a:p>
            <a:endParaRPr lang="en-GB"/>
          </a:p>
          <a:p>
            <a:endParaRPr lang="en-GB"/>
          </a:p>
        </p:txBody>
      </p:sp>
    </p:spTree>
    <p:extLst>
      <p:ext uri="{BB962C8B-B14F-4D97-AF65-F5344CB8AC3E}">
        <p14:creationId xmlns:p14="http://schemas.microsoft.com/office/powerpoint/2010/main" val="2739522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71D8-81AD-80B3-705D-9BAA68026457}"/>
              </a:ext>
            </a:extLst>
          </p:cNvPr>
          <p:cNvSpPr>
            <a:spLocks noGrp="1"/>
          </p:cNvSpPr>
          <p:nvPr>
            <p:ph type="title"/>
          </p:nvPr>
        </p:nvSpPr>
        <p:spPr>
          <a:xfrm>
            <a:off x="596462" y="296660"/>
            <a:ext cx="10515600" cy="411982"/>
          </a:xfrm>
        </p:spPr>
        <p:txBody>
          <a:bodyPr>
            <a:noAutofit/>
          </a:bodyPr>
          <a:lstStyle/>
          <a:p>
            <a:r>
              <a:rPr lang="en-GB" sz="4000" u="sng">
                <a:solidFill>
                  <a:schemeClr val="tx1"/>
                </a:solidFill>
                <a:latin typeface="Aptos Black" panose="020B0004020202020204" pitchFamily="34" charset="0"/>
              </a:rPr>
              <a:t>REFERENCES</a:t>
            </a:r>
          </a:p>
        </p:txBody>
      </p:sp>
      <p:sp>
        <p:nvSpPr>
          <p:cNvPr id="3" name="Content Placeholder 2">
            <a:extLst>
              <a:ext uri="{FF2B5EF4-FFF2-40B4-BE49-F238E27FC236}">
                <a16:creationId xmlns:a16="http://schemas.microsoft.com/office/drawing/2014/main" id="{C2AEAE6D-7715-FF2C-8773-41C79538AE07}"/>
              </a:ext>
            </a:extLst>
          </p:cNvPr>
          <p:cNvSpPr>
            <a:spLocks noGrp="1"/>
          </p:cNvSpPr>
          <p:nvPr>
            <p:ph idx="1"/>
          </p:nvPr>
        </p:nvSpPr>
        <p:spPr>
          <a:xfrm>
            <a:off x="262467" y="914400"/>
            <a:ext cx="11081501" cy="5943600"/>
          </a:xfrm>
        </p:spPr>
        <p:txBody>
          <a:bodyPr vert="horz" lIns="91440" tIns="45720" rIns="91440" bIns="45720" rtlCol="0" anchor="t">
            <a:normAutofit/>
          </a:bodyPr>
          <a:lstStyle/>
          <a:p>
            <a:pPr marL="0" indent="0">
              <a:lnSpc>
                <a:spcPct val="110000"/>
              </a:lnSpc>
              <a:buNone/>
            </a:pPr>
            <a:r>
              <a:rPr lang="en-GB" sz="1800" dirty="0">
                <a:solidFill>
                  <a:schemeClr val="tx1"/>
                </a:solidFill>
                <a:latin typeface="+mj-lt"/>
                <a:ea typeface="Calibri Light"/>
                <a:cs typeface="Calibri Light"/>
              </a:rPr>
              <a:t>1) University of Wales Trinity Saint David, Moodle, Effective communication and teamwork module, Power Point Presentation week 8-Barriers to communication ( Accessed on March 27 2026)</a:t>
            </a:r>
          </a:p>
          <a:p>
            <a:pPr marL="0" indent="0">
              <a:lnSpc>
                <a:spcPct val="110000"/>
              </a:lnSpc>
              <a:buNone/>
            </a:pPr>
            <a:r>
              <a:rPr lang="en-GB" sz="1800" dirty="0">
                <a:solidFill>
                  <a:schemeClr val="tx1"/>
                </a:solidFill>
                <a:latin typeface="+mj-lt"/>
                <a:ea typeface="Calibri Light"/>
                <a:cs typeface="Calibri Light"/>
              </a:rPr>
              <a:t>2) Parliamentary Office of Science and Technology (2009). Environmental Noise. London: UK Parliament. Available at https://www.parliament.uk/globalassets/documents/post/postpn338.pdf (Accessed on April 4 2026): </a:t>
            </a:r>
            <a:r>
              <a:rPr lang="en-GB" sz="1800" dirty="0">
                <a:solidFill>
                  <a:schemeClr val="tx1"/>
                </a:solidFill>
                <a:latin typeface="+mj-lt"/>
                <a:ea typeface="+mn-lt"/>
                <a:cs typeface="+mn-lt"/>
                <a:hlinkClick r:id="rId3">
                  <a:extLst>
                    <a:ext uri="{A12FA001-AC4F-418D-AE19-62706E023703}">
                      <ahyp:hlinkClr xmlns:ahyp="http://schemas.microsoft.com/office/drawing/2018/hyperlinkcolor" val="tx"/>
                    </a:ext>
                  </a:extLst>
                </a:hlinkClick>
              </a:rPr>
              <a:t>Microsoft Word - postpn338.doc</a:t>
            </a:r>
            <a:endParaRPr lang="en-GB" sz="1800" dirty="0">
              <a:solidFill>
                <a:schemeClr val="tx1"/>
              </a:solidFill>
              <a:latin typeface="+mj-lt"/>
              <a:ea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endParaRPr>
          </a:p>
          <a:p>
            <a:pPr marL="0" indent="0">
              <a:lnSpc>
                <a:spcPct val="110000"/>
              </a:lnSpc>
              <a:buNone/>
            </a:pPr>
            <a:r>
              <a:rPr lang="en-GB" sz="1800" dirty="0">
                <a:solidFill>
                  <a:schemeClr val="tx1"/>
                </a:solidFill>
                <a:latin typeface="+mj-lt"/>
                <a:ea typeface="Calibri Light"/>
                <a:cs typeface="Calibri Light"/>
              </a:rPr>
              <a:t>3) Shannon, C. E., &amp; Weaver, W. (1948). </a:t>
            </a:r>
            <a:r>
              <a:rPr lang="en-GB" sz="1800" i="1" dirty="0">
                <a:solidFill>
                  <a:schemeClr val="tx1"/>
                </a:solidFill>
                <a:latin typeface="+mj-lt"/>
                <a:ea typeface="Calibri Light"/>
                <a:cs typeface="Calibri Light"/>
              </a:rPr>
              <a:t>The Mathematical Theory of Communication (Accessed on April 1 2026): </a:t>
            </a:r>
            <a:r>
              <a:rPr lang="en-GB" sz="1800" dirty="0">
                <a:solidFill>
                  <a:schemeClr val="tx1"/>
                </a:solidFill>
                <a:latin typeface="+mj-lt"/>
                <a:ea typeface="+mn-lt"/>
                <a:cs typeface="+mn-lt"/>
                <a:hlinkClick r:id="rId4">
                  <a:extLst>
                    <a:ext uri="{A12FA001-AC4F-418D-AE19-62706E023703}">
                      <ahyp:hlinkClr xmlns:ahyp="http://schemas.microsoft.com/office/drawing/2018/hyperlinkcolor" val="tx"/>
                    </a:ext>
                  </a:extLst>
                </a:hlinkClick>
              </a:rPr>
              <a:t>shannon1948.dvi</a:t>
            </a:r>
          </a:p>
          <a:p>
            <a:pPr marL="0" indent="0">
              <a:lnSpc>
                <a:spcPct val="110000"/>
              </a:lnSpc>
              <a:buNone/>
            </a:pPr>
            <a:r>
              <a:rPr lang="en-GB" sz="1800" dirty="0">
                <a:solidFill>
                  <a:schemeClr val="tx1"/>
                </a:solidFill>
                <a:latin typeface="+mj-lt"/>
                <a:ea typeface="Calibri Light"/>
                <a:cs typeface="Calibri Light"/>
              </a:rPr>
              <a:t>4</a:t>
            </a:r>
            <a:r>
              <a:rPr lang="en-GB" sz="1800" i="0" dirty="0">
                <a:solidFill>
                  <a:schemeClr val="tx1"/>
                </a:solidFill>
                <a:effectLst/>
                <a:latin typeface="+mj-lt"/>
                <a:ea typeface="Calibri Light"/>
                <a:cs typeface="Calibri Light"/>
              </a:rPr>
              <a:t>) Valentina (2023). </a:t>
            </a:r>
            <a:r>
              <a:rPr lang="en-GB" sz="1800" i="1" dirty="0">
                <a:solidFill>
                  <a:schemeClr val="tx1"/>
                </a:solidFill>
                <a:effectLst/>
                <a:latin typeface="+mj-lt"/>
                <a:ea typeface="Calibri Light"/>
                <a:cs typeface="Calibri Light"/>
              </a:rPr>
              <a:t>How does age affect communication styles</a:t>
            </a:r>
            <a:r>
              <a:rPr lang="en-GB" sz="1800" i="1" dirty="0">
                <a:solidFill>
                  <a:schemeClr val="tx1"/>
                </a:solidFill>
                <a:latin typeface="+mj-lt"/>
                <a:ea typeface="Calibri Light"/>
                <a:cs typeface="Calibri Light"/>
              </a:rPr>
              <a:t>, </a:t>
            </a:r>
            <a:r>
              <a:rPr lang="en-GB" sz="1800" i="0" dirty="0">
                <a:solidFill>
                  <a:schemeClr val="tx1"/>
                </a:solidFill>
                <a:effectLst/>
                <a:latin typeface="+mj-lt"/>
                <a:ea typeface="Calibri Light"/>
                <a:cs typeface="Calibri Light"/>
              </a:rPr>
              <a:t> Available at: https://www.tutorchase.com/answers/a-level/psychology/how-does-age-affect-communication-styles [Accessed 5 Apr. 2026].</a:t>
            </a:r>
          </a:p>
          <a:p>
            <a:pPr marL="0" indent="0">
              <a:lnSpc>
                <a:spcPct val="110000"/>
              </a:lnSpc>
              <a:buNone/>
            </a:pPr>
            <a:r>
              <a:rPr lang="en-GB" sz="1800" dirty="0">
                <a:solidFill>
                  <a:schemeClr val="tx1"/>
                </a:solidFill>
                <a:latin typeface="+mj-lt"/>
                <a:ea typeface="Calibri Light"/>
                <a:cs typeface="Calibri Light"/>
              </a:rPr>
              <a:t>5) Jin, L., Omar, s. (2024) Exploring the effects of cultural, attitude, language and emotional barriers on job performance at ABC company’ journal of Techno-social, Available at:  </a:t>
            </a:r>
            <a:r>
              <a:rPr lang="en-GB" sz="1800" i="1" dirty="0">
                <a:solidFill>
                  <a:schemeClr val="tx1"/>
                </a:solidFill>
                <a:latin typeface="+mj-lt"/>
                <a:ea typeface="Calibri Light"/>
                <a:cs typeface="Calibri Light"/>
                <a:hlinkClick r:id="rId5">
                  <a:extLst>
                    <a:ext uri="{A12FA001-AC4F-418D-AE19-62706E023703}">
                      <ahyp:hlinkClr xmlns:ahyp="http://schemas.microsoft.com/office/drawing/2018/hyperlinkcolor" val="tx"/>
                    </a:ext>
                  </a:extLst>
                </a:hlinkClick>
              </a:rPr>
              <a:t>https://penerbit.uthm.edu.my/ojs/index.php/JTS/article/view/15422/7023 Exploring The Effects of Cultural, Attitudinal, Language and Emotional Barriers on Job Performance at ABC Company</a:t>
            </a:r>
            <a:r>
              <a:rPr lang="en-GB" sz="1800" i="1" dirty="0">
                <a:solidFill>
                  <a:schemeClr val="tx1"/>
                </a:solidFill>
                <a:latin typeface="+mj-lt"/>
                <a:ea typeface="Calibri Light"/>
                <a:cs typeface="Calibri Light"/>
              </a:rPr>
              <a:t>  </a:t>
            </a:r>
            <a:r>
              <a:rPr lang="en-GB" sz="1800" dirty="0">
                <a:solidFill>
                  <a:schemeClr val="tx1"/>
                </a:solidFill>
                <a:latin typeface="+mj-lt"/>
                <a:ea typeface="Calibri Light"/>
                <a:cs typeface="Calibri Light"/>
              </a:rPr>
              <a:t>(Accessed on April 9 2026)</a:t>
            </a:r>
            <a:endParaRPr lang="en-GB" sz="1800" dirty="0">
              <a:solidFill>
                <a:schemeClr val="tx1"/>
              </a:solidFill>
              <a:effectLst/>
              <a:latin typeface="+mj-lt"/>
              <a:ea typeface="Calibri Light"/>
              <a:cs typeface="Calibri Light"/>
            </a:endParaRPr>
          </a:p>
          <a:p>
            <a:pPr marL="0" indent="0">
              <a:lnSpc>
                <a:spcPct val="110000"/>
              </a:lnSpc>
              <a:buNone/>
            </a:pPr>
            <a:r>
              <a:rPr lang="en-GB" sz="1800" i="1" dirty="0">
                <a:latin typeface="+mj-lt"/>
              </a:rPr>
              <a:t>6) </a:t>
            </a:r>
            <a:r>
              <a:rPr lang="en-GB" sz="1800" i="0" dirty="0" err="1">
                <a:effectLst/>
                <a:latin typeface="+mj-lt"/>
                <a:cs typeface="Helvetica"/>
              </a:rPr>
              <a:t>Poscia</a:t>
            </a:r>
            <a:r>
              <a:rPr lang="en-GB" sz="1800" i="0" dirty="0">
                <a:effectLst/>
                <a:latin typeface="+mj-lt"/>
                <a:cs typeface="Helvetica"/>
              </a:rPr>
              <a:t>, A. et al. (2016) 'Workplace health promotion for older workers: a systematic literature review, BMC </a:t>
            </a:r>
            <a:r>
              <a:rPr lang="en-GB" sz="1800" i="0" dirty="0">
                <a:effectLst/>
                <a:latin typeface="+mj-lt"/>
              </a:rPr>
              <a:t>Health Services Research, 16(S5) Available at: https://doi.org/10.1186/. s12913-016-1518-Z</a:t>
            </a:r>
            <a:r>
              <a:rPr lang="en-GB" sz="1900" b="0" i="0" dirty="0">
                <a:effectLst/>
                <a:latin typeface="+mj-lt"/>
              </a:rPr>
              <a:t>.</a:t>
            </a:r>
            <a:endParaRPr lang="en-GB" sz="1900" dirty="0">
              <a:effectLst/>
              <a:latin typeface="+mj-lt"/>
              <a:ea typeface="Calibri Light"/>
              <a:cs typeface="Calibri Light"/>
            </a:endParaRPr>
          </a:p>
          <a:p>
            <a:pPr marL="0" indent="0">
              <a:buNone/>
            </a:pPr>
            <a:r>
              <a:rPr lang="en-GB" sz="1800" i="1" dirty="0">
                <a:latin typeface="+mj-lt"/>
                <a:ea typeface="Calibri Light"/>
                <a:cs typeface="Calibri Light"/>
              </a:rPr>
              <a:t>7) </a:t>
            </a:r>
            <a:r>
              <a:rPr lang="en-GB" sz="1800" i="1" dirty="0" err="1">
                <a:latin typeface="+mj-lt"/>
                <a:ea typeface="Calibri Light"/>
                <a:cs typeface="Calibri Light"/>
              </a:rPr>
              <a:t>Knapp,M.L</a:t>
            </a:r>
            <a:r>
              <a:rPr lang="en-GB" sz="1800" i="1" dirty="0">
                <a:latin typeface="+mj-lt"/>
                <a:ea typeface="Calibri Light"/>
                <a:cs typeface="Calibri Light"/>
              </a:rPr>
              <a:t>, Hall, J.A. and Horgan, T.G (2013) nonverbal communication in human interaction. 8</a:t>
            </a:r>
            <a:r>
              <a:rPr lang="en-GB" sz="1800" i="1" baseline="30000" dirty="0">
                <a:latin typeface="+mj-lt"/>
                <a:ea typeface="Calibri Light"/>
                <a:cs typeface="Calibri Light"/>
              </a:rPr>
              <a:t>th</a:t>
            </a:r>
            <a:r>
              <a:rPr lang="en-GB" sz="1800" i="1" dirty="0">
                <a:latin typeface="+mj-lt"/>
                <a:ea typeface="Calibri Light"/>
                <a:cs typeface="Calibri Light"/>
              </a:rPr>
              <a:t> Edition. Wadsworth</a:t>
            </a:r>
            <a:endParaRPr lang="en-GB" sz="1800" i="1" dirty="0">
              <a:latin typeface="+mj-lt"/>
            </a:endParaRPr>
          </a:p>
        </p:txBody>
      </p:sp>
    </p:spTree>
    <p:extLst>
      <p:ext uri="{BB962C8B-B14F-4D97-AF65-F5344CB8AC3E}">
        <p14:creationId xmlns:p14="http://schemas.microsoft.com/office/powerpoint/2010/main" val="2308071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2000">
              <a:schemeClr val="accent4">
                <a:lumMod val="20000"/>
                <a:lumOff val="8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Graphic 4" descr="Questions with solid fill">
            <a:extLst>
              <a:ext uri="{FF2B5EF4-FFF2-40B4-BE49-F238E27FC236}">
                <a16:creationId xmlns:a16="http://schemas.microsoft.com/office/drawing/2014/main" id="{A77F3502-0794-59D5-21BD-F1224B0DF39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406055" y="1442545"/>
            <a:ext cx="4692869" cy="4692869"/>
          </a:xfrm>
          <a:prstGeom prst="rect">
            <a:avLst/>
          </a:prstGeom>
        </p:spPr>
      </p:pic>
      <p:sp>
        <p:nvSpPr>
          <p:cNvPr id="8" name="TextBox 7">
            <a:extLst>
              <a:ext uri="{FF2B5EF4-FFF2-40B4-BE49-F238E27FC236}">
                <a16:creationId xmlns:a16="http://schemas.microsoft.com/office/drawing/2014/main" id="{8DE021E9-9ABD-1299-9803-1B37057EF960}"/>
              </a:ext>
            </a:extLst>
          </p:cNvPr>
          <p:cNvSpPr txBox="1"/>
          <p:nvPr/>
        </p:nvSpPr>
        <p:spPr>
          <a:xfrm>
            <a:off x="1502979" y="1954994"/>
            <a:ext cx="4797974" cy="1446550"/>
          </a:xfrm>
          <a:prstGeom prst="rect">
            <a:avLst/>
          </a:prstGeom>
          <a:noFill/>
        </p:spPr>
        <p:txBody>
          <a:bodyPr wrap="square" rtlCol="0">
            <a:spAutoFit/>
          </a:bodyPr>
          <a:lstStyle/>
          <a:p>
            <a:r>
              <a:rPr lang="en-GB" sz="8800">
                <a:solidFill>
                  <a:schemeClr val="accent6">
                    <a:lumMod val="50000"/>
                  </a:schemeClr>
                </a:solidFill>
                <a:latin typeface="Bodoni MT" panose="02070603080606020203" pitchFamily="18" charset="0"/>
              </a:rPr>
              <a:t>Q &amp; A  ?</a:t>
            </a:r>
          </a:p>
        </p:txBody>
      </p:sp>
    </p:spTree>
    <p:extLst>
      <p:ext uri="{BB962C8B-B14F-4D97-AF65-F5344CB8AC3E}">
        <p14:creationId xmlns:p14="http://schemas.microsoft.com/office/powerpoint/2010/main" val="320242907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30b6f4f48eea6b4fb67fcd0edcd09349">
  <xsd:schema xmlns:xsd="http://www.w3.org/2001/XMLSchema" xmlns:xs="http://www.w3.org/2001/XMLSchema" xmlns:p="http://schemas.microsoft.com/office/2006/metadata/properties" xmlns:ns3="b4f9f7ee-5770-4a14-8925-17f3d16e50b7" targetNamespace="http://schemas.microsoft.com/office/2006/metadata/properties" ma:root="true" ma:fieldsID="ca3c3ea89ebc894c60f622747d79b000" ns3:_="">
    <xsd:import namespace="b4f9f7ee-5770-4a14-8925-17f3d16e50b7"/>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7635943-E07E-4B21-AA64-79A3053653CB}">
  <ds:schemaRefs>
    <ds:schemaRef ds:uri="http://schemas.microsoft.com/sharepoint/v3/contenttype/forms"/>
  </ds:schemaRefs>
</ds:datastoreItem>
</file>

<file path=customXml/itemProps2.xml><?xml version="1.0" encoding="utf-8"?>
<ds:datastoreItem xmlns:ds="http://schemas.openxmlformats.org/officeDocument/2006/customXml" ds:itemID="{10616D77-99F1-4DCD-8293-D58A7FA87CA3}">
  <ds:schemaRefs>
    <ds:schemaRef ds:uri="http://www.w3.org/XML/1998/namespace"/>
    <ds:schemaRef ds:uri="http://purl.org/dc/dcmitype/"/>
    <ds:schemaRef ds:uri="http://purl.org/dc/elements/1.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b4f9f7ee-5770-4a14-8925-17f3d16e50b7"/>
    <ds:schemaRef ds:uri="http://schemas.microsoft.com/office/2006/metadata/properties"/>
  </ds:schemaRefs>
</ds:datastoreItem>
</file>

<file path=customXml/itemProps3.xml><?xml version="1.0" encoding="utf-8"?>
<ds:datastoreItem xmlns:ds="http://schemas.openxmlformats.org/officeDocument/2006/customXml" ds:itemID="{F01C0D73-9C19-44A6-8CD5-7F47CA922B7B}">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1994</Words>
  <Application>Microsoft Office PowerPoint</Application>
  <PresentationFormat>Widescreen</PresentationFormat>
  <Paragraphs>183</Paragraphs>
  <Slides>17</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Aptos</vt:lpstr>
      <vt:lpstr>Aptos Black</vt:lpstr>
      <vt:lpstr>Aptos Display</vt:lpstr>
      <vt:lpstr>Arial</vt:lpstr>
      <vt:lpstr>Bodoni MT</vt:lpstr>
      <vt:lpstr>Calibri Light</vt:lpstr>
      <vt:lpstr>Tempus Sans ITC</vt:lpstr>
      <vt:lpstr>Times New Roman</vt:lpstr>
      <vt:lpstr>Wingdings</vt:lpstr>
      <vt:lpstr>Metropolitan</vt:lpstr>
      <vt:lpstr>LCLM4003                   Effective Teamwork and Communication  Group presentation   </vt:lpstr>
      <vt:lpstr>PowerPoint Presentation</vt:lpstr>
      <vt:lpstr>INTRODUCTION</vt:lpstr>
      <vt:lpstr>Environmental and Physical Noise </vt:lpstr>
      <vt:lpstr>PowerPoint Presentation</vt:lpstr>
      <vt:lpstr>Language-Verbal and Non Verbal</vt:lpstr>
      <vt:lpstr>Body Language Communication  (verbal and non-verbal)</vt:lpstr>
      <vt:lpstr>Body Language Communication</vt:lpstr>
      <vt:lpstr>Generation / age </vt:lpstr>
      <vt:lpstr>Generational / age </vt:lpstr>
      <vt:lpstr>PowerPoint Presentation</vt:lpstr>
      <vt:lpstr>PowerPoint Presentation</vt:lpstr>
      <vt:lpstr>Emotional/Psychological </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lastModifiedBy>Monica Ramos De Carvalho (2515305)</cp:lastModifiedBy>
  <cp:revision>1</cp:revision>
  <dcterms:created xsi:type="dcterms:W3CDTF">2025-03-30T08:53:31Z</dcterms:created>
  <dcterms:modified xsi:type="dcterms:W3CDTF">2026-04-13T06:22:57Z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