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9" r:id="rId1"/>
    <p:sldMasterId id="2147483670" r:id="rId2"/>
    <p:sldMasterId id="2147483648" r:id="rId3"/>
  </p:sldMasterIdLst>
  <p:notesMasterIdLst>
    <p:notesMasterId r:id="rId19"/>
  </p:notesMasterIdLst>
  <p:sldIdLst>
    <p:sldId id="256" r:id="rId4"/>
    <p:sldId id="312" r:id="rId5"/>
    <p:sldId id="310" r:id="rId6"/>
    <p:sldId id="313" r:id="rId7"/>
    <p:sldId id="260" r:id="rId8"/>
    <p:sldId id="314" r:id="rId9"/>
    <p:sldId id="306" r:id="rId10"/>
    <p:sldId id="307" r:id="rId11"/>
    <p:sldId id="315" r:id="rId12"/>
    <p:sldId id="308" r:id="rId13"/>
    <p:sldId id="309" r:id="rId14"/>
    <p:sldId id="311" r:id="rId15"/>
    <p:sldId id="316" r:id="rId16"/>
    <p:sldId id="318" r:id="rId17"/>
    <p:sldId id="266" r:id="rId18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Nunito" pitchFamily="2" charset="0"/>
      <p:regular r:id="rId24"/>
      <p:bold r:id="rId25"/>
      <p:italic r:id="rId26"/>
      <p:boldItalic r:id="rId27"/>
    </p:embeddedFont>
    <p:embeddedFont>
      <p:font typeface="Playfair Display" pitchFamily="2" charset="0"/>
      <p:regular r:id="rId28"/>
      <p:bold r:id="rId29"/>
      <p:italic r:id="rId30"/>
      <p:boldItalic r:id="rId31"/>
    </p:embeddedFont>
    <p:embeddedFont>
      <p:font typeface="Playfair Display Black" pitchFamily="2" charset="0"/>
      <p:bold r:id="rId32"/>
      <p:boldItalic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61510D-08B5-9F71-4DEE-F4E899ACFEE6}" v="3" dt="2022-10-03T18:03:24.330"/>
    <p1510:client id="{152A3AFB-FC11-7372-2B8A-8688CD90C057}" v="592" dt="2022-10-04T16:18:56.303"/>
    <p1510:client id="{3703BF86-0238-0C91-ECE5-7A4BDBBB031E}" v="230" dt="2022-07-05T13:32:32.898"/>
    <p1510:client id="{78B716AC-8BAA-4BE0-90A2-74854804ACF2}" v="25" dt="2022-10-05T11:31:58.042"/>
    <p1510:client id="{9F416F79-C0CC-05BF-D3DF-7D2B3F531907}" v="86" dt="2022-07-05T13:41:32.888"/>
    <p1510:client id="{D88ADB91-CBF2-42BF-8EAD-DC99212CD0CF}" v="104" dt="2022-10-05T07:58:30.540"/>
    <p1510:client id="{E1EA2230-4A1D-E38D-806E-1830A6EE0B84}" v="111" dt="2022-09-28T09:47:42.634"/>
  </p1510:revLst>
</p1510:revInfo>
</file>

<file path=ppt/tableStyles.xml><?xml version="1.0" encoding="utf-8"?>
<a:tblStyleLst xmlns:a="http://schemas.openxmlformats.org/drawingml/2006/main" def="{36FD6F88-AE44-47EF-8763-09303E323804}">
  <a:tblStyle styleId="{36FD6F88-AE44-47EF-8763-09303E32380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7.fntdata"/><Relationship Id="rId39" Type="http://schemas.microsoft.com/office/2015/10/relationships/revisionInfo" Target="revisionInfo.xml"/><Relationship Id="rId21" Type="http://schemas.openxmlformats.org/officeDocument/2006/relationships/font" Target="fonts/font2.fntdata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isy Wilson" userId="S::d.wilson@uwtsd.ac.uk::49e84a28-c8f7-470d-a3f2-69207d692ef0" providerId="AD" clId="Web-{152A3AFB-FC11-7372-2B8A-8688CD90C057}"/>
    <pc:docChg chg="addSld delSld modSld sldOrd">
      <pc:chgData name="Daisy Wilson" userId="S::d.wilson@uwtsd.ac.uk::49e84a28-c8f7-470d-a3f2-69207d692ef0" providerId="AD" clId="Web-{152A3AFB-FC11-7372-2B8A-8688CD90C057}" dt="2022-10-04T16:18:56.303" v="375" actId="1076"/>
      <pc:docMkLst>
        <pc:docMk/>
      </pc:docMkLst>
      <pc:sldChg chg="modSp">
        <pc:chgData name="Daisy Wilson" userId="S::d.wilson@uwtsd.ac.uk::49e84a28-c8f7-470d-a3f2-69207d692ef0" providerId="AD" clId="Web-{152A3AFB-FC11-7372-2B8A-8688CD90C057}" dt="2022-10-04T15:48:56.311" v="6" actId="20577"/>
        <pc:sldMkLst>
          <pc:docMk/>
          <pc:sldMk cId="0" sldId="256"/>
        </pc:sldMkLst>
        <pc:spChg chg="mod">
          <ac:chgData name="Daisy Wilson" userId="S::d.wilson@uwtsd.ac.uk::49e84a28-c8f7-470d-a3f2-69207d692ef0" providerId="AD" clId="Web-{152A3AFB-FC11-7372-2B8A-8688CD90C057}" dt="2022-10-04T15:48:56.311" v="6" actId="20577"/>
          <ac:spMkLst>
            <pc:docMk/>
            <pc:sldMk cId="0" sldId="256"/>
            <ac:spMk id="135" creationId="{00000000-0000-0000-0000-000000000000}"/>
          </ac:spMkLst>
        </pc:spChg>
      </pc:sldChg>
      <pc:sldChg chg="modSp ord">
        <pc:chgData name="Daisy Wilson" userId="S::d.wilson@uwtsd.ac.uk::49e84a28-c8f7-470d-a3f2-69207d692ef0" providerId="AD" clId="Web-{152A3AFB-FC11-7372-2B8A-8688CD90C057}" dt="2022-10-04T15:50:01.468" v="17"/>
        <pc:sldMkLst>
          <pc:docMk/>
          <pc:sldMk cId="0" sldId="260"/>
        </pc:sldMkLst>
        <pc:spChg chg="mod">
          <ac:chgData name="Daisy Wilson" userId="S::d.wilson@uwtsd.ac.uk::49e84a28-c8f7-470d-a3f2-69207d692ef0" providerId="AD" clId="Web-{152A3AFB-FC11-7372-2B8A-8688CD90C057}" dt="2022-10-04T15:49:59.624" v="15" actId="20577"/>
          <ac:spMkLst>
            <pc:docMk/>
            <pc:sldMk cId="0" sldId="260"/>
            <ac:spMk id="180" creationId="{00000000-0000-0000-0000-000000000000}"/>
          </ac:spMkLst>
        </pc:spChg>
      </pc:sldChg>
      <pc:sldChg chg="del">
        <pc:chgData name="Daisy Wilson" userId="S::d.wilson@uwtsd.ac.uk::49e84a28-c8f7-470d-a3f2-69207d692ef0" providerId="AD" clId="Web-{152A3AFB-FC11-7372-2B8A-8688CD90C057}" dt="2022-10-04T16:09:13.571" v="173"/>
        <pc:sldMkLst>
          <pc:docMk/>
          <pc:sldMk cId="0" sldId="263"/>
        </pc:sldMkLst>
      </pc:sldChg>
      <pc:sldChg chg="del">
        <pc:chgData name="Daisy Wilson" userId="S::d.wilson@uwtsd.ac.uk::49e84a28-c8f7-470d-a3f2-69207d692ef0" providerId="AD" clId="Web-{152A3AFB-FC11-7372-2B8A-8688CD90C057}" dt="2022-10-04T16:09:13.571" v="172"/>
        <pc:sldMkLst>
          <pc:docMk/>
          <pc:sldMk cId="0" sldId="264"/>
        </pc:sldMkLst>
      </pc:sldChg>
      <pc:sldChg chg="addSp delSp modSp">
        <pc:chgData name="Daisy Wilson" userId="S::d.wilson@uwtsd.ac.uk::49e84a28-c8f7-470d-a3f2-69207d692ef0" providerId="AD" clId="Web-{152A3AFB-FC11-7372-2B8A-8688CD90C057}" dt="2022-10-04T16:08:57.243" v="171"/>
        <pc:sldMkLst>
          <pc:docMk/>
          <pc:sldMk cId="0" sldId="266"/>
        </pc:sldMkLst>
        <pc:spChg chg="add mod">
          <ac:chgData name="Daisy Wilson" userId="S::d.wilson@uwtsd.ac.uk::49e84a28-c8f7-470d-a3f2-69207d692ef0" providerId="AD" clId="Web-{152A3AFB-FC11-7372-2B8A-8688CD90C057}" dt="2022-10-04T16:08:57.243" v="171"/>
          <ac:spMkLst>
            <pc:docMk/>
            <pc:sldMk cId="0" sldId="266"/>
            <ac:spMk id="3" creationId="{886174B0-D6EE-B5B9-B0A0-DBE4FB00A9A6}"/>
          </ac:spMkLst>
        </pc:spChg>
        <pc:spChg chg="del">
          <ac:chgData name="Daisy Wilson" userId="S::d.wilson@uwtsd.ac.uk::49e84a28-c8f7-470d-a3f2-69207d692ef0" providerId="AD" clId="Web-{152A3AFB-FC11-7372-2B8A-8688CD90C057}" dt="2022-10-04T16:08:57.243" v="171"/>
          <ac:spMkLst>
            <pc:docMk/>
            <pc:sldMk cId="0" sldId="266"/>
            <ac:spMk id="303" creationId="{00000000-0000-0000-0000-000000000000}"/>
          </ac:spMkLst>
        </pc:spChg>
      </pc:sldChg>
      <pc:sldChg chg="del">
        <pc:chgData name="Daisy Wilson" userId="S::d.wilson@uwtsd.ac.uk::49e84a28-c8f7-470d-a3f2-69207d692ef0" providerId="AD" clId="Web-{152A3AFB-FC11-7372-2B8A-8688CD90C057}" dt="2022-10-04T16:09:13.571" v="177"/>
        <pc:sldMkLst>
          <pc:docMk/>
          <pc:sldMk cId="2899099637" sldId="301"/>
        </pc:sldMkLst>
      </pc:sldChg>
      <pc:sldChg chg="del">
        <pc:chgData name="Daisy Wilson" userId="S::d.wilson@uwtsd.ac.uk::49e84a28-c8f7-470d-a3f2-69207d692ef0" providerId="AD" clId="Web-{152A3AFB-FC11-7372-2B8A-8688CD90C057}" dt="2022-10-04T16:09:13.571" v="176"/>
        <pc:sldMkLst>
          <pc:docMk/>
          <pc:sldMk cId="881581836" sldId="302"/>
        </pc:sldMkLst>
      </pc:sldChg>
      <pc:sldChg chg="del">
        <pc:chgData name="Daisy Wilson" userId="S::d.wilson@uwtsd.ac.uk::49e84a28-c8f7-470d-a3f2-69207d692ef0" providerId="AD" clId="Web-{152A3AFB-FC11-7372-2B8A-8688CD90C057}" dt="2022-10-04T16:09:13.571" v="175"/>
        <pc:sldMkLst>
          <pc:docMk/>
          <pc:sldMk cId="1055674511" sldId="303"/>
        </pc:sldMkLst>
      </pc:sldChg>
      <pc:sldChg chg="del">
        <pc:chgData name="Daisy Wilson" userId="S::d.wilson@uwtsd.ac.uk::49e84a28-c8f7-470d-a3f2-69207d692ef0" providerId="AD" clId="Web-{152A3AFB-FC11-7372-2B8A-8688CD90C057}" dt="2022-10-04T16:09:13.571" v="174"/>
        <pc:sldMkLst>
          <pc:docMk/>
          <pc:sldMk cId="304232935" sldId="304"/>
        </pc:sldMkLst>
      </pc:sldChg>
      <pc:sldChg chg="del">
        <pc:chgData name="Daisy Wilson" userId="S::d.wilson@uwtsd.ac.uk::49e84a28-c8f7-470d-a3f2-69207d692ef0" providerId="AD" clId="Web-{152A3AFB-FC11-7372-2B8A-8688CD90C057}" dt="2022-10-04T15:52:31.268" v="29"/>
        <pc:sldMkLst>
          <pc:docMk/>
          <pc:sldMk cId="114066221" sldId="305"/>
        </pc:sldMkLst>
      </pc:sldChg>
      <pc:sldChg chg="addSp modSp">
        <pc:chgData name="Daisy Wilson" userId="S::d.wilson@uwtsd.ac.uk::49e84a28-c8f7-470d-a3f2-69207d692ef0" providerId="AD" clId="Web-{152A3AFB-FC11-7372-2B8A-8688CD90C057}" dt="2022-10-04T15:53:30.473" v="41" actId="1076"/>
        <pc:sldMkLst>
          <pc:docMk/>
          <pc:sldMk cId="2930559135" sldId="306"/>
        </pc:sldMkLst>
        <pc:picChg chg="add mod">
          <ac:chgData name="Daisy Wilson" userId="S::d.wilson@uwtsd.ac.uk::49e84a28-c8f7-470d-a3f2-69207d692ef0" providerId="AD" clId="Web-{152A3AFB-FC11-7372-2B8A-8688CD90C057}" dt="2022-10-04T15:53:30.473" v="41" actId="1076"/>
          <ac:picMkLst>
            <pc:docMk/>
            <pc:sldMk cId="2930559135" sldId="306"/>
            <ac:picMk id="2" creationId="{D9C8E4FA-7C0C-B65D-2800-E5A2C5A13510}"/>
          </ac:picMkLst>
        </pc:picChg>
        <pc:picChg chg="mod">
          <ac:chgData name="Daisy Wilson" userId="S::d.wilson@uwtsd.ac.uk::49e84a28-c8f7-470d-a3f2-69207d692ef0" providerId="AD" clId="Web-{152A3AFB-FC11-7372-2B8A-8688CD90C057}" dt="2022-10-04T15:53:18.551" v="34" actId="1076"/>
          <ac:picMkLst>
            <pc:docMk/>
            <pc:sldMk cId="2930559135" sldId="306"/>
            <ac:picMk id="4" creationId="{CAA0D04B-9877-646C-972F-78E0AFC623EF}"/>
          </ac:picMkLst>
        </pc:picChg>
      </pc:sldChg>
      <pc:sldChg chg="addSp modSp">
        <pc:chgData name="Daisy Wilson" userId="S::d.wilson@uwtsd.ac.uk::49e84a28-c8f7-470d-a3f2-69207d692ef0" providerId="AD" clId="Web-{152A3AFB-FC11-7372-2B8A-8688CD90C057}" dt="2022-10-04T15:59:56.028" v="96" actId="1076"/>
        <pc:sldMkLst>
          <pc:docMk/>
          <pc:sldMk cId="2778617671" sldId="308"/>
        </pc:sldMkLst>
        <pc:picChg chg="add mod">
          <ac:chgData name="Daisy Wilson" userId="S::d.wilson@uwtsd.ac.uk::49e84a28-c8f7-470d-a3f2-69207d692ef0" providerId="AD" clId="Web-{152A3AFB-FC11-7372-2B8A-8688CD90C057}" dt="2022-10-04T15:59:32.574" v="92" actId="1076"/>
          <ac:picMkLst>
            <pc:docMk/>
            <pc:sldMk cId="2778617671" sldId="308"/>
            <ac:picMk id="2" creationId="{80470F80-8DFF-4672-CB0C-201264E1AFA6}"/>
          </ac:picMkLst>
        </pc:picChg>
        <pc:picChg chg="add mod">
          <ac:chgData name="Daisy Wilson" userId="S::d.wilson@uwtsd.ac.uk::49e84a28-c8f7-470d-a3f2-69207d692ef0" providerId="AD" clId="Web-{152A3AFB-FC11-7372-2B8A-8688CD90C057}" dt="2022-10-04T15:59:47.700" v="94" actId="1076"/>
          <ac:picMkLst>
            <pc:docMk/>
            <pc:sldMk cId="2778617671" sldId="308"/>
            <ac:picMk id="3" creationId="{006EB2BC-A75C-9E24-80A5-245BB01C755C}"/>
          </ac:picMkLst>
        </pc:picChg>
        <pc:picChg chg="add mod">
          <ac:chgData name="Daisy Wilson" userId="S::d.wilson@uwtsd.ac.uk::49e84a28-c8f7-470d-a3f2-69207d692ef0" providerId="AD" clId="Web-{152A3AFB-FC11-7372-2B8A-8688CD90C057}" dt="2022-10-04T15:59:30.090" v="91" actId="1076"/>
          <ac:picMkLst>
            <pc:docMk/>
            <pc:sldMk cId="2778617671" sldId="308"/>
            <ac:picMk id="4" creationId="{517B5355-196B-D527-2D4E-A4E2757F34CD}"/>
          </ac:picMkLst>
        </pc:picChg>
        <pc:picChg chg="add mod">
          <ac:chgData name="Daisy Wilson" userId="S::d.wilson@uwtsd.ac.uk::49e84a28-c8f7-470d-a3f2-69207d692ef0" providerId="AD" clId="Web-{152A3AFB-FC11-7372-2B8A-8688CD90C057}" dt="2022-10-04T15:59:56.028" v="96" actId="1076"/>
          <ac:picMkLst>
            <pc:docMk/>
            <pc:sldMk cId="2778617671" sldId="308"/>
            <ac:picMk id="6" creationId="{5F033F95-7D31-3F07-D84E-AA9C65F1AA8E}"/>
          </ac:picMkLst>
        </pc:picChg>
      </pc:sldChg>
      <pc:sldChg chg="addSp delSp modSp">
        <pc:chgData name="Daisy Wilson" userId="S::d.wilson@uwtsd.ac.uk::49e84a28-c8f7-470d-a3f2-69207d692ef0" providerId="AD" clId="Web-{152A3AFB-FC11-7372-2B8A-8688CD90C057}" dt="2022-10-04T16:05:30.785" v="149" actId="1076"/>
        <pc:sldMkLst>
          <pc:docMk/>
          <pc:sldMk cId="1525874497" sldId="309"/>
        </pc:sldMkLst>
        <pc:spChg chg="add del mod">
          <ac:chgData name="Daisy Wilson" userId="S::d.wilson@uwtsd.ac.uk::49e84a28-c8f7-470d-a3f2-69207d692ef0" providerId="AD" clId="Web-{152A3AFB-FC11-7372-2B8A-8688CD90C057}" dt="2022-10-04T16:02:28.203" v="112"/>
          <ac:spMkLst>
            <pc:docMk/>
            <pc:sldMk cId="1525874497" sldId="309"/>
            <ac:spMk id="2" creationId="{73F2A7DB-70FD-CAF6-01F1-58867470346A}"/>
          </ac:spMkLst>
        </pc:spChg>
        <pc:spChg chg="add mod">
          <ac:chgData name="Daisy Wilson" userId="S::d.wilson@uwtsd.ac.uk::49e84a28-c8f7-470d-a3f2-69207d692ef0" providerId="AD" clId="Web-{152A3AFB-FC11-7372-2B8A-8688CD90C057}" dt="2022-10-04T16:03:31.392" v="116" actId="20577"/>
          <ac:spMkLst>
            <pc:docMk/>
            <pc:sldMk cId="1525874497" sldId="309"/>
            <ac:spMk id="3" creationId="{6501DA59-D1A0-17E7-4899-FA149F3ED1A8}"/>
          </ac:spMkLst>
        </pc:spChg>
        <pc:picChg chg="add mod">
          <ac:chgData name="Daisy Wilson" userId="S::d.wilson@uwtsd.ac.uk::49e84a28-c8f7-470d-a3f2-69207d692ef0" providerId="AD" clId="Web-{152A3AFB-FC11-7372-2B8A-8688CD90C057}" dt="2022-10-04T16:04:09.674" v="120" actId="1076"/>
          <ac:picMkLst>
            <pc:docMk/>
            <pc:sldMk cId="1525874497" sldId="309"/>
            <ac:picMk id="4" creationId="{EA808DB8-EE04-8174-BCDB-5911391ACDC8}"/>
          </ac:picMkLst>
        </pc:picChg>
        <pc:picChg chg="add mod">
          <ac:chgData name="Daisy Wilson" userId="S::d.wilson@uwtsd.ac.uk::49e84a28-c8f7-470d-a3f2-69207d692ef0" providerId="AD" clId="Web-{152A3AFB-FC11-7372-2B8A-8688CD90C057}" dt="2022-10-04T16:05:20.551" v="139" actId="1076"/>
          <ac:picMkLst>
            <pc:docMk/>
            <pc:sldMk cId="1525874497" sldId="309"/>
            <ac:picMk id="6" creationId="{07DAFF1E-7BBB-0D80-7D24-7C570AE957BF}"/>
          </ac:picMkLst>
        </pc:picChg>
        <pc:picChg chg="add mod">
          <ac:chgData name="Daisy Wilson" userId="S::d.wilson@uwtsd.ac.uk::49e84a28-c8f7-470d-a3f2-69207d692ef0" providerId="AD" clId="Web-{152A3AFB-FC11-7372-2B8A-8688CD90C057}" dt="2022-10-04T16:05:30.785" v="149" actId="1076"/>
          <ac:picMkLst>
            <pc:docMk/>
            <pc:sldMk cId="1525874497" sldId="309"/>
            <ac:picMk id="7" creationId="{C53FC96B-A5AB-2453-6225-4BC99D1AF152}"/>
          </ac:picMkLst>
        </pc:picChg>
        <pc:picChg chg="add mod">
          <ac:chgData name="Daisy Wilson" userId="S::d.wilson@uwtsd.ac.uk::49e84a28-c8f7-470d-a3f2-69207d692ef0" providerId="AD" clId="Web-{152A3AFB-FC11-7372-2B8A-8688CD90C057}" dt="2022-10-04T16:05:22.457" v="140" actId="1076"/>
          <ac:picMkLst>
            <pc:docMk/>
            <pc:sldMk cId="1525874497" sldId="309"/>
            <ac:picMk id="8" creationId="{30F86BE3-5DBB-53E4-5250-EAEBD59DC0B1}"/>
          </ac:picMkLst>
        </pc:picChg>
      </pc:sldChg>
      <pc:sldChg chg="addSp delSp modSp">
        <pc:chgData name="Daisy Wilson" userId="S::d.wilson@uwtsd.ac.uk::49e84a28-c8f7-470d-a3f2-69207d692ef0" providerId="AD" clId="Web-{152A3AFB-FC11-7372-2B8A-8688CD90C057}" dt="2022-10-04T16:18:56.303" v="375" actId="1076"/>
        <pc:sldMkLst>
          <pc:docMk/>
          <pc:sldMk cId="239460067" sldId="310"/>
        </pc:sldMkLst>
        <pc:spChg chg="add mod">
          <ac:chgData name="Daisy Wilson" userId="S::d.wilson@uwtsd.ac.uk::49e84a28-c8f7-470d-a3f2-69207d692ef0" providerId="AD" clId="Web-{152A3AFB-FC11-7372-2B8A-8688CD90C057}" dt="2022-10-04T16:18:49.896" v="374" actId="1076"/>
          <ac:spMkLst>
            <pc:docMk/>
            <pc:sldMk cId="239460067" sldId="310"/>
            <ac:spMk id="2" creationId="{34EF9719-98BB-7510-3880-011B1CFE2EF3}"/>
          </ac:spMkLst>
        </pc:spChg>
        <pc:spChg chg="add del mod">
          <ac:chgData name="Daisy Wilson" userId="S::d.wilson@uwtsd.ac.uk::49e84a28-c8f7-470d-a3f2-69207d692ef0" providerId="AD" clId="Web-{152A3AFB-FC11-7372-2B8A-8688CD90C057}" dt="2022-10-04T16:15:42.455" v="343"/>
          <ac:spMkLst>
            <pc:docMk/>
            <pc:sldMk cId="239460067" sldId="310"/>
            <ac:spMk id="3" creationId="{7C21A8C7-CEB8-A4B3-C1C1-24D36B70D11F}"/>
          </ac:spMkLst>
        </pc:spChg>
        <pc:spChg chg="add mod">
          <ac:chgData name="Daisy Wilson" userId="S::d.wilson@uwtsd.ac.uk::49e84a28-c8f7-470d-a3f2-69207d692ef0" providerId="AD" clId="Web-{152A3AFB-FC11-7372-2B8A-8688CD90C057}" dt="2022-10-04T16:18:56.303" v="375" actId="1076"/>
          <ac:spMkLst>
            <pc:docMk/>
            <pc:sldMk cId="239460067" sldId="310"/>
            <ac:spMk id="4" creationId="{CAEE8D31-56CD-C25C-4D97-5D7EC99BEBA9}"/>
          </ac:spMkLst>
        </pc:spChg>
        <pc:picChg chg="del">
          <ac:chgData name="Daisy Wilson" userId="S::d.wilson@uwtsd.ac.uk::49e84a28-c8f7-470d-a3f2-69207d692ef0" providerId="AD" clId="Web-{152A3AFB-FC11-7372-2B8A-8688CD90C057}" dt="2022-10-04T16:17:01.925" v="349"/>
          <ac:picMkLst>
            <pc:docMk/>
            <pc:sldMk cId="239460067" sldId="310"/>
            <ac:picMk id="5" creationId="{9ECA1B76-8FAF-8C1B-FB58-6BF4C0D00B86}"/>
          </ac:picMkLst>
        </pc:picChg>
        <pc:picChg chg="add ord">
          <ac:chgData name="Daisy Wilson" userId="S::d.wilson@uwtsd.ac.uk::49e84a28-c8f7-470d-a3f2-69207d692ef0" providerId="AD" clId="Web-{152A3AFB-FC11-7372-2B8A-8688CD90C057}" dt="2022-10-04T16:18:27.896" v="367"/>
          <ac:picMkLst>
            <pc:docMk/>
            <pc:sldMk cId="239460067" sldId="310"/>
            <ac:picMk id="7" creationId="{BE087C15-40F4-28B0-C69A-C9993C4E09C6}"/>
          </ac:picMkLst>
        </pc:picChg>
      </pc:sldChg>
      <pc:sldChg chg="addSp modSp ord">
        <pc:chgData name="Daisy Wilson" userId="S::d.wilson@uwtsd.ac.uk::49e84a28-c8f7-470d-a3f2-69207d692ef0" providerId="AD" clId="Web-{152A3AFB-FC11-7372-2B8A-8688CD90C057}" dt="2022-10-04T16:09:22.868" v="178"/>
        <pc:sldMkLst>
          <pc:docMk/>
          <pc:sldMk cId="1914609402" sldId="311"/>
        </pc:sldMkLst>
        <pc:picChg chg="add mod">
          <ac:chgData name="Daisy Wilson" userId="S::d.wilson@uwtsd.ac.uk::49e84a28-c8f7-470d-a3f2-69207d692ef0" providerId="AD" clId="Web-{152A3AFB-FC11-7372-2B8A-8688CD90C057}" dt="2022-10-04T16:08:22.992" v="161" actId="1076"/>
          <ac:picMkLst>
            <pc:docMk/>
            <pc:sldMk cId="1914609402" sldId="311"/>
            <ac:picMk id="2" creationId="{FBC4AFC5-3037-53DF-FB9B-1061A384BFD3}"/>
          </ac:picMkLst>
        </pc:picChg>
        <pc:picChg chg="add mod">
          <ac:chgData name="Daisy Wilson" userId="S::d.wilson@uwtsd.ac.uk::49e84a28-c8f7-470d-a3f2-69207d692ef0" providerId="AD" clId="Web-{152A3AFB-FC11-7372-2B8A-8688CD90C057}" dt="2022-10-04T16:08:40.680" v="169" actId="1076"/>
          <ac:picMkLst>
            <pc:docMk/>
            <pc:sldMk cId="1914609402" sldId="311"/>
            <ac:picMk id="4" creationId="{16050A4A-8149-5346-2F91-511DAE28782B}"/>
          </ac:picMkLst>
        </pc:picChg>
        <pc:picChg chg="add mod">
          <ac:chgData name="Daisy Wilson" userId="S::d.wilson@uwtsd.ac.uk::49e84a28-c8f7-470d-a3f2-69207d692ef0" providerId="AD" clId="Web-{152A3AFB-FC11-7372-2B8A-8688CD90C057}" dt="2022-10-04T16:08:44.461" v="170" actId="1076"/>
          <ac:picMkLst>
            <pc:docMk/>
            <pc:sldMk cId="1914609402" sldId="311"/>
            <ac:picMk id="6" creationId="{6C63D5B2-A457-36FA-4494-5FFCBEBC224B}"/>
          </ac:picMkLst>
        </pc:picChg>
      </pc:sldChg>
      <pc:sldChg chg="modSp add replId">
        <pc:chgData name="Daisy Wilson" userId="S::d.wilson@uwtsd.ac.uk::49e84a28-c8f7-470d-a3f2-69207d692ef0" providerId="AD" clId="Web-{152A3AFB-FC11-7372-2B8A-8688CD90C057}" dt="2022-10-04T15:49:23.217" v="12" actId="20577"/>
        <pc:sldMkLst>
          <pc:docMk/>
          <pc:sldMk cId="3941439617" sldId="312"/>
        </pc:sldMkLst>
        <pc:spChg chg="mod">
          <ac:chgData name="Daisy Wilson" userId="S::d.wilson@uwtsd.ac.uk::49e84a28-c8f7-470d-a3f2-69207d692ef0" providerId="AD" clId="Web-{152A3AFB-FC11-7372-2B8A-8688CD90C057}" dt="2022-10-04T15:49:23.217" v="12" actId="20577"/>
          <ac:spMkLst>
            <pc:docMk/>
            <pc:sldMk cId="3941439617" sldId="312"/>
            <ac:spMk id="135" creationId="{00000000-0000-0000-0000-000000000000}"/>
          </ac:spMkLst>
        </pc:spChg>
      </pc:sldChg>
      <pc:sldChg chg="add ord replId">
        <pc:chgData name="Daisy Wilson" userId="S::d.wilson@uwtsd.ac.uk::49e84a28-c8f7-470d-a3f2-69207d692ef0" providerId="AD" clId="Web-{152A3AFB-FC11-7372-2B8A-8688CD90C057}" dt="2022-10-04T15:58:07.432" v="83"/>
        <pc:sldMkLst>
          <pc:docMk/>
          <pc:sldMk cId="2065414583" sldId="313"/>
        </pc:sldMkLst>
      </pc:sldChg>
      <pc:sldChg chg="addSp modSp add replId">
        <pc:chgData name="Daisy Wilson" userId="S::d.wilson@uwtsd.ac.uk::49e84a28-c8f7-470d-a3f2-69207d692ef0" providerId="AD" clId="Web-{152A3AFB-FC11-7372-2B8A-8688CD90C057}" dt="2022-10-04T15:58:00.869" v="82" actId="1076"/>
        <pc:sldMkLst>
          <pc:docMk/>
          <pc:sldMk cId="475277132" sldId="314"/>
        </pc:sldMkLst>
        <pc:spChg chg="add mod">
          <ac:chgData name="Daisy Wilson" userId="S::d.wilson@uwtsd.ac.uk::49e84a28-c8f7-470d-a3f2-69207d692ef0" providerId="AD" clId="Web-{152A3AFB-FC11-7372-2B8A-8688CD90C057}" dt="2022-10-04T15:58:00.869" v="82" actId="1076"/>
          <ac:spMkLst>
            <pc:docMk/>
            <pc:sldMk cId="475277132" sldId="314"/>
            <ac:spMk id="3" creationId="{6D134AAC-FFA4-0DF2-B379-0A3B674DCDDD}"/>
          </ac:spMkLst>
        </pc:spChg>
        <pc:spChg chg="add mod">
          <ac:chgData name="Daisy Wilson" userId="S::d.wilson@uwtsd.ac.uk::49e84a28-c8f7-470d-a3f2-69207d692ef0" providerId="AD" clId="Web-{152A3AFB-FC11-7372-2B8A-8688CD90C057}" dt="2022-10-04T15:57:40.181" v="79"/>
          <ac:spMkLst>
            <pc:docMk/>
            <pc:sldMk cId="475277132" sldId="314"/>
            <ac:spMk id="4" creationId="{26772B41-2FA0-40CA-D2BD-2752F597B0D5}"/>
          </ac:spMkLst>
        </pc:spChg>
        <pc:picChg chg="add mod">
          <ac:chgData name="Daisy Wilson" userId="S::d.wilson@uwtsd.ac.uk::49e84a28-c8f7-470d-a3f2-69207d692ef0" providerId="AD" clId="Web-{152A3AFB-FC11-7372-2B8A-8688CD90C057}" dt="2022-10-04T15:57:55.650" v="81" actId="1076"/>
          <ac:picMkLst>
            <pc:docMk/>
            <pc:sldMk cId="475277132" sldId="314"/>
            <ac:picMk id="2" creationId="{E8CC5A75-AAA3-C44C-080E-410814778BFC}"/>
          </ac:picMkLst>
        </pc:picChg>
        <pc:picChg chg="mod">
          <ac:chgData name="Daisy Wilson" userId="S::d.wilson@uwtsd.ac.uk::49e84a28-c8f7-470d-a3f2-69207d692ef0" providerId="AD" clId="Web-{152A3AFB-FC11-7372-2B8A-8688CD90C057}" dt="2022-10-04T15:57:50.494" v="80" actId="1076"/>
          <ac:picMkLst>
            <pc:docMk/>
            <pc:sldMk cId="475277132" sldId="314"/>
            <ac:picMk id="5" creationId="{287BAF1B-14D2-511F-95A0-7E83331129F2}"/>
          </ac:picMkLst>
        </pc:picChg>
      </pc:sldChg>
      <pc:sldChg chg="new del">
        <pc:chgData name="Daisy Wilson" userId="S::d.wilson@uwtsd.ac.uk::49e84a28-c8f7-470d-a3f2-69207d692ef0" providerId="AD" clId="Web-{152A3AFB-FC11-7372-2B8A-8688CD90C057}" dt="2022-10-04T15:53:55.317" v="45"/>
        <pc:sldMkLst>
          <pc:docMk/>
          <pc:sldMk cId="437701639" sldId="315"/>
        </pc:sldMkLst>
      </pc:sldChg>
      <pc:sldChg chg="addSp delSp modSp add replId">
        <pc:chgData name="Daisy Wilson" userId="S::d.wilson@uwtsd.ac.uk::49e84a28-c8f7-470d-a3f2-69207d692ef0" providerId="AD" clId="Web-{152A3AFB-FC11-7372-2B8A-8688CD90C057}" dt="2022-10-04T15:55:25.632" v="55" actId="1076"/>
        <pc:sldMkLst>
          <pc:docMk/>
          <pc:sldMk cId="3981685021" sldId="315"/>
        </pc:sldMkLst>
        <pc:picChg chg="add del mod">
          <ac:chgData name="Daisy Wilson" userId="S::d.wilson@uwtsd.ac.uk::49e84a28-c8f7-470d-a3f2-69207d692ef0" providerId="AD" clId="Web-{152A3AFB-FC11-7372-2B8A-8688CD90C057}" dt="2022-10-04T15:54:53.850" v="50"/>
          <ac:picMkLst>
            <pc:docMk/>
            <pc:sldMk cId="3981685021" sldId="315"/>
            <ac:picMk id="2" creationId="{02A1E4F0-75EA-E97F-5225-90BB3E286B5D}"/>
          </ac:picMkLst>
        </pc:picChg>
        <pc:picChg chg="add mod">
          <ac:chgData name="Daisy Wilson" userId="S::d.wilson@uwtsd.ac.uk::49e84a28-c8f7-470d-a3f2-69207d692ef0" providerId="AD" clId="Web-{152A3AFB-FC11-7372-2B8A-8688CD90C057}" dt="2022-10-04T15:55:25.632" v="55" actId="1076"/>
          <ac:picMkLst>
            <pc:docMk/>
            <pc:sldMk cId="3981685021" sldId="315"/>
            <ac:picMk id="3" creationId="{7F709E4A-05D7-B0B7-6A77-29775D99569E}"/>
          </ac:picMkLst>
        </pc:picChg>
        <pc:picChg chg="del">
          <ac:chgData name="Daisy Wilson" userId="S::d.wilson@uwtsd.ac.uk::49e84a28-c8f7-470d-a3f2-69207d692ef0" providerId="AD" clId="Web-{152A3AFB-FC11-7372-2B8A-8688CD90C057}" dt="2022-10-04T15:54:18.255" v="47"/>
          <ac:picMkLst>
            <pc:docMk/>
            <pc:sldMk cId="3981685021" sldId="315"/>
            <ac:picMk id="5" creationId="{6B28D083-FA69-0936-C7C7-E69D3CAE363C}"/>
          </ac:picMkLst>
        </pc:picChg>
      </pc:sldChg>
    </pc:docChg>
  </pc:docChgLst>
  <pc:docChgLst>
    <pc:chgData name="Daisy Wilson" userId="S::d.wilson@uwtsd.ac.uk::49e84a28-c8f7-470d-a3f2-69207d692ef0" providerId="AD" clId="Web-{3703BF86-0238-0C91-ECE5-7A4BDBBB031E}"/>
    <pc:docChg chg="addSld delSld modSld">
      <pc:chgData name="Daisy Wilson" userId="S::d.wilson@uwtsd.ac.uk::49e84a28-c8f7-470d-a3f2-69207d692ef0" providerId="AD" clId="Web-{3703BF86-0238-0C91-ECE5-7A4BDBBB031E}" dt="2022-07-05T13:32:32.898" v="217" actId="14100"/>
      <pc:docMkLst>
        <pc:docMk/>
      </pc:docMkLst>
      <pc:sldChg chg="delSp">
        <pc:chgData name="Daisy Wilson" userId="S::d.wilson@uwtsd.ac.uk::49e84a28-c8f7-470d-a3f2-69207d692ef0" providerId="AD" clId="Web-{3703BF86-0238-0C91-ECE5-7A4BDBBB031E}" dt="2022-07-05T13:06:05.533" v="0"/>
        <pc:sldMkLst>
          <pc:docMk/>
          <pc:sldMk cId="0" sldId="256"/>
        </pc:sldMkLst>
        <pc:spChg chg="del">
          <ac:chgData name="Daisy Wilson" userId="S::d.wilson@uwtsd.ac.uk::49e84a28-c8f7-470d-a3f2-69207d692ef0" providerId="AD" clId="Web-{3703BF86-0238-0C91-ECE5-7A4BDBBB031E}" dt="2022-07-05T13:06:05.533" v="0"/>
          <ac:spMkLst>
            <pc:docMk/>
            <pc:sldMk cId="0" sldId="256"/>
            <ac:spMk id="136" creationId="{00000000-0000-0000-0000-000000000000}"/>
          </ac:spMkLst>
        </pc:spChg>
      </pc:sldChg>
      <pc:sldChg chg="del">
        <pc:chgData name="Daisy Wilson" userId="S::d.wilson@uwtsd.ac.uk::49e84a28-c8f7-470d-a3f2-69207d692ef0" providerId="AD" clId="Web-{3703BF86-0238-0C91-ECE5-7A4BDBBB031E}" dt="2022-07-05T13:06:12.189" v="1"/>
        <pc:sldMkLst>
          <pc:docMk/>
          <pc:sldMk cId="0" sldId="257"/>
        </pc:sldMkLst>
      </pc:sldChg>
      <pc:sldChg chg="modSp">
        <pc:chgData name="Daisy Wilson" userId="S::d.wilson@uwtsd.ac.uk::49e84a28-c8f7-470d-a3f2-69207d692ef0" providerId="AD" clId="Web-{3703BF86-0238-0C91-ECE5-7A4BDBBB031E}" dt="2022-07-05T13:11:49.257" v="160" actId="20577"/>
        <pc:sldMkLst>
          <pc:docMk/>
          <pc:sldMk cId="0" sldId="258"/>
        </pc:sldMkLst>
        <pc:spChg chg="mod">
          <ac:chgData name="Daisy Wilson" userId="S::d.wilson@uwtsd.ac.uk::49e84a28-c8f7-470d-a3f2-69207d692ef0" providerId="AD" clId="Web-{3703BF86-0238-0C91-ECE5-7A4BDBBB031E}" dt="2022-07-05T13:11:13.864" v="132" actId="20577"/>
          <ac:spMkLst>
            <pc:docMk/>
            <pc:sldMk cId="0" sldId="258"/>
            <ac:spMk id="153" creationId="{00000000-0000-0000-0000-000000000000}"/>
          </ac:spMkLst>
        </pc:spChg>
        <pc:spChg chg="mod">
          <ac:chgData name="Daisy Wilson" userId="S::d.wilson@uwtsd.ac.uk::49e84a28-c8f7-470d-a3f2-69207d692ef0" providerId="AD" clId="Web-{3703BF86-0238-0C91-ECE5-7A4BDBBB031E}" dt="2022-07-05T13:09:29.170" v="75" actId="20577"/>
          <ac:spMkLst>
            <pc:docMk/>
            <pc:sldMk cId="0" sldId="258"/>
            <ac:spMk id="154" creationId="{00000000-0000-0000-0000-000000000000}"/>
          </ac:spMkLst>
        </pc:spChg>
        <pc:spChg chg="mod">
          <ac:chgData name="Daisy Wilson" userId="S::d.wilson@uwtsd.ac.uk::49e84a28-c8f7-470d-a3f2-69207d692ef0" providerId="AD" clId="Web-{3703BF86-0238-0C91-ECE5-7A4BDBBB031E}" dt="2022-07-05T13:09:56.453" v="94" actId="20577"/>
          <ac:spMkLst>
            <pc:docMk/>
            <pc:sldMk cId="0" sldId="258"/>
            <ac:spMk id="155" creationId="{00000000-0000-0000-0000-000000000000}"/>
          </ac:spMkLst>
        </pc:spChg>
        <pc:spChg chg="mod">
          <ac:chgData name="Daisy Wilson" userId="S::d.wilson@uwtsd.ac.uk::49e84a28-c8f7-470d-a3f2-69207d692ef0" providerId="AD" clId="Web-{3703BF86-0238-0C91-ECE5-7A4BDBBB031E}" dt="2022-07-05T13:11:49.257" v="160" actId="20577"/>
          <ac:spMkLst>
            <pc:docMk/>
            <pc:sldMk cId="0" sldId="258"/>
            <ac:spMk id="156" creationId="{00000000-0000-0000-0000-000000000000}"/>
          </ac:spMkLst>
        </pc:spChg>
        <pc:spChg chg="mod">
          <ac:chgData name="Daisy Wilson" userId="S::d.wilson@uwtsd.ac.uk::49e84a28-c8f7-470d-a3f2-69207d692ef0" providerId="AD" clId="Web-{3703BF86-0238-0C91-ECE5-7A4BDBBB031E}" dt="2022-07-05T13:10:27.002" v="108" actId="20577"/>
          <ac:spMkLst>
            <pc:docMk/>
            <pc:sldMk cId="0" sldId="258"/>
            <ac:spMk id="157" creationId="{00000000-0000-0000-0000-000000000000}"/>
          </ac:spMkLst>
        </pc:spChg>
        <pc:spChg chg="mod">
          <ac:chgData name="Daisy Wilson" userId="S::d.wilson@uwtsd.ac.uk::49e84a28-c8f7-470d-a3f2-69207d692ef0" providerId="AD" clId="Web-{3703BF86-0238-0C91-ECE5-7A4BDBBB031E}" dt="2022-07-05T13:08:04.274" v="47" actId="1076"/>
          <ac:spMkLst>
            <pc:docMk/>
            <pc:sldMk cId="0" sldId="258"/>
            <ac:spMk id="158" creationId="{00000000-0000-0000-0000-000000000000}"/>
          </ac:spMkLst>
        </pc:spChg>
        <pc:spChg chg="mod">
          <ac:chgData name="Daisy Wilson" userId="S::d.wilson@uwtsd.ac.uk::49e84a28-c8f7-470d-a3f2-69207d692ef0" providerId="AD" clId="Web-{3703BF86-0238-0C91-ECE5-7A4BDBBB031E}" dt="2022-07-05T13:09:08.825" v="69" actId="20577"/>
          <ac:spMkLst>
            <pc:docMk/>
            <pc:sldMk cId="0" sldId="258"/>
            <ac:spMk id="159" creationId="{00000000-0000-0000-0000-000000000000}"/>
          </ac:spMkLst>
        </pc:spChg>
        <pc:spChg chg="mod">
          <ac:chgData name="Daisy Wilson" userId="S::d.wilson@uwtsd.ac.uk::49e84a28-c8f7-470d-a3f2-69207d692ef0" providerId="AD" clId="Web-{3703BF86-0238-0C91-ECE5-7A4BDBBB031E}" dt="2022-07-05T13:11:02.379" v="128" actId="20577"/>
          <ac:spMkLst>
            <pc:docMk/>
            <pc:sldMk cId="0" sldId="258"/>
            <ac:spMk id="160" creationId="{00000000-0000-0000-0000-000000000000}"/>
          </ac:spMkLst>
        </pc:spChg>
      </pc:sldChg>
      <pc:sldChg chg="modSp del">
        <pc:chgData name="Daisy Wilson" userId="S::d.wilson@uwtsd.ac.uk::49e84a28-c8f7-470d-a3f2-69207d692ef0" providerId="AD" clId="Web-{3703BF86-0238-0C91-ECE5-7A4BDBBB031E}" dt="2022-07-05T13:12:31.791" v="171"/>
        <pc:sldMkLst>
          <pc:docMk/>
          <pc:sldMk cId="0" sldId="259"/>
        </pc:sldMkLst>
        <pc:spChg chg="mod">
          <ac:chgData name="Daisy Wilson" userId="S::d.wilson@uwtsd.ac.uk::49e84a28-c8f7-470d-a3f2-69207d692ef0" providerId="AD" clId="Web-{3703BF86-0238-0C91-ECE5-7A4BDBBB031E}" dt="2022-07-05T13:12:14.399" v="169" actId="14100"/>
          <ac:spMkLst>
            <pc:docMk/>
            <pc:sldMk cId="0" sldId="259"/>
            <ac:spMk id="167" creationId="{00000000-0000-0000-0000-000000000000}"/>
          </ac:spMkLst>
        </pc:spChg>
        <pc:spChg chg="mod">
          <ac:chgData name="Daisy Wilson" userId="S::d.wilson@uwtsd.ac.uk::49e84a28-c8f7-470d-a3f2-69207d692ef0" providerId="AD" clId="Web-{3703BF86-0238-0C91-ECE5-7A4BDBBB031E}" dt="2022-07-05T13:12:23.431" v="170" actId="20577"/>
          <ac:spMkLst>
            <pc:docMk/>
            <pc:sldMk cId="0" sldId="259"/>
            <ac:spMk id="168" creationId="{00000000-0000-0000-0000-000000000000}"/>
          </ac:spMkLst>
        </pc:spChg>
      </pc:sldChg>
      <pc:sldChg chg="modSp">
        <pc:chgData name="Daisy Wilson" userId="S::d.wilson@uwtsd.ac.uk::49e84a28-c8f7-470d-a3f2-69207d692ef0" providerId="AD" clId="Web-{3703BF86-0238-0C91-ECE5-7A4BDBBB031E}" dt="2022-07-05T13:15:55.523" v="208" actId="1076"/>
        <pc:sldMkLst>
          <pc:docMk/>
          <pc:sldMk cId="0" sldId="260"/>
        </pc:sldMkLst>
        <pc:spChg chg="mod">
          <ac:chgData name="Daisy Wilson" userId="S::d.wilson@uwtsd.ac.uk::49e84a28-c8f7-470d-a3f2-69207d692ef0" providerId="AD" clId="Web-{3703BF86-0238-0C91-ECE5-7A4BDBBB031E}" dt="2022-07-05T13:14:36.658" v="189" actId="20577"/>
          <ac:spMkLst>
            <pc:docMk/>
            <pc:sldMk cId="0" sldId="260"/>
            <ac:spMk id="179" creationId="{00000000-0000-0000-0000-000000000000}"/>
          </ac:spMkLst>
        </pc:spChg>
        <pc:spChg chg="mod">
          <ac:chgData name="Daisy Wilson" userId="S::d.wilson@uwtsd.ac.uk::49e84a28-c8f7-470d-a3f2-69207d692ef0" providerId="AD" clId="Web-{3703BF86-0238-0C91-ECE5-7A4BDBBB031E}" dt="2022-07-05T13:15:55.523" v="208" actId="1076"/>
          <ac:spMkLst>
            <pc:docMk/>
            <pc:sldMk cId="0" sldId="260"/>
            <ac:spMk id="180" creationId="{00000000-0000-0000-0000-000000000000}"/>
          </ac:spMkLst>
        </pc:spChg>
      </pc:sldChg>
      <pc:sldChg chg="del">
        <pc:chgData name="Daisy Wilson" userId="S::d.wilson@uwtsd.ac.uk::49e84a28-c8f7-470d-a3f2-69207d692ef0" providerId="AD" clId="Web-{3703BF86-0238-0C91-ECE5-7A4BDBBB031E}" dt="2022-07-05T13:16:12.664" v="209"/>
        <pc:sldMkLst>
          <pc:docMk/>
          <pc:sldMk cId="0" sldId="261"/>
        </pc:sldMkLst>
      </pc:sldChg>
      <pc:sldChg chg="modSp">
        <pc:chgData name="Daisy Wilson" userId="S::d.wilson@uwtsd.ac.uk::49e84a28-c8f7-470d-a3f2-69207d692ef0" providerId="AD" clId="Web-{3703BF86-0238-0C91-ECE5-7A4BDBBB031E}" dt="2022-07-05T13:16:25.571" v="213" actId="14100"/>
        <pc:sldMkLst>
          <pc:docMk/>
          <pc:sldMk cId="0" sldId="262"/>
        </pc:sldMkLst>
        <pc:spChg chg="mod">
          <ac:chgData name="Daisy Wilson" userId="S::d.wilson@uwtsd.ac.uk::49e84a28-c8f7-470d-a3f2-69207d692ef0" providerId="AD" clId="Web-{3703BF86-0238-0C91-ECE5-7A4BDBBB031E}" dt="2022-07-05T13:16:25.571" v="213" actId="14100"/>
          <ac:spMkLst>
            <pc:docMk/>
            <pc:sldMk cId="0" sldId="262"/>
            <ac:spMk id="198" creationId="{00000000-0000-0000-0000-000000000000}"/>
          </ac:spMkLst>
        </pc:spChg>
      </pc:sldChg>
      <pc:sldChg chg="addSp modSp new">
        <pc:chgData name="Daisy Wilson" userId="S::d.wilson@uwtsd.ac.uk::49e84a28-c8f7-470d-a3f2-69207d692ef0" providerId="AD" clId="Web-{3703BF86-0238-0C91-ECE5-7A4BDBBB031E}" dt="2022-07-05T13:32:32.898" v="217" actId="14100"/>
        <pc:sldMkLst>
          <pc:docMk/>
          <pc:sldMk cId="1055674511" sldId="303"/>
        </pc:sldMkLst>
        <pc:picChg chg="add mod">
          <ac:chgData name="Daisy Wilson" userId="S::d.wilson@uwtsd.ac.uk::49e84a28-c8f7-470d-a3f2-69207d692ef0" providerId="AD" clId="Web-{3703BF86-0238-0C91-ECE5-7A4BDBBB031E}" dt="2022-07-05T13:32:32.898" v="217" actId="14100"/>
          <ac:picMkLst>
            <pc:docMk/>
            <pc:sldMk cId="1055674511" sldId="303"/>
            <ac:picMk id="2" creationId="{5EC11C0D-DA8D-B239-E04E-44B210EB1561}"/>
          </ac:picMkLst>
        </pc:picChg>
      </pc:sldChg>
    </pc:docChg>
  </pc:docChgLst>
  <pc:docChgLst>
    <pc:chgData name="Daisy Wilson" userId="S::d.wilson@uwtsd.ac.uk::49e84a28-c8f7-470d-a3f2-69207d692ef0" providerId="AD" clId="Web-{9F416F79-C0CC-05BF-D3DF-7D2B3F531907}"/>
    <pc:docChg chg="addSld modSld addMainMaster modMainMaster">
      <pc:chgData name="Daisy Wilson" userId="S::d.wilson@uwtsd.ac.uk::49e84a28-c8f7-470d-a3f2-69207d692ef0" providerId="AD" clId="Web-{9F416F79-C0CC-05BF-D3DF-7D2B3F531907}" dt="2022-07-05T13:41:32.888" v="78" actId="1076"/>
      <pc:docMkLst>
        <pc:docMk/>
      </pc:docMkLst>
      <pc:sldChg chg="modSp">
        <pc:chgData name="Daisy Wilson" userId="S::d.wilson@uwtsd.ac.uk::49e84a28-c8f7-470d-a3f2-69207d692ef0" providerId="AD" clId="Web-{9F416F79-C0CC-05BF-D3DF-7D2B3F531907}" dt="2022-07-05T13:28:03.295" v="9" actId="1076"/>
        <pc:sldMkLst>
          <pc:docMk/>
          <pc:sldMk cId="0" sldId="258"/>
        </pc:sldMkLst>
        <pc:spChg chg="mod">
          <ac:chgData name="Daisy Wilson" userId="S::d.wilson@uwtsd.ac.uk::49e84a28-c8f7-470d-a3f2-69207d692ef0" providerId="AD" clId="Web-{9F416F79-C0CC-05BF-D3DF-7D2B3F531907}" dt="2022-07-05T13:28:03.295" v="9" actId="1076"/>
          <ac:spMkLst>
            <pc:docMk/>
            <pc:sldMk cId="0" sldId="258"/>
            <ac:spMk id="158" creationId="{00000000-0000-0000-0000-000000000000}"/>
          </ac:spMkLst>
        </pc:spChg>
        <pc:spChg chg="mod">
          <ac:chgData name="Daisy Wilson" userId="S::d.wilson@uwtsd.ac.uk::49e84a28-c8f7-470d-a3f2-69207d692ef0" providerId="AD" clId="Web-{9F416F79-C0CC-05BF-D3DF-7D2B3F531907}" dt="2022-07-05T13:28:00.545" v="8" actId="1076"/>
          <ac:spMkLst>
            <pc:docMk/>
            <pc:sldMk cId="0" sldId="258"/>
            <ac:spMk id="159" creationId="{00000000-0000-0000-0000-000000000000}"/>
          </ac:spMkLst>
        </pc:spChg>
      </pc:sldChg>
      <pc:sldChg chg="addSp delSp modSp">
        <pc:chgData name="Daisy Wilson" userId="S::d.wilson@uwtsd.ac.uk::49e84a28-c8f7-470d-a3f2-69207d692ef0" providerId="AD" clId="Web-{9F416F79-C0CC-05BF-D3DF-7D2B3F531907}" dt="2022-07-05T13:41:32.888" v="78" actId="1076"/>
        <pc:sldMkLst>
          <pc:docMk/>
          <pc:sldMk cId="0" sldId="262"/>
        </pc:sldMkLst>
        <pc:spChg chg="add mod">
          <ac:chgData name="Daisy Wilson" userId="S::d.wilson@uwtsd.ac.uk::49e84a28-c8f7-470d-a3f2-69207d692ef0" providerId="AD" clId="Web-{9F416F79-C0CC-05BF-D3DF-7D2B3F531907}" dt="2022-07-05T13:38:44.538" v="52" actId="20577"/>
          <ac:spMkLst>
            <pc:docMk/>
            <pc:sldMk cId="0" sldId="262"/>
            <ac:spMk id="2" creationId="{9DD6619E-E9BE-F5D5-2092-2AA918C2A9CE}"/>
          </ac:spMkLst>
        </pc:spChg>
        <pc:spChg chg="mod">
          <ac:chgData name="Daisy Wilson" userId="S::d.wilson@uwtsd.ac.uk::49e84a28-c8f7-470d-a3f2-69207d692ef0" providerId="AD" clId="Web-{9F416F79-C0CC-05BF-D3DF-7D2B3F531907}" dt="2022-07-05T13:39:01.742" v="55" actId="1076"/>
          <ac:spMkLst>
            <pc:docMk/>
            <pc:sldMk cId="0" sldId="262"/>
            <ac:spMk id="198" creationId="{00000000-0000-0000-0000-000000000000}"/>
          </ac:spMkLst>
        </pc:spChg>
        <pc:spChg chg="mod">
          <ac:chgData name="Daisy Wilson" userId="S::d.wilson@uwtsd.ac.uk::49e84a28-c8f7-470d-a3f2-69207d692ef0" providerId="AD" clId="Web-{9F416F79-C0CC-05BF-D3DF-7D2B3F531907}" dt="2022-07-05T13:37:34.395" v="31" actId="1076"/>
          <ac:spMkLst>
            <pc:docMk/>
            <pc:sldMk cId="0" sldId="262"/>
            <ac:spMk id="199" creationId="{00000000-0000-0000-0000-000000000000}"/>
          </ac:spMkLst>
        </pc:spChg>
        <pc:spChg chg="mod">
          <ac:chgData name="Daisy Wilson" userId="S::d.wilson@uwtsd.ac.uk::49e84a28-c8f7-470d-a3f2-69207d692ef0" providerId="AD" clId="Web-{9F416F79-C0CC-05BF-D3DF-7D2B3F531907}" dt="2022-07-05T13:39:46.524" v="62" actId="20577"/>
          <ac:spMkLst>
            <pc:docMk/>
            <pc:sldMk cId="0" sldId="262"/>
            <ac:spMk id="200" creationId="{00000000-0000-0000-0000-000000000000}"/>
          </ac:spMkLst>
        </pc:spChg>
        <pc:spChg chg="del mod">
          <ac:chgData name="Daisy Wilson" userId="S::d.wilson@uwtsd.ac.uk::49e84a28-c8f7-470d-a3f2-69207d692ef0" providerId="AD" clId="Web-{9F416F79-C0CC-05BF-D3DF-7D2B3F531907}" dt="2022-07-05T13:38:11.005" v="42"/>
          <ac:spMkLst>
            <pc:docMk/>
            <pc:sldMk cId="0" sldId="262"/>
            <ac:spMk id="201" creationId="{00000000-0000-0000-0000-000000000000}"/>
          </ac:spMkLst>
        </pc:spChg>
        <pc:spChg chg="del mod">
          <ac:chgData name="Daisy Wilson" userId="S::d.wilson@uwtsd.ac.uk::49e84a28-c8f7-470d-a3f2-69207d692ef0" providerId="AD" clId="Web-{9F416F79-C0CC-05BF-D3DF-7D2B3F531907}" dt="2022-07-05T13:40:02.400" v="66"/>
          <ac:spMkLst>
            <pc:docMk/>
            <pc:sldMk cId="0" sldId="262"/>
            <ac:spMk id="212" creationId="{00000000-0000-0000-0000-000000000000}"/>
          </ac:spMkLst>
        </pc:spChg>
        <pc:spChg chg="mod">
          <ac:chgData name="Daisy Wilson" userId="S::d.wilson@uwtsd.ac.uk::49e84a28-c8f7-470d-a3f2-69207d692ef0" providerId="AD" clId="Web-{9F416F79-C0CC-05BF-D3DF-7D2B3F531907}" dt="2022-07-05T13:41:32.888" v="78" actId="1076"/>
          <ac:spMkLst>
            <pc:docMk/>
            <pc:sldMk cId="0" sldId="262"/>
            <ac:spMk id="213" creationId="{00000000-0000-0000-0000-000000000000}"/>
          </ac:spMkLst>
        </pc:spChg>
        <pc:spChg chg="mod">
          <ac:chgData name="Daisy Wilson" userId="S::d.wilson@uwtsd.ac.uk::49e84a28-c8f7-470d-a3f2-69207d692ef0" providerId="AD" clId="Web-{9F416F79-C0CC-05BF-D3DF-7D2B3F531907}" dt="2022-07-05T13:37:34.441" v="32" actId="20577"/>
          <ac:spMkLst>
            <pc:docMk/>
            <pc:sldMk cId="0" sldId="262"/>
            <ac:spMk id="214" creationId="{00000000-0000-0000-0000-000000000000}"/>
          </ac:spMkLst>
        </pc:spChg>
        <pc:grpChg chg="del">
          <ac:chgData name="Daisy Wilson" userId="S::d.wilson@uwtsd.ac.uk::49e84a28-c8f7-470d-a3f2-69207d692ef0" providerId="AD" clId="Web-{9F416F79-C0CC-05BF-D3DF-7D2B3F531907}" dt="2022-07-05T13:37:08.815" v="27"/>
          <ac:grpSpMkLst>
            <pc:docMk/>
            <pc:sldMk cId="0" sldId="262"/>
            <ac:grpSpMk id="202" creationId="{00000000-0000-0000-0000-000000000000}"/>
          </ac:grpSpMkLst>
        </pc:grpChg>
        <pc:grpChg chg="del">
          <ac:chgData name="Daisy Wilson" userId="S::d.wilson@uwtsd.ac.uk::49e84a28-c8f7-470d-a3f2-69207d692ef0" providerId="AD" clId="Web-{9F416F79-C0CC-05BF-D3DF-7D2B3F531907}" dt="2022-07-05T13:38:10.708" v="41"/>
          <ac:grpSpMkLst>
            <pc:docMk/>
            <pc:sldMk cId="0" sldId="262"/>
            <ac:grpSpMk id="206" creationId="{00000000-0000-0000-0000-000000000000}"/>
          </ac:grpSpMkLst>
        </pc:grpChg>
        <pc:grpChg chg="del">
          <ac:chgData name="Daisy Wilson" userId="S::d.wilson@uwtsd.ac.uk::49e84a28-c8f7-470d-a3f2-69207d692ef0" providerId="AD" clId="Web-{9F416F79-C0CC-05BF-D3DF-7D2B3F531907}" dt="2022-07-05T13:40:08.197" v="67"/>
          <ac:grpSpMkLst>
            <pc:docMk/>
            <pc:sldMk cId="0" sldId="262"/>
            <ac:grpSpMk id="209" creationId="{00000000-0000-0000-0000-000000000000}"/>
          </ac:grpSpMkLst>
        </pc:grpChg>
      </pc:sldChg>
      <pc:sldChg chg="add">
        <pc:chgData name="Daisy Wilson" userId="S::d.wilson@uwtsd.ac.uk::49e84a28-c8f7-470d-a3f2-69207d692ef0" providerId="AD" clId="Web-{9F416F79-C0CC-05BF-D3DF-7D2B3F531907}" dt="2022-07-05T13:28:42.171" v="10"/>
        <pc:sldMkLst>
          <pc:docMk/>
          <pc:sldMk cId="1390938596" sldId="300"/>
        </pc:sldMkLst>
      </pc:sldChg>
      <pc:sldChg chg="add">
        <pc:chgData name="Daisy Wilson" userId="S::d.wilson@uwtsd.ac.uk::49e84a28-c8f7-470d-a3f2-69207d692ef0" providerId="AD" clId="Web-{9F416F79-C0CC-05BF-D3DF-7D2B3F531907}" dt="2022-07-05T13:29:23.720" v="11"/>
        <pc:sldMkLst>
          <pc:docMk/>
          <pc:sldMk cId="2899099637" sldId="301"/>
        </pc:sldMkLst>
      </pc:sldChg>
      <pc:sldChg chg="addSp delSp modSp new">
        <pc:chgData name="Daisy Wilson" userId="S::d.wilson@uwtsd.ac.uk::49e84a28-c8f7-470d-a3f2-69207d692ef0" providerId="AD" clId="Web-{9F416F79-C0CC-05BF-D3DF-7D2B3F531907}" dt="2022-07-05T13:31:24.021" v="17" actId="14100"/>
        <pc:sldMkLst>
          <pc:docMk/>
          <pc:sldMk cId="881581836" sldId="302"/>
        </pc:sldMkLst>
        <pc:spChg chg="del">
          <ac:chgData name="Daisy Wilson" userId="S::d.wilson@uwtsd.ac.uk::49e84a28-c8f7-470d-a3f2-69207d692ef0" providerId="AD" clId="Web-{9F416F79-C0CC-05BF-D3DF-7D2B3F531907}" dt="2022-07-05T13:31:08.255" v="13"/>
          <ac:spMkLst>
            <pc:docMk/>
            <pc:sldMk cId="881581836" sldId="302"/>
            <ac:spMk id="2" creationId="{EAB08987-513E-7C44-BF4B-B523CADA68B8}"/>
          </ac:spMkLst>
        </pc:spChg>
        <pc:spChg chg="del">
          <ac:chgData name="Daisy Wilson" userId="S::d.wilson@uwtsd.ac.uk::49e84a28-c8f7-470d-a3f2-69207d692ef0" providerId="AD" clId="Web-{9F416F79-C0CC-05BF-D3DF-7D2B3F531907}" dt="2022-07-05T13:31:08.349" v="14"/>
          <ac:spMkLst>
            <pc:docMk/>
            <pc:sldMk cId="881581836" sldId="302"/>
            <ac:spMk id="3" creationId="{D014DB72-4BF9-6037-1DE9-F9E9299D2CA7}"/>
          </ac:spMkLst>
        </pc:spChg>
        <pc:picChg chg="add mod">
          <ac:chgData name="Daisy Wilson" userId="S::d.wilson@uwtsd.ac.uk::49e84a28-c8f7-470d-a3f2-69207d692ef0" providerId="AD" clId="Web-{9F416F79-C0CC-05BF-D3DF-7D2B3F531907}" dt="2022-07-05T13:31:24.021" v="17" actId="14100"/>
          <ac:picMkLst>
            <pc:docMk/>
            <pc:sldMk cId="881581836" sldId="302"/>
            <ac:picMk id="4" creationId="{3D35163A-2DBE-9DE5-1EA0-C34D0C7DB82D}"/>
          </ac:picMkLst>
        </pc:picChg>
      </pc:sldChg>
      <pc:sldChg chg="addSp modSp new">
        <pc:chgData name="Daisy Wilson" userId="S::d.wilson@uwtsd.ac.uk::49e84a28-c8f7-470d-a3f2-69207d692ef0" providerId="AD" clId="Web-{9F416F79-C0CC-05BF-D3DF-7D2B3F531907}" dt="2022-07-05T13:35:41.640" v="21" actId="14100"/>
        <pc:sldMkLst>
          <pc:docMk/>
          <pc:sldMk cId="304232935" sldId="304"/>
        </pc:sldMkLst>
        <pc:picChg chg="add mod">
          <ac:chgData name="Daisy Wilson" userId="S::d.wilson@uwtsd.ac.uk::49e84a28-c8f7-470d-a3f2-69207d692ef0" providerId="AD" clId="Web-{9F416F79-C0CC-05BF-D3DF-7D2B3F531907}" dt="2022-07-05T13:35:41.640" v="21" actId="14100"/>
          <ac:picMkLst>
            <pc:docMk/>
            <pc:sldMk cId="304232935" sldId="304"/>
            <ac:picMk id="2" creationId="{291B07F0-456C-CB06-2385-8BD555FE0FC4}"/>
          </ac:picMkLst>
        </pc:picChg>
      </pc:sldChg>
      <pc:sldMasterChg chg="add addSldLayout">
        <pc:chgData name="Daisy Wilson" userId="S::d.wilson@uwtsd.ac.uk::49e84a28-c8f7-470d-a3f2-69207d692ef0" providerId="AD" clId="Web-{9F416F79-C0CC-05BF-D3DF-7D2B3F531907}" dt="2022-07-05T13:28:42.171" v="10"/>
        <pc:sldMasterMkLst>
          <pc:docMk/>
          <pc:sldMasterMk cId="778486931" sldId="2147483648"/>
        </pc:sldMasterMkLst>
        <pc:sldLayoutChg chg="ad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778486931" sldId="2147483648"/>
            <pc:sldLayoutMk cId="2017311649" sldId="2147483649"/>
          </pc:sldLayoutMkLst>
        </pc:sldLayoutChg>
        <pc:sldLayoutChg chg="ad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778486931" sldId="2147483648"/>
            <pc:sldLayoutMk cId="3479123768" sldId="2147483650"/>
          </pc:sldLayoutMkLst>
        </pc:sldLayoutChg>
        <pc:sldLayoutChg chg="ad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778486931" sldId="2147483648"/>
            <pc:sldLayoutMk cId="175980828" sldId="2147483651"/>
          </pc:sldLayoutMkLst>
        </pc:sldLayoutChg>
        <pc:sldLayoutChg chg="ad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778486931" sldId="2147483648"/>
            <pc:sldLayoutMk cId="931141438" sldId="2147483652"/>
          </pc:sldLayoutMkLst>
        </pc:sldLayoutChg>
        <pc:sldLayoutChg chg="ad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778486931" sldId="2147483648"/>
            <pc:sldLayoutMk cId="3280788856" sldId="2147483653"/>
          </pc:sldLayoutMkLst>
        </pc:sldLayoutChg>
        <pc:sldLayoutChg chg="ad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778486931" sldId="2147483648"/>
            <pc:sldLayoutMk cId="1880322906" sldId="2147483654"/>
          </pc:sldLayoutMkLst>
        </pc:sldLayoutChg>
        <pc:sldLayoutChg chg="ad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778486931" sldId="2147483648"/>
            <pc:sldLayoutMk cId="809017689" sldId="2147483655"/>
          </pc:sldLayoutMkLst>
        </pc:sldLayoutChg>
        <pc:sldLayoutChg chg="ad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778486931" sldId="2147483648"/>
            <pc:sldLayoutMk cId="2084969018" sldId="2147483656"/>
          </pc:sldLayoutMkLst>
        </pc:sldLayoutChg>
        <pc:sldLayoutChg chg="ad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778486931" sldId="2147483648"/>
            <pc:sldLayoutMk cId="488567005" sldId="2147483657"/>
          </pc:sldLayoutMkLst>
        </pc:sldLayoutChg>
        <pc:sldLayoutChg chg="ad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778486931" sldId="2147483648"/>
            <pc:sldLayoutMk cId="160064325" sldId="2147483658"/>
          </pc:sldLayoutMkLst>
        </pc:sldLayoutChg>
        <pc:sldLayoutChg chg="ad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778486931" sldId="2147483648"/>
            <pc:sldLayoutMk cId="2153823333" sldId="2147483659"/>
          </pc:sldLayoutMkLst>
        </pc:sldLayoutChg>
      </pc:sldMasterChg>
      <pc:sldMasterChg chg="modSldLayout">
        <pc:chgData name="Daisy Wilson" userId="S::d.wilson@uwtsd.ac.uk::49e84a28-c8f7-470d-a3f2-69207d692ef0" providerId="AD" clId="Web-{9F416F79-C0CC-05BF-D3DF-7D2B3F531907}" dt="2022-07-05T13:28:42.171" v="10"/>
        <pc:sldMasterMkLst>
          <pc:docMk/>
          <pc:sldMasterMk cId="0" sldId="2147483669"/>
        </pc:sldMasterMkLst>
        <pc:sldLayoutChg chg="replI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0" sldId="2147483669"/>
            <pc:sldLayoutMk cId="0" sldId="2147483671"/>
          </pc:sldLayoutMkLst>
        </pc:sldLayoutChg>
        <pc:sldLayoutChg chg="replI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0" sldId="2147483669"/>
            <pc:sldLayoutMk cId="0" sldId="2147483672"/>
          </pc:sldLayoutMkLst>
        </pc:sldLayoutChg>
        <pc:sldLayoutChg chg="replI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0" sldId="2147483669"/>
            <pc:sldLayoutMk cId="0" sldId="2147483673"/>
          </pc:sldLayoutMkLst>
        </pc:sldLayoutChg>
        <pc:sldLayoutChg chg="replI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0" sldId="2147483669"/>
            <pc:sldLayoutMk cId="0" sldId="2147483674"/>
          </pc:sldLayoutMkLst>
        </pc:sldLayoutChg>
        <pc:sldLayoutChg chg="replI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0" sldId="2147483669"/>
            <pc:sldLayoutMk cId="0" sldId="2147483675"/>
          </pc:sldLayoutMkLst>
        </pc:sldLayoutChg>
        <pc:sldLayoutChg chg="replI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0" sldId="2147483669"/>
            <pc:sldLayoutMk cId="0" sldId="2147483676"/>
          </pc:sldLayoutMkLst>
        </pc:sldLayoutChg>
        <pc:sldLayoutChg chg="replI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0" sldId="2147483669"/>
            <pc:sldLayoutMk cId="0" sldId="2147483677"/>
          </pc:sldLayoutMkLst>
        </pc:sldLayoutChg>
        <pc:sldLayoutChg chg="replI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0" sldId="2147483669"/>
            <pc:sldLayoutMk cId="0" sldId="2147483678"/>
          </pc:sldLayoutMkLst>
        </pc:sldLayoutChg>
        <pc:sldLayoutChg chg="replI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0" sldId="2147483669"/>
            <pc:sldLayoutMk cId="0" sldId="2147483679"/>
          </pc:sldLayoutMkLst>
        </pc:sldLayoutChg>
        <pc:sldLayoutChg chg="replI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0" sldId="2147483669"/>
            <pc:sldLayoutMk cId="0" sldId="2147483680"/>
          </pc:sldLayoutMkLst>
        </pc:sldLayoutChg>
        <pc:sldLayoutChg chg="replI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0" sldId="2147483669"/>
            <pc:sldLayoutMk cId="0" sldId="2147483681"/>
          </pc:sldLayoutMkLst>
        </pc:sldLayoutChg>
        <pc:sldLayoutChg chg="replId">
          <pc:chgData name="Daisy Wilson" userId="S::d.wilson@uwtsd.ac.uk::49e84a28-c8f7-470d-a3f2-69207d692ef0" providerId="AD" clId="Web-{9F416F79-C0CC-05BF-D3DF-7D2B3F531907}" dt="2022-07-05T13:28:42.171" v="10"/>
          <pc:sldLayoutMkLst>
            <pc:docMk/>
            <pc:sldMasterMk cId="0" sldId="2147483669"/>
            <pc:sldLayoutMk cId="0" sldId="2147483682"/>
          </pc:sldLayoutMkLst>
        </pc:sldLayoutChg>
      </pc:sldMasterChg>
    </pc:docChg>
  </pc:docChgLst>
  <pc:docChgLst>
    <pc:chgData name="Daisy Wilson" userId="S::d.wilson@uwtsd.ac.uk::49e84a28-c8f7-470d-a3f2-69207d692ef0" providerId="AD" clId="Web-{0C61510D-08B5-9F71-4DEE-F4E899ACFEE6}"/>
    <pc:docChg chg="addSld">
      <pc:chgData name="Daisy Wilson" userId="S::d.wilson@uwtsd.ac.uk::49e84a28-c8f7-470d-a3f2-69207d692ef0" providerId="AD" clId="Web-{0C61510D-08B5-9F71-4DEE-F4E899ACFEE6}" dt="2022-10-03T18:03:24.330" v="2"/>
      <pc:docMkLst>
        <pc:docMk/>
      </pc:docMkLst>
      <pc:sldChg chg="add replId">
        <pc:chgData name="Daisy Wilson" userId="S::d.wilson@uwtsd.ac.uk::49e84a28-c8f7-470d-a3f2-69207d692ef0" providerId="AD" clId="Web-{0C61510D-08B5-9F71-4DEE-F4E899ACFEE6}" dt="2022-10-03T18:03:19.611" v="0"/>
        <pc:sldMkLst>
          <pc:docMk/>
          <pc:sldMk cId="1525874497" sldId="309"/>
        </pc:sldMkLst>
      </pc:sldChg>
      <pc:sldChg chg="add replId">
        <pc:chgData name="Daisy Wilson" userId="S::d.wilson@uwtsd.ac.uk::49e84a28-c8f7-470d-a3f2-69207d692ef0" providerId="AD" clId="Web-{0C61510D-08B5-9F71-4DEE-F4E899ACFEE6}" dt="2022-10-03T18:03:21.923" v="1"/>
        <pc:sldMkLst>
          <pc:docMk/>
          <pc:sldMk cId="239460067" sldId="310"/>
        </pc:sldMkLst>
      </pc:sldChg>
      <pc:sldChg chg="add replId">
        <pc:chgData name="Daisy Wilson" userId="S::d.wilson@uwtsd.ac.uk::49e84a28-c8f7-470d-a3f2-69207d692ef0" providerId="AD" clId="Web-{0C61510D-08B5-9F71-4DEE-F4E899ACFEE6}" dt="2022-10-03T18:03:24.330" v="2"/>
        <pc:sldMkLst>
          <pc:docMk/>
          <pc:sldMk cId="1914609402" sldId="311"/>
        </pc:sldMkLst>
      </pc:sldChg>
    </pc:docChg>
  </pc:docChgLst>
  <pc:docChgLst>
    <pc:chgData name="Daisy Wilson" userId="S::d.wilson@uwtsd.ac.uk::49e84a28-c8f7-470d-a3f2-69207d692ef0" providerId="AD" clId="Web-{D88ADB91-CBF2-42BF-8EAD-DC99212CD0CF}"/>
    <pc:docChg chg="addSld modSld">
      <pc:chgData name="Daisy Wilson" userId="S::d.wilson@uwtsd.ac.uk::49e84a28-c8f7-470d-a3f2-69207d692ef0" providerId="AD" clId="Web-{D88ADB91-CBF2-42BF-8EAD-DC99212CD0CF}" dt="2022-10-05T07:58:27.368" v="77" actId="20577"/>
      <pc:docMkLst>
        <pc:docMk/>
      </pc:docMkLst>
      <pc:sldChg chg="addSp">
        <pc:chgData name="Daisy Wilson" userId="S::d.wilson@uwtsd.ac.uk::49e84a28-c8f7-470d-a3f2-69207d692ef0" providerId="AD" clId="Web-{D88ADB91-CBF2-42BF-8EAD-DC99212CD0CF}" dt="2022-10-05T07:38:48.183" v="16"/>
        <pc:sldMkLst>
          <pc:docMk/>
          <pc:sldMk cId="0" sldId="256"/>
        </pc:sldMkLst>
        <pc:spChg chg="add">
          <ac:chgData name="Daisy Wilson" userId="S::d.wilson@uwtsd.ac.uk::49e84a28-c8f7-470d-a3f2-69207d692ef0" providerId="AD" clId="Web-{D88ADB91-CBF2-42BF-8EAD-DC99212CD0CF}" dt="2022-10-05T07:38:48.183" v="16"/>
          <ac:spMkLst>
            <pc:docMk/>
            <pc:sldMk cId="0" sldId="256"/>
            <ac:spMk id="3" creationId="{F8E5C921-CB15-CC90-0204-B57A7FB0EE81}"/>
          </ac:spMkLst>
        </pc:spChg>
      </pc:sldChg>
      <pc:sldChg chg="addSp modSp">
        <pc:chgData name="Daisy Wilson" userId="S::d.wilson@uwtsd.ac.uk::49e84a28-c8f7-470d-a3f2-69207d692ef0" providerId="AD" clId="Web-{D88ADB91-CBF2-42BF-8EAD-DC99212CD0CF}" dt="2022-10-05T07:39:08.262" v="19" actId="1076"/>
        <pc:sldMkLst>
          <pc:docMk/>
          <pc:sldMk cId="2778617671" sldId="308"/>
        </pc:sldMkLst>
        <pc:spChg chg="add mod">
          <ac:chgData name="Daisy Wilson" userId="S::d.wilson@uwtsd.ac.uk::49e84a28-c8f7-470d-a3f2-69207d692ef0" providerId="AD" clId="Web-{D88ADB91-CBF2-42BF-8EAD-DC99212CD0CF}" dt="2022-10-05T07:39:08.262" v="19" actId="1076"/>
          <ac:spMkLst>
            <pc:docMk/>
            <pc:sldMk cId="2778617671" sldId="308"/>
            <ac:spMk id="8" creationId="{1BFBDBD1-8BB2-C12A-D965-BC10C624BE18}"/>
          </ac:spMkLst>
        </pc:spChg>
      </pc:sldChg>
      <pc:sldChg chg="addSp modSp">
        <pc:chgData name="Daisy Wilson" userId="S::d.wilson@uwtsd.ac.uk::49e84a28-c8f7-470d-a3f2-69207d692ef0" providerId="AD" clId="Web-{D88ADB91-CBF2-42BF-8EAD-DC99212CD0CF}" dt="2022-10-05T07:58:27.368" v="77" actId="20577"/>
        <pc:sldMkLst>
          <pc:docMk/>
          <pc:sldMk cId="1525874497" sldId="309"/>
        </pc:sldMkLst>
        <pc:spChg chg="add mod">
          <ac:chgData name="Daisy Wilson" userId="S::d.wilson@uwtsd.ac.uk::49e84a28-c8f7-470d-a3f2-69207d692ef0" providerId="AD" clId="Web-{D88ADB91-CBF2-42BF-8EAD-DC99212CD0CF}" dt="2022-10-05T07:39:57.998" v="21" actId="1076"/>
          <ac:spMkLst>
            <pc:docMk/>
            <pc:sldMk cId="1525874497" sldId="309"/>
            <ac:spMk id="9" creationId="{7DC16E4B-4793-6BA3-48DD-AB0303E46B4E}"/>
          </ac:spMkLst>
        </pc:spChg>
        <pc:spChg chg="add mod">
          <ac:chgData name="Daisy Wilson" userId="S::d.wilson@uwtsd.ac.uk::49e84a28-c8f7-470d-a3f2-69207d692ef0" providerId="AD" clId="Web-{D88ADB91-CBF2-42BF-8EAD-DC99212CD0CF}" dt="2022-10-05T07:58:27.368" v="77" actId="20577"/>
          <ac:spMkLst>
            <pc:docMk/>
            <pc:sldMk cId="1525874497" sldId="309"/>
            <ac:spMk id="10" creationId="{3F04AE98-E201-23FF-89C8-46FB076FAC78}"/>
          </ac:spMkLst>
        </pc:spChg>
      </pc:sldChg>
      <pc:sldChg chg="addSp modSp">
        <pc:chgData name="Daisy Wilson" userId="S::d.wilson@uwtsd.ac.uk::49e84a28-c8f7-470d-a3f2-69207d692ef0" providerId="AD" clId="Web-{D88ADB91-CBF2-42BF-8EAD-DC99212CD0CF}" dt="2022-10-05T07:40:28.014" v="28" actId="1076"/>
        <pc:sldMkLst>
          <pc:docMk/>
          <pc:sldMk cId="239460067" sldId="310"/>
        </pc:sldMkLst>
        <pc:spChg chg="mod">
          <ac:chgData name="Daisy Wilson" userId="S::d.wilson@uwtsd.ac.uk::49e84a28-c8f7-470d-a3f2-69207d692ef0" providerId="AD" clId="Web-{D88ADB91-CBF2-42BF-8EAD-DC99212CD0CF}" dt="2022-10-05T07:40:21.436" v="27" actId="20577"/>
          <ac:spMkLst>
            <pc:docMk/>
            <pc:sldMk cId="239460067" sldId="310"/>
            <ac:spMk id="2" creationId="{34EF9719-98BB-7510-3880-011B1CFE2EF3}"/>
          </ac:spMkLst>
        </pc:spChg>
        <pc:spChg chg="mod">
          <ac:chgData name="Daisy Wilson" userId="S::d.wilson@uwtsd.ac.uk::49e84a28-c8f7-470d-a3f2-69207d692ef0" providerId="AD" clId="Web-{D88ADB91-CBF2-42BF-8EAD-DC99212CD0CF}" dt="2022-10-05T07:40:28.014" v="28" actId="1076"/>
          <ac:spMkLst>
            <pc:docMk/>
            <pc:sldMk cId="239460067" sldId="310"/>
            <ac:spMk id="4" creationId="{CAEE8D31-56CD-C25C-4D97-5D7EC99BEBA9}"/>
          </ac:spMkLst>
        </pc:spChg>
        <pc:spChg chg="add mod">
          <ac:chgData name="Daisy Wilson" userId="S::d.wilson@uwtsd.ac.uk::49e84a28-c8f7-470d-a3f2-69207d692ef0" providerId="AD" clId="Web-{D88ADB91-CBF2-42BF-8EAD-DC99212CD0CF}" dt="2022-10-05T07:40:09.451" v="23" actId="1076"/>
          <ac:spMkLst>
            <pc:docMk/>
            <pc:sldMk cId="239460067" sldId="310"/>
            <ac:spMk id="5" creationId="{CE037D3E-B91A-8B43-0097-4EEAAE92D135}"/>
          </ac:spMkLst>
        </pc:spChg>
      </pc:sldChg>
      <pc:sldChg chg="addSp modSp">
        <pc:chgData name="Daisy Wilson" userId="S::d.wilson@uwtsd.ac.uk::49e84a28-c8f7-470d-a3f2-69207d692ef0" providerId="AD" clId="Web-{D88ADB91-CBF2-42BF-8EAD-DC99212CD0CF}" dt="2022-10-05T07:38:38.761" v="15" actId="20577"/>
        <pc:sldMkLst>
          <pc:docMk/>
          <pc:sldMk cId="3941439617" sldId="312"/>
        </pc:sldMkLst>
        <pc:spChg chg="add mod">
          <ac:chgData name="Daisy Wilson" userId="S::d.wilson@uwtsd.ac.uk::49e84a28-c8f7-470d-a3f2-69207d692ef0" providerId="AD" clId="Web-{D88ADB91-CBF2-42BF-8EAD-DC99212CD0CF}" dt="2022-10-05T07:38:38.761" v="15" actId="20577"/>
          <ac:spMkLst>
            <pc:docMk/>
            <pc:sldMk cId="3941439617" sldId="312"/>
            <ac:spMk id="2" creationId="{78AD13F0-F5E0-5C29-6234-29F3C7A98FEC}"/>
          </ac:spMkLst>
        </pc:spChg>
      </pc:sldChg>
      <pc:sldChg chg="addSp">
        <pc:chgData name="Daisy Wilson" userId="S::d.wilson@uwtsd.ac.uk::49e84a28-c8f7-470d-a3f2-69207d692ef0" providerId="AD" clId="Web-{D88ADB91-CBF2-42BF-8EAD-DC99212CD0CF}" dt="2022-10-05T07:38:51.840" v="17"/>
        <pc:sldMkLst>
          <pc:docMk/>
          <pc:sldMk cId="2065414583" sldId="313"/>
        </pc:sldMkLst>
        <pc:spChg chg="add">
          <ac:chgData name="Daisy Wilson" userId="S::d.wilson@uwtsd.ac.uk::49e84a28-c8f7-470d-a3f2-69207d692ef0" providerId="AD" clId="Web-{D88ADB91-CBF2-42BF-8EAD-DC99212CD0CF}" dt="2022-10-05T07:38:51.840" v="17"/>
          <ac:spMkLst>
            <pc:docMk/>
            <pc:sldMk cId="2065414583" sldId="313"/>
            <ac:spMk id="3" creationId="{08E7A0A1-6EEA-DC52-842B-BC4C3A46DE56}"/>
          </ac:spMkLst>
        </pc:spChg>
      </pc:sldChg>
      <pc:sldChg chg="addSp delSp modSp add replId">
        <pc:chgData name="Daisy Wilson" userId="S::d.wilson@uwtsd.ac.uk::49e84a28-c8f7-470d-a3f2-69207d692ef0" providerId="AD" clId="Web-{D88ADB91-CBF2-42BF-8EAD-DC99212CD0CF}" dt="2022-10-05T07:57:42.804" v="72" actId="1076"/>
        <pc:sldMkLst>
          <pc:docMk/>
          <pc:sldMk cId="3631385786" sldId="316"/>
        </pc:sldMkLst>
        <pc:spChg chg="add mod">
          <ac:chgData name="Daisy Wilson" userId="S::d.wilson@uwtsd.ac.uk::49e84a28-c8f7-470d-a3f2-69207d692ef0" providerId="AD" clId="Web-{D88ADB91-CBF2-42BF-8EAD-DC99212CD0CF}" dt="2022-10-05T07:57:08.288" v="65" actId="14100"/>
          <ac:spMkLst>
            <pc:docMk/>
            <pc:sldMk cId="3631385786" sldId="316"/>
            <ac:spMk id="11" creationId="{97AEFA75-D8AE-24D5-8E1D-B42B201A319C}"/>
          </ac:spMkLst>
        </pc:spChg>
        <pc:picChg chg="del">
          <ac:chgData name="Daisy Wilson" userId="S::d.wilson@uwtsd.ac.uk::49e84a28-c8f7-470d-a3f2-69207d692ef0" providerId="AD" clId="Web-{D88ADB91-CBF2-42BF-8EAD-DC99212CD0CF}" dt="2022-10-05T07:52:05.687" v="30"/>
          <ac:picMkLst>
            <pc:docMk/>
            <pc:sldMk cId="3631385786" sldId="316"/>
            <ac:picMk id="2" creationId="{FBC4AFC5-3037-53DF-FB9B-1061A384BFD3}"/>
          </ac:picMkLst>
        </pc:picChg>
        <pc:picChg chg="add mod modCrop">
          <ac:chgData name="Daisy Wilson" userId="S::d.wilson@uwtsd.ac.uk::49e84a28-c8f7-470d-a3f2-69207d692ef0" providerId="AD" clId="Web-{D88ADB91-CBF2-42BF-8EAD-DC99212CD0CF}" dt="2022-10-05T07:55:18.629" v="45" actId="1076"/>
          <ac:picMkLst>
            <pc:docMk/>
            <pc:sldMk cId="3631385786" sldId="316"/>
            <ac:picMk id="3" creationId="{10A8CAD1-A8D4-F723-74E7-CC53BF20B15C}"/>
          </ac:picMkLst>
        </pc:picChg>
        <pc:picChg chg="del">
          <ac:chgData name="Daisy Wilson" userId="S::d.wilson@uwtsd.ac.uk::49e84a28-c8f7-470d-a3f2-69207d692ef0" providerId="AD" clId="Web-{D88ADB91-CBF2-42BF-8EAD-DC99212CD0CF}" dt="2022-10-05T07:52:07.015" v="32"/>
          <ac:picMkLst>
            <pc:docMk/>
            <pc:sldMk cId="3631385786" sldId="316"/>
            <ac:picMk id="4" creationId="{16050A4A-8149-5346-2F91-511DAE28782B}"/>
          </ac:picMkLst>
        </pc:picChg>
        <pc:picChg chg="del">
          <ac:chgData name="Daisy Wilson" userId="S::d.wilson@uwtsd.ac.uk::49e84a28-c8f7-470d-a3f2-69207d692ef0" providerId="AD" clId="Web-{D88ADB91-CBF2-42BF-8EAD-DC99212CD0CF}" dt="2022-10-05T07:52:06.281" v="31"/>
          <ac:picMkLst>
            <pc:docMk/>
            <pc:sldMk cId="3631385786" sldId="316"/>
            <ac:picMk id="6" creationId="{6C63D5B2-A457-36FA-4494-5FFCBEBC224B}"/>
          </ac:picMkLst>
        </pc:picChg>
        <pc:picChg chg="add mod modCrop">
          <ac:chgData name="Daisy Wilson" userId="S::d.wilson@uwtsd.ac.uk::49e84a28-c8f7-470d-a3f2-69207d692ef0" providerId="AD" clId="Web-{D88ADB91-CBF2-42BF-8EAD-DC99212CD0CF}" dt="2022-10-05T07:55:16.285" v="44" actId="1076"/>
          <ac:picMkLst>
            <pc:docMk/>
            <pc:sldMk cId="3631385786" sldId="316"/>
            <ac:picMk id="7" creationId="{1F1C8845-07C5-A258-13AF-857FDE5C943C}"/>
          </ac:picMkLst>
        </pc:picChg>
        <pc:picChg chg="add mod">
          <ac:chgData name="Daisy Wilson" userId="S::d.wilson@uwtsd.ac.uk::49e84a28-c8f7-470d-a3f2-69207d692ef0" providerId="AD" clId="Web-{D88ADB91-CBF2-42BF-8EAD-DC99212CD0CF}" dt="2022-10-05T07:56:04.739" v="60" actId="1076"/>
          <ac:picMkLst>
            <pc:docMk/>
            <pc:sldMk cId="3631385786" sldId="316"/>
            <ac:picMk id="8" creationId="{7D4BB547-8A1C-5CB4-26B6-A5A5493474BF}"/>
          </ac:picMkLst>
        </pc:picChg>
        <pc:picChg chg="add mod">
          <ac:chgData name="Daisy Wilson" userId="S::d.wilson@uwtsd.ac.uk::49e84a28-c8f7-470d-a3f2-69207d692ef0" providerId="AD" clId="Web-{D88ADB91-CBF2-42BF-8EAD-DC99212CD0CF}" dt="2022-10-05T07:56:02.021" v="59" actId="1076"/>
          <ac:picMkLst>
            <pc:docMk/>
            <pc:sldMk cId="3631385786" sldId="316"/>
            <ac:picMk id="9" creationId="{0387A7E8-FF01-E31B-B91A-9ED1F59E1D56}"/>
          </ac:picMkLst>
        </pc:picChg>
        <pc:picChg chg="add mod">
          <ac:chgData name="Daisy Wilson" userId="S::d.wilson@uwtsd.ac.uk::49e84a28-c8f7-470d-a3f2-69207d692ef0" providerId="AD" clId="Web-{D88ADB91-CBF2-42BF-8EAD-DC99212CD0CF}" dt="2022-10-05T07:57:42.804" v="72" actId="1076"/>
          <ac:picMkLst>
            <pc:docMk/>
            <pc:sldMk cId="3631385786" sldId="316"/>
            <ac:picMk id="12" creationId="{CD381423-E427-D355-50F4-E5158DADE3A0}"/>
          </ac:picMkLst>
        </pc:picChg>
      </pc:sldChg>
    </pc:docChg>
  </pc:docChgLst>
  <pc:docChgLst>
    <pc:chgData name="Daisy Wilson" userId="49e84a28-c8f7-470d-a3f2-69207d692ef0" providerId="ADAL" clId="{C294A55D-ADD8-4302-A874-5ED1FC99B601}"/>
    <pc:docChg chg="custSel modSld">
      <pc:chgData name="Daisy Wilson" userId="49e84a28-c8f7-470d-a3f2-69207d692ef0" providerId="ADAL" clId="{C294A55D-ADD8-4302-A874-5ED1FC99B601}" dt="2022-07-05T13:03:12.700" v="71" actId="20577"/>
      <pc:docMkLst>
        <pc:docMk/>
      </pc:docMkLst>
      <pc:sldChg chg="modSp mod">
        <pc:chgData name="Daisy Wilson" userId="49e84a28-c8f7-470d-a3f2-69207d692ef0" providerId="ADAL" clId="{C294A55D-ADD8-4302-A874-5ED1FC99B601}" dt="2022-07-05T13:03:12.700" v="71" actId="20577"/>
        <pc:sldMkLst>
          <pc:docMk/>
          <pc:sldMk cId="0" sldId="256"/>
        </pc:sldMkLst>
        <pc:spChg chg="mod">
          <ac:chgData name="Daisy Wilson" userId="49e84a28-c8f7-470d-a3f2-69207d692ef0" providerId="ADAL" clId="{C294A55D-ADD8-4302-A874-5ED1FC99B601}" dt="2022-07-05T13:03:12.700" v="71" actId="20577"/>
          <ac:spMkLst>
            <pc:docMk/>
            <pc:sldMk cId="0" sldId="256"/>
            <ac:spMk id="135" creationId="{00000000-0000-0000-0000-000000000000}"/>
          </ac:spMkLst>
        </pc:spChg>
        <pc:spChg chg="mod">
          <ac:chgData name="Daisy Wilson" userId="49e84a28-c8f7-470d-a3f2-69207d692ef0" providerId="ADAL" clId="{C294A55D-ADD8-4302-A874-5ED1FC99B601}" dt="2022-07-05T13:03:02.257" v="37" actId="20577"/>
          <ac:spMkLst>
            <pc:docMk/>
            <pc:sldMk cId="0" sldId="256"/>
            <ac:spMk id="136" creationId="{00000000-0000-0000-0000-000000000000}"/>
          </ac:spMkLst>
        </pc:spChg>
      </pc:sldChg>
    </pc:docChg>
  </pc:docChgLst>
  <pc:docChgLst>
    <pc:chgData name="Daisy Wilson" userId="S::d.wilson@uwtsd.ac.uk::49e84a28-c8f7-470d-a3f2-69207d692ef0" providerId="AD" clId="Web-{78B716AC-8BAA-4BE0-90A2-74854804ACF2}"/>
    <pc:docChg chg="addSld delSld modSld sldOrd">
      <pc:chgData name="Daisy Wilson" userId="S::d.wilson@uwtsd.ac.uk::49e84a28-c8f7-470d-a3f2-69207d692ef0" providerId="AD" clId="Web-{78B716AC-8BAA-4BE0-90A2-74854804ACF2}" dt="2022-10-05T11:31:58.042" v="19" actId="1076"/>
      <pc:docMkLst>
        <pc:docMk/>
      </pc:docMkLst>
      <pc:sldChg chg="ord">
        <pc:chgData name="Daisy Wilson" userId="S::d.wilson@uwtsd.ac.uk::49e84a28-c8f7-470d-a3f2-69207d692ef0" providerId="AD" clId="Web-{78B716AC-8BAA-4BE0-90A2-74854804ACF2}" dt="2022-10-05T11:19:07.925" v="16"/>
        <pc:sldMkLst>
          <pc:docMk/>
          <pc:sldMk cId="239460067" sldId="310"/>
        </pc:sldMkLst>
      </pc:sldChg>
      <pc:sldChg chg="modSp">
        <pc:chgData name="Daisy Wilson" userId="S::d.wilson@uwtsd.ac.uk::49e84a28-c8f7-470d-a3f2-69207d692ef0" providerId="AD" clId="Web-{78B716AC-8BAA-4BE0-90A2-74854804ACF2}" dt="2022-10-05T11:31:58.042" v="19" actId="1076"/>
        <pc:sldMkLst>
          <pc:docMk/>
          <pc:sldMk cId="1914609402" sldId="311"/>
        </pc:sldMkLst>
        <pc:picChg chg="mod">
          <ac:chgData name="Daisy Wilson" userId="S::d.wilson@uwtsd.ac.uk::49e84a28-c8f7-470d-a3f2-69207d692ef0" providerId="AD" clId="Web-{78B716AC-8BAA-4BE0-90A2-74854804ACF2}" dt="2022-10-05T11:31:58.042" v="19" actId="1076"/>
          <ac:picMkLst>
            <pc:docMk/>
            <pc:sldMk cId="1914609402" sldId="311"/>
            <ac:picMk id="6" creationId="{6C63D5B2-A457-36FA-4494-5FFCBEBC224B}"/>
          </ac:picMkLst>
        </pc:picChg>
      </pc:sldChg>
      <pc:sldChg chg="new del">
        <pc:chgData name="Daisy Wilson" userId="S::d.wilson@uwtsd.ac.uk::49e84a28-c8f7-470d-a3f2-69207d692ef0" providerId="AD" clId="Web-{78B716AC-8BAA-4BE0-90A2-74854804ACF2}" dt="2022-10-05T11:31:18.008" v="17"/>
        <pc:sldMkLst>
          <pc:docMk/>
          <pc:sldMk cId="3699905140" sldId="317"/>
        </pc:sldMkLst>
      </pc:sldChg>
      <pc:sldChg chg="addSp delSp modSp add replId">
        <pc:chgData name="Daisy Wilson" userId="S::d.wilson@uwtsd.ac.uk::49e84a28-c8f7-470d-a3f2-69207d692ef0" providerId="AD" clId="Web-{78B716AC-8BAA-4BE0-90A2-74854804ACF2}" dt="2022-10-05T11:09:46.651" v="15" actId="1076"/>
        <pc:sldMkLst>
          <pc:docMk/>
          <pc:sldMk cId="3464896385" sldId="318"/>
        </pc:sldMkLst>
        <pc:spChg chg="del mod">
          <ac:chgData name="Daisy Wilson" userId="S::d.wilson@uwtsd.ac.uk::49e84a28-c8f7-470d-a3f2-69207d692ef0" providerId="AD" clId="Web-{78B716AC-8BAA-4BE0-90A2-74854804ACF2}" dt="2022-10-05T11:08:45.912" v="3"/>
          <ac:spMkLst>
            <pc:docMk/>
            <pc:sldMk cId="3464896385" sldId="318"/>
            <ac:spMk id="2" creationId="{34EF9719-98BB-7510-3880-011B1CFE2EF3}"/>
          </ac:spMkLst>
        </pc:spChg>
        <pc:spChg chg="del">
          <ac:chgData name="Daisy Wilson" userId="S::d.wilson@uwtsd.ac.uk::49e84a28-c8f7-470d-a3f2-69207d692ef0" providerId="AD" clId="Web-{78B716AC-8BAA-4BE0-90A2-74854804ACF2}" dt="2022-10-05T11:08:46.240" v="4"/>
          <ac:spMkLst>
            <pc:docMk/>
            <pc:sldMk cId="3464896385" sldId="318"/>
            <ac:spMk id="4" creationId="{CAEE8D31-56CD-C25C-4D97-5D7EC99BEBA9}"/>
          </ac:spMkLst>
        </pc:spChg>
        <pc:picChg chg="add mod">
          <ac:chgData name="Daisy Wilson" userId="S::d.wilson@uwtsd.ac.uk::49e84a28-c8f7-470d-a3f2-69207d692ef0" providerId="AD" clId="Web-{78B716AC-8BAA-4BE0-90A2-74854804ACF2}" dt="2022-10-05T11:08:55.054" v="7" actId="1076"/>
          <ac:picMkLst>
            <pc:docMk/>
            <pc:sldMk cId="3464896385" sldId="318"/>
            <ac:picMk id="3" creationId="{F1CE1E69-4CB3-FBDC-5512-1385FDE1766E}"/>
          </ac:picMkLst>
        </pc:picChg>
        <pc:picChg chg="add mod">
          <ac:chgData name="Daisy Wilson" userId="S::d.wilson@uwtsd.ac.uk::49e84a28-c8f7-470d-a3f2-69207d692ef0" providerId="AD" clId="Web-{78B716AC-8BAA-4BE0-90A2-74854804ACF2}" dt="2022-10-05T11:09:13.539" v="9" actId="1076"/>
          <ac:picMkLst>
            <pc:docMk/>
            <pc:sldMk cId="3464896385" sldId="318"/>
            <ac:picMk id="6" creationId="{C01E02B8-23CC-BFC4-9ECB-6D250297D1B4}"/>
          </ac:picMkLst>
        </pc:picChg>
        <pc:picChg chg="add mod">
          <ac:chgData name="Daisy Wilson" userId="S::d.wilson@uwtsd.ac.uk::49e84a28-c8f7-470d-a3f2-69207d692ef0" providerId="AD" clId="Web-{78B716AC-8BAA-4BE0-90A2-74854804ACF2}" dt="2022-10-05T11:09:46.651" v="15" actId="1076"/>
          <ac:picMkLst>
            <pc:docMk/>
            <pc:sldMk cId="3464896385" sldId="318"/>
            <ac:picMk id="8" creationId="{0DBB92B1-41D0-ED1B-D943-960DB515AD8D}"/>
          </ac:picMkLst>
        </pc:picChg>
      </pc:sldChg>
    </pc:docChg>
  </pc:docChgLst>
  <pc:docChgLst>
    <pc:chgData name="Daisy Wilson" userId="S::d.wilson@uwtsd.ac.uk::49e84a28-c8f7-470d-a3f2-69207d692ef0" providerId="AD" clId="Web-{E1EA2230-4A1D-E38D-806E-1830A6EE0B84}"/>
    <pc:docChg chg="addSld delSld modSld sldOrd">
      <pc:chgData name="Daisy Wilson" userId="S::d.wilson@uwtsd.ac.uk::49e84a28-c8f7-470d-a3f2-69207d692ef0" providerId="AD" clId="Web-{E1EA2230-4A1D-E38D-806E-1830A6EE0B84}" dt="2022-09-28T09:47:42.634" v="103"/>
      <pc:docMkLst>
        <pc:docMk/>
      </pc:docMkLst>
      <pc:sldChg chg="del">
        <pc:chgData name="Daisy Wilson" userId="S::d.wilson@uwtsd.ac.uk::49e84a28-c8f7-470d-a3f2-69207d692ef0" providerId="AD" clId="Web-{E1EA2230-4A1D-E38D-806E-1830A6EE0B84}" dt="2022-09-28T09:45:52.720" v="62"/>
        <pc:sldMkLst>
          <pc:docMk/>
          <pc:sldMk cId="0" sldId="258"/>
        </pc:sldMkLst>
      </pc:sldChg>
      <pc:sldChg chg="del">
        <pc:chgData name="Daisy Wilson" userId="S::d.wilson@uwtsd.ac.uk::49e84a28-c8f7-470d-a3f2-69207d692ef0" providerId="AD" clId="Web-{E1EA2230-4A1D-E38D-806E-1830A6EE0B84}" dt="2022-09-28T09:46:38.254" v="64"/>
        <pc:sldMkLst>
          <pc:docMk/>
          <pc:sldMk cId="0" sldId="262"/>
        </pc:sldMkLst>
      </pc:sldChg>
      <pc:sldChg chg="del">
        <pc:chgData name="Daisy Wilson" userId="S::d.wilson@uwtsd.ac.uk::49e84a28-c8f7-470d-a3f2-69207d692ef0" providerId="AD" clId="Web-{E1EA2230-4A1D-E38D-806E-1830A6EE0B84}" dt="2022-09-28T09:47:42.634" v="103"/>
        <pc:sldMkLst>
          <pc:docMk/>
          <pc:sldMk cId="0" sldId="265"/>
        </pc:sldMkLst>
      </pc:sldChg>
      <pc:sldChg chg="ord">
        <pc:chgData name="Daisy Wilson" userId="S::d.wilson@uwtsd.ac.uk::49e84a28-c8f7-470d-a3f2-69207d692ef0" providerId="AD" clId="Web-{E1EA2230-4A1D-E38D-806E-1830A6EE0B84}" dt="2022-09-28T09:47:15.132" v="69"/>
        <pc:sldMkLst>
          <pc:docMk/>
          <pc:sldMk cId="0" sldId="266"/>
        </pc:sldMkLst>
      </pc:sldChg>
      <pc:sldChg chg="del">
        <pc:chgData name="Daisy Wilson" userId="S::d.wilson@uwtsd.ac.uk::49e84a28-c8f7-470d-a3f2-69207d692ef0" providerId="AD" clId="Web-{E1EA2230-4A1D-E38D-806E-1830A6EE0B84}" dt="2022-09-28T09:47:42.618" v="102"/>
        <pc:sldMkLst>
          <pc:docMk/>
          <pc:sldMk cId="0" sldId="267"/>
        </pc:sldMkLst>
      </pc:sldChg>
      <pc:sldChg chg="del">
        <pc:chgData name="Daisy Wilson" userId="S::d.wilson@uwtsd.ac.uk::49e84a28-c8f7-470d-a3f2-69207d692ef0" providerId="AD" clId="Web-{E1EA2230-4A1D-E38D-806E-1830A6EE0B84}" dt="2022-09-28T09:47:42.618" v="101"/>
        <pc:sldMkLst>
          <pc:docMk/>
          <pc:sldMk cId="0" sldId="268"/>
        </pc:sldMkLst>
      </pc:sldChg>
      <pc:sldChg chg="del">
        <pc:chgData name="Daisy Wilson" userId="S::d.wilson@uwtsd.ac.uk::49e84a28-c8f7-470d-a3f2-69207d692ef0" providerId="AD" clId="Web-{E1EA2230-4A1D-E38D-806E-1830A6EE0B84}" dt="2022-09-28T09:47:42.618" v="100"/>
        <pc:sldMkLst>
          <pc:docMk/>
          <pc:sldMk cId="0" sldId="269"/>
        </pc:sldMkLst>
      </pc:sldChg>
      <pc:sldChg chg="del">
        <pc:chgData name="Daisy Wilson" userId="S::d.wilson@uwtsd.ac.uk::49e84a28-c8f7-470d-a3f2-69207d692ef0" providerId="AD" clId="Web-{E1EA2230-4A1D-E38D-806E-1830A6EE0B84}" dt="2022-09-28T09:47:42.618" v="99"/>
        <pc:sldMkLst>
          <pc:docMk/>
          <pc:sldMk cId="0" sldId="270"/>
        </pc:sldMkLst>
      </pc:sldChg>
      <pc:sldChg chg="del">
        <pc:chgData name="Daisy Wilson" userId="S::d.wilson@uwtsd.ac.uk::49e84a28-c8f7-470d-a3f2-69207d692ef0" providerId="AD" clId="Web-{E1EA2230-4A1D-E38D-806E-1830A6EE0B84}" dt="2022-09-28T09:47:42.618" v="98"/>
        <pc:sldMkLst>
          <pc:docMk/>
          <pc:sldMk cId="0" sldId="271"/>
        </pc:sldMkLst>
      </pc:sldChg>
      <pc:sldChg chg="del">
        <pc:chgData name="Daisy Wilson" userId="S::d.wilson@uwtsd.ac.uk::49e84a28-c8f7-470d-a3f2-69207d692ef0" providerId="AD" clId="Web-{E1EA2230-4A1D-E38D-806E-1830A6EE0B84}" dt="2022-09-28T09:47:42.602" v="97"/>
        <pc:sldMkLst>
          <pc:docMk/>
          <pc:sldMk cId="0" sldId="272"/>
        </pc:sldMkLst>
      </pc:sldChg>
      <pc:sldChg chg="del">
        <pc:chgData name="Daisy Wilson" userId="S::d.wilson@uwtsd.ac.uk::49e84a28-c8f7-470d-a3f2-69207d692ef0" providerId="AD" clId="Web-{E1EA2230-4A1D-E38D-806E-1830A6EE0B84}" dt="2022-09-28T09:47:42.602" v="96"/>
        <pc:sldMkLst>
          <pc:docMk/>
          <pc:sldMk cId="0" sldId="273"/>
        </pc:sldMkLst>
      </pc:sldChg>
      <pc:sldChg chg="del">
        <pc:chgData name="Daisy Wilson" userId="S::d.wilson@uwtsd.ac.uk::49e84a28-c8f7-470d-a3f2-69207d692ef0" providerId="AD" clId="Web-{E1EA2230-4A1D-E38D-806E-1830A6EE0B84}" dt="2022-09-28T09:47:42.368" v="95"/>
        <pc:sldMkLst>
          <pc:docMk/>
          <pc:sldMk cId="0" sldId="274"/>
        </pc:sldMkLst>
      </pc:sldChg>
      <pc:sldChg chg="del">
        <pc:chgData name="Daisy Wilson" userId="S::d.wilson@uwtsd.ac.uk::49e84a28-c8f7-470d-a3f2-69207d692ef0" providerId="AD" clId="Web-{E1EA2230-4A1D-E38D-806E-1830A6EE0B84}" dt="2022-09-28T09:47:42.352" v="94"/>
        <pc:sldMkLst>
          <pc:docMk/>
          <pc:sldMk cId="0" sldId="275"/>
        </pc:sldMkLst>
      </pc:sldChg>
      <pc:sldChg chg="del">
        <pc:chgData name="Daisy Wilson" userId="S::d.wilson@uwtsd.ac.uk::49e84a28-c8f7-470d-a3f2-69207d692ef0" providerId="AD" clId="Web-{E1EA2230-4A1D-E38D-806E-1830A6EE0B84}" dt="2022-09-28T09:47:42.352" v="93"/>
        <pc:sldMkLst>
          <pc:docMk/>
          <pc:sldMk cId="0" sldId="276"/>
        </pc:sldMkLst>
      </pc:sldChg>
      <pc:sldChg chg="del">
        <pc:chgData name="Daisy Wilson" userId="S::d.wilson@uwtsd.ac.uk::49e84a28-c8f7-470d-a3f2-69207d692ef0" providerId="AD" clId="Web-{E1EA2230-4A1D-E38D-806E-1830A6EE0B84}" dt="2022-09-28T09:47:42.352" v="92"/>
        <pc:sldMkLst>
          <pc:docMk/>
          <pc:sldMk cId="0" sldId="277"/>
        </pc:sldMkLst>
      </pc:sldChg>
      <pc:sldChg chg="del">
        <pc:chgData name="Daisy Wilson" userId="S::d.wilson@uwtsd.ac.uk::49e84a28-c8f7-470d-a3f2-69207d692ef0" providerId="AD" clId="Web-{E1EA2230-4A1D-E38D-806E-1830A6EE0B84}" dt="2022-09-28T09:47:42.352" v="91"/>
        <pc:sldMkLst>
          <pc:docMk/>
          <pc:sldMk cId="0" sldId="278"/>
        </pc:sldMkLst>
      </pc:sldChg>
      <pc:sldChg chg="del">
        <pc:chgData name="Daisy Wilson" userId="S::d.wilson@uwtsd.ac.uk::49e84a28-c8f7-470d-a3f2-69207d692ef0" providerId="AD" clId="Web-{E1EA2230-4A1D-E38D-806E-1830A6EE0B84}" dt="2022-09-28T09:47:42.352" v="90"/>
        <pc:sldMkLst>
          <pc:docMk/>
          <pc:sldMk cId="0" sldId="279"/>
        </pc:sldMkLst>
      </pc:sldChg>
      <pc:sldChg chg="del">
        <pc:chgData name="Daisy Wilson" userId="S::d.wilson@uwtsd.ac.uk::49e84a28-c8f7-470d-a3f2-69207d692ef0" providerId="AD" clId="Web-{E1EA2230-4A1D-E38D-806E-1830A6EE0B84}" dt="2022-09-28T09:47:42.352" v="89"/>
        <pc:sldMkLst>
          <pc:docMk/>
          <pc:sldMk cId="0" sldId="280"/>
        </pc:sldMkLst>
      </pc:sldChg>
      <pc:sldChg chg="del">
        <pc:chgData name="Daisy Wilson" userId="S::d.wilson@uwtsd.ac.uk::49e84a28-c8f7-470d-a3f2-69207d692ef0" providerId="AD" clId="Web-{E1EA2230-4A1D-E38D-806E-1830A6EE0B84}" dt="2022-09-28T09:47:42.337" v="88"/>
        <pc:sldMkLst>
          <pc:docMk/>
          <pc:sldMk cId="0" sldId="281"/>
        </pc:sldMkLst>
      </pc:sldChg>
      <pc:sldChg chg="del">
        <pc:chgData name="Daisy Wilson" userId="S::d.wilson@uwtsd.ac.uk::49e84a28-c8f7-470d-a3f2-69207d692ef0" providerId="AD" clId="Web-{E1EA2230-4A1D-E38D-806E-1830A6EE0B84}" dt="2022-09-28T09:47:42.337" v="87"/>
        <pc:sldMkLst>
          <pc:docMk/>
          <pc:sldMk cId="0" sldId="282"/>
        </pc:sldMkLst>
      </pc:sldChg>
      <pc:sldChg chg="del">
        <pc:chgData name="Daisy Wilson" userId="S::d.wilson@uwtsd.ac.uk::49e84a28-c8f7-470d-a3f2-69207d692ef0" providerId="AD" clId="Web-{E1EA2230-4A1D-E38D-806E-1830A6EE0B84}" dt="2022-09-28T09:47:42.337" v="86"/>
        <pc:sldMkLst>
          <pc:docMk/>
          <pc:sldMk cId="0" sldId="283"/>
        </pc:sldMkLst>
      </pc:sldChg>
      <pc:sldChg chg="del">
        <pc:chgData name="Daisy Wilson" userId="S::d.wilson@uwtsd.ac.uk::49e84a28-c8f7-470d-a3f2-69207d692ef0" providerId="AD" clId="Web-{E1EA2230-4A1D-E38D-806E-1830A6EE0B84}" dt="2022-09-28T09:47:42.337" v="85"/>
        <pc:sldMkLst>
          <pc:docMk/>
          <pc:sldMk cId="0" sldId="284"/>
        </pc:sldMkLst>
      </pc:sldChg>
      <pc:sldChg chg="del">
        <pc:chgData name="Daisy Wilson" userId="S::d.wilson@uwtsd.ac.uk::49e84a28-c8f7-470d-a3f2-69207d692ef0" providerId="AD" clId="Web-{E1EA2230-4A1D-E38D-806E-1830A6EE0B84}" dt="2022-09-28T09:47:42.337" v="84"/>
        <pc:sldMkLst>
          <pc:docMk/>
          <pc:sldMk cId="0" sldId="285"/>
        </pc:sldMkLst>
      </pc:sldChg>
      <pc:sldChg chg="del">
        <pc:chgData name="Daisy Wilson" userId="S::d.wilson@uwtsd.ac.uk::49e84a28-c8f7-470d-a3f2-69207d692ef0" providerId="AD" clId="Web-{E1EA2230-4A1D-E38D-806E-1830A6EE0B84}" dt="2022-09-28T09:47:42.337" v="83"/>
        <pc:sldMkLst>
          <pc:docMk/>
          <pc:sldMk cId="0" sldId="286"/>
        </pc:sldMkLst>
      </pc:sldChg>
      <pc:sldChg chg="del">
        <pc:chgData name="Daisy Wilson" userId="S::d.wilson@uwtsd.ac.uk::49e84a28-c8f7-470d-a3f2-69207d692ef0" providerId="AD" clId="Web-{E1EA2230-4A1D-E38D-806E-1830A6EE0B84}" dt="2022-09-28T09:47:42.321" v="82"/>
        <pc:sldMkLst>
          <pc:docMk/>
          <pc:sldMk cId="0" sldId="287"/>
        </pc:sldMkLst>
      </pc:sldChg>
      <pc:sldChg chg="del">
        <pc:chgData name="Daisy Wilson" userId="S::d.wilson@uwtsd.ac.uk::49e84a28-c8f7-470d-a3f2-69207d692ef0" providerId="AD" clId="Web-{E1EA2230-4A1D-E38D-806E-1830A6EE0B84}" dt="2022-09-28T09:47:41.899" v="81"/>
        <pc:sldMkLst>
          <pc:docMk/>
          <pc:sldMk cId="0" sldId="288"/>
        </pc:sldMkLst>
      </pc:sldChg>
      <pc:sldChg chg="del">
        <pc:chgData name="Daisy Wilson" userId="S::d.wilson@uwtsd.ac.uk::49e84a28-c8f7-470d-a3f2-69207d692ef0" providerId="AD" clId="Web-{E1EA2230-4A1D-E38D-806E-1830A6EE0B84}" dt="2022-09-28T09:47:41.884" v="80"/>
        <pc:sldMkLst>
          <pc:docMk/>
          <pc:sldMk cId="0" sldId="289"/>
        </pc:sldMkLst>
      </pc:sldChg>
      <pc:sldChg chg="del">
        <pc:chgData name="Daisy Wilson" userId="S::d.wilson@uwtsd.ac.uk::49e84a28-c8f7-470d-a3f2-69207d692ef0" providerId="AD" clId="Web-{E1EA2230-4A1D-E38D-806E-1830A6EE0B84}" dt="2022-09-28T09:47:41.868" v="79"/>
        <pc:sldMkLst>
          <pc:docMk/>
          <pc:sldMk cId="0" sldId="290"/>
        </pc:sldMkLst>
      </pc:sldChg>
      <pc:sldChg chg="del">
        <pc:chgData name="Daisy Wilson" userId="S::d.wilson@uwtsd.ac.uk::49e84a28-c8f7-470d-a3f2-69207d692ef0" providerId="AD" clId="Web-{E1EA2230-4A1D-E38D-806E-1830A6EE0B84}" dt="2022-09-28T09:47:41.852" v="78"/>
        <pc:sldMkLst>
          <pc:docMk/>
          <pc:sldMk cId="0" sldId="291"/>
        </pc:sldMkLst>
      </pc:sldChg>
      <pc:sldChg chg="del">
        <pc:chgData name="Daisy Wilson" userId="S::d.wilson@uwtsd.ac.uk::49e84a28-c8f7-470d-a3f2-69207d692ef0" providerId="AD" clId="Web-{E1EA2230-4A1D-E38D-806E-1830A6EE0B84}" dt="2022-09-28T09:47:41.837" v="77"/>
        <pc:sldMkLst>
          <pc:docMk/>
          <pc:sldMk cId="0" sldId="292"/>
        </pc:sldMkLst>
      </pc:sldChg>
      <pc:sldChg chg="del">
        <pc:chgData name="Daisy Wilson" userId="S::d.wilson@uwtsd.ac.uk::49e84a28-c8f7-470d-a3f2-69207d692ef0" providerId="AD" clId="Web-{E1EA2230-4A1D-E38D-806E-1830A6EE0B84}" dt="2022-09-28T09:47:41.805" v="76"/>
        <pc:sldMkLst>
          <pc:docMk/>
          <pc:sldMk cId="0" sldId="293"/>
        </pc:sldMkLst>
      </pc:sldChg>
      <pc:sldChg chg="del">
        <pc:chgData name="Daisy Wilson" userId="S::d.wilson@uwtsd.ac.uk::49e84a28-c8f7-470d-a3f2-69207d692ef0" providerId="AD" clId="Web-{E1EA2230-4A1D-E38D-806E-1830A6EE0B84}" dt="2022-09-28T09:47:41.759" v="75"/>
        <pc:sldMkLst>
          <pc:docMk/>
          <pc:sldMk cId="0" sldId="294"/>
        </pc:sldMkLst>
      </pc:sldChg>
      <pc:sldChg chg="del">
        <pc:chgData name="Daisy Wilson" userId="S::d.wilson@uwtsd.ac.uk::49e84a28-c8f7-470d-a3f2-69207d692ef0" providerId="AD" clId="Web-{E1EA2230-4A1D-E38D-806E-1830A6EE0B84}" dt="2022-09-28T09:47:41.696" v="74"/>
        <pc:sldMkLst>
          <pc:docMk/>
          <pc:sldMk cId="0" sldId="295"/>
        </pc:sldMkLst>
      </pc:sldChg>
      <pc:sldChg chg="del">
        <pc:chgData name="Daisy Wilson" userId="S::d.wilson@uwtsd.ac.uk::49e84a28-c8f7-470d-a3f2-69207d692ef0" providerId="AD" clId="Web-{E1EA2230-4A1D-E38D-806E-1830A6EE0B84}" dt="2022-09-28T09:47:41.555" v="73"/>
        <pc:sldMkLst>
          <pc:docMk/>
          <pc:sldMk cId="0" sldId="296"/>
        </pc:sldMkLst>
      </pc:sldChg>
      <pc:sldChg chg="del">
        <pc:chgData name="Daisy Wilson" userId="S::d.wilson@uwtsd.ac.uk::49e84a28-c8f7-470d-a3f2-69207d692ef0" providerId="AD" clId="Web-{E1EA2230-4A1D-E38D-806E-1830A6EE0B84}" dt="2022-09-28T09:47:41.493" v="72"/>
        <pc:sldMkLst>
          <pc:docMk/>
          <pc:sldMk cId="0" sldId="297"/>
        </pc:sldMkLst>
      </pc:sldChg>
      <pc:sldChg chg="del">
        <pc:chgData name="Daisy Wilson" userId="S::d.wilson@uwtsd.ac.uk::49e84a28-c8f7-470d-a3f2-69207d692ef0" providerId="AD" clId="Web-{E1EA2230-4A1D-E38D-806E-1830A6EE0B84}" dt="2022-09-28T09:47:41.462" v="71"/>
        <pc:sldMkLst>
          <pc:docMk/>
          <pc:sldMk cId="0" sldId="298"/>
        </pc:sldMkLst>
      </pc:sldChg>
      <pc:sldChg chg="del">
        <pc:chgData name="Daisy Wilson" userId="S::d.wilson@uwtsd.ac.uk::49e84a28-c8f7-470d-a3f2-69207d692ef0" providerId="AD" clId="Web-{E1EA2230-4A1D-E38D-806E-1830A6EE0B84}" dt="2022-09-28T09:47:41.415" v="70"/>
        <pc:sldMkLst>
          <pc:docMk/>
          <pc:sldMk cId="0" sldId="299"/>
        </pc:sldMkLst>
      </pc:sldChg>
      <pc:sldChg chg="del">
        <pc:chgData name="Daisy Wilson" userId="S::d.wilson@uwtsd.ac.uk::49e84a28-c8f7-470d-a3f2-69207d692ef0" providerId="AD" clId="Web-{E1EA2230-4A1D-E38D-806E-1830A6EE0B84}" dt="2022-09-28T09:46:02.752" v="63"/>
        <pc:sldMkLst>
          <pc:docMk/>
          <pc:sldMk cId="1390938596" sldId="300"/>
        </pc:sldMkLst>
      </pc:sldChg>
      <pc:sldChg chg="addSp delSp modSp new">
        <pc:chgData name="Daisy Wilson" userId="S::d.wilson@uwtsd.ac.uk::49e84a28-c8f7-470d-a3f2-69207d692ef0" providerId="AD" clId="Web-{E1EA2230-4A1D-E38D-806E-1830A6EE0B84}" dt="2022-09-28T09:43:39.602" v="47" actId="1076"/>
        <pc:sldMkLst>
          <pc:docMk/>
          <pc:sldMk cId="114066221" sldId="305"/>
        </pc:sldMkLst>
        <pc:spChg chg="del">
          <ac:chgData name="Daisy Wilson" userId="S::d.wilson@uwtsd.ac.uk::49e84a28-c8f7-470d-a3f2-69207d692ef0" providerId="AD" clId="Web-{E1EA2230-4A1D-E38D-806E-1830A6EE0B84}" dt="2022-09-28T09:38:55.130" v="3"/>
          <ac:spMkLst>
            <pc:docMk/>
            <pc:sldMk cId="114066221" sldId="305"/>
            <ac:spMk id="2" creationId="{BC5C4C30-E70F-C5B8-F8F0-366A12E4D609}"/>
          </ac:spMkLst>
        </pc:spChg>
        <pc:spChg chg="del">
          <ac:chgData name="Daisy Wilson" userId="S::d.wilson@uwtsd.ac.uk::49e84a28-c8f7-470d-a3f2-69207d692ef0" providerId="AD" clId="Web-{E1EA2230-4A1D-E38D-806E-1830A6EE0B84}" dt="2022-09-28T09:38:18.550" v="1"/>
          <ac:spMkLst>
            <pc:docMk/>
            <pc:sldMk cId="114066221" sldId="305"/>
            <ac:spMk id="3" creationId="{40108A63-CFC3-C399-D4D5-410FBB64D7F9}"/>
          </ac:spMkLst>
        </pc:spChg>
        <pc:picChg chg="add del mod">
          <ac:chgData name="Daisy Wilson" userId="S::d.wilson@uwtsd.ac.uk::49e84a28-c8f7-470d-a3f2-69207d692ef0" providerId="AD" clId="Web-{E1EA2230-4A1D-E38D-806E-1830A6EE0B84}" dt="2022-09-28T09:41:31.094" v="25"/>
          <ac:picMkLst>
            <pc:docMk/>
            <pc:sldMk cId="114066221" sldId="305"/>
            <ac:picMk id="4" creationId="{41FCDE9E-F1B4-28D3-558C-7F4E43C81546}"/>
          </ac:picMkLst>
        </pc:picChg>
        <pc:picChg chg="add mod">
          <ac:chgData name="Daisy Wilson" userId="S::d.wilson@uwtsd.ac.uk::49e84a28-c8f7-470d-a3f2-69207d692ef0" providerId="AD" clId="Web-{E1EA2230-4A1D-E38D-806E-1830A6EE0B84}" dt="2022-09-28T09:43:39.602" v="47" actId="1076"/>
          <ac:picMkLst>
            <pc:docMk/>
            <pc:sldMk cId="114066221" sldId="305"/>
            <ac:picMk id="5" creationId="{287BAF1B-14D2-511F-95A0-7E83331129F2}"/>
          </ac:picMkLst>
        </pc:picChg>
        <pc:picChg chg="add del mod">
          <ac:chgData name="Daisy Wilson" userId="S::d.wilson@uwtsd.ac.uk::49e84a28-c8f7-470d-a3f2-69207d692ef0" providerId="AD" clId="Web-{E1EA2230-4A1D-E38D-806E-1830A6EE0B84}" dt="2022-09-28T09:42:23.144" v="37"/>
          <ac:picMkLst>
            <pc:docMk/>
            <pc:sldMk cId="114066221" sldId="305"/>
            <ac:picMk id="6" creationId="{8790723E-9924-C4AD-34B7-CB556ACCBEE2}"/>
          </ac:picMkLst>
        </pc:picChg>
        <pc:picChg chg="add mod ord">
          <ac:chgData name="Daisy Wilson" userId="S::d.wilson@uwtsd.ac.uk::49e84a28-c8f7-470d-a3f2-69207d692ef0" providerId="AD" clId="Web-{E1EA2230-4A1D-E38D-806E-1830A6EE0B84}" dt="2022-09-28T09:43:35.352" v="46"/>
          <ac:picMkLst>
            <pc:docMk/>
            <pc:sldMk cId="114066221" sldId="305"/>
            <ac:picMk id="8" creationId="{59EDE5CE-2E9D-8FA9-E5A2-B2FC544DF9D6}"/>
          </ac:picMkLst>
        </pc:picChg>
      </pc:sldChg>
      <pc:sldChg chg="addSp delSp modSp new">
        <pc:chgData name="Daisy Wilson" userId="S::d.wilson@uwtsd.ac.uk::49e84a28-c8f7-470d-a3f2-69207d692ef0" providerId="AD" clId="Web-{E1EA2230-4A1D-E38D-806E-1830A6EE0B84}" dt="2022-09-28T09:44:22.464" v="54" actId="1076"/>
        <pc:sldMkLst>
          <pc:docMk/>
          <pc:sldMk cId="2930559135" sldId="306"/>
        </pc:sldMkLst>
        <pc:spChg chg="del">
          <ac:chgData name="Daisy Wilson" userId="S::d.wilson@uwtsd.ac.uk::49e84a28-c8f7-470d-a3f2-69207d692ef0" providerId="AD" clId="Web-{E1EA2230-4A1D-E38D-806E-1830A6EE0B84}" dt="2022-09-28T09:41:27.844" v="24"/>
          <ac:spMkLst>
            <pc:docMk/>
            <pc:sldMk cId="2930559135" sldId="306"/>
            <ac:spMk id="2" creationId="{EBB7ED3E-C412-8C33-4F32-E9C8F6214E45}"/>
          </ac:spMkLst>
        </pc:spChg>
        <pc:spChg chg="del">
          <ac:chgData name="Daisy Wilson" userId="S::d.wilson@uwtsd.ac.uk::49e84a28-c8f7-470d-a3f2-69207d692ef0" providerId="AD" clId="Web-{E1EA2230-4A1D-E38D-806E-1830A6EE0B84}" dt="2022-09-28T09:41:27.781" v="23"/>
          <ac:spMkLst>
            <pc:docMk/>
            <pc:sldMk cId="2930559135" sldId="306"/>
            <ac:spMk id="3" creationId="{ED2DBDCE-93BF-A136-6BE7-BEFD239BDDFF}"/>
          </ac:spMkLst>
        </pc:spChg>
        <pc:picChg chg="add mod">
          <ac:chgData name="Daisy Wilson" userId="S::d.wilson@uwtsd.ac.uk::49e84a28-c8f7-470d-a3f2-69207d692ef0" providerId="AD" clId="Web-{E1EA2230-4A1D-E38D-806E-1830A6EE0B84}" dt="2022-09-28T09:44:17.089" v="53" actId="1076"/>
          <ac:picMkLst>
            <pc:docMk/>
            <pc:sldMk cId="2930559135" sldId="306"/>
            <ac:picMk id="4" creationId="{CAA0D04B-9877-646C-972F-78E0AFC623EF}"/>
          </ac:picMkLst>
        </pc:picChg>
        <pc:picChg chg="add mod ord">
          <ac:chgData name="Daisy Wilson" userId="S::d.wilson@uwtsd.ac.uk::49e84a28-c8f7-470d-a3f2-69207d692ef0" providerId="AD" clId="Web-{E1EA2230-4A1D-E38D-806E-1830A6EE0B84}" dt="2022-09-28T09:44:22.464" v="54" actId="1076"/>
          <ac:picMkLst>
            <pc:docMk/>
            <pc:sldMk cId="2930559135" sldId="306"/>
            <ac:picMk id="6" creationId="{6B68AD76-4F7D-05F6-F522-643776AEDA64}"/>
          </ac:picMkLst>
        </pc:picChg>
      </pc:sldChg>
      <pc:sldChg chg="addSp delSp new del">
        <pc:chgData name="Daisy Wilson" userId="S::d.wilson@uwtsd.ac.uk::49e84a28-c8f7-470d-a3f2-69207d692ef0" providerId="AD" clId="Web-{E1EA2230-4A1D-E38D-806E-1830A6EE0B84}" dt="2022-09-28T09:41:18.171" v="21"/>
        <pc:sldMkLst>
          <pc:docMk/>
          <pc:sldMk cId="3434637312" sldId="306"/>
        </pc:sldMkLst>
        <pc:spChg chg="del">
          <ac:chgData name="Daisy Wilson" userId="S::d.wilson@uwtsd.ac.uk::49e84a28-c8f7-470d-a3f2-69207d692ef0" providerId="AD" clId="Web-{E1EA2230-4A1D-E38D-806E-1830A6EE0B84}" dt="2022-09-28T09:41:01.279" v="19"/>
          <ac:spMkLst>
            <pc:docMk/>
            <pc:sldMk cId="3434637312" sldId="306"/>
            <ac:spMk id="2" creationId="{AFBFF1F5-8DF4-89EB-43F7-3BA556C6EA4C}"/>
          </ac:spMkLst>
        </pc:spChg>
        <pc:spChg chg="del">
          <ac:chgData name="Daisy Wilson" userId="S::d.wilson@uwtsd.ac.uk::49e84a28-c8f7-470d-a3f2-69207d692ef0" providerId="AD" clId="Web-{E1EA2230-4A1D-E38D-806E-1830A6EE0B84}" dt="2022-09-28T09:40:57.888" v="18"/>
          <ac:spMkLst>
            <pc:docMk/>
            <pc:sldMk cId="3434637312" sldId="306"/>
            <ac:spMk id="3" creationId="{73193B11-5B17-34B2-83AA-5E73B1E7A801}"/>
          </ac:spMkLst>
        </pc:spChg>
        <pc:picChg chg="add">
          <ac:chgData name="Daisy Wilson" userId="S::d.wilson@uwtsd.ac.uk::49e84a28-c8f7-470d-a3f2-69207d692ef0" providerId="AD" clId="Web-{E1EA2230-4A1D-E38D-806E-1830A6EE0B84}" dt="2022-09-28T09:41:11.108" v="20"/>
          <ac:picMkLst>
            <pc:docMk/>
            <pc:sldMk cId="3434637312" sldId="306"/>
            <ac:picMk id="5" creationId="{1010B2BB-58F6-0646-2429-C96CDBF609ED}"/>
          </ac:picMkLst>
        </pc:picChg>
      </pc:sldChg>
      <pc:sldChg chg="addSp delSp modSp new">
        <pc:chgData name="Daisy Wilson" userId="S::d.wilson@uwtsd.ac.uk::49e84a28-c8f7-470d-a3f2-69207d692ef0" providerId="AD" clId="Web-{E1EA2230-4A1D-E38D-806E-1830A6EE0B84}" dt="2022-09-28T09:44:58.529" v="61" actId="1076"/>
        <pc:sldMkLst>
          <pc:docMk/>
          <pc:sldMk cId="1956107809" sldId="307"/>
        </pc:sldMkLst>
        <pc:spChg chg="del">
          <ac:chgData name="Daisy Wilson" userId="S::d.wilson@uwtsd.ac.uk::49e84a28-c8f7-470d-a3f2-69207d692ef0" providerId="AD" clId="Web-{E1EA2230-4A1D-E38D-806E-1830A6EE0B84}" dt="2022-09-28T09:42:07.190" v="33"/>
          <ac:spMkLst>
            <pc:docMk/>
            <pc:sldMk cId="1956107809" sldId="307"/>
            <ac:spMk id="2" creationId="{DF8B13E8-9C48-1B58-8905-4E2288218CE6}"/>
          </ac:spMkLst>
        </pc:spChg>
        <pc:spChg chg="del">
          <ac:chgData name="Daisy Wilson" userId="S::d.wilson@uwtsd.ac.uk::49e84a28-c8f7-470d-a3f2-69207d692ef0" providerId="AD" clId="Web-{E1EA2230-4A1D-E38D-806E-1830A6EE0B84}" dt="2022-09-28T09:42:07.174" v="32"/>
          <ac:spMkLst>
            <pc:docMk/>
            <pc:sldMk cId="1956107809" sldId="307"/>
            <ac:spMk id="3" creationId="{F6ECF0E8-565F-B475-5272-8FDE3D164D83}"/>
          </ac:spMkLst>
        </pc:spChg>
        <pc:picChg chg="add mod">
          <ac:chgData name="Daisy Wilson" userId="S::d.wilson@uwtsd.ac.uk::49e84a28-c8f7-470d-a3f2-69207d692ef0" providerId="AD" clId="Web-{E1EA2230-4A1D-E38D-806E-1830A6EE0B84}" dt="2022-09-28T09:44:58.529" v="61" actId="1076"/>
          <ac:picMkLst>
            <pc:docMk/>
            <pc:sldMk cId="1956107809" sldId="307"/>
            <ac:picMk id="5" creationId="{6B28D083-FA69-0936-C7C7-E69D3CAE363C}"/>
          </ac:picMkLst>
        </pc:picChg>
        <pc:picChg chg="add mod ord">
          <ac:chgData name="Daisy Wilson" userId="S::d.wilson@uwtsd.ac.uk::49e84a28-c8f7-470d-a3f2-69207d692ef0" providerId="AD" clId="Web-{E1EA2230-4A1D-E38D-806E-1830A6EE0B84}" dt="2022-09-28T09:44:53.685" v="60" actId="1076"/>
          <ac:picMkLst>
            <pc:docMk/>
            <pc:sldMk cId="1956107809" sldId="307"/>
            <ac:picMk id="7" creationId="{A6DAB3B5-B65E-F11E-D5A0-8EBCBF8B10FF}"/>
          </ac:picMkLst>
        </pc:picChg>
      </pc:sldChg>
      <pc:sldChg chg="addSp delSp new">
        <pc:chgData name="Daisy Wilson" userId="S::d.wilson@uwtsd.ac.uk::49e84a28-c8f7-470d-a3f2-69207d692ef0" providerId="AD" clId="Web-{E1EA2230-4A1D-E38D-806E-1830A6EE0B84}" dt="2022-09-28T09:46:55.365" v="68"/>
        <pc:sldMkLst>
          <pc:docMk/>
          <pc:sldMk cId="2778617671" sldId="308"/>
        </pc:sldMkLst>
        <pc:spChg chg="del">
          <ac:chgData name="Daisy Wilson" userId="S::d.wilson@uwtsd.ac.uk::49e84a28-c8f7-470d-a3f2-69207d692ef0" providerId="AD" clId="Web-{E1EA2230-4A1D-E38D-806E-1830A6EE0B84}" dt="2022-09-28T09:46:49.865" v="67"/>
          <ac:spMkLst>
            <pc:docMk/>
            <pc:sldMk cId="2778617671" sldId="308"/>
            <ac:spMk id="2" creationId="{1F9A2D33-6EAF-2B67-F09B-059084B7EEC9}"/>
          </ac:spMkLst>
        </pc:spChg>
        <pc:spChg chg="del">
          <ac:chgData name="Daisy Wilson" userId="S::d.wilson@uwtsd.ac.uk::49e84a28-c8f7-470d-a3f2-69207d692ef0" providerId="AD" clId="Web-{E1EA2230-4A1D-E38D-806E-1830A6EE0B84}" dt="2022-09-28T09:46:47.489" v="66"/>
          <ac:spMkLst>
            <pc:docMk/>
            <pc:sldMk cId="2778617671" sldId="308"/>
            <ac:spMk id="3" creationId="{9DEF578F-6792-1D47-A7B1-2861F93889E5}"/>
          </ac:spMkLst>
        </pc:spChg>
        <pc:picChg chg="add">
          <ac:chgData name="Daisy Wilson" userId="S::d.wilson@uwtsd.ac.uk::49e84a28-c8f7-470d-a3f2-69207d692ef0" providerId="AD" clId="Web-{E1EA2230-4A1D-E38D-806E-1830A6EE0B84}" dt="2022-09-28T09:46:55.365" v="68"/>
          <ac:picMkLst>
            <pc:docMk/>
            <pc:sldMk cId="2778617671" sldId="308"/>
            <ac:picMk id="5" creationId="{9ECA1B76-8FAF-8C1B-FB58-6BF4C0D00B8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a9e8a29a9d_2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a9e8a29a9d_2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a9e8a29a9d_2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a9e8a29a9d_2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987983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ab474dacc4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ab474dacc4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06805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ab474dacc4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ab474dacc4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ac1c17e03e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ac1c17e03e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271100" y="1067725"/>
            <a:ext cx="6601800" cy="257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7000"/>
              <a:buFont typeface="Playfair Display Black"/>
              <a:buNone/>
              <a:defRPr sz="7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7000"/>
              <a:buFont typeface="Playfair Display Black"/>
              <a:buNone/>
              <a:defRPr sz="700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7000"/>
              <a:buFont typeface="Playfair Display Black"/>
              <a:buNone/>
              <a:defRPr sz="700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7000"/>
              <a:buFont typeface="Playfair Display Black"/>
              <a:buNone/>
              <a:defRPr sz="700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7000"/>
              <a:buFont typeface="Playfair Display Black"/>
              <a:buNone/>
              <a:defRPr sz="700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7000"/>
              <a:buFont typeface="Playfair Display Black"/>
              <a:buNone/>
              <a:defRPr sz="700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7000"/>
              <a:buFont typeface="Playfair Display Black"/>
              <a:buNone/>
              <a:defRPr sz="700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7000"/>
              <a:buFont typeface="Playfair Display Black"/>
              <a:buNone/>
              <a:defRPr sz="700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7000"/>
              <a:buFont typeface="Playfair Display Black"/>
              <a:buNone/>
              <a:defRPr sz="700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190300" y="3367508"/>
            <a:ext cx="47634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None/>
              <a:defRPr sz="2000"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None/>
              <a:defRPr sz="2000">
                <a:solidFill>
                  <a:schemeClr val="lt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None/>
              <a:defRPr sz="2000">
                <a:solidFill>
                  <a:schemeClr val="lt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None/>
              <a:defRPr sz="2000">
                <a:solidFill>
                  <a:schemeClr val="lt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None/>
              <a:defRPr sz="2000">
                <a:solidFill>
                  <a:schemeClr val="lt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None/>
              <a:defRPr sz="2000">
                <a:solidFill>
                  <a:schemeClr val="lt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None/>
              <a:defRPr sz="2000">
                <a:solidFill>
                  <a:schemeClr val="lt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None/>
              <a:defRPr sz="2000">
                <a:solidFill>
                  <a:schemeClr val="lt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None/>
              <a:defRPr sz="2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1323516" y="1827716"/>
            <a:ext cx="4373400" cy="7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1323525" y="2483625"/>
            <a:ext cx="2364300" cy="90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819600" y="1332017"/>
            <a:ext cx="7513200" cy="31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>
            <a:off x="819600" y="668375"/>
            <a:ext cx="54366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subTitle" idx="1"/>
          </p:nvPr>
        </p:nvSpPr>
        <p:spPr>
          <a:xfrm>
            <a:off x="5076400" y="3144625"/>
            <a:ext cx="1788900" cy="94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title"/>
          </p:nvPr>
        </p:nvSpPr>
        <p:spPr>
          <a:xfrm>
            <a:off x="5190550" y="2664400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title" idx="2"/>
          </p:nvPr>
        </p:nvSpPr>
        <p:spPr>
          <a:xfrm>
            <a:off x="2392850" y="2664400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ubTitle" idx="3"/>
          </p:nvPr>
        </p:nvSpPr>
        <p:spPr>
          <a:xfrm>
            <a:off x="2278700" y="3144625"/>
            <a:ext cx="1788900" cy="94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27" name="Google Shape;27;p5"/>
          <p:cNvCxnSpPr/>
          <p:nvPr/>
        </p:nvCxnSpPr>
        <p:spPr>
          <a:xfrm rot="10800000">
            <a:off x="4572000" y="1508700"/>
            <a:ext cx="0" cy="29664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" name="Google Shape;28;p5"/>
          <p:cNvSpPr txBox="1">
            <a:spLocks noGrp="1"/>
          </p:cNvSpPr>
          <p:nvPr>
            <p:ph type="ctrTitle" idx="4"/>
          </p:nvPr>
        </p:nvSpPr>
        <p:spPr>
          <a:xfrm>
            <a:off x="819600" y="668375"/>
            <a:ext cx="38895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accent6"/>
        </a:solidFill>
        <a:effectLst/>
      </p:bgPr>
    </p:bg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ctrTitle"/>
          </p:nvPr>
        </p:nvSpPr>
        <p:spPr>
          <a:xfrm>
            <a:off x="819600" y="668375"/>
            <a:ext cx="47700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ctrTitle"/>
          </p:nvPr>
        </p:nvSpPr>
        <p:spPr>
          <a:xfrm>
            <a:off x="819600" y="668375"/>
            <a:ext cx="38895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body" idx="1"/>
          </p:nvPr>
        </p:nvSpPr>
        <p:spPr>
          <a:xfrm>
            <a:off x="819600" y="1663200"/>
            <a:ext cx="3889500" cy="303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1323525" y="1423500"/>
            <a:ext cx="3765000" cy="229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subTitle" idx="1"/>
          </p:nvPr>
        </p:nvSpPr>
        <p:spPr>
          <a:xfrm>
            <a:off x="5345000" y="2169450"/>
            <a:ext cx="2460300" cy="80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3476066" y="1827716"/>
            <a:ext cx="4373400" cy="7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5481266" y="2522625"/>
            <a:ext cx="2368200" cy="86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0"/>
          <p:cNvSpPr txBox="1">
            <a:spLocks noGrp="1"/>
          </p:cNvSpPr>
          <p:nvPr>
            <p:ph type="title"/>
          </p:nvPr>
        </p:nvSpPr>
        <p:spPr>
          <a:xfrm>
            <a:off x="1038475" y="1481550"/>
            <a:ext cx="2788500" cy="218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Font typeface="Playfair Display"/>
              <a:buNone/>
              <a:defRPr sz="4200" b="1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>
            <a:spLocks noGrp="1"/>
          </p:cNvSpPr>
          <p:nvPr>
            <p:ph type="title" hasCustomPrompt="1"/>
          </p:nvPr>
        </p:nvSpPr>
        <p:spPr>
          <a:xfrm>
            <a:off x="992250" y="1373000"/>
            <a:ext cx="7159500" cy="169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0"/>
              <a:buNone/>
              <a:defRPr sz="10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0000"/>
              <a:buFont typeface="Playfair Display Black"/>
              <a:buNone/>
              <a:defRPr sz="10000" b="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0000"/>
              <a:buFont typeface="Playfair Display Black"/>
              <a:buNone/>
              <a:defRPr sz="10000" b="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0000"/>
              <a:buFont typeface="Playfair Display Black"/>
              <a:buNone/>
              <a:defRPr sz="10000" b="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0000"/>
              <a:buFont typeface="Playfair Display Black"/>
              <a:buNone/>
              <a:defRPr sz="10000" b="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0000"/>
              <a:buFont typeface="Playfair Display Black"/>
              <a:buNone/>
              <a:defRPr sz="10000" b="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0000"/>
              <a:buFont typeface="Playfair Display Black"/>
              <a:buNone/>
              <a:defRPr sz="10000" b="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0000"/>
              <a:buFont typeface="Playfair Display Black"/>
              <a:buNone/>
              <a:defRPr sz="10000" b="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0000"/>
              <a:buFont typeface="Playfair Display Black"/>
              <a:buNone/>
              <a:defRPr sz="10000" b="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ubTitle" idx="1"/>
          </p:nvPr>
        </p:nvSpPr>
        <p:spPr>
          <a:xfrm>
            <a:off x="1506000" y="3030125"/>
            <a:ext cx="6132000" cy="72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 algn="ctr">
              <a:spcBef>
                <a:spcPts val="16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spcBef>
                <a:spcPts val="1600"/>
              </a:spcBef>
              <a:spcAft>
                <a:spcPts val="0"/>
              </a:spcAft>
              <a:buSzPts val="2000"/>
              <a:buNone/>
              <a:defRPr sz="2000"/>
            </a:lvl3pPr>
            <a:lvl4pPr lvl="3" algn="ctr">
              <a:spcBef>
                <a:spcPts val="160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ctr">
              <a:spcBef>
                <a:spcPts val="160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ctr">
              <a:spcBef>
                <a:spcPts val="160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>
              <a:spcBef>
                <a:spcPts val="160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>
              <a:spcBef>
                <a:spcPts val="160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>
              <a:spcBef>
                <a:spcPts val="1600"/>
              </a:spcBef>
              <a:spcAft>
                <a:spcPts val="160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CUSTOM_9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3"/>
          <p:cNvSpPr txBox="1">
            <a:spLocks noGrp="1"/>
          </p:cNvSpPr>
          <p:nvPr>
            <p:ph type="ctrTitle"/>
          </p:nvPr>
        </p:nvSpPr>
        <p:spPr>
          <a:xfrm>
            <a:off x="819600" y="668375"/>
            <a:ext cx="38895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title" idx="2" hasCustomPrompt="1"/>
          </p:nvPr>
        </p:nvSpPr>
        <p:spPr>
          <a:xfrm>
            <a:off x="832250" y="1508700"/>
            <a:ext cx="1560600" cy="109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5" name="Google Shape;55;p13"/>
          <p:cNvSpPr txBox="1">
            <a:spLocks noGrp="1"/>
          </p:cNvSpPr>
          <p:nvPr>
            <p:ph type="title" idx="3" hasCustomPrompt="1"/>
          </p:nvPr>
        </p:nvSpPr>
        <p:spPr>
          <a:xfrm>
            <a:off x="6751150" y="1508700"/>
            <a:ext cx="1560600" cy="109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6" name="Google Shape;56;p13"/>
          <p:cNvSpPr txBox="1">
            <a:spLocks noGrp="1"/>
          </p:cNvSpPr>
          <p:nvPr>
            <p:ph type="title" idx="4"/>
          </p:nvPr>
        </p:nvSpPr>
        <p:spPr>
          <a:xfrm>
            <a:off x="5190550" y="3100975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idx="5"/>
          </p:nvPr>
        </p:nvSpPr>
        <p:spPr>
          <a:xfrm>
            <a:off x="2392850" y="3100975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subTitle" idx="1"/>
          </p:nvPr>
        </p:nvSpPr>
        <p:spPr>
          <a:xfrm>
            <a:off x="2164675" y="3581200"/>
            <a:ext cx="2017200" cy="94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cxnSp>
        <p:nvCxnSpPr>
          <p:cNvPr id="59" name="Google Shape;59;p13"/>
          <p:cNvCxnSpPr/>
          <p:nvPr/>
        </p:nvCxnSpPr>
        <p:spPr>
          <a:xfrm rot="10800000">
            <a:off x="4572000" y="1508700"/>
            <a:ext cx="0" cy="29664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0" name="Google Shape;60;p13"/>
          <p:cNvSpPr txBox="1">
            <a:spLocks noGrp="1"/>
          </p:cNvSpPr>
          <p:nvPr>
            <p:ph type="subTitle" idx="6"/>
          </p:nvPr>
        </p:nvSpPr>
        <p:spPr>
          <a:xfrm>
            <a:off x="4960390" y="3581200"/>
            <a:ext cx="2017200" cy="94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7"/>
          </p:nvPr>
        </p:nvSpPr>
        <p:spPr>
          <a:xfrm>
            <a:off x="5191413" y="1508700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title" idx="8"/>
          </p:nvPr>
        </p:nvSpPr>
        <p:spPr>
          <a:xfrm>
            <a:off x="2393713" y="1508700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subTitle" idx="9"/>
          </p:nvPr>
        </p:nvSpPr>
        <p:spPr>
          <a:xfrm>
            <a:off x="2165538" y="1988925"/>
            <a:ext cx="2017200" cy="94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subTitle" idx="13"/>
          </p:nvPr>
        </p:nvSpPr>
        <p:spPr>
          <a:xfrm>
            <a:off x="4961253" y="1988925"/>
            <a:ext cx="2017200" cy="94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title" idx="14" hasCustomPrompt="1"/>
          </p:nvPr>
        </p:nvSpPr>
        <p:spPr>
          <a:xfrm>
            <a:off x="832250" y="3100975"/>
            <a:ext cx="1560600" cy="109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15" hasCustomPrompt="1"/>
          </p:nvPr>
        </p:nvSpPr>
        <p:spPr>
          <a:xfrm>
            <a:off x="6751150" y="3100975"/>
            <a:ext cx="1560600" cy="109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">
    <p:bg>
      <p:bgPr>
        <a:solidFill>
          <a:srgbClr val="FFFFFF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>
            <a:spLocks noGrp="1"/>
          </p:cNvSpPr>
          <p:nvPr>
            <p:ph type="ctrTitle"/>
          </p:nvPr>
        </p:nvSpPr>
        <p:spPr>
          <a:xfrm>
            <a:off x="819600" y="668375"/>
            <a:ext cx="23697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69" name="Google Shape;69;p14"/>
          <p:cNvSpPr txBox="1">
            <a:spLocks noGrp="1"/>
          </p:cNvSpPr>
          <p:nvPr>
            <p:ph type="subTitle" idx="1"/>
          </p:nvPr>
        </p:nvSpPr>
        <p:spPr>
          <a:xfrm>
            <a:off x="6070325" y="1314650"/>
            <a:ext cx="2433900" cy="146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r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r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r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r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r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r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r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CUSTOM_1">
    <p:bg>
      <p:bgPr>
        <a:solidFill>
          <a:srgbClr val="FFFFFF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 txBox="1">
            <a:spLocks noGrp="1"/>
          </p:cNvSpPr>
          <p:nvPr>
            <p:ph type="ctrTitle"/>
          </p:nvPr>
        </p:nvSpPr>
        <p:spPr>
          <a:xfrm>
            <a:off x="819600" y="668375"/>
            <a:ext cx="38580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subTitle" idx="1"/>
          </p:nvPr>
        </p:nvSpPr>
        <p:spPr>
          <a:xfrm flipH="1">
            <a:off x="824175" y="2022175"/>
            <a:ext cx="2229900" cy="168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r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3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ctrTitle"/>
          </p:nvPr>
        </p:nvSpPr>
        <p:spPr>
          <a:xfrm>
            <a:off x="819600" y="668375"/>
            <a:ext cx="23697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title" idx="2"/>
          </p:nvPr>
        </p:nvSpPr>
        <p:spPr>
          <a:xfrm>
            <a:off x="3791700" y="2664475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ubTitle" idx="1"/>
          </p:nvPr>
        </p:nvSpPr>
        <p:spPr>
          <a:xfrm>
            <a:off x="3791700" y="3137549"/>
            <a:ext cx="1560600" cy="82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cxnSp>
        <p:nvCxnSpPr>
          <p:cNvPr id="77" name="Google Shape;77;p16"/>
          <p:cNvCxnSpPr/>
          <p:nvPr/>
        </p:nvCxnSpPr>
        <p:spPr>
          <a:xfrm rot="10800000">
            <a:off x="3554150" y="1508700"/>
            <a:ext cx="0" cy="29664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8" name="Google Shape;78;p16"/>
          <p:cNvCxnSpPr/>
          <p:nvPr/>
        </p:nvCxnSpPr>
        <p:spPr>
          <a:xfrm rot="10800000">
            <a:off x="5589900" y="1508700"/>
            <a:ext cx="0" cy="29664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9" name="Google Shape;79;p16"/>
          <p:cNvSpPr txBox="1">
            <a:spLocks noGrp="1"/>
          </p:cNvSpPr>
          <p:nvPr>
            <p:ph type="title" idx="3"/>
          </p:nvPr>
        </p:nvSpPr>
        <p:spPr>
          <a:xfrm>
            <a:off x="5827500" y="2664400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80" name="Google Shape;80;p16"/>
          <p:cNvSpPr txBox="1">
            <a:spLocks noGrp="1"/>
          </p:cNvSpPr>
          <p:nvPr>
            <p:ph type="subTitle" idx="4"/>
          </p:nvPr>
        </p:nvSpPr>
        <p:spPr>
          <a:xfrm>
            <a:off x="5827500" y="3137523"/>
            <a:ext cx="1560600" cy="82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title" idx="5"/>
          </p:nvPr>
        </p:nvSpPr>
        <p:spPr>
          <a:xfrm>
            <a:off x="1756000" y="2664400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82" name="Google Shape;82;p16"/>
          <p:cNvSpPr txBox="1">
            <a:spLocks noGrp="1"/>
          </p:cNvSpPr>
          <p:nvPr>
            <p:ph type="subTitle" idx="6"/>
          </p:nvPr>
        </p:nvSpPr>
        <p:spPr>
          <a:xfrm>
            <a:off x="1756000" y="3137523"/>
            <a:ext cx="1560600" cy="82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CUSTOM_8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>
            <a:spLocks noGrp="1"/>
          </p:cNvSpPr>
          <p:nvPr>
            <p:ph type="ctrTitle"/>
          </p:nvPr>
        </p:nvSpPr>
        <p:spPr>
          <a:xfrm>
            <a:off x="819600" y="668375"/>
            <a:ext cx="72573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title" idx="2"/>
          </p:nvPr>
        </p:nvSpPr>
        <p:spPr>
          <a:xfrm>
            <a:off x="2865237" y="2666520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86" name="Google Shape;86;p17"/>
          <p:cNvSpPr txBox="1">
            <a:spLocks noGrp="1"/>
          </p:cNvSpPr>
          <p:nvPr>
            <p:ph type="subTitle" idx="1"/>
          </p:nvPr>
        </p:nvSpPr>
        <p:spPr>
          <a:xfrm>
            <a:off x="2865237" y="3144674"/>
            <a:ext cx="1560600" cy="89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cxnSp>
        <p:nvCxnSpPr>
          <p:cNvPr id="87" name="Google Shape;87;p17"/>
          <p:cNvCxnSpPr/>
          <p:nvPr/>
        </p:nvCxnSpPr>
        <p:spPr>
          <a:xfrm rot="10800000">
            <a:off x="2695956" y="1523716"/>
            <a:ext cx="0" cy="29664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8" name="Google Shape;88;p17"/>
          <p:cNvCxnSpPr/>
          <p:nvPr/>
        </p:nvCxnSpPr>
        <p:spPr>
          <a:xfrm rot="10800000">
            <a:off x="4573888" y="1523716"/>
            <a:ext cx="0" cy="29664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9" name="Google Shape;89;p17"/>
          <p:cNvSpPr txBox="1">
            <a:spLocks noGrp="1"/>
          </p:cNvSpPr>
          <p:nvPr>
            <p:ph type="title" idx="3"/>
          </p:nvPr>
        </p:nvSpPr>
        <p:spPr>
          <a:xfrm>
            <a:off x="4732567" y="2666520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subTitle" idx="4"/>
          </p:nvPr>
        </p:nvSpPr>
        <p:spPr>
          <a:xfrm>
            <a:off x="4732567" y="3144674"/>
            <a:ext cx="1560600" cy="89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title" idx="5"/>
          </p:nvPr>
        </p:nvSpPr>
        <p:spPr>
          <a:xfrm>
            <a:off x="929200" y="2666520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subTitle" idx="6"/>
          </p:nvPr>
        </p:nvSpPr>
        <p:spPr>
          <a:xfrm>
            <a:off x="929200" y="3144674"/>
            <a:ext cx="1560600" cy="89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cxnSp>
        <p:nvCxnSpPr>
          <p:cNvPr id="93" name="Google Shape;93;p17"/>
          <p:cNvCxnSpPr/>
          <p:nvPr/>
        </p:nvCxnSpPr>
        <p:spPr>
          <a:xfrm rot="10800000">
            <a:off x="6451819" y="1523716"/>
            <a:ext cx="0" cy="29664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4" name="Google Shape;94;p17"/>
          <p:cNvSpPr txBox="1">
            <a:spLocks noGrp="1"/>
          </p:cNvSpPr>
          <p:nvPr>
            <p:ph type="title" idx="7"/>
          </p:nvPr>
        </p:nvSpPr>
        <p:spPr>
          <a:xfrm>
            <a:off x="6638100" y="2666520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95" name="Google Shape;95;p17"/>
          <p:cNvSpPr txBox="1">
            <a:spLocks noGrp="1"/>
          </p:cNvSpPr>
          <p:nvPr>
            <p:ph type="subTitle" idx="8"/>
          </p:nvPr>
        </p:nvSpPr>
        <p:spPr>
          <a:xfrm>
            <a:off x="6638100" y="3144674"/>
            <a:ext cx="1560600" cy="89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4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>
            <a:spLocks noGrp="1"/>
          </p:cNvSpPr>
          <p:nvPr>
            <p:ph type="title"/>
          </p:nvPr>
        </p:nvSpPr>
        <p:spPr>
          <a:xfrm>
            <a:off x="2190300" y="3251488"/>
            <a:ext cx="47634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2000"/>
              <a:buFont typeface="Playfair Display Black"/>
              <a:buNone/>
              <a:defRPr sz="2000" b="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000"/>
              <a:buFont typeface="Playfair Display Black"/>
              <a:buNone/>
              <a:defRPr sz="2000" b="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000"/>
              <a:buFont typeface="Playfair Display Black"/>
              <a:buNone/>
              <a:defRPr sz="2000" b="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000"/>
              <a:buFont typeface="Playfair Display Black"/>
              <a:buNone/>
              <a:defRPr sz="2000" b="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000"/>
              <a:buFont typeface="Playfair Display Black"/>
              <a:buNone/>
              <a:defRPr sz="2000" b="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000"/>
              <a:buFont typeface="Playfair Display Black"/>
              <a:buNone/>
              <a:defRPr sz="2000" b="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000"/>
              <a:buFont typeface="Playfair Display Black"/>
              <a:buNone/>
              <a:defRPr sz="2000" b="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000"/>
              <a:buFont typeface="Playfair Display Black"/>
              <a:buNone/>
              <a:defRPr sz="2000" b="0"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subTitle" idx="1"/>
          </p:nvPr>
        </p:nvSpPr>
        <p:spPr>
          <a:xfrm>
            <a:off x="1271100" y="1455609"/>
            <a:ext cx="6601800" cy="17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1600"/>
              </a:spcBef>
              <a:spcAft>
                <a:spcPts val="1600"/>
              </a:spcAft>
              <a:buSzPts val="3000"/>
              <a:buNone/>
              <a:defRPr sz="3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CUSTOM_5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9"/>
          <p:cNvSpPr txBox="1">
            <a:spLocks noGrp="1"/>
          </p:cNvSpPr>
          <p:nvPr>
            <p:ph type="title"/>
          </p:nvPr>
        </p:nvSpPr>
        <p:spPr>
          <a:xfrm>
            <a:off x="3791700" y="3177240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101" name="Google Shape;101;p19"/>
          <p:cNvSpPr txBox="1">
            <a:spLocks noGrp="1"/>
          </p:cNvSpPr>
          <p:nvPr>
            <p:ph type="subTitle" idx="1"/>
          </p:nvPr>
        </p:nvSpPr>
        <p:spPr>
          <a:xfrm>
            <a:off x="3791700" y="3643844"/>
            <a:ext cx="15606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cxnSp>
        <p:nvCxnSpPr>
          <p:cNvPr id="102" name="Google Shape;102;p19"/>
          <p:cNvCxnSpPr/>
          <p:nvPr/>
        </p:nvCxnSpPr>
        <p:spPr>
          <a:xfrm rot="10800000">
            <a:off x="3554150" y="1508700"/>
            <a:ext cx="0" cy="29664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3" name="Google Shape;103;p19"/>
          <p:cNvCxnSpPr/>
          <p:nvPr/>
        </p:nvCxnSpPr>
        <p:spPr>
          <a:xfrm rot="10800000">
            <a:off x="5589900" y="1508700"/>
            <a:ext cx="0" cy="29664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4" name="Google Shape;104;p19"/>
          <p:cNvSpPr txBox="1">
            <a:spLocks noGrp="1"/>
          </p:cNvSpPr>
          <p:nvPr>
            <p:ph type="title" idx="2"/>
          </p:nvPr>
        </p:nvSpPr>
        <p:spPr>
          <a:xfrm>
            <a:off x="5827500" y="3177165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subTitle" idx="3"/>
          </p:nvPr>
        </p:nvSpPr>
        <p:spPr>
          <a:xfrm>
            <a:off x="5827500" y="3643815"/>
            <a:ext cx="15606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title" idx="4"/>
          </p:nvPr>
        </p:nvSpPr>
        <p:spPr>
          <a:xfrm>
            <a:off x="1756000" y="3177165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ubTitle" idx="5"/>
          </p:nvPr>
        </p:nvSpPr>
        <p:spPr>
          <a:xfrm>
            <a:off x="1756000" y="3643815"/>
            <a:ext cx="15606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08" name="Google Shape;108;p19"/>
          <p:cNvSpPr txBox="1">
            <a:spLocks noGrp="1"/>
          </p:cNvSpPr>
          <p:nvPr>
            <p:ph type="title" idx="6"/>
          </p:nvPr>
        </p:nvSpPr>
        <p:spPr>
          <a:xfrm>
            <a:off x="3791650" y="1584980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109" name="Google Shape;109;p19"/>
          <p:cNvSpPr txBox="1">
            <a:spLocks noGrp="1"/>
          </p:cNvSpPr>
          <p:nvPr>
            <p:ph type="subTitle" idx="7"/>
          </p:nvPr>
        </p:nvSpPr>
        <p:spPr>
          <a:xfrm>
            <a:off x="3791650" y="2051584"/>
            <a:ext cx="15606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10" name="Google Shape;110;p19"/>
          <p:cNvSpPr txBox="1">
            <a:spLocks noGrp="1"/>
          </p:cNvSpPr>
          <p:nvPr>
            <p:ph type="title" idx="8"/>
          </p:nvPr>
        </p:nvSpPr>
        <p:spPr>
          <a:xfrm>
            <a:off x="5827450" y="1584905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111" name="Google Shape;111;p19"/>
          <p:cNvSpPr txBox="1">
            <a:spLocks noGrp="1"/>
          </p:cNvSpPr>
          <p:nvPr>
            <p:ph type="subTitle" idx="9"/>
          </p:nvPr>
        </p:nvSpPr>
        <p:spPr>
          <a:xfrm>
            <a:off x="5827450" y="2051555"/>
            <a:ext cx="15606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12" name="Google Shape;112;p19"/>
          <p:cNvSpPr txBox="1">
            <a:spLocks noGrp="1"/>
          </p:cNvSpPr>
          <p:nvPr>
            <p:ph type="title" idx="13"/>
          </p:nvPr>
        </p:nvSpPr>
        <p:spPr>
          <a:xfrm>
            <a:off x="1755950" y="1584905"/>
            <a:ext cx="1560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Playfair Display Black"/>
              <a:buNone/>
              <a:defRPr sz="20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113" name="Google Shape;113;p19"/>
          <p:cNvSpPr txBox="1">
            <a:spLocks noGrp="1"/>
          </p:cNvSpPr>
          <p:nvPr>
            <p:ph type="subTitle" idx="14"/>
          </p:nvPr>
        </p:nvSpPr>
        <p:spPr>
          <a:xfrm>
            <a:off x="1755950" y="2051555"/>
            <a:ext cx="15606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14" name="Google Shape;114;p19"/>
          <p:cNvSpPr txBox="1">
            <a:spLocks noGrp="1"/>
          </p:cNvSpPr>
          <p:nvPr>
            <p:ph type="ctrTitle" idx="15"/>
          </p:nvPr>
        </p:nvSpPr>
        <p:spPr>
          <a:xfrm>
            <a:off x="819600" y="668375"/>
            <a:ext cx="31593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CUSTOM_6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0"/>
          <p:cNvSpPr txBox="1">
            <a:spLocks noGrp="1"/>
          </p:cNvSpPr>
          <p:nvPr>
            <p:ph type="ctrTitle"/>
          </p:nvPr>
        </p:nvSpPr>
        <p:spPr>
          <a:xfrm>
            <a:off x="819600" y="668375"/>
            <a:ext cx="41427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117" name="Google Shape;117;p20"/>
          <p:cNvSpPr txBox="1">
            <a:spLocks noGrp="1"/>
          </p:cNvSpPr>
          <p:nvPr>
            <p:ph type="subTitle" idx="1"/>
          </p:nvPr>
        </p:nvSpPr>
        <p:spPr>
          <a:xfrm>
            <a:off x="5190550" y="2953562"/>
            <a:ext cx="1560600" cy="82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18" name="Google Shape;118;p20"/>
          <p:cNvSpPr txBox="1">
            <a:spLocks noGrp="1"/>
          </p:cNvSpPr>
          <p:nvPr>
            <p:ph type="subTitle" idx="2"/>
          </p:nvPr>
        </p:nvSpPr>
        <p:spPr>
          <a:xfrm>
            <a:off x="2392850" y="2953562"/>
            <a:ext cx="1560600" cy="82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cxnSp>
        <p:nvCxnSpPr>
          <p:cNvPr id="119" name="Google Shape;119;p20"/>
          <p:cNvCxnSpPr/>
          <p:nvPr/>
        </p:nvCxnSpPr>
        <p:spPr>
          <a:xfrm rot="10800000">
            <a:off x="4572000" y="1508700"/>
            <a:ext cx="0" cy="29664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0" name="Google Shape;120;p20"/>
          <p:cNvSpPr txBox="1">
            <a:spLocks noGrp="1"/>
          </p:cNvSpPr>
          <p:nvPr>
            <p:ph type="title" idx="3" hasCustomPrompt="1"/>
          </p:nvPr>
        </p:nvSpPr>
        <p:spPr>
          <a:xfrm>
            <a:off x="2392850" y="2209735"/>
            <a:ext cx="1560600" cy="82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1" name="Google Shape;121;p20"/>
          <p:cNvSpPr txBox="1">
            <a:spLocks noGrp="1"/>
          </p:cNvSpPr>
          <p:nvPr>
            <p:ph type="title" idx="4" hasCustomPrompt="1"/>
          </p:nvPr>
        </p:nvSpPr>
        <p:spPr>
          <a:xfrm>
            <a:off x="5190546" y="2209735"/>
            <a:ext cx="1560600" cy="82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None/>
              <a:defRPr sz="5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7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1"/>
          <p:cNvSpPr txBox="1">
            <a:spLocks noGrp="1"/>
          </p:cNvSpPr>
          <p:nvPr>
            <p:ph type="ctrTitle"/>
          </p:nvPr>
        </p:nvSpPr>
        <p:spPr>
          <a:xfrm>
            <a:off x="819600" y="668375"/>
            <a:ext cx="23697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Playfair Display Black"/>
              <a:buNone/>
              <a:defRPr sz="35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9pPr>
          </a:lstStyle>
          <a:p>
            <a:endParaRPr/>
          </a:p>
        </p:txBody>
      </p:sp>
      <p:sp>
        <p:nvSpPr>
          <p:cNvPr id="124" name="Google Shape;124;p21"/>
          <p:cNvSpPr txBox="1">
            <a:spLocks noGrp="1"/>
          </p:cNvSpPr>
          <p:nvPr>
            <p:ph type="subTitle" idx="1"/>
          </p:nvPr>
        </p:nvSpPr>
        <p:spPr>
          <a:xfrm>
            <a:off x="826400" y="1381225"/>
            <a:ext cx="3009000" cy="95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25" name="Google Shape;125;p21"/>
          <p:cNvSpPr txBox="1"/>
          <p:nvPr/>
        </p:nvSpPr>
        <p:spPr>
          <a:xfrm>
            <a:off x="826400" y="3171675"/>
            <a:ext cx="30156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000" b="1">
                <a:solidFill>
                  <a:schemeClr val="lt2"/>
                </a:solidFill>
                <a:latin typeface="Nunito"/>
                <a:ea typeface="Nunito"/>
                <a:cs typeface="Nunito"/>
                <a:sym typeface="Nunito"/>
              </a:rPr>
              <a:t>CREDITS</a:t>
            </a:r>
            <a:r>
              <a:rPr lang="en" sz="1000">
                <a:solidFill>
                  <a:schemeClr val="lt2"/>
                </a:solidFill>
                <a:latin typeface="Nunito"/>
                <a:ea typeface="Nunito"/>
                <a:cs typeface="Nunito"/>
                <a:sym typeface="Nunito"/>
              </a:rPr>
              <a:t>: This presentation template was created  by </a:t>
            </a:r>
            <a:r>
              <a:rPr lang="en" sz="1000" b="1">
                <a:solidFill>
                  <a:schemeClr val="lt2"/>
                </a:solidFill>
                <a:uFill>
                  <a:noFill/>
                </a:uFill>
                <a:latin typeface="Nunito"/>
                <a:ea typeface="Nunito"/>
                <a:cs typeface="Nunito"/>
                <a:sym typeface="Nunito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000">
                <a:solidFill>
                  <a:schemeClr val="lt2"/>
                </a:solidFill>
                <a:latin typeface="Nunito"/>
                <a:ea typeface="Nunito"/>
                <a:cs typeface="Nunito"/>
                <a:sym typeface="Nunito"/>
              </a:rPr>
              <a:t>, including icons by </a:t>
            </a:r>
            <a:r>
              <a:rPr lang="en" sz="1000" b="1">
                <a:solidFill>
                  <a:schemeClr val="lt2"/>
                </a:solidFill>
                <a:uFill>
                  <a:noFill/>
                </a:uFill>
                <a:latin typeface="Nunito"/>
                <a:ea typeface="Nunito"/>
                <a:cs typeface="Nunito"/>
                <a:sym typeface="Nunito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000">
                <a:solidFill>
                  <a:schemeClr val="lt2"/>
                </a:solidFill>
                <a:latin typeface="Nunito"/>
                <a:ea typeface="Nunito"/>
                <a:cs typeface="Nunito"/>
                <a:sym typeface="Nunito"/>
              </a:rPr>
              <a:t>, infographics &amp; images by </a:t>
            </a:r>
            <a:r>
              <a:rPr lang="en" sz="1000" b="1">
                <a:solidFill>
                  <a:schemeClr val="lt2"/>
                </a:solidFill>
                <a:uFill>
                  <a:noFill/>
                </a:uFill>
                <a:latin typeface="Nunito"/>
                <a:ea typeface="Nunito"/>
                <a:cs typeface="Nunito"/>
                <a:sym typeface="Nunito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en" sz="1000">
                <a:solidFill>
                  <a:schemeClr val="lt2"/>
                </a:solidFill>
                <a:latin typeface="Nunito"/>
                <a:ea typeface="Nunito"/>
                <a:cs typeface="Nunito"/>
                <a:sym typeface="Nunito"/>
              </a:rPr>
              <a:t>.</a:t>
            </a:r>
            <a:endParaRPr sz="1000">
              <a:solidFill>
                <a:schemeClr val="lt2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lt2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396D1-70B4-4EE0-AED2-1F5995F812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11AE66-2EC0-430B-AD45-6647894222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D9F011-DC95-4CD7-BD2D-C073ECED1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8CDE-7C24-42A1-9D69-0212EB7DAD07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32BF14-390C-47D4-A77A-F7A832ABB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C6941-4071-456F-846F-EBEA1F98A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77930-7567-4F80-9724-463D15C78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116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D0020-C5B2-460C-9A7F-A0B4A401A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F6B7C-8915-453A-A81D-71F8867BAA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CD846-2788-4344-AF72-AA2976387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8CDE-7C24-42A1-9D69-0212EB7DAD07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A0796B-C6A7-4347-96DD-38B5F65D5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4D3C8-619D-4650-AD3E-4C547B217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77930-7567-4F80-9724-463D15C78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1237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6D527-A213-4629-A12C-BC0FDD40C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DB8BCD-AC0F-4656-BA9A-370D987D26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912CA-3811-4729-AA6C-2F6EA916F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8CDE-7C24-42A1-9D69-0212EB7DAD07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660216-B97C-4E10-9C8D-155329362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29FC75-A3F4-45DD-A945-53C7C907C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77930-7567-4F80-9724-463D15C78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808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1C87F9-6565-4B0D-8F76-F11DCACFD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64E489-280C-4793-81FF-8924D2557C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E2E6F4-7D82-43F5-AB15-F386379F67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8657BD-9F27-4623-BCB2-BD6F0A2F0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8CDE-7C24-42A1-9D69-0212EB7DAD07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59A639-B00C-4849-B3F9-6F270C3BD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254487-CED8-4AC5-A74D-7F411A308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77930-7567-4F80-9724-463D15C78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1414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1A860-8BF2-489F-B5EC-DB620BB73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B1EAC7-1201-460C-859C-E69EC5FBFE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699398-311A-45E7-A1BD-10DA57AADE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486EA6-1954-4E71-A9F5-EBC076FA44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005292-BAEB-483D-9FEE-2FEF960781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64158A-46FF-4884-9E1E-32AC9A514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8CDE-7C24-42A1-9D69-0212EB7DAD07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CD414A-E803-4327-A7FE-578F5A850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5F5466-A769-4C29-9531-EFCFA064E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77930-7567-4F80-9724-463D15C78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7888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95E07-D4A9-4848-9B3D-73D7409A7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2EA081-FA3D-4F68-9B69-9985C81EE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8CDE-7C24-42A1-9D69-0212EB7DAD07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0DDC76-B39F-47E0-8AAB-9DBCA29E5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5EAE57-F300-497A-9894-53B631068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77930-7567-4F80-9724-463D15C78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3229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9E0438-8BBE-4B97-A480-5AC5396FE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8CDE-7C24-42A1-9D69-0212EB7DAD07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09087D-3885-4D7E-A6A3-EEB2E97C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8A35D1-A4BB-4FBF-BD28-9C3E3D772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77930-7567-4F80-9724-463D15C78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0176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18834-8168-400E-AFDF-E45693CAD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2C1B09-86C7-403E-B4EE-79695237B8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706DDB-B5E3-4875-90F6-0CD6EA1BAF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A1B42A-8514-4FAA-9349-D8DE8341F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8CDE-7C24-42A1-9D69-0212EB7DAD07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357490-5288-4D62-A8A6-002A53418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DDD5C9-0385-4FF6-BB2F-8CAC2320C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77930-7567-4F80-9724-463D15C78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96901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299F4-B7DA-473A-AC1E-23B98A400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DCF724-527E-4A5E-BB87-A65295D127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C7B485-BA9D-4D7F-91DA-739F151230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17A235-454B-4377-B27C-15401D740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8CDE-7C24-42A1-9D69-0212EB7DAD07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1F9282-0633-446C-96BC-73D013508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07E8FC-1EDD-4224-BB0E-F3719A7CA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77930-7567-4F80-9724-463D15C78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5670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7D887-18FF-4694-B040-D73DC22E6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C71637-6433-43D2-98F1-E6B05C6265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5D061A-6AB3-4884-99ED-A991D5CFA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8CDE-7C24-42A1-9D69-0212EB7DAD07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C43944-4230-45C0-A042-46564968C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0CF8F8-8922-4082-96D8-3C618982F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77930-7567-4F80-9724-463D15C78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643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F77A61-B7CB-4C68-8F96-566BAA5749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418934-EAF9-4B49-9B69-C6988DB5F8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B6401-7F55-482C-9072-433126E6E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8CDE-7C24-42A1-9D69-0212EB7DAD07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0E73E-0F56-4ACD-BFBE-4E113BC75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C4F1BB-DE20-43E2-BE83-04ADBA964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77930-7567-4F80-9724-463D15C78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823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Playfair Display Black"/>
              <a:buNone/>
              <a:defRPr sz="2800">
                <a:solidFill>
                  <a:schemeClr val="lt2"/>
                </a:solidFill>
                <a:latin typeface="Playfair Display Black"/>
                <a:ea typeface="Playfair Display Black"/>
                <a:cs typeface="Playfair Display Black"/>
                <a:sym typeface="Playfair Display Blac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Playfair Display"/>
              <a:buNone/>
              <a:defRPr sz="2800" b="1">
                <a:solidFill>
                  <a:schemeClr val="lt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Playfair Display"/>
              <a:buNone/>
              <a:defRPr sz="2800" b="1">
                <a:solidFill>
                  <a:schemeClr val="lt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Playfair Display"/>
              <a:buNone/>
              <a:defRPr sz="2800" b="1">
                <a:solidFill>
                  <a:schemeClr val="lt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Playfair Display"/>
              <a:buNone/>
              <a:defRPr sz="2800" b="1">
                <a:solidFill>
                  <a:schemeClr val="lt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Playfair Display"/>
              <a:buNone/>
              <a:defRPr sz="2800" b="1">
                <a:solidFill>
                  <a:schemeClr val="lt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Playfair Display"/>
              <a:buNone/>
              <a:defRPr sz="2800" b="1">
                <a:solidFill>
                  <a:schemeClr val="lt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Playfair Display"/>
              <a:buNone/>
              <a:defRPr sz="2800" b="1">
                <a:solidFill>
                  <a:schemeClr val="lt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Playfair Display"/>
              <a:buNone/>
              <a:defRPr sz="2800" b="1">
                <a:solidFill>
                  <a:schemeClr val="lt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unito"/>
              <a:buChar char="●"/>
              <a:defRPr>
                <a:solidFill>
                  <a:schemeClr val="lt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unito"/>
              <a:buChar char="○"/>
              <a:defRPr>
                <a:solidFill>
                  <a:schemeClr val="lt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unito"/>
              <a:buChar char="■"/>
              <a:defRPr>
                <a:solidFill>
                  <a:schemeClr val="lt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unito"/>
              <a:buChar char="●"/>
              <a:defRPr>
                <a:solidFill>
                  <a:schemeClr val="lt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unito"/>
              <a:buChar char="○"/>
              <a:defRPr>
                <a:solidFill>
                  <a:schemeClr val="lt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unito"/>
              <a:buChar char="■"/>
              <a:defRPr>
                <a:solidFill>
                  <a:schemeClr val="lt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unito"/>
              <a:buChar char="●"/>
              <a:defRPr>
                <a:solidFill>
                  <a:schemeClr val="lt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unito"/>
              <a:buChar char="○"/>
              <a:defRPr>
                <a:solidFill>
                  <a:schemeClr val="lt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Nunito"/>
              <a:buChar char="■"/>
              <a:defRPr>
                <a:solidFill>
                  <a:schemeClr val="lt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0E2A47"/>
        </a:solid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2"/>
          <p:cNvSpPr txBox="1">
            <a:spLocks noGrp="1"/>
          </p:cNvSpPr>
          <p:nvPr>
            <p:ph type="title"/>
          </p:nvPr>
        </p:nvSpPr>
        <p:spPr>
          <a:xfrm>
            <a:off x="1068100" y="933450"/>
            <a:ext cx="7047300" cy="4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9pPr>
          </a:lstStyle>
          <a:p>
            <a:endParaRPr/>
          </a:p>
        </p:txBody>
      </p:sp>
      <p:sp>
        <p:nvSpPr>
          <p:cNvPr id="128" name="Google Shape;128;p22"/>
          <p:cNvSpPr txBox="1">
            <a:spLocks noGrp="1"/>
          </p:cNvSpPr>
          <p:nvPr>
            <p:ph type="body" idx="1"/>
          </p:nvPr>
        </p:nvSpPr>
        <p:spPr>
          <a:xfrm>
            <a:off x="1068100" y="1695450"/>
            <a:ext cx="7047300" cy="25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1068EF-A5D7-499E-AA57-A0777E632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8F659E-65A0-4255-A7D7-E01F6EBC09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D33710-C8B4-426D-89C6-E768B832E4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78CDE-7C24-42A1-9D69-0212EB7DAD07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BCC061-208E-4ACF-B915-E525BB68A5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D7B3D7-C3D0-4315-BBF7-862707F1BC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77930-7567-4F80-9724-463D15C78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486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akersguildinwales.org.uk/jane-samuel.html" TargetMode="External"/><Relationship Id="rId3" Type="http://schemas.openxmlformats.org/officeDocument/2006/relationships/hyperlink" Target="https://pin.it/28U2dh0" TargetMode="External"/><Relationship Id="rId7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24"/>
          <p:cNvPicPr preferRelativeResize="0"/>
          <p:nvPr/>
        </p:nvPicPr>
        <p:blipFill rotWithShape="1">
          <a:blip r:embed="rId3">
            <a:alphaModFix amt="60000"/>
          </a:blip>
          <a:srcRect t="9451" b="16534"/>
          <a:stretch/>
        </p:blipFill>
        <p:spPr>
          <a:xfrm>
            <a:off x="714375" y="668400"/>
            <a:ext cx="7715250" cy="3806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4"/>
          <p:cNvSpPr txBox="1">
            <a:spLocks noGrp="1"/>
          </p:cNvSpPr>
          <p:nvPr>
            <p:ph type="ctrTitle"/>
          </p:nvPr>
        </p:nvSpPr>
        <p:spPr>
          <a:xfrm>
            <a:off x="1271100" y="1067725"/>
            <a:ext cx="6601800" cy="257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dirty="0"/>
              <a:t>E</a:t>
            </a:r>
            <a:r>
              <a:rPr lang="en-GB" dirty="0"/>
              <a:t>x</a:t>
            </a:r>
            <a:r>
              <a:rPr lang="en" dirty="0"/>
              <a:t>pressive Arts</a:t>
            </a:r>
            <a:br>
              <a:rPr lang="en" dirty="0"/>
            </a:br>
            <a:r>
              <a:rPr lang="en" sz="2400" dirty="0"/>
              <a:t>Art</a:t>
            </a:r>
            <a:endParaRPr lang="en-US"/>
          </a:p>
        </p:txBody>
      </p:sp>
      <p:cxnSp>
        <p:nvCxnSpPr>
          <p:cNvPr id="137" name="Google Shape;137;p24"/>
          <p:cNvCxnSpPr/>
          <p:nvPr/>
        </p:nvCxnSpPr>
        <p:spPr>
          <a:xfrm>
            <a:off x="329400" y="2426625"/>
            <a:ext cx="1860900" cy="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8" name="Google Shape;138;p24"/>
          <p:cNvCxnSpPr/>
          <p:nvPr/>
        </p:nvCxnSpPr>
        <p:spPr>
          <a:xfrm>
            <a:off x="6953700" y="2426625"/>
            <a:ext cx="1860900" cy="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F8E5C921-CB15-CC90-0204-B57A7FB0EE81}"/>
              </a:ext>
            </a:extLst>
          </p:cNvPr>
          <p:cNvSpPr txBox="1"/>
          <p:nvPr/>
        </p:nvSpPr>
        <p:spPr>
          <a:xfrm>
            <a:off x="1253403" y="4559011"/>
            <a:ext cx="450056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@DBPrendergast   d.wilson@uwtsd.ac.uk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24"/>
          <p:cNvPicPr preferRelativeResize="0"/>
          <p:nvPr/>
        </p:nvPicPr>
        <p:blipFill rotWithShape="1">
          <a:blip r:embed="rId3">
            <a:alphaModFix amt="60000"/>
          </a:blip>
          <a:srcRect t="9451" b="16534"/>
          <a:stretch/>
        </p:blipFill>
        <p:spPr>
          <a:xfrm>
            <a:off x="714375" y="668400"/>
            <a:ext cx="7715250" cy="3806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4"/>
          <p:cNvSpPr txBox="1">
            <a:spLocks noGrp="1"/>
          </p:cNvSpPr>
          <p:nvPr>
            <p:ph type="ctrTitle"/>
          </p:nvPr>
        </p:nvSpPr>
        <p:spPr>
          <a:xfrm>
            <a:off x="1260517" y="1670975"/>
            <a:ext cx="6601800" cy="257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4800" b="1" dirty="0"/>
              <a:t>Y </a:t>
            </a:r>
            <a:r>
              <a:rPr lang="en-GB" sz="4800" b="1" dirty="0" err="1"/>
              <a:t>Celfyddydau</a:t>
            </a:r>
            <a:r>
              <a:rPr lang="en" sz="4800" b="1" dirty="0"/>
              <a:t> </a:t>
            </a:r>
            <a:r>
              <a:rPr lang="en" sz="4800" b="1" dirty="0" err="1"/>
              <a:t>Mynegiannol</a:t>
            </a:r>
            <a:br>
              <a:rPr lang="en" sz="4800" b="1" dirty="0"/>
            </a:br>
            <a:r>
              <a:rPr lang="en" sz="2400" b="1" dirty="0" err="1"/>
              <a:t>Celf</a:t>
            </a:r>
            <a:endParaRPr lang="en-US" sz="2400" dirty="0" err="1"/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" dirty="0"/>
          </a:p>
        </p:txBody>
      </p:sp>
      <p:cxnSp>
        <p:nvCxnSpPr>
          <p:cNvPr id="137" name="Google Shape;137;p24"/>
          <p:cNvCxnSpPr/>
          <p:nvPr/>
        </p:nvCxnSpPr>
        <p:spPr>
          <a:xfrm>
            <a:off x="329400" y="2426625"/>
            <a:ext cx="1860900" cy="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8" name="Google Shape;138;p24"/>
          <p:cNvCxnSpPr/>
          <p:nvPr/>
        </p:nvCxnSpPr>
        <p:spPr>
          <a:xfrm>
            <a:off x="6953700" y="2426625"/>
            <a:ext cx="1860900" cy="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78AD13F0-F5E0-5C29-6234-29F3C7A98FEC}"/>
              </a:ext>
            </a:extLst>
          </p:cNvPr>
          <p:cNvSpPr txBox="1"/>
          <p:nvPr/>
        </p:nvSpPr>
        <p:spPr>
          <a:xfrm>
            <a:off x="1253403" y="4559011"/>
            <a:ext cx="450056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@DBPrendergast   d.wilson@uwtsd.ac.uk</a:t>
            </a:r>
          </a:p>
        </p:txBody>
      </p:sp>
    </p:spTree>
    <p:extLst>
      <p:ext uri="{BB962C8B-B14F-4D97-AF65-F5344CB8AC3E}">
        <p14:creationId xmlns:p14="http://schemas.microsoft.com/office/powerpoint/2010/main" val="39414396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134;p24">
            <a:extLst>
              <a:ext uri="{FF2B5EF4-FFF2-40B4-BE49-F238E27FC236}">
                <a16:creationId xmlns:a16="http://schemas.microsoft.com/office/drawing/2014/main" id="{BE087C15-40F4-28B0-C69A-C9993C4E09C6}"/>
              </a:ext>
            </a:extLst>
          </p:cNvPr>
          <p:cNvPicPr preferRelativeResize="0"/>
          <p:nvPr/>
        </p:nvPicPr>
        <p:blipFill rotWithShape="1">
          <a:blip r:embed="rId2">
            <a:alphaModFix amt="60000"/>
          </a:blip>
          <a:srcRect t="9451" b="16534"/>
          <a:stretch/>
        </p:blipFill>
        <p:spPr>
          <a:xfrm>
            <a:off x="714375" y="668400"/>
            <a:ext cx="7715250" cy="380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EF9719-98BB-7510-3880-011B1CFE2EF3}"/>
              </a:ext>
            </a:extLst>
          </p:cNvPr>
          <p:cNvSpPr txBox="1"/>
          <p:nvPr/>
        </p:nvSpPr>
        <p:spPr>
          <a:xfrm>
            <a:off x="968315" y="909368"/>
            <a:ext cx="7219950" cy="15696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/>
              <a:t>Session aims:</a:t>
            </a:r>
          </a:p>
          <a:p>
            <a:endParaRPr lang="en-GB" sz="1600" dirty="0"/>
          </a:p>
          <a:p>
            <a:r>
              <a:rPr lang="en-GB" sz="1600" dirty="0"/>
              <a:t>- Aim to understand how art can be used to develop learning across all </a:t>
            </a:r>
            <a:r>
              <a:rPr lang="en-GB" sz="1600" dirty="0" err="1"/>
              <a:t>AoLE's</a:t>
            </a:r>
            <a:endParaRPr lang="en-GB" sz="1600" dirty="0"/>
          </a:p>
          <a:p>
            <a:r>
              <a:rPr lang="en-GB" sz="1600" dirty="0"/>
              <a:t>- Know how the 'what matters' statements underpin the learning</a:t>
            </a:r>
          </a:p>
          <a:p>
            <a:r>
              <a:rPr lang="en-GB" sz="1600" dirty="0"/>
              <a:t>- Be able to plan and deliver a purposeful Art project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AEE8D31-56CD-C25C-4D97-5D7EC99BEBA9}"/>
              </a:ext>
            </a:extLst>
          </p:cNvPr>
          <p:cNvSpPr txBox="1"/>
          <p:nvPr/>
        </p:nvSpPr>
        <p:spPr>
          <a:xfrm>
            <a:off x="965774" y="2570648"/>
            <a:ext cx="7196227" cy="181588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 err="1"/>
              <a:t>Nodau'r</a:t>
            </a:r>
            <a:r>
              <a:rPr lang="en-GB" dirty="0"/>
              <a:t> </a:t>
            </a:r>
            <a:r>
              <a:rPr lang="en-GB" dirty="0" err="1"/>
              <a:t>sesiwn</a:t>
            </a:r>
            <a:r>
              <a:rPr lang="en-GB" dirty="0"/>
              <a:t>:</a:t>
            </a:r>
          </a:p>
          <a:p>
            <a:endParaRPr lang="en-GB"/>
          </a:p>
          <a:p>
            <a:r>
              <a:rPr lang="en-GB" dirty="0"/>
              <a:t>​</a:t>
            </a:r>
          </a:p>
          <a:p>
            <a:r>
              <a:rPr lang="en-GB" dirty="0"/>
              <a:t>- Nod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ddeall</a:t>
            </a:r>
            <a:r>
              <a:rPr lang="en-GB" dirty="0"/>
              <a:t> </a:t>
            </a:r>
            <a:r>
              <a:rPr lang="en-GB" dirty="0" err="1"/>
              <a:t>sut</a:t>
            </a:r>
            <a:r>
              <a:rPr lang="en-GB" dirty="0"/>
              <a:t> y </a:t>
            </a:r>
            <a:r>
              <a:rPr lang="en-GB" dirty="0" err="1"/>
              <a:t>gellir</a:t>
            </a:r>
            <a:r>
              <a:rPr lang="en-GB" dirty="0"/>
              <a:t> </a:t>
            </a:r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dirty="0" err="1"/>
              <a:t>celf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ddatblygu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draws </a:t>
            </a:r>
            <a:r>
              <a:rPr lang="en-GB" dirty="0" err="1"/>
              <a:t>pob</a:t>
            </a:r>
            <a:r>
              <a:rPr lang="en-GB" dirty="0"/>
              <a:t> </a:t>
            </a:r>
            <a:r>
              <a:rPr lang="en-GB" dirty="0" err="1"/>
              <a:t>MDaP's</a:t>
            </a:r>
            <a:endParaRPr lang="en-GB"/>
          </a:p>
          <a:p>
            <a:endParaRPr lang="en-GB"/>
          </a:p>
          <a:p>
            <a:r>
              <a:rPr lang="en-GB" dirty="0"/>
              <a:t>- </a:t>
            </a:r>
            <a:r>
              <a:rPr lang="en-GB" dirty="0" err="1"/>
              <a:t>Gwybod</a:t>
            </a:r>
            <a:r>
              <a:rPr lang="en-GB" dirty="0"/>
              <a:t>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mae'r</a:t>
            </a:r>
            <a:r>
              <a:rPr lang="en-GB" dirty="0"/>
              <a:t> </a:t>
            </a:r>
            <a:r>
              <a:rPr lang="en-GB" dirty="0" err="1"/>
              <a:t>datganiadau</a:t>
            </a:r>
            <a:r>
              <a:rPr lang="en-GB" dirty="0"/>
              <a:t> '</a:t>
            </a:r>
            <a:r>
              <a:rPr lang="en-GB" dirty="0" err="1"/>
              <a:t>beth</a:t>
            </a:r>
            <a:r>
              <a:rPr lang="en-GB" dirty="0"/>
              <a:t> </a:t>
            </a:r>
            <a:r>
              <a:rPr lang="en-GB" dirty="0" err="1"/>
              <a:t>sy'n</a:t>
            </a:r>
            <a:r>
              <a:rPr lang="en-GB" dirty="0"/>
              <a:t> </a:t>
            </a:r>
            <a:r>
              <a:rPr lang="en-GB" dirty="0" err="1"/>
              <a:t>bwysig</a:t>
            </a:r>
            <a:r>
              <a:rPr lang="en-GB" dirty="0"/>
              <a:t>' </a:t>
            </a:r>
            <a:r>
              <a:rPr lang="en-GB" dirty="0" err="1"/>
              <a:t>yn</a:t>
            </a:r>
            <a:r>
              <a:rPr lang="en-GB" dirty="0"/>
              <a:t> sail </a:t>
            </a:r>
            <a:r>
              <a:rPr lang="en-GB" dirty="0" err="1"/>
              <a:t>i'r</a:t>
            </a:r>
            <a:r>
              <a:rPr lang="en-GB" dirty="0"/>
              <a:t> </a:t>
            </a:r>
            <a:r>
              <a:rPr lang="en-GB" dirty="0" err="1"/>
              <a:t>dysgu</a:t>
            </a:r>
            <a:endParaRPr lang="en-GB"/>
          </a:p>
          <a:p>
            <a:endParaRPr lang="en-GB"/>
          </a:p>
          <a:p>
            <a:r>
              <a:rPr lang="en-GB" dirty="0"/>
              <a:t>- </a:t>
            </a:r>
            <a:r>
              <a:rPr lang="en-GB" dirty="0" err="1"/>
              <a:t>Gallu</a:t>
            </a:r>
            <a:r>
              <a:rPr lang="en-GB" dirty="0"/>
              <a:t> </a:t>
            </a:r>
            <a:r>
              <a:rPr lang="en-GB" dirty="0" err="1"/>
              <a:t>cynllunio</a:t>
            </a:r>
            <a:r>
              <a:rPr lang="en-GB" dirty="0"/>
              <a:t> a </a:t>
            </a:r>
            <a:r>
              <a:rPr lang="en-GB" dirty="0" err="1"/>
              <a:t>chyflwyno</a:t>
            </a:r>
            <a:r>
              <a:rPr lang="en-GB" dirty="0"/>
              <a:t> </a:t>
            </a:r>
            <a:r>
              <a:rPr lang="en-GB" dirty="0" err="1"/>
              <a:t>prosiect</a:t>
            </a:r>
            <a:r>
              <a:rPr lang="en-GB" dirty="0"/>
              <a:t> </a:t>
            </a:r>
            <a:r>
              <a:rPr lang="en-GB" dirty="0" err="1"/>
              <a:t>Celf</a:t>
            </a:r>
            <a:r>
              <a:rPr lang="en-GB" dirty="0"/>
              <a:t> </a:t>
            </a:r>
            <a:r>
              <a:rPr lang="en-GB" dirty="0" err="1"/>
              <a:t>pwrpasol</a:t>
            </a: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037D3E-B91A-8B43-0097-4EEAAE92D135}"/>
              </a:ext>
            </a:extLst>
          </p:cNvPr>
          <p:cNvSpPr txBox="1"/>
          <p:nvPr/>
        </p:nvSpPr>
        <p:spPr>
          <a:xfrm>
            <a:off x="1233920" y="4630448"/>
            <a:ext cx="450056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@DBPrendergast   d.wilson@uwtsd.ac.uk</a:t>
            </a:r>
          </a:p>
        </p:txBody>
      </p:sp>
    </p:spTree>
    <p:extLst>
      <p:ext uri="{BB962C8B-B14F-4D97-AF65-F5344CB8AC3E}">
        <p14:creationId xmlns:p14="http://schemas.microsoft.com/office/powerpoint/2010/main" val="239460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8"/>
          <p:cNvSpPr txBox="1">
            <a:spLocks noGrp="1"/>
          </p:cNvSpPr>
          <p:nvPr>
            <p:ph type="title"/>
          </p:nvPr>
        </p:nvSpPr>
        <p:spPr>
          <a:xfrm>
            <a:off x="2190300" y="3251488"/>
            <a:ext cx="47634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/>
              <a:t>—Sir Ken Robinson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subTitle" idx="1"/>
          </p:nvPr>
        </p:nvSpPr>
        <p:spPr>
          <a:xfrm>
            <a:off x="1306001" y="1782804"/>
            <a:ext cx="6601800" cy="179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>
              <a:spcAft>
                <a:spcPts val="1600"/>
              </a:spcAft>
            </a:pPr>
            <a:r>
              <a:rPr lang="en"/>
              <a:t>“</a:t>
            </a:r>
            <a:r>
              <a:rPr lang="en" sz="3200"/>
              <a:t>Creativity is as important as literacy, and we should treat it with the same status.”</a:t>
            </a:r>
            <a:endParaRPr lang="en-US" sz="3200"/>
          </a:p>
          <a:p>
            <a:pPr marL="0" lvl="0" indent="0" algn="ctr">
              <a:spcBef>
                <a:spcPts val="0"/>
              </a:spcBef>
              <a:spcAft>
                <a:spcPts val="1600"/>
              </a:spcAft>
              <a:buNone/>
            </a:pPr>
            <a:endParaRPr lang="en"/>
          </a:p>
        </p:txBody>
      </p:sp>
      <p:cxnSp>
        <p:nvCxnSpPr>
          <p:cNvPr id="181" name="Google Shape;181;p28"/>
          <p:cNvCxnSpPr/>
          <p:nvPr/>
        </p:nvCxnSpPr>
        <p:spPr>
          <a:xfrm>
            <a:off x="329400" y="1150813"/>
            <a:ext cx="4242600" cy="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2" name="Google Shape;182;p28"/>
          <p:cNvCxnSpPr/>
          <p:nvPr/>
        </p:nvCxnSpPr>
        <p:spPr>
          <a:xfrm>
            <a:off x="4572000" y="3992688"/>
            <a:ext cx="4242600" cy="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08E7A0A1-6EEA-DC52-842B-BC4C3A46DE56}"/>
              </a:ext>
            </a:extLst>
          </p:cNvPr>
          <p:cNvSpPr txBox="1"/>
          <p:nvPr/>
        </p:nvSpPr>
        <p:spPr>
          <a:xfrm>
            <a:off x="1253403" y="4559011"/>
            <a:ext cx="450056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@DBPrendergast   d.wilson@uwtsd.ac.uk</a:t>
            </a:r>
          </a:p>
        </p:txBody>
      </p:sp>
    </p:spTree>
    <p:extLst>
      <p:ext uri="{BB962C8B-B14F-4D97-AF65-F5344CB8AC3E}">
        <p14:creationId xmlns:p14="http://schemas.microsoft.com/office/powerpoint/2010/main" val="2065414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8"/>
          <p:cNvSpPr txBox="1">
            <a:spLocks noGrp="1"/>
          </p:cNvSpPr>
          <p:nvPr>
            <p:ph type="title"/>
          </p:nvPr>
        </p:nvSpPr>
        <p:spPr>
          <a:xfrm>
            <a:off x="2190300" y="3251488"/>
            <a:ext cx="47634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/>
              <a:t>—Sir Ken Robinson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subTitle" idx="1"/>
          </p:nvPr>
        </p:nvSpPr>
        <p:spPr>
          <a:xfrm>
            <a:off x="1306001" y="1782804"/>
            <a:ext cx="6601800" cy="179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>
              <a:spcAft>
                <a:spcPts val="1600"/>
              </a:spcAft>
            </a:pPr>
            <a:r>
              <a:rPr lang="en" sz="3200" dirty="0"/>
              <a:t>"Mae </a:t>
            </a:r>
            <a:r>
              <a:rPr lang="en" sz="3200" dirty="0" err="1"/>
              <a:t>creadigrwydd</a:t>
            </a:r>
            <a:r>
              <a:rPr lang="en" sz="3200" dirty="0"/>
              <a:t> mor </a:t>
            </a:r>
            <a:r>
              <a:rPr lang="en" sz="3200" dirty="0" err="1"/>
              <a:t>bwysig</a:t>
            </a:r>
            <a:r>
              <a:rPr lang="en" sz="3200" dirty="0"/>
              <a:t> â </a:t>
            </a:r>
            <a:r>
              <a:rPr lang="en" sz="3200" dirty="0" err="1"/>
              <a:t>llythrennedd</a:t>
            </a:r>
            <a:r>
              <a:rPr lang="en" sz="3200" dirty="0"/>
              <a:t>, a </a:t>
            </a:r>
            <a:r>
              <a:rPr lang="en" sz="3200" dirty="0" err="1"/>
              <a:t>dylen</a:t>
            </a:r>
            <a:r>
              <a:rPr lang="en" sz="3200" dirty="0"/>
              <a:t> </a:t>
            </a:r>
            <a:r>
              <a:rPr lang="en" sz="3200" dirty="0" err="1"/>
              <a:t>ni</a:t>
            </a:r>
            <a:r>
              <a:rPr lang="en" sz="3200" dirty="0"/>
              <a:t> </a:t>
            </a:r>
            <a:r>
              <a:rPr lang="en" sz="3200" dirty="0" err="1"/>
              <a:t>ei</a:t>
            </a:r>
            <a:r>
              <a:rPr lang="en" sz="3200" dirty="0"/>
              <a:t> </a:t>
            </a:r>
            <a:r>
              <a:rPr lang="en" sz="3200" dirty="0" err="1"/>
              <a:t>drin</a:t>
            </a:r>
            <a:r>
              <a:rPr lang="en" sz="3200" dirty="0"/>
              <a:t> </a:t>
            </a:r>
            <a:r>
              <a:rPr lang="en" sz="3200" dirty="0" err="1"/>
              <a:t>gyda'r</a:t>
            </a:r>
            <a:r>
              <a:rPr lang="en" sz="3200" dirty="0"/>
              <a:t> un </a:t>
            </a:r>
            <a:r>
              <a:rPr lang="en" sz="3200" dirty="0" err="1"/>
              <a:t>statws</a:t>
            </a:r>
            <a:r>
              <a:rPr lang="en" sz="3200" dirty="0"/>
              <a:t>."</a:t>
            </a:r>
            <a:endParaRPr lang="en-US" dirty="0"/>
          </a:p>
          <a:p>
            <a:pPr marL="0" lvl="0" indent="0" algn="ctr">
              <a:spcBef>
                <a:spcPts val="0"/>
              </a:spcBef>
              <a:spcAft>
                <a:spcPts val="1600"/>
              </a:spcAft>
              <a:buNone/>
            </a:pPr>
            <a:endParaRPr lang="en"/>
          </a:p>
        </p:txBody>
      </p:sp>
      <p:cxnSp>
        <p:nvCxnSpPr>
          <p:cNvPr id="181" name="Google Shape;181;p28"/>
          <p:cNvCxnSpPr/>
          <p:nvPr/>
        </p:nvCxnSpPr>
        <p:spPr>
          <a:xfrm>
            <a:off x="329400" y="1150813"/>
            <a:ext cx="4242600" cy="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2" name="Google Shape;182;p28"/>
          <p:cNvCxnSpPr/>
          <p:nvPr/>
        </p:nvCxnSpPr>
        <p:spPr>
          <a:xfrm>
            <a:off x="4572000" y="3992688"/>
            <a:ext cx="4242600" cy="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134;p24" descr="A picture containing indoor, piece, knife, slice&#10;&#10;Description automatically generated">
            <a:extLst>
              <a:ext uri="{FF2B5EF4-FFF2-40B4-BE49-F238E27FC236}">
                <a16:creationId xmlns:a16="http://schemas.microsoft.com/office/drawing/2014/main" id="{59EDE5CE-2E9D-8FA9-E5A2-B2FC544DF9D6}"/>
              </a:ext>
            </a:extLst>
          </p:cNvPr>
          <p:cNvPicPr preferRelativeResize="0"/>
          <p:nvPr/>
        </p:nvPicPr>
        <p:blipFill rotWithShape="1">
          <a:blip r:embed="rId2">
            <a:alphaModFix amt="60000"/>
          </a:blip>
          <a:srcRect t="9451" b="16534"/>
          <a:stretch/>
        </p:blipFill>
        <p:spPr>
          <a:xfrm>
            <a:off x="190945" y="187699"/>
            <a:ext cx="8687334" cy="473605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5" descr="Table&#10;&#10;Description automatically generated">
            <a:extLst>
              <a:ext uri="{FF2B5EF4-FFF2-40B4-BE49-F238E27FC236}">
                <a16:creationId xmlns:a16="http://schemas.microsoft.com/office/drawing/2014/main" id="{287BAF1B-14D2-511F-95A0-7E83331129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551" y="549502"/>
            <a:ext cx="5384285" cy="1953149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E8CC5A75-AAA3-C44C-080E-410814778B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7816" y="2775561"/>
            <a:ext cx="5346699" cy="213237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34AAC-FFA4-0DF2-B379-0A3B674DCDDD}"/>
              </a:ext>
            </a:extLst>
          </p:cNvPr>
          <p:cNvSpPr txBox="1"/>
          <p:nvPr/>
        </p:nvSpPr>
        <p:spPr>
          <a:xfrm>
            <a:off x="268817" y="2586567"/>
            <a:ext cx="2266950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>
                <a:solidFill>
                  <a:srgbClr val="1F1F1F"/>
                </a:solidFill>
              </a:rPr>
              <a:t>Datganiadau o’r hyn sy’n bwysig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772B41-2FA0-40CA-D2BD-2752F597B0D5}"/>
              </a:ext>
            </a:extLst>
          </p:cNvPr>
          <p:cNvSpPr txBox="1"/>
          <p:nvPr/>
        </p:nvSpPr>
        <p:spPr>
          <a:xfrm>
            <a:off x="226483" y="281121"/>
            <a:ext cx="2743200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1F1F1F"/>
                </a:solidFill>
                <a:latin typeface="inherit"/>
              </a:rPr>
              <a:t>Statements of what matters</a:t>
            </a:r>
          </a:p>
        </p:txBody>
      </p:sp>
    </p:spTree>
    <p:extLst>
      <p:ext uri="{BB962C8B-B14F-4D97-AF65-F5344CB8AC3E}">
        <p14:creationId xmlns:p14="http://schemas.microsoft.com/office/powerpoint/2010/main" val="4752771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34;p24" descr="A picture containing indoor, piece, knife, slice&#10;&#10;Description automatically generated">
            <a:extLst>
              <a:ext uri="{FF2B5EF4-FFF2-40B4-BE49-F238E27FC236}">
                <a16:creationId xmlns:a16="http://schemas.microsoft.com/office/drawing/2014/main" id="{6B68AD76-4F7D-05F6-F522-643776AEDA64}"/>
              </a:ext>
            </a:extLst>
          </p:cNvPr>
          <p:cNvPicPr preferRelativeResize="0"/>
          <p:nvPr/>
        </p:nvPicPr>
        <p:blipFill rotWithShape="1">
          <a:blip r:embed="rId2">
            <a:alphaModFix amt="60000"/>
          </a:blip>
          <a:srcRect t="9451" b="16534"/>
          <a:stretch/>
        </p:blipFill>
        <p:spPr>
          <a:xfrm>
            <a:off x="287086" y="465438"/>
            <a:ext cx="8575169" cy="4501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4" descr="Graphical user interface, application, table&#10;&#10;Description automatically generated">
            <a:extLst>
              <a:ext uri="{FF2B5EF4-FFF2-40B4-BE49-F238E27FC236}">
                <a16:creationId xmlns:a16="http://schemas.microsoft.com/office/drawing/2014/main" id="{CAA0D04B-9877-646C-972F-78E0AFC623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7347" y="688851"/>
            <a:ext cx="5509307" cy="1922026"/>
          </a:xfrm>
          <a:prstGeom prst="rect">
            <a:avLst/>
          </a:prstGeom>
        </p:spPr>
      </p:pic>
      <p:pic>
        <p:nvPicPr>
          <p:cNvPr id="2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D9C8E4FA-7C0C-B65D-2800-E5A2C5A135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4567" y="2864436"/>
            <a:ext cx="5494865" cy="1647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5591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134;p24" descr="A picture containing indoor, piece, knife, slice&#10;&#10;Description automatically generated">
            <a:extLst>
              <a:ext uri="{FF2B5EF4-FFF2-40B4-BE49-F238E27FC236}">
                <a16:creationId xmlns:a16="http://schemas.microsoft.com/office/drawing/2014/main" id="{A6DAB3B5-B65E-F11E-D5A0-8EBCBF8B10FF}"/>
              </a:ext>
            </a:extLst>
          </p:cNvPr>
          <p:cNvPicPr preferRelativeResize="0"/>
          <p:nvPr/>
        </p:nvPicPr>
        <p:blipFill rotWithShape="1">
          <a:blip r:embed="rId2">
            <a:alphaModFix amt="60000"/>
          </a:blip>
          <a:srcRect t="9451" b="16534"/>
          <a:stretch/>
        </p:blipFill>
        <p:spPr>
          <a:xfrm>
            <a:off x="260381" y="305204"/>
            <a:ext cx="8623239" cy="4527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6" descr="Table&#10;&#10;Description automatically generated">
            <a:extLst>
              <a:ext uri="{FF2B5EF4-FFF2-40B4-BE49-F238E27FC236}">
                <a16:creationId xmlns:a16="http://schemas.microsoft.com/office/drawing/2014/main" id="{6B28D083-FA69-0936-C7C7-E69D3CAE36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802" y="551464"/>
            <a:ext cx="7673054" cy="4040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1078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134;p24" descr="A picture containing indoor, piece, knife, slice&#10;&#10;Description automatically generated">
            <a:extLst>
              <a:ext uri="{FF2B5EF4-FFF2-40B4-BE49-F238E27FC236}">
                <a16:creationId xmlns:a16="http://schemas.microsoft.com/office/drawing/2014/main" id="{A6DAB3B5-B65E-F11E-D5A0-8EBCBF8B10FF}"/>
              </a:ext>
            </a:extLst>
          </p:cNvPr>
          <p:cNvPicPr preferRelativeResize="0"/>
          <p:nvPr/>
        </p:nvPicPr>
        <p:blipFill rotWithShape="1">
          <a:blip r:embed="rId2">
            <a:alphaModFix amt="60000"/>
          </a:blip>
          <a:srcRect t="9451" b="16534"/>
          <a:stretch/>
        </p:blipFill>
        <p:spPr>
          <a:xfrm>
            <a:off x="260381" y="305204"/>
            <a:ext cx="8623239" cy="4527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 descr="Table&#10;&#10;Description automatically generated">
            <a:extLst>
              <a:ext uri="{FF2B5EF4-FFF2-40B4-BE49-F238E27FC236}">
                <a16:creationId xmlns:a16="http://schemas.microsoft.com/office/drawing/2014/main" id="{7F709E4A-05D7-B0B7-6A77-29775D9956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" y="1134195"/>
            <a:ext cx="7886699" cy="3467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685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oogle Shape;134;p24">
            <a:extLst>
              <a:ext uri="{FF2B5EF4-FFF2-40B4-BE49-F238E27FC236}">
                <a16:creationId xmlns:a16="http://schemas.microsoft.com/office/drawing/2014/main" id="{9ECA1B76-8FAF-8C1B-FB58-6BF4C0D00B86}"/>
              </a:ext>
            </a:extLst>
          </p:cNvPr>
          <p:cNvPicPr preferRelativeResize="0"/>
          <p:nvPr/>
        </p:nvPicPr>
        <p:blipFill rotWithShape="1">
          <a:blip r:embed="rId2">
            <a:alphaModFix amt="60000"/>
          </a:blip>
          <a:srcRect t="9451" b="16534"/>
          <a:stretch/>
        </p:blipFill>
        <p:spPr>
          <a:xfrm>
            <a:off x="714375" y="668400"/>
            <a:ext cx="7715250" cy="3806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80470F80-8DFF-4672-CB0C-201264E1AF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650" y="1282700"/>
            <a:ext cx="2743200" cy="3657600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006EB2BC-A75C-9E24-80A5-245BB01C75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2900" y="1168287"/>
            <a:ext cx="2192867" cy="2171927"/>
          </a:xfrm>
          <a:prstGeom prst="rect">
            <a:avLst/>
          </a:prstGeom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517B5355-196B-D527-2D4E-A4E2757F34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7317" y="323564"/>
            <a:ext cx="2743200" cy="1829372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5F033F95-7D31-3F07-D84E-AA9C65F1AA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5483" y="2830974"/>
            <a:ext cx="2743200" cy="197921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BFBDBD1-8BB2-C12A-D965-BC10C624BE18}"/>
              </a:ext>
            </a:extLst>
          </p:cNvPr>
          <p:cNvSpPr txBox="1"/>
          <p:nvPr/>
        </p:nvSpPr>
        <p:spPr>
          <a:xfrm>
            <a:off x="4240789" y="4838267"/>
            <a:ext cx="450056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@DBPrendergast   d.wilson@uwtsd.ac.uk</a:t>
            </a:r>
          </a:p>
        </p:txBody>
      </p:sp>
    </p:spTree>
    <p:extLst>
      <p:ext uri="{BB962C8B-B14F-4D97-AF65-F5344CB8AC3E}">
        <p14:creationId xmlns:p14="http://schemas.microsoft.com/office/powerpoint/2010/main" val="27786176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oogle Shape;134;p24">
            <a:extLst>
              <a:ext uri="{FF2B5EF4-FFF2-40B4-BE49-F238E27FC236}">
                <a16:creationId xmlns:a16="http://schemas.microsoft.com/office/drawing/2014/main" id="{9ECA1B76-8FAF-8C1B-FB58-6BF4C0D00B86}"/>
              </a:ext>
            </a:extLst>
          </p:cNvPr>
          <p:cNvPicPr preferRelativeResize="0"/>
          <p:nvPr/>
        </p:nvPicPr>
        <p:blipFill rotWithShape="1">
          <a:blip r:embed="rId2">
            <a:alphaModFix amt="60000"/>
          </a:blip>
          <a:srcRect t="9451" b="16534"/>
          <a:stretch/>
        </p:blipFill>
        <p:spPr>
          <a:xfrm>
            <a:off x="714375" y="668400"/>
            <a:ext cx="7715250" cy="38067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501DA59-D1A0-17E7-4899-FA149F3ED1A8}"/>
              </a:ext>
            </a:extLst>
          </p:cNvPr>
          <p:cNvSpPr txBox="1"/>
          <p:nvPr/>
        </p:nvSpPr>
        <p:spPr>
          <a:xfrm>
            <a:off x="5623983" y="4618567"/>
            <a:ext cx="27432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3"/>
              </a:rPr>
              <a:t>Pinterest Board</a:t>
            </a:r>
            <a:endParaRPr lang="en-US"/>
          </a:p>
        </p:txBody>
      </p:sp>
      <p:pic>
        <p:nvPicPr>
          <p:cNvPr id="4" name="Picture 5" descr="A picture containing indoor, decorated&#10;&#10;Description automatically generated">
            <a:extLst>
              <a:ext uri="{FF2B5EF4-FFF2-40B4-BE49-F238E27FC236}">
                <a16:creationId xmlns:a16="http://schemas.microsoft.com/office/drawing/2014/main" id="{EA808DB8-EE04-8174-BCDB-5911391ACD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483" y="268817"/>
            <a:ext cx="2743200" cy="2743200"/>
          </a:xfrm>
          <a:prstGeom prst="rect">
            <a:avLst/>
          </a:prstGeom>
        </p:spPr>
      </p:pic>
      <p:pic>
        <p:nvPicPr>
          <p:cNvPr id="6" name="Picture 6" descr="A picture containing ground, dirty&#10;&#10;Description automatically generated">
            <a:extLst>
              <a:ext uri="{FF2B5EF4-FFF2-40B4-BE49-F238E27FC236}">
                <a16:creationId xmlns:a16="http://schemas.microsoft.com/office/drawing/2014/main" id="{07DAFF1E-7BBB-0D80-7D24-7C570AE957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5566" y="2631547"/>
            <a:ext cx="1727200" cy="2303992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C53FC96B-A5AB-2453-6225-4BC99D1AF1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15733" y="1943100"/>
            <a:ext cx="1589617" cy="2400301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30F86BE3-5DBB-53E4-5250-EAEBD59DC0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61984" y="62285"/>
            <a:ext cx="2743200" cy="285993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DC16E4B-4793-6BA3-48DD-AB0303E46B4E}"/>
              </a:ext>
            </a:extLst>
          </p:cNvPr>
          <p:cNvSpPr txBox="1"/>
          <p:nvPr/>
        </p:nvSpPr>
        <p:spPr>
          <a:xfrm>
            <a:off x="363681" y="4675909"/>
            <a:ext cx="450056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@DBPrendergast   d.wilson@uwtsd.ac.uk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04AE98-E201-23FF-89C8-46FB076FAC78}"/>
              </a:ext>
            </a:extLst>
          </p:cNvPr>
          <p:cNvSpPr txBox="1"/>
          <p:nvPr/>
        </p:nvSpPr>
        <p:spPr>
          <a:xfrm>
            <a:off x="128587" y="3544599"/>
            <a:ext cx="27432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8"/>
              </a:rPr>
              <a:t>Jane Samuel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58744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oogle Shape;134;p24">
            <a:extLst>
              <a:ext uri="{FF2B5EF4-FFF2-40B4-BE49-F238E27FC236}">
                <a16:creationId xmlns:a16="http://schemas.microsoft.com/office/drawing/2014/main" id="{9ECA1B76-8FAF-8C1B-FB58-6BF4C0D00B86}"/>
              </a:ext>
            </a:extLst>
          </p:cNvPr>
          <p:cNvPicPr preferRelativeResize="0"/>
          <p:nvPr/>
        </p:nvPicPr>
        <p:blipFill rotWithShape="1">
          <a:blip r:embed="rId2">
            <a:alphaModFix amt="60000"/>
          </a:blip>
          <a:srcRect t="9451" b="16534"/>
          <a:stretch/>
        </p:blipFill>
        <p:spPr>
          <a:xfrm>
            <a:off x="714375" y="668400"/>
            <a:ext cx="7715250" cy="3806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 descr="A picture containing several&#10;&#10;Description automatically generated">
            <a:extLst>
              <a:ext uri="{FF2B5EF4-FFF2-40B4-BE49-F238E27FC236}">
                <a16:creationId xmlns:a16="http://schemas.microsoft.com/office/drawing/2014/main" id="{FBC4AFC5-3037-53DF-FB9B-1061A384BF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317" y="149182"/>
            <a:ext cx="3367616" cy="4601718"/>
          </a:xfrm>
          <a:prstGeom prst="rect">
            <a:avLst/>
          </a:prstGeom>
        </p:spPr>
      </p:pic>
      <p:pic>
        <p:nvPicPr>
          <p:cNvPr id="4" name="Picture 7">
            <a:extLst>
              <a:ext uri="{FF2B5EF4-FFF2-40B4-BE49-F238E27FC236}">
                <a16:creationId xmlns:a16="http://schemas.microsoft.com/office/drawing/2014/main" id="{16050A4A-8149-5346-2F91-511DAE2878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8734" y="143933"/>
            <a:ext cx="2087033" cy="3130551"/>
          </a:xfrm>
          <a:prstGeom prst="rect">
            <a:avLst/>
          </a:prstGeom>
        </p:spPr>
      </p:pic>
      <p:pic>
        <p:nvPicPr>
          <p:cNvPr id="6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6C63D5B2-A457-36FA-4494-5FFCBEBC22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80855" y="921495"/>
            <a:ext cx="4394921" cy="3297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6094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oogle Shape;134;p24">
            <a:extLst>
              <a:ext uri="{FF2B5EF4-FFF2-40B4-BE49-F238E27FC236}">
                <a16:creationId xmlns:a16="http://schemas.microsoft.com/office/drawing/2014/main" id="{9ECA1B76-8FAF-8C1B-FB58-6BF4C0D00B86}"/>
              </a:ext>
            </a:extLst>
          </p:cNvPr>
          <p:cNvPicPr preferRelativeResize="0"/>
          <p:nvPr/>
        </p:nvPicPr>
        <p:blipFill rotWithShape="1">
          <a:blip r:embed="rId2">
            <a:alphaModFix amt="60000"/>
          </a:blip>
          <a:srcRect t="9451" b="16534"/>
          <a:stretch/>
        </p:blipFill>
        <p:spPr>
          <a:xfrm>
            <a:off x="714375" y="668400"/>
            <a:ext cx="7715250" cy="3806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6" descr="A picture containing several&#10;&#10;Description automatically generated">
            <a:extLst>
              <a:ext uri="{FF2B5EF4-FFF2-40B4-BE49-F238E27FC236}">
                <a16:creationId xmlns:a16="http://schemas.microsoft.com/office/drawing/2014/main" id="{10A8CAD1-A8D4-F723-74E7-CC53BF20B15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351" b="8057"/>
          <a:stretch/>
        </p:blipFill>
        <p:spPr>
          <a:xfrm rot="-5400000">
            <a:off x="5243773" y="-726064"/>
            <a:ext cx="1858157" cy="3783279"/>
          </a:xfrm>
          <a:prstGeom prst="rect">
            <a:avLst/>
          </a:prstGeom>
        </p:spPr>
      </p:pic>
      <p:pic>
        <p:nvPicPr>
          <p:cNvPr id="7" name="Picture 7" descr="A picture containing indoor&#10;&#10;Description automatically generated">
            <a:extLst>
              <a:ext uri="{FF2B5EF4-FFF2-40B4-BE49-F238E27FC236}">
                <a16:creationId xmlns:a16="http://schemas.microsoft.com/office/drawing/2014/main" id="{1F1C8845-07C5-A258-13AF-857FDE5C943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351" t="272" r="1754" b="20537"/>
          <a:stretch/>
        </p:blipFill>
        <p:spPr>
          <a:xfrm rot="-5400000">
            <a:off x="1131962" y="-460705"/>
            <a:ext cx="1825674" cy="3258556"/>
          </a:xfrm>
          <a:prstGeom prst="rect">
            <a:avLst/>
          </a:prstGeom>
        </p:spPr>
      </p:pic>
      <p:pic>
        <p:nvPicPr>
          <p:cNvPr id="8" name="Picture 8" descr="A picture containing indoor, different&#10;&#10;Description automatically generated">
            <a:extLst>
              <a:ext uri="{FF2B5EF4-FFF2-40B4-BE49-F238E27FC236}">
                <a16:creationId xmlns:a16="http://schemas.microsoft.com/office/drawing/2014/main" id="{7D4BB547-8A1C-5CB4-26B6-A5A5493474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5973" y="2194494"/>
            <a:ext cx="1963882" cy="2826198"/>
          </a:xfrm>
          <a:prstGeom prst="rect">
            <a:avLst/>
          </a:prstGeom>
        </p:spPr>
      </p:pic>
      <p:pic>
        <p:nvPicPr>
          <p:cNvPr id="9" name="Picture 9" descr="A picture containing wall, accessory, decorated, enamel&#10;&#10;Description automatically generated">
            <a:extLst>
              <a:ext uri="{FF2B5EF4-FFF2-40B4-BE49-F238E27FC236}">
                <a16:creationId xmlns:a16="http://schemas.microsoft.com/office/drawing/2014/main" id="{0387A7E8-FF01-E31B-B91A-9ED1F59E1D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6816" y="2274311"/>
            <a:ext cx="1706643" cy="261461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7AEFA75-D8AE-24D5-8E1D-B42B201A319C}"/>
              </a:ext>
            </a:extLst>
          </p:cNvPr>
          <p:cNvSpPr txBox="1"/>
          <p:nvPr/>
        </p:nvSpPr>
        <p:spPr>
          <a:xfrm>
            <a:off x="5117522" y="2097665"/>
            <a:ext cx="3565381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@DBPrendergast   d.wilson@uwtsd.ac.uk</a:t>
            </a:r>
          </a:p>
        </p:txBody>
      </p:sp>
      <p:pic>
        <p:nvPicPr>
          <p:cNvPr id="12" name="Picture 12" descr="A picture containing close&#10;&#10;Description automatically generated">
            <a:extLst>
              <a:ext uri="{FF2B5EF4-FFF2-40B4-BE49-F238E27FC236}">
                <a16:creationId xmlns:a16="http://schemas.microsoft.com/office/drawing/2014/main" id="{CD381423-E427-D355-50F4-E5158DADE3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87424" y="2462644"/>
            <a:ext cx="1318899" cy="246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3857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134;p24">
            <a:extLst>
              <a:ext uri="{FF2B5EF4-FFF2-40B4-BE49-F238E27FC236}">
                <a16:creationId xmlns:a16="http://schemas.microsoft.com/office/drawing/2014/main" id="{BE087C15-40F4-28B0-C69A-C9993C4E09C6}"/>
              </a:ext>
            </a:extLst>
          </p:cNvPr>
          <p:cNvPicPr preferRelativeResize="0"/>
          <p:nvPr/>
        </p:nvPicPr>
        <p:blipFill rotWithShape="1">
          <a:blip r:embed="rId2">
            <a:alphaModFix amt="60000"/>
          </a:blip>
          <a:srcRect t="9451" b="16534"/>
          <a:stretch/>
        </p:blipFill>
        <p:spPr>
          <a:xfrm>
            <a:off x="714375" y="668400"/>
            <a:ext cx="7715250" cy="38067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E037D3E-B91A-8B43-0097-4EEAAE92D135}"/>
              </a:ext>
            </a:extLst>
          </p:cNvPr>
          <p:cNvSpPr txBox="1"/>
          <p:nvPr/>
        </p:nvSpPr>
        <p:spPr>
          <a:xfrm>
            <a:off x="1233920" y="4630448"/>
            <a:ext cx="450056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@DBPrendergast   d.wilson@uwtsd.ac.uk</a:t>
            </a:r>
          </a:p>
        </p:txBody>
      </p:sp>
      <p:pic>
        <p:nvPicPr>
          <p:cNvPr id="3" name="Picture 5" descr="A picture containing wall&#10;&#10;Description automatically generated">
            <a:extLst>
              <a:ext uri="{FF2B5EF4-FFF2-40B4-BE49-F238E27FC236}">
                <a16:creationId xmlns:a16="http://schemas.microsoft.com/office/drawing/2014/main" id="{F1CE1E69-4CB3-FBDC-5512-1385FDE176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067" y="865043"/>
            <a:ext cx="2085054" cy="3186113"/>
          </a:xfrm>
          <a:prstGeom prst="rect">
            <a:avLst/>
          </a:prstGeom>
        </p:spPr>
      </p:pic>
      <p:pic>
        <p:nvPicPr>
          <p:cNvPr id="6" name="Picture 7" descr="A picture containing wall&#10;&#10;Description automatically generated">
            <a:extLst>
              <a:ext uri="{FF2B5EF4-FFF2-40B4-BE49-F238E27FC236}">
                <a16:creationId xmlns:a16="http://schemas.microsoft.com/office/drawing/2014/main" id="{C01E02B8-23CC-BFC4-9ECB-6D250297D1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0158" y="235094"/>
            <a:ext cx="2532185" cy="4114800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0DBB92B1-41D0-ED1B-D943-960DB515AD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1409" y="865042"/>
            <a:ext cx="1955894" cy="3121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8963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4" name="Google Shape;304;p34"/>
          <p:cNvCxnSpPr/>
          <p:nvPr/>
        </p:nvCxnSpPr>
        <p:spPr>
          <a:xfrm rot="10800000">
            <a:off x="809875" y="1088550"/>
            <a:ext cx="0" cy="29664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" name="Title 2">
            <a:extLst>
              <a:ext uri="{FF2B5EF4-FFF2-40B4-BE49-F238E27FC236}">
                <a16:creationId xmlns:a16="http://schemas.microsoft.com/office/drawing/2014/main" id="{886174B0-D6EE-B5B9-B0A0-DBE4FB00A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eramics Portfolio by Slidesgo">
  <a:themeElements>
    <a:clrScheme name="Simple Light">
      <a:dk1>
        <a:srgbClr val="000000"/>
      </a:dk1>
      <a:lt1>
        <a:srgbClr val="FFFFFF"/>
      </a:lt1>
      <a:dk2>
        <a:srgbClr val="FEEDEA"/>
      </a:dk2>
      <a:lt2>
        <a:srgbClr val="321F28"/>
      </a:lt2>
      <a:accent1>
        <a:srgbClr val="900D09"/>
      </a:accent1>
      <a:accent2>
        <a:srgbClr val="FFFFFF"/>
      </a:accent2>
      <a:accent3>
        <a:srgbClr val="FEEDEA"/>
      </a:accent3>
      <a:accent4>
        <a:srgbClr val="9E9E9E"/>
      </a:accent4>
      <a:accent5>
        <a:srgbClr val="321F28"/>
      </a:accent5>
      <a:accent6>
        <a:srgbClr val="FFFFFF"/>
      </a:accent6>
      <a:hlink>
        <a:srgbClr val="321F2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idesgo Final Page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(16:9)</PresentationFormat>
  <Slides>15</Slides>
  <Notes>5</Notes>
  <HiddenSlides>0</HiddenSlide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Ceramics Portfolio by Slidesgo</vt:lpstr>
      <vt:lpstr>Slidesgo Final Pages</vt:lpstr>
      <vt:lpstr>Office Theme</vt:lpstr>
      <vt:lpstr>Expressive Arts Art</vt:lpstr>
      <vt:lpstr>Y Celfyddydau Mynegiannol Celf </vt:lpstr>
      <vt:lpstr>PowerPoint Presentation</vt:lpstr>
      <vt:lpstr>—Sir Ken Robinson</vt:lpstr>
      <vt:lpstr>—Sir Ken Robinson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Ceramics Portfolio</dc:title>
  <dc:creator>Daisy Wilson</dc:creator>
  <cp:revision>246</cp:revision>
  <dcterms:modified xsi:type="dcterms:W3CDTF">2022-10-05T11:32:06Z</dcterms:modified>
</cp:coreProperties>
</file>