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784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107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725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537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429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222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441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16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2935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098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7454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2751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3246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5668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0410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2712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8264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587EC3A-8FD6-4BA4-AA15-F4E0A5138CE0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B39D0362-43A7-4CA6-9F19-F8D243E3A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26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79933/roman-clock-new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B6148-0940-74B0-5FCC-6957655F02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/>
          <a:lstStyle/>
          <a:p>
            <a:r>
              <a:rPr lang="en-US" dirty="0"/>
              <a:t>TIME MANAGEMENT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C80D46-D8CA-4E6E-1D3E-3567CEC294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 NAME :GERSONE BALACHANDAR</a:t>
            </a:r>
          </a:p>
          <a:p>
            <a:r>
              <a:rPr lang="en-US" dirty="0"/>
              <a:t>STUDENT ID :2432847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1D76B3-1CFA-0FE5-990C-29C1B063F6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1566" y="2814223"/>
            <a:ext cx="2031985" cy="2031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266CF-A62A-38EE-07FB-167A02542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5C795-4233-7B60-6D3B-3FA1E66F57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IMPORTANCE OF TIME MANAGEMENT </a:t>
            </a:r>
          </a:p>
          <a:p>
            <a:pPr marL="0" indent="0">
              <a:buNone/>
            </a:pPr>
            <a:r>
              <a:rPr lang="en-US" dirty="0"/>
              <a:t>-PROPER PLANNING </a:t>
            </a:r>
          </a:p>
          <a:p>
            <a:pPr marL="0" indent="0">
              <a:buNone/>
            </a:pPr>
            <a:r>
              <a:rPr lang="en-US" dirty="0"/>
              <a:t>-DEVIDE BIG TASK INTO SMALL PARTS </a:t>
            </a:r>
          </a:p>
          <a:p>
            <a:pPr marL="0" indent="0">
              <a:buNone/>
            </a:pPr>
            <a:r>
              <a:rPr lang="en-US" dirty="0"/>
              <a:t>-WORK –LIFE BALANCE </a:t>
            </a:r>
          </a:p>
          <a:p>
            <a:pPr marL="0" indent="0">
              <a:buNone/>
            </a:pPr>
            <a:r>
              <a:rPr lang="en-US" dirty="0"/>
              <a:t>-MOTIVATE TO ACHIVE GOALS </a:t>
            </a:r>
          </a:p>
          <a:p>
            <a:pPr marL="0" indent="0">
              <a:buNone/>
            </a:pPr>
            <a:r>
              <a:rPr lang="en-US" dirty="0"/>
              <a:t>-LOW STRESS LEVEL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57B4DC3-9DA8-3430-773A-E5F3F5305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57"/>
          <a:stretch/>
        </p:blipFill>
        <p:spPr bwMode="auto">
          <a:xfrm>
            <a:off x="7501812" y="2330904"/>
            <a:ext cx="3439886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8679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A7918-5539-0CCB-133A-4586781D5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MANAGE TIME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6D1DD-0DB3-FB83-9D74-E1300D30F7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-TAKING SMALL BREAKS IN REGULAR BASIS </a:t>
            </a:r>
          </a:p>
          <a:p>
            <a:pPr marL="0" indent="0">
              <a:buNone/>
            </a:pPr>
            <a:r>
              <a:rPr lang="en-US" dirty="0"/>
              <a:t>-SHEDULE THE WORK </a:t>
            </a:r>
          </a:p>
          <a:p>
            <a:pPr marL="0" indent="0">
              <a:buNone/>
            </a:pPr>
            <a:r>
              <a:rPr lang="en-US" dirty="0"/>
              <a:t>-FOCUS ON ONE WORK NOT MULTI TASKING </a:t>
            </a:r>
          </a:p>
          <a:p>
            <a:pPr marL="0" indent="0">
              <a:buNone/>
            </a:pPr>
            <a:r>
              <a:rPr lang="en-US" dirty="0"/>
              <a:t>-USING PLANNER OR CALANDER </a:t>
            </a:r>
          </a:p>
          <a:p>
            <a:pPr marL="0" indent="0">
              <a:buNone/>
            </a:pPr>
            <a:r>
              <a:rPr lang="en-US" dirty="0"/>
              <a:t>-SETTING GOAL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0CA60FC-50A3-9A55-B25F-0C97092B51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602" y="2827176"/>
            <a:ext cx="4637020" cy="2659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2418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90D61-5514-BE41-8A60-404765E05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PROBLEMS IN MANAGING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A5E12-B74F-AC74-F84B-5E7A04AA6D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US" dirty="0"/>
              <a:t>FIND OUT COMMON DISTRACTION(SOCIAL MEDIA ,PHONE NOTIFICATION)</a:t>
            </a:r>
          </a:p>
          <a:p>
            <a:pPr>
              <a:buFontTx/>
              <a:buChar char="-"/>
            </a:pPr>
            <a:r>
              <a:rPr lang="en-US" dirty="0"/>
              <a:t>OVER COMMITING </a:t>
            </a:r>
          </a:p>
          <a:p>
            <a:pPr>
              <a:buFontTx/>
              <a:buChar char="-"/>
            </a:pPr>
            <a:r>
              <a:rPr lang="en-US" dirty="0"/>
              <a:t>UNDER OR OVER ESTIMATING TIME DURATION </a:t>
            </a:r>
          </a:p>
          <a:p>
            <a:pPr>
              <a:buFontTx/>
              <a:buChar char="-"/>
            </a:pPr>
            <a:r>
              <a:rPr lang="en-US" dirty="0"/>
              <a:t>DISORGANIZATION </a:t>
            </a:r>
          </a:p>
          <a:p>
            <a:pPr>
              <a:buFontTx/>
              <a:buChar char="-"/>
            </a:pPr>
            <a:r>
              <a:rPr lang="en-US" dirty="0"/>
              <a:t>POOR TIME TRACKING </a:t>
            </a:r>
          </a:p>
          <a:p>
            <a:pPr>
              <a:buFontTx/>
              <a:buChar char="-"/>
            </a:pPr>
            <a:endParaRPr lang="en-US" dirty="0"/>
          </a:p>
          <a:p>
            <a:pPr>
              <a:buFontTx/>
              <a:buChar char="-"/>
            </a:pPr>
            <a:endParaRPr 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9BAA270F-7387-50BA-9045-C0E86BAE8C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778" y="3237722"/>
            <a:ext cx="4944629" cy="278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3866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249FC-4F50-BCDA-6706-0634F14A7B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CC5FF-2AE7-6A0D-891F-9997BC92F9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-TIME MANAGEMENT IS THE KEY TO ACHIVE GOALS </a:t>
            </a:r>
          </a:p>
          <a:p>
            <a:pPr marL="0" indent="0">
              <a:buNone/>
            </a:pPr>
            <a:r>
              <a:rPr lang="en-US" dirty="0"/>
              <a:t>-MEASURE RESULT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REFERENCE:</a:t>
            </a:r>
          </a:p>
          <a:p>
            <a:pPr marL="0" indent="0">
              <a:buNone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Allen, D. (2001).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Getting Things Done: The Art of Stress-Free Productivity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Google search </a:t>
            </a:r>
          </a:p>
          <a:p>
            <a:pPr marL="0" indent="0">
              <a:buNone/>
            </a:pPr>
            <a:r>
              <a:rPr lang="en-US" dirty="0"/>
              <a:t>MindTools. (2024). </a:t>
            </a:r>
            <a:r>
              <a:rPr lang="en-US" dirty="0">
                <a:hlinkClick r:id="rId2"/>
              </a:rPr>
              <a:t>www.mindtools.com</a:t>
            </a:r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8FD8CF50-DCE0-3225-9618-ECC8A44284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26481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9" name="Picture 5">
            <a:extLst>
              <a:ext uri="{FF2B5EF4-FFF2-40B4-BE49-F238E27FC236}">
                <a16:creationId xmlns:a16="http://schemas.microsoft.com/office/drawing/2014/main" id="{EFEB5250-E30A-241B-AD20-EBB9047579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121"/>
          <a:stretch/>
        </p:blipFill>
        <p:spPr bwMode="auto">
          <a:xfrm>
            <a:off x="9119292" y="2444622"/>
            <a:ext cx="2652312" cy="260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02790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</TotalTime>
  <Words>144</Words>
  <Application>Microsoft Office PowerPoint</Application>
  <PresentationFormat>Widescreen</PresentationFormat>
  <Paragraphs>30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Wingdings 3</vt:lpstr>
      <vt:lpstr>Ion Boardroom</vt:lpstr>
      <vt:lpstr>TIME MANAGEMENT </vt:lpstr>
      <vt:lpstr>INTRODUCTION</vt:lpstr>
      <vt:lpstr>HOW TO MANAGE TIME </vt:lpstr>
      <vt:lpstr>COMMON PROBLEMS IN MANAGING TIME</vt:lpstr>
      <vt:lpstr>CONCLUTION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midhun pavuluri</dc:creator>
  <cp:lastModifiedBy>midhun pavuluri</cp:lastModifiedBy>
  <cp:revision>1</cp:revision>
  <dcterms:created xsi:type="dcterms:W3CDTF">2025-06-13T21:49:43Z</dcterms:created>
  <dcterms:modified xsi:type="dcterms:W3CDTF">2025-06-13T21:55:58Z</dcterms:modified>
</cp:coreProperties>
</file>