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7" autoAdjust="0"/>
    <p:restoredTop sz="94635"/>
  </p:normalViewPr>
  <p:slideViewPr>
    <p:cSldViewPr snapToGrid="0">
      <p:cViewPr varScale="1">
        <p:scale>
          <a:sx n="115" d="100"/>
          <a:sy n="115" d="100"/>
        </p:scale>
        <p:origin x="49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4A128-B0A3-9481-962D-FD6975790F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497463-D16A-154A-EDD2-2965DE2230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3FA232-EC24-512C-0BD7-C65468E4B2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449A3-5ACB-49B3-A27B-CF48AE38C9E9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18EFCB-DB03-ABC2-FFBA-41156C22D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982489-712C-3A69-4582-92530A14C4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D4178-D3B5-4C50-A80B-3C5AF36A4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0731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644EA-4C2D-71F4-4AE6-272179520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B19CA-9C61-0427-3AAA-166774B02A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CF4CB3-99A2-4C9F-39D2-A329FF990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449A3-5ACB-49B3-A27B-CF48AE38C9E9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C67641-9783-661D-27E2-0B9315A74C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A0E28-AE20-1AA1-F831-C877ED08AB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D4178-D3B5-4C50-A80B-3C5AF36A4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4644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D9031-CAF7-581A-0F54-71A610778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FE094A-0CAB-23CC-6127-471E0AE89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ECA1F2-F17E-8341-5A6D-95B2C5033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449A3-5ACB-49B3-A27B-CF48AE38C9E9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7DDD3F-A166-8170-BFAE-CA6D2A2C82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BA68E0-0849-54FE-E047-E52AB510C6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D4178-D3B5-4C50-A80B-3C5AF36A4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945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6489C-EB43-5993-1E5F-2F7703A07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A3ADF-B5FB-C1EC-E596-04DAB8C0A6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8D3853-7867-8646-A15C-22B73EB34E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D213C1-9497-CAB8-EB92-EEBCD6985D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449A3-5ACB-49B3-A27B-CF48AE38C9E9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CF6244-1214-12AB-28BE-B6745AF863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B40431-9542-5E52-2443-B2A049EC91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D4178-D3B5-4C50-A80B-3C5AF36A4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728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4D1FE-EFD4-669C-75E3-FDD3895A5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105E22-6D98-2BFA-8191-9350F577E8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DABD20-9A12-C112-D87A-F974E0EED8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0E385C-D931-2BE2-84EE-5678F333DA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044100-D5C9-2EF3-0002-934AF641EB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AE6BF2-C689-5214-33EE-25B91E5BF6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449A3-5ACB-49B3-A27B-CF48AE38C9E9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1B1EA20-B29A-24A5-7679-CE60CA4BF1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84F21C-279B-089E-B917-ED27BCB2C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D4178-D3B5-4C50-A80B-3C5AF36A4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3786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FE178-CB6A-55DB-DB54-E0A88102C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BBEDF9-CAF2-58A2-5244-28556A366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449A3-5ACB-49B3-A27B-CF48AE38C9E9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B9EA87-E93D-40A9-2D10-C14B1AEC12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0E1F38-B882-7075-448D-37B890D0F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D4178-D3B5-4C50-A80B-3C5AF36A4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8308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E35B24-45F6-C3E5-B31B-43F671FFC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449A3-5ACB-49B3-A27B-CF48AE38C9E9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E96D0B-4701-BE36-4126-47A6FB01AE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0CE148-2C38-E41C-CE5C-DD8E7B4FE5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D4178-D3B5-4C50-A80B-3C5AF36A4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813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89FFD-722A-051D-037F-CF088C4524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A3555-444E-8A0C-D20E-740D8C085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994581-CA5D-9ADE-1E1B-3E86E11448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CD95CD-3EB8-94E4-2C26-9F06BCAF8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449A3-5ACB-49B3-A27B-CF48AE38C9E9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FA5308-D97A-637A-BFD8-7739AB6A32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527F58-B0A5-8EB2-3D25-B4652DDB0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D4178-D3B5-4C50-A80B-3C5AF36A4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907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D7F83-90D8-A773-1FE7-841CE9D3C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D409421-C7EE-D89C-116C-41F4C66C26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7B11FD-5B9C-37B9-85CB-AAFD8B04BC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A8251F-3122-9BA6-EF3F-FBD3012F66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449A3-5ACB-49B3-A27B-CF48AE38C9E9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220F96-2F5A-CD3C-B9F0-D7C9A2C55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F92425-5AFF-7C8A-20FF-073A07F01A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D4178-D3B5-4C50-A80B-3C5AF36A4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8919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8DE34-A748-6587-D1E9-B0F775F50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59C76F-8AAA-4362-6BE3-2B999B53C5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5AB512-C21C-D223-4A3E-83013ECC99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449A3-5ACB-49B3-A27B-CF48AE38C9E9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25E90C-175D-ED33-8CE8-82BFDD347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EE087-6B8D-A0F5-2C55-16794530BF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D4178-D3B5-4C50-A80B-3C5AF36A4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361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411C605-4872-1531-EA02-7B7BAA42E5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EF3D9C-5651-8EB5-156F-9B62A8961F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89EFA-6C57-44D8-D705-E5F74E2A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449A3-5ACB-49B3-A27B-CF48AE38C9E9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E994FA-D265-2C67-5430-770C1B546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F5B644-5164-2CE8-76B6-1CB4FB6ED0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D4178-D3B5-4C50-A80B-3C5AF36A4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722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5DB85E-21D0-3F20-88F8-1715CACEC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5E7ADA-9A18-9730-3EFA-12F2328F10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B9872F-E89D-EBE2-CCF2-BE0981AA92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A7449A3-5ACB-49B3-A27B-CF48AE38C9E9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46E2A8-B389-1D94-916C-9563C9A360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236B87-5F3C-EA28-D651-2A8035C034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DED4178-D3B5-4C50-A80B-3C5AF36A4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1257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.jpe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jpe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8373A3F-54E0-424E-A84D-352212210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FD44CC-B3CE-C1F5-6E78-E3424ABC83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26091" y="1428505"/>
            <a:ext cx="4536622" cy="2061489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Arial Black" panose="020B0A04020102020204" pitchFamily="34" charset="0"/>
              </a:rPr>
              <a:t>Societal Marketing Concept: Best Model for Business in 2025</a:t>
            </a:r>
            <a:endParaRPr lang="en-GB" sz="32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DA8977-32AC-C958-597C-EE91C1C405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89240" y="5055515"/>
            <a:ext cx="4394782" cy="1802485"/>
          </a:xfrm>
        </p:spPr>
        <p:txBody>
          <a:bodyPr>
            <a:normAutofit/>
          </a:bodyPr>
          <a:lstStyle/>
          <a:p>
            <a:endParaRPr lang="en-US" sz="1600" dirty="0">
              <a:solidFill>
                <a:srgbClr val="FF0000"/>
              </a:solidFill>
              <a:latin typeface="Arial Black" panose="020B0A04020102020204" pitchFamily="34" charset="0"/>
            </a:endParaRPr>
          </a:p>
          <a:p>
            <a:endParaRPr lang="en-US" sz="1600" dirty="0">
              <a:solidFill>
                <a:srgbClr val="FF0000"/>
              </a:solidFill>
              <a:latin typeface="Arial Black" panose="020B0A04020102020204" pitchFamily="34" charset="0"/>
            </a:endParaRPr>
          </a:p>
          <a:p>
            <a:endParaRPr lang="en-US" sz="1600" dirty="0">
              <a:solidFill>
                <a:srgbClr val="FF0000"/>
              </a:solidFill>
              <a:latin typeface="Arial Black" panose="020B0A04020102020204" pitchFamily="34" charset="0"/>
            </a:endParaRPr>
          </a:p>
          <a:p>
            <a:r>
              <a:rPr lang="en-US" sz="1600" dirty="0">
                <a:solidFill>
                  <a:srgbClr val="FF0000"/>
                </a:solidFill>
                <a:latin typeface="Arial Black" panose="020B0A04020102020204" pitchFamily="34" charset="0"/>
              </a:rPr>
              <a:t>Aurelia Lucretia Malutan 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7BAEF06-AB74-442C-8C30-B88233FD8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4087640" cy="6858000"/>
            <a:chOff x="1" y="0"/>
            <a:chExt cx="4087640" cy="6858000"/>
          </a:xfrm>
          <a:effectLst>
            <a:outerShdw blurRad="381000" dist="152400" algn="ctr" rotWithShape="0">
              <a:srgbClr val="000000">
                <a:alpha val="10000"/>
              </a:srgbClr>
            </a:outerShdw>
          </a:effectLst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DFD9AA5-A6A4-499F-BB09-5CD7F8145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" y="0"/>
              <a:ext cx="3986041" cy="6858000"/>
              <a:chOff x="1" y="0"/>
              <a:chExt cx="3986041" cy="6858000"/>
            </a:xfrm>
          </p:grpSpPr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5F499571-4EEA-4442-B71C-2972335B35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" y="0"/>
                <a:ext cx="3986041" cy="6858000"/>
              </a:xfrm>
              <a:custGeom>
                <a:avLst/>
                <a:gdLst>
                  <a:gd name="connsiteX0" fmla="*/ 0 w 3986041"/>
                  <a:gd name="connsiteY0" fmla="*/ 0 h 6858000"/>
                  <a:gd name="connsiteX1" fmla="*/ 3066495 w 3986041"/>
                  <a:gd name="connsiteY1" fmla="*/ 0 h 6858000"/>
                  <a:gd name="connsiteX2" fmla="*/ 3427241 w 3986041"/>
                  <a:gd name="connsiteY2" fmla="*/ 1211943 h 6858000"/>
                  <a:gd name="connsiteX3" fmla="*/ 3986041 w 3986041"/>
                  <a:gd name="connsiteY3" fmla="*/ 4122057 h 6858000"/>
                  <a:gd name="connsiteX4" fmla="*/ 3751724 w 3986041"/>
                  <a:gd name="connsiteY4" fmla="*/ 6858000 h 6858000"/>
                  <a:gd name="connsiteX5" fmla="*/ 0 w 3986041"/>
                  <a:gd name="connsiteY5" fmla="*/ 6858000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986041" h="6858000">
                    <a:moveTo>
                      <a:pt x="0" y="0"/>
                    </a:moveTo>
                    <a:lnTo>
                      <a:pt x="3066495" y="0"/>
                    </a:lnTo>
                    <a:lnTo>
                      <a:pt x="3427241" y="1211943"/>
                    </a:lnTo>
                    <a:lnTo>
                      <a:pt x="3986041" y="4122057"/>
                    </a:lnTo>
                    <a:lnTo>
                      <a:pt x="375172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9FFC7284-7A71-4F33-AB06-E0D1EB1CAF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" y="0"/>
                <a:ext cx="3986041" cy="6858000"/>
              </a:xfrm>
              <a:custGeom>
                <a:avLst/>
                <a:gdLst>
                  <a:gd name="connsiteX0" fmla="*/ 0 w 3986041"/>
                  <a:gd name="connsiteY0" fmla="*/ 0 h 6858000"/>
                  <a:gd name="connsiteX1" fmla="*/ 3066495 w 3986041"/>
                  <a:gd name="connsiteY1" fmla="*/ 0 h 6858000"/>
                  <a:gd name="connsiteX2" fmla="*/ 3427241 w 3986041"/>
                  <a:gd name="connsiteY2" fmla="*/ 1211943 h 6858000"/>
                  <a:gd name="connsiteX3" fmla="*/ 3986041 w 3986041"/>
                  <a:gd name="connsiteY3" fmla="*/ 4122057 h 6858000"/>
                  <a:gd name="connsiteX4" fmla="*/ 3751724 w 3986041"/>
                  <a:gd name="connsiteY4" fmla="*/ 6858000 h 6858000"/>
                  <a:gd name="connsiteX5" fmla="*/ 0 w 3986041"/>
                  <a:gd name="connsiteY5" fmla="*/ 6858000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986041" h="6858000">
                    <a:moveTo>
                      <a:pt x="0" y="0"/>
                    </a:moveTo>
                    <a:lnTo>
                      <a:pt x="3066495" y="0"/>
                    </a:lnTo>
                    <a:lnTo>
                      <a:pt x="3427241" y="1211943"/>
                    </a:lnTo>
                    <a:lnTo>
                      <a:pt x="3986041" y="4122057"/>
                    </a:lnTo>
                    <a:lnTo>
                      <a:pt x="375172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C27F758D-B23C-459E-AD21-6621782C72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2748588" y="0"/>
              <a:ext cx="1339053" cy="6858000"/>
              <a:chOff x="2748588" y="0"/>
              <a:chExt cx="1339053" cy="6858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08DD5D69-A882-48D7-ACFB-68E2DC6B04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748588" y="0"/>
                <a:ext cx="1339053" cy="6858000"/>
              </a:xfrm>
              <a:custGeom>
                <a:avLst/>
                <a:gdLst>
                  <a:gd name="connsiteX0" fmla="*/ 850532 w 1339053"/>
                  <a:gd name="connsiteY0" fmla="*/ 3481838 h 6858000"/>
                  <a:gd name="connsiteX1" fmla="*/ 877027 w 1339053"/>
                  <a:gd name="connsiteY1" fmla="*/ 3490955 h 6858000"/>
                  <a:gd name="connsiteX2" fmla="*/ 922718 w 1339053"/>
                  <a:gd name="connsiteY2" fmla="*/ 3516472 h 6858000"/>
                  <a:gd name="connsiteX3" fmla="*/ 1094179 w 1339053"/>
                  <a:gd name="connsiteY3" fmla="*/ 3567567 h 6858000"/>
                  <a:gd name="connsiteX4" fmla="*/ 1118891 w 1339053"/>
                  <a:gd name="connsiteY4" fmla="*/ 3568331 h 6858000"/>
                  <a:gd name="connsiteX5" fmla="*/ 1295961 w 1339053"/>
                  <a:gd name="connsiteY5" fmla="*/ 3584709 h 6858000"/>
                  <a:gd name="connsiteX6" fmla="*/ 1308070 w 1339053"/>
                  <a:gd name="connsiteY6" fmla="*/ 3585183 h 6858000"/>
                  <a:gd name="connsiteX7" fmla="*/ 1325263 w 1339053"/>
                  <a:gd name="connsiteY7" fmla="*/ 3705453 h 6858000"/>
                  <a:gd name="connsiteX8" fmla="*/ 1334107 w 1339053"/>
                  <a:gd name="connsiteY8" fmla="*/ 3772268 h 6858000"/>
                  <a:gd name="connsiteX9" fmla="*/ 1338203 w 1339053"/>
                  <a:gd name="connsiteY9" fmla="*/ 3831076 h 6858000"/>
                  <a:gd name="connsiteX10" fmla="*/ 1338805 w 1339053"/>
                  <a:gd name="connsiteY10" fmla="*/ 3839709 h 6858000"/>
                  <a:gd name="connsiteX11" fmla="*/ 1335635 w 1339053"/>
                  <a:gd name="connsiteY11" fmla="*/ 4118635 h 6858000"/>
                  <a:gd name="connsiteX12" fmla="*/ 1337171 w 1339053"/>
                  <a:gd name="connsiteY12" fmla="*/ 4209403 h 6858000"/>
                  <a:gd name="connsiteX13" fmla="*/ 1325840 w 1339053"/>
                  <a:gd name="connsiteY13" fmla="*/ 4309174 h 6858000"/>
                  <a:gd name="connsiteX14" fmla="*/ 1321122 w 1339053"/>
                  <a:gd name="connsiteY14" fmla="*/ 4473630 h 6858000"/>
                  <a:gd name="connsiteX15" fmla="*/ 1302196 w 1339053"/>
                  <a:gd name="connsiteY15" fmla="*/ 4791709 h 6858000"/>
                  <a:gd name="connsiteX16" fmla="*/ 1293239 w 1339053"/>
                  <a:gd name="connsiteY16" fmla="*/ 4860048 h 6858000"/>
                  <a:gd name="connsiteX17" fmla="*/ 1288829 w 1339053"/>
                  <a:gd name="connsiteY17" fmla="*/ 5039837 h 6858000"/>
                  <a:gd name="connsiteX18" fmla="*/ 1289584 w 1339053"/>
                  <a:gd name="connsiteY18" fmla="*/ 5148703 h 6858000"/>
                  <a:gd name="connsiteX19" fmla="*/ 1282205 w 1339053"/>
                  <a:gd name="connsiteY19" fmla="*/ 5236435 h 6858000"/>
                  <a:gd name="connsiteX20" fmla="*/ 1268145 w 1339053"/>
                  <a:gd name="connsiteY20" fmla="*/ 5311662 h 6858000"/>
                  <a:gd name="connsiteX21" fmla="*/ 1250547 w 1339053"/>
                  <a:gd name="connsiteY21" fmla="*/ 5515595 h 6858000"/>
                  <a:gd name="connsiteX22" fmla="*/ 1243323 w 1339053"/>
                  <a:gd name="connsiteY22" fmla="*/ 5596885 h 6858000"/>
                  <a:gd name="connsiteX23" fmla="*/ 1238303 w 1339053"/>
                  <a:gd name="connsiteY23" fmla="*/ 5812036 h 6858000"/>
                  <a:gd name="connsiteX24" fmla="*/ 1223551 w 1339053"/>
                  <a:gd name="connsiteY24" fmla="*/ 5991171 h 6858000"/>
                  <a:gd name="connsiteX25" fmla="*/ 1219699 w 1339053"/>
                  <a:gd name="connsiteY25" fmla="*/ 6066726 h 6858000"/>
                  <a:gd name="connsiteX26" fmla="*/ 1199935 w 1339053"/>
                  <a:gd name="connsiteY26" fmla="*/ 6236130 h 6858000"/>
                  <a:gd name="connsiteX27" fmla="*/ 1192857 w 1339053"/>
                  <a:gd name="connsiteY27" fmla="*/ 6333267 h 6858000"/>
                  <a:gd name="connsiteX28" fmla="*/ 1148174 w 1339053"/>
                  <a:gd name="connsiteY28" fmla="*/ 6561849 h 6858000"/>
                  <a:gd name="connsiteX29" fmla="*/ 1100424 w 1339053"/>
                  <a:gd name="connsiteY29" fmla="*/ 6797385 h 6858000"/>
                  <a:gd name="connsiteX30" fmla="*/ 1085621 w 1339053"/>
                  <a:gd name="connsiteY30" fmla="*/ 6858000 h 6858000"/>
                  <a:gd name="connsiteX31" fmla="*/ 932341 w 1339053"/>
                  <a:gd name="connsiteY31" fmla="*/ 6858000 h 6858000"/>
                  <a:gd name="connsiteX32" fmla="*/ 944496 w 1339053"/>
                  <a:gd name="connsiteY32" fmla="*/ 6829656 h 6858000"/>
                  <a:gd name="connsiteX33" fmla="*/ 913239 w 1339053"/>
                  <a:gd name="connsiteY33" fmla="*/ 6720119 h 6858000"/>
                  <a:gd name="connsiteX34" fmla="*/ 870682 w 1339053"/>
                  <a:gd name="connsiteY34" fmla="*/ 6655346 h 6858000"/>
                  <a:gd name="connsiteX35" fmla="*/ 846442 w 1339053"/>
                  <a:gd name="connsiteY35" fmla="*/ 6498594 h 6858000"/>
                  <a:gd name="connsiteX36" fmla="*/ 881150 w 1339053"/>
                  <a:gd name="connsiteY36" fmla="*/ 6473756 h 6858000"/>
                  <a:gd name="connsiteX37" fmla="*/ 922470 w 1339053"/>
                  <a:gd name="connsiteY37" fmla="*/ 6377035 h 6858000"/>
                  <a:gd name="connsiteX38" fmla="*/ 955039 w 1339053"/>
                  <a:gd name="connsiteY38" fmla="*/ 6268585 h 6858000"/>
                  <a:gd name="connsiteX39" fmla="*/ 1024350 w 1339053"/>
                  <a:gd name="connsiteY39" fmla="*/ 6083443 h 6858000"/>
                  <a:gd name="connsiteX40" fmla="*/ 999696 w 1339053"/>
                  <a:gd name="connsiteY40" fmla="*/ 5938416 h 6858000"/>
                  <a:gd name="connsiteX41" fmla="*/ 988342 w 1339053"/>
                  <a:gd name="connsiteY41" fmla="*/ 5882426 h 6858000"/>
                  <a:gd name="connsiteX42" fmla="*/ 985444 w 1339053"/>
                  <a:gd name="connsiteY42" fmla="*/ 5832438 h 6858000"/>
                  <a:gd name="connsiteX43" fmla="*/ 992016 w 1339053"/>
                  <a:gd name="connsiteY43" fmla="*/ 5777751 h 6858000"/>
                  <a:gd name="connsiteX44" fmla="*/ 995028 w 1339053"/>
                  <a:gd name="connsiteY44" fmla="*/ 5641832 h 6858000"/>
                  <a:gd name="connsiteX45" fmla="*/ 981247 w 1339053"/>
                  <a:gd name="connsiteY45" fmla="*/ 5562522 h 6858000"/>
                  <a:gd name="connsiteX46" fmla="*/ 995131 w 1339053"/>
                  <a:gd name="connsiteY46" fmla="*/ 5398075 h 6858000"/>
                  <a:gd name="connsiteX47" fmla="*/ 997379 w 1339053"/>
                  <a:gd name="connsiteY47" fmla="*/ 5283928 h 6858000"/>
                  <a:gd name="connsiteX48" fmla="*/ 979617 w 1339053"/>
                  <a:gd name="connsiteY48" fmla="*/ 5157396 h 6858000"/>
                  <a:gd name="connsiteX49" fmla="*/ 976441 w 1339053"/>
                  <a:gd name="connsiteY49" fmla="*/ 5139485 h 6858000"/>
                  <a:gd name="connsiteX50" fmla="*/ 953793 w 1339053"/>
                  <a:gd name="connsiteY50" fmla="*/ 5091862 h 6858000"/>
                  <a:gd name="connsiteX51" fmla="*/ 853056 w 1339053"/>
                  <a:gd name="connsiteY51" fmla="*/ 5001787 h 6858000"/>
                  <a:gd name="connsiteX52" fmla="*/ 833979 w 1339053"/>
                  <a:gd name="connsiteY52" fmla="*/ 4978966 h 6858000"/>
                  <a:gd name="connsiteX53" fmla="*/ 796995 w 1339053"/>
                  <a:gd name="connsiteY53" fmla="*/ 4813768 h 6858000"/>
                  <a:gd name="connsiteX54" fmla="*/ 820590 w 1339053"/>
                  <a:gd name="connsiteY54" fmla="*/ 4764057 h 6858000"/>
                  <a:gd name="connsiteX55" fmla="*/ 864688 w 1339053"/>
                  <a:gd name="connsiteY55" fmla="*/ 4714752 h 6858000"/>
                  <a:gd name="connsiteX56" fmla="*/ 910485 w 1339053"/>
                  <a:gd name="connsiteY56" fmla="*/ 4590911 h 6858000"/>
                  <a:gd name="connsiteX57" fmla="*/ 911445 w 1339053"/>
                  <a:gd name="connsiteY57" fmla="*/ 4539571 h 6858000"/>
                  <a:gd name="connsiteX58" fmla="*/ 900285 w 1339053"/>
                  <a:gd name="connsiteY58" fmla="*/ 4445837 h 6858000"/>
                  <a:gd name="connsiteX59" fmla="*/ 863237 w 1339053"/>
                  <a:gd name="connsiteY59" fmla="*/ 4364703 h 6858000"/>
                  <a:gd name="connsiteX60" fmla="*/ 798070 w 1339053"/>
                  <a:gd name="connsiteY60" fmla="*/ 4243284 h 6858000"/>
                  <a:gd name="connsiteX61" fmla="*/ 817097 w 1339053"/>
                  <a:gd name="connsiteY61" fmla="*/ 4054750 h 6858000"/>
                  <a:gd name="connsiteX62" fmla="*/ 826251 w 1339053"/>
                  <a:gd name="connsiteY62" fmla="*/ 3982801 h 6858000"/>
                  <a:gd name="connsiteX63" fmla="*/ 836848 w 1339053"/>
                  <a:gd name="connsiteY63" fmla="*/ 3784939 h 6858000"/>
                  <a:gd name="connsiteX64" fmla="*/ 841285 w 1339053"/>
                  <a:gd name="connsiteY64" fmla="*/ 3766755 h 6858000"/>
                  <a:gd name="connsiteX65" fmla="*/ 841284 w 1339053"/>
                  <a:gd name="connsiteY65" fmla="*/ 3766755 h 6858000"/>
                  <a:gd name="connsiteX66" fmla="*/ 852925 w 1339053"/>
                  <a:gd name="connsiteY66" fmla="*/ 3719034 h 6858000"/>
                  <a:gd name="connsiteX67" fmla="*/ 857932 w 1339053"/>
                  <a:gd name="connsiteY67" fmla="*/ 3696880 h 6858000"/>
                  <a:gd name="connsiteX68" fmla="*/ 853534 w 1339053"/>
                  <a:gd name="connsiteY68" fmla="*/ 3507036 h 6858000"/>
                  <a:gd name="connsiteX69" fmla="*/ 850226 w 1339053"/>
                  <a:gd name="connsiteY69" fmla="*/ 3485839 h 6858000"/>
                  <a:gd name="connsiteX70" fmla="*/ 0 w 1339053"/>
                  <a:gd name="connsiteY70" fmla="*/ 0 h 6858000"/>
                  <a:gd name="connsiteX71" fmla="*/ 455609 w 1339053"/>
                  <a:gd name="connsiteY71" fmla="*/ 0 h 6858000"/>
                  <a:gd name="connsiteX72" fmla="*/ 459171 w 1339053"/>
                  <a:gd name="connsiteY72" fmla="*/ 72395 h 6858000"/>
                  <a:gd name="connsiteX73" fmla="*/ 460041 w 1339053"/>
                  <a:gd name="connsiteY73" fmla="*/ 131917 h 6858000"/>
                  <a:gd name="connsiteX74" fmla="*/ 504421 w 1339053"/>
                  <a:gd name="connsiteY74" fmla="*/ 389691 h 6858000"/>
                  <a:gd name="connsiteX75" fmla="*/ 582097 w 1339053"/>
                  <a:gd name="connsiteY75" fmla="*/ 634609 h 6858000"/>
                  <a:gd name="connsiteX76" fmla="*/ 702468 w 1339053"/>
                  <a:gd name="connsiteY76" fmla="*/ 834019 h 6858000"/>
                  <a:gd name="connsiteX77" fmla="*/ 729203 w 1339053"/>
                  <a:gd name="connsiteY77" fmla="*/ 887701 h 6858000"/>
                  <a:gd name="connsiteX78" fmla="*/ 743787 w 1339053"/>
                  <a:gd name="connsiteY78" fmla="*/ 1016355 h 6858000"/>
                  <a:gd name="connsiteX79" fmla="*/ 750083 w 1339053"/>
                  <a:gd name="connsiteY79" fmla="*/ 1128060 h 6858000"/>
                  <a:gd name="connsiteX80" fmla="*/ 768866 w 1339053"/>
                  <a:gd name="connsiteY80" fmla="*/ 1213431 h 6858000"/>
                  <a:gd name="connsiteX81" fmla="*/ 787802 w 1339053"/>
                  <a:gd name="connsiteY81" fmla="*/ 1286432 h 6858000"/>
                  <a:gd name="connsiteX82" fmla="*/ 842837 w 1339053"/>
                  <a:gd name="connsiteY82" fmla="*/ 1455511 h 6858000"/>
                  <a:gd name="connsiteX83" fmla="*/ 877988 w 1339053"/>
                  <a:gd name="connsiteY83" fmla="*/ 1634814 h 6858000"/>
                  <a:gd name="connsiteX84" fmla="*/ 941063 w 1339053"/>
                  <a:gd name="connsiteY84" fmla="*/ 1789731 h 6858000"/>
                  <a:gd name="connsiteX85" fmla="*/ 980124 w 1339053"/>
                  <a:gd name="connsiteY85" fmla="*/ 1857657 h 6858000"/>
                  <a:gd name="connsiteX86" fmla="*/ 984484 w 1339053"/>
                  <a:gd name="connsiteY86" fmla="*/ 1976384 h 6858000"/>
                  <a:gd name="connsiteX87" fmla="*/ 1007189 w 1339053"/>
                  <a:gd name="connsiteY87" fmla="*/ 2110650 h 6858000"/>
                  <a:gd name="connsiteX88" fmla="*/ 1039893 w 1339053"/>
                  <a:gd name="connsiteY88" fmla="*/ 2211041 h 6858000"/>
                  <a:gd name="connsiteX89" fmla="*/ 1059162 w 1339053"/>
                  <a:gd name="connsiteY89" fmla="*/ 2286682 h 6858000"/>
                  <a:gd name="connsiteX90" fmla="*/ 1070522 w 1339053"/>
                  <a:gd name="connsiteY90" fmla="*/ 2388667 h 6858000"/>
                  <a:gd name="connsiteX91" fmla="*/ 1093939 w 1339053"/>
                  <a:gd name="connsiteY91" fmla="*/ 2494653 h 6858000"/>
                  <a:gd name="connsiteX92" fmla="*/ 1112007 w 1339053"/>
                  <a:gd name="connsiteY92" fmla="*/ 2548197 h 6858000"/>
                  <a:gd name="connsiteX93" fmla="*/ 1138346 w 1339053"/>
                  <a:gd name="connsiteY93" fmla="*/ 2649163 h 6858000"/>
                  <a:gd name="connsiteX94" fmla="*/ 1160337 w 1339053"/>
                  <a:gd name="connsiteY94" fmla="*/ 2751608 h 6858000"/>
                  <a:gd name="connsiteX95" fmla="*/ 1165737 w 1339053"/>
                  <a:gd name="connsiteY95" fmla="*/ 2933012 h 6858000"/>
                  <a:gd name="connsiteX96" fmla="*/ 1202029 w 1339053"/>
                  <a:gd name="connsiteY96" fmla="*/ 3107873 h 6858000"/>
                  <a:gd name="connsiteX97" fmla="*/ 1225692 w 1339053"/>
                  <a:gd name="connsiteY97" fmla="*/ 3244974 h 6858000"/>
                  <a:gd name="connsiteX98" fmla="*/ 1243916 w 1339053"/>
                  <a:gd name="connsiteY98" fmla="*/ 3326221 h 6858000"/>
                  <a:gd name="connsiteX99" fmla="*/ 1293067 w 1339053"/>
                  <a:gd name="connsiteY99" fmla="*/ 3480219 h 6858000"/>
                  <a:gd name="connsiteX100" fmla="*/ 1308071 w 1339053"/>
                  <a:gd name="connsiteY100" fmla="*/ 3585182 h 6858000"/>
                  <a:gd name="connsiteX101" fmla="*/ 1295962 w 1339053"/>
                  <a:gd name="connsiteY101" fmla="*/ 3584708 h 6858000"/>
                  <a:gd name="connsiteX102" fmla="*/ 1118893 w 1339053"/>
                  <a:gd name="connsiteY102" fmla="*/ 3568330 h 6858000"/>
                  <a:gd name="connsiteX103" fmla="*/ 1094179 w 1339053"/>
                  <a:gd name="connsiteY103" fmla="*/ 3567566 h 6858000"/>
                  <a:gd name="connsiteX104" fmla="*/ 922719 w 1339053"/>
                  <a:gd name="connsiteY104" fmla="*/ 3516472 h 6858000"/>
                  <a:gd name="connsiteX105" fmla="*/ 877028 w 1339053"/>
                  <a:gd name="connsiteY105" fmla="*/ 3490955 h 6858000"/>
                  <a:gd name="connsiteX106" fmla="*/ 850533 w 1339053"/>
                  <a:gd name="connsiteY106" fmla="*/ 3481837 h 6858000"/>
                  <a:gd name="connsiteX107" fmla="*/ 852113 w 1339053"/>
                  <a:gd name="connsiteY107" fmla="*/ 3461170 h 6858000"/>
                  <a:gd name="connsiteX108" fmla="*/ 831383 w 1339053"/>
                  <a:gd name="connsiteY108" fmla="*/ 3399179 h 6858000"/>
                  <a:gd name="connsiteX109" fmla="*/ 743141 w 1339053"/>
                  <a:gd name="connsiteY109" fmla="*/ 3320580 h 6858000"/>
                  <a:gd name="connsiteX110" fmla="*/ 713221 w 1339053"/>
                  <a:gd name="connsiteY110" fmla="*/ 3251241 h 6858000"/>
                  <a:gd name="connsiteX111" fmla="*/ 697098 w 1339053"/>
                  <a:gd name="connsiteY111" fmla="*/ 3202528 h 6858000"/>
                  <a:gd name="connsiteX112" fmla="*/ 664820 w 1339053"/>
                  <a:gd name="connsiteY112" fmla="*/ 3154190 h 6858000"/>
                  <a:gd name="connsiteX113" fmla="*/ 572501 w 1339053"/>
                  <a:gd name="connsiteY113" fmla="*/ 3087312 h 6858000"/>
                  <a:gd name="connsiteX114" fmla="*/ 497703 w 1339053"/>
                  <a:gd name="connsiteY114" fmla="*/ 3005243 h 6858000"/>
                  <a:gd name="connsiteX115" fmla="*/ 476984 w 1339053"/>
                  <a:gd name="connsiteY115" fmla="*/ 2892751 h 6858000"/>
                  <a:gd name="connsiteX116" fmla="*/ 468947 w 1339053"/>
                  <a:gd name="connsiteY116" fmla="*/ 2824527 h 6858000"/>
                  <a:gd name="connsiteX117" fmla="*/ 569138 w 1339053"/>
                  <a:gd name="connsiteY117" fmla="*/ 2595026 h 6858000"/>
                  <a:gd name="connsiteX118" fmla="*/ 645397 w 1339053"/>
                  <a:gd name="connsiteY118" fmla="*/ 2440808 h 6858000"/>
                  <a:gd name="connsiteX119" fmla="*/ 651820 w 1339053"/>
                  <a:gd name="connsiteY119" fmla="*/ 2384384 h 6858000"/>
                  <a:gd name="connsiteX120" fmla="*/ 612994 w 1339053"/>
                  <a:gd name="connsiteY120" fmla="*/ 2207332 h 6858000"/>
                  <a:gd name="connsiteX121" fmla="*/ 620894 w 1339053"/>
                  <a:gd name="connsiteY121" fmla="*/ 2046679 h 6858000"/>
                  <a:gd name="connsiteX122" fmla="*/ 644614 w 1339053"/>
                  <a:gd name="connsiteY122" fmla="*/ 1931265 h 6858000"/>
                  <a:gd name="connsiteX123" fmla="*/ 665994 w 1339053"/>
                  <a:gd name="connsiteY123" fmla="*/ 1832337 h 6858000"/>
                  <a:gd name="connsiteX124" fmla="*/ 678276 w 1339053"/>
                  <a:gd name="connsiteY124" fmla="*/ 1709437 h 6858000"/>
                  <a:gd name="connsiteX125" fmla="*/ 672955 w 1339053"/>
                  <a:gd name="connsiteY125" fmla="*/ 1636123 h 6858000"/>
                  <a:gd name="connsiteX126" fmla="*/ 668480 w 1339053"/>
                  <a:gd name="connsiteY126" fmla="*/ 1520749 h 6858000"/>
                  <a:gd name="connsiteX127" fmla="*/ 653920 w 1339053"/>
                  <a:gd name="connsiteY127" fmla="*/ 1399437 h 6858000"/>
                  <a:gd name="connsiteX128" fmla="*/ 612686 w 1339053"/>
                  <a:gd name="connsiteY128" fmla="*/ 1296979 h 6858000"/>
                  <a:gd name="connsiteX129" fmla="*/ 570220 w 1339053"/>
                  <a:gd name="connsiteY129" fmla="*/ 1235618 h 6858000"/>
                  <a:gd name="connsiteX130" fmla="*/ 529736 w 1339053"/>
                  <a:gd name="connsiteY130" fmla="*/ 1081752 h 6858000"/>
                  <a:gd name="connsiteX131" fmla="*/ 414305 w 1339053"/>
                  <a:gd name="connsiteY131" fmla="*/ 918292 h 6858000"/>
                  <a:gd name="connsiteX132" fmla="*/ 373924 w 1339053"/>
                  <a:gd name="connsiteY132" fmla="*/ 825689 h 6858000"/>
                  <a:gd name="connsiteX133" fmla="*/ 368949 w 1339053"/>
                  <a:gd name="connsiteY133" fmla="*/ 778726 h 6858000"/>
                  <a:gd name="connsiteX134" fmla="*/ 347020 w 1339053"/>
                  <a:gd name="connsiteY134" fmla="*/ 694643 h 6858000"/>
                  <a:gd name="connsiteX135" fmla="*/ 327478 w 1339053"/>
                  <a:gd name="connsiteY135" fmla="*/ 642898 h 6858000"/>
                  <a:gd name="connsiteX136" fmla="*/ 243468 w 1339053"/>
                  <a:gd name="connsiteY136" fmla="*/ 491960 h 6858000"/>
                  <a:gd name="connsiteX137" fmla="*/ 218930 w 1339053"/>
                  <a:gd name="connsiteY137" fmla="*/ 446010 h 6858000"/>
                  <a:gd name="connsiteX138" fmla="*/ 180614 w 1339053"/>
                  <a:gd name="connsiteY138" fmla="*/ 354892 h 6858000"/>
                  <a:gd name="connsiteX139" fmla="*/ 171988 w 1339053"/>
                  <a:gd name="connsiteY139" fmla="*/ 317521 h 6858000"/>
                  <a:gd name="connsiteX140" fmla="*/ 139875 w 1339053"/>
                  <a:gd name="connsiteY140" fmla="*/ 246378 h 6858000"/>
                  <a:gd name="connsiteX141" fmla="*/ 51499 w 1339053"/>
                  <a:gd name="connsiteY141" fmla="*/ 73211 h 6858000"/>
                  <a:gd name="connsiteX142" fmla="*/ 19690 w 1339053"/>
                  <a:gd name="connsiteY142" fmla="*/ 36621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</a:cxnLst>
                <a:rect l="l" t="t" r="r" b="b"/>
                <a:pathLst>
                  <a:path w="1339053" h="6858000">
                    <a:moveTo>
                      <a:pt x="850532" y="3481838"/>
                    </a:moveTo>
                    <a:lnTo>
                      <a:pt x="877027" y="3490955"/>
                    </a:lnTo>
                    <a:cubicBezTo>
                      <a:pt x="892941" y="3497986"/>
                      <a:pt x="908176" y="3506416"/>
                      <a:pt x="922718" y="3516472"/>
                    </a:cubicBezTo>
                    <a:cubicBezTo>
                      <a:pt x="967062" y="3547282"/>
                      <a:pt x="1027547" y="3564030"/>
                      <a:pt x="1094179" y="3567567"/>
                    </a:cubicBezTo>
                    <a:cubicBezTo>
                      <a:pt x="1102515" y="3567965"/>
                      <a:pt x="1113434" y="3565936"/>
                      <a:pt x="1118891" y="3568331"/>
                    </a:cubicBezTo>
                    <a:cubicBezTo>
                      <a:pt x="1180628" y="3594888"/>
                      <a:pt x="1237753" y="3586304"/>
                      <a:pt x="1295961" y="3584709"/>
                    </a:cubicBezTo>
                    <a:lnTo>
                      <a:pt x="1308070" y="3585183"/>
                    </a:lnTo>
                    <a:lnTo>
                      <a:pt x="1325263" y="3705453"/>
                    </a:lnTo>
                    <a:cubicBezTo>
                      <a:pt x="1328254" y="3727679"/>
                      <a:pt x="1331526" y="3749922"/>
                      <a:pt x="1334107" y="3772268"/>
                    </a:cubicBezTo>
                    <a:lnTo>
                      <a:pt x="1338203" y="3831076"/>
                    </a:lnTo>
                    <a:lnTo>
                      <a:pt x="1338805" y="3839709"/>
                    </a:lnTo>
                    <a:cubicBezTo>
                      <a:pt x="1339996" y="3932341"/>
                      <a:pt x="1336568" y="4025809"/>
                      <a:pt x="1335635" y="4118635"/>
                    </a:cubicBezTo>
                    <a:cubicBezTo>
                      <a:pt x="1335202" y="4148976"/>
                      <a:pt x="1338805" y="4178868"/>
                      <a:pt x="1337171" y="4209403"/>
                    </a:cubicBezTo>
                    <a:cubicBezTo>
                      <a:pt x="1335445" y="4242449"/>
                      <a:pt x="1327565" y="4276129"/>
                      <a:pt x="1325840" y="4309174"/>
                    </a:cubicBezTo>
                    <a:cubicBezTo>
                      <a:pt x="1322853" y="4364122"/>
                      <a:pt x="1323899" y="4418621"/>
                      <a:pt x="1321122" y="4473630"/>
                    </a:cubicBezTo>
                    <a:cubicBezTo>
                      <a:pt x="1315632" y="4579723"/>
                      <a:pt x="1309019" y="4685750"/>
                      <a:pt x="1302196" y="4791709"/>
                    </a:cubicBezTo>
                    <a:cubicBezTo>
                      <a:pt x="1300696" y="4814383"/>
                      <a:pt x="1294244" y="4837504"/>
                      <a:pt x="1293239" y="4860048"/>
                    </a:cubicBezTo>
                    <a:cubicBezTo>
                      <a:pt x="1290785" y="4919957"/>
                      <a:pt x="1289660" y="4979994"/>
                      <a:pt x="1288829" y="5039837"/>
                    </a:cubicBezTo>
                    <a:cubicBezTo>
                      <a:pt x="1288401" y="5076103"/>
                      <a:pt x="1290512" y="5112310"/>
                      <a:pt x="1289584" y="5148703"/>
                    </a:cubicBezTo>
                    <a:cubicBezTo>
                      <a:pt x="1288845" y="5177820"/>
                      <a:pt x="1286193" y="5207193"/>
                      <a:pt x="1282205" y="5236435"/>
                    </a:cubicBezTo>
                    <a:cubicBezTo>
                      <a:pt x="1278784" y="5261619"/>
                      <a:pt x="1270649" y="5286477"/>
                      <a:pt x="1268145" y="5311662"/>
                    </a:cubicBezTo>
                    <a:cubicBezTo>
                      <a:pt x="1261308" y="5379812"/>
                      <a:pt x="1256387" y="5447703"/>
                      <a:pt x="1250547" y="5515595"/>
                    </a:cubicBezTo>
                    <a:cubicBezTo>
                      <a:pt x="1248113" y="5542776"/>
                      <a:pt x="1244054" y="5570023"/>
                      <a:pt x="1243323" y="5596885"/>
                    </a:cubicBezTo>
                    <a:cubicBezTo>
                      <a:pt x="1241082" y="5668709"/>
                      <a:pt x="1241668" y="5740276"/>
                      <a:pt x="1238303" y="5812036"/>
                    </a:cubicBezTo>
                    <a:cubicBezTo>
                      <a:pt x="1235508" y="5871554"/>
                      <a:pt x="1228259" y="5931392"/>
                      <a:pt x="1223551" y="5991171"/>
                    </a:cubicBezTo>
                    <a:cubicBezTo>
                      <a:pt x="1221675" y="6016549"/>
                      <a:pt x="1222415" y="6041609"/>
                      <a:pt x="1219699" y="6066726"/>
                    </a:cubicBezTo>
                    <a:cubicBezTo>
                      <a:pt x="1213776" y="6123024"/>
                      <a:pt x="1205938" y="6179576"/>
                      <a:pt x="1199935" y="6236130"/>
                    </a:cubicBezTo>
                    <a:cubicBezTo>
                      <a:pt x="1196614" y="6268403"/>
                      <a:pt x="1198425" y="6301127"/>
                      <a:pt x="1192857" y="6333267"/>
                    </a:cubicBezTo>
                    <a:cubicBezTo>
                      <a:pt x="1179603" y="6409590"/>
                      <a:pt x="1163470" y="6485591"/>
                      <a:pt x="1148174" y="6561849"/>
                    </a:cubicBezTo>
                    <a:cubicBezTo>
                      <a:pt x="1132370" y="6640486"/>
                      <a:pt x="1117066" y="6719000"/>
                      <a:pt x="1100424" y="6797385"/>
                    </a:cubicBezTo>
                    <a:lnTo>
                      <a:pt x="1085621" y="6858000"/>
                    </a:lnTo>
                    <a:lnTo>
                      <a:pt x="932341" y="6858000"/>
                    </a:lnTo>
                    <a:lnTo>
                      <a:pt x="944496" y="6829656"/>
                    </a:lnTo>
                    <a:cubicBezTo>
                      <a:pt x="964836" y="6776399"/>
                      <a:pt x="953622" y="6744439"/>
                      <a:pt x="913239" y="6720119"/>
                    </a:cubicBezTo>
                    <a:cubicBezTo>
                      <a:pt x="890880" y="6706443"/>
                      <a:pt x="866986" y="6690318"/>
                      <a:pt x="870682" y="6655346"/>
                    </a:cubicBezTo>
                    <a:cubicBezTo>
                      <a:pt x="876846" y="6598274"/>
                      <a:pt x="889503" y="6540954"/>
                      <a:pt x="846442" y="6498594"/>
                    </a:cubicBezTo>
                    <a:cubicBezTo>
                      <a:pt x="862273" y="6487399"/>
                      <a:pt x="871751" y="6480449"/>
                      <a:pt x="881150" y="6473756"/>
                    </a:cubicBezTo>
                    <a:cubicBezTo>
                      <a:pt x="907245" y="6455292"/>
                      <a:pt x="930705" y="6407516"/>
                      <a:pt x="922470" y="6377035"/>
                    </a:cubicBezTo>
                    <a:cubicBezTo>
                      <a:pt x="910652" y="6332192"/>
                      <a:pt x="925705" y="6299028"/>
                      <a:pt x="955039" y="6268585"/>
                    </a:cubicBezTo>
                    <a:cubicBezTo>
                      <a:pt x="1003777" y="6217606"/>
                      <a:pt x="1017630" y="6148240"/>
                      <a:pt x="1024350" y="6083443"/>
                    </a:cubicBezTo>
                    <a:cubicBezTo>
                      <a:pt x="1029590" y="6034553"/>
                      <a:pt x="1028255" y="5980246"/>
                      <a:pt x="999696" y="5938416"/>
                    </a:cubicBezTo>
                    <a:cubicBezTo>
                      <a:pt x="990505" y="5925141"/>
                      <a:pt x="991039" y="5901884"/>
                      <a:pt x="988342" y="5882426"/>
                    </a:cubicBezTo>
                    <a:cubicBezTo>
                      <a:pt x="986229" y="5866254"/>
                      <a:pt x="984774" y="5849442"/>
                      <a:pt x="985444" y="5832438"/>
                    </a:cubicBezTo>
                    <a:cubicBezTo>
                      <a:pt x="986010" y="5814273"/>
                      <a:pt x="985042" y="5793656"/>
                      <a:pt x="992016" y="5777751"/>
                    </a:cubicBezTo>
                    <a:cubicBezTo>
                      <a:pt x="1012886" y="5729456"/>
                      <a:pt x="1014467" y="5686488"/>
                      <a:pt x="995028" y="5641832"/>
                    </a:cubicBezTo>
                    <a:cubicBezTo>
                      <a:pt x="984984" y="5618696"/>
                      <a:pt x="974301" y="5585771"/>
                      <a:pt x="981247" y="5562522"/>
                    </a:cubicBezTo>
                    <a:cubicBezTo>
                      <a:pt x="998041" y="5505913"/>
                      <a:pt x="997454" y="5454379"/>
                      <a:pt x="995131" y="5398075"/>
                    </a:cubicBezTo>
                    <a:cubicBezTo>
                      <a:pt x="993724" y="5361807"/>
                      <a:pt x="997229" y="5322258"/>
                      <a:pt x="997379" y="5283928"/>
                    </a:cubicBezTo>
                    <a:cubicBezTo>
                      <a:pt x="997473" y="5239095"/>
                      <a:pt x="1006631" y="5193105"/>
                      <a:pt x="979617" y="5157396"/>
                    </a:cubicBezTo>
                    <a:cubicBezTo>
                      <a:pt x="976728" y="5153402"/>
                      <a:pt x="978724" y="5144705"/>
                      <a:pt x="976441" y="5139485"/>
                    </a:cubicBezTo>
                    <a:cubicBezTo>
                      <a:pt x="969619" y="5122991"/>
                      <a:pt x="964828" y="5102888"/>
                      <a:pt x="953793" y="5091862"/>
                    </a:cubicBezTo>
                    <a:cubicBezTo>
                      <a:pt x="921506" y="5059884"/>
                      <a:pt x="886609" y="5031900"/>
                      <a:pt x="853056" y="5001787"/>
                    </a:cubicBezTo>
                    <a:cubicBezTo>
                      <a:pt x="845882" y="4995337"/>
                      <a:pt x="836325" y="4988437"/>
                      <a:pt x="833979" y="4978966"/>
                    </a:cubicBezTo>
                    <a:cubicBezTo>
                      <a:pt x="820602" y="4924328"/>
                      <a:pt x="808509" y="4869239"/>
                      <a:pt x="796995" y="4813768"/>
                    </a:cubicBezTo>
                    <a:cubicBezTo>
                      <a:pt x="792418" y="4791474"/>
                      <a:pt x="803209" y="4777314"/>
                      <a:pt x="820590" y="4764057"/>
                    </a:cubicBezTo>
                    <a:cubicBezTo>
                      <a:pt x="837188" y="4751123"/>
                      <a:pt x="855398" y="4734452"/>
                      <a:pt x="864688" y="4714752"/>
                    </a:cubicBezTo>
                    <a:cubicBezTo>
                      <a:pt x="883062" y="4675275"/>
                      <a:pt x="897521" y="4632902"/>
                      <a:pt x="910485" y="4590911"/>
                    </a:cubicBezTo>
                    <a:cubicBezTo>
                      <a:pt x="915338" y="4575199"/>
                      <a:pt x="912978" y="4556131"/>
                      <a:pt x="911445" y="4539571"/>
                    </a:cubicBezTo>
                    <a:cubicBezTo>
                      <a:pt x="908527" y="4508200"/>
                      <a:pt x="900999" y="4477659"/>
                      <a:pt x="900285" y="4445837"/>
                    </a:cubicBezTo>
                    <a:cubicBezTo>
                      <a:pt x="899539" y="4408923"/>
                      <a:pt x="887958" y="4383340"/>
                      <a:pt x="863237" y="4364703"/>
                    </a:cubicBezTo>
                    <a:cubicBezTo>
                      <a:pt x="826431" y="4336971"/>
                      <a:pt x="808536" y="4292507"/>
                      <a:pt x="798070" y="4243284"/>
                    </a:cubicBezTo>
                    <a:cubicBezTo>
                      <a:pt x="784617" y="4180721"/>
                      <a:pt x="805728" y="4117545"/>
                      <a:pt x="817097" y="4054750"/>
                    </a:cubicBezTo>
                    <a:cubicBezTo>
                      <a:pt x="821537" y="4030724"/>
                      <a:pt x="826632" y="4006057"/>
                      <a:pt x="826251" y="3982801"/>
                    </a:cubicBezTo>
                    <a:cubicBezTo>
                      <a:pt x="825347" y="3916709"/>
                      <a:pt x="825150" y="3850833"/>
                      <a:pt x="836848" y="3784939"/>
                    </a:cubicBezTo>
                    <a:lnTo>
                      <a:pt x="841285" y="3766755"/>
                    </a:lnTo>
                    <a:lnTo>
                      <a:pt x="841284" y="3766755"/>
                    </a:lnTo>
                    <a:lnTo>
                      <a:pt x="852925" y="3719034"/>
                    </a:lnTo>
                    <a:cubicBezTo>
                      <a:pt x="855152" y="3711822"/>
                      <a:pt x="856753" y="3704413"/>
                      <a:pt x="857932" y="3696880"/>
                    </a:cubicBezTo>
                    <a:cubicBezTo>
                      <a:pt x="868683" y="3631632"/>
                      <a:pt x="885300" y="3565939"/>
                      <a:pt x="853534" y="3507036"/>
                    </a:cubicBezTo>
                    <a:cubicBezTo>
                      <a:pt x="850623" y="3501622"/>
                      <a:pt x="849992" y="3494020"/>
                      <a:pt x="850226" y="3485839"/>
                    </a:cubicBezTo>
                    <a:close/>
                    <a:moveTo>
                      <a:pt x="0" y="0"/>
                    </a:moveTo>
                    <a:lnTo>
                      <a:pt x="455609" y="0"/>
                    </a:lnTo>
                    <a:lnTo>
                      <a:pt x="459171" y="72395"/>
                    </a:lnTo>
                    <a:cubicBezTo>
                      <a:pt x="459671" y="92301"/>
                      <a:pt x="456894" y="113171"/>
                      <a:pt x="460041" y="131917"/>
                    </a:cubicBezTo>
                    <a:cubicBezTo>
                      <a:pt x="474213" y="218122"/>
                      <a:pt x="492031" y="302910"/>
                      <a:pt x="504421" y="389691"/>
                    </a:cubicBezTo>
                    <a:cubicBezTo>
                      <a:pt x="517349" y="479177"/>
                      <a:pt x="539516" y="562489"/>
                      <a:pt x="582097" y="634609"/>
                    </a:cubicBezTo>
                    <a:cubicBezTo>
                      <a:pt x="621686" y="701573"/>
                      <a:pt x="662589" y="767248"/>
                      <a:pt x="702468" y="834019"/>
                    </a:cubicBezTo>
                    <a:cubicBezTo>
                      <a:pt x="712587" y="850968"/>
                      <a:pt x="725536" y="867665"/>
                      <a:pt x="729203" y="887701"/>
                    </a:cubicBezTo>
                    <a:cubicBezTo>
                      <a:pt x="736973" y="929321"/>
                      <a:pt x="740155" y="973193"/>
                      <a:pt x="743787" y="1016355"/>
                    </a:cubicBezTo>
                    <a:cubicBezTo>
                      <a:pt x="746786" y="1053398"/>
                      <a:pt x="745800" y="1091467"/>
                      <a:pt x="750083" y="1128060"/>
                    </a:cubicBezTo>
                    <a:cubicBezTo>
                      <a:pt x="753428" y="1157309"/>
                      <a:pt x="762038" y="1185083"/>
                      <a:pt x="768866" y="1213431"/>
                    </a:cubicBezTo>
                    <a:cubicBezTo>
                      <a:pt x="774767" y="1238107"/>
                      <a:pt x="778357" y="1264327"/>
                      <a:pt x="787802" y="1286432"/>
                    </a:cubicBezTo>
                    <a:cubicBezTo>
                      <a:pt x="810582" y="1340304"/>
                      <a:pt x="832653" y="1394242"/>
                      <a:pt x="842837" y="1455511"/>
                    </a:cubicBezTo>
                    <a:cubicBezTo>
                      <a:pt x="853049" y="1515944"/>
                      <a:pt x="867276" y="1574511"/>
                      <a:pt x="877988" y="1634814"/>
                    </a:cubicBezTo>
                    <a:cubicBezTo>
                      <a:pt x="888390" y="1693895"/>
                      <a:pt x="902813" y="1748857"/>
                      <a:pt x="941063" y="1789731"/>
                    </a:cubicBezTo>
                    <a:cubicBezTo>
                      <a:pt x="957906" y="1807908"/>
                      <a:pt x="975122" y="1831564"/>
                      <a:pt x="980124" y="1857657"/>
                    </a:cubicBezTo>
                    <a:cubicBezTo>
                      <a:pt x="987207" y="1894833"/>
                      <a:pt x="980788" y="1937150"/>
                      <a:pt x="984484" y="1976384"/>
                    </a:cubicBezTo>
                    <a:cubicBezTo>
                      <a:pt x="988781" y="2022576"/>
                      <a:pt x="988793" y="2074493"/>
                      <a:pt x="1007189" y="2110650"/>
                    </a:cubicBezTo>
                    <a:cubicBezTo>
                      <a:pt x="1023612" y="2142809"/>
                      <a:pt x="1034723" y="2173610"/>
                      <a:pt x="1039893" y="2211041"/>
                    </a:cubicBezTo>
                    <a:cubicBezTo>
                      <a:pt x="1043484" y="2237261"/>
                      <a:pt x="1057690" y="2260269"/>
                      <a:pt x="1059162" y="2286682"/>
                    </a:cubicBezTo>
                    <a:cubicBezTo>
                      <a:pt x="1061252" y="2321469"/>
                      <a:pt x="1060754" y="2355740"/>
                      <a:pt x="1070522" y="2388667"/>
                    </a:cubicBezTo>
                    <a:cubicBezTo>
                      <a:pt x="1080600" y="2422815"/>
                      <a:pt x="1085513" y="2459602"/>
                      <a:pt x="1093939" y="2494653"/>
                    </a:cubicBezTo>
                    <a:cubicBezTo>
                      <a:pt x="1098500" y="2513273"/>
                      <a:pt x="1106866" y="2529964"/>
                      <a:pt x="1112007" y="2548197"/>
                    </a:cubicBezTo>
                    <a:cubicBezTo>
                      <a:pt x="1121409" y="2581573"/>
                      <a:pt x="1130232" y="2615336"/>
                      <a:pt x="1138346" y="2649163"/>
                    </a:cubicBezTo>
                    <a:cubicBezTo>
                      <a:pt x="1146465" y="2682988"/>
                      <a:pt x="1157699" y="2716368"/>
                      <a:pt x="1160337" y="2751608"/>
                    </a:cubicBezTo>
                    <a:cubicBezTo>
                      <a:pt x="1164714" y="2811646"/>
                      <a:pt x="1159211" y="2873999"/>
                      <a:pt x="1165737" y="2933012"/>
                    </a:cubicBezTo>
                    <a:cubicBezTo>
                      <a:pt x="1172445" y="2992925"/>
                      <a:pt x="1185964" y="3051556"/>
                      <a:pt x="1202029" y="3107873"/>
                    </a:cubicBezTo>
                    <a:cubicBezTo>
                      <a:pt x="1214635" y="3152396"/>
                      <a:pt x="1227749" y="3194534"/>
                      <a:pt x="1225692" y="3244974"/>
                    </a:cubicBezTo>
                    <a:cubicBezTo>
                      <a:pt x="1224565" y="3273123"/>
                      <a:pt x="1231196" y="3305079"/>
                      <a:pt x="1243916" y="3326221"/>
                    </a:cubicBezTo>
                    <a:cubicBezTo>
                      <a:pt x="1271701" y="3372044"/>
                      <a:pt x="1285247" y="3423911"/>
                      <a:pt x="1293067" y="3480219"/>
                    </a:cubicBezTo>
                    <a:lnTo>
                      <a:pt x="1308071" y="3585182"/>
                    </a:lnTo>
                    <a:lnTo>
                      <a:pt x="1295962" y="3584708"/>
                    </a:lnTo>
                    <a:cubicBezTo>
                      <a:pt x="1237754" y="3586303"/>
                      <a:pt x="1180629" y="3594888"/>
                      <a:pt x="1118893" y="3568330"/>
                    </a:cubicBezTo>
                    <a:cubicBezTo>
                      <a:pt x="1113435" y="3565936"/>
                      <a:pt x="1102517" y="3567964"/>
                      <a:pt x="1094179" y="3567566"/>
                    </a:cubicBezTo>
                    <a:cubicBezTo>
                      <a:pt x="1027548" y="3564029"/>
                      <a:pt x="967064" y="3547281"/>
                      <a:pt x="922719" y="3516472"/>
                    </a:cubicBezTo>
                    <a:cubicBezTo>
                      <a:pt x="908178" y="3506414"/>
                      <a:pt x="892942" y="3497984"/>
                      <a:pt x="877028" y="3490955"/>
                    </a:cubicBezTo>
                    <a:lnTo>
                      <a:pt x="850533" y="3481837"/>
                    </a:lnTo>
                    <a:lnTo>
                      <a:pt x="852113" y="3461170"/>
                    </a:lnTo>
                    <a:cubicBezTo>
                      <a:pt x="854391" y="3434500"/>
                      <a:pt x="848474" y="3414331"/>
                      <a:pt x="831383" y="3399179"/>
                    </a:cubicBezTo>
                    <a:cubicBezTo>
                      <a:pt x="801767" y="3373388"/>
                      <a:pt x="773654" y="3344957"/>
                      <a:pt x="743141" y="3320580"/>
                    </a:cubicBezTo>
                    <a:cubicBezTo>
                      <a:pt x="722236" y="3303685"/>
                      <a:pt x="714543" y="3281842"/>
                      <a:pt x="713221" y="3251241"/>
                    </a:cubicBezTo>
                    <a:cubicBezTo>
                      <a:pt x="712555" y="3234106"/>
                      <a:pt x="704768" y="3217029"/>
                      <a:pt x="697098" y="3202528"/>
                    </a:cubicBezTo>
                    <a:cubicBezTo>
                      <a:pt x="687845" y="3184997"/>
                      <a:pt x="672212" y="3172554"/>
                      <a:pt x="664820" y="3154190"/>
                    </a:cubicBezTo>
                    <a:cubicBezTo>
                      <a:pt x="646169" y="3109209"/>
                      <a:pt x="616744" y="3087991"/>
                      <a:pt x="572501" y="3087312"/>
                    </a:cubicBezTo>
                    <a:cubicBezTo>
                      <a:pt x="533259" y="3086763"/>
                      <a:pt x="493731" y="3044085"/>
                      <a:pt x="497703" y="3005243"/>
                    </a:cubicBezTo>
                    <a:cubicBezTo>
                      <a:pt x="502030" y="2962279"/>
                      <a:pt x="490540" y="2928257"/>
                      <a:pt x="476984" y="2892751"/>
                    </a:cubicBezTo>
                    <a:cubicBezTo>
                      <a:pt x="469363" y="2872905"/>
                      <a:pt x="465404" y="2847135"/>
                      <a:pt x="468947" y="2824527"/>
                    </a:cubicBezTo>
                    <a:cubicBezTo>
                      <a:pt x="482188" y="2738605"/>
                      <a:pt x="520979" y="2665650"/>
                      <a:pt x="569138" y="2595026"/>
                    </a:cubicBezTo>
                    <a:cubicBezTo>
                      <a:pt x="600577" y="2548865"/>
                      <a:pt x="622260" y="2493483"/>
                      <a:pt x="645397" y="2440808"/>
                    </a:cubicBezTo>
                    <a:cubicBezTo>
                      <a:pt x="652529" y="2424387"/>
                      <a:pt x="655029" y="2401457"/>
                      <a:pt x="651820" y="2384384"/>
                    </a:cubicBezTo>
                    <a:cubicBezTo>
                      <a:pt x="640949" y="2324596"/>
                      <a:pt x="629163" y="2264805"/>
                      <a:pt x="612994" y="2207332"/>
                    </a:cubicBezTo>
                    <a:cubicBezTo>
                      <a:pt x="597678" y="2153787"/>
                      <a:pt x="601053" y="2099808"/>
                      <a:pt x="620894" y="2046679"/>
                    </a:cubicBezTo>
                    <a:cubicBezTo>
                      <a:pt x="635367" y="2007977"/>
                      <a:pt x="641110" y="1970814"/>
                      <a:pt x="644614" y="1931265"/>
                    </a:cubicBezTo>
                    <a:cubicBezTo>
                      <a:pt x="647465" y="1898285"/>
                      <a:pt x="653360" y="1862859"/>
                      <a:pt x="665994" y="1832337"/>
                    </a:cubicBezTo>
                    <a:cubicBezTo>
                      <a:pt x="683779" y="1789578"/>
                      <a:pt x="688928" y="1751381"/>
                      <a:pt x="678276" y="1709437"/>
                    </a:cubicBezTo>
                    <a:cubicBezTo>
                      <a:pt x="672576" y="1687079"/>
                      <a:pt x="673987" y="1660990"/>
                      <a:pt x="672955" y="1636123"/>
                    </a:cubicBezTo>
                    <a:cubicBezTo>
                      <a:pt x="671272" y="1597795"/>
                      <a:pt x="671867" y="1558758"/>
                      <a:pt x="668480" y="1520749"/>
                    </a:cubicBezTo>
                    <a:cubicBezTo>
                      <a:pt x="665050" y="1479903"/>
                      <a:pt x="655019" y="1440408"/>
                      <a:pt x="653920" y="1399437"/>
                    </a:cubicBezTo>
                    <a:cubicBezTo>
                      <a:pt x="652652" y="1355309"/>
                      <a:pt x="639893" y="1323154"/>
                      <a:pt x="612686" y="1296979"/>
                    </a:cubicBezTo>
                    <a:cubicBezTo>
                      <a:pt x="595576" y="1280408"/>
                      <a:pt x="578401" y="1259588"/>
                      <a:pt x="570220" y="1235618"/>
                    </a:cubicBezTo>
                    <a:cubicBezTo>
                      <a:pt x="553631" y="1186194"/>
                      <a:pt x="545669" y="1131821"/>
                      <a:pt x="529736" y="1081752"/>
                    </a:cubicBezTo>
                    <a:cubicBezTo>
                      <a:pt x="507466" y="1011390"/>
                      <a:pt x="481332" y="944631"/>
                      <a:pt x="414305" y="918292"/>
                    </a:cubicBezTo>
                    <a:cubicBezTo>
                      <a:pt x="377314" y="903769"/>
                      <a:pt x="368843" y="874065"/>
                      <a:pt x="373924" y="825689"/>
                    </a:cubicBezTo>
                    <a:cubicBezTo>
                      <a:pt x="375689" y="809590"/>
                      <a:pt x="376722" y="786203"/>
                      <a:pt x="368949" y="778726"/>
                    </a:cubicBezTo>
                    <a:cubicBezTo>
                      <a:pt x="345838" y="756354"/>
                      <a:pt x="349308" y="725824"/>
                      <a:pt x="347020" y="694643"/>
                    </a:cubicBezTo>
                    <a:cubicBezTo>
                      <a:pt x="345704" y="675894"/>
                      <a:pt x="339306" y="651346"/>
                      <a:pt x="327478" y="642898"/>
                    </a:cubicBezTo>
                    <a:cubicBezTo>
                      <a:pt x="279698" y="608395"/>
                      <a:pt x="263590" y="549247"/>
                      <a:pt x="243468" y="491960"/>
                    </a:cubicBezTo>
                    <a:cubicBezTo>
                      <a:pt x="237433" y="475142"/>
                      <a:pt x="230250" y="456843"/>
                      <a:pt x="218930" y="446010"/>
                    </a:cubicBezTo>
                    <a:cubicBezTo>
                      <a:pt x="194433" y="422927"/>
                      <a:pt x="180036" y="395344"/>
                      <a:pt x="180614" y="354892"/>
                    </a:cubicBezTo>
                    <a:cubicBezTo>
                      <a:pt x="180923" y="342010"/>
                      <a:pt x="176523" y="328798"/>
                      <a:pt x="171988" y="317521"/>
                    </a:cubicBezTo>
                    <a:cubicBezTo>
                      <a:pt x="162052" y="293291"/>
                      <a:pt x="148442" y="271315"/>
                      <a:pt x="139875" y="246378"/>
                    </a:cubicBezTo>
                    <a:cubicBezTo>
                      <a:pt x="117577" y="182780"/>
                      <a:pt x="95749" y="119890"/>
                      <a:pt x="51499" y="73211"/>
                    </a:cubicBezTo>
                    <a:cubicBezTo>
                      <a:pt x="40691" y="61834"/>
                      <a:pt x="29467" y="49763"/>
                      <a:pt x="19690" y="3662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A2432BD6-3DCC-4397-BD7F-3FE84F3210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748588" y="0"/>
                <a:ext cx="1339053" cy="6858000"/>
              </a:xfrm>
              <a:custGeom>
                <a:avLst/>
                <a:gdLst>
                  <a:gd name="connsiteX0" fmla="*/ 850532 w 1339053"/>
                  <a:gd name="connsiteY0" fmla="*/ 3481838 h 6858000"/>
                  <a:gd name="connsiteX1" fmla="*/ 877027 w 1339053"/>
                  <a:gd name="connsiteY1" fmla="*/ 3490955 h 6858000"/>
                  <a:gd name="connsiteX2" fmla="*/ 922718 w 1339053"/>
                  <a:gd name="connsiteY2" fmla="*/ 3516472 h 6858000"/>
                  <a:gd name="connsiteX3" fmla="*/ 1094179 w 1339053"/>
                  <a:gd name="connsiteY3" fmla="*/ 3567567 h 6858000"/>
                  <a:gd name="connsiteX4" fmla="*/ 1118891 w 1339053"/>
                  <a:gd name="connsiteY4" fmla="*/ 3568331 h 6858000"/>
                  <a:gd name="connsiteX5" fmla="*/ 1295961 w 1339053"/>
                  <a:gd name="connsiteY5" fmla="*/ 3584709 h 6858000"/>
                  <a:gd name="connsiteX6" fmla="*/ 1308070 w 1339053"/>
                  <a:gd name="connsiteY6" fmla="*/ 3585183 h 6858000"/>
                  <a:gd name="connsiteX7" fmla="*/ 1325263 w 1339053"/>
                  <a:gd name="connsiteY7" fmla="*/ 3705453 h 6858000"/>
                  <a:gd name="connsiteX8" fmla="*/ 1334107 w 1339053"/>
                  <a:gd name="connsiteY8" fmla="*/ 3772268 h 6858000"/>
                  <a:gd name="connsiteX9" fmla="*/ 1338203 w 1339053"/>
                  <a:gd name="connsiteY9" fmla="*/ 3831076 h 6858000"/>
                  <a:gd name="connsiteX10" fmla="*/ 1338805 w 1339053"/>
                  <a:gd name="connsiteY10" fmla="*/ 3839709 h 6858000"/>
                  <a:gd name="connsiteX11" fmla="*/ 1335635 w 1339053"/>
                  <a:gd name="connsiteY11" fmla="*/ 4118635 h 6858000"/>
                  <a:gd name="connsiteX12" fmla="*/ 1337171 w 1339053"/>
                  <a:gd name="connsiteY12" fmla="*/ 4209403 h 6858000"/>
                  <a:gd name="connsiteX13" fmla="*/ 1325840 w 1339053"/>
                  <a:gd name="connsiteY13" fmla="*/ 4309174 h 6858000"/>
                  <a:gd name="connsiteX14" fmla="*/ 1321122 w 1339053"/>
                  <a:gd name="connsiteY14" fmla="*/ 4473630 h 6858000"/>
                  <a:gd name="connsiteX15" fmla="*/ 1302196 w 1339053"/>
                  <a:gd name="connsiteY15" fmla="*/ 4791709 h 6858000"/>
                  <a:gd name="connsiteX16" fmla="*/ 1293239 w 1339053"/>
                  <a:gd name="connsiteY16" fmla="*/ 4860048 h 6858000"/>
                  <a:gd name="connsiteX17" fmla="*/ 1288829 w 1339053"/>
                  <a:gd name="connsiteY17" fmla="*/ 5039837 h 6858000"/>
                  <a:gd name="connsiteX18" fmla="*/ 1289584 w 1339053"/>
                  <a:gd name="connsiteY18" fmla="*/ 5148703 h 6858000"/>
                  <a:gd name="connsiteX19" fmla="*/ 1282205 w 1339053"/>
                  <a:gd name="connsiteY19" fmla="*/ 5236435 h 6858000"/>
                  <a:gd name="connsiteX20" fmla="*/ 1268145 w 1339053"/>
                  <a:gd name="connsiteY20" fmla="*/ 5311662 h 6858000"/>
                  <a:gd name="connsiteX21" fmla="*/ 1250547 w 1339053"/>
                  <a:gd name="connsiteY21" fmla="*/ 5515595 h 6858000"/>
                  <a:gd name="connsiteX22" fmla="*/ 1243323 w 1339053"/>
                  <a:gd name="connsiteY22" fmla="*/ 5596885 h 6858000"/>
                  <a:gd name="connsiteX23" fmla="*/ 1238303 w 1339053"/>
                  <a:gd name="connsiteY23" fmla="*/ 5812036 h 6858000"/>
                  <a:gd name="connsiteX24" fmla="*/ 1223551 w 1339053"/>
                  <a:gd name="connsiteY24" fmla="*/ 5991171 h 6858000"/>
                  <a:gd name="connsiteX25" fmla="*/ 1219699 w 1339053"/>
                  <a:gd name="connsiteY25" fmla="*/ 6066726 h 6858000"/>
                  <a:gd name="connsiteX26" fmla="*/ 1199935 w 1339053"/>
                  <a:gd name="connsiteY26" fmla="*/ 6236130 h 6858000"/>
                  <a:gd name="connsiteX27" fmla="*/ 1192857 w 1339053"/>
                  <a:gd name="connsiteY27" fmla="*/ 6333267 h 6858000"/>
                  <a:gd name="connsiteX28" fmla="*/ 1148174 w 1339053"/>
                  <a:gd name="connsiteY28" fmla="*/ 6561849 h 6858000"/>
                  <a:gd name="connsiteX29" fmla="*/ 1100424 w 1339053"/>
                  <a:gd name="connsiteY29" fmla="*/ 6797385 h 6858000"/>
                  <a:gd name="connsiteX30" fmla="*/ 1085621 w 1339053"/>
                  <a:gd name="connsiteY30" fmla="*/ 6858000 h 6858000"/>
                  <a:gd name="connsiteX31" fmla="*/ 932341 w 1339053"/>
                  <a:gd name="connsiteY31" fmla="*/ 6858000 h 6858000"/>
                  <a:gd name="connsiteX32" fmla="*/ 944496 w 1339053"/>
                  <a:gd name="connsiteY32" fmla="*/ 6829656 h 6858000"/>
                  <a:gd name="connsiteX33" fmla="*/ 913239 w 1339053"/>
                  <a:gd name="connsiteY33" fmla="*/ 6720119 h 6858000"/>
                  <a:gd name="connsiteX34" fmla="*/ 870682 w 1339053"/>
                  <a:gd name="connsiteY34" fmla="*/ 6655346 h 6858000"/>
                  <a:gd name="connsiteX35" fmla="*/ 846442 w 1339053"/>
                  <a:gd name="connsiteY35" fmla="*/ 6498594 h 6858000"/>
                  <a:gd name="connsiteX36" fmla="*/ 881150 w 1339053"/>
                  <a:gd name="connsiteY36" fmla="*/ 6473756 h 6858000"/>
                  <a:gd name="connsiteX37" fmla="*/ 922470 w 1339053"/>
                  <a:gd name="connsiteY37" fmla="*/ 6377035 h 6858000"/>
                  <a:gd name="connsiteX38" fmla="*/ 955039 w 1339053"/>
                  <a:gd name="connsiteY38" fmla="*/ 6268585 h 6858000"/>
                  <a:gd name="connsiteX39" fmla="*/ 1024350 w 1339053"/>
                  <a:gd name="connsiteY39" fmla="*/ 6083443 h 6858000"/>
                  <a:gd name="connsiteX40" fmla="*/ 999696 w 1339053"/>
                  <a:gd name="connsiteY40" fmla="*/ 5938416 h 6858000"/>
                  <a:gd name="connsiteX41" fmla="*/ 988342 w 1339053"/>
                  <a:gd name="connsiteY41" fmla="*/ 5882426 h 6858000"/>
                  <a:gd name="connsiteX42" fmla="*/ 985444 w 1339053"/>
                  <a:gd name="connsiteY42" fmla="*/ 5832438 h 6858000"/>
                  <a:gd name="connsiteX43" fmla="*/ 992016 w 1339053"/>
                  <a:gd name="connsiteY43" fmla="*/ 5777751 h 6858000"/>
                  <a:gd name="connsiteX44" fmla="*/ 995028 w 1339053"/>
                  <a:gd name="connsiteY44" fmla="*/ 5641832 h 6858000"/>
                  <a:gd name="connsiteX45" fmla="*/ 981247 w 1339053"/>
                  <a:gd name="connsiteY45" fmla="*/ 5562522 h 6858000"/>
                  <a:gd name="connsiteX46" fmla="*/ 995131 w 1339053"/>
                  <a:gd name="connsiteY46" fmla="*/ 5398075 h 6858000"/>
                  <a:gd name="connsiteX47" fmla="*/ 997379 w 1339053"/>
                  <a:gd name="connsiteY47" fmla="*/ 5283928 h 6858000"/>
                  <a:gd name="connsiteX48" fmla="*/ 979617 w 1339053"/>
                  <a:gd name="connsiteY48" fmla="*/ 5157396 h 6858000"/>
                  <a:gd name="connsiteX49" fmla="*/ 976441 w 1339053"/>
                  <a:gd name="connsiteY49" fmla="*/ 5139485 h 6858000"/>
                  <a:gd name="connsiteX50" fmla="*/ 953793 w 1339053"/>
                  <a:gd name="connsiteY50" fmla="*/ 5091862 h 6858000"/>
                  <a:gd name="connsiteX51" fmla="*/ 853056 w 1339053"/>
                  <a:gd name="connsiteY51" fmla="*/ 5001787 h 6858000"/>
                  <a:gd name="connsiteX52" fmla="*/ 833979 w 1339053"/>
                  <a:gd name="connsiteY52" fmla="*/ 4978966 h 6858000"/>
                  <a:gd name="connsiteX53" fmla="*/ 796995 w 1339053"/>
                  <a:gd name="connsiteY53" fmla="*/ 4813768 h 6858000"/>
                  <a:gd name="connsiteX54" fmla="*/ 820590 w 1339053"/>
                  <a:gd name="connsiteY54" fmla="*/ 4764057 h 6858000"/>
                  <a:gd name="connsiteX55" fmla="*/ 864688 w 1339053"/>
                  <a:gd name="connsiteY55" fmla="*/ 4714752 h 6858000"/>
                  <a:gd name="connsiteX56" fmla="*/ 910485 w 1339053"/>
                  <a:gd name="connsiteY56" fmla="*/ 4590911 h 6858000"/>
                  <a:gd name="connsiteX57" fmla="*/ 911445 w 1339053"/>
                  <a:gd name="connsiteY57" fmla="*/ 4539571 h 6858000"/>
                  <a:gd name="connsiteX58" fmla="*/ 900285 w 1339053"/>
                  <a:gd name="connsiteY58" fmla="*/ 4445837 h 6858000"/>
                  <a:gd name="connsiteX59" fmla="*/ 863237 w 1339053"/>
                  <a:gd name="connsiteY59" fmla="*/ 4364703 h 6858000"/>
                  <a:gd name="connsiteX60" fmla="*/ 798070 w 1339053"/>
                  <a:gd name="connsiteY60" fmla="*/ 4243284 h 6858000"/>
                  <a:gd name="connsiteX61" fmla="*/ 817097 w 1339053"/>
                  <a:gd name="connsiteY61" fmla="*/ 4054750 h 6858000"/>
                  <a:gd name="connsiteX62" fmla="*/ 826251 w 1339053"/>
                  <a:gd name="connsiteY62" fmla="*/ 3982801 h 6858000"/>
                  <a:gd name="connsiteX63" fmla="*/ 836848 w 1339053"/>
                  <a:gd name="connsiteY63" fmla="*/ 3784939 h 6858000"/>
                  <a:gd name="connsiteX64" fmla="*/ 841285 w 1339053"/>
                  <a:gd name="connsiteY64" fmla="*/ 3766755 h 6858000"/>
                  <a:gd name="connsiteX65" fmla="*/ 841284 w 1339053"/>
                  <a:gd name="connsiteY65" fmla="*/ 3766755 h 6858000"/>
                  <a:gd name="connsiteX66" fmla="*/ 852925 w 1339053"/>
                  <a:gd name="connsiteY66" fmla="*/ 3719034 h 6858000"/>
                  <a:gd name="connsiteX67" fmla="*/ 857932 w 1339053"/>
                  <a:gd name="connsiteY67" fmla="*/ 3696880 h 6858000"/>
                  <a:gd name="connsiteX68" fmla="*/ 853534 w 1339053"/>
                  <a:gd name="connsiteY68" fmla="*/ 3507036 h 6858000"/>
                  <a:gd name="connsiteX69" fmla="*/ 850226 w 1339053"/>
                  <a:gd name="connsiteY69" fmla="*/ 3485839 h 6858000"/>
                  <a:gd name="connsiteX70" fmla="*/ 0 w 1339053"/>
                  <a:gd name="connsiteY70" fmla="*/ 0 h 6858000"/>
                  <a:gd name="connsiteX71" fmla="*/ 455609 w 1339053"/>
                  <a:gd name="connsiteY71" fmla="*/ 0 h 6858000"/>
                  <a:gd name="connsiteX72" fmla="*/ 459171 w 1339053"/>
                  <a:gd name="connsiteY72" fmla="*/ 72395 h 6858000"/>
                  <a:gd name="connsiteX73" fmla="*/ 460041 w 1339053"/>
                  <a:gd name="connsiteY73" fmla="*/ 131917 h 6858000"/>
                  <a:gd name="connsiteX74" fmla="*/ 504421 w 1339053"/>
                  <a:gd name="connsiteY74" fmla="*/ 389691 h 6858000"/>
                  <a:gd name="connsiteX75" fmla="*/ 582097 w 1339053"/>
                  <a:gd name="connsiteY75" fmla="*/ 634609 h 6858000"/>
                  <a:gd name="connsiteX76" fmla="*/ 702468 w 1339053"/>
                  <a:gd name="connsiteY76" fmla="*/ 834019 h 6858000"/>
                  <a:gd name="connsiteX77" fmla="*/ 729203 w 1339053"/>
                  <a:gd name="connsiteY77" fmla="*/ 887701 h 6858000"/>
                  <a:gd name="connsiteX78" fmla="*/ 743787 w 1339053"/>
                  <a:gd name="connsiteY78" fmla="*/ 1016355 h 6858000"/>
                  <a:gd name="connsiteX79" fmla="*/ 750083 w 1339053"/>
                  <a:gd name="connsiteY79" fmla="*/ 1128060 h 6858000"/>
                  <a:gd name="connsiteX80" fmla="*/ 768866 w 1339053"/>
                  <a:gd name="connsiteY80" fmla="*/ 1213431 h 6858000"/>
                  <a:gd name="connsiteX81" fmla="*/ 787802 w 1339053"/>
                  <a:gd name="connsiteY81" fmla="*/ 1286432 h 6858000"/>
                  <a:gd name="connsiteX82" fmla="*/ 842837 w 1339053"/>
                  <a:gd name="connsiteY82" fmla="*/ 1455511 h 6858000"/>
                  <a:gd name="connsiteX83" fmla="*/ 877988 w 1339053"/>
                  <a:gd name="connsiteY83" fmla="*/ 1634814 h 6858000"/>
                  <a:gd name="connsiteX84" fmla="*/ 941063 w 1339053"/>
                  <a:gd name="connsiteY84" fmla="*/ 1789731 h 6858000"/>
                  <a:gd name="connsiteX85" fmla="*/ 980124 w 1339053"/>
                  <a:gd name="connsiteY85" fmla="*/ 1857657 h 6858000"/>
                  <a:gd name="connsiteX86" fmla="*/ 984484 w 1339053"/>
                  <a:gd name="connsiteY86" fmla="*/ 1976384 h 6858000"/>
                  <a:gd name="connsiteX87" fmla="*/ 1007189 w 1339053"/>
                  <a:gd name="connsiteY87" fmla="*/ 2110650 h 6858000"/>
                  <a:gd name="connsiteX88" fmla="*/ 1039893 w 1339053"/>
                  <a:gd name="connsiteY88" fmla="*/ 2211041 h 6858000"/>
                  <a:gd name="connsiteX89" fmla="*/ 1059162 w 1339053"/>
                  <a:gd name="connsiteY89" fmla="*/ 2286682 h 6858000"/>
                  <a:gd name="connsiteX90" fmla="*/ 1070522 w 1339053"/>
                  <a:gd name="connsiteY90" fmla="*/ 2388667 h 6858000"/>
                  <a:gd name="connsiteX91" fmla="*/ 1093939 w 1339053"/>
                  <a:gd name="connsiteY91" fmla="*/ 2494653 h 6858000"/>
                  <a:gd name="connsiteX92" fmla="*/ 1112007 w 1339053"/>
                  <a:gd name="connsiteY92" fmla="*/ 2548197 h 6858000"/>
                  <a:gd name="connsiteX93" fmla="*/ 1138346 w 1339053"/>
                  <a:gd name="connsiteY93" fmla="*/ 2649163 h 6858000"/>
                  <a:gd name="connsiteX94" fmla="*/ 1160337 w 1339053"/>
                  <a:gd name="connsiteY94" fmla="*/ 2751608 h 6858000"/>
                  <a:gd name="connsiteX95" fmla="*/ 1165737 w 1339053"/>
                  <a:gd name="connsiteY95" fmla="*/ 2933012 h 6858000"/>
                  <a:gd name="connsiteX96" fmla="*/ 1202029 w 1339053"/>
                  <a:gd name="connsiteY96" fmla="*/ 3107873 h 6858000"/>
                  <a:gd name="connsiteX97" fmla="*/ 1225692 w 1339053"/>
                  <a:gd name="connsiteY97" fmla="*/ 3244974 h 6858000"/>
                  <a:gd name="connsiteX98" fmla="*/ 1243916 w 1339053"/>
                  <a:gd name="connsiteY98" fmla="*/ 3326221 h 6858000"/>
                  <a:gd name="connsiteX99" fmla="*/ 1293067 w 1339053"/>
                  <a:gd name="connsiteY99" fmla="*/ 3480219 h 6858000"/>
                  <a:gd name="connsiteX100" fmla="*/ 1308071 w 1339053"/>
                  <a:gd name="connsiteY100" fmla="*/ 3585182 h 6858000"/>
                  <a:gd name="connsiteX101" fmla="*/ 1295962 w 1339053"/>
                  <a:gd name="connsiteY101" fmla="*/ 3584708 h 6858000"/>
                  <a:gd name="connsiteX102" fmla="*/ 1118893 w 1339053"/>
                  <a:gd name="connsiteY102" fmla="*/ 3568330 h 6858000"/>
                  <a:gd name="connsiteX103" fmla="*/ 1094179 w 1339053"/>
                  <a:gd name="connsiteY103" fmla="*/ 3567566 h 6858000"/>
                  <a:gd name="connsiteX104" fmla="*/ 922719 w 1339053"/>
                  <a:gd name="connsiteY104" fmla="*/ 3516472 h 6858000"/>
                  <a:gd name="connsiteX105" fmla="*/ 877028 w 1339053"/>
                  <a:gd name="connsiteY105" fmla="*/ 3490955 h 6858000"/>
                  <a:gd name="connsiteX106" fmla="*/ 850533 w 1339053"/>
                  <a:gd name="connsiteY106" fmla="*/ 3481837 h 6858000"/>
                  <a:gd name="connsiteX107" fmla="*/ 852113 w 1339053"/>
                  <a:gd name="connsiteY107" fmla="*/ 3461170 h 6858000"/>
                  <a:gd name="connsiteX108" fmla="*/ 831383 w 1339053"/>
                  <a:gd name="connsiteY108" fmla="*/ 3399179 h 6858000"/>
                  <a:gd name="connsiteX109" fmla="*/ 743141 w 1339053"/>
                  <a:gd name="connsiteY109" fmla="*/ 3320580 h 6858000"/>
                  <a:gd name="connsiteX110" fmla="*/ 713221 w 1339053"/>
                  <a:gd name="connsiteY110" fmla="*/ 3251241 h 6858000"/>
                  <a:gd name="connsiteX111" fmla="*/ 697098 w 1339053"/>
                  <a:gd name="connsiteY111" fmla="*/ 3202528 h 6858000"/>
                  <a:gd name="connsiteX112" fmla="*/ 664820 w 1339053"/>
                  <a:gd name="connsiteY112" fmla="*/ 3154190 h 6858000"/>
                  <a:gd name="connsiteX113" fmla="*/ 572501 w 1339053"/>
                  <a:gd name="connsiteY113" fmla="*/ 3087312 h 6858000"/>
                  <a:gd name="connsiteX114" fmla="*/ 497703 w 1339053"/>
                  <a:gd name="connsiteY114" fmla="*/ 3005243 h 6858000"/>
                  <a:gd name="connsiteX115" fmla="*/ 476984 w 1339053"/>
                  <a:gd name="connsiteY115" fmla="*/ 2892751 h 6858000"/>
                  <a:gd name="connsiteX116" fmla="*/ 468947 w 1339053"/>
                  <a:gd name="connsiteY116" fmla="*/ 2824527 h 6858000"/>
                  <a:gd name="connsiteX117" fmla="*/ 569138 w 1339053"/>
                  <a:gd name="connsiteY117" fmla="*/ 2595026 h 6858000"/>
                  <a:gd name="connsiteX118" fmla="*/ 645397 w 1339053"/>
                  <a:gd name="connsiteY118" fmla="*/ 2440808 h 6858000"/>
                  <a:gd name="connsiteX119" fmla="*/ 651820 w 1339053"/>
                  <a:gd name="connsiteY119" fmla="*/ 2384384 h 6858000"/>
                  <a:gd name="connsiteX120" fmla="*/ 612994 w 1339053"/>
                  <a:gd name="connsiteY120" fmla="*/ 2207332 h 6858000"/>
                  <a:gd name="connsiteX121" fmla="*/ 620894 w 1339053"/>
                  <a:gd name="connsiteY121" fmla="*/ 2046679 h 6858000"/>
                  <a:gd name="connsiteX122" fmla="*/ 644614 w 1339053"/>
                  <a:gd name="connsiteY122" fmla="*/ 1931265 h 6858000"/>
                  <a:gd name="connsiteX123" fmla="*/ 665994 w 1339053"/>
                  <a:gd name="connsiteY123" fmla="*/ 1832337 h 6858000"/>
                  <a:gd name="connsiteX124" fmla="*/ 678276 w 1339053"/>
                  <a:gd name="connsiteY124" fmla="*/ 1709437 h 6858000"/>
                  <a:gd name="connsiteX125" fmla="*/ 672955 w 1339053"/>
                  <a:gd name="connsiteY125" fmla="*/ 1636123 h 6858000"/>
                  <a:gd name="connsiteX126" fmla="*/ 668480 w 1339053"/>
                  <a:gd name="connsiteY126" fmla="*/ 1520749 h 6858000"/>
                  <a:gd name="connsiteX127" fmla="*/ 653920 w 1339053"/>
                  <a:gd name="connsiteY127" fmla="*/ 1399437 h 6858000"/>
                  <a:gd name="connsiteX128" fmla="*/ 612686 w 1339053"/>
                  <a:gd name="connsiteY128" fmla="*/ 1296979 h 6858000"/>
                  <a:gd name="connsiteX129" fmla="*/ 570220 w 1339053"/>
                  <a:gd name="connsiteY129" fmla="*/ 1235618 h 6858000"/>
                  <a:gd name="connsiteX130" fmla="*/ 529736 w 1339053"/>
                  <a:gd name="connsiteY130" fmla="*/ 1081752 h 6858000"/>
                  <a:gd name="connsiteX131" fmla="*/ 414305 w 1339053"/>
                  <a:gd name="connsiteY131" fmla="*/ 918292 h 6858000"/>
                  <a:gd name="connsiteX132" fmla="*/ 373924 w 1339053"/>
                  <a:gd name="connsiteY132" fmla="*/ 825689 h 6858000"/>
                  <a:gd name="connsiteX133" fmla="*/ 368949 w 1339053"/>
                  <a:gd name="connsiteY133" fmla="*/ 778726 h 6858000"/>
                  <a:gd name="connsiteX134" fmla="*/ 347020 w 1339053"/>
                  <a:gd name="connsiteY134" fmla="*/ 694643 h 6858000"/>
                  <a:gd name="connsiteX135" fmla="*/ 327478 w 1339053"/>
                  <a:gd name="connsiteY135" fmla="*/ 642898 h 6858000"/>
                  <a:gd name="connsiteX136" fmla="*/ 243468 w 1339053"/>
                  <a:gd name="connsiteY136" fmla="*/ 491960 h 6858000"/>
                  <a:gd name="connsiteX137" fmla="*/ 218930 w 1339053"/>
                  <a:gd name="connsiteY137" fmla="*/ 446010 h 6858000"/>
                  <a:gd name="connsiteX138" fmla="*/ 180614 w 1339053"/>
                  <a:gd name="connsiteY138" fmla="*/ 354892 h 6858000"/>
                  <a:gd name="connsiteX139" fmla="*/ 171988 w 1339053"/>
                  <a:gd name="connsiteY139" fmla="*/ 317521 h 6858000"/>
                  <a:gd name="connsiteX140" fmla="*/ 139875 w 1339053"/>
                  <a:gd name="connsiteY140" fmla="*/ 246378 h 6858000"/>
                  <a:gd name="connsiteX141" fmla="*/ 51499 w 1339053"/>
                  <a:gd name="connsiteY141" fmla="*/ 73211 h 6858000"/>
                  <a:gd name="connsiteX142" fmla="*/ 19690 w 1339053"/>
                  <a:gd name="connsiteY142" fmla="*/ 36621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</a:cxnLst>
                <a:rect l="l" t="t" r="r" b="b"/>
                <a:pathLst>
                  <a:path w="1339053" h="6858000">
                    <a:moveTo>
                      <a:pt x="850532" y="3481838"/>
                    </a:moveTo>
                    <a:lnTo>
                      <a:pt x="877027" y="3490955"/>
                    </a:lnTo>
                    <a:cubicBezTo>
                      <a:pt x="892941" y="3497986"/>
                      <a:pt x="908176" y="3506416"/>
                      <a:pt x="922718" y="3516472"/>
                    </a:cubicBezTo>
                    <a:cubicBezTo>
                      <a:pt x="967062" y="3547282"/>
                      <a:pt x="1027547" y="3564030"/>
                      <a:pt x="1094179" y="3567567"/>
                    </a:cubicBezTo>
                    <a:cubicBezTo>
                      <a:pt x="1102515" y="3567965"/>
                      <a:pt x="1113434" y="3565936"/>
                      <a:pt x="1118891" y="3568331"/>
                    </a:cubicBezTo>
                    <a:cubicBezTo>
                      <a:pt x="1180628" y="3594888"/>
                      <a:pt x="1237753" y="3586304"/>
                      <a:pt x="1295961" y="3584709"/>
                    </a:cubicBezTo>
                    <a:lnTo>
                      <a:pt x="1308070" y="3585183"/>
                    </a:lnTo>
                    <a:lnTo>
                      <a:pt x="1325263" y="3705453"/>
                    </a:lnTo>
                    <a:cubicBezTo>
                      <a:pt x="1328254" y="3727679"/>
                      <a:pt x="1331526" y="3749922"/>
                      <a:pt x="1334107" y="3772268"/>
                    </a:cubicBezTo>
                    <a:lnTo>
                      <a:pt x="1338203" y="3831076"/>
                    </a:lnTo>
                    <a:lnTo>
                      <a:pt x="1338805" y="3839709"/>
                    </a:lnTo>
                    <a:cubicBezTo>
                      <a:pt x="1339996" y="3932341"/>
                      <a:pt x="1336568" y="4025809"/>
                      <a:pt x="1335635" y="4118635"/>
                    </a:cubicBezTo>
                    <a:cubicBezTo>
                      <a:pt x="1335202" y="4148976"/>
                      <a:pt x="1338805" y="4178868"/>
                      <a:pt x="1337171" y="4209403"/>
                    </a:cubicBezTo>
                    <a:cubicBezTo>
                      <a:pt x="1335445" y="4242449"/>
                      <a:pt x="1327565" y="4276129"/>
                      <a:pt x="1325840" y="4309174"/>
                    </a:cubicBezTo>
                    <a:cubicBezTo>
                      <a:pt x="1322853" y="4364122"/>
                      <a:pt x="1323899" y="4418621"/>
                      <a:pt x="1321122" y="4473630"/>
                    </a:cubicBezTo>
                    <a:cubicBezTo>
                      <a:pt x="1315632" y="4579723"/>
                      <a:pt x="1309019" y="4685750"/>
                      <a:pt x="1302196" y="4791709"/>
                    </a:cubicBezTo>
                    <a:cubicBezTo>
                      <a:pt x="1300696" y="4814383"/>
                      <a:pt x="1294244" y="4837504"/>
                      <a:pt x="1293239" y="4860048"/>
                    </a:cubicBezTo>
                    <a:cubicBezTo>
                      <a:pt x="1290785" y="4919957"/>
                      <a:pt x="1289660" y="4979994"/>
                      <a:pt x="1288829" y="5039837"/>
                    </a:cubicBezTo>
                    <a:cubicBezTo>
                      <a:pt x="1288401" y="5076103"/>
                      <a:pt x="1290512" y="5112310"/>
                      <a:pt x="1289584" y="5148703"/>
                    </a:cubicBezTo>
                    <a:cubicBezTo>
                      <a:pt x="1288845" y="5177820"/>
                      <a:pt x="1286193" y="5207193"/>
                      <a:pt x="1282205" y="5236435"/>
                    </a:cubicBezTo>
                    <a:cubicBezTo>
                      <a:pt x="1278784" y="5261619"/>
                      <a:pt x="1270649" y="5286477"/>
                      <a:pt x="1268145" y="5311662"/>
                    </a:cubicBezTo>
                    <a:cubicBezTo>
                      <a:pt x="1261308" y="5379812"/>
                      <a:pt x="1256387" y="5447703"/>
                      <a:pt x="1250547" y="5515595"/>
                    </a:cubicBezTo>
                    <a:cubicBezTo>
                      <a:pt x="1248113" y="5542776"/>
                      <a:pt x="1244054" y="5570023"/>
                      <a:pt x="1243323" y="5596885"/>
                    </a:cubicBezTo>
                    <a:cubicBezTo>
                      <a:pt x="1241082" y="5668709"/>
                      <a:pt x="1241668" y="5740276"/>
                      <a:pt x="1238303" y="5812036"/>
                    </a:cubicBezTo>
                    <a:cubicBezTo>
                      <a:pt x="1235508" y="5871554"/>
                      <a:pt x="1228259" y="5931392"/>
                      <a:pt x="1223551" y="5991171"/>
                    </a:cubicBezTo>
                    <a:cubicBezTo>
                      <a:pt x="1221675" y="6016549"/>
                      <a:pt x="1222415" y="6041609"/>
                      <a:pt x="1219699" y="6066726"/>
                    </a:cubicBezTo>
                    <a:cubicBezTo>
                      <a:pt x="1213776" y="6123024"/>
                      <a:pt x="1205938" y="6179576"/>
                      <a:pt x="1199935" y="6236130"/>
                    </a:cubicBezTo>
                    <a:cubicBezTo>
                      <a:pt x="1196614" y="6268403"/>
                      <a:pt x="1198425" y="6301127"/>
                      <a:pt x="1192857" y="6333267"/>
                    </a:cubicBezTo>
                    <a:cubicBezTo>
                      <a:pt x="1179603" y="6409590"/>
                      <a:pt x="1163470" y="6485591"/>
                      <a:pt x="1148174" y="6561849"/>
                    </a:cubicBezTo>
                    <a:cubicBezTo>
                      <a:pt x="1132370" y="6640486"/>
                      <a:pt x="1117066" y="6719000"/>
                      <a:pt x="1100424" y="6797385"/>
                    </a:cubicBezTo>
                    <a:lnTo>
                      <a:pt x="1085621" y="6858000"/>
                    </a:lnTo>
                    <a:lnTo>
                      <a:pt x="932341" y="6858000"/>
                    </a:lnTo>
                    <a:lnTo>
                      <a:pt x="944496" y="6829656"/>
                    </a:lnTo>
                    <a:cubicBezTo>
                      <a:pt x="964836" y="6776399"/>
                      <a:pt x="953622" y="6744439"/>
                      <a:pt x="913239" y="6720119"/>
                    </a:cubicBezTo>
                    <a:cubicBezTo>
                      <a:pt x="890880" y="6706443"/>
                      <a:pt x="866986" y="6690318"/>
                      <a:pt x="870682" y="6655346"/>
                    </a:cubicBezTo>
                    <a:cubicBezTo>
                      <a:pt x="876846" y="6598274"/>
                      <a:pt x="889503" y="6540954"/>
                      <a:pt x="846442" y="6498594"/>
                    </a:cubicBezTo>
                    <a:cubicBezTo>
                      <a:pt x="862273" y="6487399"/>
                      <a:pt x="871751" y="6480449"/>
                      <a:pt x="881150" y="6473756"/>
                    </a:cubicBezTo>
                    <a:cubicBezTo>
                      <a:pt x="907245" y="6455292"/>
                      <a:pt x="930705" y="6407516"/>
                      <a:pt x="922470" y="6377035"/>
                    </a:cubicBezTo>
                    <a:cubicBezTo>
                      <a:pt x="910652" y="6332192"/>
                      <a:pt x="925705" y="6299028"/>
                      <a:pt x="955039" y="6268585"/>
                    </a:cubicBezTo>
                    <a:cubicBezTo>
                      <a:pt x="1003777" y="6217606"/>
                      <a:pt x="1017630" y="6148240"/>
                      <a:pt x="1024350" y="6083443"/>
                    </a:cubicBezTo>
                    <a:cubicBezTo>
                      <a:pt x="1029590" y="6034553"/>
                      <a:pt x="1028255" y="5980246"/>
                      <a:pt x="999696" y="5938416"/>
                    </a:cubicBezTo>
                    <a:cubicBezTo>
                      <a:pt x="990505" y="5925141"/>
                      <a:pt x="991039" y="5901884"/>
                      <a:pt x="988342" y="5882426"/>
                    </a:cubicBezTo>
                    <a:cubicBezTo>
                      <a:pt x="986229" y="5866254"/>
                      <a:pt x="984774" y="5849442"/>
                      <a:pt x="985444" y="5832438"/>
                    </a:cubicBezTo>
                    <a:cubicBezTo>
                      <a:pt x="986010" y="5814273"/>
                      <a:pt x="985042" y="5793656"/>
                      <a:pt x="992016" y="5777751"/>
                    </a:cubicBezTo>
                    <a:cubicBezTo>
                      <a:pt x="1012886" y="5729456"/>
                      <a:pt x="1014467" y="5686488"/>
                      <a:pt x="995028" y="5641832"/>
                    </a:cubicBezTo>
                    <a:cubicBezTo>
                      <a:pt x="984984" y="5618696"/>
                      <a:pt x="974301" y="5585771"/>
                      <a:pt x="981247" y="5562522"/>
                    </a:cubicBezTo>
                    <a:cubicBezTo>
                      <a:pt x="998041" y="5505913"/>
                      <a:pt x="997454" y="5454379"/>
                      <a:pt x="995131" y="5398075"/>
                    </a:cubicBezTo>
                    <a:cubicBezTo>
                      <a:pt x="993724" y="5361807"/>
                      <a:pt x="997229" y="5322258"/>
                      <a:pt x="997379" y="5283928"/>
                    </a:cubicBezTo>
                    <a:cubicBezTo>
                      <a:pt x="997473" y="5239095"/>
                      <a:pt x="1006631" y="5193105"/>
                      <a:pt x="979617" y="5157396"/>
                    </a:cubicBezTo>
                    <a:cubicBezTo>
                      <a:pt x="976728" y="5153402"/>
                      <a:pt x="978724" y="5144705"/>
                      <a:pt x="976441" y="5139485"/>
                    </a:cubicBezTo>
                    <a:cubicBezTo>
                      <a:pt x="969619" y="5122991"/>
                      <a:pt x="964828" y="5102888"/>
                      <a:pt x="953793" y="5091862"/>
                    </a:cubicBezTo>
                    <a:cubicBezTo>
                      <a:pt x="921506" y="5059884"/>
                      <a:pt x="886609" y="5031900"/>
                      <a:pt x="853056" y="5001787"/>
                    </a:cubicBezTo>
                    <a:cubicBezTo>
                      <a:pt x="845882" y="4995337"/>
                      <a:pt x="836325" y="4988437"/>
                      <a:pt x="833979" y="4978966"/>
                    </a:cubicBezTo>
                    <a:cubicBezTo>
                      <a:pt x="820602" y="4924328"/>
                      <a:pt x="808509" y="4869239"/>
                      <a:pt x="796995" y="4813768"/>
                    </a:cubicBezTo>
                    <a:cubicBezTo>
                      <a:pt x="792418" y="4791474"/>
                      <a:pt x="803209" y="4777314"/>
                      <a:pt x="820590" y="4764057"/>
                    </a:cubicBezTo>
                    <a:cubicBezTo>
                      <a:pt x="837188" y="4751123"/>
                      <a:pt x="855398" y="4734452"/>
                      <a:pt x="864688" y="4714752"/>
                    </a:cubicBezTo>
                    <a:cubicBezTo>
                      <a:pt x="883062" y="4675275"/>
                      <a:pt x="897521" y="4632902"/>
                      <a:pt x="910485" y="4590911"/>
                    </a:cubicBezTo>
                    <a:cubicBezTo>
                      <a:pt x="915338" y="4575199"/>
                      <a:pt x="912978" y="4556131"/>
                      <a:pt x="911445" y="4539571"/>
                    </a:cubicBezTo>
                    <a:cubicBezTo>
                      <a:pt x="908527" y="4508200"/>
                      <a:pt x="900999" y="4477659"/>
                      <a:pt x="900285" y="4445837"/>
                    </a:cubicBezTo>
                    <a:cubicBezTo>
                      <a:pt x="899539" y="4408923"/>
                      <a:pt x="887958" y="4383340"/>
                      <a:pt x="863237" y="4364703"/>
                    </a:cubicBezTo>
                    <a:cubicBezTo>
                      <a:pt x="826431" y="4336971"/>
                      <a:pt x="808536" y="4292507"/>
                      <a:pt x="798070" y="4243284"/>
                    </a:cubicBezTo>
                    <a:cubicBezTo>
                      <a:pt x="784617" y="4180721"/>
                      <a:pt x="805728" y="4117545"/>
                      <a:pt x="817097" y="4054750"/>
                    </a:cubicBezTo>
                    <a:cubicBezTo>
                      <a:pt x="821537" y="4030724"/>
                      <a:pt x="826632" y="4006057"/>
                      <a:pt x="826251" y="3982801"/>
                    </a:cubicBezTo>
                    <a:cubicBezTo>
                      <a:pt x="825347" y="3916709"/>
                      <a:pt x="825150" y="3850833"/>
                      <a:pt x="836848" y="3784939"/>
                    </a:cubicBezTo>
                    <a:lnTo>
                      <a:pt x="841285" y="3766755"/>
                    </a:lnTo>
                    <a:lnTo>
                      <a:pt x="841284" y="3766755"/>
                    </a:lnTo>
                    <a:lnTo>
                      <a:pt x="852925" y="3719034"/>
                    </a:lnTo>
                    <a:cubicBezTo>
                      <a:pt x="855152" y="3711822"/>
                      <a:pt x="856753" y="3704413"/>
                      <a:pt x="857932" y="3696880"/>
                    </a:cubicBezTo>
                    <a:cubicBezTo>
                      <a:pt x="868683" y="3631632"/>
                      <a:pt x="885300" y="3565939"/>
                      <a:pt x="853534" y="3507036"/>
                    </a:cubicBezTo>
                    <a:cubicBezTo>
                      <a:pt x="850623" y="3501622"/>
                      <a:pt x="849992" y="3494020"/>
                      <a:pt x="850226" y="3485839"/>
                    </a:cubicBezTo>
                    <a:close/>
                    <a:moveTo>
                      <a:pt x="0" y="0"/>
                    </a:moveTo>
                    <a:lnTo>
                      <a:pt x="455609" y="0"/>
                    </a:lnTo>
                    <a:lnTo>
                      <a:pt x="459171" y="72395"/>
                    </a:lnTo>
                    <a:cubicBezTo>
                      <a:pt x="459671" y="92301"/>
                      <a:pt x="456894" y="113171"/>
                      <a:pt x="460041" y="131917"/>
                    </a:cubicBezTo>
                    <a:cubicBezTo>
                      <a:pt x="474213" y="218122"/>
                      <a:pt x="492031" y="302910"/>
                      <a:pt x="504421" y="389691"/>
                    </a:cubicBezTo>
                    <a:cubicBezTo>
                      <a:pt x="517349" y="479177"/>
                      <a:pt x="539516" y="562489"/>
                      <a:pt x="582097" y="634609"/>
                    </a:cubicBezTo>
                    <a:cubicBezTo>
                      <a:pt x="621686" y="701573"/>
                      <a:pt x="662589" y="767248"/>
                      <a:pt x="702468" y="834019"/>
                    </a:cubicBezTo>
                    <a:cubicBezTo>
                      <a:pt x="712587" y="850968"/>
                      <a:pt x="725536" y="867665"/>
                      <a:pt x="729203" y="887701"/>
                    </a:cubicBezTo>
                    <a:cubicBezTo>
                      <a:pt x="736973" y="929321"/>
                      <a:pt x="740155" y="973193"/>
                      <a:pt x="743787" y="1016355"/>
                    </a:cubicBezTo>
                    <a:cubicBezTo>
                      <a:pt x="746786" y="1053398"/>
                      <a:pt x="745800" y="1091467"/>
                      <a:pt x="750083" y="1128060"/>
                    </a:cubicBezTo>
                    <a:cubicBezTo>
                      <a:pt x="753428" y="1157309"/>
                      <a:pt x="762038" y="1185083"/>
                      <a:pt x="768866" y="1213431"/>
                    </a:cubicBezTo>
                    <a:cubicBezTo>
                      <a:pt x="774767" y="1238107"/>
                      <a:pt x="778357" y="1264327"/>
                      <a:pt x="787802" y="1286432"/>
                    </a:cubicBezTo>
                    <a:cubicBezTo>
                      <a:pt x="810582" y="1340304"/>
                      <a:pt x="832653" y="1394242"/>
                      <a:pt x="842837" y="1455511"/>
                    </a:cubicBezTo>
                    <a:cubicBezTo>
                      <a:pt x="853049" y="1515944"/>
                      <a:pt x="867276" y="1574511"/>
                      <a:pt x="877988" y="1634814"/>
                    </a:cubicBezTo>
                    <a:cubicBezTo>
                      <a:pt x="888390" y="1693895"/>
                      <a:pt x="902813" y="1748857"/>
                      <a:pt x="941063" y="1789731"/>
                    </a:cubicBezTo>
                    <a:cubicBezTo>
                      <a:pt x="957906" y="1807908"/>
                      <a:pt x="975122" y="1831564"/>
                      <a:pt x="980124" y="1857657"/>
                    </a:cubicBezTo>
                    <a:cubicBezTo>
                      <a:pt x="987207" y="1894833"/>
                      <a:pt x="980788" y="1937150"/>
                      <a:pt x="984484" y="1976384"/>
                    </a:cubicBezTo>
                    <a:cubicBezTo>
                      <a:pt x="988781" y="2022576"/>
                      <a:pt x="988793" y="2074493"/>
                      <a:pt x="1007189" y="2110650"/>
                    </a:cubicBezTo>
                    <a:cubicBezTo>
                      <a:pt x="1023612" y="2142809"/>
                      <a:pt x="1034723" y="2173610"/>
                      <a:pt x="1039893" y="2211041"/>
                    </a:cubicBezTo>
                    <a:cubicBezTo>
                      <a:pt x="1043484" y="2237261"/>
                      <a:pt x="1057690" y="2260269"/>
                      <a:pt x="1059162" y="2286682"/>
                    </a:cubicBezTo>
                    <a:cubicBezTo>
                      <a:pt x="1061252" y="2321469"/>
                      <a:pt x="1060754" y="2355740"/>
                      <a:pt x="1070522" y="2388667"/>
                    </a:cubicBezTo>
                    <a:cubicBezTo>
                      <a:pt x="1080600" y="2422815"/>
                      <a:pt x="1085513" y="2459602"/>
                      <a:pt x="1093939" y="2494653"/>
                    </a:cubicBezTo>
                    <a:cubicBezTo>
                      <a:pt x="1098500" y="2513273"/>
                      <a:pt x="1106866" y="2529964"/>
                      <a:pt x="1112007" y="2548197"/>
                    </a:cubicBezTo>
                    <a:cubicBezTo>
                      <a:pt x="1121409" y="2581573"/>
                      <a:pt x="1130232" y="2615336"/>
                      <a:pt x="1138346" y="2649163"/>
                    </a:cubicBezTo>
                    <a:cubicBezTo>
                      <a:pt x="1146465" y="2682988"/>
                      <a:pt x="1157699" y="2716368"/>
                      <a:pt x="1160337" y="2751608"/>
                    </a:cubicBezTo>
                    <a:cubicBezTo>
                      <a:pt x="1164714" y="2811646"/>
                      <a:pt x="1159211" y="2873999"/>
                      <a:pt x="1165737" y="2933012"/>
                    </a:cubicBezTo>
                    <a:cubicBezTo>
                      <a:pt x="1172445" y="2992925"/>
                      <a:pt x="1185964" y="3051556"/>
                      <a:pt x="1202029" y="3107873"/>
                    </a:cubicBezTo>
                    <a:cubicBezTo>
                      <a:pt x="1214635" y="3152396"/>
                      <a:pt x="1227749" y="3194534"/>
                      <a:pt x="1225692" y="3244974"/>
                    </a:cubicBezTo>
                    <a:cubicBezTo>
                      <a:pt x="1224565" y="3273123"/>
                      <a:pt x="1231196" y="3305079"/>
                      <a:pt x="1243916" y="3326221"/>
                    </a:cubicBezTo>
                    <a:cubicBezTo>
                      <a:pt x="1271701" y="3372044"/>
                      <a:pt x="1285247" y="3423911"/>
                      <a:pt x="1293067" y="3480219"/>
                    </a:cubicBezTo>
                    <a:lnTo>
                      <a:pt x="1308071" y="3585182"/>
                    </a:lnTo>
                    <a:lnTo>
                      <a:pt x="1295962" y="3584708"/>
                    </a:lnTo>
                    <a:cubicBezTo>
                      <a:pt x="1237754" y="3586303"/>
                      <a:pt x="1180629" y="3594888"/>
                      <a:pt x="1118893" y="3568330"/>
                    </a:cubicBezTo>
                    <a:cubicBezTo>
                      <a:pt x="1113435" y="3565936"/>
                      <a:pt x="1102517" y="3567964"/>
                      <a:pt x="1094179" y="3567566"/>
                    </a:cubicBezTo>
                    <a:cubicBezTo>
                      <a:pt x="1027548" y="3564029"/>
                      <a:pt x="967064" y="3547281"/>
                      <a:pt x="922719" y="3516472"/>
                    </a:cubicBezTo>
                    <a:cubicBezTo>
                      <a:pt x="908178" y="3506414"/>
                      <a:pt x="892942" y="3497984"/>
                      <a:pt x="877028" y="3490955"/>
                    </a:cubicBezTo>
                    <a:lnTo>
                      <a:pt x="850533" y="3481837"/>
                    </a:lnTo>
                    <a:lnTo>
                      <a:pt x="852113" y="3461170"/>
                    </a:lnTo>
                    <a:cubicBezTo>
                      <a:pt x="854391" y="3434500"/>
                      <a:pt x="848474" y="3414331"/>
                      <a:pt x="831383" y="3399179"/>
                    </a:cubicBezTo>
                    <a:cubicBezTo>
                      <a:pt x="801767" y="3373388"/>
                      <a:pt x="773654" y="3344957"/>
                      <a:pt x="743141" y="3320580"/>
                    </a:cubicBezTo>
                    <a:cubicBezTo>
                      <a:pt x="722236" y="3303685"/>
                      <a:pt x="714543" y="3281842"/>
                      <a:pt x="713221" y="3251241"/>
                    </a:cubicBezTo>
                    <a:cubicBezTo>
                      <a:pt x="712555" y="3234106"/>
                      <a:pt x="704768" y="3217029"/>
                      <a:pt x="697098" y="3202528"/>
                    </a:cubicBezTo>
                    <a:cubicBezTo>
                      <a:pt x="687845" y="3184997"/>
                      <a:pt x="672212" y="3172554"/>
                      <a:pt x="664820" y="3154190"/>
                    </a:cubicBezTo>
                    <a:cubicBezTo>
                      <a:pt x="646169" y="3109209"/>
                      <a:pt x="616744" y="3087991"/>
                      <a:pt x="572501" y="3087312"/>
                    </a:cubicBezTo>
                    <a:cubicBezTo>
                      <a:pt x="533259" y="3086763"/>
                      <a:pt x="493731" y="3044085"/>
                      <a:pt x="497703" y="3005243"/>
                    </a:cubicBezTo>
                    <a:cubicBezTo>
                      <a:pt x="502030" y="2962279"/>
                      <a:pt x="490540" y="2928257"/>
                      <a:pt x="476984" y="2892751"/>
                    </a:cubicBezTo>
                    <a:cubicBezTo>
                      <a:pt x="469363" y="2872905"/>
                      <a:pt x="465404" y="2847135"/>
                      <a:pt x="468947" y="2824527"/>
                    </a:cubicBezTo>
                    <a:cubicBezTo>
                      <a:pt x="482188" y="2738605"/>
                      <a:pt x="520979" y="2665650"/>
                      <a:pt x="569138" y="2595026"/>
                    </a:cubicBezTo>
                    <a:cubicBezTo>
                      <a:pt x="600577" y="2548865"/>
                      <a:pt x="622260" y="2493483"/>
                      <a:pt x="645397" y="2440808"/>
                    </a:cubicBezTo>
                    <a:cubicBezTo>
                      <a:pt x="652529" y="2424387"/>
                      <a:pt x="655029" y="2401457"/>
                      <a:pt x="651820" y="2384384"/>
                    </a:cubicBezTo>
                    <a:cubicBezTo>
                      <a:pt x="640949" y="2324596"/>
                      <a:pt x="629163" y="2264805"/>
                      <a:pt x="612994" y="2207332"/>
                    </a:cubicBezTo>
                    <a:cubicBezTo>
                      <a:pt x="597678" y="2153787"/>
                      <a:pt x="601053" y="2099808"/>
                      <a:pt x="620894" y="2046679"/>
                    </a:cubicBezTo>
                    <a:cubicBezTo>
                      <a:pt x="635367" y="2007977"/>
                      <a:pt x="641110" y="1970814"/>
                      <a:pt x="644614" y="1931265"/>
                    </a:cubicBezTo>
                    <a:cubicBezTo>
                      <a:pt x="647465" y="1898285"/>
                      <a:pt x="653360" y="1862859"/>
                      <a:pt x="665994" y="1832337"/>
                    </a:cubicBezTo>
                    <a:cubicBezTo>
                      <a:pt x="683779" y="1789578"/>
                      <a:pt x="688928" y="1751381"/>
                      <a:pt x="678276" y="1709437"/>
                    </a:cubicBezTo>
                    <a:cubicBezTo>
                      <a:pt x="672576" y="1687079"/>
                      <a:pt x="673987" y="1660990"/>
                      <a:pt x="672955" y="1636123"/>
                    </a:cubicBezTo>
                    <a:cubicBezTo>
                      <a:pt x="671272" y="1597795"/>
                      <a:pt x="671867" y="1558758"/>
                      <a:pt x="668480" y="1520749"/>
                    </a:cubicBezTo>
                    <a:cubicBezTo>
                      <a:pt x="665050" y="1479903"/>
                      <a:pt x="655019" y="1440408"/>
                      <a:pt x="653920" y="1399437"/>
                    </a:cubicBezTo>
                    <a:cubicBezTo>
                      <a:pt x="652652" y="1355309"/>
                      <a:pt x="639893" y="1323154"/>
                      <a:pt x="612686" y="1296979"/>
                    </a:cubicBezTo>
                    <a:cubicBezTo>
                      <a:pt x="595576" y="1280408"/>
                      <a:pt x="578401" y="1259588"/>
                      <a:pt x="570220" y="1235618"/>
                    </a:cubicBezTo>
                    <a:cubicBezTo>
                      <a:pt x="553631" y="1186194"/>
                      <a:pt x="545669" y="1131821"/>
                      <a:pt x="529736" y="1081752"/>
                    </a:cubicBezTo>
                    <a:cubicBezTo>
                      <a:pt x="507466" y="1011390"/>
                      <a:pt x="481332" y="944631"/>
                      <a:pt x="414305" y="918292"/>
                    </a:cubicBezTo>
                    <a:cubicBezTo>
                      <a:pt x="377314" y="903769"/>
                      <a:pt x="368843" y="874065"/>
                      <a:pt x="373924" y="825689"/>
                    </a:cubicBezTo>
                    <a:cubicBezTo>
                      <a:pt x="375689" y="809590"/>
                      <a:pt x="376722" y="786203"/>
                      <a:pt x="368949" y="778726"/>
                    </a:cubicBezTo>
                    <a:cubicBezTo>
                      <a:pt x="345838" y="756354"/>
                      <a:pt x="349308" y="725824"/>
                      <a:pt x="347020" y="694643"/>
                    </a:cubicBezTo>
                    <a:cubicBezTo>
                      <a:pt x="345704" y="675894"/>
                      <a:pt x="339306" y="651346"/>
                      <a:pt x="327478" y="642898"/>
                    </a:cubicBezTo>
                    <a:cubicBezTo>
                      <a:pt x="279698" y="608395"/>
                      <a:pt x="263590" y="549247"/>
                      <a:pt x="243468" y="491960"/>
                    </a:cubicBezTo>
                    <a:cubicBezTo>
                      <a:pt x="237433" y="475142"/>
                      <a:pt x="230250" y="456843"/>
                      <a:pt x="218930" y="446010"/>
                    </a:cubicBezTo>
                    <a:cubicBezTo>
                      <a:pt x="194433" y="422927"/>
                      <a:pt x="180036" y="395344"/>
                      <a:pt x="180614" y="354892"/>
                    </a:cubicBezTo>
                    <a:cubicBezTo>
                      <a:pt x="180923" y="342010"/>
                      <a:pt x="176523" y="328798"/>
                      <a:pt x="171988" y="317521"/>
                    </a:cubicBezTo>
                    <a:cubicBezTo>
                      <a:pt x="162052" y="293291"/>
                      <a:pt x="148442" y="271315"/>
                      <a:pt x="139875" y="246378"/>
                    </a:cubicBezTo>
                    <a:cubicBezTo>
                      <a:pt x="117577" y="182780"/>
                      <a:pt x="95749" y="119890"/>
                      <a:pt x="51499" y="73211"/>
                    </a:cubicBezTo>
                    <a:cubicBezTo>
                      <a:pt x="40691" y="61834"/>
                      <a:pt x="29467" y="49763"/>
                      <a:pt x="19690" y="36621"/>
                    </a:cubicBezTo>
                    <a:close/>
                  </a:path>
                </a:pathLst>
              </a:custGeom>
              <a:blipFill dpi="0" rotWithShape="1">
                <a:blip r:embed="rId4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DDAC5454-34C4-481A-3228-7562C77D7F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875" y="1524001"/>
            <a:ext cx="2124075" cy="3810000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C9829185-6353-4E3C-B082-AA7F51939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8104360" y="0"/>
            <a:ext cx="4087640" cy="6858000"/>
            <a:chOff x="1" y="0"/>
            <a:chExt cx="4087640" cy="6858000"/>
          </a:xfrm>
          <a:effectLst>
            <a:outerShdw blurRad="381000" dist="152400" algn="ctr" rotWithShape="0">
              <a:srgbClr val="000000">
                <a:alpha val="10000"/>
              </a:srgbClr>
            </a:outerShdw>
          </a:effectLst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BB7BB359-8B77-484C-B9CD-6376139A3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" y="0"/>
              <a:ext cx="3986041" cy="6858000"/>
              <a:chOff x="1" y="0"/>
              <a:chExt cx="3986041" cy="6858000"/>
            </a:xfrm>
          </p:grpSpPr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AA96BE9D-5B3B-4CA9-8895-33FAA38046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" y="0"/>
                <a:ext cx="3986041" cy="6858000"/>
              </a:xfrm>
              <a:custGeom>
                <a:avLst/>
                <a:gdLst>
                  <a:gd name="connsiteX0" fmla="*/ 0 w 3986041"/>
                  <a:gd name="connsiteY0" fmla="*/ 0 h 6858000"/>
                  <a:gd name="connsiteX1" fmla="*/ 3066495 w 3986041"/>
                  <a:gd name="connsiteY1" fmla="*/ 0 h 6858000"/>
                  <a:gd name="connsiteX2" fmla="*/ 3427241 w 3986041"/>
                  <a:gd name="connsiteY2" fmla="*/ 1211943 h 6858000"/>
                  <a:gd name="connsiteX3" fmla="*/ 3986041 w 3986041"/>
                  <a:gd name="connsiteY3" fmla="*/ 4122057 h 6858000"/>
                  <a:gd name="connsiteX4" fmla="*/ 3751724 w 3986041"/>
                  <a:gd name="connsiteY4" fmla="*/ 6858000 h 6858000"/>
                  <a:gd name="connsiteX5" fmla="*/ 0 w 3986041"/>
                  <a:gd name="connsiteY5" fmla="*/ 6858000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986041" h="6858000">
                    <a:moveTo>
                      <a:pt x="0" y="0"/>
                    </a:moveTo>
                    <a:lnTo>
                      <a:pt x="3066495" y="0"/>
                    </a:lnTo>
                    <a:lnTo>
                      <a:pt x="3427241" y="1211943"/>
                    </a:lnTo>
                    <a:lnTo>
                      <a:pt x="3986041" y="4122057"/>
                    </a:lnTo>
                    <a:lnTo>
                      <a:pt x="375172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7840E2BF-E954-4173-BF70-2DAE9E19A0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" y="0"/>
                <a:ext cx="3986041" cy="6858000"/>
              </a:xfrm>
              <a:custGeom>
                <a:avLst/>
                <a:gdLst>
                  <a:gd name="connsiteX0" fmla="*/ 0 w 3986041"/>
                  <a:gd name="connsiteY0" fmla="*/ 0 h 6858000"/>
                  <a:gd name="connsiteX1" fmla="*/ 3066495 w 3986041"/>
                  <a:gd name="connsiteY1" fmla="*/ 0 h 6858000"/>
                  <a:gd name="connsiteX2" fmla="*/ 3427241 w 3986041"/>
                  <a:gd name="connsiteY2" fmla="*/ 1211943 h 6858000"/>
                  <a:gd name="connsiteX3" fmla="*/ 3986041 w 3986041"/>
                  <a:gd name="connsiteY3" fmla="*/ 4122057 h 6858000"/>
                  <a:gd name="connsiteX4" fmla="*/ 3751724 w 3986041"/>
                  <a:gd name="connsiteY4" fmla="*/ 6858000 h 6858000"/>
                  <a:gd name="connsiteX5" fmla="*/ 0 w 3986041"/>
                  <a:gd name="connsiteY5" fmla="*/ 6858000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986041" h="6858000">
                    <a:moveTo>
                      <a:pt x="0" y="0"/>
                    </a:moveTo>
                    <a:lnTo>
                      <a:pt x="3066495" y="0"/>
                    </a:lnTo>
                    <a:lnTo>
                      <a:pt x="3427241" y="1211943"/>
                    </a:lnTo>
                    <a:lnTo>
                      <a:pt x="3986041" y="4122057"/>
                    </a:lnTo>
                    <a:lnTo>
                      <a:pt x="375172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3F125B5A-DFAC-4B6D-B14F-287F8C436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2748588" y="0"/>
              <a:ext cx="1339053" cy="6858000"/>
              <a:chOff x="2748588" y="0"/>
              <a:chExt cx="1339053" cy="6858000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6AF4804F-69E5-479A-9F45-C0E4631715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748588" y="0"/>
                <a:ext cx="1339053" cy="6858000"/>
              </a:xfrm>
              <a:custGeom>
                <a:avLst/>
                <a:gdLst>
                  <a:gd name="connsiteX0" fmla="*/ 850532 w 1339053"/>
                  <a:gd name="connsiteY0" fmla="*/ 3481838 h 6858000"/>
                  <a:gd name="connsiteX1" fmla="*/ 877027 w 1339053"/>
                  <a:gd name="connsiteY1" fmla="*/ 3490955 h 6858000"/>
                  <a:gd name="connsiteX2" fmla="*/ 922718 w 1339053"/>
                  <a:gd name="connsiteY2" fmla="*/ 3516472 h 6858000"/>
                  <a:gd name="connsiteX3" fmla="*/ 1094179 w 1339053"/>
                  <a:gd name="connsiteY3" fmla="*/ 3567567 h 6858000"/>
                  <a:gd name="connsiteX4" fmla="*/ 1118891 w 1339053"/>
                  <a:gd name="connsiteY4" fmla="*/ 3568331 h 6858000"/>
                  <a:gd name="connsiteX5" fmla="*/ 1295961 w 1339053"/>
                  <a:gd name="connsiteY5" fmla="*/ 3584709 h 6858000"/>
                  <a:gd name="connsiteX6" fmla="*/ 1308070 w 1339053"/>
                  <a:gd name="connsiteY6" fmla="*/ 3585183 h 6858000"/>
                  <a:gd name="connsiteX7" fmla="*/ 1325263 w 1339053"/>
                  <a:gd name="connsiteY7" fmla="*/ 3705453 h 6858000"/>
                  <a:gd name="connsiteX8" fmla="*/ 1334107 w 1339053"/>
                  <a:gd name="connsiteY8" fmla="*/ 3772268 h 6858000"/>
                  <a:gd name="connsiteX9" fmla="*/ 1338203 w 1339053"/>
                  <a:gd name="connsiteY9" fmla="*/ 3831076 h 6858000"/>
                  <a:gd name="connsiteX10" fmla="*/ 1338805 w 1339053"/>
                  <a:gd name="connsiteY10" fmla="*/ 3839709 h 6858000"/>
                  <a:gd name="connsiteX11" fmla="*/ 1335635 w 1339053"/>
                  <a:gd name="connsiteY11" fmla="*/ 4118635 h 6858000"/>
                  <a:gd name="connsiteX12" fmla="*/ 1337171 w 1339053"/>
                  <a:gd name="connsiteY12" fmla="*/ 4209403 h 6858000"/>
                  <a:gd name="connsiteX13" fmla="*/ 1325840 w 1339053"/>
                  <a:gd name="connsiteY13" fmla="*/ 4309174 h 6858000"/>
                  <a:gd name="connsiteX14" fmla="*/ 1321122 w 1339053"/>
                  <a:gd name="connsiteY14" fmla="*/ 4473630 h 6858000"/>
                  <a:gd name="connsiteX15" fmla="*/ 1302196 w 1339053"/>
                  <a:gd name="connsiteY15" fmla="*/ 4791709 h 6858000"/>
                  <a:gd name="connsiteX16" fmla="*/ 1293239 w 1339053"/>
                  <a:gd name="connsiteY16" fmla="*/ 4860048 h 6858000"/>
                  <a:gd name="connsiteX17" fmla="*/ 1288829 w 1339053"/>
                  <a:gd name="connsiteY17" fmla="*/ 5039837 h 6858000"/>
                  <a:gd name="connsiteX18" fmla="*/ 1289584 w 1339053"/>
                  <a:gd name="connsiteY18" fmla="*/ 5148703 h 6858000"/>
                  <a:gd name="connsiteX19" fmla="*/ 1282205 w 1339053"/>
                  <a:gd name="connsiteY19" fmla="*/ 5236435 h 6858000"/>
                  <a:gd name="connsiteX20" fmla="*/ 1268145 w 1339053"/>
                  <a:gd name="connsiteY20" fmla="*/ 5311662 h 6858000"/>
                  <a:gd name="connsiteX21" fmla="*/ 1250547 w 1339053"/>
                  <a:gd name="connsiteY21" fmla="*/ 5515595 h 6858000"/>
                  <a:gd name="connsiteX22" fmla="*/ 1243323 w 1339053"/>
                  <a:gd name="connsiteY22" fmla="*/ 5596885 h 6858000"/>
                  <a:gd name="connsiteX23" fmla="*/ 1238303 w 1339053"/>
                  <a:gd name="connsiteY23" fmla="*/ 5812036 h 6858000"/>
                  <a:gd name="connsiteX24" fmla="*/ 1223551 w 1339053"/>
                  <a:gd name="connsiteY24" fmla="*/ 5991171 h 6858000"/>
                  <a:gd name="connsiteX25" fmla="*/ 1219699 w 1339053"/>
                  <a:gd name="connsiteY25" fmla="*/ 6066726 h 6858000"/>
                  <a:gd name="connsiteX26" fmla="*/ 1199935 w 1339053"/>
                  <a:gd name="connsiteY26" fmla="*/ 6236130 h 6858000"/>
                  <a:gd name="connsiteX27" fmla="*/ 1192857 w 1339053"/>
                  <a:gd name="connsiteY27" fmla="*/ 6333267 h 6858000"/>
                  <a:gd name="connsiteX28" fmla="*/ 1148174 w 1339053"/>
                  <a:gd name="connsiteY28" fmla="*/ 6561849 h 6858000"/>
                  <a:gd name="connsiteX29" fmla="*/ 1100424 w 1339053"/>
                  <a:gd name="connsiteY29" fmla="*/ 6797385 h 6858000"/>
                  <a:gd name="connsiteX30" fmla="*/ 1085621 w 1339053"/>
                  <a:gd name="connsiteY30" fmla="*/ 6858000 h 6858000"/>
                  <a:gd name="connsiteX31" fmla="*/ 932341 w 1339053"/>
                  <a:gd name="connsiteY31" fmla="*/ 6858000 h 6858000"/>
                  <a:gd name="connsiteX32" fmla="*/ 944496 w 1339053"/>
                  <a:gd name="connsiteY32" fmla="*/ 6829656 h 6858000"/>
                  <a:gd name="connsiteX33" fmla="*/ 913239 w 1339053"/>
                  <a:gd name="connsiteY33" fmla="*/ 6720119 h 6858000"/>
                  <a:gd name="connsiteX34" fmla="*/ 870682 w 1339053"/>
                  <a:gd name="connsiteY34" fmla="*/ 6655346 h 6858000"/>
                  <a:gd name="connsiteX35" fmla="*/ 846442 w 1339053"/>
                  <a:gd name="connsiteY35" fmla="*/ 6498594 h 6858000"/>
                  <a:gd name="connsiteX36" fmla="*/ 881150 w 1339053"/>
                  <a:gd name="connsiteY36" fmla="*/ 6473756 h 6858000"/>
                  <a:gd name="connsiteX37" fmla="*/ 922470 w 1339053"/>
                  <a:gd name="connsiteY37" fmla="*/ 6377035 h 6858000"/>
                  <a:gd name="connsiteX38" fmla="*/ 955039 w 1339053"/>
                  <a:gd name="connsiteY38" fmla="*/ 6268585 h 6858000"/>
                  <a:gd name="connsiteX39" fmla="*/ 1024350 w 1339053"/>
                  <a:gd name="connsiteY39" fmla="*/ 6083443 h 6858000"/>
                  <a:gd name="connsiteX40" fmla="*/ 999696 w 1339053"/>
                  <a:gd name="connsiteY40" fmla="*/ 5938416 h 6858000"/>
                  <a:gd name="connsiteX41" fmla="*/ 988342 w 1339053"/>
                  <a:gd name="connsiteY41" fmla="*/ 5882426 h 6858000"/>
                  <a:gd name="connsiteX42" fmla="*/ 985444 w 1339053"/>
                  <a:gd name="connsiteY42" fmla="*/ 5832438 h 6858000"/>
                  <a:gd name="connsiteX43" fmla="*/ 992016 w 1339053"/>
                  <a:gd name="connsiteY43" fmla="*/ 5777751 h 6858000"/>
                  <a:gd name="connsiteX44" fmla="*/ 995028 w 1339053"/>
                  <a:gd name="connsiteY44" fmla="*/ 5641832 h 6858000"/>
                  <a:gd name="connsiteX45" fmla="*/ 981247 w 1339053"/>
                  <a:gd name="connsiteY45" fmla="*/ 5562522 h 6858000"/>
                  <a:gd name="connsiteX46" fmla="*/ 995131 w 1339053"/>
                  <a:gd name="connsiteY46" fmla="*/ 5398075 h 6858000"/>
                  <a:gd name="connsiteX47" fmla="*/ 997379 w 1339053"/>
                  <a:gd name="connsiteY47" fmla="*/ 5283928 h 6858000"/>
                  <a:gd name="connsiteX48" fmla="*/ 979617 w 1339053"/>
                  <a:gd name="connsiteY48" fmla="*/ 5157396 h 6858000"/>
                  <a:gd name="connsiteX49" fmla="*/ 976441 w 1339053"/>
                  <a:gd name="connsiteY49" fmla="*/ 5139485 h 6858000"/>
                  <a:gd name="connsiteX50" fmla="*/ 953793 w 1339053"/>
                  <a:gd name="connsiteY50" fmla="*/ 5091862 h 6858000"/>
                  <a:gd name="connsiteX51" fmla="*/ 853056 w 1339053"/>
                  <a:gd name="connsiteY51" fmla="*/ 5001787 h 6858000"/>
                  <a:gd name="connsiteX52" fmla="*/ 833979 w 1339053"/>
                  <a:gd name="connsiteY52" fmla="*/ 4978966 h 6858000"/>
                  <a:gd name="connsiteX53" fmla="*/ 796995 w 1339053"/>
                  <a:gd name="connsiteY53" fmla="*/ 4813768 h 6858000"/>
                  <a:gd name="connsiteX54" fmla="*/ 820590 w 1339053"/>
                  <a:gd name="connsiteY54" fmla="*/ 4764057 h 6858000"/>
                  <a:gd name="connsiteX55" fmla="*/ 864688 w 1339053"/>
                  <a:gd name="connsiteY55" fmla="*/ 4714752 h 6858000"/>
                  <a:gd name="connsiteX56" fmla="*/ 910485 w 1339053"/>
                  <a:gd name="connsiteY56" fmla="*/ 4590911 h 6858000"/>
                  <a:gd name="connsiteX57" fmla="*/ 911445 w 1339053"/>
                  <a:gd name="connsiteY57" fmla="*/ 4539571 h 6858000"/>
                  <a:gd name="connsiteX58" fmla="*/ 900285 w 1339053"/>
                  <a:gd name="connsiteY58" fmla="*/ 4445837 h 6858000"/>
                  <a:gd name="connsiteX59" fmla="*/ 863237 w 1339053"/>
                  <a:gd name="connsiteY59" fmla="*/ 4364703 h 6858000"/>
                  <a:gd name="connsiteX60" fmla="*/ 798070 w 1339053"/>
                  <a:gd name="connsiteY60" fmla="*/ 4243284 h 6858000"/>
                  <a:gd name="connsiteX61" fmla="*/ 817097 w 1339053"/>
                  <a:gd name="connsiteY61" fmla="*/ 4054750 h 6858000"/>
                  <a:gd name="connsiteX62" fmla="*/ 826251 w 1339053"/>
                  <a:gd name="connsiteY62" fmla="*/ 3982801 h 6858000"/>
                  <a:gd name="connsiteX63" fmla="*/ 836848 w 1339053"/>
                  <a:gd name="connsiteY63" fmla="*/ 3784939 h 6858000"/>
                  <a:gd name="connsiteX64" fmla="*/ 841285 w 1339053"/>
                  <a:gd name="connsiteY64" fmla="*/ 3766755 h 6858000"/>
                  <a:gd name="connsiteX65" fmla="*/ 841284 w 1339053"/>
                  <a:gd name="connsiteY65" fmla="*/ 3766755 h 6858000"/>
                  <a:gd name="connsiteX66" fmla="*/ 852925 w 1339053"/>
                  <a:gd name="connsiteY66" fmla="*/ 3719034 h 6858000"/>
                  <a:gd name="connsiteX67" fmla="*/ 857932 w 1339053"/>
                  <a:gd name="connsiteY67" fmla="*/ 3696880 h 6858000"/>
                  <a:gd name="connsiteX68" fmla="*/ 853534 w 1339053"/>
                  <a:gd name="connsiteY68" fmla="*/ 3507036 h 6858000"/>
                  <a:gd name="connsiteX69" fmla="*/ 850226 w 1339053"/>
                  <a:gd name="connsiteY69" fmla="*/ 3485839 h 6858000"/>
                  <a:gd name="connsiteX70" fmla="*/ 0 w 1339053"/>
                  <a:gd name="connsiteY70" fmla="*/ 0 h 6858000"/>
                  <a:gd name="connsiteX71" fmla="*/ 455609 w 1339053"/>
                  <a:gd name="connsiteY71" fmla="*/ 0 h 6858000"/>
                  <a:gd name="connsiteX72" fmla="*/ 459171 w 1339053"/>
                  <a:gd name="connsiteY72" fmla="*/ 72395 h 6858000"/>
                  <a:gd name="connsiteX73" fmla="*/ 460041 w 1339053"/>
                  <a:gd name="connsiteY73" fmla="*/ 131917 h 6858000"/>
                  <a:gd name="connsiteX74" fmla="*/ 504421 w 1339053"/>
                  <a:gd name="connsiteY74" fmla="*/ 389691 h 6858000"/>
                  <a:gd name="connsiteX75" fmla="*/ 582097 w 1339053"/>
                  <a:gd name="connsiteY75" fmla="*/ 634609 h 6858000"/>
                  <a:gd name="connsiteX76" fmla="*/ 702468 w 1339053"/>
                  <a:gd name="connsiteY76" fmla="*/ 834019 h 6858000"/>
                  <a:gd name="connsiteX77" fmla="*/ 729203 w 1339053"/>
                  <a:gd name="connsiteY77" fmla="*/ 887701 h 6858000"/>
                  <a:gd name="connsiteX78" fmla="*/ 743787 w 1339053"/>
                  <a:gd name="connsiteY78" fmla="*/ 1016355 h 6858000"/>
                  <a:gd name="connsiteX79" fmla="*/ 750083 w 1339053"/>
                  <a:gd name="connsiteY79" fmla="*/ 1128060 h 6858000"/>
                  <a:gd name="connsiteX80" fmla="*/ 768866 w 1339053"/>
                  <a:gd name="connsiteY80" fmla="*/ 1213431 h 6858000"/>
                  <a:gd name="connsiteX81" fmla="*/ 787802 w 1339053"/>
                  <a:gd name="connsiteY81" fmla="*/ 1286432 h 6858000"/>
                  <a:gd name="connsiteX82" fmla="*/ 842837 w 1339053"/>
                  <a:gd name="connsiteY82" fmla="*/ 1455511 h 6858000"/>
                  <a:gd name="connsiteX83" fmla="*/ 877988 w 1339053"/>
                  <a:gd name="connsiteY83" fmla="*/ 1634814 h 6858000"/>
                  <a:gd name="connsiteX84" fmla="*/ 941063 w 1339053"/>
                  <a:gd name="connsiteY84" fmla="*/ 1789731 h 6858000"/>
                  <a:gd name="connsiteX85" fmla="*/ 980124 w 1339053"/>
                  <a:gd name="connsiteY85" fmla="*/ 1857657 h 6858000"/>
                  <a:gd name="connsiteX86" fmla="*/ 984484 w 1339053"/>
                  <a:gd name="connsiteY86" fmla="*/ 1976384 h 6858000"/>
                  <a:gd name="connsiteX87" fmla="*/ 1007189 w 1339053"/>
                  <a:gd name="connsiteY87" fmla="*/ 2110650 h 6858000"/>
                  <a:gd name="connsiteX88" fmla="*/ 1039893 w 1339053"/>
                  <a:gd name="connsiteY88" fmla="*/ 2211041 h 6858000"/>
                  <a:gd name="connsiteX89" fmla="*/ 1059162 w 1339053"/>
                  <a:gd name="connsiteY89" fmla="*/ 2286682 h 6858000"/>
                  <a:gd name="connsiteX90" fmla="*/ 1070522 w 1339053"/>
                  <a:gd name="connsiteY90" fmla="*/ 2388667 h 6858000"/>
                  <a:gd name="connsiteX91" fmla="*/ 1093939 w 1339053"/>
                  <a:gd name="connsiteY91" fmla="*/ 2494653 h 6858000"/>
                  <a:gd name="connsiteX92" fmla="*/ 1112007 w 1339053"/>
                  <a:gd name="connsiteY92" fmla="*/ 2548197 h 6858000"/>
                  <a:gd name="connsiteX93" fmla="*/ 1138346 w 1339053"/>
                  <a:gd name="connsiteY93" fmla="*/ 2649163 h 6858000"/>
                  <a:gd name="connsiteX94" fmla="*/ 1160337 w 1339053"/>
                  <a:gd name="connsiteY94" fmla="*/ 2751608 h 6858000"/>
                  <a:gd name="connsiteX95" fmla="*/ 1165737 w 1339053"/>
                  <a:gd name="connsiteY95" fmla="*/ 2933012 h 6858000"/>
                  <a:gd name="connsiteX96" fmla="*/ 1202029 w 1339053"/>
                  <a:gd name="connsiteY96" fmla="*/ 3107873 h 6858000"/>
                  <a:gd name="connsiteX97" fmla="*/ 1225692 w 1339053"/>
                  <a:gd name="connsiteY97" fmla="*/ 3244974 h 6858000"/>
                  <a:gd name="connsiteX98" fmla="*/ 1243916 w 1339053"/>
                  <a:gd name="connsiteY98" fmla="*/ 3326221 h 6858000"/>
                  <a:gd name="connsiteX99" fmla="*/ 1293067 w 1339053"/>
                  <a:gd name="connsiteY99" fmla="*/ 3480219 h 6858000"/>
                  <a:gd name="connsiteX100" fmla="*/ 1308071 w 1339053"/>
                  <a:gd name="connsiteY100" fmla="*/ 3585182 h 6858000"/>
                  <a:gd name="connsiteX101" fmla="*/ 1295962 w 1339053"/>
                  <a:gd name="connsiteY101" fmla="*/ 3584708 h 6858000"/>
                  <a:gd name="connsiteX102" fmla="*/ 1118893 w 1339053"/>
                  <a:gd name="connsiteY102" fmla="*/ 3568330 h 6858000"/>
                  <a:gd name="connsiteX103" fmla="*/ 1094179 w 1339053"/>
                  <a:gd name="connsiteY103" fmla="*/ 3567566 h 6858000"/>
                  <a:gd name="connsiteX104" fmla="*/ 922719 w 1339053"/>
                  <a:gd name="connsiteY104" fmla="*/ 3516472 h 6858000"/>
                  <a:gd name="connsiteX105" fmla="*/ 877028 w 1339053"/>
                  <a:gd name="connsiteY105" fmla="*/ 3490955 h 6858000"/>
                  <a:gd name="connsiteX106" fmla="*/ 850533 w 1339053"/>
                  <a:gd name="connsiteY106" fmla="*/ 3481837 h 6858000"/>
                  <a:gd name="connsiteX107" fmla="*/ 852113 w 1339053"/>
                  <a:gd name="connsiteY107" fmla="*/ 3461170 h 6858000"/>
                  <a:gd name="connsiteX108" fmla="*/ 831383 w 1339053"/>
                  <a:gd name="connsiteY108" fmla="*/ 3399179 h 6858000"/>
                  <a:gd name="connsiteX109" fmla="*/ 743141 w 1339053"/>
                  <a:gd name="connsiteY109" fmla="*/ 3320580 h 6858000"/>
                  <a:gd name="connsiteX110" fmla="*/ 713221 w 1339053"/>
                  <a:gd name="connsiteY110" fmla="*/ 3251241 h 6858000"/>
                  <a:gd name="connsiteX111" fmla="*/ 697098 w 1339053"/>
                  <a:gd name="connsiteY111" fmla="*/ 3202528 h 6858000"/>
                  <a:gd name="connsiteX112" fmla="*/ 664820 w 1339053"/>
                  <a:gd name="connsiteY112" fmla="*/ 3154190 h 6858000"/>
                  <a:gd name="connsiteX113" fmla="*/ 572501 w 1339053"/>
                  <a:gd name="connsiteY113" fmla="*/ 3087312 h 6858000"/>
                  <a:gd name="connsiteX114" fmla="*/ 497703 w 1339053"/>
                  <a:gd name="connsiteY114" fmla="*/ 3005243 h 6858000"/>
                  <a:gd name="connsiteX115" fmla="*/ 476984 w 1339053"/>
                  <a:gd name="connsiteY115" fmla="*/ 2892751 h 6858000"/>
                  <a:gd name="connsiteX116" fmla="*/ 468947 w 1339053"/>
                  <a:gd name="connsiteY116" fmla="*/ 2824527 h 6858000"/>
                  <a:gd name="connsiteX117" fmla="*/ 569138 w 1339053"/>
                  <a:gd name="connsiteY117" fmla="*/ 2595026 h 6858000"/>
                  <a:gd name="connsiteX118" fmla="*/ 645397 w 1339053"/>
                  <a:gd name="connsiteY118" fmla="*/ 2440808 h 6858000"/>
                  <a:gd name="connsiteX119" fmla="*/ 651820 w 1339053"/>
                  <a:gd name="connsiteY119" fmla="*/ 2384384 h 6858000"/>
                  <a:gd name="connsiteX120" fmla="*/ 612994 w 1339053"/>
                  <a:gd name="connsiteY120" fmla="*/ 2207332 h 6858000"/>
                  <a:gd name="connsiteX121" fmla="*/ 620894 w 1339053"/>
                  <a:gd name="connsiteY121" fmla="*/ 2046679 h 6858000"/>
                  <a:gd name="connsiteX122" fmla="*/ 644614 w 1339053"/>
                  <a:gd name="connsiteY122" fmla="*/ 1931265 h 6858000"/>
                  <a:gd name="connsiteX123" fmla="*/ 665994 w 1339053"/>
                  <a:gd name="connsiteY123" fmla="*/ 1832337 h 6858000"/>
                  <a:gd name="connsiteX124" fmla="*/ 678276 w 1339053"/>
                  <a:gd name="connsiteY124" fmla="*/ 1709437 h 6858000"/>
                  <a:gd name="connsiteX125" fmla="*/ 672955 w 1339053"/>
                  <a:gd name="connsiteY125" fmla="*/ 1636123 h 6858000"/>
                  <a:gd name="connsiteX126" fmla="*/ 668480 w 1339053"/>
                  <a:gd name="connsiteY126" fmla="*/ 1520749 h 6858000"/>
                  <a:gd name="connsiteX127" fmla="*/ 653920 w 1339053"/>
                  <a:gd name="connsiteY127" fmla="*/ 1399437 h 6858000"/>
                  <a:gd name="connsiteX128" fmla="*/ 612686 w 1339053"/>
                  <a:gd name="connsiteY128" fmla="*/ 1296979 h 6858000"/>
                  <a:gd name="connsiteX129" fmla="*/ 570220 w 1339053"/>
                  <a:gd name="connsiteY129" fmla="*/ 1235618 h 6858000"/>
                  <a:gd name="connsiteX130" fmla="*/ 529736 w 1339053"/>
                  <a:gd name="connsiteY130" fmla="*/ 1081752 h 6858000"/>
                  <a:gd name="connsiteX131" fmla="*/ 414305 w 1339053"/>
                  <a:gd name="connsiteY131" fmla="*/ 918292 h 6858000"/>
                  <a:gd name="connsiteX132" fmla="*/ 373924 w 1339053"/>
                  <a:gd name="connsiteY132" fmla="*/ 825689 h 6858000"/>
                  <a:gd name="connsiteX133" fmla="*/ 368949 w 1339053"/>
                  <a:gd name="connsiteY133" fmla="*/ 778726 h 6858000"/>
                  <a:gd name="connsiteX134" fmla="*/ 347020 w 1339053"/>
                  <a:gd name="connsiteY134" fmla="*/ 694643 h 6858000"/>
                  <a:gd name="connsiteX135" fmla="*/ 327478 w 1339053"/>
                  <a:gd name="connsiteY135" fmla="*/ 642898 h 6858000"/>
                  <a:gd name="connsiteX136" fmla="*/ 243468 w 1339053"/>
                  <a:gd name="connsiteY136" fmla="*/ 491960 h 6858000"/>
                  <a:gd name="connsiteX137" fmla="*/ 218930 w 1339053"/>
                  <a:gd name="connsiteY137" fmla="*/ 446010 h 6858000"/>
                  <a:gd name="connsiteX138" fmla="*/ 180614 w 1339053"/>
                  <a:gd name="connsiteY138" fmla="*/ 354892 h 6858000"/>
                  <a:gd name="connsiteX139" fmla="*/ 171988 w 1339053"/>
                  <a:gd name="connsiteY139" fmla="*/ 317521 h 6858000"/>
                  <a:gd name="connsiteX140" fmla="*/ 139875 w 1339053"/>
                  <a:gd name="connsiteY140" fmla="*/ 246378 h 6858000"/>
                  <a:gd name="connsiteX141" fmla="*/ 51499 w 1339053"/>
                  <a:gd name="connsiteY141" fmla="*/ 73211 h 6858000"/>
                  <a:gd name="connsiteX142" fmla="*/ 19690 w 1339053"/>
                  <a:gd name="connsiteY142" fmla="*/ 36621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</a:cxnLst>
                <a:rect l="l" t="t" r="r" b="b"/>
                <a:pathLst>
                  <a:path w="1339053" h="6858000">
                    <a:moveTo>
                      <a:pt x="850532" y="3481838"/>
                    </a:moveTo>
                    <a:lnTo>
                      <a:pt x="877027" y="3490955"/>
                    </a:lnTo>
                    <a:cubicBezTo>
                      <a:pt x="892941" y="3497986"/>
                      <a:pt x="908176" y="3506416"/>
                      <a:pt x="922718" y="3516472"/>
                    </a:cubicBezTo>
                    <a:cubicBezTo>
                      <a:pt x="967062" y="3547282"/>
                      <a:pt x="1027547" y="3564030"/>
                      <a:pt x="1094179" y="3567567"/>
                    </a:cubicBezTo>
                    <a:cubicBezTo>
                      <a:pt x="1102515" y="3567965"/>
                      <a:pt x="1113434" y="3565936"/>
                      <a:pt x="1118891" y="3568331"/>
                    </a:cubicBezTo>
                    <a:cubicBezTo>
                      <a:pt x="1180628" y="3594888"/>
                      <a:pt x="1237753" y="3586304"/>
                      <a:pt x="1295961" y="3584709"/>
                    </a:cubicBezTo>
                    <a:lnTo>
                      <a:pt x="1308070" y="3585183"/>
                    </a:lnTo>
                    <a:lnTo>
                      <a:pt x="1325263" y="3705453"/>
                    </a:lnTo>
                    <a:cubicBezTo>
                      <a:pt x="1328254" y="3727679"/>
                      <a:pt x="1331526" y="3749922"/>
                      <a:pt x="1334107" y="3772268"/>
                    </a:cubicBezTo>
                    <a:lnTo>
                      <a:pt x="1338203" y="3831076"/>
                    </a:lnTo>
                    <a:lnTo>
                      <a:pt x="1338805" y="3839709"/>
                    </a:lnTo>
                    <a:cubicBezTo>
                      <a:pt x="1339996" y="3932341"/>
                      <a:pt x="1336568" y="4025809"/>
                      <a:pt x="1335635" y="4118635"/>
                    </a:cubicBezTo>
                    <a:cubicBezTo>
                      <a:pt x="1335202" y="4148976"/>
                      <a:pt x="1338805" y="4178868"/>
                      <a:pt x="1337171" y="4209403"/>
                    </a:cubicBezTo>
                    <a:cubicBezTo>
                      <a:pt x="1335445" y="4242449"/>
                      <a:pt x="1327565" y="4276129"/>
                      <a:pt x="1325840" y="4309174"/>
                    </a:cubicBezTo>
                    <a:cubicBezTo>
                      <a:pt x="1322853" y="4364122"/>
                      <a:pt x="1323899" y="4418621"/>
                      <a:pt x="1321122" y="4473630"/>
                    </a:cubicBezTo>
                    <a:cubicBezTo>
                      <a:pt x="1315632" y="4579723"/>
                      <a:pt x="1309019" y="4685750"/>
                      <a:pt x="1302196" y="4791709"/>
                    </a:cubicBezTo>
                    <a:cubicBezTo>
                      <a:pt x="1300696" y="4814383"/>
                      <a:pt x="1294244" y="4837504"/>
                      <a:pt x="1293239" y="4860048"/>
                    </a:cubicBezTo>
                    <a:cubicBezTo>
                      <a:pt x="1290785" y="4919957"/>
                      <a:pt x="1289660" y="4979994"/>
                      <a:pt x="1288829" y="5039837"/>
                    </a:cubicBezTo>
                    <a:cubicBezTo>
                      <a:pt x="1288401" y="5076103"/>
                      <a:pt x="1290512" y="5112310"/>
                      <a:pt x="1289584" y="5148703"/>
                    </a:cubicBezTo>
                    <a:cubicBezTo>
                      <a:pt x="1288845" y="5177820"/>
                      <a:pt x="1286193" y="5207193"/>
                      <a:pt x="1282205" y="5236435"/>
                    </a:cubicBezTo>
                    <a:cubicBezTo>
                      <a:pt x="1278784" y="5261619"/>
                      <a:pt x="1270649" y="5286477"/>
                      <a:pt x="1268145" y="5311662"/>
                    </a:cubicBezTo>
                    <a:cubicBezTo>
                      <a:pt x="1261308" y="5379812"/>
                      <a:pt x="1256387" y="5447703"/>
                      <a:pt x="1250547" y="5515595"/>
                    </a:cubicBezTo>
                    <a:cubicBezTo>
                      <a:pt x="1248113" y="5542776"/>
                      <a:pt x="1244054" y="5570023"/>
                      <a:pt x="1243323" y="5596885"/>
                    </a:cubicBezTo>
                    <a:cubicBezTo>
                      <a:pt x="1241082" y="5668709"/>
                      <a:pt x="1241668" y="5740276"/>
                      <a:pt x="1238303" y="5812036"/>
                    </a:cubicBezTo>
                    <a:cubicBezTo>
                      <a:pt x="1235508" y="5871554"/>
                      <a:pt x="1228259" y="5931392"/>
                      <a:pt x="1223551" y="5991171"/>
                    </a:cubicBezTo>
                    <a:cubicBezTo>
                      <a:pt x="1221675" y="6016549"/>
                      <a:pt x="1222415" y="6041609"/>
                      <a:pt x="1219699" y="6066726"/>
                    </a:cubicBezTo>
                    <a:cubicBezTo>
                      <a:pt x="1213776" y="6123024"/>
                      <a:pt x="1205938" y="6179576"/>
                      <a:pt x="1199935" y="6236130"/>
                    </a:cubicBezTo>
                    <a:cubicBezTo>
                      <a:pt x="1196614" y="6268403"/>
                      <a:pt x="1198425" y="6301127"/>
                      <a:pt x="1192857" y="6333267"/>
                    </a:cubicBezTo>
                    <a:cubicBezTo>
                      <a:pt x="1179603" y="6409590"/>
                      <a:pt x="1163470" y="6485591"/>
                      <a:pt x="1148174" y="6561849"/>
                    </a:cubicBezTo>
                    <a:cubicBezTo>
                      <a:pt x="1132370" y="6640486"/>
                      <a:pt x="1117066" y="6719000"/>
                      <a:pt x="1100424" y="6797385"/>
                    </a:cubicBezTo>
                    <a:lnTo>
                      <a:pt x="1085621" y="6858000"/>
                    </a:lnTo>
                    <a:lnTo>
                      <a:pt x="932341" y="6858000"/>
                    </a:lnTo>
                    <a:lnTo>
                      <a:pt x="944496" y="6829656"/>
                    </a:lnTo>
                    <a:cubicBezTo>
                      <a:pt x="964836" y="6776399"/>
                      <a:pt x="953622" y="6744439"/>
                      <a:pt x="913239" y="6720119"/>
                    </a:cubicBezTo>
                    <a:cubicBezTo>
                      <a:pt x="890880" y="6706443"/>
                      <a:pt x="866986" y="6690318"/>
                      <a:pt x="870682" y="6655346"/>
                    </a:cubicBezTo>
                    <a:cubicBezTo>
                      <a:pt x="876846" y="6598274"/>
                      <a:pt x="889503" y="6540954"/>
                      <a:pt x="846442" y="6498594"/>
                    </a:cubicBezTo>
                    <a:cubicBezTo>
                      <a:pt x="862273" y="6487399"/>
                      <a:pt x="871751" y="6480449"/>
                      <a:pt x="881150" y="6473756"/>
                    </a:cubicBezTo>
                    <a:cubicBezTo>
                      <a:pt x="907245" y="6455292"/>
                      <a:pt x="930705" y="6407516"/>
                      <a:pt x="922470" y="6377035"/>
                    </a:cubicBezTo>
                    <a:cubicBezTo>
                      <a:pt x="910652" y="6332192"/>
                      <a:pt x="925705" y="6299028"/>
                      <a:pt x="955039" y="6268585"/>
                    </a:cubicBezTo>
                    <a:cubicBezTo>
                      <a:pt x="1003777" y="6217606"/>
                      <a:pt x="1017630" y="6148240"/>
                      <a:pt x="1024350" y="6083443"/>
                    </a:cubicBezTo>
                    <a:cubicBezTo>
                      <a:pt x="1029590" y="6034553"/>
                      <a:pt x="1028255" y="5980246"/>
                      <a:pt x="999696" y="5938416"/>
                    </a:cubicBezTo>
                    <a:cubicBezTo>
                      <a:pt x="990505" y="5925141"/>
                      <a:pt x="991039" y="5901884"/>
                      <a:pt x="988342" y="5882426"/>
                    </a:cubicBezTo>
                    <a:cubicBezTo>
                      <a:pt x="986229" y="5866254"/>
                      <a:pt x="984774" y="5849442"/>
                      <a:pt x="985444" y="5832438"/>
                    </a:cubicBezTo>
                    <a:cubicBezTo>
                      <a:pt x="986010" y="5814273"/>
                      <a:pt x="985042" y="5793656"/>
                      <a:pt x="992016" y="5777751"/>
                    </a:cubicBezTo>
                    <a:cubicBezTo>
                      <a:pt x="1012886" y="5729456"/>
                      <a:pt x="1014467" y="5686488"/>
                      <a:pt x="995028" y="5641832"/>
                    </a:cubicBezTo>
                    <a:cubicBezTo>
                      <a:pt x="984984" y="5618696"/>
                      <a:pt x="974301" y="5585771"/>
                      <a:pt x="981247" y="5562522"/>
                    </a:cubicBezTo>
                    <a:cubicBezTo>
                      <a:pt x="998041" y="5505913"/>
                      <a:pt x="997454" y="5454379"/>
                      <a:pt x="995131" y="5398075"/>
                    </a:cubicBezTo>
                    <a:cubicBezTo>
                      <a:pt x="993724" y="5361807"/>
                      <a:pt x="997229" y="5322258"/>
                      <a:pt x="997379" y="5283928"/>
                    </a:cubicBezTo>
                    <a:cubicBezTo>
                      <a:pt x="997473" y="5239095"/>
                      <a:pt x="1006631" y="5193105"/>
                      <a:pt x="979617" y="5157396"/>
                    </a:cubicBezTo>
                    <a:cubicBezTo>
                      <a:pt x="976728" y="5153402"/>
                      <a:pt x="978724" y="5144705"/>
                      <a:pt x="976441" y="5139485"/>
                    </a:cubicBezTo>
                    <a:cubicBezTo>
                      <a:pt x="969619" y="5122991"/>
                      <a:pt x="964828" y="5102888"/>
                      <a:pt x="953793" y="5091862"/>
                    </a:cubicBezTo>
                    <a:cubicBezTo>
                      <a:pt x="921506" y="5059884"/>
                      <a:pt x="886609" y="5031900"/>
                      <a:pt x="853056" y="5001787"/>
                    </a:cubicBezTo>
                    <a:cubicBezTo>
                      <a:pt x="845882" y="4995337"/>
                      <a:pt x="836325" y="4988437"/>
                      <a:pt x="833979" y="4978966"/>
                    </a:cubicBezTo>
                    <a:cubicBezTo>
                      <a:pt x="820602" y="4924328"/>
                      <a:pt x="808509" y="4869239"/>
                      <a:pt x="796995" y="4813768"/>
                    </a:cubicBezTo>
                    <a:cubicBezTo>
                      <a:pt x="792418" y="4791474"/>
                      <a:pt x="803209" y="4777314"/>
                      <a:pt x="820590" y="4764057"/>
                    </a:cubicBezTo>
                    <a:cubicBezTo>
                      <a:pt x="837188" y="4751123"/>
                      <a:pt x="855398" y="4734452"/>
                      <a:pt x="864688" y="4714752"/>
                    </a:cubicBezTo>
                    <a:cubicBezTo>
                      <a:pt x="883062" y="4675275"/>
                      <a:pt x="897521" y="4632902"/>
                      <a:pt x="910485" y="4590911"/>
                    </a:cubicBezTo>
                    <a:cubicBezTo>
                      <a:pt x="915338" y="4575199"/>
                      <a:pt x="912978" y="4556131"/>
                      <a:pt x="911445" y="4539571"/>
                    </a:cubicBezTo>
                    <a:cubicBezTo>
                      <a:pt x="908527" y="4508200"/>
                      <a:pt x="900999" y="4477659"/>
                      <a:pt x="900285" y="4445837"/>
                    </a:cubicBezTo>
                    <a:cubicBezTo>
                      <a:pt x="899539" y="4408923"/>
                      <a:pt x="887958" y="4383340"/>
                      <a:pt x="863237" y="4364703"/>
                    </a:cubicBezTo>
                    <a:cubicBezTo>
                      <a:pt x="826431" y="4336971"/>
                      <a:pt x="808536" y="4292507"/>
                      <a:pt x="798070" y="4243284"/>
                    </a:cubicBezTo>
                    <a:cubicBezTo>
                      <a:pt x="784617" y="4180721"/>
                      <a:pt x="805728" y="4117545"/>
                      <a:pt x="817097" y="4054750"/>
                    </a:cubicBezTo>
                    <a:cubicBezTo>
                      <a:pt x="821537" y="4030724"/>
                      <a:pt x="826632" y="4006057"/>
                      <a:pt x="826251" y="3982801"/>
                    </a:cubicBezTo>
                    <a:cubicBezTo>
                      <a:pt x="825347" y="3916709"/>
                      <a:pt x="825150" y="3850833"/>
                      <a:pt x="836848" y="3784939"/>
                    </a:cubicBezTo>
                    <a:lnTo>
                      <a:pt x="841285" y="3766755"/>
                    </a:lnTo>
                    <a:lnTo>
                      <a:pt x="841284" y="3766755"/>
                    </a:lnTo>
                    <a:lnTo>
                      <a:pt x="852925" y="3719034"/>
                    </a:lnTo>
                    <a:cubicBezTo>
                      <a:pt x="855152" y="3711822"/>
                      <a:pt x="856753" y="3704413"/>
                      <a:pt x="857932" y="3696880"/>
                    </a:cubicBezTo>
                    <a:cubicBezTo>
                      <a:pt x="868683" y="3631632"/>
                      <a:pt x="885300" y="3565939"/>
                      <a:pt x="853534" y="3507036"/>
                    </a:cubicBezTo>
                    <a:cubicBezTo>
                      <a:pt x="850623" y="3501622"/>
                      <a:pt x="849992" y="3494020"/>
                      <a:pt x="850226" y="3485839"/>
                    </a:cubicBezTo>
                    <a:close/>
                    <a:moveTo>
                      <a:pt x="0" y="0"/>
                    </a:moveTo>
                    <a:lnTo>
                      <a:pt x="455609" y="0"/>
                    </a:lnTo>
                    <a:lnTo>
                      <a:pt x="459171" y="72395"/>
                    </a:lnTo>
                    <a:cubicBezTo>
                      <a:pt x="459671" y="92301"/>
                      <a:pt x="456894" y="113171"/>
                      <a:pt x="460041" y="131917"/>
                    </a:cubicBezTo>
                    <a:cubicBezTo>
                      <a:pt x="474213" y="218122"/>
                      <a:pt x="492031" y="302910"/>
                      <a:pt x="504421" y="389691"/>
                    </a:cubicBezTo>
                    <a:cubicBezTo>
                      <a:pt x="517349" y="479177"/>
                      <a:pt x="539516" y="562489"/>
                      <a:pt x="582097" y="634609"/>
                    </a:cubicBezTo>
                    <a:cubicBezTo>
                      <a:pt x="621686" y="701573"/>
                      <a:pt x="662589" y="767248"/>
                      <a:pt x="702468" y="834019"/>
                    </a:cubicBezTo>
                    <a:cubicBezTo>
                      <a:pt x="712587" y="850968"/>
                      <a:pt x="725536" y="867665"/>
                      <a:pt x="729203" y="887701"/>
                    </a:cubicBezTo>
                    <a:cubicBezTo>
                      <a:pt x="736973" y="929321"/>
                      <a:pt x="740155" y="973193"/>
                      <a:pt x="743787" y="1016355"/>
                    </a:cubicBezTo>
                    <a:cubicBezTo>
                      <a:pt x="746786" y="1053398"/>
                      <a:pt x="745800" y="1091467"/>
                      <a:pt x="750083" y="1128060"/>
                    </a:cubicBezTo>
                    <a:cubicBezTo>
                      <a:pt x="753428" y="1157309"/>
                      <a:pt x="762038" y="1185083"/>
                      <a:pt x="768866" y="1213431"/>
                    </a:cubicBezTo>
                    <a:cubicBezTo>
                      <a:pt x="774767" y="1238107"/>
                      <a:pt x="778357" y="1264327"/>
                      <a:pt x="787802" y="1286432"/>
                    </a:cubicBezTo>
                    <a:cubicBezTo>
                      <a:pt x="810582" y="1340304"/>
                      <a:pt x="832653" y="1394242"/>
                      <a:pt x="842837" y="1455511"/>
                    </a:cubicBezTo>
                    <a:cubicBezTo>
                      <a:pt x="853049" y="1515944"/>
                      <a:pt x="867276" y="1574511"/>
                      <a:pt x="877988" y="1634814"/>
                    </a:cubicBezTo>
                    <a:cubicBezTo>
                      <a:pt x="888390" y="1693895"/>
                      <a:pt x="902813" y="1748857"/>
                      <a:pt x="941063" y="1789731"/>
                    </a:cubicBezTo>
                    <a:cubicBezTo>
                      <a:pt x="957906" y="1807908"/>
                      <a:pt x="975122" y="1831564"/>
                      <a:pt x="980124" y="1857657"/>
                    </a:cubicBezTo>
                    <a:cubicBezTo>
                      <a:pt x="987207" y="1894833"/>
                      <a:pt x="980788" y="1937150"/>
                      <a:pt x="984484" y="1976384"/>
                    </a:cubicBezTo>
                    <a:cubicBezTo>
                      <a:pt x="988781" y="2022576"/>
                      <a:pt x="988793" y="2074493"/>
                      <a:pt x="1007189" y="2110650"/>
                    </a:cubicBezTo>
                    <a:cubicBezTo>
                      <a:pt x="1023612" y="2142809"/>
                      <a:pt x="1034723" y="2173610"/>
                      <a:pt x="1039893" y="2211041"/>
                    </a:cubicBezTo>
                    <a:cubicBezTo>
                      <a:pt x="1043484" y="2237261"/>
                      <a:pt x="1057690" y="2260269"/>
                      <a:pt x="1059162" y="2286682"/>
                    </a:cubicBezTo>
                    <a:cubicBezTo>
                      <a:pt x="1061252" y="2321469"/>
                      <a:pt x="1060754" y="2355740"/>
                      <a:pt x="1070522" y="2388667"/>
                    </a:cubicBezTo>
                    <a:cubicBezTo>
                      <a:pt x="1080600" y="2422815"/>
                      <a:pt x="1085513" y="2459602"/>
                      <a:pt x="1093939" y="2494653"/>
                    </a:cubicBezTo>
                    <a:cubicBezTo>
                      <a:pt x="1098500" y="2513273"/>
                      <a:pt x="1106866" y="2529964"/>
                      <a:pt x="1112007" y="2548197"/>
                    </a:cubicBezTo>
                    <a:cubicBezTo>
                      <a:pt x="1121409" y="2581573"/>
                      <a:pt x="1130232" y="2615336"/>
                      <a:pt x="1138346" y="2649163"/>
                    </a:cubicBezTo>
                    <a:cubicBezTo>
                      <a:pt x="1146465" y="2682988"/>
                      <a:pt x="1157699" y="2716368"/>
                      <a:pt x="1160337" y="2751608"/>
                    </a:cubicBezTo>
                    <a:cubicBezTo>
                      <a:pt x="1164714" y="2811646"/>
                      <a:pt x="1159211" y="2873999"/>
                      <a:pt x="1165737" y="2933012"/>
                    </a:cubicBezTo>
                    <a:cubicBezTo>
                      <a:pt x="1172445" y="2992925"/>
                      <a:pt x="1185964" y="3051556"/>
                      <a:pt x="1202029" y="3107873"/>
                    </a:cubicBezTo>
                    <a:cubicBezTo>
                      <a:pt x="1214635" y="3152396"/>
                      <a:pt x="1227749" y="3194534"/>
                      <a:pt x="1225692" y="3244974"/>
                    </a:cubicBezTo>
                    <a:cubicBezTo>
                      <a:pt x="1224565" y="3273123"/>
                      <a:pt x="1231196" y="3305079"/>
                      <a:pt x="1243916" y="3326221"/>
                    </a:cubicBezTo>
                    <a:cubicBezTo>
                      <a:pt x="1271701" y="3372044"/>
                      <a:pt x="1285247" y="3423911"/>
                      <a:pt x="1293067" y="3480219"/>
                    </a:cubicBezTo>
                    <a:lnTo>
                      <a:pt x="1308071" y="3585182"/>
                    </a:lnTo>
                    <a:lnTo>
                      <a:pt x="1295962" y="3584708"/>
                    </a:lnTo>
                    <a:cubicBezTo>
                      <a:pt x="1237754" y="3586303"/>
                      <a:pt x="1180629" y="3594888"/>
                      <a:pt x="1118893" y="3568330"/>
                    </a:cubicBezTo>
                    <a:cubicBezTo>
                      <a:pt x="1113435" y="3565936"/>
                      <a:pt x="1102517" y="3567964"/>
                      <a:pt x="1094179" y="3567566"/>
                    </a:cubicBezTo>
                    <a:cubicBezTo>
                      <a:pt x="1027548" y="3564029"/>
                      <a:pt x="967064" y="3547281"/>
                      <a:pt x="922719" y="3516472"/>
                    </a:cubicBezTo>
                    <a:cubicBezTo>
                      <a:pt x="908178" y="3506414"/>
                      <a:pt x="892942" y="3497984"/>
                      <a:pt x="877028" y="3490955"/>
                    </a:cubicBezTo>
                    <a:lnTo>
                      <a:pt x="850533" y="3481837"/>
                    </a:lnTo>
                    <a:lnTo>
                      <a:pt x="852113" y="3461170"/>
                    </a:lnTo>
                    <a:cubicBezTo>
                      <a:pt x="854391" y="3434500"/>
                      <a:pt x="848474" y="3414331"/>
                      <a:pt x="831383" y="3399179"/>
                    </a:cubicBezTo>
                    <a:cubicBezTo>
                      <a:pt x="801767" y="3373388"/>
                      <a:pt x="773654" y="3344957"/>
                      <a:pt x="743141" y="3320580"/>
                    </a:cubicBezTo>
                    <a:cubicBezTo>
                      <a:pt x="722236" y="3303685"/>
                      <a:pt x="714543" y="3281842"/>
                      <a:pt x="713221" y="3251241"/>
                    </a:cubicBezTo>
                    <a:cubicBezTo>
                      <a:pt x="712555" y="3234106"/>
                      <a:pt x="704768" y="3217029"/>
                      <a:pt x="697098" y="3202528"/>
                    </a:cubicBezTo>
                    <a:cubicBezTo>
                      <a:pt x="687845" y="3184997"/>
                      <a:pt x="672212" y="3172554"/>
                      <a:pt x="664820" y="3154190"/>
                    </a:cubicBezTo>
                    <a:cubicBezTo>
                      <a:pt x="646169" y="3109209"/>
                      <a:pt x="616744" y="3087991"/>
                      <a:pt x="572501" y="3087312"/>
                    </a:cubicBezTo>
                    <a:cubicBezTo>
                      <a:pt x="533259" y="3086763"/>
                      <a:pt x="493731" y="3044085"/>
                      <a:pt x="497703" y="3005243"/>
                    </a:cubicBezTo>
                    <a:cubicBezTo>
                      <a:pt x="502030" y="2962279"/>
                      <a:pt x="490540" y="2928257"/>
                      <a:pt x="476984" y="2892751"/>
                    </a:cubicBezTo>
                    <a:cubicBezTo>
                      <a:pt x="469363" y="2872905"/>
                      <a:pt x="465404" y="2847135"/>
                      <a:pt x="468947" y="2824527"/>
                    </a:cubicBezTo>
                    <a:cubicBezTo>
                      <a:pt x="482188" y="2738605"/>
                      <a:pt x="520979" y="2665650"/>
                      <a:pt x="569138" y="2595026"/>
                    </a:cubicBezTo>
                    <a:cubicBezTo>
                      <a:pt x="600577" y="2548865"/>
                      <a:pt x="622260" y="2493483"/>
                      <a:pt x="645397" y="2440808"/>
                    </a:cubicBezTo>
                    <a:cubicBezTo>
                      <a:pt x="652529" y="2424387"/>
                      <a:pt x="655029" y="2401457"/>
                      <a:pt x="651820" y="2384384"/>
                    </a:cubicBezTo>
                    <a:cubicBezTo>
                      <a:pt x="640949" y="2324596"/>
                      <a:pt x="629163" y="2264805"/>
                      <a:pt x="612994" y="2207332"/>
                    </a:cubicBezTo>
                    <a:cubicBezTo>
                      <a:pt x="597678" y="2153787"/>
                      <a:pt x="601053" y="2099808"/>
                      <a:pt x="620894" y="2046679"/>
                    </a:cubicBezTo>
                    <a:cubicBezTo>
                      <a:pt x="635367" y="2007977"/>
                      <a:pt x="641110" y="1970814"/>
                      <a:pt x="644614" y="1931265"/>
                    </a:cubicBezTo>
                    <a:cubicBezTo>
                      <a:pt x="647465" y="1898285"/>
                      <a:pt x="653360" y="1862859"/>
                      <a:pt x="665994" y="1832337"/>
                    </a:cubicBezTo>
                    <a:cubicBezTo>
                      <a:pt x="683779" y="1789578"/>
                      <a:pt x="688928" y="1751381"/>
                      <a:pt x="678276" y="1709437"/>
                    </a:cubicBezTo>
                    <a:cubicBezTo>
                      <a:pt x="672576" y="1687079"/>
                      <a:pt x="673987" y="1660990"/>
                      <a:pt x="672955" y="1636123"/>
                    </a:cubicBezTo>
                    <a:cubicBezTo>
                      <a:pt x="671272" y="1597795"/>
                      <a:pt x="671867" y="1558758"/>
                      <a:pt x="668480" y="1520749"/>
                    </a:cubicBezTo>
                    <a:cubicBezTo>
                      <a:pt x="665050" y="1479903"/>
                      <a:pt x="655019" y="1440408"/>
                      <a:pt x="653920" y="1399437"/>
                    </a:cubicBezTo>
                    <a:cubicBezTo>
                      <a:pt x="652652" y="1355309"/>
                      <a:pt x="639893" y="1323154"/>
                      <a:pt x="612686" y="1296979"/>
                    </a:cubicBezTo>
                    <a:cubicBezTo>
                      <a:pt x="595576" y="1280408"/>
                      <a:pt x="578401" y="1259588"/>
                      <a:pt x="570220" y="1235618"/>
                    </a:cubicBezTo>
                    <a:cubicBezTo>
                      <a:pt x="553631" y="1186194"/>
                      <a:pt x="545669" y="1131821"/>
                      <a:pt x="529736" y="1081752"/>
                    </a:cubicBezTo>
                    <a:cubicBezTo>
                      <a:pt x="507466" y="1011390"/>
                      <a:pt x="481332" y="944631"/>
                      <a:pt x="414305" y="918292"/>
                    </a:cubicBezTo>
                    <a:cubicBezTo>
                      <a:pt x="377314" y="903769"/>
                      <a:pt x="368843" y="874065"/>
                      <a:pt x="373924" y="825689"/>
                    </a:cubicBezTo>
                    <a:cubicBezTo>
                      <a:pt x="375689" y="809590"/>
                      <a:pt x="376722" y="786203"/>
                      <a:pt x="368949" y="778726"/>
                    </a:cubicBezTo>
                    <a:cubicBezTo>
                      <a:pt x="345838" y="756354"/>
                      <a:pt x="349308" y="725824"/>
                      <a:pt x="347020" y="694643"/>
                    </a:cubicBezTo>
                    <a:cubicBezTo>
                      <a:pt x="345704" y="675894"/>
                      <a:pt x="339306" y="651346"/>
                      <a:pt x="327478" y="642898"/>
                    </a:cubicBezTo>
                    <a:cubicBezTo>
                      <a:pt x="279698" y="608395"/>
                      <a:pt x="263590" y="549247"/>
                      <a:pt x="243468" y="491960"/>
                    </a:cubicBezTo>
                    <a:cubicBezTo>
                      <a:pt x="237433" y="475142"/>
                      <a:pt x="230250" y="456843"/>
                      <a:pt x="218930" y="446010"/>
                    </a:cubicBezTo>
                    <a:cubicBezTo>
                      <a:pt x="194433" y="422927"/>
                      <a:pt x="180036" y="395344"/>
                      <a:pt x="180614" y="354892"/>
                    </a:cubicBezTo>
                    <a:cubicBezTo>
                      <a:pt x="180923" y="342010"/>
                      <a:pt x="176523" y="328798"/>
                      <a:pt x="171988" y="317521"/>
                    </a:cubicBezTo>
                    <a:cubicBezTo>
                      <a:pt x="162052" y="293291"/>
                      <a:pt x="148442" y="271315"/>
                      <a:pt x="139875" y="246378"/>
                    </a:cubicBezTo>
                    <a:cubicBezTo>
                      <a:pt x="117577" y="182780"/>
                      <a:pt x="95749" y="119890"/>
                      <a:pt x="51499" y="73211"/>
                    </a:cubicBezTo>
                    <a:cubicBezTo>
                      <a:pt x="40691" y="61834"/>
                      <a:pt x="29467" y="49763"/>
                      <a:pt x="19690" y="3662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3CA5C733-38F9-4D36-A78D-0AB08CCBB5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748588" y="0"/>
                <a:ext cx="1339053" cy="6858000"/>
              </a:xfrm>
              <a:custGeom>
                <a:avLst/>
                <a:gdLst>
                  <a:gd name="connsiteX0" fmla="*/ 850532 w 1339053"/>
                  <a:gd name="connsiteY0" fmla="*/ 3481838 h 6858000"/>
                  <a:gd name="connsiteX1" fmla="*/ 877027 w 1339053"/>
                  <a:gd name="connsiteY1" fmla="*/ 3490955 h 6858000"/>
                  <a:gd name="connsiteX2" fmla="*/ 922718 w 1339053"/>
                  <a:gd name="connsiteY2" fmla="*/ 3516472 h 6858000"/>
                  <a:gd name="connsiteX3" fmla="*/ 1094179 w 1339053"/>
                  <a:gd name="connsiteY3" fmla="*/ 3567567 h 6858000"/>
                  <a:gd name="connsiteX4" fmla="*/ 1118891 w 1339053"/>
                  <a:gd name="connsiteY4" fmla="*/ 3568331 h 6858000"/>
                  <a:gd name="connsiteX5" fmla="*/ 1295961 w 1339053"/>
                  <a:gd name="connsiteY5" fmla="*/ 3584709 h 6858000"/>
                  <a:gd name="connsiteX6" fmla="*/ 1308070 w 1339053"/>
                  <a:gd name="connsiteY6" fmla="*/ 3585183 h 6858000"/>
                  <a:gd name="connsiteX7" fmla="*/ 1325263 w 1339053"/>
                  <a:gd name="connsiteY7" fmla="*/ 3705453 h 6858000"/>
                  <a:gd name="connsiteX8" fmla="*/ 1334107 w 1339053"/>
                  <a:gd name="connsiteY8" fmla="*/ 3772268 h 6858000"/>
                  <a:gd name="connsiteX9" fmla="*/ 1338203 w 1339053"/>
                  <a:gd name="connsiteY9" fmla="*/ 3831076 h 6858000"/>
                  <a:gd name="connsiteX10" fmla="*/ 1338805 w 1339053"/>
                  <a:gd name="connsiteY10" fmla="*/ 3839709 h 6858000"/>
                  <a:gd name="connsiteX11" fmla="*/ 1335635 w 1339053"/>
                  <a:gd name="connsiteY11" fmla="*/ 4118635 h 6858000"/>
                  <a:gd name="connsiteX12" fmla="*/ 1337171 w 1339053"/>
                  <a:gd name="connsiteY12" fmla="*/ 4209403 h 6858000"/>
                  <a:gd name="connsiteX13" fmla="*/ 1325840 w 1339053"/>
                  <a:gd name="connsiteY13" fmla="*/ 4309174 h 6858000"/>
                  <a:gd name="connsiteX14" fmla="*/ 1321122 w 1339053"/>
                  <a:gd name="connsiteY14" fmla="*/ 4473630 h 6858000"/>
                  <a:gd name="connsiteX15" fmla="*/ 1302196 w 1339053"/>
                  <a:gd name="connsiteY15" fmla="*/ 4791709 h 6858000"/>
                  <a:gd name="connsiteX16" fmla="*/ 1293239 w 1339053"/>
                  <a:gd name="connsiteY16" fmla="*/ 4860048 h 6858000"/>
                  <a:gd name="connsiteX17" fmla="*/ 1288829 w 1339053"/>
                  <a:gd name="connsiteY17" fmla="*/ 5039837 h 6858000"/>
                  <a:gd name="connsiteX18" fmla="*/ 1289584 w 1339053"/>
                  <a:gd name="connsiteY18" fmla="*/ 5148703 h 6858000"/>
                  <a:gd name="connsiteX19" fmla="*/ 1282205 w 1339053"/>
                  <a:gd name="connsiteY19" fmla="*/ 5236435 h 6858000"/>
                  <a:gd name="connsiteX20" fmla="*/ 1268145 w 1339053"/>
                  <a:gd name="connsiteY20" fmla="*/ 5311662 h 6858000"/>
                  <a:gd name="connsiteX21" fmla="*/ 1250547 w 1339053"/>
                  <a:gd name="connsiteY21" fmla="*/ 5515595 h 6858000"/>
                  <a:gd name="connsiteX22" fmla="*/ 1243323 w 1339053"/>
                  <a:gd name="connsiteY22" fmla="*/ 5596885 h 6858000"/>
                  <a:gd name="connsiteX23" fmla="*/ 1238303 w 1339053"/>
                  <a:gd name="connsiteY23" fmla="*/ 5812036 h 6858000"/>
                  <a:gd name="connsiteX24" fmla="*/ 1223551 w 1339053"/>
                  <a:gd name="connsiteY24" fmla="*/ 5991171 h 6858000"/>
                  <a:gd name="connsiteX25" fmla="*/ 1219699 w 1339053"/>
                  <a:gd name="connsiteY25" fmla="*/ 6066726 h 6858000"/>
                  <a:gd name="connsiteX26" fmla="*/ 1199935 w 1339053"/>
                  <a:gd name="connsiteY26" fmla="*/ 6236130 h 6858000"/>
                  <a:gd name="connsiteX27" fmla="*/ 1192857 w 1339053"/>
                  <a:gd name="connsiteY27" fmla="*/ 6333267 h 6858000"/>
                  <a:gd name="connsiteX28" fmla="*/ 1148174 w 1339053"/>
                  <a:gd name="connsiteY28" fmla="*/ 6561849 h 6858000"/>
                  <a:gd name="connsiteX29" fmla="*/ 1100424 w 1339053"/>
                  <a:gd name="connsiteY29" fmla="*/ 6797385 h 6858000"/>
                  <a:gd name="connsiteX30" fmla="*/ 1085621 w 1339053"/>
                  <a:gd name="connsiteY30" fmla="*/ 6858000 h 6858000"/>
                  <a:gd name="connsiteX31" fmla="*/ 932341 w 1339053"/>
                  <a:gd name="connsiteY31" fmla="*/ 6858000 h 6858000"/>
                  <a:gd name="connsiteX32" fmla="*/ 944496 w 1339053"/>
                  <a:gd name="connsiteY32" fmla="*/ 6829656 h 6858000"/>
                  <a:gd name="connsiteX33" fmla="*/ 913239 w 1339053"/>
                  <a:gd name="connsiteY33" fmla="*/ 6720119 h 6858000"/>
                  <a:gd name="connsiteX34" fmla="*/ 870682 w 1339053"/>
                  <a:gd name="connsiteY34" fmla="*/ 6655346 h 6858000"/>
                  <a:gd name="connsiteX35" fmla="*/ 846442 w 1339053"/>
                  <a:gd name="connsiteY35" fmla="*/ 6498594 h 6858000"/>
                  <a:gd name="connsiteX36" fmla="*/ 881150 w 1339053"/>
                  <a:gd name="connsiteY36" fmla="*/ 6473756 h 6858000"/>
                  <a:gd name="connsiteX37" fmla="*/ 922470 w 1339053"/>
                  <a:gd name="connsiteY37" fmla="*/ 6377035 h 6858000"/>
                  <a:gd name="connsiteX38" fmla="*/ 955039 w 1339053"/>
                  <a:gd name="connsiteY38" fmla="*/ 6268585 h 6858000"/>
                  <a:gd name="connsiteX39" fmla="*/ 1024350 w 1339053"/>
                  <a:gd name="connsiteY39" fmla="*/ 6083443 h 6858000"/>
                  <a:gd name="connsiteX40" fmla="*/ 999696 w 1339053"/>
                  <a:gd name="connsiteY40" fmla="*/ 5938416 h 6858000"/>
                  <a:gd name="connsiteX41" fmla="*/ 988342 w 1339053"/>
                  <a:gd name="connsiteY41" fmla="*/ 5882426 h 6858000"/>
                  <a:gd name="connsiteX42" fmla="*/ 985444 w 1339053"/>
                  <a:gd name="connsiteY42" fmla="*/ 5832438 h 6858000"/>
                  <a:gd name="connsiteX43" fmla="*/ 992016 w 1339053"/>
                  <a:gd name="connsiteY43" fmla="*/ 5777751 h 6858000"/>
                  <a:gd name="connsiteX44" fmla="*/ 995028 w 1339053"/>
                  <a:gd name="connsiteY44" fmla="*/ 5641832 h 6858000"/>
                  <a:gd name="connsiteX45" fmla="*/ 981247 w 1339053"/>
                  <a:gd name="connsiteY45" fmla="*/ 5562522 h 6858000"/>
                  <a:gd name="connsiteX46" fmla="*/ 995131 w 1339053"/>
                  <a:gd name="connsiteY46" fmla="*/ 5398075 h 6858000"/>
                  <a:gd name="connsiteX47" fmla="*/ 997379 w 1339053"/>
                  <a:gd name="connsiteY47" fmla="*/ 5283928 h 6858000"/>
                  <a:gd name="connsiteX48" fmla="*/ 979617 w 1339053"/>
                  <a:gd name="connsiteY48" fmla="*/ 5157396 h 6858000"/>
                  <a:gd name="connsiteX49" fmla="*/ 976441 w 1339053"/>
                  <a:gd name="connsiteY49" fmla="*/ 5139485 h 6858000"/>
                  <a:gd name="connsiteX50" fmla="*/ 953793 w 1339053"/>
                  <a:gd name="connsiteY50" fmla="*/ 5091862 h 6858000"/>
                  <a:gd name="connsiteX51" fmla="*/ 853056 w 1339053"/>
                  <a:gd name="connsiteY51" fmla="*/ 5001787 h 6858000"/>
                  <a:gd name="connsiteX52" fmla="*/ 833979 w 1339053"/>
                  <a:gd name="connsiteY52" fmla="*/ 4978966 h 6858000"/>
                  <a:gd name="connsiteX53" fmla="*/ 796995 w 1339053"/>
                  <a:gd name="connsiteY53" fmla="*/ 4813768 h 6858000"/>
                  <a:gd name="connsiteX54" fmla="*/ 820590 w 1339053"/>
                  <a:gd name="connsiteY54" fmla="*/ 4764057 h 6858000"/>
                  <a:gd name="connsiteX55" fmla="*/ 864688 w 1339053"/>
                  <a:gd name="connsiteY55" fmla="*/ 4714752 h 6858000"/>
                  <a:gd name="connsiteX56" fmla="*/ 910485 w 1339053"/>
                  <a:gd name="connsiteY56" fmla="*/ 4590911 h 6858000"/>
                  <a:gd name="connsiteX57" fmla="*/ 911445 w 1339053"/>
                  <a:gd name="connsiteY57" fmla="*/ 4539571 h 6858000"/>
                  <a:gd name="connsiteX58" fmla="*/ 900285 w 1339053"/>
                  <a:gd name="connsiteY58" fmla="*/ 4445837 h 6858000"/>
                  <a:gd name="connsiteX59" fmla="*/ 863237 w 1339053"/>
                  <a:gd name="connsiteY59" fmla="*/ 4364703 h 6858000"/>
                  <a:gd name="connsiteX60" fmla="*/ 798070 w 1339053"/>
                  <a:gd name="connsiteY60" fmla="*/ 4243284 h 6858000"/>
                  <a:gd name="connsiteX61" fmla="*/ 817097 w 1339053"/>
                  <a:gd name="connsiteY61" fmla="*/ 4054750 h 6858000"/>
                  <a:gd name="connsiteX62" fmla="*/ 826251 w 1339053"/>
                  <a:gd name="connsiteY62" fmla="*/ 3982801 h 6858000"/>
                  <a:gd name="connsiteX63" fmla="*/ 836848 w 1339053"/>
                  <a:gd name="connsiteY63" fmla="*/ 3784939 h 6858000"/>
                  <a:gd name="connsiteX64" fmla="*/ 841285 w 1339053"/>
                  <a:gd name="connsiteY64" fmla="*/ 3766755 h 6858000"/>
                  <a:gd name="connsiteX65" fmla="*/ 841284 w 1339053"/>
                  <a:gd name="connsiteY65" fmla="*/ 3766755 h 6858000"/>
                  <a:gd name="connsiteX66" fmla="*/ 852925 w 1339053"/>
                  <a:gd name="connsiteY66" fmla="*/ 3719034 h 6858000"/>
                  <a:gd name="connsiteX67" fmla="*/ 857932 w 1339053"/>
                  <a:gd name="connsiteY67" fmla="*/ 3696880 h 6858000"/>
                  <a:gd name="connsiteX68" fmla="*/ 853534 w 1339053"/>
                  <a:gd name="connsiteY68" fmla="*/ 3507036 h 6858000"/>
                  <a:gd name="connsiteX69" fmla="*/ 850226 w 1339053"/>
                  <a:gd name="connsiteY69" fmla="*/ 3485839 h 6858000"/>
                  <a:gd name="connsiteX70" fmla="*/ 0 w 1339053"/>
                  <a:gd name="connsiteY70" fmla="*/ 0 h 6858000"/>
                  <a:gd name="connsiteX71" fmla="*/ 455609 w 1339053"/>
                  <a:gd name="connsiteY71" fmla="*/ 0 h 6858000"/>
                  <a:gd name="connsiteX72" fmla="*/ 459171 w 1339053"/>
                  <a:gd name="connsiteY72" fmla="*/ 72395 h 6858000"/>
                  <a:gd name="connsiteX73" fmla="*/ 460041 w 1339053"/>
                  <a:gd name="connsiteY73" fmla="*/ 131917 h 6858000"/>
                  <a:gd name="connsiteX74" fmla="*/ 504421 w 1339053"/>
                  <a:gd name="connsiteY74" fmla="*/ 389691 h 6858000"/>
                  <a:gd name="connsiteX75" fmla="*/ 582097 w 1339053"/>
                  <a:gd name="connsiteY75" fmla="*/ 634609 h 6858000"/>
                  <a:gd name="connsiteX76" fmla="*/ 702468 w 1339053"/>
                  <a:gd name="connsiteY76" fmla="*/ 834019 h 6858000"/>
                  <a:gd name="connsiteX77" fmla="*/ 729203 w 1339053"/>
                  <a:gd name="connsiteY77" fmla="*/ 887701 h 6858000"/>
                  <a:gd name="connsiteX78" fmla="*/ 743787 w 1339053"/>
                  <a:gd name="connsiteY78" fmla="*/ 1016355 h 6858000"/>
                  <a:gd name="connsiteX79" fmla="*/ 750083 w 1339053"/>
                  <a:gd name="connsiteY79" fmla="*/ 1128060 h 6858000"/>
                  <a:gd name="connsiteX80" fmla="*/ 768866 w 1339053"/>
                  <a:gd name="connsiteY80" fmla="*/ 1213431 h 6858000"/>
                  <a:gd name="connsiteX81" fmla="*/ 787802 w 1339053"/>
                  <a:gd name="connsiteY81" fmla="*/ 1286432 h 6858000"/>
                  <a:gd name="connsiteX82" fmla="*/ 842837 w 1339053"/>
                  <a:gd name="connsiteY82" fmla="*/ 1455511 h 6858000"/>
                  <a:gd name="connsiteX83" fmla="*/ 877988 w 1339053"/>
                  <a:gd name="connsiteY83" fmla="*/ 1634814 h 6858000"/>
                  <a:gd name="connsiteX84" fmla="*/ 941063 w 1339053"/>
                  <a:gd name="connsiteY84" fmla="*/ 1789731 h 6858000"/>
                  <a:gd name="connsiteX85" fmla="*/ 980124 w 1339053"/>
                  <a:gd name="connsiteY85" fmla="*/ 1857657 h 6858000"/>
                  <a:gd name="connsiteX86" fmla="*/ 984484 w 1339053"/>
                  <a:gd name="connsiteY86" fmla="*/ 1976384 h 6858000"/>
                  <a:gd name="connsiteX87" fmla="*/ 1007189 w 1339053"/>
                  <a:gd name="connsiteY87" fmla="*/ 2110650 h 6858000"/>
                  <a:gd name="connsiteX88" fmla="*/ 1039893 w 1339053"/>
                  <a:gd name="connsiteY88" fmla="*/ 2211041 h 6858000"/>
                  <a:gd name="connsiteX89" fmla="*/ 1059162 w 1339053"/>
                  <a:gd name="connsiteY89" fmla="*/ 2286682 h 6858000"/>
                  <a:gd name="connsiteX90" fmla="*/ 1070522 w 1339053"/>
                  <a:gd name="connsiteY90" fmla="*/ 2388667 h 6858000"/>
                  <a:gd name="connsiteX91" fmla="*/ 1093939 w 1339053"/>
                  <a:gd name="connsiteY91" fmla="*/ 2494653 h 6858000"/>
                  <a:gd name="connsiteX92" fmla="*/ 1112007 w 1339053"/>
                  <a:gd name="connsiteY92" fmla="*/ 2548197 h 6858000"/>
                  <a:gd name="connsiteX93" fmla="*/ 1138346 w 1339053"/>
                  <a:gd name="connsiteY93" fmla="*/ 2649163 h 6858000"/>
                  <a:gd name="connsiteX94" fmla="*/ 1160337 w 1339053"/>
                  <a:gd name="connsiteY94" fmla="*/ 2751608 h 6858000"/>
                  <a:gd name="connsiteX95" fmla="*/ 1165737 w 1339053"/>
                  <a:gd name="connsiteY95" fmla="*/ 2933012 h 6858000"/>
                  <a:gd name="connsiteX96" fmla="*/ 1202029 w 1339053"/>
                  <a:gd name="connsiteY96" fmla="*/ 3107873 h 6858000"/>
                  <a:gd name="connsiteX97" fmla="*/ 1225692 w 1339053"/>
                  <a:gd name="connsiteY97" fmla="*/ 3244974 h 6858000"/>
                  <a:gd name="connsiteX98" fmla="*/ 1243916 w 1339053"/>
                  <a:gd name="connsiteY98" fmla="*/ 3326221 h 6858000"/>
                  <a:gd name="connsiteX99" fmla="*/ 1293067 w 1339053"/>
                  <a:gd name="connsiteY99" fmla="*/ 3480219 h 6858000"/>
                  <a:gd name="connsiteX100" fmla="*/ 1308071 w 1339053"/>
                  <a:gd name="connsiteY100" fmla="*/ 3585182 h 6858000"/>
                  <a:gd name="connsiteX101" fmla="*/ 1295962 w 1339053"/>
                  <a:gd name="connsiteY101" fmla="*/ 3584708 h 6858000"/>
                  <a:gd name="connsiteX102" fmla="*/ 1118893 w 1339053"/>
                  <a:gd name="connsiteY102" fmla="*/ 3568330 h 6858000"/>
                  <a:gd name="connsiteX103" fmla="*/ 1094179 w 1339053"/>
                  <a:gd name="connsiteY103" fmla="*/ 3567566 h 6858000"/>
                  <a:gd name="connsiteX104" fmla="*/ 922719 w 1339053"/>
                  <a:gd name="connsiteY104" fmla="*/ 3516472 h 6858000"/>
                  <a:gd name="connsiteX105" fmla="*/ 877028 w 1339053"/>
                  <a:gd name="connsiteY105" fmla="*/ 3490955 h 6858000"/>
                  <a:gd name="connsiteX106" fmla="*/ 850533 w 1339053"/>
                  <a:gd name="connsiteY106" fmla="*/ 3481837 h 6858000"/>
                  <a:gd name="connsiteX107" fmla="*/ 852113 w 1339053"/>
                  <a:gd name="connsiteY107" fmla="*/ 3461170 h 6858000"/>
                  <a:gd name="connsiteX108" fmla="*/ 831383 w 1339053"/>
                  <a:gd name="connsiteY108" fmla="*/ 3399179 h 6858000"/>
                  <a:gd name="connsiteX109" fmla="*/ 743141 w 1339053"/>
                  <a:gd name="connsiteY109" fmla="*/ 3320580 h 6858000"/>
                  <a:gd name="connsiteX110" fmla="*/ 713221 w 1339053"/>
                  <a:gd name="connsiteY110" fmla="*/ 3251241 h 6858000"/>
                  <a:gd name="connsiteX111" fmla="*/ 697098 w 1339053"/>
                  <a:gd name="connsiteY111" fmla="*/ 3202528 h 6858000"/>
                  <a:gd name="connsiteX112" fmla="*/ 664820 w 1339053"/>
                  <a:gd name="connsiteY112" fmla="*/ 3154190 h 6858000"/>
                  <a:gd name="connsiteX113" fmla="*/ 572501 w 1339053"/>
                  <a:gd name="connsiteY113" fmla="*/ 3087312 h 6858000"/>
                  <a:gd name="connsiteX114" fmla="*/ 497703 w 1339053"/>
                  <a:gd name="connsiteY114" fmla="*/ 3005243 h 6858000"/>
                  <a:gd name="connsiteX115" fmla="*/ 476984 w 1339053"/>
                  <a:gd name="connsiteY115" fmla="*/ 2892751 h 6858000"/>
                  <a:gd name="connsiteX116" fmla="*/ 468947 w 1339053"/>
                  <a:gd name="connsiteY116" fmla="*/ 2824527 h 6858000"/>
                  <a:gd name="connsiteX117" fmla="*/ 569138 w 1339053"/>
                  <a:gd name="connsiteY117" fmla="*/ 2595026 h 6858000"/>
                  <a:gd name="connsiteX118" fmla="*/ 645397 w 1339053"/>
                  <a:gd name="connsiteY118" fmla="*/ 2440808 h 6858000"/>
                  <a:gd name="connsiteX119" fmla="*/ 651820 w 1339053"/>
                  <a:gd name="connsiteY119" fmla="*/ 2384384 h 6858000"/>
                  <a:gd name="connsiteX120" fmla="*/ 612994 w 1339053"/>
                  <a:gd name="connsiteY120" fmla="*/ 2207332 h 6858000"/>
                  <a:gd name="connsiteX121" fmla="*/ 620894 w 1339053"/>
                  <a:gd name="connsiteY121" fmla="*/ 2046679 h 6858000"/>
                  <a:gd name="connsiteX122" fmla="*/ 644614 w 1339053"/>
                  <a:gd name="connsiteY122" fmla="*/ 1931265 h 6858000"/>
                  <a:gd name="connsiteX123" fmla="*/ 665994 w 1339053"/>
                  <a:gd name="connsiteY123" fmla="*/ 1832337 h 6858000"/>
                  <a:gd name="connsiteX124" fmla="*/ 678276 w 1339053"/>
                  <a:gd name="connsiteY124" fmla="*/ 1709437 h 6858000"/>
                  <a:gd name="connsiteX125" fmla="*/ 672955 w 1339053"/>
                  <a:gd name="connsiteY125" fmla="*/ 1636123 h 6858000"/>
                  <a:gd name="connsiteX126" fmla="*/ 668480 w 1339053"/>
                  <a:gd name="connsiteY126" fmla="*/ 1520749 h 6858000"/>
                  <a:gd name="connsiteX127" fmla="*/ 653920 w 1339053"/>
                  <a:gd name="connsiteY127" fmla="*/ 1399437 h 6858000"/>
                  <a:gd name="connsiteX128" fmla="*/ 612686 w 1339053"/>
                  <a:gd name="connsiteY128" fmla="*/ 1296979 h 6858000"/>
                  <a:gd name="connsiteX129" fmla="*/ 570220 w 1339053"/>
                  <a:gd name="connsiteY129" fmla="*/ 1235618 h 6858000"/>
                  <a:gd name="connsiteX130" fmla="*/ 529736 w 1339053"/>
                  <a:gd name="connsiteY130" fmla="*/ 1081752 h 6858000"/>
                  <a:gd name="connsiteX131" fmla="*/ 414305 w 1339053"/>
                  <a:gd name="connsiteY131" fmla="*/ 918292 h 6858000"/>
                  <a:gd name="connsiteX132" fmla="*/ 373924 w 1339053"/>
                  <a:gd name="connsiteY132" fmla="*/ 825689 h 6858000"/>
                  <a:gd name="connsiteX133" fmla="*/ 368949 w 1339053"/>
                  <a:gd name="connsiteY133" fmla="*/ 778726 h 6858000"/>
                  <a:gd name="connsiteX134" fmla="*/ 347020 w 1339053"/>
                  <a:gd name="connsiteY134" fmla="*/ 694643 h 6858000"/>
                  <a:gd name="connsiteX135" fmla="*/ 327478 w 1339053"/>
                  <a:gd name="connsiteY135" fmla="*/ 642898 h 6858000"/>
                  <a:gd name="connsiteX136" fmla="*/ 243468 w 1339053"/>
                  <a:gd name="connsiteY136" fmla="*/ 491960 h 6858000"/>
                  <a:gd name="connsiteX137" fmla="*/ 218930 w 1339053"/>
                  <a:gd name="connsiteY137" fmla="*/ 446010 h 6858000"/>
                  <a:gd name="connsiteX138" fmla="*/ 180614 w 1339053"/>
                  <a:gd name="connsiteY138" fmla="*/ 354892 h 6858000"/>
                  <a:gd name="connsiteX139" fmla="*/ 171988 w 1339053"/>
                  <a:gd name="connsiteY139" fmla="*/ 317521 h 6858000"/>
                  <a:gd name="connsiteX140" fmla="*/ 139875 w 1339053"/>
                  <a:gd name="connsiteY140" fmla="*/ 246378 h 6858000"/>
                  <a:gd name="connsiteX141" fmla="*/ 51499 w 1339053"/>
                  <a:gd name="connsiteY141" fmla="*/ 73211 h 6858000"/>
                  <a:gd name="connsiteX142" fmla="*/ 19690 w 1339053"/>
                  <a:gd name="connsiteY142" fmla="*/ 36621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</a:cxnLst>
                <a:rect l="l" t="t" r="r" b="b"/>
                <a:pathLst>
                  <a:path w="1339053" h="6858000">
                    <a:moveTo>
                      <a:pt x="850532" y="3481838"/>
                    </a:moveTo>
                    <a:lnTo>
                      <a:pt x="877027" y="3490955"/>
                    </a:lnTo>
                    <a:cubicBezTo>
                      <a:pt x="892941" y="3497986"/>
                      <a:pt x="908176" y="3506416"/>
                      <a:pt x="922718" y="3516472"/>
                    </a:cubicBezTo>
                    <a:cubicBezTo>
                      <a:pt x="967062" y="3547282"/>
                      <a:pt x="1027547" y="3564030"/>
                      <a:pt x="1094179" y="3567567"/>
                    </a:cubicBezTo>
                    <a:cubicBezTo>
                      <a:pt x="1102515" y="3567965"/>
                      <a:pt x="1113434" y="3565936"/>
                      <a:pt x="1118891" y="3568331"/>
                    </a:cubicBezTo>
                    <a:cubicBezTo>
                      <a:pt x="1180628" y="3594888"/>
                      <a:pt x="1237753" y="3586304"/>
                      <a:pt x="1295961" y="3584709"/>
                    </a:cubicBezTo>
                    <a:lnTo>
                      <a:pt x="1308070" y="3585183"/>
                    </a:lnTo>
                    <a:lnTo>
                      <a:pt x="1325263" y="3705453"/>
                    </a:lnTo>
                    <a:cubicBezTo>
                      <a:pt x="1328254" y="3727679"/>
                      <a:pt x="1331526" y="3749922"/>
                      <a:pt x="1334107" y="3772268"/>
                    </a:cubicBezTo>
                    <a:lnTo>
                      <a:pt x="1338203" y="3831076"/>
                    </a:lnTo>
                    <a:lnTo>
                      <a:pt x="1338805" y="3839709"/>
                    </a:lnTo>
                    <a:cubicBezTo>
                      <a:pt x="1339996" y="3932341"/>
                      <a:pt x="1336568" y="4025809"/>
                      <a:pt x="1335635" y="4118635"/>
                    </a:cubicBezTo>
                    <a:cubicBezTo>
                      <a:pt x="1335202" y="4148976"/>
                      <a:pt x="1338805" y="4178868"/>
                      <a:pt x="1337171" y="4209403"/>
                    </a:cubicBezTo>
                    <a:cubicBezTo>
                      <a:pt x="1335445" y="4242449"/>
                      <a:pt x="1327565" y="4276129"/>
                      <a:pt x="1325840" y="4309174"/>
                    </a:cubicBezTo>
                    <a:cubicBezTo>
                      <a:pt x="1322853" y="4364122"/>
                      <a:pt x="1323899" y="4418621"/>
                      <a:pt x="1321122" y="4473630"/>
                    </a:cubicBezTo>
                    <a:cubicBezTo>
                      <a:pt x="1315632" y="4579723"/>
                      <a:pt x="1309019" y="4685750"/>
                      <a:pt x="1302196" y="4791709"/>
                    </a:cubicBezTo>
                    <a:cubicBezTo>
                      <a:pt x="1300696" y="4814383"/>
                      <a:pt x="1294244" y="4837504"/>
                      <a:pt x="1293239" y="4860048"/>
                    </a:cubicBezTo>
                    <a:cubicBezTo>
                      <a:pt x="1290785" y="4919957"/>
                      <a:pt x="1289660" y="4979994"/>
                      <a:pt x="1288829" y="5039837"/>
                    </a:cubicBezTo>
                    <a:cubicBezTo>
                      <a:pt x="1288401" y="5076103"/>
                      <a:pt x="1290512" y="5112310"/>
                      <a:pt x="1289584" y="5148703"/>
                    </a:cubicBezTo>
                    <a:cubicBezTo>
                      <a:pt x="1288845" y="5177820"/>
                      <a:pt x="1286193" y="5207193"/>
                      <a:pt x="1282205" y="5236435"/>
                    </a:cubicBezTo>
                    <a:cubicBezTo>
                      <a:pt x="1278784" y="5261619"/>
                      <a:pt x="1270649" y="5286477"/>
                      <a:pt x="1268145" y="5311662"/>
                    </a:cubicBezTo>
                    <a:cubicBezTo>
                      <a:pt x="1261308" y="5379812"/>
                      <a:pt x="1256387" y="5447703"/>
                      <a:pt x="1250547" y="5515595"/>
                    </a:cubicBezTo>
                    <a:cubicBezTo>
                      <a:pt x="1248113" y="5542776"/>
                      <a:pt x="1244054" y="5570023"/>
                      <a:pt x="1243323" y="5596885"/>
                    </a:cubicBezTo>
                    <a:cubicBezTo>
                      <a:pt x="1241082" y="5668709"/>
                      <a:pt x="1241668" y="5740276"/>
                      <a:pt x="1238303" y="5812036"/>
                    </a:cubicBezTo>
                    <a:cubicBezTo>
                      <a:pt x="1235508" y="5871554"/>
                      <a:pt x="1228259" y="5931392"/>
                      <a:pt x="1223551" y="5991171"/>
                    </a:cubicBezTo>
                    <a:cubicBezTo>
                      <a:pt x="1221675" y="6016549"/>
                      <a:pt x="1222415" y="6041609"/>
                      <a:pt x="1219699" y="6066726"/>
                    </a:cubicBezTo>
                    <a:cubicBezTo>
                      <a:pt x="1213776" y="6123024"/>
                      <a:pt x="1205938" y="6179576"/>
                      <a:pt x="1199935" y="6236130"/>
                    </a:cubicBezTo>
                    <a:cubicBezTo>
                      <a:pt x="1196614" y="6268403"/>
                      <a:pt x="1198425" y="6301127"/>
                      <a:pt x="1192857" y="6333267"/>
                    </a:cubicBezTo>
                    <a:cubicBezTo>
                      <a:pt x="1179603" y="6409590"/>
                      <a:pt x="1163470" y="6485591"/>
                      <a:pt x="1148174" y="6561849"/>
                    </a:cubicBezTo>
                    <a:cubicBezTo>
                      <a:pt x="1132370" y="6640486"/>
                      <a:pt x="1117066" y="6719000"/>
                      <a:pt x="1100424" y="6797385"/>
                    </a:cubicBezTo>
                    <a:lnTo>
                      <a:pt x="1085621" y="6858000"/>
                    </a:lnTo>
                    <a:lnTo>
                      <a:pt x="932341" y="6858000"/>
                    </a:lnTo>
                    <a:lnTo>
                      <a:pt x="944496" y="6829656"/>
                    </a:lnTo>
                    <a:cubicBezTo>
                      <a:pt x="964836" y="6776399"/>
                      <a:pt x="953622" y="6744439"/>
                      <a:pt x="913239" y="6720119"/>
                    </a:cubicBezTo>
                    <a:cubicBezTo>
                      <a:pt x="890880" y="6706443"/>
                      <a:pt x="866986" y="6690318"/>
                      <a:pt x="870682" y="6655346"/>
                    </a:cubicBezTo>
                    <a:cubicBezTo>
                      <a:pt x="876846" y="6598274"/>
                      <a:pt x="889503" y="6540954"/>
                      <a:pt x="846442" y="6498594"/>
                    </a:cubicBezTo>
                    <a:cubicBezTo>
                      <a:pt x="862273" y="6487399"/>
                      <a:pt x="871751" y="6480449"/>
                      <a:pt x="881150" y="6473756"/>
                    </a:cubicBezTo>
                    <a:cubicBezTo>
                      <a:pt x="907245" y="6455292"/>
                      <a:pt x="930705" y="6407516"/>
                      <a:pt x="922470" y="6377035"/>
                    </a:cubicBezTo>
                    <a:cubicBezTo>
                      <a:pt x="910652" y="6332192"/>
                      <a:pt x="925705" y="6299028"/>
                      <a:pt x="955039" y="6268585"/>
                    </a:cubicBezTo>
                    <a:cubicBezTo>
                      <a:pt x="1003777" y="6217606"/>
                      <a:pt x="1017630" y="6148240"/>
                      <a:pt x="1024350" y="6083443"/>
                    </a:cubicBezTo>
                    <a:cubicBezTo>
                      <a:pt x="1029590" y="6034553"/>
                      <a:pt x="1028255" y="5980246"/>
                      <a:pt x="999696" y="5938416"/>
                    </a:cubicBezTo>
                    <a:cubicBezTo>
                      <a:pt x="990505" y="5925141"/>
                      <a:pt x="991039" y="5901884"/>
                      <a:pt x="988342" y="5882426"/>
                    </a:cubicBezTo>
                    <a:cubicBezTo>
                      <a:pt x="986229" y="5866254"/>
                      <a:pt x="984774" y="5849442"/>
                      <a:pt x="985444" y="5832438"/>
                    </a:cubicBezTo>
                    <a:cubicBezTo>
                      <a:pt x="986010" y="5814273"/>
                      <a:pt x="985042" y="5793656"/>
                      <a:pt x="992016" y="5777751"/>
                    </a:cubicBezTo>
                    <a:cubicBezTo>
                      <a:pt x="1012886" y="5729456"/>
                      <a:pt x="1014467" y="5686488"/>
                      <a:pt x="995028" y="5641832"/>
                    </a:cubicBezTo>
                    <a:cubicBezTo>
                      <a:pt x="984984" y="5618696"/>
                      <a:pt x="974301" y="5585771"/>
                      <a:pt x="981247" y="5562522"/>
                    </a:cubicBezTo>
                    <a:cubicBezTo>
                      <a:pt x="998041" y="5505913"/>
                      <a:pt x="997454" y="5454379"/>
                      <a:pt x="995131" y="5398075"/>
                    </a:cubicBezTo>
                    <a:cubicBezTo>
                      <a:pt x="993724" y="5361807"/>
                      <a:pt x="997229" y="5322258"/>
                      <a:pt x="997379" y="5283928"/>
                    </a:cubicBezTo>
                    <a:cubicBezTo>
                      <a:pt x="997473" y="5239095"/>
                      <a:pt x="1006631" y="5193105"/>
                      <a:pt x="979617" y="5157396"/>
                    </a:cubicBezTo>
                    <a:cubicBezTo>
                      <a:pt x="976728" y="5153402"/>
                      <a:pt x="978724" y="5144705"/>
                      <a:pt x="976441" y="5139485"/>
                    </a:cubicBezTo>
                    <a:cubicBezTo>
                      <a:pt x="969619" y="5122991"/>
                      <a:pt x="964828" y="5102888"/>
                      <a:pt x="953793" y="5091862"/>
                    </a:cubicBezTo>
                    <a:cubicBezTo>
                      <a:pt x="921506" y="5059884"/>
                      <a:pt x="886609" y="5031900"/>
                      <a:pt x="853056" y="5001787"/>
                    </a:cubicBezTo>
                    <a:cubicBezTo>
                      <a:pt x="845882" y="4995337"/>
                      <a:pt x="836325" y="4988437"/>
                      <a:pt x="833979" y="4978966"/>
                    </a:cubicBezTo>
                    <a:cubicBezTo>
                      <a:pt x="820602" y="4924328"/>
                      <a:pt x="808509" y="4869239"/>
                      <a:pt x="796995" y="4813768"/>
                    </a:cubicBezTo>
                    <a:cubicBezTo>
                      <a:pt x="792418" y="4791474"/>
                      <a:pt x="803209" y="4777314"/>
                      <a:pt x="820590" y="4764057"/>
                    </a:cubicBezTo>
                    <a:cubicBezTo>
                      <a:pt x="837188" y="4751123"/>
                      <a:pt x="855398" y="4734452"/>
                      <a:pt x="864688" y="4714752"/>
                    </a:cubicBezTo>
                    <a:cubicBezTo>
                      <a:pt x="883062" y="4675275"/>
                      <a:pt x="897521" y="4632902"/>
                      <a:pt x="910485" y="4590911"/>
                    </a:cubicBezTo>
                    <a:cubicBezTo>
                      <a:pt x="915338" y="4575199"/>
                      <a:pt x="912978" y="4556131"/>
                      <a:pt x="911445" y="4539571"/>
                    </a:cubicBezTo>
                    <a:cubicBezTo>
                      <a:pt x="908527" y="4508200"/>
                      <a:pt x="900999" y="4477659"/>
                      <a:pt x="900285" y="4445837"/>
                    </a:cubicBezTo>
                    <a:cubicBezTo>
                      <a:pt x="899539" y="4408923"/>
                      <a:pt x="887958" y="4383340"/>
                      <a:pt x="863237" y="4364703"/>
                    </a:cubicBezTo>
                    <a:cubicBezTo>
                      <a:pt x="826431" y="4336971"/>
                      <a:pt x="808536" y="4292507"/>
                      <a:pt x="798070" y="4243284"/>
                    </a:cubicBezTo>
                    <a:cubicBezTo>
                      <a:pt x="784617" y="4180721"/>
                      <a:pt x="805728" y="4117545"/>
                      <a:pt x="817097" y="4054750"/>
                    </a:cubicBezTo>
                    <a:cubicBezTo>
                      <a:pt x="821537" y="4030724"/>
                      <a:pt x="826632" y="4006057"/>
                      <a:pt x="826251" y="3982801"/>
                    </a:cubicBezTo>
                    <a:cubicBezTo>
                      <a:pt x="825347" y="3916709"/>
                      <a:pt x="825150" y="3850833"/>
                      <a:pt x="836848" y="3784939"/>
                    </a:cubicBezTo>
                    <a:lnTo>
                      <a:pt x="841285" y="3766755"/>
                    </a:lnTo>
                    <a:lnTo>
                      <a:pt x="841284" y="3766755"/>
                    </a:lnTo>
                    <a:lnTo>
                      <a:pt x="852925" y="3719034"/>
                    </a:lnTo>
                    <a:cubicBezTo>
                      <a:pt x="855152" y="3711822"/>
                      <a:pt x="856753" y="3704413"/>
                      <a:pt x="857932" y="3696880"/>
                    </a:cubicBezTo>
                    <a:cubicBezTo>
                      <a:pt x="868683" y="3631632"/>
                      <a:pt x="885300" y="3565939"/>
                      <a:pt x="853534" y="3507036"/>
                    </a:cubicBezTo>
                    <a:cubicBezTo>
                      <a:pt x="850623" y="3501622"/>
                      <a:pt x="849992" y="3494020"/>
                      <a:pt x="850226" y="3485839"/>
                    </a:cubicBezTo>
                    <a:close/>
                    <a:moveTo>
                      <a:pt x="0" y="0"/>
                    </a:moveTo>
                    <a:lnTo>
                      <a:pt x="455609" y="0"/>
                    </a:lnTo>
                    <a:lnTo>
                      <a:pt x="459171" y="72395"/>
                    </a:lnTo>
                    <a:cubicBezTo>
                      <a:pt x="459671" y="92301"/>
                      <a:pt x="456894" y="113171"/>
                      <a:pt x="460041" y="131917"/>
                    </a:cubicBezTo>
                    <a:cubicBezTo>
                      <a:pt x="474213" y="218122"/>
                      <a:pt x="492031" y="302910"/>
                      <a:pt x="504421" y="389691"/>
                    </a:cubicBezTo>
                    <a:cubicBezTo>
                      <a:pt x="517349" y="479177"/>
                      <a:pt x="539516" y="562489"/>
                      <a:pt x="582097" y="634609"/>
                    </a:cubicBezTo>
                    <a:cubicBezTo>
                      <a:pt x="621686" y="701573"/>
                      <a:pt x="662589" y="767248"/>
                      <a:pt x="702468" y="834019"/>
                    </a:cubicBezTo>
                    <a:cubicBezTo>
                      <a:pt x="712587" y="850968"/>
                      <a:pt x="725536" y="867665"/>
                      <a:pt x="729203" y="887701"/>
                    </a:cubicBezTo>
                    <a:cubicBezTo>
                      <a:pt x="736973" y="929321"/>
                      <a:pt x="740155" y="973193"/>
                      <a:pt x="743787" y="1016355"/>
                    </a:cubicBezTo>
                    <a:cubicBezTo>
                      <a:pt x="746786" y="1053398"/>
                      <a:pt x="745800" y="1091467"/>
                      <a:pt x="750083" y="1128060"/>
                    </a:cubicBezTo>
                    <a:cubicBezTo>
                      <a:pt x="753428" y="1157309"/>
                      <a:pt x="762038" y="1185083"/>
                      <a:pt x="768866" y="1213431"/>
                    </a:cubicBezTo>
                    <a:cubicBezTo>
                      <a:pt x="774767" y="1238107"/>
                      <a:pt x="778357" y="1264327"/>
                      <a:pt x="787802" y="1286432"/>
                    </a:cubicBezTo>
                    <a:cubicBezTo>
                      <a:pt x="810582" y="1340304"/>
                      <a:pt x="832653" y="1394242"/>
                      <a:pt x="842837" y="1455511"/>
                    </a:cubicBezTo>
                    <a:cubicBezTo>
                      <a:pt x="853049" y="1515944"/>
                      <a:pt x="867276" y="1574511"/>
                      <a:pt x="877988" y="1634814"/>
                    </a:cubicBezTo>
                    <a:cubicBezTo>
                      <a:pt x="888390" y="1693895"/>
                      <a:pt x="902813" y="1748857"/>
                      <a:pt x="941063" y="1789731"/>
                    </a:cubicBezTo>
                    <a:cubicBezTo>
                      <a:pt x="957906" y="1807908"/>
                      <a:pt x="975122" y="1831564"/>
                      <a:pt x="980124" y="1857657"/>
                    </a:cubicBezTo>
                    <a:cubicBezTo>
                      <a:pt x="987207" y="1894833"/>
                      <a:pt x="980788" y="1937150"/>
                      <a:pt x="984484" y="1976384"/>
                    </a:cubicBezTo>
                    <a:cubicBezTo>
                      <a:pt x="988781" y="2022576"/>
                      <a:pt x="988793" y="2074493"/>
                      <a:pt x="1007189" y="2110650"/>
                    </a:cubicBezTo>
                    <a:cubicBezTo>
                      <a:pt x="1023612" y="2142809"/>
                      <a:pt x="1034723" y="2173610"/>
                      <a:pt x="1039893" y="2211041"/>
                    </a:cubicBezTo>
                    <a:cubicBezTo>
                      <a:pt x="1043484" y="2237261"/>
                      <a:pt x="1057690" y="2260269"/>
                      <a:pt x="1059162" y="2286682"/>
                    </a:cubicBezTo>
                    <a:cubicBezTo>
                      <a:pt x="1061252" y="2321469"/>
                      <a:pt x="1060754" y="2355740"/>
                      <a:pt x="1070522" y="2388667"/>
                    </a:cubicBezTo>
                    <a:cubicBezTo>
                      <a:pt x="1080600" y="2422815"/>
                      <a:pt x="1085513" y="2459602"/>
                      <a:pt x="1093939" y="2494653"/>
                    </a:cubicBezTo>
                    <a:cubicBezTo>
                      <a:pt x="1098500" y="2513273"/>
                      <a:pt x="1106866" y="2529964"/>
                      <a:pt x="1112007" y="2548197"/>
                    </a:cubicBezTo>
                    <a:cubicBezTo>
                      <a:pt x="1121409" y="2581573"/>
                      <a:pt x="1130232" y="2615336"/>
                      <a:pt x="1138346" y="2649163"/>
                    </a:cubicBezTo>
                    <a:cubicBezTo>
                      <a:pt x="1146465" y="2682988"/>
                      <a:pt x="1157699" y="2716368"/>
                      <a:pt x="1160337" y="2751608"/>
                    </a:cubicBezTo>
                    <a:cubicBezTo>
                      <a:pt x="1164714" y="2811646"/>
                      <a:pt x="1159211" y="2873999"/>
                      <a:pt x="1165737" y="2933012"/>
                    </a:cubicBezTo>
                    <a:cubicBezTo>
                      <a:pt x="1172445" y="2992925"/>
                      <a:pt x="1185964" y="3051556"/>
                      <a:pt x="1202029" y="3107873"/>
                    </a:cubicBezTo>
                    <a:cubicBezTo>
                      <a:pt x="1214635" y="3152396"/>
                      <a:pt x="1227749" y="3194534"/>
                      <a:pt x="1225692" y="3244974"/>
                    </a:cubicBezTo>
                    <a:cubicBezTo>
                      <a:pt x="1224565" y="3273123"/>
                      <a:pt x="1231196" y="3305079"/>
                      <a:pt x="1243916" y="3326221"/>
                    </a:cubicBezTo>
                    <a:cubicBezTo>
                      <a:pt x="1271701" y="3372044"/>
                      <a:pt x="1285247" y="3423911"/>
                      <a:pt x="1293067" y="3480219"/>
                    </a:cubicBezTo>
                    <a:lnTo>
                      <a:pt x="1308071" y="3585182"/>
                    </a:lnTo>
                    <a:lnTo>
                      <a:pt x="1295962" y="3584708"/>
                    </a:lnTo>
                    <a:cubicBezTo>
                      <a:pt x="1237754" y="3586303"/>
                      <a:pt x="1180629" y="3594888"/>
                      <a:pt x="1118893" y="3568330"/>
                    </a:cubicBezTo>
                    <a:cubicBezTo>
                      <a:pt x="1113435" y="3565936"/>
                      <a:pt x="1102517" y="3567964"/>
                      <a:pt x="1094179" y="3567566"/>
                    </a:cubicBezTo>
                    <a:cubicBezTo>
                      <a:pt x="1027548" y="3564029"/>
                      <a:pt x="967064" y="3547281"/>
                      <a:pt x="922719" y="3516472"/>
                    </a:cubicBezTo>
                    <a:cubicBezTo>
                      <a:pt x="908178" y="3506414"/>
                      <a:pt x="892942" y="3497984"/>
                      <a:pt x="877028" y="3490955"/>
                    </a:cubicBezTo>
                    <a:lnTo>
                      <a:pt x="850533" y="3481837"/>
                    </a:lnTo>
                    <a:lnTo>
                      <a:pt x="852113" y="3461170"/>
                    </a:lnTo>
                    <a:cubicBezTo>
                      <a:pt x="854391" y="3434500"/>
                      <a:pt x="848474" y="3414331"/>
                      <a:pt x="831383" y="3399179"/>
                    </a:cubicBezTo>
                    <a:cubicBezTo>
                      <a:pt x="801767" y="3373388"/>
                      <a:pt x="773654" y="3344957"/>
                      <a:pt x="743141" y="3320580"/>
                    </a:cubicBezTo>
                    <a:cubicBezTo>
                      <a:pt x="722236" y="3303685"/>
                      <a:pt x="714543" y="3281842"/>
                      <a:pt x="713221" y="3251241"/>
                    </a:cubicBezTo>
                    <a:cubicBezTo>
                      <a:pt x="712555" y="3234106"/>
                      <a:pt x="704768" y="3217029"/>
                      <a:pt x="697098" y="3202528"/>
                    </a:cubicBezTo>
                    <a:cubicBezTo>
                      <a:pt x="687845" y="3184997"/>
                      <a:pt x="672212" y="3172554"/>
                      <a:pt x="664820" y="3154190"/>
                    </a:cubicBezTo>
                    <a:cubicBezTo>
                      <a:pt x="646169" y="3109209"/>
                      <a:pt x="616744" y="3087991"/>
                      <a:pt x="572501" y="3087312"/>
                    </a:cubicBezTo>
                    <a:cubicBezTo>
                      <a:pt x="533259" y="3086763"/>
                      <a:pt x="493731" y="3044085"/>
                      <a:pt x="497703" y="3005243"/>
                    </a:cubicBezTo>
                    <a:cubicBezTo>
                      <a:pt x="502030" y="2962279"/>
                      <a:pt x="490540" y="2928257"/>
                      <a:pt x="476984" y="2892751"/>
                    </a:cubicBezTo>
                    <a:cubicBezTo>
                      <a:pt x="469363" y="2872905"/>
                      <a:pt x="465404" y="2847135"/>
                      <a:pt x="468947" y="2824527"/>
                    </a:cubicBezTo>
                    <a:cubicBezTo>
                      <a:pt x="482188" y="2738605"/>
                      <a:pt x="520979" y="2665650"/>
                      <a:pt x="569138" y="2595026"/>
                    </a:cubicBezTo>
                    <a:cubicBezTo>
                      <a:pt x="600577" y="2548865"/>
                      <a:pt x="622260" y="2493483"/>
                      <a:pt x="645397" y="2440808"/>
                    </a:cubicBezTo>
                    <a:cubicBezTo>
                      <a:pt x="652529" y="2424387"/>
                      <a:pt x="655029" y="2401457"/>
                      <a:pt x="651820" y="2384384"/>
                    </a:cubicBezTo>
                    <a:cubicBezTo>
                      <a:pt x="640949" y="2324596"/>
                      <a:pt x="629163" y="2264805"/>
                      <a:pt x="612994" y="2207332"/>
                    </a:cubicBezTo>
                    <a:cubicBezTo>
                      <a:pt x="597678" y="2153787"/>
                      <a:pt x="601053" y="2099808"/>
                      <a:pt x="620894" y="2046679"/>
                    </a:cubicBezTo>
                    <a:cubicBezTo>
                      <a:pt x="635367" y="2007977"/>
                      <a:pt x="641110" y="1970814"/>
                      <a:pt x="644614" y="1931265"/>
                    </a:cubicBezTo>
                    <a:cubicBezTo>
                      <a:pt x="647465" y="1898285"/>
                      <a:pt x="653360" y="1862859"/>
                      <a:pt x="665994" y="1832337"/>
                    </a:cubicBezTo>
                    <a:cubicBezTo>
                      <a:pt x="683779" y="1789578"/>
                      <a:pt x="688928" y="1751381"/>
                      <a:pt x="678276" y="1709437"/>
                    </a:cubicBezTo>
                    <a:cubicBezTo>
                      <a:pt x="672576" y="1687079"/>
                      <a:pt x="673987" y="1660990"/>
                      <a:pt x="672955" y="1636123"/>
                    </a:cubicBezTo>
                    <a:cubicBezTo>
                      <a:pt x="671272" y="1597795"/>
                      <a:pt x="671867" y="1558758"/>
                      <a:pt x="668480" y="1520749"/>
                    </a:cubicBezTo>
                    <a:cubicBezTo>
                      <a:pt x="665050" y="1479903"/>
                      <a:pt x="655019" y="1440408"/>
                      <a:pt x="653920" y="1399437"/>
                    </a:cubicBezTo>
                    <a:cubicBezTo>
                      <a:pt x="652652" y="1355309"/>
                      <a:pt x="639893" y="1323154"/>
                      <a:pt x="612686" y="1296979"/>
                    </a:cubicBezTo>
                    <a:cubicBezTo>
                      <a:pt x="595576" y="1280408"/>
                      <a:pt x="578401" y="1259588"/>
                      <a:pt x="570220" y="1235618"/>
                    </a:cubicBezTo>
                    <a:cubicBezTo>
                      <a:pt x="553631" y="1186194"/>
                      <a:pt x="545669" y="1131821"/>
                      <a:pt x="529736" y="1081752"/>
                    </a:cubicBezTo>
                    <a:cubicBezTo>
                      <a:pt x="507466" y="1011390"/>
                      <a:pt x="481332" y="944631"/>
                      <a:pt x="414305" y="918292"/>
                    </a:cubicBezTo>
                    <a:cubicBezTo>
                      <a:pt x="377314" y="903769"/>
                      <a:pt x="368843" y="874065"/>
                      <a:pt x="373924" y="825689"/>
                    </a:cubicBezTo>
                    <a:cubicBezTo>
                      <a:pt x="375689" y="809590"/>
                      <a:pt x="376722" y="786203"/>
                      <a:pt x="368949" y="778726"/>
                    </a:cubicBezTo>
                    <a:cubicBezTo>
                      <a:pt x="345838" y="756354"/>
                      <a:pt x="349308" y="725824"/>
                      <a:pt x="347020" y="694643"/>
                    </a:cubicBezTo>
                    <a:cubicBezTo>
                      <a:pt x="345704" y="675894"/>
                      <a:pt x="339306" y="651346"/>
                      <a:pt x="327478" y="642898"/>
                    </a:cubicBezTo>
                    <a:cubicBezTo>
                      <a:pt x="279698" y="608395"/>
                      <a:pt x="263590" y="549247"/>
                      <a:pt x="243468" y="491960"/>
                    </a:cubicBezTo>
                    <a:cubicBezTo>
                      <a:pt x="237433" y="475142"/>
                      <a:pt x="230250" y="456843"/>
                      <a:pt x="218930" y="446010"/>
                    </a:cubicBezTo>
                    <a:cubicBezTo>
                      <a:pt x="194433" y="422927"/>
                      <a:pt x="180036" y="395344"/>
                      <a:pt x="180614" y="354892"/>
                    </a:cubicBezTo>
                    <a:cubicBezTo>
                      <a:pt x="180923" y="342010"/>
                      <a:pt x="176523" y="328798"/>
                      <a:pt x="171988" y="317521"/>
                    </a:cubicBezTo>
                    <a:cubicBezTo>
                      <a:pt x="162052" y="293291"/>
                      <a:pt x="148442" y="271315"/>
                      <a:pt x="139875" y="246378"/>
                    </a:cubicBezTo>
                    <a:cubicBezTo>
                      <a:pt x="117577" y="182780"/>
                      <a:pt x="95749" y="119890"/>
                      <a:pt x="51499" y="73211"/>
                    </a:cubicBezTo>
                    <a:cubicBezTo>
                      <a:pt x="40691" y="61834"/>
                      <a:pt x="29467" y="49763"/>
                      <a:pt x="19690" y="36621"/>
                    </a:cubicBezTo>
                    <a:close/>
                  </a:path>
                </a:pathLst>
              </a:custGeom>
              <a:blipFill dpi="0" rotWithShape="1">
                <a:blip r:embed="rId4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2B304C06-1A51-4041-F6F5-BD77023A6F4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28259" y="2266408"/>
            <a:ext cx="3003569" cy="2061489"/>
          </a:xfrm>
          <a:prstGeom prst="rect">
            <a:avLst/>
          </a:prstGeom>
        </p:spPr>
      </p:pic>
      <p:pic>
        <p:nvPicPr>
          <p:cNvPr id="8" name="Audio 7">
            <a:extLst>
              <a:ext uri="{FF2B5EF4-FFF2-40B4-BE49-F238E27FC236}">
                <a16:creationId xmlns:a16="http://schemas.microsoft.com/office/drawing/2014/main" id="{C41F0475-1B0A-F0BA-8ACE-E1B37BD6DB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413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647"/>
    </mc:Choice>
    <mc:Fallback>
      <p:transition spd="slow" advTm="486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C394A29-FB96-4573-9568-DADA00F59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8D1E13-6123-99AE-F1C1-5052BEA47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6140449" cy="1323439"/>
          </a:xfrm>
        </p:spPr>
        <p:txBody>
          <a:bodyPr anchor="t">
            <a:normAutofit/>
          </a:bodyPr>
          <a:lstStyle/>
          <a:p>
            <a:r>
              <a:rPr lang="en-US" sz="4000" dirty="0">
                <a:solidFill>
                  <a:srgbClr val="FF0000"/>
                </a:solidFill>
                <a:latin typeface="Arial Black" panose="020B0A04020102020204" pitchFamily="34" charset="0"/>
              </a:rPr>
              <a:t>What is the Societal Marketing Concept?</a:t>
            </a:r>
            <a:endParaRPr lang="en-GB" sz="40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979F9-3D69-D0EA-E228-B8ED570514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2490" y="3573997"/>
            <a:ext cx="6140449" cy="2862288"/>
          </a:xfrm>
        </p:spPr>
        <p:txBody>
          <a:bodyPr>
            <a:normAutofit/>
          </a:bodyPr>
          <a:lstStyle/>
          <a:p>
            <a:r>
              <a:rPr lang="en-GB" sz="1400" b="1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Definition:</a:t>
            </a:r>
            <a:r>
              <a:rPr lang="en-GB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Fulfil target market needs profitably while increasing long-term welfare of consumer &amp; society (Chandy et al., 2021; Voronov et al., 2021).</a:t>
            </a:r>
          </a:p>
          <a:p>
            <a:r>
              <a:rPr lang="en-GB" sz="1400" b="1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Broader stakeholder orientation: </a:t>
            </a:r>
            <a:r>
              <a:rPr lang="en-GB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Align value generation to ethics, sustainability, and community outcomes (Dietrich et al., 2022).</a:t>
            </a:r>
          </a:p>
          <a:p>
            <a:r>
              <a:rPr lang="en-GB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Incorporates social marketing lessons learned about behaviour change and public good into commercial contexts (Lee &amp; Kotler, 2022; Akbar et al., 2021).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E11FEB-86C1-285D-0C1D-DF808D2D9A1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431" r="4839"/>
          <a:stretch>
            <a:fillRect/>
          </a:stretch>
        </p:blipFill>
        <p:spPr>
          <a:xfrm>
            <a:off x="7648048" y="2"/>
            <a:ext cx="4543952" cy="3333749"/>
          </a:xfrm>
          <a:custGeom>
            <a:avLst/>
            <a:gdLst/>
            <a:ahLst/>
            <a:cxnLst/>
            <a:rect l="l" t="t" r="r" b="b"/>
            <a:pathLst>
              <a:path w="4543952" h="3333749">
                <a:moveTo>
                  <a:pt x="332842" y="2836169"/>
                </a:moveTo>
                <a:lnTo>
                  <a:pt x="332842" y="2836170"/>
                </a:lnTo>
                <a:cubicBezTo>
                  <a:pt x="336914" y="2839980"/>
                  <a:pt x="340200" y="2844314"/>
                  <a:pt x="341533" y="2848791"/>
                </a:cubicBezTo>
                <a:lnTo>
                  <a:pt x="358166" y="2903542"/>
                </a:lnTo>
                <a:lnTo>
                  <a:pt x="366072" y="2947856"/>
                </a:lnTo>
                <a:lnTo>
                  <a:pt x="361441" y="2914325"/>
                </a:lnTo>
                <a:lnTo>
                  <a:pt x="358166" y="2903542"/>
                </a:lnTo>
                <a:lnTo>
                  <a:pt x="357138" y="2897782"/>
                </a:lnTo>
                <a:cubicBezTo>
                  <a:pt x="352392" y="2881304"/>
                  <a:pt x="346534" y="2865007"/>
                  <a:pt x="341533" y="2848790"/>
                </a:cubicBezTo>
                <a:close/>
                <a:moveTo>
                  <a:pt x="296001" y="2745349"/>
                </a:moveTo>
                <a:lnTo>
                  <a:pt x="289670" y="2770755"/>
                </a:lnTo>
                <a:lnTo>
                  <a:pt x="290080" y="2778003"/>
                </a:lnTo>
                <a:lnTo>
                  <a:pt x="289301" y="2782302"/>
                </a:lnTo>
                <a:lnTo>
                  <a:pt x="290501" y="2785437"/>
                </a:lnTo>
                <a:lnTo>
                  <a:pt x="290929" y="2793020"/>
                </a:lnTo>
                <a:lnTo>
                  <a:pt x="300579" y="2811777"/>
                </a:lnTo>
                <a:lnTo>
                  <a:pt x="300582" y="2811784"/>
                </a:lnTo>
                <a:lnTo>
                  <a:pt x="300583" y="2811784"/>
                </a:lnTo>
                <a:lnTo>
                  <a:pt x="300579" y="2811777"/>
                </a:lnTo>
                <a:lnTo>
                  <a:pt x="290501" y="2785437"/>
                </a:lnTo>
                <a:lnTo>
                  <a:pt x="290080" y="2778003"/>
                </a:lnTo>
                <a:close/>
                <a:moveTo>
                  <a:pt x="418115" y="2518261"/>
                </a:moveTo>
                <a:lnTo>
                  <a:pt x="418115" y="2518262"/>
                </a:lnTo>
                <a:lnTo>
                  <a:pt x="421759" y="2545004"/>
                </a:lnTo>
                <a:lnTo>
                  <a:pt x="417545" y="2571031"/>
                </a:lnTo>
                <a:cubicBezTo>
                  <a:pt x="405543" y="2612942"/>
                  <a:pt x="372966" y="2640947"/>
                  <a:pt x="344391" y="2667998"/>
                </a:cubicBezTo>
                <a:cubicBezTo>
                  <a:pt x="320006" y="2691051"/>
                  <a:pt x="306290" y="2716960"/>
                  <a:pt x="296001" y="2745345"/>
                </a:cubicBezTo>
                <a:lnTo>
                  <a:pt x="296001" y="2745346"/>
                </a:lnTo>
                <a:cubicBezTo>
                  <a:pt x="306290" y="2716961"/>
                  <a:pt x="320006" y="2691052"/>
                  <a:pt x="344391" y="2667999"/>
                </a:cubicBezTo>
                <a:cubicBezTo>
                  <a:pt x="372966" y="2640948"/>
                  <a:pt x="405543" y="2612943"/>
                  <a:pt x="417545" y="2571032"/>
                </a:cubicBezTo>
                <a:cubicBezTo>
                  <a:pt x="420117" y="2561983"/>
                  <a:pt x="421593" y="2553553"/>
                  <a:pt x="421760" y="2545004"/>
                </a:cubicBezTo>
                <a:lnTo>
                  <a:pt x="421759" y="2545004"/>
                </a:lnTo>
                <a:lnTo>
                  <a:pt x="421760" y="2545003"/>
                </a:lnTo>
                <a:cubicBezTo>
                  <a:pt x="421926" y="2536454"/>
                  <a:pt x="420783" y="2527787"/>
                  <a:pt x="418115" y="2518261"/>
                </a:cubicBezTo>
                <a:close/>
                <a:moveTo>
                  <a:pt x="414227" y="2440913"/>
                </a:moveTo>
                <a:lnTo>
                  <a:pt x="409472" y="2463014"/>
                </a:lnTo>
                <a:lnTo>
                  <a:pt x="409472" y="2463015"/>
                </a:lnTo>
                <a:lnTo>
                  <a:pt x="411535" y="2490548"/>
                </a:lnTo>
                <a:lnTo>
                  <a:pt x="418115" y="2518259"/>
                </a:lnTo>
                <a:lnTo>
                  <a:pt x="409472" y="2463015"/>
                </a:lnTo>
                <a:close/>
                <a:moveTo>
                  <a:pt x="817328" y="1508455"/>
                </a:moveTo>
                <a:lnTo>
                  <a:pt x="845421" y="1596210"/>
                </a:lnTo>
                <a:cubicBezTo>
                  <a:pt x="847898" y="1604975"/>
                  <a:pt x="846373" y="1615833"/>
                  <a:pt x="843517" y="1624977"/>
                </a:cubicBezTo>
                <a:cubicBezTo>
                  <a:pt x="833801" y="1656220"/>
                  <a:pt x="809415" y="1676033"/>
                  <a:pt x="786935" y="1697750"/>
                </a:cubicBezTo>
                <a:cubicBezTo>
                  <a:pt x="777029" y="1707276"/>
                  <a:pt x="769981" y="1720420"/>
                  <a:pt x="764267" y="1733185"/>
                </a:cubicBezTo>
                <a:cubicBezTo>
                  <a:pt x="749595" y="1766332"/>
                  <a:pt x="736452" y="1800243"/>
                  <a:pt x="722546" y="1833772"/>
                </a:cubicBezTo>
                <a:cubicBezTo>
                  <a:pt x="721212" y="1837010"/>
                  <a:pt x="717783" y="1839676"/>
                  <a:pt x="714925" y="1842155"/>
                </a:cubicBezTo>
                <a:cubicBezTo>
                  <a:pt x="684824" y="1866919"/>
                  <a:pt x="654535" y="1891494"/>
                  <a:pt x="624434" y="1916451"/>
                </a:cubicBezTo>
                <a:cubicBezTo>
                  <a:pt x="618720" y="1921213"/>
                  <a:pt x="614528" y="1928073"/>
                  <a:pt x="609004" y="1933216"/>
                </a:cubicBezTo>
                <a:cubicBezTo>
                  <a:pt x="601384" y="1940456"/>
                  <a:pt x="594143" y="1949600"/>
                  <a:pt x="584999" y="1953410"/>
                </a:cubicBezTo>
                <a:cubicBezTo>
                  <a:pt x="556234" y="1965221"/>
                  <a:pt x="543850" y="1987891"/>
                  <a:pt x="538516" y="2016466"/>
                </a:cubicBezTo>
                <a:cubicBezTo>
                  <a:pt x="533563" y="2042567"/>
                  <a:pt x="529371" y="2068666"/>
                  <a:pt x="523657" y="2094575"/>
                </a:cubicBezTo>
                <a:cubicBezTo>
                  <a:pt x="516799" y="2126198"/>
                  <a:pt x="509369" y="2157633"/>
                  <a:pt x="500986" y="2188876"/>
                </a:cubicBezTo>
                <a:cubicBezTo>
                  <a:pt x="497366" y="2202401"/>
                  <a:pt x="493176" y="2216689"/>
                  <a:pt x="485746" y="2228311"/>
                </a:cubicBezTo>
                <a:cubicBezTo>
                  <a:pt x="465171" y="2260887"/>
                  <a:pt x="451265" y="2295750"/>
                  <a:pt x="456789" y="2334041"/>
                </a:cubicBezTo>
                <a:cubicBezTo>
                  <a:pt x="461171" y="2364712"/>
                  <a:pt x="449931" y="2390431"/>
                  <a:pt x="432404" y="2409482"/>
                </a:cubicBezTo>
                <a:cubicBezTo>
                  <a:pt x="424451" y="2418151"/>
                  <a:pt x="418938" y="2426974"/>
                  <a:pt x="415303" y="2435910"/>
                </a:cubicBezTo>
                <a:lnTo>
                  <a:pt x="432404" y="2409483"/>
                </a:lnTo>
                <a:cubicBezTo>
                  <a:pt x="449931" y="2390432"/>
                  <a:pt x="461171" y="2364713"/>
                  <a:pt x="456789" y="2334042"/>
                </a:cubicBezTo>
                <a:cubicBezTo>
                  <a:pt x="451265" y="2295751"/>
                  <a:pt x="465171" y="2260888"/>
                  <a:pt x="485746" y="2228312"/>
                </a:cubicBezTo>
                <a:cubicBezTo>
                  <a:pt x="493176" y="2216690"/>
                  <a:pt x="497366" y="2202402"/>
                  <a:pt x="500986" y="2188877"/>
                </a:cubicBezTo>
                <a:cubicBezTo>
                  <a:pt x="509369" y="2157634"/>
                  <a:pt x="516799" y="2126199"/>
                  <a:pt x="523657" y="2094576"/>
                </a:cubicBezTo>
                <a:cubicBezTo>
                  <a:pt x="529371" y="2068667"/>
                  <a:pt x="533563" y="2042568"/>
                  <a:pt x="538516" y="2016467"/>
                </a:cubicBezTo>
                <a:cubicBezTo>
                  <a:pt x="543850" y="1987892"/>
                  <a:pt x="556234" y="1965222"/>
                  <a:pt x="584999" y="1953411"/>
                </a:cubicBezTo>
                <a:cubicBezTo>
                  <a:pt x="594143" y="1949601"/>
                  <a:pt x="601384" y="1940457"/>
                  <a:pt x="609004" y="1933217"/>
                </a:cubicBezTo>
                <a:cubicBezTo>
                  <a:pt x="614528" y="1928074"/>
                  <a:pt x="618720" y="1921214"/>
                  <a:pt x="624434" y="1916452"/>
                </a:cubicBezTo>
                <a:cubicBezTo>
                  <a:pt x="654535" y="1891495"/>
                  <a:pt x="684824" y="1866920"/>
                  <a:pt x="714925" y="1842156"/>
                </a:cubicBezTo>
                <a:cubicBezTo>
                  <a:pt x="717783" y="1839677"/>
                  <a:pt x="721212" y="1837011"/>
                  <a:pt x="722546" y="1833773"/>
                </a:cubicBezTo>
                <a:cubicBezTo>
                  <a:pt x="736452" y="1800244"/>
                  <a:pt x="749596" y="1766333"/>
                  <a:pt x="764267" y="1733186"/>
                </a:cubicBezTo>
                <a:cubicBezTo>
                  <a:pt x="769981" y="1720421"/>
                  <a:pt x="777029" y="1707277"/>
                  <a:pt x="786936" y="1697751"/>
                </a:cubicBezTo>
                <a:cubicBezTo>
                  <a:pt x="809416" y="1676034"/>
                  <a:pt x="833801" y="1656221"/>
                  <a:pt x="843517" y="1624978"/>
                </a:cubicBezTo>
                <a:cubicBezTo>
                  <a:pt x="846374" y="1615834"/>
                  <a:pt x="847899" y="1604976"/>
                  <a:pt x="845422" y="1596211"/>
                </a:cubicBezTo>
                <a:close/>
                <a:moveTo>
                  <a:pt x="798723" y="1459070"/>
                </a:moveTo>
                <a:lnTo>
                  <a:pt x="807941" y="1481569"/>
                </a:lnTo>
                <a:lnTo>
                  <a:pt x="798724" y="1459071"/>
                </a:lnTo>
                <a:close/>
                <a:moveTo>
                  <a:pt x="779530" y="1268755"/>
                </a:moveTo>
                <a:lnTo>
                  <a:pt x="774363" y="1286066"/>
                </a:lnTo>
                <a:cubicBezTo>
                  <a:pt x="759789" y="1306927"/>
                  <a:pt x="753550" y="1328549"/>
                  <a:pt x="752025" y="1350624"/>
                </a:cubicBezTo>
                <a:lnTo>
                  <a:pt x="757620" y="1413837"/>
                </a:lnTo>
                <a:lnTo>
                  <a:pt x="752026" y="1350625"/>
                </a:lnTo>
                <a:cubicBezTo>
                  <a:pt x="753550" y="1328550"/>
                  <a:pt x="759790" y="1306927"/>
                  <a:pt x="774363" y="1286067"/>
                </a:cubicBezTo>
                <a:cubicBezTo>
                  <a:pt x="777506" y="1281686"/>
                  <a:pt x="779078" y="1275399"/>
                  <a:pt x="779530" y="1268755"/>
                </a:cubicBezTo>
                <a:close/>
                <a:moveTo>
                  <a:pt x="837801" y="773032"/>
                </a:moveTo>
                <a:lnTo>
                  <a:pt x="829801" y="854376"/>
                </a:lnTo>
                <a:cubicBezTo>
                  <a:pt x="827515" y="878953"/>
                  <a:pt x="826753" y="903719"/>
                  <a:pt x="798747" y="915340"/>
                </a:cubicBezTo>
                <a:cubicBezTo>
                  <a:pt x="794365" y="917056"/>
                  <a:pt x="791127" y="922770"/>
                  <a:pt x="788269" y="927152"/>
                </a:cubicBezTo>
                <a:cubicBezTo>
                  <a:pt x="744261" y="994782"/>
                  <a:pt x="745405" y="1030977"/>
                  <a:pt x="791889" y="1097084"/>
                </a:cubicBezTo>
                <a:cubicBezTo>
                  <a:pt x="796651" y="1103942"/>
                  <a:pt x="800081" y="1118610"/>
                  <a:pt x="796271" y="1123182"/>
                </a:cubicBezTo>
                <a:cubicBezTo>
                  <a:pt x="780459" y="1142614"/>
                  <a:pt x="773411" y="1162951"/>
                  <a:pt x="771553" y="1184026"/>
                </a:cubicBezTo>
                <a:cubicBezTo>
                  <a:pt x="773411" y="1162951"/>
                  <a:pt x="780460" y="1142615"/>
                  <a:pt x="796272" y="1123183"/>
                </a:cubicBezTo>
                <a:cubicBezTo>
                  <a:pt x="800082" y="1118611"/>
                  <a:pt x="796652" y="1103943"/>
                  <a:pt x="791890" y="1097085"/>
                </a:cubicBezTo>
                <a:cubicBezTo>
                  <a:pt x="745406" y="1030978"/>
                  <a:pt x="744262" y="994783"/>
                  <a:pt x="788270" y="927153"/>
                </a:cubicBezTo>
                <a:cubicBezTo>
                  <a:pt x="791128" y="922771"/>
                  <a:pt x="794366" y="917057"/>
                  <a:pt x="798748" y="915341"/>
                </a:cubicBezTo>
                <a:cubicBezTo>
                  <a:pt x="826753" y="903720"/>
                  <a:pt x="827515" y="878954"/>
                  <a:pt x="829801" y="854377"/>
                </a:cubicBezTo>
                <a:cubicBezTo>
                  <a:pt x="832277" y="827327"/>
                  <a:pt x="835515" y="800274"/>
                  <a:pt x="837801" y="773033"/>
                </a:cubicBezTo>
                <a:close/>
                <a:moveTo>
                  <a:pt x="782400" y="517848"/>
                </a:moveTo>
                <a:lnTo>
                  <a:pt x="791317" y="556044"/>
                </a:lnTo>
                <a:cubicBezTo>
                  <a:pt x="793413" y="564045"/>
                  <a:pt x="798937" y="572619"/>
                  <a:pt x="797795" y="580047"/>
                </a:cubicBezTo>
                <a:cubicBezTo>
                  <a:pt x="794461" y="601575"/>
                  <a:pt x="796890" y="622198"/>
                  <a:pt x="801176" y="642534"/>
                </a:cubicBezTo>
                <a:lnTo>
                  <a:pt x="813700" y="694925"/>
                </a:lnTo>
                <a:lnTo>
                  <a:pt x="801177" y="642535"/>
                </a:lnTo>
                <a:cubicBezTo>
                  <a:pt x="796891" y="622198"/>
                  <a:pt x="794462" y="601576"/>
                  <a:pt x="797796" y="580048"/>
                </a:cubicBezTo>
                <a:cubicBezTo>
                  <a:pt x="798938" y="572620"/>
                  <a:pt x="793414" y="564046"/>
                  <a:pt x="791318" y="556045"/>
                </a:cubicBezTo>
                <a:close/>
                <a:moveTo>
                  <a:pt x="783887" y="313530"/>
                </a:moveTo>
                <a:lnTo>
                  <a:pt x="786245" y="324055"/>
                </a:lnTo>
                <a:cubicBezTo>
                  <a:pt x="786031" y="328961"/>
                  <a:pt x="785126" y="334581"/>
                  <a:pt x="784459" y="338867"/>
                </a:cubicBezTo>
                <a:lnTo>
                  <a:pt x="784454" y="338895"/>
                </a:lnTo>
                <a:lnTo>
                  <a:pt x="778363" y="367325"/>
                </a:lnTo>
                <a:lnTo>
                  <a:pt x="774553" y="395637"/>
                </a:lnTo>
                <a:lnTo>
                  <a:pt x="784454" y="338895"/>
                </a:lnTo>
                <a:lnTo>
                  <a:pt x="784460" y="338868"/>
                </a:lnTo>
                <a:cubicBezTo>
                  <a:pt x="785794" y="330296"/>
                  <a:pt x="788080" y="316387"/>
                  <a:pt x="783888" y="313531"/>
                </a:cubicBezTo>
                <a:close/>
                <a:moveTo>
                  <a:pt x="761560" y="281565"/>
                </a:moveTo>
                <a:lnTo>
                  <a:pt x="766454" y="295412"/>
                </a:lnTo>
                <a:lnTo>
                  <a:pt x="766455" y="295412"/>
                </a:lnTo>
                <a:close/>
                <a:moveTo>
                  <a:pt x="774880" y="24483"/>
                </a:moveTo>
                <a:lnTo>
                  <a:pt x="777142" y="74126"/>
                </a:lnTo>
                <a:cubicBezTo>
                  <a:pt x="775758" y="100171"/>
                  <a:pt x="771253" y="125873"/>
                  <a:pt x="767023" y="151566"/>
                </a:cubicBezTo>
                <a:lnTo>
                  <a:pt x="766824" y="153385"/>
                </a:lnTo>
                <a:lnTo>
                  <a:pt x="763010" y="177268"/>
                </a:lnTo>
                <a:lnTo>
                  <a:pt x="758551" y="228941"/>
                </a:lnTo>
                <a:lnTo>
                  <a:pt x="766824" y="153385"/>
                </a:lnTo>
                <a:lnTo>
                  <a:pt x="771220" y="125858"/>
                </a:lnTo>
                <a:cubicBezTo>
                  <a:pt x="773910" y="108700"/>
                  <a:pt x="776220" y="91489"/>
                  <a:pt x="777143" y="74126"/>
                </a:cubicBezTo>
                <a:close/>
                <a:moveTo>
                  <a:pt x="313355" y="0"/>
                </a:moveTo>
                <a:lnTo>
                  <a:pt x="777461" y="0"/>
                </a:lnTo>
                <a:lnTo>
                  <a:pt x="4543952" y="0"/>
                </a:lnTo>
                <a:lnTo>
                  <a:pt x="4543952" y="3333749"/>
                </a:lnTo>
                <a:lnTo>
                  <a:pt x="399547" y="3333749"/>
                </a:lnTo>
                <a:lnTo>
                  <a:pt x="398922" y="3329057"/>
                </a:lnTo>
                <a:cubicBezTo>
                  <a:pt x="389540" y="3276477"/>
                  <a:pt x="376205" y="3224564"/>
                  <a:pt x="363250" y="3172651"/>
                </a:cubicBezTo>
                <a:lnTo>
                  <a:pt x="350796" y="3077399"/>
                </a:lnTo>
                <a:lnTo>
                  <a:pt x="362488" y="2982146"/>
                </a:lnTo>
                <a:cubicBezTo>
                  <a:pt x="365441" y="2970573"/>
                  <a:pt x="366442" y="2959154"/>
                  <a:pt x="366072" y="2947860"/>
                </a:cubicBezTo>
                <a:lnTo>
                  <a:pt x="362488" y="2982145"/>
                </a:lnTo>
                <a:cubicBezTo>
                  <a:pt x="354392" y="3014150"/>
                  <a:pt x="350582" y="3045774"/>
                  <a:pt x="350796" y="3077398"/>
                </a:cubicBezTo>
                <a:lnTo>
                  <a:pt x="350796" y="3077399"/>
                </a:lnTo>
                <a:cubicBezTo>
                  <a:pt x="351010" y="3109023"/>
                  <a:pt x="355249" y="3140647"/>
                  <a:pt x="363250" y="3172652"/>
                </a:cubicBezTo>
                <a:cubicBezTo>
                  <a:pt x="376205" y="3224565"/>
                  <a:pt x="389540" y="3276478"/>
                  <a:pt x="398922" y="3329058"/>
                </a:cubicBezTo>
                <a:lnTo>
                  <a:pt x="399546" y="3333749"/>
                </a:lnTo>
                <a:lnTo>
                  <a:pt x="12516" y="3333749"/>
                </a:lnTo>
                <a:lnTo>
                  <a:pt x="12910" y="3318768"/>
                </a:lnTo>
                <a:cubicBezTo>
                  <a:pt x="12243" y="3314101"/>
                  <a:pt x="9909" y="3308767"/>
                  <a:pt x="6718" y="3304076"/>
                </a:cubicBezTo>
                <a:lnTo>
                  <a:pt x="0" y="3297654"/>
                </a:lnTo>
                <a:lnTo>
                  <a:pt x="0" y="3207864"/>
                </a:lnTo>
                <a:lnTo>
                  <a:pt x="15553" y="3186768"/>
                </a:lnTo>
                <a:cubicBezTo>
                  <a:pt x="28483" y="3162326"/>
                  <a:pt x="30484" y="3134644"/>
                  <a:pt x="36341" y="3107497"/>
                </a:cubicBezTo>
                <a:cubicBezTo>
                  <a:pt x="41105" y="3085400"/>
                  <a:pt x="41295" y="3064824"/>
                  <a:pt x="38057" y="3042725"/>
                </a:cubicBezTo>
                <a:cubicBezTo>
                  <a:pt x="30817" y="2994719"/>
                  <a:pt x="41105" y="2948044"/>
                  <a:pt x="54249" y="2901940"/>
                </a:cubicBezTo>
                <a:cubicBezTo>
                  <a:pt x="63012" y="2871459"/>
                  <a:pt x="68346" y="2840216"/>
                  <a:pt x="77300" y="2809927"/>
                </a:cubicBezTo>
                <a:cubicBezTo>
                  <a:pt x="84158" y="2787256"/>
                  <a:pt x="92351" y="2764587"/>
                  <a:pt x="103399" y="2743823"/>
                </a:cubicBezTo>
                <a:cubicBezTo>
                  <a:pt x="119594" y="2713720"/>
                  <a:pt x="143978" y="2687433"/>
                  <a:pt x="137500" y="2649140"/>
                </a:cubicBezTo>
                <a:cubicBezTo>
                  <a:pt x="131786" y="2615418"/>
                  <a:pt x="143786" y="2584939"/>
                  <a:pt x="155217" y="2554076"/>
                </a:cubicBezTo>
                <a:cubicBezTo>
                  <a:pt x="163599" y="2531406"/>
                  <a:pt x="172173" y="2508739"/>
                  <a:pt x="177507" y="2485304"/>
                </a:cubicBezTo>
                <a:cubicBezTo>
                  <a:pt x="183794" y="2457489"/>
                  <a:pt x="181126" y="2426056"/>
                  <a:pt x="192748" y="2401289"/>
                </a:cubicBezTo>
                <a:cubicBezTo>
                  <a:pt x="204940" y="2375380"/>
                  <a:pt x="196748" y="2353856"/>
                  <a:pt x="193318" y="2330803"/>
                </a:cubicBezTo>
                <a:cubicBezTo>
                  <a:pt x="187984" y="2294036"/>
                  <a:pt x="178077" y="2257456"/>
                  <a:pt x="190652" y="2220309"/>
                </a:cubicBezTo>
                <a:cubicBezTo>
                  <a:pt x="205892" y="2175160"/>
                  <a:pt x="222275" y="2130390"/>
                  <a:pt x="236753" y="2085051"/>
                </a:cubicBezTo>
                <a:cubicBezTo>
                  <a:pt x="242280" y="2067522"/>
                  <a:pt x="244566" y="2048665"/>
                  <a:pt x="247042" y="2030375"/>
                </a:cubicBezTo>
                <a:cubicBezTo>
                  <a:pt x="249138" y="2013040"/>
                  <a:pt x="243804" y="1992276"/>
                  <a:pt x="251804" y="1978937"/>
                </a:cubicBezTo>
                <a:cubicBezTo>
                  <a:pt x="272379" y="1944646"/>
                  <a:pt x="282475" y="1909405"/>
                  <a:pt x="282475" y="1869777"/>
                </a:cubicBezTo>
                <a:cubicBezTo>
                  <a:pt x="282475" y="1854917"/>
                  <a:pt x="291049" y="1840438"/>
                  <a:pt x="292573" y="1825390"/>
                </a:cubicBezTo>
                <a:cubicBezTo>
                  <a:pt x="294477" y="1804813"/>
                  <a:pt x="299622" y="1781191"/>
                  <a:pt x="292381" y="1763284"/>
                </a:cubicBezTo>
                <a:cubicBezTo>
                  <a:pt x="275237" y="1721182"/>
                  <a:pt x="289525" y="1687083"/>
                  <a:pt x="306480" y="1650314"/>
                </a:cubicBezTo>
                <a:cubicBezTo>
                  <a:pt x="323244" y="1614117"/>
                  <a:pt x="336579" y="1576016"/>
                  <a:pt x="347629" y="1537534"/>
                </a:cubicBezTo>
                <a:cubicBezTo>
                  <a:pt x="351629" y="1523056"/>
                  <a:pt x="344961" y="1505721"/>
                  <a:pt x="343629" y="1489717"/>
                </a:cubicBezTo>
                <a:cubicBezTo>
                  <a:pt x="343247" y="1484001"/>
                  <a:pt x="342675" y="1477714"/>
                  <a:pt x="344581" y="1472572"/>
                </a:cubicBezTo>
                <a:cubicBezTo>
                  <a:pt x="362870" y="1422851"/>
                  <a:pt x="376776" y="1372365"/>
                  <a:pt x="367252" y="1318453"/>
                </a:cubicBezTo>
                <a:cubicBezTo>
                  <a:pt x="366298" y="1313501"/>
                  <a:pt x="368394" y="1307975"/>
                  <a:pt x="369728" y="1303021"/>
                </a:cubicBezTo>
                <a:cubicBezTo>
                  <a:pt x="376586" y="1278826"/>
                  <a:pt x="387444" y="1255203"/>
                  <a:pt x="389921" y="1230630"/>
                </a:cubicBezTo>
                <a:cubicBezTo>
                  <a:pt x="396017" y="1170048"/>
                  <a:pt x="398495" y="1109088"/>
                  <a:pt x="402495" y="1048122"/>
                </a:cubicBezTo>
                <a:cubicBezTo>
                  <a:pt x="402685" y="1044312"/>
                  <a:pt x="402685" y="1040312"/>
                  <a:pt x="404019" y="1036884"/>
                </a:cubicBezTo>
                <a:cubicBezTo>
                  <a:pt x="412211" y="1014403"/>
                  <a:pt x="409543" y="994782"/>
                  <a:pt x="393923" y="975730"/>
                </a:cubicBezTo>
                <a:cubicBezTo>
                  <a:pt x="387064" y="967347"/>
                  <a:pt x="383444" y="955917"/>
                  <a:pt x="379634" y="945441"/>
                </a:cubicBezTo>
                <a:cubicBezTo>
                  <a:pt x="373918" y="930008"/>
                  <a:pt x="368394" y="914197"/>
                  <a:pt x="364774" y="898195"/>
                </a:cubicBezTo>
                <a:cubicBezTo>
                  <a:pt x="361346" y="882381"/>
                  <a:pt x="356583" y="865427"/>
                  <a:pt x="359250" y="850186"/>
                </a:cubicBezTo>
                <a:cubicBezTo>
                  <a:pt x="364012" y="822753"/>
                  <a:pt x="374680" y="796652"/>
                  <a:pt x="381730" y="769602"/>
                </a:cubicBezTo>
                <a:cubicBezTo>
                  <a:pt x="384206" y="760267"/>
                  <a:pt x="383824" y="749979"/>
                  <a:pt x="384016" y="740265"/>
                </a:cubicBezTo>
                <a:cubicBezTo>
                  <a:pt x="384586" y="717974"/>
                  <a:pt x="379062" y="695113"/>
                  <a:pt x="394875" y="674920"/>
                </a:cubicBezTo>
                <a:cubicBezTo>
                  <a:pt x="409733" y="656252"/>
                  <a:pt x="405353" y="637389"/>
                  <a:pt x="394113" y="617769"/>
                </a:cubicBezTo>
                <a:cubicBezTo>
                  <a:pt x="386110" y="603670"/>
                  <a:pt x="379824" y="587669"/>
                  <a:pt x="376776" y="571857"/>
                </a:cubicBezTo>
                <a:cubicBezTo>
                  <a:pt x="372586" y="550138"/>
                  <a:pt x="370870" y="528612"/>
                  <a:pt x="373348" y="505179"/>
                </a:cubicBezTo>
                <a:cubicBezTo>
                  <a:pt x="375062" y="488604"/>
                  <a:pt x="375824" y="475078"/>
                  <a:pt x="385920" y="462123"/>
                </a:cubicBezTo>
                <a:cubicBezTo>
                  <a:pt x="387444" y="460029"/>
                  <a:pt x="387826" y="456219"/>
                  <a:pt x="387634" y="453361"/>
                </a:cubicBezTo>
                <a:cubicBezTo>
                  <a:pt x="384396" y="415832"/>
                  <a:pt x="386110" y="378683"/>
                  <a:pt x="388399" y="340771"/>
                </a:cubicBezTo>
                <a:cubicBezTo>
                  <a:pt x="391445" y="292576"/>
                  <a:pt x="382492" y="241898"/>
                  <a:pt x="350487" y="200179"/>
                </a:cubicBezTo>
                <a:cubicBezTo>
                  <a:pt x="345723" y="194082"/>
                  <a:pt x="343629" y="184938"/>
                  <a:pt x="342485" y="176936"/>
                </a:cubicBezTo>
                <a:cubicBezTo>
                  <a:pt x="337533" y="139216"/>
                  <a:pt x="334103" y="101305"/>
                  <a:pt x="328579" y="63584"/>
                </a:cubicBezTo>
                <a:cubicBezTo>
                  <a:pt x="325530" y="43009"/>
                  <a:pt x="322862" y="21483"/>
                  <a:pt x="314480" y="2814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1700E18-9F90-1513-E1EE-7D2BAE1ADA4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676" r="-2" b="24956"/>
          <a:stretch>
            <a:fillRect/>
          </a:stretch>
        </p:blipFill>
        <p:spPr>
          <a:xfrm>
            <a:off x="7648048" y="3524252"/>
            <a:ext cx="4543952" cy="3333748"/>
          </a:xfrm>
          <a:custGeom>
            <a:avLst/>
            <a:gdLst/>
            <a:ahLst/>
            <a:cxnLst/>
            <a:rect l="l" t="t" r="r" b="b"/>
            <a:pathLst>
              <a:path w="4543952" h="3333748">
                <a:moveTo>
                  <a:pt x="296953" y="3138288"/>
                </a:moveTo>
                <a:lnTo>
                  <a:pt x="296953" y="3138289"/>
                </a:lnTo>
                <a:lnTo>
                  <a:pt x="296954" y="3138291"/>
                </a:lnTo>
                <a:lnTo>
                  <a:pt x="311551" y="3178723"/>
                </a:lnTo>
                <a:lnTo>
                  <a:pt x="297715" y="3218299"/>
                </a:lnTo>
                <a:lnTo>
                  <a:pt x="297714" y="3218302"/>
                </a:lnTo>
                <a:lnTo>
                  <a:pt x="283011" y="3252547"/>
                </a:lnTo>
                <a:lnTo>
                  <a:pt x="278238" y="3287809"/>
                </a:lnTo>
                <a:lnTo>
                  <a:pt x="278237" y="3287810"/>
                </a:lnTo>
                <a:lnTo>
                  <a:pt x="278237" y="3287811"/>
                </a:lnTo>
                <a:lnTo>
                  <a:pt x="278238" y="3287809"/>
                </a:lnTo>
                <a:lnTo>
                  <a:pt x="297714" y="3218302"/>
                </a:lnTo>
                <a:lnTo>
                  <a:pt x="297715" y="3218300"/>
                </a:lnTo>
                <a:cubicBezTo>
                  <a:pt x="306003" y="3204966"/>
                  <a:pt x="311147" y="3191916"/>
                  <a:pt x="311551" y="3178724"/>
                </a:cubicBezTo>
                <a:lnTo>
                  <a:pt x="311551" y="3178723"/>
                </a:lnTo>
                <a:lnTo>
                  <a:pt x="308405" y="3158774"/>
                </a:lnTo>
                <a:lnTo>
                  <a:pt x="296954" y="3138291"/>
                </a:lnTo>
                <a:close/>
                <a:moveTo>
                  <a:pt x="328959" y="3040367"/>
                </a:moveTo>
                <a:lnTo>
                  <a:pt x="306480" y="3064372"/>
                </a:lnTo>
                <a:cubicBezTo>
                  <a:pt x="298003" y="3073325"/>
                  <a:pt x="291954" y="3087089"/>
                  <a:pt x="289858" y="3100971"/>
                </a:cubicBezTo>
                <a:lnTo>
                  <a:pt x="289858" y="3100972"/>
                </a:lnTo>
                <a:lnTo>
                  <a:pt x="289870" y="3121299"/>
                </a:lnTo>
                <a:lnTo>
                  <a:pt x="296953" y="3138287"/>
                </a:lnTo>
                <a:lnTo>
                  <a:pt x="289858" y="3100972"/>
                </a:lnTo>
                <a:lnTo>
                  <a:pt x="306480" y="3064373"/>
                </a:lnTo>
                <a:cubicBezTo>
                  <a:pt x="312576" y="3057894"/>
                  <a:pt x="318672" y="3051226"/>
                  <a:pt x="328959" y="3040368"/>
                </a:cubicBezTo>
                <a:close/>
                <a:moveTo>
                  <a:pt x="248638" y="2914728"/>
                </a:moveTo>
                <a:cubicBezTo>
                  <a:pt x="258140" y="2919824"/>
                  <a:pt x="265617" y="2927397"/>
                  <a:pt x="268569" y="2939588"/>
                </a:cubicBezTo>
                <a:lnTo>
                  <a:pt x="268572" y="2939596"/>
                </a:lnTo>
                <a:lnTo>
                  <a:pt x="279556" y="2983799"/>
                </a:lnTo>
                <a:lnTo>
                  <a:pt x="282367" y="2988759"/>
                </a:lnTo>
                <a:lnTo>
                  <a:pt x="284834" y="2997551"/>
                </a:lnTo>
                <a:lnTo>
                  <a:pt x="301172" y="3021942"/>
                </a:lnTo>
                <a:lnTo>
                  <a:pt x="301172" y="3021941"/>
                </a:lnTo>
                <a:lnTo>
                  <a:pt x="282367" y="2988759"/>
                </a:lnTo>
                <a:lnTo>
                  <a:pt x="268572" y="2939596"/>
                </a:lnTo>
                <a:lnTo>
                  <a:pt x="268569" y="2939587"/>
                </a:lnTo>
                <a:close/>
                <a:moveTo>
                  <a:pt x="166047" y="2867990"/>
                </a:moveTo>
                <a:lnTo>
                  <a:pt x="173364" y="2883080"/>
                </a:lnTo>
                <a:lnTo>
                  <a:pt x="173364" y="2883079"/>
                </a:lnTo>
                <a:close/>
                <a:moveTo>
                  <a:pt x="157695" y="2469038"/>
                </a:moveTo>
                <a:lnTo>
                  <a:pt x="157695" y="2469039"/>
                </a:lnTo>
                <a:cubicBezTo>
                  <a:pt x="158837" y="2480279"/>
                  <a:pt x="158647" y="2493233"/>
                  <a:pt x="164171" y="2502188"/>
                </a:cubicBezTo>
                <a:cubicBezTo>
                  <a:pt x="181508" y="2530573"/>
                  <a:pt x="200176" y="2558006"/>
                  <a:pt x="220371" y="2584486"/>
                </a:cubicBezTo>
                <a:lnTo>
                  <a:pt x="234064" y="2609062"/>
                </a:lnTo>
                <a:lnTo>
                  <a:pt x="218468" y="2631347"/>
                </a:lnTo>
                <a:lnTo>
                  <a:pt x="218465" y="2631349"/>
                </a:lnTo>
                <a:cubicBezTo>
                  <a:pt x="196176" y="2651544"/>
                  <a:pt x="184556" y="2676691"/>
                  <a:pt x="179794" y="2704503"/>
                </a:cubicBezTo>
                <a:cubicBezTo>
                  <a:pt x="172363" y="2748511"/>
                  <a:pt x="166077" y="2792898"/>
                  <a:pt x="162457" y="2837286"/>
                </a:cubicBezTo>
                <a:lnTo>
                  <a:pt x="162457" y="2837287"/>
                </a:lnTo>
                <a:lnTo>
                  <a:pt x="179794" y="2704504"/>
                </a:lnTo>
                <a:cubicBezTo>
                  <a:pt x="184556" y="2676692"/>
                  <a:pt x="196176" y="2651545"/>
                  <a:pt x="218465" y="2631350"/>
                </a:cubicBezTo>
                <a:lnTo>
                  <a:pt x="218468" y="2631347"/>
                </a:lnTo>
                <a:lnTo>
                  <a:pt x="230364" y="2618937"/>
                </a:lnTo>
                <a:lnTo>
                  <a:pt x="234064" y="2609062"/>
                </a:lnTo>
                <a:lnTo>
                  <a:pt x="234064" y="2609061"/>
                </a:lnTo>
                <a:cubicBezTo>
                  <a:pt x="233993" y="2602631"/>
                  <a:pt x="229039" y="2595821"/>
                  <a:pt x="220371" y="2584485"/>
                </a:cubicBezTo>
                <a:cubicBezTo>
                  <a:pt x="200176" y="2558005"/>
                  <a:pt x="181508" y="2530572"/>
                  <a:pt x="164171" y="2502187"/>
                </a:cubicBezTo>
                <a:cubicBezTo>
                  <a:pt x="158647" y="2493232"/>
                  <a:pt x="158837" y="2480278"/>
                  <a:pt x="157695" y="2469038"/>
                </a:cubicBezTo>
                <a:close/>
                <a:moveTo>
                  <a:pt x="401733" y="697138"/>
                </a:moveTo>
                <a:lnTo>
                  <a:pt x="396017" y="728761"/>
                </a:lnTo>
                <a:cubicBezTo>
                  <a:pt x="383824" y="753148"/>
                  <a:pt x="368204" y="775817"/>
                  <a:pt x="356201" y="800392"/>
                </a:cubicBezTo>
                <a:cubicBezTo>
                  <a:pt x="350487" y="812204"/>
                  <a:pt x="347439" y="826301"/>
                  <a:pt x="347247" y="839637"/>
                </a:cubicBezTo>
                <a:lnTo>
                  <a:pt x="347247" y="839638"/>
                </a:lnTo>
                <a:cubicBezTo>
                  <a:pt x="346295" y="879073"/>
                  <a:pt x="346295" y="918509"/>
                  <a:pt x="348009" y="957752"/>
                </a:cubicBezTo>
                <a:cubicBezTo>
                  <a:pt x="350677" y="1022524"/>
                  <a:pt x="351249" y="1088248"/>
                  <a:pt x="408019" y="1134922"/>
                </a:cubicBezTo>
                <a:cubicBezTo>
                  <a:pt x="412591" y="1138734"/>
                  <a:pt x="415259" y="1146924"/>
                  <a:pt x="416021" y="1153403"/>
                </a:cubicBezTo>
                <a:cubicBezTo>
                  <a:pt x="419640" y="1183312"/>
                  <a:pt x="420022" y="1213983"/>
                  <a:pt x="425928" y="1243512"/>
                </a:cubicBezTo>
                <a:lnTo>
                  <a:pt x="427237" y="1276230"/>
                </a:lnTo>
                <a:lnTo>
                  <a:pt x="412401" y="1304663"/>
                </a:lnTo>
                <a:cubicBezTo>
                  <a:pt x="404115" y="1313450"/>
                  <a:pt x="397114" y="1322961"/>
                  <a:pt x="391971" y="1333064"/>
                </a:cubicBezTo>
                <a:lnTo>
                  <a:pt x="390221" y="1339090"/>
                </a:lnTo>
                <a:lnTo>
                  <a:pt x="387469" y="1343361"/>
                </a:lnTo>
                <a:lnTo>
                  <a:pt x="382691" y="1365022"/>
                </a:lnTo>
                <a:lnTo>
                  <a:pt x="382691" y="1365023"/>
                </a:lnTo>
                <a:cubicBezTo>
                  <a:pt x="382122" y="1372461"/>
                  <a:pt x="382634" y="1380105"/>
                  <a:pt x="384396" y="1387916"/>
                </a:cubicBezTo>
                <a:lnTo>
                  <a:pt x="385799" y="1409552"/>
                </a:lnTo>
                <a:lnTo>
                  <a:pt x="378247" y="1433200"/>
                </a:lnTo>
                <a:lnTo>
                  <a:pt x="360964" y="1462784"/>
                </a:lnTo>
                <a:cubicBezTo>
                  <a:pt x="349725" y="1479548"/>
                  <a:pt x="335627" y="1498599"/>
                  <a:pt x="334485" y="1517268"/>
                </a:cubicBezTo>
                <a:lnTo>
                  <a:pt x="334484" y="1517275"/>
                </a:lnTo>
                <a:lnTo>
                  <a:pt x="327690" y="1546330"/>
                </a:lnTo>
                <a:lnTo>
                  <a:pt x="321371" y="1563170"/>
                </a:lnTo>
                <a:lnTo>
                  <a:pt x="321364" y="1563197"/>
                </a:lnTo>
                <a:lnTo>
                  <a:pt x="315482" y="1578208"/>
                </a:lnTo>
                <a:lnTo>
                  <a:pt x="308338" y="1608967"/>
                </a:lnTo>
                <a:lnTo>
                  <a:pt x="308337" y="1608971"/>
                </a:lnTo>
                <a:lnTo>
                  <a:pt x="308337" y="1608972"/>
                </a:lnTo>
                <a:lnTo>
                  <a:pt x="315052" y="1641861"/>
                </a:lnTo>
                <a:lnTo>
                  <a:pt x="314362" y="1647837"/>
                </a:lnTo>
                <a:cubicBezTo>
                  <a:pt x="313481" y="1650147"/>
                  <a:pt x="312290" y="1652623"/>
                  <a:pt x="311814" y="1654814"/>
                </a:cubicBezTo>
                <a:lnTo>
                  <a:pt x="311814" y="1654815"/>
                </a:lnTo>
                <a:cubicBezTo>
                  <a:pt x="304574" y="1689869"/>
                  <a:pt x="311624" y="1722826"/>
                  <a:pt x="335437" y="1748544"/>
                </a:cubicBezTo>
                <a:lnTo>
                  <a:pt x="360397" y="1797098"/>
                </a:lnTo>
                <a:lnTo>
                  <a:pt x="364317" y="1830761"/>
                </a:lnTo>
                <a:lnTo>
                  <a:pt x="359440" y="1861131"/>
                </a:lnTo>
                <a:cubicBezTo>
                  <a:pt x="356201" y="1874468"/>
                  <a:pt x="353915" y="1887804"/>
                  <a:pt x="351249" y="1901329"/>
                </a:cubicBezTo>
                <a:cubicBezTo>
                  <a:pt x="347439" y="1919617"/>
                  <a:pt x="343437" y="1938098"/>
                  <a:pt x="339627" y="1956384"/>
                </a:cubicBezTo>
                <a:cubicBezTo>
                  <a:pt x="337722" y="1965244"/>
                  <a:pt x="335151" y="1974579"/>
                  <a:pt x="335103" y="1983414"/>
                </a:cubicBezTo>
                <a:lnTo>
                  <a:pt x="335103" y="1983415"/>
                </a:lnTo>
                <a:lnTo>
                  <a:pt x="337324" y="1996169"/>
                </a:lnTo>
                <a:lnTo>
                  <a:pt x="345722" y="2007439"/>
                </a:lnTo>
                <a:lnTo>
                  <a:pt x="345723" y="2007441"/>
                </a:lnTo>
                <a:lnTo>
                  <a:pt x="355869" y="2023325"/>
                </a:lnTo>
                <a:lnTo>
                  <a:pt x="346295" y="2038493"/>
                </a:lnTo>
                <a:cubicBezTo>
                  <a:pt x="303622" y="2076214"/>
                  <a:pt x="276951" y="2121936"/>
                  <a:pt x="275047" y="2180230"/>
                </a:cubicBezTo>
                <a:cubicBezTo>
                  <a:pt x="274665" y="2192232"/>
                  <a:pt x="271999" y="2204425"/>
                  <a:pt x="269141" y="2216235"/>
                </a:cubicBezTo>
                <a:cubicBezTo>
                  <a:pt x="267426" y="2223475"/>
                  <a:pt x="265520" y="2232240"/>
                  <a:pt x="260376" y="2236620"/>
                </a:cubicBezTo>
                <a:cubicBezTo>
                  <a:pt x="221133" y="2270721"/>
                  <a:pt x="193890" y="2313204"/>
                  <a:pt x="171981" y="2359498"/>
                </a:cubicBezTo>
                <a:lnTo>
                  <a:pt x="171979" y="2359503"/>
                </a:lnTo>
                <a:lnTo>
                  <a:pt x="160957" y="2385098"/>
                </a:lnTo>
                <a:lnTo>
                  <a:pt x="154076" y="2411693"/>
                </a:lnTo>
                <a:lnTo>
                  <a:pt x="154075" y="2411696"/>
                </a:lnTo>
                <a:lnTo>
                  <a:pt x="154075" y="2411697"/>
                </a:lnTo>
                <a:lnTo>
                  <a:pt x="154242" y="2440224"/>
                </a:lnTo>
                <a:lnTo>
                  <a:pt x="157695" y="2469037"/>
                </a:lnTo>
                <a:lnTo>
                  <a:pt x="154075" y="2411697"/>
                </a:lnTo>
                <a:lnTo>
                  <a:pt x="154076" y="2411693"/>
                </a:lnTo>
                <a:lnTo>
                  <a:pt x="171979" y="2359503"/>
                </a:lnTo>
                <a:lnTo>
                  <a:pt x="171981" y="2359499"/>
                </a:lnTo>
                <a:cubicBezTo>
                  <a:pt x="193890" y="2313205"/>
                  <a:pt x="221133" y="2270722"/>
                  <a:pt x="260376" y="2236621"/>
                </a:cubicBezTo>
                <a:cubicBezTo>
                  <a:pt x="265520" y="2232241"/>
                  <a:pt x="267426" y="2223476"/>
                  <a:pt x="269141" y="2216236"/>
                </a:cubicBezTo>
                <a:cubicBezTo>
                  <a:pt x="271999" y="2204426"/>
                  <a:pt x="274665" y="2192233"/>
                  <a:pt x="275047" y="2180231"/>
                </a:cubicBezTo>
                <a:cubicBezTo>
                  <a:pt x="276951" y="2121937"/>
                  <a:pt x="303622" y="2076215"/>
                  <a:pt x="346295" y="2038494"/>
                </a:cubicBezTo>
                <a:cubicBezTo>
                  <a:pt x="352392" y="2033065"/>
                  <a:pt x="355774" y="2028255"/>
                  <a:pt x="355869" y="2023326"/>
                </a:cubicBezTo>
                <a:lnTo>
                  <a:pt x="355869" y="2023325"/>
                </a:lnTo>
                <a:cubicBezTo>
                  <a:pt x="355964" y="2018396"/>
                  <a:pt x="352773" y="2013347"/>
                  <a:pt x="345723" y="2007440"/>
                </a:cubicBezTo>
                <a:lnTo>
                  <a:pt x="345722" y="2007439"/>
                </a:lnTo>
                <a:lnTo>
                  <a:pt x="335103" y="1983415"/>
                </a:lnTo>
                <a:lnTo>
                  <a:pt x="339627" y="1956385"/>
                </a:lnTo>
                <a:cubicBezTo>
                  <a:pt x="343437" y="1938099"/>
                  <a:pt x="347439" y="1919618"/>
                  <a:pt x="351249" y="1901330"/>
                </a:cubicBezTo>
                <a:cubicBezTo>
                  <a:pt x="353915" y="1887805"/>
                  <a:pt x="356201" y="1874469"/>
                  <a:pt x="359440" y="1861132"/>
                </a:cubicBezTo>
                <a:cubicBezTo>
                  <a:pt x="361965" y="1850750"/>
                  <a:pt x="363668" y="1840630"/>
                  <a:pt x="364317" y="1830762"/>
                </a:cubicBezTo>
                <a:lnTo>
                  <a:pt x="364317" y="1830761"/>
                </a:lnTo>
                <a:lnTo>
                  <a:pt x="362870" y="1801910"/>
                </a:lnTo>
                <a:lnTo>
                  <a:pt x="360397" y="1797098"/>
                </a:lnTo>
                <a:lnTo>
                  <a:pt x="359341" y="1788035"/>
                </a:lnTo>
                <a:cubicBezTo>
                  <a:pt x="354789" y="1774342"/>
                  <a:pt x="347082" y="1761188"/>
                  <a:pt x="335437" y="1748543"/>
                </a:cubicBezTo>
                <a:cubicBezTo>
                  <a:pt x="323531" y="1735684"/>
                  <a:pt x="315815" y="1721016"/>
                  <a:pt x="311981" y="1705180"/>
                </a:cubicBezTo>
                <a:lnTo>
                  <a:pt x="311814" y="1654815"/>
                </a:lnTo>
                <a:lnTo>
                  <a:pt x="314362" y="1647838"/>
                </a:lnTo>
                <a:cubicBezTo>
                  <a:pt x="315243" y="1645528"/>
                  <a:pt x="315814" y="1643385"/>
                  <a:pt x="315052" y="1641861"/>
                </a:cubicBezTo>
                <a:lnTo>
                  <a:pt x="315052" y="1641860"/>
                </a:lnTo>
                <a:lnTo>
                  <a:pt x="308337" y="1608972"/>
                </a:lnTo>
                <a:lnTo>
                  <a:pt x="308338" y="1608967"/>
                </a:lnTo>
                <a:lnTo>
                  <a:pt x="321364" y="1563197"/>
                </a:lnTo>
                <a:lnTo>
                  <a:pt x="327270" y="1548123"/>
                </a:lnTo>
                <a:lnTo>
                  <a:pt x="327690" y="1546330"/>
                </a:lnTo>
                <a:lnTo>
                  <a:pt x="329863" y="1540537"/>
                </a:lnTo>
                <a:lnTo>
                  <a:pt x="334484" y="1517275"/>
                </a:lnTo>
                <a:lnTo>
                  <a:pt x="334485" y="1517269"/>
                </a:lnTo>
                <a:cubicBezTo>
                  <a:pt x="335627" y="1498600"/>
                  <a:pt x="349725" y="1479549"/>
                  <a:pt x="360964" y="1462785"/>
                </a:cubicBezTo>
                <a:cubicBezTo>
                  <a:pt x="366751" y="1454140"/>
                  <a:pt x="372458" y="1445844"/>
                  <a:pt x="376969" y="1437203"/>
                </a:cubicBezTo>
                <a:lnTo>
                  <a:pt x="378247" y="1433200"/>
                </a:lnTo>
                <a:lnTo>
                  <a:pt x="381039" y="1428420"/>
                </a:lnTo>
                <a:lnTo>
                  <a:pt x="385799" y="1409552"/>
                </a:lnTo>
                <a:cubicBezTo>
                  <a:pt x="386468" y="1402869"/>
                  <a:pt x="386111" y="1395726"/>
                  <a:pt x="384396" y="1387915"/>
                </a:cubicBezTo>
                <a:lnTo>
                  <a:pt x="382691" y="1365022"/>
                </a:lnTo>
                <a:lnTo>
                  <a:pt x="390221" y="1339090"/>
                </a:lnTo>
                <a:lnTo>
                  <a:pt x="412401" y="1304664"/>
                </a:lnTo>
                <a:cubicBezTo>
                  <a:pt x="420784" y="1295711"/>
                  <a:pt x="425356" y="1286328"/>
                  <a:pt x="427237" y="1276231"/>
                </a:cubicBezTo>
                <a:lnTo>
                  <a:pt x="427237" y="1276230"/>
                </a:lnTo>
                <a:cubicBezTo>
                  <a:pt x="429119" y="1266133"/>
                  <a:pt x="428309" y="1255322"/>
                  <a:pt x="425928" y="1243511"/>
                </a:cubicBezTo>
                <a:cubicBezTo>
                  <a:pt x="420022" y="1213982"/>
                  <a:pt x="419640" y="1183311"/>
                  <a:pt x="416021" y="1153402"/>
                </a:cubicBezTo>
                <a:cubicBezTo>
                  <a:pt x="415259" y="1146923"/>
                  <a:pt x="412591" y="1138733"/>
                  <a:pt x="408019" y="1134921"/>
                </a:cubicBezTo>
                <a:cubicBezTo>
                  <a:pt x="351249" y="1088247"/>
                  <a:pt x="350677" y="1022523"/>
                  <a:pt x="348009" y="957751"/>
                </a:cubicBezTo>
                <a:lnTo>
                  <a:pt x="347247" y="839638"/>
                </a:lnTo>
                <a:lnTo>
                  <a:pt x="356201" y="800393"/>
                </a:lnTo>
                <a:cubicBezTo>
                  <a:pt x="368204" y="775818"/>
                  <a:pt x="383824" y="753149"/>
                  <a:pt x="396017" y="728762"/>
                </a:cubicBezTo>
                <a:cubicBezTo>
                  <a:pt x="400781" y="719620"/>
                  <a:pt x="400971" y="707808"/>
                  <a:pt x="401733" y="697139"/>
                </a:cubicBezTo>
                <a:close/>
                <a:moveTo>
                  <a:pt x="401733" y="519586"/>
                </a:moveTo>
                <a:lnTo>
                  <a:pt x="401733" y="519587"/>
                </a:lnTo>
                <a:lnTo>
                  <a:pt x="416855" y="579573"/>
                </a:lnTo>
                <a:lnTo>
                  <a:pt x="405544" y="641129"/>
                </a:lnTo>
                <a:lnTo>
                  <a:pt x="405543" y="641130"/>
                </a:lnTo>
                <a:cubicBezTo>
                  <a:pt x="402114" y="649227"/>
                  <a:pt x="401543" y="658514"/>
                  <a:pt x="401638" y="668134"/>
                </a:cubicBezTo>
                <a:lnTo>
                  <a:pt x="401638" y="668135"/>
                </a:lnTo>
                <a:lnTo>
                  <a:pt x="405543" y="641131"/>
                </a:lnTo>
                <a:lnTo>
                  <a:pt x="405544" y="641129"/>
                </a:lnTo>
                <a:lnTo>
                  <a:pt x="414887" y="610003"/>
                </a:lnTo>
                <a:lnTo>
                  <a:pt x="416855" y="579573"/>
                </a:lnTo>
                <a:lnTo>
                  <a:pt x="416855" y="579572"/>
                </a:lnTo>
                <a:cubicBezTo>
                  <a:pt x="415879" y="559449"/>
                  <a:pt x="410497" y="539589"/>
                  <a:pt x="401733" y="519586"/>
                </a:cubicBezTo>
                <a:close/>
                <a:moveTo>
                  <a:pt x="0" y="0"/>
                </a:moveTo>
                <a:lnTo>
                  <a:pt x="420949" y="0"/>
                </a:lnTo>
                <a:lnTo>
                  <a:pt x="432976" y="20461"/>
                </a:lnTo>
                <a:cubicBezTo>
                  <a:pt x="438406" y="27938"/>
                  <a:pt x="442585" y="33463"/>
                  <a:pt x="445520" y="38068"/>
                </a:cubicBezTo>
                <a:lnTo>
                  <a:pt x="450598" y="50155"/>
                </a:lnTo>
                <a:lnTo>
                  <a:pt x="448246" y="62921"/>
                </a:lnTo>
                <a:cubicBezTo>
                  <a:pt x="446228" y="67979"/>
                  <a:pt x="442978" y="74182"/>
                  <a:pt x="438500" y="82564"/>
                </a:cubicBezTo>
                <a:cubicBezTo>
                  <a:pt x="434118" y="90566"/>
                  <a:pt x="431452" y="100472"/>
                  <a:pt x="424974" y="106379"/>
                </a:cubicBezTo>
                <a:cubicBezTo>
                  <a:pt x="408496" y="121429"/>
                  <a:pt x="402257" y="138241"/>
                  <a:pt x="400733" y="155910"/>
                </a:cubicBezTo>
                <a:lnTo>
                  <a:pt x="400733" y="155911"/>
                </a:lnTo>
                <a:lnTo>
                  <a:pt x="404781" y="210585"/>
                </a:lnTo>
                <a:lnTo>
                  <a:pt x="404399" y="230399"/>
                </a:lnTo>
                <a:cubicBezTo>
                  <a:pt x="398399" y="242877"/>
                  <a:pt x="396447" y="254402"/>
                  <a:pt x="398042" y="265523"/>
                </a:cubicBezTo>
                <a:lnTo>
                  <a:pt x="398042" y="265524"/>
                </a:lnTo>
                <a:cubicBezTo>
                  <a:pt x="399638" y="276644"/>
                  <a:pt x="404781" y="287361"/>
                  <a:pt x="412973" y="298220"/>
                </a:cubicBezTo>
                <a:lnTo>
                  <a:pt x="427308" y="328367"/>
                </a:lnTo>
                <a:lnTo>
                  <a:pt x="417926" y="361084"/>
                </a:lnTo>
                <a:lnTo>
                  <a:pt x="417925" y="361085"/>
                </a:lnTo>
                <a:cubicBezTo>
                  <a:pt x="398494" y="385851"/>
                  <a:pt x="388302" y="411474"/>
                  <a:pt x="386040" y="437906"/>
                </a:cubicBezTo>
                <a:lnTo>
                  <a:pt x="386040" y="437907"/>
                </a:lnTo>
                <a:lnTo>
                  <a:pt x="388431" y="478157"/>
                </a:lnTo>
                <a:lnTo>
                  <a:pt x="401733" y="519585"/>
                </a:lnTo>
                <a:lnTo>
                  <a:pt x="386040" y="437907"/>
                </a:lnTo>
                <a:lnTo>
                  <a:pt x="395544" y="398872"/>
                </a:lnTo>
                <a:cubicBezTo>
                  <a:pt x="400804" y="386066"/>
                  <a:pt x="408210" y="373469"/>
                  <a:pt x="417925" y="361086"/>
                </a:cubicBezTo>
                <a:lnTo>
                  <a:pt x="417926" y="361084"/>
                </a:lnTo>
                <a:lnTo>
                  <a:pt x="426528" y="344511"/>
                </a:lnTo>
                <a:lnTo>
                  <a:pt x="427308" y="328367"/>
                </a:lnTo>
                <a:lnTo>
                  <a:pt x="427308" y="328366"/>
                </a:lnTo>
                <a:cubicBezTo>
                  <a:pt x="425642" y="317793"/>
                  <a:pt x="420022" y="307649"/>
                  <a:pt x="412973" y="298219"/>
                </a:cubicBezTo>
                <a:lnTo>
                  <a:pt x="398042" y="265523"/>
                </a:lnTo>
                <a:lnTo>
                  <a:pt x="404399" y="230400"/>
                </a:lnTo>
                <a:cubicBezTo>
                  <a:pt x="407067" y="224873"/>
                  <a:pt x="405733" y="217063"/>
                  <a:pt x="404781" y="210585"/>
                </a:cubicBezTo>
                <a:lnTo>
                  <a:pt x="404781" y="210584"/>
                </a:lnTo>
                <a:lnTo>
                  <a:pt x="400733" y="155911"/>
                </a:lnTo>
                <a:lnTo>
                  <a:pt x="407246" y="130163"/>
                </a:lnTo>
                <a:cubicBezTo>
                  <a:pt x="411056" y="121870"/>
                  <a:pt x="416735" y="113905"/>
                  <a:pt x="424974" y="106380"/>
                </a:cubicBezTo>
                <a:cubicBezTo>
                  <a:pt x="431452" y="100473"/>
                  <a:pt x="434118" y="90567"/>
                  <a:pt x="438500" y="82565"/>
                </a:cubicBezTo>
                <a:cubicBezTo>
                  <a:pt x="447455" y="65801"/>
                  <a:pt x="451503" y="57752"/>
                  <a:pt x="450598" y="50156"/>
                </a:cubicBezTo>
                <a:lnTo>
                  <a:pt x="450598" y="50155"/>
                </a:lnTo>
                <a:cubicBezTo>
                  <a:pt x="449693" y="42558"/>
                  <a:pt x="443835" y="35415"/>
                  <a:pt x="432976" y="20460"/>
                </a:cubicBezTo>
                <a:lnTo>
                  <a:pt x="420949" y="0"/>
                </a:lnTo>
                <a:lnTo>
                  <a:pt x="4543952" y="0"/>
                </a:lnTo>
                <a:lnTo>
                  <a:pt x="4543952" y="3333748"/>
                </a:lnTo>
                <a:lnTo>
                  <a:pt x="284400" y="3333748"/>
                </a:lnTo>
                <a:lnTo>
                  <a:pt x="112147" y="3333748"/>
                </a:lnTo>
                <a:lnTo>
                  <a:pt x="102447" y="3291263"/>
                </a:lnTo>
                <a:cubicBezTo>
                  <a:pt x="96923" y="3268782"/>
                  <a:pt x="87016" y="3247066"/>
                  <a:pt x="83396" y="3224205"/>
                </a:cubicBezTo>
                <a:cubicBezTo>
                  <a:pt x="74824" y="3169911"/>
                  <a:pt x="68728" y="3115235"/>
                  <a:pt x="61870" y="3060559"/>
                </a:cubicBezTo>
                <a:cubicBezTo>
                  <a:pt x="54821" y="3004171"/>
                  <a:pt x="47391" y="2947972"/>
                  <a:pt x="41105" y="2891580"/>
                </a:cubicBezTo>
                <a:cubicBezTo>
                  <a:pt x="37865" y="2860719"/>
                  <a:pt x="37295" y="2829666"/>
                  <a:pt x="34247" y="2798805"/>
                </a:cubicBezTo>
                <a:cubicBezTo>
                  <a:pt x="31579" y="2771752"/>
                  <a:pt x="26626" y="2744891"/>
                  <a:pt x="23386" y="2717840"/>
                </a:cubicBezTo>
                <a:cubicBezTo>
                  <a:pt x="20720" y="2694407"/>
                  <a:pt x="19196" y="2670784"/>
                  <a:pt x="16528" y="2647352"/>
                </a:cubicBezTo>
                <a:cubicBezTo>
                  <a:pt x="12148" y="2609822"/>
                  <a:pt x="7194" y="2572483"/>
                  <a:pt x="2622" y="2535144"/>
                </a:cubicBezTo>
                <a:lnTo>
                  <a:pt x="0" y="2517516"/>
                </a:lnTo>
                <a:lnTo>
                  <a:pt x="0" y="2476684"/>
                </a:lnTo>
                <a:lnTo>
                  <a:pt x="3670" y="2433342"/>
                </a:lnTo>
                <a:lnTo>
                  <a:pt x="0" y="2388258"/>
                </a:lnTo>
                <a:lnTo>
                  <a:pt x="0" y="2362148"/>
                </a:lnTo>
                <a:lnTo>
                  <a:pt x="1098" y="2340065"/>
                </a:lnTo>
                <a:cubicBezTo>
                  <a:pt x="7576" y="2315108"/>
                  <a:pt x="16720" y="2290916"/>
                  <a:pt x="24720" y="2266339"/>
                </a:cubicBezTo>
                <a:cubicBezTo>
                  <a:pt x="25672" y="2263671"/>
                  <a:pt x="25864" y="2260433"/>
                  <a:pt x="26434" y="2257577"/>
                </a:cubicBezTo>
                <a:cubicBezTo>
                  <a:pt x="29675" y="2241382"/>
                  <a:pt x="32913" y="2225381"/>
                  <a:pt x="35771" y="2209187"/>
                </a:cubicBezTo>
                <a:cubicBezTo>
                  <a:pt x="37295" y="2200425"/>
                  <a:pt x="37485" y="2191470"/>
                  <a:pt x="38819" y="2182706"/>
                </a:cubicBezTo>
                <a:cubicBezTo>
                  <a:pt x="44153" y="2148797"/>
                  <a:pt x="35199" y="2111458"/>
                  <a:pt x="58250" y="2082119"/>
                </a:cubicBezTo>
                <a:cubicBezTo>
                  <a:pt x="73110" y="2063068"/>
                  <a:pt x="69680" y="2044589"/>
                  <a:pt x="67394" y="2024207"/>
                </a:cubicBezTo>
                <a:cubicBezTo>
                  <a:pt x="65680" y="2008774"/>
                  <a:pt x="66252" y="1992962"/>
                  <a:pt x="66060" y="1977341"/>
                </a:cubicBezTo>
                <a:cubicBezTo>
                  <a:pt x="65490" y="1949908"/>
                  <a:pt x="65298" y="1922475"/>
                  <a:pt x="64346" y="1895042"/>
                </a:cubicBezTo>
                <a:cubicBezTo>
                  <a:pt x="63966" y="1886278"/>
                  <a:pt x="59202" y="1877326"/>
                  <a:pt x="59964" y="1868752"/>
                </a:cubicBezTo>
                <a:cubicBezTo>
                  <a:pt x="63584" y="1829126"/>
                  <a:pt x="69300" y="1789501"/>
                  <a:pt x="72538" y="1749876"/>
                </a:cubicBezTo>
                <a:cubicBezTo>
                  <a:pt x="74442" y="1727397"/>
                  <a:pt x="70824" y="1704344"/>
                  <a:pt x="73490" y="1682055"/>
                </a:cubicBezTo>
                <a:cubicBezTo>
                  <a:pt x="76538" y="1656338"/>
                  <a:pt x="84348" y="1631192"/>
                  <a:pt x="89113" y="1605663"/>
                </a:cubicBezTo>
                <a:cubicBezTo>
                  <a:pt x="90445" y="1598614"/>
                  <a:pt x="88731" y="1590804"/>
                  <a:pt x="88351" y="1583374"/>
                </a:cubicBezTo>
                <a:cubicBezTo>
                  <a:pt x="87968" y="1574992"/>
                  <a:pt x="87206" y="1566799"/>
                  <a:pt x="87016" y="1558417"/>
                </a:cubicBezTo>
                <a:cubicBezTo>
                  <a:pt x="86634" y="1532888"/>
                  <a:pt x="87206" y="1507361"/>
                  <a:pt x="85872" y="1481833"/>
                </a:cubicBezTo>
                <a:cubicBezTo>
                  <a:pt x="85110" y="1466212"/>
                  <a:pt x="77300" y="1449829"/>
                  <a:pt x="80158" y="1435349"/>
                </a:cubicBezTo>
                <a:cubicBezTo>
                  <a:pt x="85682" y="1405822"/>
                  <a:pt x="73300" y="1376293"/>
                  <a:pt x="83586" y="1346766"/>
                </a:cubicBezTo>
                <a:cubicBezTo>
                  <a:pt x="86634" y="1337620"/>
                  <a:pt x="79014" y="1325047"/>
                  <a:pt x="78634" y="1313997"/>
                </a:cubicBezTo>
                <a:cubicBezTo>
                  <a:pt x="77682" y="1286374"/>
                  <a:pt x="77872" y="1258751"/>
                  <a:pt x="78062" y="1231128"/>
                </a:cubicBezTo>
                <a:cubicBezTo>
                  <a:pt x="78252" y="1206361"/>
                  <a:pt x="75586" y="1180642"/>
                  <a:pt x="80920" y="1156830"/>
                </a:cubicBezTo>
                <a:cubicBezTo>
                  <a:pt x="86634" y="1131873"/>
                  <a:pt x="85872" y="1109394"/>
                  <a:pt x="79396" y="1085199"/>
                </a:cubicBezTo>
                <a:cubicBezTo>
                  <a:pt x="75014" y="1068625"/>
                  <a:pt x="74442" y="1051098"/>
                  <a:pt x="73110" y="1033954"/>
                </a:cubicBezTo>
                <a:cubicBezTo>
                  <a:pt x="71586" y="1015475"/>
                  <a:pt x="75586" y="995090"/>
                  <a:pt x="69300" y="978326"/>
                </a:cubicBezTo>
                <a:cubicBezTo>
                  <a:pt x="50629" y="928412"/>
                  <a:pt x="46629" y="877166"/>
                  <a:pt x="46629" y="824969"/>
                </a:cubicBezTo>
                <a:cubicBezTo>
                  <a:pt x="46629" y="815442"/>
                  <a:pt x="49295" y="805726"/>
                  <a:pt x="52153" y="796584"/>
                </a:cubicBezTo>
                <a:cubicBezTo>
                  <a:pt x="69300" y="743240"/>
                  <a:pt x="67776" y="689708"/>
                  <a:pt x="57297" y="635414"/>
                </a:cubicBezTo>
                <a:cubicBezTo>
                  <a:pt x="55011" y="624174"/>
                  <a:pt x="54629" y="611601"/>
                  <a:pt x="56915" y="600361"/>
                </a:cubicBezTo>
                <a:cubicBezTo>
                  <a:pt x="63584" y="568736"/>
                  <a:pt x="74634" y="538065"/>
                  <a:pt x="79396" y="506250"/>
                </a:cubicBezTo>
                <a:cubicBezTo>
                  <a:pt x="87206" y="453672"/>
                  <a:pt x="60918" y="408141"/>
                  <a:pt x="43771" y="361085"/>
                </a:cubicBezTo>
                <a:cubicBezTo>
                  <a:pt x="31627" y="327508"/>
                  <a:pt x="8016" y="297682"/>
                  <a:pt x="426" y="262524"/>
                </a:cubicBezTo>
                <a:lnTo>
                  <a:pt x="0" y="249644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5FA2CA5F-1362-4803-A687-3BE653703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20000" y="-1"/>
            <a:ext cx="874716" cy="6858001"/>
            <a:chOff x="4816532" y="-1"/>
            <a:chExt cx="874716" cy="6858001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41F7F0E-65F7-4AFA-953C-4A6425C00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824889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381000" dist="152400" dir="10800000" algn="l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FE18D52-98BA-4BFC-BC5A-4FB8A15F0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824889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6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Audio 7">
            <a:extLst>
              <a:ext uri="{FF2B5EF4-FFF2-40B4-BE49-F238E27FC236}">
                <a16:creationId xmlns:a16="http://schemas.microsoft.com/office/drawing/2014/main" id="{7509C577-1A34-5BB8-D617-997A3DAE2C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19840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669"/>
    </mc:Choice>
    <mc:Fallback>
      <p:transition spd="slow" advTm="696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394A29-FB96-4573-9568-DADA00F59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EDDFFB-D454-DA20-4284-B5B8F64E7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6140449" cy="1323439"/>
          </a:xfrm>
        </p:spPr>
        <p:txBody>
          <a:bodyPr anchor="t">
            <a:normAutofit/>
          </a:bodyPr>
          <a:lstStyle/>
          <a:p>
            <a:r>
              <a:rPr lang="en-US" sz="4000" dirty="0">
                <a:solidFill>
                  <a:srgbClr val="FF0000"/>
                </a:solidFill>
                <a:latin typeface="Arial Black" panose="020B0A04020102020204" pitchFamily="34" charset="0"/>
              </a:rPr>
              <a:t>Why it’s the best fit for 2025?</a:t>
            </a:r>
            <a:endParaRPr lang="en-GB" sz="40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9C20C8-93CC-B9C5-98C7-93A2C12DE5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6140449" cy="2862288"/>
          </a:xfrm>
        </p:spPr>
        <p:txBody>
          <a:bodyPr>
            <a:normAutofit/>
          </a:bodyPr>
          <a:lstStyle/>
          <a:p>
            <a:r>
              <a:rPr lang="en-US" sz="16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Trust and purpose drive choice and loyalty; marketing must add value for individuals and the planet (Chandy et al., 2021).</a:t>
            </a:r>
          </a:p>
          <a:p>
            <a:r>
              <a:rPr lang="en-US" sz="16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 and ethics underpin resilient, long-term growth and license to operate (Voronov et al., 2021; Dietrich et al., 2022).</a:t>
            </a:r>
          </a:p>
          <a:p>
            <a:r>
              <a:rPr lang="en-US" sz="16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commerce demands responsible persuasion + frictionless CX to drive conversion (Purnomo, 2023). </a:t>
            </a:r>
          </a:p>
          <a:p>
            <a:r>
              <a:rPr lang="en-US" sz="16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Pricing strategies should reflect perceived equity and value in purpose-led markets (Ali &amp; Anwar, 2021).</a:t>
            </a:r>
            <a:endParaRPr lang="en-GB" sz="1600" dirty="0">
              <a:solidFill>
                <a:schemeClr val="bg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6FE9ED-3294-491B-05C2-EB72701BA17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0754" r="1" b="21233"/>
          <a:stretch>
            <a:fillRect/>
          </a:stretch>
        </p:blipFill>
        <p:spPr>
          <a:xfrm>
            <a:off x="7648048" y="2"/>
            <a:ext cx="4543952" cy="3333749"/>
          </a:xfrm>
          <a:custGeom>
            <a:avLst/>
            <a:gdLst/>
            <a:ahLst/>
            <a:cxnLst/>
            <a:rect l="l" t="t" r="r" b="b"/>
            <a:pathLst>
              <a:path w="4543952" h="3333749">
                <a:moveTo>
                  <a:pt x="332842" y="2836169"/>
                </a:moveTo>
                <a:lnTo>
                  <a:pt x="332842" y="2836170"/>
                </a:lnTo>
                <a:cubicBezTo>
                  <a:pt x="336914" y="2839980"/>
                  <a:pt x="340200" y="2844314"/>
                  <a:pt x="341533" y="2848791"/>
                </a:cubicBezTo>
                <a:lnTo>
                  <a:pt x="358166" y="2903542"/>
                </a:lnTo>
                <a:lnTo>
                  <a:pt x="366072" y="2947856"/>
                </a:lnTo>
                <a:lnTo>
                  <a:pt x="361441" y="2914325"/>
                </a:lnTo>
                <a:lnTo>
                  <a:pt x="358166" y="2903542"/>
                </a:lnTo>
                <a:lnTo>
                  <a:pt x="357138" y="2897782"/>
                </a:lnTo>
                <a:cubicBezTo>
                  <a:pt x="352392" y="2881304"/>
                  <a:pt x="346534" y="2865007"/>
                  <a:pt x="341533" y="2848790"/>
                </a:cubicBezTo>
                <a:close/>
                <a:moveTo>
                  <a:pt x="296001" y="2745349"/>
                </a:moveTo>
                <a:lnTo>
                  <a:pt x="289670" y="2770755"/>
                </a:lnTo>
                <a:lnTo>
                  <a:pt x="290080" y="2778003"/>
                </a:lnTo>
                <a:lnTo>
                  <a:pt x="289301" y="2782302"/>
                </a:lnTo>
                <a:lnTo>
                  <a:pt x="290501" y="2785437"/>
                </a:lnTo>
                <a:lnTo>
                  <a:pt x="290929" y="2793020"/>
                </a:lnTo>
                <a:lnTo>
                  <a:pt x="300579" y="2811777"/>
                </a:lnTo>
                <a:lnTo>
                  <a:pt x="300582" y="2811784"/>
                </a:lnTo>
                <a:lnTo>
                  <a:pt x="300583" y="2811784"/>
                </a:lnTo>
                <a:lnTo>
                  <a:pt x="300579" y="2811777"/>
                </a:lnTo>
                <a:lnTo>
                  <a:pt x="290501" y="2785437"/>
                </a:lnTo>
                <a:lnTo>
                  <a:pt x="290080" y="2778003"/>
                </a:lnTo>
                <a:close/>
                <a:moveTo>
                  <a:pt x="418115" y="2518261"/>
                </a:moveTo>
                <a:lnTo>
                  <a:pt x="418115" y="2518262"/>
                </a:lnTo>
                <a:lnTo>
                  <a:pt x="421759" y="2545004"/>
                </a:lnTo>
                <a:lnTo>
                  <a:pt x="417545" y="2571031"/>
                </a:lnTo>
                <a:cubicBezTo>
                  <a:pt x="405543" y="2612942"/>
                  <a:pt x="372966" y="2640947"/>
                  <a:pt x="344391" y="2667998"/>
                </a:cubicBezTo>
                <a:cubicBezTo>
                  <a:pt x="320006" y="2691051"/>
                  <a:pt x="306290" y="2716960"/>
                  <a:pt x="296001" y="2745345"/>
                </a:cubicBezTo>
                <a:lnTo>
                  <a:pt x="296001" y="2745346"/>
                </a:lnTo>
                <a:cubicBezTo>
                  <a:pt x="306290" y="2716961"/>
                  <a:pt x="320006" y="2691052"/>
                  <a:pt x="344391" y="2667999"/>
                </a:cubicBezTo>
                <a:cubicBezTo>
                  <a:pt x="372966" y="2640948"/>
                  <a:pt x="405543" y="2612943"/>
                  <a:pt x="417545" y="2571032"/>
                </a:cubicBezTo>
                <a:cubicBezTo>
                  <a:pt x="420117" y="2561983"/>
                  <a:pt x="421593" y="2553553"/>
                  <a:pt x="421760" y="2545004"/>
                </a:cubicBezTo>
                <a:lnTo>
                  <a:pt x="421759" y="2545004"/>
                </a:lnTo>
                <a:lnTo>
                  <a:pt x="421760" y="2545003"/>
                </a:lnTo>
                <a:cubicBezTo>
                  <a:pt x="421926" y="2536454"/>
                  <a:pt x="420783" y="2527787"/>
                  <a:pt x="418115" y="2518261"/>
                </a:cubicBezTo>
                <a:close/>
                <a:moveTo>
                  <a:pt x="414227" y="2440913"/>
                </a:moveTo>
                <a:lnTo>
                  <a:pt x="409472" y="2463014"/>
                </a:lnTo>
                <a:lnTo>
                  <a:pt x="409472" y="2463015"/>
                </a:lnTo>
                <a:lnTo>
                  <a:pt x="411535" y="2490548"/>
                </a:lnTo>
                <a:lnTo>
                  <a:pt x="418115" y="2518259"/>
                </a:lnTo>
                <a:lnTo>
                  <a:pt x="409472" y="2463015"/>
                </a:lnTo>
                <a:close/>
                <a:moveTo>
                  <a:pt x="817328" y="1508455"/>
                </a:moveTo>
                <a:lnTo>
                  <a:pt x="845421" y="1596210"/>
                </a:lnTo>
                <a:cubicBezTo>
                  <a:pt x="847898" y="1604975"/>
                  <a:pt x="846373" y="1615833"/>
                  <a:pt x="843517" y="1624977"/>
                </a:cubicBezTo>
                <a:cubicBezTo>
                  <a:pt x="833801" y="1656220"/>
                  <a:pt x="809415" y="1676033"/>
                  <a:pt x="786935" y="1697750"/>
                </a:cubicBezTo>
                <a:cubicBezTo>
                  <a:pt x="777029" y="1707276"/>
                  <a:pt x="769981" y="1720420"/>
                  <a:pt x="764267" y="1733185"/>
                </a:cubicBezTo>
                <a:cubicBezTo>
                  <a:pt x="749595" y="1766332"/>
                  <a:pt x="736452" y="1800243"/>
                  <a:pt x="722546" y="1833772"/>
                </a:cubicBezTo>
                <a:cubicBezTo>
                  <a:pt x="721212" y="1837010"/>
                  <a:pt x="717783" y="1839676"/>
                  <a:pt x="714925" y="1842155"/>
                </a:cubicBezTo>
                <a:cubicBezTo>
                  <a:pt x="684824" y="1866919"/>
                  <a:pt x="654535" y="1891494"/>
                  <a:pt x="624434" y="1916451"/>
                </a:cubicBezTo>
                <a:cubicBezTo>
                  <a:pt x="618720" y="1921213"/>
                  <a:pt x="614528" y="1928073"/>
                  <a:pt x="609004" y="1933216"/>
                </a:cubicBezTo>
                <a:cubicBezTo>
                  <a:pt x="601384" y="1940456"/>
                  <a:pt x="594143" y="1949600"/>
                  <a:pt x="584999" y="1953410"/>
                </a:cubicBezTo>
                <a:cubicBezTo>
                  <a:pt x="556234" y="1965221"/>
                  <a:pt x="543850" y="1987891"/>
                  <a:pt x="538516" y="2016466"/>
                </a:cubicBezTo>
                <a:cubicBezTo>
                  <a:pt x="533563" y="2042567"/>
                  <a:pt x="529371" y="2068666"/>
                  <a:pt x="523657" y="2094575"/>
                </a:cubicBezTo>
                <a:cubicBezTo>
                  <a:pt x="516799" y="2126198"/>
                  <a:pt x="509369" y="2157633"/>
                  <a:pt x="500986" y="2188876"/>
                </a:cubicBezTo>
                <a:cubicBezTo>
                  <a:pt x="497366" y="2202401"/>
                  <a:pt x="493176" y="2216689"/>
                  <a:pt x="485746" y="2228311"/>
                </a:cubicBezTo>
                <a:cubicBezTo>
                  <a:pt x="465171" y="2260887"/>
                  <a:pt x="451265" y="2295750"/>
                  <a:pt x="456789" y="2334041"/>
                </a:cubicBezTo>
                <a:cubicBezTo>
                  <a:pt x="461171" y="2364712"/>
                  <a:pt x="449931" y="2390431"/>
                  <a:pt x="432404" y="2409482"/>
                </a:cubicBezTo>
                <a:cubicBezTo>
                  <a:pt x="424451" y="2418151"/>
                  <a:pt x="418938" y="2426974"/>
                  <a:pt x="415303" y="2435910"/>
                </a:cubicBezTo>
                <a:lnTo>
                  <a:pt x="432404" y="2409483"/>
                </a:lnTo>
                <a:cubicBezTo>
                  <a:pt x="449931" y="2390432"/>
                  <a:pt x="461171" y="2364713"/>
                  <a:pt x="456789" y="2334042"/>
                </a:cubicBezTo>
                <a:cubicBezTo>
                  <a:pt x="451265" y="2295751"/>
                  <a:pt x="465171" y="2260888"/>
                  <a:pt x="485746" y="2228312"/>
                </a:cubicBezTo>
                <a:cubicBezTo>
                  <a:pt x="493176" y="2216690"/>
                  <a:pt x="497366" y="2202402"/>
                  <a:pt x="500986" y="2188877"/>
                </a:cubicBezTo>
                <a:cubicBezTo>
                  <a:pt x="509369" y="2157634"/>
                  <a:pt x="516799" y="2126199"/>
                  <a:pt x="523657" y="2094576"/>
                </a:cubicBezTo>
                <a:cubicBezTo>
                  <a:pt x="529371" y="2068667"/>
                  <a:pt x="533563" y="2042568"/>
                  <a:pt x="538516" y="2016467"/>
                </a:cubicBezTo>
                <a:cubicBezTo>
                  <a:pt x="543850" y="1987892"/>
                  <a:pt x="556234" y="1965222"/>
                  <a:pt x="584999" y="1953411"/>
                </a:cubicBezTo>
                <a:cubicBezTo>
                  <a:pt x="594143" y="1949601"/>
                  <a:pt x="601384" y="1940457"/>
                  <a:pt x="609004" y="1933217"/>
                </a:cubicBezTo>
                <a:cubicBezTo>
                  <a:pt x="614528" y="1928074"/>
                  <a:pt x="618720" y="1921214"/>
                  <a:pt x="624434" y="1916452"/>
                </a:cubicBezTo>
                <a:cubicBezTo>
                  <a:pt x="654535" y="1891495"/>
                  <a:pt x="684824" y="1866920"/>
                  <a:pt x="714925" y="1842156"/>
                </a:cubicBezTo>
                <a:cubicBezTo>
                  <a:pt x="717783" y="1839677"/>
                  <a:pt x="721212" y="1837011"/>
                  <a:pt x="722546" y="1833773"/>
                </a:cubicBezTo>
                <a:cubicBezTo>
                  <a:pt x="736452" y="1800244"/>
                  <a:pt x="749596" y="1766333"/>
                  <a:pt x="764267" y="1733186"/>
                </a:cubicBezTo>
                <a:cubicBezTo>
                  <a:pt x="769981" y="1720421"/>
                  <a:pt x="777029" y="1707277"/>
                  <a:pt x="786936" y="1697751"/>
                </a:cubicBezTo>
                <a:cubicBezTo>
                  <a:pt x="809416" y="1676034"/>
                  <a:pt x="833801" y="1656221"/>
                  <a:pt x="843517" y="1624978"/>
                </a:cubicBezTo>
                <a:cubicBezTo>
                  <a:pt x="846374" y="1615834"/>
                  <a:pt x="847899" y="1604976"/>
                  <a:pt x="845422" y="1596211"/>
                </a:cubicBezTo>
                <a:close/>
                <a:moveTo>
                  <a:pt x="798723" y="1459070"/>
                </a:moveTo>
                <a:lnTo>
                  <a:pt x="807941" y="1481569"/>
                </a:lnTo>
                <a:lnTo>
                  <a:pt x="798724" y="1459071"/>
                </a:lnTo>
                <a:close/>
                <a:moveTo>
                  <a:pt x="779530" y="1268755"/>
                </a:moveTo>
                <a:lnTo>
                  <a:pt x="774363" y="1286066"/>
                </a:lnTo>
                <a:cubicBezTo>
                  <a:pt x="759789" y="1306927"/>
                  <a:pt x="753550" y="1328549"/>
                  <a:pt x="752025" y="1350624"/>
                </a:cubicBezTo>
                <a:lnTo>
                  <a:pt x="757620" y="1413837"/>
                </a:lnTo>
                <a:lnTo>
                  <a:pt x="752026" y="1350625"/>
                </a:lnTo>
                <a:cubicBezTo>
                  <a:pt x="753550" y="1328550"/>
                  <a:pt x="759790" y="1306927"/>
                  <a:pt x="774363" y="1286067"/>
                </a:cubicBezTo>
                <a:cubicBezTo>
                  <a:pt x="777506" y="1281686"/>
                  <a:pt x="779078" y="1275399"/>
                  <a:pt x="779530" y="1268755"/>
                </a:cubicBezTo>
                <a:close/>
                <a:moveTo>
                  <a:pt x="837801" y="773032"/>
                </a:moveTo>
                <a:lnTo>
                  <a:pt x="829801" y="854376"/>
                </a:lnTo>
                <a:cubicBezTo>
                  <a:pt x="827515" y="878953"/>
                  <a:pt x="826753" y="903719"/>
                  <a:pt x="798747" y="915340"/>
                </a:cubicBezTo>
                <a:cubicBezTo>
                  <a:pt x="794365" y="917056"/>
                  <a:pt x="791127" y="922770"/>
                  <a:pt x="788269" y="927152"/>
                </a:cubicBezTo>
                <a:cubicBezTo>
                  <a:pt x="744261" y="994782"/>
                  <a:pt x="745405" y="1030977"/>
                  <a:pt x="791889" y="1097084"/>
                </a:cubicBezTo>
                <a:cubicBezTo>
                  <a:pt x="796651" y="1103942"/>
                  <a:pt x="800081" y="1118610"/>
                  <a:pt x="796271" y="1123182"/>
                </a:cubicBezTo>
                <a:cubicBezTo>
                  <a:pt x="780459" y="1142614"/>
                  <a:pt x="773411" y="1162951"/>
                  <a:pt x="771553" y="1184026"/>
                </a:cubicBezTo>
                <a:cubicBezTo>
                  <a:pt x="773411" y="1162951"/>
                  <a:pt x="780460" y="1142615"/>
                  <a:pt x="796272" y="1123183"/>
                </a:cubicBezTo>
                <a:cubicBezTo>
                  <a:pt x="800082" y="1118611"/>
                  <a:pt x="796652" y="1103943"/>
                  <a:pt x="791890" y="1097085"/>
                </a:cubicBezTo>
                <a:cubicBezTo>
                  <a:pt x="745406" y="1030978"/>
                  <a:pt x="744262" y="994783"/>
                  <a:pt x="788270" y="927153"/>
                </a:cubicBezTo>
                <a:cubicBezTo>
                  <a:pt x="791128" y="922771"/>
                  <a:pt x="794366" y="917057"/>
                  <a:pt x="798748" y="915341"/>
                </a:cubicBezTo>
                <a:cubicBezTo>
                  <a:pt x="826753" y="903720"/>
                  <a:pt x="827515" y="878954"/>
                  <a:pt x="829801" y="854377"/>
                </a:cubicBezTo>
                <a:cubicBezTo>
                  <a:pt x="832277" y="827327"/>
                  <a:pt x="835515" y="800274"/>
                  <a:pt x="837801" y="773033"/>
                </a:cubicBezTo>
                <a:close/>
                <a:moveTo>
                  <a:pt x="782400" y="517848"/>
                </a:moveTo>
                <a:lnTo>
                  <a:pt x="791317" y="556044"/>
                </a:lnTo>
                <a:cubicBezTo>
                  <a:pt x="793413" y="564045"/>
                  <a:pt x="798937" y="572619"/>
                  <a:pt x="797795" y="580047"/>
                </a:cubicBezTo>
                <a:cubicBezTo>
                  <a:pt x="794461" y="601575"/>
                  <a:pt x="796890" y="622198"/>
                  <a:pt x="801176" y="642534"/>
                </a:cubicBezTo>
                <a:lnTo>
                  <a:pt x="813700" y="694925"/>
                </a:lnTo>
                <a:lnTo>
                  <a:pt x="801177" y="642535"/>
                </a:lnTo>
                <a:cubicBezTo>
                  <a:pt x="796891" y="622198"/>
                  <a:pt x="794462" y="601576"/>
                  <a:pt x="797796" y="580048"/>
                </a:cubicBezTo>
                <a:cubicBezTo>
                  <a:pt x="798938" y="572620"/>
                  <a:pt x="793414" y="564046"/>
                  <a:pt x="791318" y="556045"/>
                </a:cubicBezTo>
                <a:close/>
                <a:moveTo>
                  <a:pt x="783887" y="313530"/>
                </a:moveTo>
                <a:lnTo>
                  <a:pt x="786245" y="324055"/>
                </a:lnTo>
                <a:cubicBezTo>
                  <a:pt x="786031" y="328961"/>
                  <a:pt x="785126" y="334581"/>
                  <a:pt x="784459" y="338867"/>
                </a:cubicBezTo>
                <a:lnTo>
                  <a:pt x="784454" y="338895"/>
                </a:lnTo>
                <a:lnTo>
                  <a:pt x="778363" y="367325"/>
                </a:lnTo>
                <a:lnTo>
                  <a:pt x="774553" y="395637"/>
                </a:lnTo>
                <a:lnTo>
                  <a:pt x="784454" y="338895"/>
                </a:lnTo>
                <a:lnTo>
                  <a:pt x="784460" y="338868"/>
                </a:lnTo>
                <a:cubicBezTo>
                  <a:pt x="785794" y="330296"/>
                  <a:pt x="788080" y="316387"/>
                  <a:pt x="783888" y="313531"/>
                </a:cubicBezTo>
                <a:close/>
                <a:moveTo>
                  <a:pt x="761560" y="281565"/>
                </a:moveTo>
                <a:lnTo>
                  <a:pt x="766454" y="295412"/>
                </a:lnTo>
                <a:lnTo>
                  <a:pt x="766455" y="295412"/>
                </a:lnTo>
                <a:close/>
                <a:moveTo>
                  <a:pt x="774880" y="24483"/>
                </a:moveTo>
                <a:lnTo>
                  <a:pt x="777142" y="74126"/>
                </a:lnTo>
                <a:cubicBezTo>
                  <a:pt x="775758" y="100171"/>
                  <a:pt x="771253" y="125873"/>
                  <a:pt x="767023" y="151566"/>
                </a:cubicBezTo>
                <a:lnTo>
                  <a:pt x="766824" y="153385"/>
                </a:lnTo>
                <a:lnTo>
                  <a:pt x="763010" y="177268"/>
                </a:lnTo>
                <a:lnTo>
                  <a:pt x="758551" y="228941"/>
                </a:lnTo>
                <a:lnTo>
                  <a:pt x="766824" y="153385"/>
                </a:lnTo>
                <a:lnTo>
                  <a:pt x="771220" y="125858"/>
                </a:lnTo>
                <a:cubicBezTo>
                  <a:pt x="773910" y="108700"/>
                  <a:pt x="776220" y="91489"/>
                  <a:pt x="777143" y="74126"/>
                </a:cubicBezTo>
                <a:close/>
                <a:moveTo>
                  <a:pt x="313355" y="0"/>
                </a:moveTo>
                <a:lnTo>
                  <a:pt x="777461" y="0"/>
                </a:lnTo>
                <a:lnTo>
                  <a:pt x="4543952" y="0"/>
                </a:lnTo>
                <a:lnTo>
                  <a:pt x="4543952" y="3333749"/>
                </a:lnTo>
                <a:lnTo>
                  <a:pt x="399547" y="3333749"/>
                </a:lnTo>
                <a:lnTo>
                  <a:pt x="398922" y="3329057"/>
                </a:lnTo>
                <a:cubicBezTo>
                  <a:pt x="389540" y="3276477"/>
                  <a:pt x="376205" y="3224564"/>
                  <a:pt x="363250" y="3172651"/>
                </a:cubicBezTo>
                <a:lnTo>
                  <a:pt x="350796" y="3077399"/>
                </a:lnTo>
                <a:lnTo>
                  <a:pt x="362488" y="2982146"/>
                </a:lnTo>
                <a:cubicBezTo>
                  <a:pt x="365441" y="2970573"/>
                  <a:pt x="366442" y="2959154"/>
                  <a:pt x="366072" y="2947860"/>
                </a:cubicBezTo>
                <a:lnTo>
                  <a:pt x="362488" y="2982145"/>
                </a:lnTo>
                <a:cubicBezTo>
                  <a:pt x="354392" y="3014150"/>
                  <a:pt x="350582" y="3045774"/>
                  <a:pt x="350796" y="3077398"/>
                </a:cubicBezTo>
                <a:lnTo>
                  <a:pt x="350796" y="3077399"/>
                </a:lnTo>
                <a:cubicBezTo>
                  <a:pt x="351010" y="3109023"/>
                  <a:pt x="355249" y="3140647"/>
                  <a:pt x="363250" y="3172652"/>
                </a:cubicBezTo>
                <a:cubicBezTo>
                  <a:pt x="376205" y="3224565"/>
                  <a:pt x="389540" y="3276478"/>
                  <a:pt x="398922" y="3329058"/>
                </a:cubicBezTo>
                <a:lnTo>
                  <a:pt x="399546" y="3333749"/>
                </a:lnTo>
                <a:lnTo>
                  <a:pt x="12516" y="3333749"/>
                </a:lnTo>
                <a:lnTo>
                  <a:pt x="12910" y="3318768"/>
                </a:lnTo>
                <a:cubicBezTo>
                  <a:pt x="12243" y="3314101"/>
                  <a:pt x="9909" y="3308767"/>
                  <a:pt x="6718" y="3304076"/>
                </a:cubicBezTo>
                <a:lnTo>
                  <a:pt x="0" y="3297654"/>
                </a:lnTo>
                <a:lnTo>
                  <a:pt x="0" y="3207864"/>
                </a:lnTo>
                <a:lnTo>
                  <a:pt x="15553" y="3186768"/>
                </a:lnTo>
                <a:cubicBezTo>
                  <a:pt x="28483" y="3162326"/>
                  <a:pt x="30484" y="3134644"/>
                  <a:pt x="36341" y="3107497"/>
                </a:cubicBezTo>
                <a:cubicBezTo>
                  <a:pt x="41105" y="3085400"/>
                  <a:pt x="41295" y="3064824"/>
                  <a:pt x="38057" y="3042725"/>
                </a:cubicBezTo>
                <a:cubicBezTo>
                  <a:pt x="30817" y="2994719"/>
                  <a:pt x="41105" y="2948044"/>
                  <a:pt x="54249" y="2901940"/>
                </a:cubicBezTo>
                <a:cubicBezTo>
                  <a:pt x="63012" y="2871459"/>
                  <a:pt x="68346" y="2840216"/>
                  <a:pt x="77300" y="2809927"/>
                </a:cubicBezTo>
                <a:cubicBezTo>
                  <a:pt x="84158" y="2787256"/>
                  <a:pt x="92351" y="2764587"/>
                  <a:pt x="103399" y="2743823"/>
                </a:cubicBezTo>
                <a:cubicBezTo>
                  <a:pt x="119594" y="2713720"/>
                  <a:pt x="143978" y="2687433"/>
                  <a:pt x="137500" y="2649140"/>
                </a:cubicBezTo>
                <a:cubicBezTo>
                  <a:pt x="131786" y="2615418"/>
                  <a:pt x="143786" y="2584939"/>
                  <a:pt x="155217" y="2554076"/>
                </a:cubicBezTo>
                <a:cubicBezTo>
                  <a:pt x="163599" y="2531406"/>
                  <a:pt x="172173" y="2508739"/>
                  <a:pt x="177507" y="2485304"/>
                </a:cubicBezTo>
                <a:cubicBezTo>
                  <a:pt x="183794" y="2457489"/>
                  <a:pt x="181126" y="2426056"/>
                  <a:pt x="192748" y="2401289"/>
                </a:cubicBezTo>
                <a:cubicBezTo>
                  <a:pt x="204940" y="2375380"/>
                  <a:pt x="196748" y="2353856"/>
                  <a:pt x="193318" y="2330803"/>
                </a:cubicBezTo>
                <a:cubicBezTo>
                  <a:pt x="187984" y="2294036"/>
                  <a:pt x="178077" y="2257456"/>
                  <a:pt x="190652" y="2220309"/>
                </a:cubicBezTo>
                <a:cubicBezTo>
                  <a:pt x="205892" y="2175160"/>
                  <a:pt x="222275" y="2130390"/>
                  <a:pt x="236753" y="2085051"/>
                </a:cubicBezTo>
                <a:cubicBezTo>
                  <a:pt x="242280" y="2067522"/>
                  <a:pt x="244566" y="2048665"/>
                  <a:pt x="247042" y="2030375"/>
                </a:cubicBezTo>
                <a:cubicBezTo>
                  <a:pt x="249138" y="2013040"/>
                  <a:pt x="243804" y="1992276"/>
                  <a:pt x="251804" y="1978937"/>
                </a:cubicBezTo>
                <a:cubicBezTo>
                  <a:pt x="272379" y="1944646"/>
                  <a:pt x="282475" y="1909405"/>
                  <a:pt x="282475" y="1869777"/>
                </a:cubicBezTo>
                <a:cubicBezTo>
                  <a:pt x="282475" y="1854917"/>
                  <a:pt x="291049" y="1840438"/>
                  <a:pt x="292573" y="1825390"/>
                </a:cubicBezTo>
                <a:cubicBezTo>
                  <a:pt x="294477" y="1804813"/>
                  <a:pt x="299622" y="1781191"/>
                  <a:pt x="292381" y="1763284"/>
                </a:cubicBezTo>
                <a:cubicBezTo>
                  <a:pt x="275237" y="1721182"/>
                  <a:pt x="289525" y="1687083"/>
                  <a:pt x="306480" y="1650314"/>
                </a:cubicBezTo>
                <a:cubicBezTo>
                  <a:pt x="323244" y="1614117"/>
                  <a:pt x="336579" y="1576016"/>
                  <a:pt x="347629" y="1537534"/>
                </a:cubicBezTo>
                <a:cubicBezTo>
                  <a:pt x="351629" y="1523056"/>
                  <a:pt x="344961" y="1505721"/>
                  <a:pt x="343629" y="1489717"/>
                </a:cubicBezTo>
                <a:cubicBezTo>
                  <a:pt x="343247" y="1484001"/>
                  <a:pt x="342675" y="1477714"/>
                  <a:pt x="344581" y="1472572"/>
                </a:cubicBezTo>
                <a:cubicBezTo>
                  <a:pt x="362870" y="1422851"/>
                  <a:pt x="376776" y="1372365"/>
                  <a:pt x="367252" y="1318453"/>
                </a:cubicBezTo>
                <a:cubicBezTo>
                  <a:pt x="366298" y="1313501"/>
                  <a:pt x="368394" y="1307975"/>
                  <a:pt x="369728" y="1303021"/>
                </a:cubicBezTo>
                <a:cubicBezTo>
                  <a:pt x="376586" y="1278826"/>
                  <a:pt x="387444" y="1255203"/>
                  <a:pt x="389921" y="1230630"/>
                </a:cubicBezTo>
                <a:cubicBezTo>
                  <a:pt x="396017" y="1170048"/>
                  <a:pt x="398495" y="1109088"/>
                  <a:pt x="402495" y="1048122"/>
                </a:cubicBezTo>
                <a:cubicBezTo>
                  <a:pt x="402685" y="1044312"/>
                  <a:pt x="402685" y="1040312"/>
                  <a:pt x="404019" y="1036884"/>
                </a:cubicBezTo>
                <a:cubicBezTo>
                  <a:pt x="412211" y="1014403"/>
                  <a:pt x="409543" y="994782"/>
                  <a:pt x="393923" y="975730"/>
                </a:cubicBezTo>
                <a:cubicBezTo>
                  <a:pt x="387064" y="967347"/>
                  <a:pt x="383444" y="955917"/>
                  <a:pt x="379634" y="945441"/>
                </a:cubicBezTo>
                <a:cubicBezTo>
                  <a:pt x="373918" y="930008"/>
                  <a:pt x="368394" y="914197"/>
                  <a:pt x="364774" y="898195"/>
                </a:cubicBezTo>
                <a:cubicBezTo>
                  <a:pt x="361346" y="882381"/>
                  <a:pt x="356583" y="865427"/>
                  <a:pt x="359250" y="850186"/>
                </a:cubicBezTo>
                <a:cubicBezTo>
                  <a:pt x="364012" y="822753"/>
                  <a:pt x="374680" y="796652"/>
                  <a:pt x="381730" y="769602"/>
                </a:cubicBezTo>
                <a:cubicBezTo>
                  <a:pt x="384206" y="760267"/>
                  <a:pt x="383824" y="749979"/>
                  <a:pt x="384016" y="740265"/>
                </a:cubicBezTo>
                <a:cubicBezTo>
                  <a:pt x="384586" y="717974"/>
                  <a:pt x="379062" y="695113"/>
                  <a:pt x="394875" y="674920"/>
                </a:cubicBezTo>
                <a:cubicBezTo>
                  <a:pt x="409733" y="656252"/>
                  <a:pt x="405353" y="637389"/>
                  <a:pt x="394113" y="617769"/>
                </a:cubicBezTo>
                <a:cubicBezTo>
                  <a:pt x="386110" y="603670"/>
                  <a:pt x="379824" y="587669"/>
                  <a:pt x="376776" y="571857"/>
                </a:cubicBezTo>
                <a:cubicBezTo>
                  <a:pt x="372586" y="550138"/>
                  <a:pt x="370870" y="528612"/>
                  <a:pt x="373348" y="505179"/>
                </a:cubicBezTo>
                <a:cubicBezTo>
                  <a:pt x="375062" y="488604"/>
                  <a:pt x="375824" y="475078"/>
                  <a:pt x="385920" y="462123"/>
                </a:cubicBezTo>
                <a:cubicBezTo>
                  <a:pt x="387444" y="460029"/>
                  <a:pt x="387826" y="456219"/>
                  <a:pt x="387634" y="453361"/>
                </a:cubicBezTo>
                <a:cubicBezTo>
                  <a:pt x="384396" y="415832"/>
                  <a:pt x="386110" y="378683"/>
                  <a:pt x="388399" y="340771"/>
                </a:cubicBezTo>
                <a:cubicBezTo>
                  <a:pt x="391445" y="292576"/>
                  <a:pt x="382492" y="241898"/>
                  <a:pt x="350487" y="200179"/>
                </a:cubicBezTo>
                <a:cubicBezTo>
                  <a:pt x="345723" y="194082"/>
                  <a:pt x="343629" y="184938"/>
                  <a:pt x="342485" y="176936"/>
                </a:cubicBezTo>
                <a:cubicBezTo>
                  <a:pt x="337533" y="139216"/>
                  <a:pt x="334103" y="101305"/>
                  <a:pt x="328579" y="63584"/>
                </a:cubicBezTo>
                <a:cubicBezTo>
                  <a:pt x="325530" y="43009"/>
                  <a:pt x="322862" y="21483"/>
                  <a:pt x="314480" y="2814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4751018-4D86-741C-E569-CB4F776C1A6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8704" r="14968" b="1"/>
          <a:stretch>
            <a:fillRect/>
          </a:stretch>
        </p:blipFill>
        <p:spPr>
          <a:xfrm>
            <a:off x="7648048" y="3524252"/>
            <a:ext cx="4543952" cy="3333748"/>
          </a:xfrm>
          <a:custGeom>
            <a:avLst/>
            <a:gdLst/>
            <a:ahLst/>
            <a:cxnLst/>
            <a:rect l="l" t="t" r="r" b="b"/>
            <a:pathLst>
              <a:path w="4543952" h="3333748">
                <a:moveTo>
                  <a:pt x="296953" y="3138288"/>
                </a:moveTo>
                <a:lnTo>
                  <a:pt x="296953" y="3138289"/>
                </a:lnTo>
                <a:lnTo>
                  <a:pt x="296954" y="3138291"/>
                </a:lnTo>
                <a:lnTo>
                  <a:pt x="311551" y="3178723"/>
                </a:lnTo>
                <a:lnTo>
                  <a:pt x="297715" y="3218299"/>
                </a:lnTo>
                <a:lnTo>
                  <a:pt x="297714" y="3218302"/>
                </a:lnTo>
                <a:lnTo>
                  <a:pt x="283011" y="3252547"/>
                </a:lnTo>
                <a:lnTo>
                  <a:pt x="278238" y="3287809"/>
                </a:lnTo>
                <a:lnTo>
                  <a:pt x="278237" y="3287810"/>
                </a:lnTo>
                <a:lnTo>
                  <a:pt x="278237" y="3287811"/>
                </a:lnTo>
                <a:lnTo>
                  <a:pt x="278238" y="3287809"/>
                </a:lnTo>
                <a:lnTo>
                  <a:pt x="297714" y="3218302"/>
                </a:lnTo>
                <a:lnTo>
                  <a:pt x="297715" y="3218300"/>
                </a:lnTo>
                <a:cubicBezTo>
                  <a:pt x="306003" y="3204966"/>
                  <a:pt x="311147" y="3191916"/>
                  <a:pt x="311551" y="3178724"/>
                </a:cubicBezTo>
                <a:lnTo>
                  <a:pt x="311551" y="3178723"/>
                </a:lnTo>
                <a:lnTo>
                  <a:pt x="308405" y="3158774"/>
                </a:lnTo>
                <a:lnTo>
                  <a:pt x="296954" y="3138291"/>
                </a:lnTo>
                <a:close/>
                <a:moveTo>
                  <a:pt x="328959" y="3040367"/>
                </a:moveTo>
                <a:lnTo>
                  <a:pt x="306480" y="3064372"/>
                </a:lnTo>
                <a:cubicBezTo>
                  <a:pt x="298003" y="3073325"/>
                  <a:pt x="291954" y="3087089"/>
                  <a:pt x="289858" y="3100971"/>
                </a:cubicBezTo>
                <a:lnTo>
                  <a:pt x="289858" y="3100972"/>
                </a:lnTo>
                <a:lnTo>
                  <a:pt x="289870" y="3121299"/>
                </a:lnTo>
                <a:lnTo>
                  <a:pt x="296953" y="3138287"/>
                </a:lnTo>
                <a:lnTo>
                  <a:pt x="289858" y="3100972"/>
                </a:lnTo>
                <a:lnTo>
                  <a:pt x="306480" y="3064373"/>
                </a:lnTo>
                <a:cubicBezTo>
                  <a:pt x="312576" y="3057894"/>
                  <a:pt x="318672" y="3051226"/>
                  <a:pt x="328959" y="3040368"/>
                </a:cubicBezTo>
                <a:close/>
                <a:moveTo>
                  <a:pt x="248638" y="2914728"/>
                </a:moveTo>
                <a:cubicBezTo>
                  <a:pt x="258140" y="2919824"/>
                  <a:pt x="265617" y="2927397"/>
                  <a:pt x="268569" y="2939588"/>
                </a:cubicBezTo>
                <a:lnTo>
                  <a:pt x="268572" y="2939596"/>
                </a:lnTo>
                <a:lnTo>
                  <a:pt x="279556" y="2983799"/>
                </a:lnTo>
                <a:lnTo>
                  <a:pt x="282367" y="2988759"/>
                </a:lnTo>
                <a:lnTo>
                  <a:pt x="284834" y="2997551"/>
                </a:lnTo>
                <a:lnTo>
                  <a:pt x="301172" y="3021942"/>
                </a:lnTo>
                <a:lnTo>
                  <a:pt x="301172" y="3021941"/>
                </a:lnTo>
                <a:lnTo>
                  <a:pt x="282367" y="2988759"/>
                </a:lnTo>
                <a:lnTo>
                  <a:pt x="268572" y="2939596"/>
                </a:lnTo>
                <a:lnTo>
                  <a:pt x="268569" y="2939587"/>
                </a:lnTo>
                <a:close/>
                <a:moveTo>
                  <a:pt x="166047" y="2867990"/>
                </a:moveTo>
                <a:lnTo>
                  <a:pt x="173364" y="2883080"/>
                </a:lnTo>
                <a:lnTo>
                  <a:pt x="173364" y="2883079"/>
                </a:lnTo>
                <a:close/>
                <a:moveTo>
                  <a:pt x="157695" y="2469038"/>
                </a:moveTo>
                <a:lnTo>
                  <a:pt x="157695" y="2469039"/>
                </a:lnTo>
                <a:cubicBezTo>
                  <a:pt x="158837" y="2480279"/>
                  <a:pt x="158647" y="2493233"/>
                  <a:pt x="164171" y="2502188"/>
                </a:cubicBezTo>
                <a:cubicBezTo>
                  <a:pt x="181508" y="2530573"/>
                  <a:pt x="200176" y="2558006"/>
                  <a:pt x="220371" y="2584486"/>
                </a:cubicBezTo>
                <a:lnTo>
                  <a:pt x="234064" y="2609062"/>
                </a:lnTo>
                <a:lnTo>
                  <a:pt x="218468" y="2631347"/>
                </a:lnTo>
                <a:lnTo>
                  <a:pt x="218465" y="2631349"/>
                </a:lnTo>
                <a:cubicBezTo>
                  <a:pt x="196176" y="2651544"/>
                  <a:pt x="184556" y="2676691"/>
                  <a:pt x="179794" y="2704503"/>
                </a:cubicBezTo>
                <a:cubicBezTo>
                  <a:pt x="172363" y="2748511"/>
                  <a:pt x="166077" y="2792898"/>
                  <a:pt x="162457" y="2837286"/>
                </a:cubicBezTo>
                <a:lnTo>
                  <a:pt x="162457" y="2837287"/>
                </a:lnTo>
                <a:lnTo>
                  <a:pt x="179794" y="2704504"/>
                </a:lnTo>
                <a:cubicBezTo>
                  <a:pt x="184556" y="2676692"/>
                  <a:pt x="196176" y="2651545"/>
                  <a:pt x="218465" y="2631350"/>
                </a:cubicBezTo>
                <a:lnTo>
                  <a:pt x="218468" y="2631347"/>
                </a:lnTo>
                <a:lnTo>
                  <a:pt x="230364" y="2618937"/>
                </a:lnTo>
                <a:lnTo>
                  <a:pt x="234064" y="2609062"/>
                </a:lnTo>
                <a:lnTo>
                  <a:pt x="234064" y="2609061"/>
                </a:lnTo>
                <a:cubicBezTo>
                  <a:pt x="233993" y="2602631"/>
                  <a:pt x="229039" y="2595821"/>
                  <a:pt x="220371" y="2584485"/>
                </a:cubicBezTo>
                <a:cubicBezTo>
                  <a:pt x="200176" y="2558005"/>
                  <a:pt x="181508" y="2530572"/>
                  <a:pt x="164171" y="2502187"/>
                </a:cubicBezTo>
                <a:cubicBezTo>
                  <a:pt x="158647" y="2493232"/>
                  <a:pt x="158837" y="2480278"/>
                  <a:pt x="157695" y="2469038"/>
                </a:cubicBezTo>
                <a:close/>
                <a:moveTo>
                  <a:pt x="401733" y="697138"/>
                </a:moveTo>
                <a:lnTo>
                  <a:pt x="396017" y="728761"/>
                </a:lnTo>
                <a:cubicBezTo>
                  <a:pt x="383824" y="753148"/>
                  <a:pt x="368204" y="775817"/>
                  <a:pt x="356201" y="800392"/>
                </a:cubicBezTo>
                <a:cubicBezTo>
                  <a:pt x="350487" y="812204"/>
                  <a:pt x="347439" y="826301"/>
                  <a:pt x="347247" y="839637"/>
                </a:cubicBezTo>
                <a:lnTo>
                  <a:pt x="347247" y="839638"/>
                </a:lnTo>
                <a:cubicBezTo>
                  <a:pt x="346295" y="879073"/>
                  <a:pt x="346295" y="918509"/>
                  <a:pt x="348009" y="957752"/>
                </a:cubicBezTo>
                <a:cubicBezTo>
                  <a:pt x="350677" y="1022524"/>
                  <a:pt x="351249" y="1088248"/>
                  <a:pt x="408019" y="1134922"/>
                </a:cubicBezTo>
                <a:cubicBezTo>
                  <a:pt x="412591" y="1138734"/>
                  <a:pt x="415259" y="1146924"/>
                  <a:pt x="416021" y="1153403"/>
                </a:cubicBezTo>
                <a:cubicBezTo>
                  <a:pt x="419640" y="1183312"/>
                  <a:pt x="420022" y="1213983"/>
                  <a:pt x="425928" y="1243512"/>
                </a:cubicBezTo>
                <a:lnTo>
                  <a:pt x="427237" y="1276230"/>
                </a:lnTo>
                <a:lnTo>
                  <a:pt x="412401" y="1304663"/>
                </a:lnTo>
                <a:cubicBezTo>
                  <a:pt x="404115" y="1313450"/>
                  <a:pt x="397114" y="1322961"/>
                  <a:pt x="391971" y="1333064"/>
                </a:cubicBezTo>
                <a:lnTo>
                  <a:pt x="390221" y="1339090"/>
                </a:lnTo>
                <a:lnTo>
                  <a:pt x="387469" y="1343361"/>
                </a:lnTo>
                <a:lnTo>
                  <a:pt x="382691" y="1365022"/>
                </a:lnTo>
                <a:lnTo>
                  <a:pt x="382691" y="1365023"/>
                </a:lnTo>
                <a:cubicBezTo>
                  <a:pt x="382122" y="1372461"/>
                  <a:pt x="382634" y="1380105"/>
                  <a:pt x="384396" y="1387916"/>
                </a:cubicBezTo>
                <a:lnTo>
                  <a:pt x="385799" y="1409552"/>
                </a:lnTo>
                <a:lnTo>
                  <a:pt x="378247" y="1433200"/>
                </a:lnTo>
                <a:lnTo>
                  <a:pt x="360964" y="1462784"/>
                </a:lnTo>
                <a:cubicBezTo>
                  <a:pt x="349725" y="1479548"/>
                  <a:pt x="335627" y="1498599"/>
                  <a:pt x="334485" y="1517268"/>
                </a:cubicBezTo>
                <a:lnTo>
                  <a:pt x="334484" y="1517275"/>
                </a:lnTo>
                <a:lnTo>
                  <a:pt x="327690" y="1546330"/>
                </a:lnTo>
                <a:lnTo>
                  <a:pt x="321371" y="1563170"/>
                </a:lnTo>
                <a:lnTo>
                  <a:pt x="321364" y="1563197"/>
                </a:lnTo>
                <a:lnTo>
                  <a:pt x="315482" y="1578208"/>
                </a:lnTo>
                <a:lnTo>
                  <a:pt x="308338" y="1608967"/>
                </a:lnTo>
                <a:lnTo>
                  <a:pt x="308337" y="1608971"/>
                </a:lnTo>
                <a:lnTo>
                  <a:pt x="308337" y="1608972"/>
                </a:lnTo>
                <a:lnTo>
                  <a:pt x="315052" y="1641861"/>
                </a:lnTo>
                <a:lnTo>
                  <a:pt x="314362" y="1647837"/>
                </a:lnTo>
                <a:cubicBezTo>
                  <a:pt x="313481" y="1650147"/>
                  <a:pt x="312290" y="1652623"/>
                  <a:pt x="311814" y="1654814"/>
                </a:cubicBezTo>
                <a:lnTo>
                  <a:pt x="311814" y="1654815"/>
                </a:lnTo>
                <a:cubicBezTo>
                  <a:pt x="304574" y="1689869"/>
                  <a:pt x="311624" y="1722826"/>
                  <a:pt x="335437" y="1748544"/>
                </a:cubicBezTo>
                <a:lnTo>
                  <a:pt x="360397" y="1797098"/>
                </a:lnTo>
                <a:lnTo>
                  <a:pt x="364317" y="1830761"/>
                </a:lnTo>
                <a:lnTo>
                  <a:pt x="359440" y="1861131"/>
                </a:lnTo>
                <a:cubicBezTo>
                  <a:pt x="356201" y="1874468"/>
                  <a:pt x="353915" y="1887804"/>
                  <a:pt x="351249" y="1901329"/>
                </a:cubicBezTo>
                <a:cubicBezTo>
                  <a:pt x="347439" y="1919617"/>
                  <a:pt x="343437" y="1938098"/>
                  <a:pt x="339627" y="1956384"/>
                </a:cubicBezTo>
                <a:cubicBezTo>
                  <a:pt x="337722" y="1965244"/>
                  <a:pt x="335151" y="1974579"/>
                  <a:pt x="335103" y="1983414"/>
                </a:cubicBezTo>
                <a:lnTo>
                  <a:pt x="335103" y="1983415"/>
                </a:lnTo>
                <a:lnTo>
                  <a:pt x="337324" y="1996169"/>
                </a:lnTo>
                <a:lnTo>
                  <a:pt x="345722" y="2007439"/>
                </a:lnTo>
                <a:lnTo>
                  <a:pt x="345723" y="2007441"/>
                </a:lnTo>
                <a:lnTo>
                  <a:pt x="355869" y="2023325"/>
                </a:lnTo>
                <a:lnTo>
                  <a:pt x="346295" y="2038493"/>
                </a:lnTo>
                <a:cubicBezTo>
                  <a:pt x="303622" y="2076214"/>
                  <a:pt x="276951" y="2121936"/>
                  <a:pt x="275047" y="2180230"/>
                </a:cubicBezTo>
                <a:cubicBezTo>
                  <a:pt x="274665" y="2192232"/>
                  <a:pt x="271999" y="2204425"/>
                  <a:pt x="269141" y="2216235"/>
                </a:cubicBezTo>
                <a:cubicBezTo>
                  <a:pt x="267426" y="2223475"/>
                  <a:pt x="265520" y="2232240"/>
                  <a:pt x="260376" y="2236620"/>
                </a:cubicBezTo>
                <a:cubicBezTo>
                  <a:pt x="221133" y="2270721"/>
                  <a:pt x="193890" y="2313204"/>
                  <a:pt x="171981" y="2359498"/>
                </a:cubicBezTo>
                <a:lnTo>
                  <a:pt x="171979" y="2359503"/>
                </a:lnTo>
                <a:lnTo>
                  <a:pt x="160957" y="2385098"/>
                </a:lnTo>
                <a:lnTo>
                  <a:pt x="154076" y="2411693"/>
                </a:lnTo>
                <a:lnTo>
                  <a:pt x="154075" y="2411696"/>
                </a:lnTo>
                <a:lnTo>
                  <a:pt x="154075" y="2411697"/>
                </a:lnTo>
                <a:lnTo>
                  <a:pt x="154242" y="2440224"/>
                </a:lnTo>
                <a:lnTo>
                  <a:pt x="157695" y="2469037"/>
                </a:lnTo>
                <a:lnTo>
                  <a:pt x="154075" y="2411697"/>
                </a:lnTo>
                <a:lnTo>
                  <a:pt x="154076" y="2411693"/>
                </a:lnTo>
                <a:lnTo>
                  <a:pt x="171979" y="2359503"/>
                </a:lnTo>
                <a:lnTo>
                  <a:pt x="171981" y="2359499"/>
                </a:lnTo>
                <a:cubicBezTo>
                  <a:pt x="193890" y="2313205"/>
                  <a:pt x="221133" y="2270722"/>
                  <a:pt x="260376" y="2236621"/>
                </a:cubicBezTo>
                <a:cubicBezTo>
                  <a:pt x="265520" y="2232241"/>
                  <a:pt x="267426" y="2223476"/>
                  <a:pt x="269141" y="2216236"/>
                </a:cubicBezTo>
                <a:cubicBezTo>
                  <a:pt x="271999" y="2204426"/>
                  <a:pt x="274665" y="2192233"/>
                  <a:pt x="275047" y="2180231"/>
                </a:cubicBezTo>
                <a:cubicBezTo>
                  <a:pt x="276951" y="2121937"/>
                  <a:pt x="303622" y="2076215"/>
                  <a:pt x="346295" y="2038494"/>
                </a:cubicBezTo>
                <a:cubicBezTo>
                  <a:pt x="352392" y="2033065"/>
                  <a:pt x="355774" y="2028255"/>
                  <a:pt x="355869" y="2023326"/>
                </a:cubicBezTo>
                <a:lnTo>
                  <a:pt x="355869" y="2023325"/>
                </a:lnTo>
                <a:cubicBezTo>
                  <a:pt x="355964" y="2018396"/>
                  <a:pt x="352773" y="2013347"/>
                  <a:pt x="345723" y="2007440"/>
                </a:cubicBezTo>
                <a:lnTo>
                  <a:pt x="345722" y="2007439"/>
                </a:lnTo>
                <a:lnTo>
                  <a:pt x="335103" y="1983415"/>
                </a:lnTo>
                <a:lnTo>
                  <a:pt x="339627" y="1956385"/>
                </a:lnTo>
                <a:cubicBezTo>
                  <a:pt x="343437" y="1938099"/>
                  <a:pt x="347439" y="1919618"/>
                  <a:pt x="351249" y="1901330"/>
                </a:cubicBezTo>
                <a:cubicBezTo>
                  <a:pt x="353915" y="1887805"/>
                  <a:pt x="356201" y="1874469"/>
                  <a:pt x="359440" y="1861132"/>
                </a:cubicBezTo>
                <a:cubicBezTo>
                  <a:pt x="361965" y="1850750"/>
                  <a:pt x="363668" y="1840630"/>
                  <a:pt x="364317" y="1830762"/>
                </a:cubicBezTo>
                <a:lnTo>
                  <a:pt x="364317" y="1830761"/>
                </a:lnTo>
                <a:lnTo>
                  <a:pt x="362870" y="1801910"/>
                </a:lnTo>
                <a:lnTo>
                  <a:pt x="360397" y="1797098"/>
                </a:lnTo>
                <a:lnTo>
                  <a:pt x="359341" y="1788035"/>
                </a:lnTo>
                <a:cubicBezTo>
                  <a:pt x="354789" y="1774342"/>
                  <a:pt x="347082" y="1761188"/>
                  <a:pt x="335437" y="1748543"/>
                </a:cubicBezTo>
                <a:cubicBezTo>
                  <a:pt x="323531" y="1735684"/>
                  <a:pt x="315815" y="1721016"/>
                  <a:pt x="311981" y="1705180"/>
                </a:cubicBezTo>
                <a:lnTo>
                  <a:pt x="311814" y="1654815"/>
                </a:lnTo>
                <a:lnTo>
                  <a:pt x="314362" y="1647838"/>
                </a:lnTo>
                <a:cubicBezTo>
                  <a:pt x="315243" y="1645528"/>
                  <a:pt x="315814" y="1643385"/>
                  <a:pt x="315052" y="1641861"/>
                </a:cubicBezTo>
                <a:lnTo>
                  <a:pt x="315052" y="1641860"/>
                </a:lnTo>
                <a:lnTo>
                  <a:pt x="308337" y="1608972"/>
                </a:lnTo>
                <a:lnTo>
                  <a:pt x="308338" y="1608967"/>
                </a:lnTo>
                <a:lnTo>
                  <a:pt x="321364" y="1563197"/>
                </a:lnTo>
                <a:lnTo>
                  <a:pt x="327270" y="1548123"/>
                </a:lnTo>
                <a:lnTo>
                  <a:pt x="327690" y="1546330"/>
                </a:lnTo>
                <a:lnTo>
                  <a:pt x="329863" y="1540537"/>
                </a:lnTo>
                <a:lnTo>
                  <a:pt x="334484" y="1517275"/>
                </a:lnTo>
                <a:lnTo>
                  <a:pt x="334485" y="1517269"/>
                </a:lnTo>
                <a:cubicBezTo>
                  <a:pt x="335627" y="1498600"/>
                  <a:pt x="349725" y="1479549"/>
                  <a:pt x="360964" y="1462785"/>
                </a:cubicBezTo>
                <a:cubicBezTo>
                  <a:pt x="366751" y="1454140"/>
                  <a:pt x="372458" y="1445844"/>
                  <a:pt x="376969" y="1437203"/>
                </a:cubicBezTo>
                <a:lnTo>
                  <a:pt x="378247" y="1433200"/>
                </a:lnTo>
                <a:lnTo>
                  <a:pt x="381039" y="1428420"/>
                </a:lnTo>
                <a:lnTo>
                  <a:pt x="385799" y="1409552"/>
                </a:lnTo>
                <a:cubicBezTo>
                  <a:pt x="386468" y="1402869"/>
                  <a:pt x="386111" y="1395726"/>
                  <a:pt x="384396" y="1387915"/>
                </a:cubicBezTo>
                <a:lnTo>
                  <a:pt x="382691" y="1365022"/>
                </a:lnTo>
                <a:lnTo>
                  <a:pt x="390221" y="1339090"/>
                </a:lnTo>
                <a:lnTo>
                  <a:pt x="412401" y="1304664"/>
                </a:lnTo>
                <a:cubicBezTo>
                  <a:pt x="420784" y="1295711"/>
                  <a:pt x="425356" y="1286328"/>
                  <a:pt x="427237" y="1276231"/>
                </a:cubicBezTo>
                <a:lnTo>
                  <a:pt x="427237" y="1276230"/>
                </a:lnTo>
                <a:cubicBezTo>
                  <a:pt x="429119" y="1266133"/>
                  <a:pt x="428309" y="1255322"/>
                  <a:pt x="425928" y="1243511"/>
                </a:cubicBezTo>
                <a:cubicBezTo>
                  <a:pt x="420022" y="1213982"/>
                  <a:pt x="419640" y="1183311"/>
                  <a:pt x="416021" y="1153402"/>
                </a:cubicBezTo>
                <a:cubicBezTo>
                  <a:pt x="415259" y="1146923"/>
                  <a:pt x="412591" y="1138733"/>
                  <a:pt x="408019" y="1134921"/>
                </a:cubicBezTo>
                <a:cubicBezTo>
                  <a:pt x="351249" y="1088247"/>
                  <a:pt x="350677" y="1022523"/>
                  <a:pt x="348009" y="957751"/>
                </a:cubicBezTo>
                <a:lnTo>
                  <a:pt x="347247" y="839638"/>
                </a:lnTo>
                <a:lnTo>
                  <a:pt x="356201" y="800393"/>
                </a:lnTo>
                <a:cubicBezTo>
                  <a:pt x="368204" y="775818"/>
                  <a:pt x="383824" y="753149"/>
                  <a:pt x="396017" y="728762"/>
                </a:cubicBezTo>
                <a:cubicBezTo>
                  <a:pt x="400781" y="719620"/>
                  <a:pt x="400971" y="707808"/>
                  <a:pt x="401733" y="697139"/>
                </a:cubicBezTo>
                <a:close/>
                <a:moveTo>
                  <a:pt x="401733" y="519586"/>
                </a:moveTo>
                <a:lnTo>
                  <a:pt x="401733" y="519587"/>
                </a:lnTo>
                <a:lnTo>
                  <a:pt x="416855" y="579573"/>
                </a:lnTo>
                <a:lnTo>
                  <a:pt x="405544" y="641129"/>
                </a:lnTo>
                <a:lnTo>
                  <a:pt x="405543" y="641130"/>
                </a:lnTo>
                <a:cubicBezTo>
                  <a:pt x="402114" y="649227"/>
                  <a:pt x="401543" y="658514"/>
                  <a:pt x="401638" y="668134"/>
                </a:cubicBezTo>
                <a:lnTo>
                  <a:pt x="401638" y="668135"/>
                </a:lnTo>
                <a:lnTo>
                  <a:pt x="405543" y="641131"/>
                </a:lnTo>
                <a:lnTo>
                  <a:pt x="405544" y="641129"/>
                </a:lnTo>
                <a:lnTo>
                  <a:pt x="414887" y="610003"/>
                </a:lnTo>
                <a:lnTo>
                  <a:pt x="416855" y="579573"/>
                </a:lnTo>
                <a:lnTo>
                  <a:pt x="416855" y="579572"/>
                </a:lnTo>
                <a:cubicBezTo>
                  <a:pt x="415879" y="559449"/>
                  <a:pt x="410497" y="539589"/>
                  <a:pt x="401733" y="519586"/>
                </a:cubicBezTo>
                <a:close/>
                <a:moveTo>
                  <a:pt x="0" y="0"/>
                </a:moveTo>
                <a:lnTo>
                  <a:pt x="420949" y="0"/>
                </a:lnTo>
                <a:lnTo>
                  <a:pt x="432976" y="20461"/>
                </a:lnTo>
                <a:cubicBezTo>
                  <a:pt x="438406" y="27938"/>
                  <a:pt x="442585" y="33463"/>
                  <a:pt x="445520" y="38068"/>
                </a:cubicBezTo>
                <a:lnTo>
                  <a:pt x="450598" y="50155"/>
                </a:lnTo>
                <a:lnTo>
                  <a:pt x="448246" y="62921"/>
                </a:lnTo>
                <a:cubicBezTo>
                  <a:pt x="446228" y="67979"/>
                  <a:pt x="442978" y="74182"/>
                  <a:pt x="438500" y="82564"/>
                </a:cubicBezTo>
                <a:cubicBezTo>
                  <a:pt x="434118" y="90566"/>
                  <a:pt x="431452" y="100472"/>
                  <a:pt x="424974" y="106379"/>
                </a:cubicBezTo>
                <a:cubicBezTo>
                  <a:pt x="408496" y="121429"/>
                  <a:pt x="402257" y="138241"/>
                  <a:pt x="400733" y="155910"/>
                </a:cubicBezTo>
                <a:lnTo>
                  <a:pt x="400733" y="155911"/>
                </a:lnTo>
                <a:lnTo>
                  <a:pt x="404781" y="210585"/>
                </a:lnTo>
                <a:lnTo>
                  <a:pt x="404399" y="230399"/>
                </a:lnTo>
                <a:cubicBezTo>
                  <a:pt x="398399" y="242877"/>
                  <a:pt x="396447" y="254402"/>
                  <a:pt x="398042" y="265523"/>
                </a:cubicBezTo>
                <a:lnTo>
                  <a:pt x="398042" y="265524"/>
                </a:lnTo>
                <a:cubicBezTo>
                  <a:pt x="399638" y="276644"/>
                  <a:pt x="404781" y="287361"/>
                  <a:pt x="412973" y="298220"/>
                </a:cubicBezTo>
                <a:lnTo>
                  <a:pt x="427308" y="328367"/>
                </a:lnTo>
                <a:lnTo>
                  <a:pt x="417926" y="361084"/>
                </a:lnTo>
                <a:lnTo>
                  <a:pt x="417925" y="361085"/>
                </a:lnTo>
                <a:cubicBezTo>
                  <a:pt x="398494" y="385851"/>
                  <a:pt x="388302" y="411474"/>
                  <a:pt x="386040" y="437906"/>
                </a:cubicBezTo>
                <a:lnTo>
                  <a:pt x="386040" y="437907"/>
                </a:lnTo>
                <a:lnTo>
                  <a:pt x="388431" y="478157"/>
                </a:lnTo>
                <a:lnTo>
                  <a:pt x="401733" y="519585"/>
                </a:lnTo>
                <a:lnTo>
                  <a:pt x="386040" y="437907"/>
                </a:lnTo>
                <a:lnTo>
                  <a:pt x="395544" y="398872"/>
                </a:lnTo>
                <a:cubicBezTo>
                  <a:pt x="400804" y="386066"/>
                  <a:pt x="408210" y="373469"/>
                  <a:pt x="417925" y="361086"/>
                </a:cubicBezTo>
                <a:lnTo>
                  <a:pt x="417926" y="361084"/>
                </a:lnTo>
                <a:lnTo>
                  <a:pt x="426528" y="344511"/>
                </a:lnTo>
                <a:lnTo>
                  <a:pt x="427308" y="328367"/>
                </a:lnTo>
                <a:lnTo>
                  <a:pt x="427308" y="328366"/>
                </a:lnTo>
                <a:cubicBezTo>
                  <a:pt x="425642" y="317793"/>
                  <a:pt x="420022" y="307649"/>
                  <a:pt x="412973" y="298219"/>
                </a:cubicBezTo>
                <a:lnTo>
                  <a:pt x="398042" y="265523"/>
                </a:lnTo>
                <a:lnTo>
                  <a:pt x="404399" y="230400"/>
                </a:lnTo>
                <a:cubicBezTo>
                  <a:pt x="407067" y="224873"/>
                  <a:pt x="405733" y="217063"/>
                  <a:pt x="404781" y="210585"/>
                </a:cubicBezTo>
                <a:lnTo>
                  <a:pt x="404781" y="210584"/>
                </a:lnTo>
                <a:lnTo>
                  <a:pt x="400733" y="155911"/>
                </a:lnTo>
                <a:lnTo>
                  <a:pt x="407246" y="130163"/>
                </a:lnTo>
                <a:cubicBezTo>
                  <a:pt x="411056" y="121870"/>
                  <a:pt x="416735" y="113905"/>
                  <a:pt x="424974" y="106380"/>
                </a:cubicBezTo>
                <a:cubicBezTo>
                  <a:pt x="431452" y="100473"/>
                  <a:pt x="434118" y="90567"/>
                  <a:pt x="438500" y="82565"/>
                </a:cubicBezTo>
                <a:cubicBezTo>
                  <a:pt x="447455" y="65801"/>
                  <a:pt x="451503" y="57752"/>
                  <a:pt x="450598" y="50156"/>
                </a:cubicBezTo>
                <a:lnTo>
                  <a:pt x="450598" y="50155"/>
                </a:lnTo>
                <a:cubicBezTo>
                  <a:pt x="449693" y="42558"/>
                  <a:pt x="443835" y="35415"/>
                  <a:pt x="432976" y="20460"/>
                </a:cubicBezTo>
                <a:lnTo>
                  <a:pt x="420949" y="0"/>
                </a:lnTo>
                <a:lnTo>
                  <a:pt x="4543952" y="0"/>
                </a:lnTo>
                <a:lnTo>
                  <a:pt x="4543952" y="3333748"/>
                </a:lnTo>
                <a:lnTo>
                  <a:pt x="284400" y="3333748"/>
                </a:lnTo>
                <a:lnTo>
                  <a:pt x="112147" y="3333748"/>
                </a:lnTo>
                <a:lnTo>
                  <a:pt x="102447" y="3291263"/>
                </a:lnTo>
                <a:cubicBezTo>
                  <a:pt x="96923" y="3268782"/>
                  <a:pt x="87016" y="3247066"/>
                  <a:pt x="83396" y="3224205"/>
                </a:cubicBezTo>
                <a:cubicBezTo>
                  <a:pt x="74824" y="3169911"/>
                  <a:pt x="68728" y="3115235"/>
                  <a:pt x="61870" y="3060559"/>
                </a:cubicBezTo>
                <a:cubicBezTo>
                  <a:pt x="54821" y="3004171"/>
                  <a:pt x="47391" y="2947972"/>
                  <a:pt x="41105" y="2891580"/>
                </a:cubicBezTo>
                <a:cubicBezTo>
                  <a:pt x="37865" y="2860719"/>
                  <a:pt x="37295" y="2829666"/>
                  <a:pt x="34247" y="2798805"/>
                </a:cubicBezTo>
                <a:cubicBezTo>
                  <a:pt x="31579" y="2771752"/>
                  <a:pt x="26626" y="2744891"/>
                  <a:pt x="23386" y="2717840"/>
                </a:cubicBezTo>
                <a:cubicBezTo>
                  <a:pt x="20720" y="2694407"/>
                  <a:pt x="19196" y="2670784"/>
                  <a:pt x="16528" y="2647352"/>
                </a:cubicBezTo>
                <a:cubicBezTo>
                  <a:pt x="12148" y="2609822"/>
                  <a:pt x="7194" y="2572483"/>
                  <a:pt x="2622" y="2535144"/>
                </a:cubicBezTo>
                <a:lnTo>
                  <a:pt x="0" y="2517516"/>
                </a:lnTo>
                <a:lnTo>
                  <a:pt x="0" y="2476684"/>
                </a:lnTo>
                <a:lnTo>
                  <a:pt x="3670" y="2433342"/>
                </a:lnTo>
                <a:lnTo>
                  <a:pt x="0" y="2388258"/>
                </a:lnTo>
                <a:lnTo>
                  <a:pt x="0" y="2362148"/>
                </a:lnTo>
                <a:lnTo>
                  <a:pt x="1098" y="2340065"/>
                </a:lnTo>
                <a:cubicBezTo>
                  <a:pt x="7576" y="2315108"/>
                  <a:pt x="16720" y="2290916"/>
                  <a:pt x="24720" y="2266339"/>
                </a:cubicBezTo>
                <a:cubicBezTo>
                  <a:pt x="25672" y="2263671"/>
                  <a:pt x="25864" y="2260433"/>
                  <a:pt x="26434" y="2257577"/>
                </a:cubicBezTo>
                <a:cubicBezTo>
                  <a:pt x="29675" y="2241382"/>
                  <a:pt x="32913" y="2225381"/>
                  <a:pt x="35771" y="2209187"/>
                </a:cubicBezTo>
                <a:cubicBezTo>
                  <a:pt x="37295" y="2200425"/>
                  <a:pt x="37485" y="2191470"/>
                  <a:pt x="38819" y="2182706"/>
                </a:cubicBezTo>
                <a:cubicBezTo>
                  <a:pt x="44153" y="2148797"/>
                  <a:pt x="35199" y="2111458"/>
                  <a:pt x="58250" y="2082119"/>
                </a:cubicBezTo>
                <a:cubicBezTo>
                  <a:pt x="73110" y="2063068"/>
                  <a:pt x="69680" y="2044589"/>
                  <a:pt x="67394" y="2024207"/>
                </a:cubicBezTo>
                <a:cubicBezTo>
                  <a:pt x="65680" y="2008774"/>
                  <a:pt x="66252" y="1992962"/>
                  <a:pt x="66060" y="1977341"/>
                </a:cubicBezTo>
                <a:cubicBezTo>
                  <a:pt x="65490" y="1949908"/>
                  <a:pt x="65298" y="1922475"/>
                  <a:pt x="64346" y="1895042"/>
                </a:cubicBezTo>
                <a:cubicBezTo>
                  <a:pt x="63966" y="1886278"/>
                  <a:pt x="59202" y="1877326"/>
                  <a:pt x="59964" y="1868752"/>
                </a:cubicBezTo>
                <a:cubicBezTo>
                  <a:pt x="63584" y="1829126"/>
                  <a:pt x="69300" y="1789501"/>
                  <a:pt x="72538" y="1749876"/>
                </a:cubicBezTo>
                <a:cubicBezTo>
                  <a:pt x="74442" y="1727397"/>
                  <a:pt x="70824" y="1704344"/>
                  <a:pt x="73490" y="1682055"/>
                </a:cubicBezTo>
                <a:cubicBezTo>
                  <a:pt x="76538" y="1656338"/>
                  <a:pt x="84348" y="1631192"/>
                  <a:pt x="89113" y="1605663"/>
                </a:cubicBezTo>
                <a:cubicBezTo>
                  <a:pt x="90445" y="1598614"/>
                  <a:pt x="88731" y="1590804"/>
                  <a:pt x="88351" y="1583374"/>
                </a:cubicBezTo>
                <a:cubicBezTo>
                  <a:pt x="87968" y="1574992"/>
                  <a:pt x="87206" y="1566799"/>
                  <a:pt x="87016" y="1558417"/>
                </a:cubicBezTo>
                <a:cubicBezTo>
                  <a:pt x="86634" y="1532888"/>
                  <a:pt x="87206" y="1507361"/>
                  <a:pt x="85872" y="1481833"/>
                </a:cubicBezTo>
                <a:cubicBezTo>
                  <a:pt x="85110" y="1466212"/>
                  <a:pt x="77300" y="1449829"/>
                  <a:pt x="80158" y="1435349"/>
                </a:cubicBezTo>
                <a:cubicBezTo>
                  <a:pt x="85682" y="1405822"/>
                  <a:pt x="73300" y="1376293"/>
                  <a:pt x="83586" y="1346766"/>
                </a:cubicBezTo>
                <a:cubicBezTo>
                  <a:pt x="86634" y="1337620"/>
                  <a:pt x="79014" y="1325047"/>
                  <a:pt x="78634" y="1313997"/>
                </a:cubicBezTo>
                <a:cubicBezTo>
                  <a:pt x="77682" y="1286374"/>
                  <a:pt x="77872" y="1258751"/>
                  <a:pt x="78062" y="1231128"/>
                </a:cubicBezTo>
                <a:cubicBezTo>
                  <a:pt x="78252" y="1206361"/>
                  <a:pt x="75586" y="1180642"/>
                  <a:pt x="80920" y="1156830"/>
                </a:cubicBezTo>
                <a:cubicBezTo>
                  <a:pt x="86634" y="1131873"/>
                  <a:pt x="85872" y="1109394"/>
                  <a:pt x="79396" y="1085199"/>
                </a:cubicBezTo>
                <a:cubicBezTo>
                  <a:pt x="75014" y="1068625"/>
                  <a:pt x="74442" y="1051098"/>
                  <a:pt x="73110" y="1033954"/>
                </a:cubicBezTo>
                <a:cubicBezTo>
                  <a:pt x="71586" y="1015475"/>
                  <a:pt x="75586" y="995090"/>
                  <a:pt x="69300" y="978326"/>
                </a:cubicBezTo>
                <a:cubicBezTo>
                  <a:pt x="50629" y="928412"/>
                  <a:pt x="46629" y="877166"/>
                  <a:pt x="46629" y="824969"/>
                </a:cubicBezTo>
                <a:cubicBezTo>
                  <a:pt x="46629" y="815442"/>
                  <a:pt x="49295" y="805726"/>
                  <a:pt x="52153" y="796584"/>
                </a:cubicBezTo>
                <a:cubicBezTo>
                  <a:pt x="69300" y="743240"/>
                  <a:pt x="67776" y="689708"/>
                  <a:pt x="57297" y="635414"/>
                </a:cubicBezTo>
                <a:cubicBezTo>
                  <a:pt x="55011" y="624174"/>
                  <a:pt x="54629" y="611601"/>
                  <a:pt x="56915" y="600361"/>
                </a:cubicBezTo>
                <a:cubicBezTo>
                  <a:pt x="63584" y="568736"/>
                  <a:pt x="74634" y="538065"/>
                  <a:pt x="79396" y="506250"/>
                </a:cubicBezTo>
                <a:cubicBezTo>
                  <a:pt x="87206" y="453672"/>
                  <a:pt x="60918" y="408141"/>
                  <a:pt x="43771" y="361085"/>
                </a:cubicBezTo>
                <a:cubicBezTo>
                  <a:pt x="31627" y="327508"/>
                  <a:pt x="8016" y="297682"/>
                  <a:pt x="426" y="262524"/>
                </a:cubicBezTo>
                <a:lnTo>
                  <a:pt x="0" y="249644"/>
                </a:lnTo>
                <a:close/>
              </a:path>
            </a:pathLst>
          </a:cu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5FA2CA5F-1362-4803-A687-3BE653703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20000" y="-1"/>
            <a:ext cx="874716" cy="6858001"/>
            <a:chOff x="4816532" y="-1"/>
            <a:chExt cx="874716" cy="685800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41F7F0E-65F7-4AFA-953C-4A6425C00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824889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381000" dist="152400" dir="10800000" algn="l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FE18D52-98BA-4BFC-BC5A-4FB8A15F0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824889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6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Audio 7">
            <a:extLst>
              <a:ext uri="{FF2B5EF4-FFF2-40B4-BE49-F238E27FC236}">
                <a16:creationId xmlns:a16="http://schemas.microsoft.com/office/drawing/2014/main" id="{7D3C5BAE-69A5-1C5F-21BE-D186F802CE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1931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206"/>
    </mc:Choice>
    <mc:Fallback>
      <p:transition spd="slow" advTm="682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893586-7640-1F2F-DAF8-867807514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6140449" cy="1323439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rgbClr val="FF0000"/>
                </a:solidFill>
                <a:latin typeface="Arial Black" panose="020B0A04020102020204" pitchFamily="34" charset="0"/>
              </a:rPr>
              <a:t>Key features &amp; evidence base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CE98E-CCCB-4B76-659C-A10D9D09A3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775" y="3416688"/>
            <a:ext cx="6140449" cy="2862288"/>
          </a:xfrm>
        </p:spPr>
        <p:txBody>
          <a:bodyPr>
            <a:normAutofit/>
          </a:bodyPr>
          <a:lstStyle/>
          <a:p>
            <a:r>
              <a:rPr lang="en-GB" sz="16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Insight‑driven initiatives that co-create with stakeholders; well defined theory of change (Akbar et al., 2021).</a:t>
            </a:r>
          </a:p>
          <a:p>
            <a:r>
              <a:rPr lang="en-GB" sz="16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Proven playbooks based on 100 global cases: segmentation, exchange, nudges &amp; partnerships (Lee &amp; Kotler, 2022).</a:t>
            </a:r>
          </a:p>
          <a:p>
            <a:r>
              <a:rPr lang="en-GB" sz="16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Design for outcomes beyond sales: wellbeing, equity, sustainability, as well as growth (Chandy et al., 2021; Dietrich et al., 2022).</a:t>
            </a:r>
          </a:p>
          <a:p>
            <a:r>
              <a:rPr lang="en-GB" sz="16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Governance &amp; metrics aligned to societal impact and business value (Voronov et al., 2021).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3CBDBE1-B300-4C21-9F06-E127BB3166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20000" y="-1"/>
            <a:ext cx="4572000" cy="6858001"/>
            <a:chOff x="7620000" y="-1"/>
            <a:chExt cx="4572000" cy="6858001"/>
          </a:xfrm>
          <a:effectLst>
            <a:outerShdw blurRad="381000" dist="152400" dir="108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4EBCA523-1BD1-4D5D-B427-8C329C4EE3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7648048" y="0"/>
              <a:ext cx="4543952" cy="6858000"/>
              <a:chOff x="7648048" y="0"/>
              <a:chExt cx="4543952" cy="6858000"/>
            </a:xfrm>
          </p:grpSpPr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A049276B-6C4C-4A4E-AF63-6A54348B52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648048" y="0"/>
                <a:ext cx="4543952" cy="6858000"/>
              </a:xfrm>
              <a:custGeom>
                <a:avLst/>
                <a:gdLst>
                  <a:gd name="connsiteX0" fmla="*/ 328959 w 4543952"/>
                  <a:gd name="connsiteY0" fmla="*/ 6564619 h 6858000"/>
                  <a:gd name="connsiteX1" fmla="*/ 306480 w 4543952"/>
                  <a:gd name="connsiteY1" fmla="*/ 6588624 h 6858000"/>
                  <a:gd name="connsiteX2" fmla="*/ 289858 w 4543952"/>
                  <a:gd name="connsiteY2" fmla="*/ 6625223 h 6858000"/>
                  <a:gd name="connsiteX3" fmla="*/ 289858 w 4543952"/>
                  <a:gd name="connsiteY3" fmla="*/ 6625224 h 6858000"/>
                  <a:gd name="connsiteX4" fmla="*/ 289870 w 4543952"/>
                  <a:gd name="connsiteY4" fmla="*/ 6645551 h 6858000"/>
                  <a:gd name="connsiteX5" fmla="*/ 296953 w 4543952"/>
                  <a:gd name="connsiteY5" fmla="*/ 6662539 h 6858000"/>
                  <a:gd name="connsiteX6" fmla="*/ 296953 w 4543952"/>
                  <a:gd name="connsiteY6" fmla="*/ 6662541 h 6858000"/>
                  <a:gd name="connsiteX7" fmla="*/ 296954 w 4543952"/>
                  <a:gd name="connsiteY7" fmla="*/ 6662543 h 6858000"/>
                  <a:gd name="connsiteX8" fmla="*/ 311551 w 4543952"/>
                  <a:gd name="connsiteY8" fmla="*/ 6702975 h 6858000"/>
                  <a:gd name="connsiteX9" fmla="*/ 297715 w 4543952"/>
                  <a:gd name="connsiteY9" fmla="*/ 6742551 h 6858000"/>
                  <a:gd name="connsiteX10" fmla="*/ 297714 w 4543952"/>
                  <a:gd name="connsiteY10" fmla="*/ 6742554 h 6858000"/>
                  <a:gd name="connsiteX11" fmla="*/ 283011 w 4543952"/>
                  <a:gd name="connsiteY11" fmla="*/ 6776799 h 6858000"/>
                  <a:gd name="connsiteX12" fmla="*/ 278238 w 4543952"/>
                  <a:gd name="connsiteY12" fmla="*/ 6812061 h 6858000"/>
                  <a:gd name="connsiteX13" fmla="*/ 278237 w 4543952"/>
                  <a:gd name="connsiteY13" fmla="*/ 6812062 h 6858000"/>
                  <a:gd name="connsiteX14" fmla="*/ 278237 w 4543952"/>
                  <a:gd name="connsiteY14" fmla="*/ 6812063 h 6858000"/>
                  <a:gd name="connsiteX15" fmla="*/ 278238 w 4543952"/>
                  <a:gd name="connsiteY15" fmla="*/ 6812061 h 6858000"/>
                  <a:gd name="connsiteX16" fmla="*/ 297714 w 4543952"/>
                  <a:gd name="connsiteY16" fmla="*/ 6742554 h 6858000"/>
                  <a:gd name="connsiteX17" fmla="*/ 297715 w 4543952"/>
                  <a:gd name="connsiteY17" fmla="*/ 6742552 h 6858000"/>
                  <a:gd name="connsiteX18" fmla="*/ 311551 w 4543952"/>
                  <a:gd name="connsiteY18" fmla="*/ 6702976 h 6858000"/>
                  <a:gd name="connsiteX19" fmla="*/ 311551 w 4543952"/>
                  <a:gd name="connsiteY19" fmla="*/ 6702975 h 6858000"/>
                  <a:gd name="connsiteX20" fmla="*/ 308405 w 4543952"/>
                  <a:gd name="connsiteY20" fmla="*/ 6683026 h 6858000"/>
                  <a:gd name="connsiteX21" fmla="*/ 296954 w 4543952"/>
                  <a:gd name="connsiteY21" fmla="*/ 6662543 h 6858000"/>
                  <a:gd name="connsiteX22" fmla="*/ 296953 w 4543952"/>
                  <a:gd name="connsiteY22" fmla="*/ 6662540 h 6858000"/>
                  <a:gd name="connsiteX23" fmla="*/ 296953 w 4543952"/>
                  <a:gd name="connsiteY23" fmla="*/ 6662539 h 6858000"/>
                  <a:gd name="connsiteX24" fmla="*/ 289858 w 4543952"/>
                  <a:gd name="connsiteY24" fmla="*/ 6625224 h 6858000"/>
                  <a:gd name="connsiteX25" fmla="*/ 306480 w 4543952"/>
                  <a:gd name="connsiteY25" fmla="*/ 6588625 h 6858000"/>
                  <a:gd name="connsiteX26" fmla="*/ 328959 w 4543952"/>
                  <a:gd name="connsiteY26" fmla="*/ 6564620 h 6858000"/>
                  <a:gd name="connsiteX27" fmla="*/ 248638 w 4543952"/>
                  <a:gd name="connsiteY27" fmla="*/ 6438980 h 6858000"/>
                  <a:gd name="connsiteX28" fmla="*/ 268569 w 4543952"/>
                  <a:gd name="connsiteY28" fmla="*/ 6463840 h 6858000"/>
                  <a:gd name="connsiteX29" fmla="*/ 268572 w 4543952"/>
                  <a:gd name="connsiteY29" fmla="*/ 6463848 h 6858000"/>
                  <a:gd name="connsiteX30" fmla="*/ 279556 w 4543952"/>
                  <a:gd name="connsiteY30" fmla="*/ 6508051 h 6858000"/>
                  <a:gd name="connsiteX31" fmla="*/ 282367 w 4543952"/>
                  <a:gd name="connsiteY31" fmla="*/ 6513011 h 6858000"/>
                  <a:gd name="connsiteX32" fmla="*/ 284834 w 4543952"/>
                  <a:gd name="connsiteY32" fmla="*/ 6521803 h 6858000"/>
                  <a:gd name="connsiteX33" fmla="*/ 301172 w 4543952"/>
                  <a:gd name="connsiteY33" fmla="*/ 6546194 h 6858000"/>
                  <a:gd name="connsiteX34" fmla="*/ 301172 w 4543952"/>
                  <a:gd name="connsiteY34" fmla="*/ 6546193 h 6858000"/>
                  <a:gd name="connsiteX35" fmla="*/ 282367 w 4543952"/>
                  <a:gd name="connsiteY35" fmla="*/ 6513011 h 6858000"/>
                  <a:gd name="connsiteX36" fmla="*/ 268572 w 4543952"/>
                  <a:gd name="connsiteY36" fmla="*/ 6463848 h 6858000"/>
                  <a:gd name="connsiteX37" fmla="*/ 268569 w 4543952"/>
                  <a:gd name="connsiteY37" fmla="*/ 6463839 h 6858000"/>
                  <a:gd name="connsiteX38" fmla="*/ 166047 w 4543952"/>
                  <a:gd name="connsiteY38" fmla="*/ 6392242 h 6858000"/>
                  <a:gd name="connsiteX39" fmla="*/ 173364 w 4543952"/>
                  <a:gd name="connsiteY39" fmla="*/ 6407332 h 6858000"/>
                  <a:gd name="connsiteX40" fmla="*/ 173364 w 4543952"/>
                  <a:gd name="connsiteY40" fmla="*/ 6407331 h 6858000"/>
                  <a:gd name="connsiteX41" fmla="*/ 401733 w 4543952"/>
                  <a:gd name="connsiteY41" fmla="*/ 4221390 h 6858000"/>
                  <a:gd name="connsiteX42" fmla="*/ 396017 w 4543952"/>
                  <a:gd name="connsiteY42" fmla="*/ 4253013 h 6858000"/>
                  <a:gd name="connsiteX43" fmla="*/ 356201 w 4543952"/>
                  <a:gd name="connsiteY43" fmla="*/ 4324644 h 6858000"/>
                  <a:gd name="connsiteX44" fmla="*/ 347247 w 4543952"/>
                  <a:gd name="connsiteY44" fmla="*/ 4363889 h 6858000"/>
                  <a:gd name="connsiteX45" fmla="*/ 347247 w 4543952"/>
                  <a:gd name="connsiteY45" fmla="*/ 4363890 h 6858000"/>
                  <a:gd name="connsiteX46" fmla="*/ 348009 w 4543952"/>
                  <a:gd name="connsiteY46" fmla="*/ 4482004 h 6858000"/>
                  <a:gd name="connsiteX47" fmla="*/ 408019 w 4543952"/>
                  <a:gd name="connsiteY47" fmla="*/ 4659174 h 6858000"/>
                  <a:gd name="connsiteX48" fmla="*/ 416021 w 4543952"/>
                  <a:gd name="connsiteY48" fmla="*/ 4677655 h 6858000"/>
                  <a:gd name="connsiteX49" fmla="*/ 425928 w 4543952"/>
                  <a:gd name="connsiteY49" fmla="*/ 4767764 h 6858000"/>
                  <a:gd name="connsiteX50" fmla="*/ 427237 w 4543952"/>
                  <a:gd name="connsiteY50" fmla="*/ 4800482 h 6858000"/>
                  <a:gd name="connsiteX51" fmla="*/ 412401 w 4543952"/>
                  <a:gd name="connsiteY51" fmla="*/ 4828915 h 6858000"/>
                  <a:gd name="connsiteX52" fmla="*/ 391971 w 4543952"/>
                  <a:gd name="connsiteY52" fmla="*/ 4857316 h 6858000"/>
                  <a:gd name="connsiteX53" fmla="*/ 390221 w 4543952"/>
                  <a:gd name="connsiteY53" fmla="*/ 4863342 h 6858000"/>
                  <a:gd name="connsiteX54" fmla="*/ 387469 w 4543952"/>
                  <a:gd name="connsiteY54" fmla="*/ 4867613 h 6858000"/>
                  <a:gd name="connsiteX55" fmla="*/ 382691 w 4543952"/>
                  <a:gd name="connsiteY55" fmla="*/ 4889274 h 6858000"/>
                  <a:gd name="connsiteX56" fmla="*/ 382691 w 4543952"/>
                  <a:gd name="connsiteY56" fmla="*/ 4889275 h 6858000"/>
                  <a:gd name="connsiteX57" fmla="*/ 384396 w 4543952"/>
                  <a:gd name="connsiteY57" fmla="*/ 4912168 h 6858000"/>
                  <a:gd name="connsiteX58" fmla="*/ 385799 w 4543952"/>
                  <a:gd name="connsiteY58" fmla="*/ 4933804 h 6858000"/>
                  <a:gd name="connsiteX59" fmla="*/ 378247 w 4543952"/>
                  <a:gd name="connsiteY59" fmla="*/ 4957452 h 6858000"/>
                  <a:gd name="connsiteX60" fmla="*/ 360964 w 4543952"/>
                  <a:gd name="connsiteY60" fmla="*/ 4987036 h 6858000"/>
                  <a:gd name="connsiteX61" fmla="*/ 334485 w 4543952"/>
                  <a:gd name="connsiteY61" fmla="*/ 5041520 h 6858000"/>
                  <a:gd name="connsiteX62" fmla="*/ 321371 w 4543952"/>
                  <a:gd name="connsiteY62" fmla="*/ 5087422 h 6858000"/>
                  <a:gd name="connsiteX63" fmla="*/ 321364 w 4543952"/>
                  <a:gd name="connsiteY63" fmla="*/ 5087449 h 6858000"/>
                  <a:gd name="connsiteX64" fmla="*/ 315482 w 4543952"/>
                  <a:gd name="connsiteY64" fmla="*/ 5102460 h 6858000"/>
                  <a:gd name="connsiteX65" fmla="*/ 308338 w 4543952"/>
                  <a:gd name="connsiteY65" fmla="*/ 5133219 h 6858000"/>
                  <a:gd name="connsiteX66" fmla="*/ 308337 w 4543952"/>
                  <a:gd name="connsiteY66" fmla="*/ 5133223 h 6858000"/>
                  <a:gd name="connsiteX67" fmla="*/ 308337 w 4543952"/>
                  <a:gd name="connsiteY67" fmla="*/ 5133224 h 6858000"/>
                  <a:gd name="connsiteX68" fmla="*/ 315052 w 4543952"/>
                  <a:gd name="connsiteY68" fmla="*/ 5166113 h 6858000"/>
                  <a:gd name="connsiteX69" fmla="*/ 314362 w 4543952"/>
                  <a:gd name="connsiteY69" fmla="*/ 5172089 h 6858000"/>
                  <a:gd name="connsiteX70" fmla="*/ 311814 w 4543952"/>
                  <a:gd name="connsiteY70" fmla="*/ 5179066 h 6858000"/>
                  <a:gd name="connsiteX71" fmla="*/ 311814 w 4543952"/>
                  <a:gd name="connsiteY71" fmla="*/ 5179067 h 6858000"/>
                  <a:gd name="connsiteX72" fmla="*/ 335437 w 4543952"/>
                  <a:gd name="connsiteY72" fmla="*/ 5272796 h 6858000"/>
                  <a:gd name="connsiteX73" fmla="*/ 360397 w 4543952"/>
                  <a:gd name="connsiteY73" fmla="*/ 5321350 h 6858000"/>
                  <a:gd name="connsiteX74" fmla="*/ 364317 w 4543952"/>
                  <a:gd name="connsiteY74" fmla="*/ 5355013 h 6858000"/>
                  <a:gd name="connsiteX75" fmla="*/ 359440 w 4543952"/>
                  <a:gd name="connsiteY75" fmla="*/ 5385383 h 6858000"/>
                  <a:gd name="connsiteX76" fmla="*/ 351249 w 4543952"/>
                  <a:gd name="connsiteY76" fmla="*/ 5425581 h 6858000"/>
                  <a:gd name="connsiteX77" fmla="*/ 339627 w 4543952"/>
                  <a:gd name="connsiteY77" fmla="*/ 5480636 h 6858000"/>
                  <a:gd name="connsiteX78" fmla="*/ 335103 w 4543952"/>
                  <a:gd name="connsiteY78" fmla="*/ 5507666 h 6858000"/>
                  <a:gd name="connsiteX79" fmla="*/ 335103 w 4543952"/>
                  <a:gd name="connsiteY79" fmla="*/ 5507667 h 6858000"/>
                  <a:gd name="connsiteX80" fmla="*/ 337324 w 4543952"/>
                  <a:gd name="connsiteY80" fmla="*/ 5520421 h 6858000"/>
                  <a:gd name="connsiteX81" fmla="*/ 345722 w 4543952"/>
                  <a:gd name="connsiteY81" fmla="*/ 5531691 h 6858000"/>
                  <a:gd name="connsiteX82" fmla="*/ 345723 w 4543952"/>
                  <a:gd name="connsiteY82" fmla="*/ 5531693 h 6858000"/>
                  <a:gd name="connsiteX83" fmla="*/ 355869 w 4543952"/>
                  <a:gd name="connsiteY83" fmla="*/ 5547577 h 6858000"/>
                  <a:gd name="connsiteX84" fmla="*/ 346295 w 4543952"/>
                  <a:gd name="connsiteY84" fmla="*/ 5562745 h 6858000"/>
                  <a:gd name="connsiteX85" fmla="*/ 275047 w 4543952"/>
                  <a:gd name="connsiteY85" fmla="*/ 5704482 h 6858000"/>
                  <a:gd name="connsiteX86" fmla="*/ 269141 w 4543952"/>
                  <a:gd name="connsiteY86" fmla="*/ 5740487 h 6858000"/>
                  <a:gd name="connsiteX87" fmla="*/ 260376 w 4543952"/>
                  <a:gd name="connsiteY87" fmla="*/ 5760872 h 6858000"/>
                  <a:gd name="connsiteX88" fmla="*/ 171981 w 4543952"/>
                  <a:gd name="connsiteY88" fmla="*/ 5883750 h 6858000"/>
                  <a:gd name="connsiteX89" fmla="*/ 171979 w 4543952"/>
                  <a:gd name="connsiteY89" fmla="*/ 5883755 h 6858000"/>
                  <a:gd name="connsiteX90" fmla="*/ 160957 w 4543952"/>
                  <a:gd name="connsiteY90" fmla="*/ 5909350 h 6858000"/>
                  <a:gd name="connsiteX91" fmla="*/ 154076 w 4543952"/>
                  <a:gd name="connsiteY91" fmla="*/ 5935945 h 6858000"/>
                  <a:gd name="connsiteX92" fmla="*/ 154075 w 4543952"/>
                  <a:gd name="connsiteY92" fmla="*/ 5935948 h 6858000"/>
                  <a:gd name="connsiteX93" fmla="*/ 154075 w 4543952"/>
                  <a:gd name="connsiteY93" fmla="*/ 5935949 h 6858000"/>
                  <a:gd name="connsiteX94" fmla="*/ 154242 w 4543952"/>
                  <a:gd name="connsiteY94" fmla="*/ 5964476 h 6858000"/>
                  <a:gd name="connsiteX95" fmla="*/ 157695 w 4543952"/>
                  <a:gd name="connsiteY95" fmla="*/ 5993289 h 6858000"/>
                  <a:gd name="connsiteX96" fmla="*/ 157695 w 4543952"/>
                  <a:gd name="connsiteY96" fmla="*/ 5993291 h 6858000"/>
                  <a:gd name="connsiteX97" fmla="*/ 164171 w 4543952"/>
                  <a:gd name="connsiteY97" fmla="*/ 6026440 h 6858000"/>
                  <a:gd name="connsiteX98" fmla="*/ 220371 w 4543952"/>
                  <a:gd name="connsiteY98" fmla="*/ 6108738 h 6858000"/>
                  <a:gd name="connsiteX99" fmla="*/ 234064 w 4543952"/>
                  <a:gd name="connsiteY99" fmla="*/ 6133314 h 6858000"/>
                  <a:gd name="connsiteX100" fmla="*/ 218468 w 4543952"/>
                  <a:gd name="connsiteY100" fmla="*/ 6155599 h 6858000"/>
                  <a:gd name="connsiteX101" fmla="*/ 218465 w 4543952"/>
                  <a:gd name="connsiteY101" fmla="*/ 6155601 h 6858000"/>
                  <a:gd name="connsiteX102" fmla="*/ 179794 w 4543952"/>
                  <a:gd name="connsiteY102" fmla="*/ 6228755 h 6858000"/>
                  <a:gd name="connsiteX103" fmla="*/ 162457 w 4543952"/>
                  <a:gd name="connsiteY103" fmla="*/ 6361538 h 6858000"/>
                  <a:gd name="connsiteX104" fmla="*/ 162457 w 4543952"/>
                  <a:gd name="connsiteY104" fmla="*/ 6361539 h 6858000"/>
                  <a:gd name="connsiteX105" fmla="*/ 179794 w 4543952"/>
                  <a:gd name="connsiteY105" fmla="*/ 6228756 h 6858000"/>
                  <a:gd name="connsiteX106" fmla="*/ 218465 w 4543952"/>
                  <a:gd name="connsiteY106" fmla="*/ 6155602 h 6858000"/>
                  <a:gd name="connsiteX107" fmla="*/ 218468 w 4543952"/>
                  <a:gd name="connsiteY107" fmla="*/ 6155599 h 6858000"/>
                  <a:gd name="connsiteX108" fmla="*/ 230364 w 4543952"/>
                  <a:gd name="connsiteY108" fmla="*/ 6143189 h 6858000"/>
                  <a:gd name="connsiteX109" fmla="*/ 234064 w 4543952"/>
                  <a:gd name="connsiteY109" fmla="*/ 6133314 h 6858000"/>
                  <a:gd name="connsiteX110" fmla="*/ 234064 w 4543952"/>
                  <a:gd name="connsiteY110" fmla="*/ 6133313 h 6858000"/>
                  <a:gd name="connsiteX111" fmla="*/ 220371 w 4543952"/>
                  <a:gd name="connsiteY111" fmla="*/ 6108737 h 6858000"/>
                  <a:gd name="connsiteX112" fmla="*/ 164171 w 4543952"/>
                  <a:gd name="connsiteY112" fmla="*/ 6026439 h 6858000"/>
                  <a:gd name="connsiteX113" fmla="*/ 157695 w 4543952"/>
                  <a:gd name="connsiteY113" fmla="*/ 5993290 h 6858000"/>
                  <a:gd name="connsiteX114" fmla="*/ 157695 w 4543952"/>
                  <a:gd name="connsiteY114" fmla="*/ 5993289 h 6858000"/>
                  <a:gd name="connsiteX115" fmla="*/ 154075 w 4543952"/>
                  <a:gd name="connsiteY115" fmla="*/ 5935949 h 6858000"/>
                  <a:gd name="connsiteX116" fmla="*/ 154076 w 4543952"/>
                  <a:gd name="connsiteY116" fmla="*/ 5935945 h 6858000"/>
                  <a:gd name="connsiteX117" fmla="*/ 171979 w 4543952"/>
                  <a:gd name="connsiteY117" fmla="*/ 5883755 h 6858000"/>
                  <a:gd name="connsiteX118" fmla="*/ 171981 w 4543952"/>
                  <a:gd name="connsiteY118" fmla="*/ 5883751 h 6858000"/>
                  <a:gd name="connsiteX119" fmla="*/ 260376 w 4543952"/>
                  <a:gd name="connsiteY119" fmla="*/ 5760873 h 6858000"/>
                  <a:gd name="connsiteX120" fmla="*/ 269141 w 4543952"/>
                  <a:gd name="connsiteY120" fmla="*/ 5740488 h 6858000"/>
                  <a:gd name="connsiteX121" fmla="*/ 275047 w 4543952"/>
                  <a:gd name="connsiteY121" fmla="*/ 5704483 h 6858000"/>
                  <a:gd name="connsiteX122" fmla="*/ 346295 w 4543952"/>
                  <a:gd name="connsiteY122" fmla="*/ 5562746 h 6858000"/>
                  <a:gd name="connsiteX123" fmla="*/ 355869 w 4543952"/>
                  <a:gd name="connsiteY123" fmla="*/ 5547578 h 6858000"/>
                  <a:gd name="connsiteX124" fmla="*/ 355869 w 4543952"/>
                  <a:gd name="connsiteY124" fmla="*/ 5547577 h 6858000"/>
                  <a:gd name="connsiteX125" fmla="*/ 345723 w 4543952"/>
                  <a:gd name="connsiteY125" fmla="*/ 5531692 h 6858000"/>
                  <a:gd name="connsiteX126" fmla="*/ 345722 w 4543952"/>
                  <a:gd name="connsiteY126" fmla="*/ 5531691 h 6858000"/>
                  <a:gd name="connsiteX127" fmla="*/ 335103 w 4543952"/>
                  <a:gd name="connsiteY127" fmla="*/ 5507667 h 6858000"/>
                  <a:gd name="connsiteX128" fmla="*/ 339627 w 4543952"/>
                  <a:gd name="connsiteY128" fmla="*/ 5480637 h 6858000"/>
                  <a:gd name="connsiteX129" fmla="*/ 351249 w 4543952"/>
                  <a:gd name="connsiteY129" fmla="*/ 5425582 h 6858000"/>
                  <a:gd name="connsiteX130" fmla="*/ 359440 w 4543952"/>
                  <a:gd name="connsiteY130" fmla="*/ 5385384 h 6858000"/>
                  <a:gd name="connsiteX131" fmla="*/ 364317 w 4543952"/>
                  <a:gd name="connsiteY131" fmla="*/ 5355014 h 6858000"/>
                  <a:gd name="connsiteX132" fmla="*/ 364317 w 4543952"/>
                  <a:gd name="connsiteY132" fmla="*/ 5355013 h 6858000"/>
                  <a:gd name="connsiteX133" fmla="*/ 362870 w 4543952"/>
                  <a:gd name="connsiteY133" fmla="*/ 5326162 h 6858000"/>
                  <a:gd name="connsiteX134" fmla="*/ 360397 w 4543952"/>
                  <a:gd name="connsiteY134" fmla="*/ 5321350 h 6858000"/>
                  <a:gd name="connsiteX135" fmla="*/ 359341 w 4543952"/>
                  <a:gd name="connsiteY135" fmla="*/ 5312287 h 6858000"/>
                  <a:gd name="connsiteX136" fmla="*/ 335437 w 4543952"/>
                  <a:gd name="connsiteY136" fmla="*/ 5272795 h 6858000"/>
                  <a:gd name="connsiteX137" fmla="*/ 311981 w 4543952"/>
                  <a:gd name="connsiteY137" fmla="*/ 5229432 h 6858000"/>
                  <a:gd name="connsiteX138" fmla="*/ 311814 w 4543952"/>
                  <a:gd name="connsiteY138" fmla="*/ 5179067 h 6858000"/>
                  <a:gd name="connsiteX139" fmla="*/ 314362 w 4543952"/>
                  <a:gd name="connsiteY139" fmla="*/ 5172090 h 6858000"/>
                  <a:gd name="connsiteX140" fmla="*/ 315052 w 4543952"/>
                  <a:gd name="connsiteY140" fmla="*/ 5166113 h 6858000"/>
                  <a:gd name="connsiteX141" fmla="*/ 315052 w 4543952"/>
                  <a:gd name="connsiteY141" fmla="*/ 5166112 h 6858000"/>
                  <a:gd name="connsiteX142" fmla="*/ 308337 w 4543952"/>
                  <a:gd name="connsiteY142" fmla="*/ 5133224 h 6858000"/>
                  <a:gd name="connsiteX143" fmla="*/ 308338 w 4543952"/>
                  <a:gd name="connsiteY143" fmla="*/ 5133219 h 6858000"/>
                  <a:gd name="connsiteX144" fmla="*/ 321364 w 4543952"/>
                  <a:gd name="connsiteY144" fmla="*/ 5087449 h 6858000"/>
                  <a:gd name="connsiteX145" fmla="*/ 327270 w 4543952"/>
                  <a:gd name="connsiteY145" fmla="*/ 5072375 h 6858000"/>
                  <a:gd name="connsiteX146" fmla="*/ 334485 w 4543952"/>
                  <a:gd name="connsiteY146" fmla="*/ 5041521 h 6858000"/>
                  <a:gd name="connsiteX147" fmla="*/ 360964 w 4543952"/>
                  <a:gd name="connsiteY147" fmla="*/ 4987037 h 6858000"/>
                  <a:gd name="connsiteX148" fmla="*/ 376969 w 4543952"/>
                  <a:gd name="connsiteY148" fmla="*/ 4961455 h 6858000"/>
                  <a:gd name="connsiteX149" fmla="*/ 378247 w 4543952"/>
                  <a:gd name="connsiteY149" fmla="*/ 4957452 h 6858000"/>
                  <a:gd name="connsiteX150" fmla="*/ 381039 w 4543952"/>
                  <a:gd name="connsiteY150" fmla="*/ 4952672 h 6858000"/>
                  <a:gd name="connsiteX151" fmla="*/ 385799 w 4543952"/>
                  <a:gd name="connsiteY151" fmla="*/ 4933804 h 6858000"/>
                  <a:gd name="connsiteX152" fmla="*/ 384396 w 4543952"/>
                  <a:gd name="connsiteY152" fmla="*/ 4912167 h 6858000"/>
                  <a:gd name="connsiteX153" fmla="*/ 382691 w 4543952"/>
                  <a:gd name="connsiteY153" fmla="*/ 4889274 h 6858000"/>
                  <a:gd name="connsiteX154" fmla="*/ 390221 w 4543952"/>
                  <a:gd name="connsiteY154" fmla="*/ 4863342 h 6858000"/>
                  <a:gd name="connsiteX155" fmla="*/ 412401 w 4543952"/>
                  <a:gd name="connsiteY155" fmla="*/ 4828916 h 6858000"/>
                  <a:gd name="connsiteX156" fmla="*/ 427237 w 4543952"/>
                  <a:gd name="connsiteY156" fmla="*/ 4800483 h 6858000"/>
                  <a:gd name="connsiteX157" fmla="*/ 427237 w 4543952"/>
                  <a:gd name="connsiteY157" fmla="*/ 4800482 h 6858000"/>
                  <a:gd name="connsiteX158" fmla="*/ 425928 w 4543952"/>
                  <a:gd name="connsiteY158" fmla="*/ 4767763 h 6858000"/>
                  <a:gd name="connsiteX159" fmla="*/ 416021 w 4543952"/>
                  <a:gd name="connsiteY159" fmla="*/ 4677654 h 6858000"/>
                  <a:gd name="connsiteX160" fmla="*/ 408019 w 4543952"/>
                  <a:gd name="connsiteY160" fmla="*/ 4659173 h 6858000"/>
                  <a:gd name="connsiteX161" fmla="*/ 348009 w 4543952"/>
                  <a:gd name="connsiteY161" fmla="*/ 4482003 h 6858000"/>
                  <a:gd name="connsiteX162" fmla="*/ 347247 w 4543952"/>
                  <a:gd name="connsiteY162" fmla="*/ 4363890 h 6858000"/>
                  <a:gd name="connsiteX163" fmla="*/ 356201 w 4543952"/>
                  <a:gd name="connsiteY163" fmla="*/ 4324645 h 6858000"/>
                  <a:gd name="connsiteX164" fmla="*/ 396017 w 4543952"/>
                  <a:gd name="connsiteY164" fmla="*/ 4253014 h 6858000"/>
                  <a:gd name="connsiteX165" fmla="*/ 401733 w 4543952"/>
                  <a:gd name="connsiteY165" fmla="*/ 4221391 h 6858000"/>
                  <a:gd name="connsiteX166" fmla="*/ 332842 w 4543952"/>
                  <a:gd name="connsiteY166" fmla="*/ 2836171 h 6858000"/>
                  <a:gd name="connsiteX167" fmla="*/ 332842 w 4543952"/>
                  <a:gd name="connsiteY167" fmla="*/ 2836172 h 6858000"/>
                  <a:gd name="connsiteX168" fmla="*/ 341533 w 4543952"/>
                  <a:gd name="connsiteY168" fmla="*/ 2848793 h 6858000"/>
                  <a:gd name="connsiteX169" fmla="*/ 358166 w 4543952"/>
                  <a:gd name="connsiteY169" fmla="*/ 2903544 h 6858000"/>
                  <a:gd name="connsiteX170" fmla="*/ 366072 w 4543952"/>
                  <a:gd name="connsiteY170" fmla="*/ 2947858 h 6858000"/>
                  <a:gd name="connsiteX171" fmla="*/ 366072 w 4543952"/>
                  <a:gd name="connsiteY171" fmla="*/ 2947862 h 6858000"/>
                  <a:gd name="connsiteX172" fmla="*/ 362488 w 4543952"/>
                  <a:gd name="connsiteY172" fmla="*/ 2982147 h 6858000"/>
                  <a:gd name="connsiteX173" fmla="*/ 350796 w 4543952"/>
                  <a:gd name="connsiteY173" fmla="*/ 3077400 h 6858000"/>
                  <a:gd name="connsiteX174" fmla="*/ 350796 w 4543952"/>
                  <a:gd name="connsiteY174" fmla="*/ 3077401 h 6858000"/>
                  <a:gd name="connsiteX175" fmla="*/ 363250 w 4543952"/>
                  <a:gd name="connsiteY175" fmla="*/ 3172654 h 6858000"/>
                  <a:gd name="connsiteX176" fmla="*/ 410877 w 4543952"/>
                  <a:gd name="connsiteY176" fmla="*/ 3489467 h 6858000"/>
                  <a:gd name="connsiteX177" fmla="*/ 432976 w 4543952"/>
                  <a:gd name="connsiteY177" fmla="*/ 3544713 h 6858000"/>
                  <a:gd name="connsiteX178" fmla="*/ 445520 w 4543952"/>
                  <a:gd name="connsiteY178" fmla="*/ 3562320 h 6858000"/>
                  <a:gd name="connsiteX179" fmla="*/ 450598 w 4543952"/>
                  <a:gd name="connsiteY179" fmla="*/ 3574407 h 6858000"/>
                  <a:gd name="connsiteX180" fmla="*/ 448246 w 4543952"/>
                  <a:gd name="connsiteY180" fmla="*/ 3587173 h 6858000"/>
                  <a:gd name="connsiteX181" fmla="*/ 438500 w 4543952"/>
                  <a:gd name="connsiteY181" fmla="*/ 3606816 h 6858000"/>
                  <a:gd name="connsiteX182" fmla="*/ 424974 w 4543952"/>
                  <a:gd name="connsiteY182" fmla="*/ 3630631 h 6858000"/>
                  <a:gd name="connsiteX183" fmla="*/ 400733 w 4543952"/>
                  <a:gd name="connsiteY183" fmla="*/ 3680162 h 6858000"/>
                  <a:gd name="connsiteX184" fmla="*/ 400733 w 4543952"/>
                  <a:gd name="connsiteY184" fmla="*/ 3680163 h 6858000"/>
                  <a:gd name="connsiteX185" fmla="*/ 404781 w 4543952"/>
                  <a:gd name="connsiteY185" fmla="*/ 3734837 h 6858000"/>
                  <a:gd name="connsiteX186" fmla="*/ 404399 w 4543952"/>
                  <a:gd name="connsiteY186" fmla="*/ 3754651 h 6858000"/>
                  <a:gd name="connsiteX187" fmla="*/ 398042 w 4543952"/>
                  <a:gd name="connsiteY187" fmla="*/ 3789775 h 6858000"/>
                  <a:gd name="connsiteX188" fmla="*/ 398042 w 4543952"/>
                  <a:gd name="connsiteY188" fmla="*/ 3789776 h 6858000"/>
                  <a:gd name="connsiteX189" fmla="*/ 412973 w 4543952"/>
                  <a:gd name="connsiteY189" fmla="*/ 3822472 h 6858000"/>
                  <a:gd name="connsiteX190" fmla="*/ 427308 w 4543952"/>
                  <a:gd name="connsiteY190" fmla="*/ 3852619 h 6858000"/>
                  <a:gd name="connsiteX191" fmla="*/ 417926 w 4543952"/>
                  <a:gd name="connsiteY191" fmla="*/ 3885336 h 6858000"/>
                  <a:gd name="connsiteX192" fmla="*/ 417925 w 4543952"/>
                  <a:gd name="connsiteY192" fmla="*/ 3885337 h 6858000"/>
                  <a:gd name="connsiteX193" fmla="*/ 386040 w 4543952"/>
                  <a:gd name="connsiteY193" fmla="*/ 3962158 h 6858000"/>
                  <a:gd name="connsiteX194" fmla="*/ 386040 w 4543952"/>
                  <a:gd name="connsiteY194" fmla="*/ 3962159 h 6858000"/>
                  <a:gd name="connsiteX195" fmla="*/ 388431 w 4543952"/>
                  <a:gd name="connsiteY195" fmla="*/ 4002409 h 6858000"/>
                  <a:gd name="connsiteX196" fmla="*/ 401733 w 4543952"/>
                  <a:gd name="connsiteY196" fmla="*/ 4043837 h 6858000"/>
                  <a:gd name="connsiteX197" fmla="*/ 401733 w 4543952"/>
                  <a:gd name="connsiteY197" fmla="*/ 4043839 h 6858000"/>
                  <a:gd name="connsiteX198" fmla="*/ 416855 w 4543952"/>
                  <a:gd name="connsiteY198" fmla="*/ 4103825 h 6858000"/>
                  <a:gd name="connsiteX199" fmla="*/ 405544 w 4543952"/>
                  <a:gd name="connsiteY199" fmla="*/ 4165381 h 6858000"/>
                  <a:gd name="connsiteX200" fmla="*/ 405543 w 4543952"/>
                  <a:gd name="connsiteY200" fmla="*/ 4165382 h 6858000"/>
                  <a:gd name="connsiteX201" fmla="*/ 401638 w 4543952"/>
                  <a:gd name="connsiteY201" fmla="*/ 4192386 h 6858000"/>
                  <a:gd name="connsiteX202" fmla="*/ 401638 w 4543952"/>
                  <a:gd name="connsiteY202" fmla="*/ 4192387 h 6858000"/>
                  <a:gd name="connsiteX203" fmla="*/ 405543 w 4543952"/>
                  <a:gd name="connsiteY203" fmla="*/ 4165383 h 6858000"/>
                  <a:gd name="connsiteX204" fmla="*/ 405544 w 4543952"/>
                  <a:gd name="connsiteY204" fmla="*/ 4165381 h 6858000"/>
                  <a:gd name="connsiteX205" fmla="*/ 414887 w 4543952"/>
                  <a:gd name="connsiteY205" fmla="*/ 4134255 h 6858000"/>
                  <a:gd name="connsiteX206" fmla="*/ 416855 w 4543952"/>
                  <a:gd name="connsiteY206" fmla="*/ 4103825 h 6858000"/>
                  <a:gd name="connsiteX207" fmla="*/ 416855 w 4543952"/>
                  <a:gd name="connsiteY207" fmla="*/ 4103824 h 6858000"/>
                  <a:gd name="connsiteX208" fmla="*/ 401733 w 4543952"/>
                  <a:gd name="connsiteY208" fmla="*/ 4043838 h 6858000"/>
                  <a:gd name="connsiteX209" fmla="*/ 401733 w 4543952"/>
                  <a:gd name="connsiteY209" fmla="*/ 4043837 h 6858000"/>
                  <a:gd name="connsiteX210" fmla="*/ 386040 w 4543952"/>
                  <a:gd name="connsiteY210" fmla="*/ 3962159 h 6858000"/>
                  <a:gd name="connsiteX211" fmla="*/ 395544 w 4543952"/>
                  <a:gd name="connsiteY211" fmla="*/ 3923124 h 6858000"/>
                  <a:gd name="connsiteX212" fmla="*/ 417925 w 4543952"/>
                  <a:gd name="connsiteY212" fmla="*/ 3885338 h 6858000"/>
                  <a:gd name="connsiteX213" fmla="*/ 417926 w 4543952"/>
                  <a:gd name="connsiteY213" fmla="*/ 3885336 h 6858000"/>
                  <a:gd name="connsiteX214" fmla="*/ 426528 w 4543952"/>
                  <a:gd name="connsiteY214" fmla="*/ 3868763 h 6858000"/>
                  <a:gd name="connsiteX215" fmla="*/ 427308 w 4543952"/>
                  <a:gd name="connsiteY215" fmla="*/ 3852619 h 6858000"/>
                  <a:gd name="connsiteX216" fmla="*/ 427308 w 4543952"/>
                  <a:gd name="connsiteY216" fmla="*/ 3852618 h 6858000"/>
                  <a:gd name="connsiteX217" fmla="*/ 412973 w 4543952"/>
                  <a:gd name="connsiteY217" fmla="*/ 3822471 h 6858000"/>
                  <a:gd name="connsiteX218" fmla="*/ 398042 w 4543952"/>
                  <a:gd name="connsiteY218" fmla="*/ 3789775 h 6858000"/>
                  <a:gd name="connsiteX219" fmla="*/ 404399 w 4543952"/>
                  <a:gd name="connsiteY219" fmla="*/ 3754652 h 6858000"/>
                  <a:gd name="connsiteX220" fmla="*/ 404781 w 4543952"/>
                  <a:gd name="connsiteY220" fmla="*/ 3734837 h 6858000"/>
                  <a:gd name="connsiteX221" fmla="*/ 404781 w 4543952"/>
                  <a:gd name="connsiteY221" fmla="*/ 3734836 h 6858000"/>
                  <a:gd name="connsiteX222" fmla="*/ 400733 w 4543952"/>
                  <a:gd name="connsiteY222" fmla="*/ 3680163 h 6858000"/>
                  <a:gd name="connsiteX223" fmla="*/ 407246 w 4543952"/>
                  <a:gd name="connsiteY223" fmla="*/ 3654415 h 6858000"/>
                  <a:gd name="connsiteX224" fmla="*/ 424974 w 4543952"/>
                  <a:gd name="connsiteY224" fmla="*/ 3630632 h 6858000"/>
                  <a:gd name="connsiteX225" fmla="*/ 438500 w 4543952"/>
                  <a:gd name="connsiteY225" fmla="*/ 3606817 h 6858000"/>
                  <a:gd name="connsiteX226" fmla="*/ 450598 w 4543952"/>
                  <a:gd name="connsiteY226" fmla="*/ 3574408 h 6858000"/>
                  <a:gd name="connsiteX227" fmla="*/ 450598 w 4543952"/>
                  <a:gd name="connsiteY227" fmla="*/ 3574407 h 6858000"/>
                  <a:gd name="connsiteX228" fmla="*/ 432976 w 4543952"/>
                  <a:gd name="connsiteY228" fmla="*/ 3544712 h 6858000"/>
                  <a:gd name="connsiteX229" fmla="*/ 410877 w 4543952"/>
                  <a:gd name="connsiteY229" fmla="*/ 3489466 h 6858000"/>
                  <a:gd name="connsiteX230" fmla="*/ 363250 w 4543952"/>
                  <a:gd name="connsiteY230" fmla="*/ 3172653 h 6858000"/>
                  <a:gd name="connsiteX231" fmla="*/ 350796 w 4543952"/>
                  <a:gd name="connsiteY231" fmla="*/ 3077401 h 6858000"/>
                  <a:gd name="connsiteX232" fmla="*/ 362488 w 4543952"/>
                  <a:gd name="connsiteY232" fmla="*/ 2982148 h 6858000"/>
                  <a:gd name="connsiteX233" fmla="*/ 366072 w 4543952"/>
                  <a:gd name="connsiteY233" fmla="*/ 2947862 h 6858000"/>
                  <a:gd name="connsiteX234" fmla="*/ 366072 w 4543952"/>
                  <a:gd name="connsiteY234" fmla="*/ 2947861 h 6858000"/>
                  <a:gd name="connsiteX235" fmla="*/ 366072 w 4543952"/>
                  <a:gd name="connsiteY235" fmla="*/ 2947858 h 6858000"/>
                  <a:gd name="connsiteX236" fmla="*/ 361441 w 4543952"/>
                  <a:gd name="connsiteY236" fmla="*/ 2914327 h 6858000"/>
                  <a:gd name="connsiteX237" fmla="*/ 358166 w 4543952"/>
                  <a:gd name="connsiteY237" fmla="*/ 2903544 h 6858000"/>
                  <a:gd name="connsiteX238" fmla="*/ 357138 w 4543952"/>
                  <a:gd name="connsiteY238" fmla="*/ 2897784 h 6858000"/>
                  <a:gd name="connsiteX239" fmla="*/ 341533 w 4543952"/>
                  <a:gd name="connsiteY239" fmla="*/ 2848792 h 6858000"/>
                  <a:gd name="connsiteX240" fmla="*/ 296001 w 4543952"/>
                  <a:gd name="connsiteY240" fmla="*/ 2745351 h 6858000"/>
                  <a:gd name="connsiteX241" fmla="*/ 289670 w 4543952"/>
                  <a:gd name="connsiteY241" fmla="*/ 2770757 h 6858000"/>
                  <a:gd name="connsiteX242" fmla="*/ 290080 w 4543952"/>
                  <a:gd name="connsiteY242" fmla="*/ 2778005 h 6858000"/>
                  <a:gd name="connsiteX243" fmla="*/ 289301 w 4543952"/>
                  <a:gd name="connsiteY243" fmla="*/ 2782304 h 6858000"/>
                  <a:gd name="connsiteX244" fmla="*/ 290501 w 4543952"/>
                  <a:gd name="connsiteY244" fmla="*/ 2785439 h 6858000"/>
                  <a:gd name="connsiteX245" fmla="*/ 290929 w 4543952"/>
                  <a:gd name="connsiteY245" fmla="*/ 2793022 h 6858000"/>
                  <a:gd name="connsiteX246" fmla="*/ 300579 w 4543952"/>
                  <a:gd name="connsiteY246" fmla="*/ 2811779 h 6858000"/>
                  <a:gd name="connsiteX247" fmla="*/ 300582 w 4543952"/>
                  <a:gd name="connsiteY247" fmla="*/ 2811786 h 6858000"/>
                  <a:gd name="connsiteX248" fmla="*/ 300583 w 4543952"/>
                  <a:gd name="connsiteY248" fmla="*/ 2811786 h 6858000"/>
                  <a:gd name="connsiteX249" fmla="*/ 300579 w 4543952"/>
                  <a:gd name="connsiteY249" fmla="*/ 2811779 h 6858000"/>
                  <a:gd name="connsiteX250" fmla="*/ 290501 w 4543952"/>
                  <a:gd name="connsiteY250" fmla="*/ 2785439 h 6858000"/>
                  <a:gd name="connsiteX251" fmla="*/ 290080 w 4543952"/>
                  <a:gd name="connsiteY251" fmla="*/ 2778005 h 6858000"/>
                  <a:gd name="connsiteX252" fmla="*/ 817328 w 4543952"/>
                  <a:gd name="connsiteY252" fmla="*/ 1508457 h 6858000"/>
                  <a:gd name="connsiteX253" fmla="*/ 845421 w 4543952"/>
                  <a:gd name="connsiteY253" fmla="*/ 1596212 h 6858000"/>
                  <a:gd name="connsiteX254" fmla="*/ 843517 w 4543952"/>
                  <a:gd name="connsiteY254" fmla="*/ 1624979 h 6858000"/>
                  <a:gd name="connsiteX255" fmla="*/ 786935 w 4543952"/>
                  <a:gd name="connsiteY255" fmla="*/ 1697752 h 6858000"/>
                  <a:gd name="connsiteX256" fmla="*/ 764267 w 4543952"/>
                  <a:gd name="connsiteY256" fmla="*/ 1733187 h 6858000"/>
                  <a:gd name="connsiteX257" fmla="*/ 722546 w 4543952"/>
                  <a:gd name="connsiteY257" fmla="*/ 1833774 h 6858000"/>
                  <a:gd name="connsiteX258" fmla="*/ 714925 w 4543952"/>
                  <a:gd name="connsiteY258" fmla="*/ 1842157 h 6858000"/>
                  <a:gd name="connsiteX259" fmla="*/ 624434 w 4543952"/>
                  <a:gd name="connsiteY259" fmla="*/ 1916453 h 6858000"/>
                  <a:gd name="connsiteX260" fmla="*/ 609004 w 4543952"/>
                  <a:gd name="connsiteY260" fmla="*/ 1933218 h 6858000"/>
                  <a:gd name="connsiteX261" fmla="*/ 584999 w 4543952"/>
                  <a:gd name="connsiteY261" fmla="*/ 1953412 h 6858000"/>
                  <a:gd name="connsiteX262" fmla="*/ 538516 w 4543952"/>
                  <a:gd name="connsiteY262" fmla="*/ 2016468 h 6858000"/>
                  <a:gd name="connsiteX263" fmla="*/ 523657 w 4543952"/>
                  <a:gd name="connsiteY263" fmla="*/ 2094577 h 6858000"/>
                  <a:gd name="connsiteX264" fmla="*/ 500986 w 4543952"/>
                  <a:gd name="connsiteY264" fmla="*/ 2188878 h 6858000"/>
                  <a:gd name="connsiteX265" fmla="*/ 485746 w 4543952"/>
                  <a:gd name="connsiteY265" fmla="*/ 2228313 h 6858000"/>
                  <a:gd name="connsiteX266" fmla="*/ 456789 w 4543952"/>
                  <a:gd name="connsiteY266" fmla="*/ 2334043 h 6858000"/>
                  <a:gd name="connsiteX267" fmla="*/ 432404 w 4543952"/>
                  <a:gd name="connsiteY267" fmla="*/ 2409484 h 6858000"/>
                  <a:gd name="connsiteX268" fmla="*/ 415303 w 4543952"/>
                  <a:gd name="connsiteY268" fmla="*/ 2435912 h 6858000"/>
                  <a:gd name="connsiteX269" fmla="*/ 415303 w 4543952"/>
                  <a:gd name="connsiteY269" fmla="*/ 2435912 h 6858000"/>
                  <a:gd name="connsiteX270" fmla="*/ 415303 w 4543952"/>
                  <a:gd name="connsiteY270" fmla="*/ 2435912 h 6858000"/>
                  <a:gd name="connsiteX271" fmla="*/ 414227 w 4543952"/>
                  <a:gd name="connsiteY271" fmla="*/ 2440915 h 6858000"/>
                  <a:gd name="connsiteX272" fmla="*/ 409472 w 4543952"/>
                  <a:gd name="connsiteY272" fmla="*/ 2463016 h 6858000"/>
                  <a:gd name="connsiteX273" fmla="*/ 409472 w 4543952"/>
                  <a:gd name="connsiteY273" fmla="*/ 2463017 h 6858000"/>
                  <a:gd name="connsiteX274" fmla="*/ 411535 w 4543952"/>
                  <a:gd name="connsiteY274" fmla="*/ 2490550 h 6858000"/>
                  <a:gd name="connsiteX275" fmla="*/ 418115 w 4543952"/>
                  <a:gd name="connsiteY275" fmla="*/ 2518261 h 6858000"/>
                  <a:gd name="connsiteX276" fmla="*/ 418115 w 4543952"/>
                  <a:gd name="connsiteY276" fmla="*/ 2518264 h 6858000"/>
                  <a:gd name="connsiteX277" fmla="*/ 421759 w 4543952"/>
                  <a:gd name="connsiteY277" fmla="*/ 2545006 h 6858000"/>
                  <a:gd name="connsiteX278" fmla="*/ 417545 w 4543952"/>
                  <a:gd name="connsiteY278" fmla="*/ 2571033 h 6858000"/>
                  <a:gd name="connsiteX279" fmla="*/ 344391 w 4543952"/>
                  <a:gd name="connsiteY279" fmla="*/ 2668000 h 6858000"/>
                  <a:gd name="connsiteX280" fmla="*/ 296001 w 4543952"/>
                  <a:gd name="connsiteY280" fmla="*/ 2745347 h 6858000"/>
                  <a:gd name="connsiteX281" fmla="*/ 296001 w 4543952"/>
                  <a:gd name="connsiteY281" fmla="*/ 2745348 h 6858000"/>
                  <a:gd name="connsiteX282" fmla="*/ 344391 w 4543952"/>
                  <a:gd name="connsiteY282" fmla="*/ 2668001 h 6858000"/>
                  <a:gd name="connsiteX283" fmla="*/ 417545 w 4543952"/>
                  <a:gd name="connsiteY283" fmla="*/ 2571034 h 6858000"/>
                  <a:gd name="connsiteX284" fmla="*/ 421760 w 4543952"/>
                  <a:gd name="connsiteY284" fmla="*/ 2545006 h 6858000"/>
                  <a:gd name="connsiteX285" fmla="*/ 421759 w 4543952"/>
                  <a:gd name="connsiteY285" fmla="*/ 2545006 h 6858000"/>
                  <a:gd name="connsiteX286" fmla="*/ 421760 w 4543952"/>
                  <a:gd name="connsiteY286" fmla="*/ 2545005 h 6858000"/>
                  <a:gd name="connsiteX287" fmla="*/ 418115 w 4543952"/>
                  <a:gd name="connsiteY287" fmla="*/ 2518263 h 6858000"/>
                  <a:gd name="connsiteX288" fmla="*/ 418115 w 4543952"/>
                  <a:gd name="connsiteY288" fmla="*/ 2518261 h 6858000"/>
                  <a:gd name="connsiteX289" fmla="*/ 409472 w 4543952"/>
                  <a:gd name="connsiteY289" fmla="*/ 2463017 h 6858000"/>
                  <a:gd name="connsiteX290" fmla="*/ 414227 w 4543952"/>
                  <a:gd name="connsiteY290" fmla="*/ 2440915 h 6858000"/>
                  <a:gd name="connsiteX291" fmla="*/ 415303 w 4543952"/>
                  <a:gd name="connsiteY291" fmla="*/ 2435912 h 6858000"/>
                  <a:gd name="connsiteX292" fmla="*/ 432404 w 4543952"/>
                  <a:gd name="connsiteY292" fmla="*/ 2409485 h 6858000"/>
                  <a:gd name="connsiteX293" fmla="*/ 456789 w 4543952"/>
                  <a:gd name="connsiteY293" fmla="*/ 2334044 h 6858000"/>
                  <a:gd name="connsiteX294" fmla="*/ 485746 w 4543952"/>
                  <a:gd name="connsiteY294" fmla="*/ 2228314 h 6858000"/>
                  <a:gd name="connsiteX295" fmla="*/ 500986 w 4543952"/>
                  <a:gd name="connsiteY295" fmla="*/ 2188879 h 6858000"/>
                  <a:gd name="connsiteX296" fmla="*/ 523657 w 4543952"/>
                  <a:gd name="connsiteY296" fmla="*/ 2094578 h 6858000"/>
                  <a:gd name="connsiteX297" fmla="*/ 538516 w 4543952"/>
                  <a:gd name="connsiteY297" fmla="*/ 2016469 h 6858000"/>
                  <a:gd name="connsiteX298" fmla="*/ 584999 w 4543952"/>
                  <a:gd name="connsiteY298" fmla="*/ 1953413 h 6858000"/>
                  <a:gd name="connsiteX299" fmla="*/ 609004 w 4543952"/>
                  <a:gd name="connsiteY299" fmla="*/ 1933219 h 6858000"/>
                  <a:gd name="connsiteX300" fmla="*/ 624434 w 4543952"/>
                  <a:gd name="connsiteY300" fmla="*/ 1916454 h 6858000"/>
                  <a:gd name="connsiteX301" fmla="*/ 714925 w 4543952"/>
                  <a:gd name="connsiteY301" fmla="*/ 1842158 h 6858000"/>
                  <a:gd name="connsiteX302" fmla="*/ 722546 w 4543952"/>
                  <a:gd name="connsiteY302" fmla="*/ 1833775 h 6858000"/>
                  <a:gd name="connsiteX303" fmla="*/ 764267 w 4543952"/>
                  <a:gd name="connsiteY303" fmla="*/ 1733188 h 6858000"/>
                  <a:gd name="connsiteX304" fmla="*/ 786936 w 4543952"/>
                  <a:gd name="connsiteY304" fmla="*/ 1697753 h 6858000"/>
                  <a:gd name="connsiteX305" fmla="*/ 843517 w 4543952"/>
                  <a:gd name="connsiteY305" fmla="*/ 1624980 h 6858000"/>
                  <a:gd name="connsiteX306" fmla="*/ 845422 w 4543952"/>
                  <a:gd name="connsiteY306" fmla="*/ 1596213 h 6858000"/>
                  <a:gd name="connsiteX307" fmla="*/ 798723 w 4543952"/>
                  <a:gd name="connsiteY307" fmla="*/ 1459072 h 6858000"/>
                  <a:gd name="connsiteX308" fmla="*/ 807941 w 4543952"/>
                  <a:gd name="connsiteY308" fmla="*/ 1481571 h 6858000"/>
                  <a:gd name="connsiteX309" fmla="*/ 798724 w 4543952"/>
                  <a:gd name="connsiteY309" fmla="*/ 1459073 h 6858000"/>
                  <a:gd name="connsiteX310" fmla="*/ 779530 w 4543952"/>
                  <a:gd name="connsiteY310" fmla="*/ 1268757 h 6858000"/>
                  <a:gd name="connsiteX311" fmla="*/ 774363 w 4543952"/>
                  <a:gd name="connsiteY311" fmla="*/ 1286068 h 6858000"/>
                  <a:gd name="connsiteX312" fmla="*/ 752025 w 4543952"/>
                  <a:gd name="connsiteY312" fmla="*/ 1350626 h 6858000"/>
                  <a:gd name="connsiteX313" fmla="*/ 757620 w 4543952"/>
                  <a:gd name="connsiteY313" fmla="*/ 1413839 h 6858000"/>
                  <a:gd name="connsiteX314" fmla="*/ 752026 w 4543952"/>
                  <a:gd name="connsiteY314" fmla="*/ 1350627 h 6858000"/>
                  <a:gd name="connsiteX315" fmla="*/ 774363 w 4543952"/>
                  <a:gd name="connsiteY315" fmla="*/ 1286069 h 6858000"/>
                  <a:gd name="connsiteX316" fmla="*/ 779530 w 4543952"/>
                  <a:gd name="connsiteY316" fmla="*/ 1268757 h 6858000"/>
                  <a:gd name="connsiteX317" fmla="*/ 837801 w 4543952"/>
                  <a:gd name="connsiteY317" fmla="*/ 773034 h 6858000"/>
                  <a:gd name="connsiteX318" fmla="*/ 829801 w 4543952"/>
                  <a:gd name="connsiteY318" fmla="*/ 854378 h 6858000"/>
                  <a:gd name="connsiteX319" fmla="*/ 798747 w 4543952"/>
                  <a:gd name="connsiteY319" fmla="*/ 915342 h 6858000"/>
                  <a:gd name="connsiteX320" fmla="*/ 788269 w 4543952"/>
                  <a:gd name="connsiteY320" fmla="*/ 927154 h 6858000"/>
                  <a:gd name="connsiteX321" fmla="*/ 791889 w 4543952"/>
                  <a:gd name="connsiteY321" fmla="*/ 1097086 h 6858000"/>
                  <a:gd name="connsiteX322" fmla="*/ 796271 w 4543952"/>
                  <a:gd name="connsiteY322" fmla="*/ 1123184 h 6858000"/>
                  <a:gd name="connsiteX323" fmla="*/ 771553 w 4543952"/>
                  <a:gd name="connsiteY323" fmla="*/ 1184028 h 6858000"/>
                  <a:gd name="connsiteX324" fmla="*/ 796272 w 4543952"/>
                  <a:gd name="connsiteY324" fmla="*/ 1123185 h 6858000"/>
                  <a:gd name="connsiteX325" fmla="*/ 791890 w 4543952"/>
                  <a:gd name="connsiteY325" fmla="*/ 1097087 h 6858000"/>
                  <a:gd name="connsiteX326" fmla="*/ 788270 w 4543952"/>
                  <a:gd name="connsiteY326" fmla="*/ 927155 h 6858000"/>
                  <a:gd name="connsiteX327" fmla="*/ 798748 w 4543952"/>
                  <a:gd name="connsiteY327" fmla="*/ 915343 h 6858000"/>
                  <a:gd name="connsiteX328" fmla="*/ 829801 w 4543952"/>
                  <a:gd name="connsiteY328" fmla="*/ 854379 h 6858000"/>
                  <a:gd name="connsiteX329" fmla="*/ 837801 w 4543952"/>
                  <a:gd name="connsiteY329" fmla="*/ 773035 h 6858000"/>
                  <a:gd name="connsiteX330" fmla="*/ 782400 w 4543952"/>
                  <a:gd name="connsiteY330" fmla="*/ 517850 h 6858000"/>
                  <a:gd name="connsiteX331" fmla="*/ 791317 w 4543952"/>
                  <a:gd name="connsiteY331" fmla="*/ 556046 h 6858000"/>
                  <a:gd name="connsiteX332" fmla="*/ 797795 w 4543952"/>
                  <a:gd name="connsiteY332" fmla="*/ 580049 h 6858000"/>
                  <a:gd name="connsiteX333" fmla="*/ 801176 w 4543952"/>
                  <a:gd name="connsiteY333" fmla="*/ 642536 h 6858000"/>
                  <a:gd name="connsiteX334" fmla="*/ 813700 w 4543952"/>
                  <a:gd name="connsiteY334" fmla="*/ 694927 h 6858000"/>
                  <a:gd name="connsiteX335" fmla="*/ 801177 w 4543952"/>
                  <a:gd name="connsiteY335" fmla="*/ 642537 h 6858000"/>
                  <a:gd name="connsiteX336" fmla="*/ 797796 w 4543952"/>
                  <a:gd name="connsiteY336" fmla="*/ 580050 h 6858000"/>
                  <a:gd name="connsiteX337" fmla="*/ 791318 w 4543952"/>
                  <a:gd name="connsiteY337" fmla="*/ 556047 h 6858000"/>
                  <a:gd name="connsiteX338" fmla="*/ 783887 w 4543952"/>
                  <a:gd name="connsiteY338" fmla="*/ 313532 h 6858000"/>
                  <a:gd name="connsiteX339" fmla="*/ 786245 w 4543952"/>
                  <a:gd name="connsiteY339" fmla="*/ 324057 h 6858000"/>
                  <a:gd name="connsiteX340" fmla="*/ 784459 w 4543952"/>
                  <a:gd name="connsiteY340" fmla="*/ 338869 h 6858000"/>
                  <a:gd name="connsiteX341" fmla="*/ 784454 w 4543952"/>
                  <a:gd name="connsiteY341" fmla="*/ 338897 h 6858000"/>
                  <a:gd name="connsiteX342" fmla="*/ 778363 w 4543952"/>
                  <a:gd name="connsiteY342" fmla="*/ 367327 h 6858000"/>
                  <a:gd name="connsiteX343" fmla="*/ 774553 w 4543952"/>
                  <a:gd name="connsiteY343" fmla="*/ 395639 h 6858000"/>
                  <a:gd name="connsiteX344" fmla="*/ 784454 w 4543952"/>
                  <a:gd name="connsiteY344" fmla="*/ 338897 h 6858000"/>
                  <a:gd name="connsiteX345" fmla="*/ 784460 w 4543952"/>
                  <a:gd name="connsiteY345" fmla="*/ 338870 h 6858000"/>
                  <a:gd name="connsiteX346" fmla="*/ 783888 w 4543952"/>
                  <a:gd name="connsiteY346" fmla="*/ 313533 h 6858000"/>
                  <a:gd name="connsiteX347" fmla="*/ 761560 w 4543952"/>
                  <a:gd name="connsiteY347" fmla="*/ 281567 h 6858000"/>
                  <a:gd name="connsiteX348" fmla="*/ 766454 w 4543952"/>
                  <a:gd name="connsiteY348" fmla="*/ 295414 h 6858000"/>
                  <a:gd name="connsiteX349" fmla="*/ 766455 w 4543952"/>
                  <a:gd name="connsiteY349" fmla="*/ 295414 h 6858000"/>
                  <a:gd name="connsiteX350" fmla="*/ 774880 w 4543952"/>
                  <a:gd name="connsiteY350" fmla="*/ 24485 h 6858000"/>
                  <a:gd name="connsiteX351" fmla="*/ 777142 w 4543952"/>
                  <a:gd name="connsiteY351" fmla="*/ 74128 h 6858000"/>
                  <a:gd name="connsiteX352" fmla="*/ 767023 w 4543952"/>
                  <a:gd name="connsiteY352" fmla="*/ 151568 h 6858000"/>
                  <a:gd name="connsiteX353" fmla="*/ 766824 w 4543952"/>
                  <a:gd name="connsiteY353" fmla="*/ 153387 h 6858000"/>
                  <a:gd name="connsiteX354" fmla="*/ 763010 w 4543952"/>
                  <a:gd name="connsiteY354" fmla="*/ 177270 h 6858000"/>
                  <a:gd name="connsiteX355" fmla="*/ 758551 w 4543952"/>
                  <a:gd name="connsiteY355" fmla="*/ 228943 h 6858000"/>
                  <a:gd name="connsiteX356" fmla="*/ 766824 w 4543952"/>
                  <a:gd name="connsiteY356" fmla="*/ 153387 h 6858000"/>
                  <a:gd name="connsiteX357" fmla="*/ 771220 w 4543952"/>
                  <a:gd name="connsiteY357" fmla="*/ 125860 h 6858000"/>
                  <a:gd name="connsiteX358" fmla="*/ 777143 w 4543952"/>
                  <a:gd name="connsiteY358" fmla="*/ 74128 h 6858000"/>
                  <a:gd name="connsiteX359" fmla="*/ 313354 w 4543952"/>
                  <a:gd name="connsiteY359" fmla="*/ 0 h 6858000"/>
                  <a:gd name="connsiteX360" fmla="*/ 777461 w 4543952"/>
                  <a:gd name="connsiteY360" fmla="*/ 0 h 6858000"/>
                  <a:gd name="connsiteX361" fmla="*/ 774743 w 4543952"/>
                  <a:gd name="connsiteY361" fmla="*/ 21485 h 6858000"/>
                  <a:gd name="connsiteX362" fmla="*/ 777461 w 4543952"/>
                  <a:gd name="connsiteY362" fmla="*/ 0 h 6858000"/>
                  <a:gd name="connsiteX363" fmla="*/ 4543952 w 4543952"/>
                  <a:gd name="connsiteY363" fmla="*/ 1 h 6858000"/>
                  <a:gd name="connsiteX364" fmla="*/ 4543952 w 4543952"/>
                  <a:gd name="connsiteY364" fmla="*/ 6858000 h 6858000"/>
                  <a:gd name="connsiteX365" fmla="*/ 284400 w 4543952"/>
                  <a:gd name="connsiteY365" fmla="*/ 6858000 h 6858000"/>
                  <a:gd name="connsiteX366" fmla="*/ 112147 w 4543952"/>
                  <a:gd name="connsiteY366" fmla="*/ 6858000 h 6858000"/>
                  <a:gd name="connsiteX367" fmla="*/ 102447 w 4543952"/>
                  <a:gd name="connsiteY367" fmla="*/ 6815515 h 6858000"/>
                  <a:gd name="connsiteX368" fmla="*/ 83396 w 4543952"/>
                  <a:gd name="connsiteY368" fmla="*/ 6748457 h 6858000"/>
                  <a:gd name="connsiteX369" fmla="*/ 61870 w 4543952"/>
                  <a:gd name="connsiteY369" fmla="*/ 6584811 h 6858000"/>
                  <a:gd name="connsiteX370" fmla="*/ 41105 w 4543952"/>
                  <a:gd name="connsiteY370" fmla="*/ 6415832 h 6858000"/>
                  <a:gd name="connsiteX371" fmla="*/ 34247 w 4543952"/>
                  <a:gd name="connsiteY371" fmla="*/ 6323057 h 6858000"/>
                  <a:gd name="connsiteX372" fmla="*/ 23386 w 4543952"/>
                  <a:gd name="connsiteY372" fmla="*/ 6242092 h 6858000"/>
                  <a:gd name="connsiteX373" fmla="*/ 16528 w 4543952"/>
                  <a:gd name="connsiteY373" fmla="*/ 6171604 h 6858000"/>
                  <a:gd name="connsiteX374" fmla="*/ 2622 w 4543952"/>
                  <a:gd name="connsiteY374" fmla="*/ 6059396 h 6858000"/>
                  <a:gd name="connsiteX375" fmla="*/ 0 w 4543952"/>
                  <a:gd name="connsiteY375" fmla="*/ 6041768 h 6858000"/>
                  <a:gd name="connsiteX376" fmla="*/ 0 w 4543952"/>
                  <a:gd name="connsiteY376" fmla="*/ 6000936 h 6858000"/>
                  <a:gd name="connsiteX377" fmla="*/ 3670 w 4543952"/>
                  <a:gd name="connsiteY377" fmla="*/ 5957594 h 6858000"/>
                  <a:gd name="connsiteX378" fmla="*/ 0 w 4543952"/>
                  <a:gd name="connsiteY378" fmla="*/ 5912510 h 6858000"/>
                  <a:gd name="connsiteX379" fmla="*/ 0 w 4543952"/>
                  <a:gd name="connsiteY379" fmla="*/ 5886400 h 6858000"/>
                  <a:gd name="connsiteX380" fmla="*/ 1098 w 4543952"/>
                  <a:gd name="connsiteY380" fmla="*/ 5864317 h 6858000"/>
                  <a:gd name="connsiteX381" fmla="*/ 24720 w 4543952"/>
                  <a:gd name="connsiteY381" fmla="*/ 5790591 h 6858000"/>
                  <a:gd name="connsiteX382" fmla="*/ 26434 w 4543952"/>
                  <a:gd name="connsiteY382" fmla="*/ 5781829 h 6858000"/>
                  <a:gd name="connsiteX383" fmla="*/ 35771 w 4543952"/>
                  <a:gd name="connsiteY383" fmla="*/ 5733439 h 6858000"/>
                  <a:gd name="connsiteX384" fmla="*/ 38819 w 4543952"/>
                  <a:gd name="connsiteY384" fmla="*/ 5706958 h 6858000"/>
                  <a:gd name="connsiteX385" fmla="*/ 58250 w 4543952"/>
                  <a:gd name="connsiteY385" fmla="*/ 5606371 h 6858000"/>
                  <a:gd name="connsiteX386" fmla="*/ 67394 w 4543952"/>
                  <a:gd name="connsiteY386" fmla="*/ 5548459 h 6858000"/>
                  <a:gd name="connsiteX387" fmla="*/ 66060 w 4543952"/>
                  <a:gd name="connsiteY387" fmla="*/ 5501593 h 6858000"/>
                  <a:gd name="connsiteX388" fmla="*/ 64346 w 4543952"/>
                  <a:gd name="connsiteY388" fmla="*/ 5419294 h 6858000"/>
                  <a:gd name="connsiteX389" fmla="*/ 59964 w 4543952"/>
                  <a:gd name="connsiteY389" fmla="*/ 5393004 h 6858000"/>
                  <a:gd name="connsiteX390" fmla="*/ 72538 w 4543952"/>
                  <a:gd name="connsiteY390" fmla="*/ 5274128 h 6858000"/>
                  <a:gd name="connsiteX391" fmla="*/ 73490 w 4543952"/>
                  <a:gd name="connsiteY391" fmla="*/ 5206307 h 6858000"/>
                  <a:gd name="connsiteX392" fmla="*/ 89113 w 4543952"/>
                  <a:gd name="connsiteY392" fmla="*/ 5129915 h 6858000"/>
                  <a:gd name="connsiteX393" fmla="*/ 88351 w 4543952"/>
                  <a:gd name="connsiteY393" fmla="*/ 5107626 h 6858000"/>
                  <a:gd name="connsiteX394" fmla="*/ 87016 w 4543952"/>
                  <a:gd name="connsiteY394" fmla="*/ 5082669 h 6858000"/>
                  <a:gd name="connsiteX395" fmla="*/ 85872 w 4543952"/>
                  <a:gd name="connsiteY395" fmla="*/ 5006085 h 6858000"/>
                  <a:gd name="connsiteX396" fmla="*/ 80158 w 4543952"/>
                  <a:gd name="connsiteY396" fmla="*/ 4959601 h 6858000"/>
                  <a:gd name="connsiteX397" fmla="*/ 83586 w 4543952"/>
                  <a:gd name="connsiteY397" fmla="*/ 4871018 h 6858000"/>
                  <a:gd name="connsiteX398" fmla="*/ 78634 w 4543952"/>
                  <a:gd name="connsiteY398" fmla="*/ 4838249 h 6858000"/>
                  <a:gd name="connsiteX399" fmla="*/ 78062 w 4543952"/>
                  <a:gd name="connsiteY399" fmla="*/ 4755380 h 6858000"/>
                  <a:gd name="connsiteX400" fmla="*/ 80920 w 4543952"/>
                  <a:gd name="connsiteY400" fmla="*/ 4681082 h 6858000"/>
                  <a:gd name="connsiteX401" fmla="*/ 79396 w 4543952"/>
                  <a:gd name="connsiteY401" fmla="*/ 4609451 h 6858000"/>
                  <a:gd name="connsiteX402" fmla="*/ 73110 w 4543952"/>
                  <a:gd name="connsiteY402" fmla="*/ 4558206 h 6858000"/>
                  <a:gd name="connsiteX403" fmla="*/ 69300 w 4543952"/>
                  <a:gd name="connsiteY403" fmla="*/ 4502578 h 6858000"/>
                  <a:gd name="connsiteX404" fmla="*/ 46629 w 4543952"/>
                  <a:gd name="connsiteY404" fmla="*/ 4349221 h 6858000"/>
                  <a:gd name="connsiteX405" fmla="*/ 52153 w 4543952"/>
                  <a:gd name="connsiteY405" fmla="*/ 4320836 h 6858000"/>
                  <a:gd name="connsiteX406" fmla="*/ 57297 w 4543952"/>
                  <a:gd name="connsiteY406" fmla="*/ 4159666 h 6858000"/>
                  <a:gd name="connsiteX407" fmla="*/ 56915 w 4543952"/>
                  <a:gd name="connsiteY407" fmla="*/ 4124613 h 6858000"/>
                  <a:gd name="connsiteX408" fmla="*/ 79396 w 4543952"/>
                  <a:gd name="connsiteY408" fmla="*/ 4030502 h 6858000"/>
                  <a:gd name="connsiteX409" fmla="*/ 43771 w 4543952"/>
                  <a:gd name="connsiteY409" fmla="*/ 3885337 h 6858000"/>
                  <a:gd name="connsiteX410" fmla="*/ 426 w 4543952"/>
                  <a:gd name="connsiteY410" fmla="*/ 3786776 h 6858000"/>
                  <a:gd name="connsiteX411" fmla="*/ 0 w 4543952"/>
                  <a:gd name="connsiteY411" fmla="*/ 3773896 h 6858000"/>
                  <a:gd name="connsiteX412" fmla="*/ 0 w 4543952"/>
                  <a:gd name="connsiteY412" fmla="*/ 3393881 h 6858000"/>
                  <a:gd name="connsiteX413" fmla="*/ 11838 w 4543952"/>
                  <a:gd name="connsiteY413" fmla="*/ 3359515 h 6858000"/>
                  <a:gd name="connsiteX414" fmla="*/ 12910 w 4543952"/>
                  <a:gd name="connsiteY414" fmla="*/ 3318770 h 6858000"/>
                  <a:gd name="connsiteX415" fmla="*/ 6718 w 4543952"/>
                  <a:gd name="connsiteY415" fmla="*/ 3304078 h 6858000"/>
                  <a:gd name="connsiteX416" fmla="*/ 0 w 4543952"/>
                  <a:gd name="connsiteY416" fmla="*/ 3297656 h 6858000"/>
                  <a:gd name="connsiteX417" fmla="*/ 0 w 4543952"/>
                  <a:gd name="connsiteY417" fmla="*/ 3207866 h 6858000"/>
                  <a:gd name="connsiteX418" fmla="*/ 15553 w 4543952"/>
                  <a:gd name="connsiteY418" fmla="*/ 3186770 h 6858000"/>
                  <a:gd name="connsiteX419" fmla="*/ 36341 w 4543952"/>
                  <a:gd name="connsiteY419" fmla="*/ 3107499 h 6858000"/>
                  <a:gd name="connsiteX420" fmla="*/ 38057 w 4543952"/>
                  <a:gd name="connsiteY420" fmla="*/ 3042727 h 6858000"/>
                  <a:gd name="connsiteX421" fmla="*/ 54249 w 4543952"/>
                  <a:gd name="connsiteY421" fmla="*/ 2901942 h 6858000"/>
                  <a:gd name="connsiteX422" fmla="*/ 77300 w 4543952"/>
                  <a:gd name="connsiteY422" fmla="*/ 2809929 h 6858000"/>
                  <a:gd name="connsiteX423" fmla="*/ 103399 w 4543952"/>
                  <a:gd name="connsiteY423" fmla="*/ 2743825 h 6858000"/>
                  <a:gd name="connsiteX424" fmla="*/ 137500 w 4543952"/>
                  <a:gd name="connsiteY424" fmla="*/ 2649142 h 6858000"/>
                  <a:gd name="connsiteX425" fmla="*/ 155217 w 4543952"/>
                  <a:gd name="connsiteY425" fmla="*/ 2554078 h 6858000"/>
                  <a:gd name="connsiteX426" fmla="*/ 177507 w 4543952"/>
                  <a:gd name="connsiteY426" fmla="*/ 2485306 h 6858000"/>
                  <a:gd name="connsiteX427" fmla="*/ 192748 w 4543952"/>
                  <a:gd name="connsiteY427" fmla="*/ 2401291 h 6858000"/>
                  <a:gd name="connsiteX428" fmla="*/ 193318 w 4543952"/>
                  <a:gd name="connsiteY428" fmla="*/ 2330805 h 6858000"/>
                  <a:gd name="connsiteX429" fmla="*/ 190652 w 4543952"/>
                  <a:gd name="connsiteY429" fmla="*/ 2220311 h 6858000"/>
                  <a:gd name="connsiteX430" fmla="*/ 236753 w 4543952"/>
                  <a:gd name="connsiteY430" fmla="*/ 2085053 h 6858000"/>
                  <a:gd name="connsiteX431" fmla="*/ 247042 w 4543952"/>
                  <a:gd name="connsiteY431" fmla="*/ 2030377 h 6858000"/>
                  <a:gd name="connsiteX432" fmla="*/ 251804 w 4543952"/>
                  <a:gd name="connsiteY432" fmla="*/ 1978939 h 6858000"/>
                  <a:gd name="connsiteX433" fmla="*/ 282475 w 4543952"/>
                  <a:gd name="connsiteY433" fmla="*/ 1869779 h 6858000"/>
                  <a:gd name="connsiteX434" fmla="*/ 292573 w 4543952"/>
                  <a:gd name="connsiteY434" fmla="*/ 1825392 h 6858000"/>
                  <a:gd name="connsiteX435" fmla="*/ 292381 w 4543952"/>
                  <a:gd name="connsiteY435" fmla="*/ 1763286 h 6858000"/>
                  <a:gd name="connsiteX436" fmla="*/ 306480 w 4543952"/>
                  <a:gd name="connsiteY436" fmla="*/ 1650316 h 6858000"/>
                  <a:gd name="connsiteX437" fmla="*/ 347629 w 4543952"/>
                  <a:gd name="connsiteY437" fmla="*/ 1537536 h 6858000"/>
                  <a:gd name="connsiteX438" fmla="*/ 343629 w 4543952"/>
                  <a:gd name="connsiteY438" fmla="*/ 1489719 h 6858000"/>
                  <a:gd name="connsiteX439" fmla="*/ 344581 w 4543952"/>
                  <a:gd name="connsiteY439" fmla="*/ 1472574 h 6858000"/>
                  <a:gd name="connsiteX440" fmla="*/ 367252 w 4543952"/>
                  <a:gd name="connsiteY440" fmla="*/ 1318455 h 6858000"/>
                  <a:gd name="connsiteX441" fmla="*/ 369728 w 4543952"/>
                  <a:gd name="connsiteY441" fmla="*/ 1303023 h 6858000"/>
                  <a:gd name="connsiteX442" fmla="*/ 389921 w 4543952"/>
                  <a:gd name="connsiteY442" fmla="*/ 1230632 h 6858000"/>
                  <a:gd name="connsiteX443" fmla="*/ 402495 w 4543952"/>
                  <a:gd name="connsiteY443" fmla="*/ 1048124 h 6858000"/>
                  <a:gd name="connsiteX444" fmla="*/ 404019 w 4543952"/>
                  <a:gd name="connsiteY444" fmla="*/ 1036886 h 6858000"/>
                  <a:gd name="connsiteX445" fmla="*/ 393923 w 4543952"/>
                  <a:gd name="connsiteY445" fmla="*/ 975732 h 6858000"/>
                  <a:gd name="connsiteX446" fmla="*/ 379634 w 4543952"/>
                  <a:gd name="connsiteY446" fmla="*/ 945443 h 6858000"/>
                  <a:gd name="connsiteX447" fmla="*/ 364774 w 4543952"/>
                  <a:gd name="connsiteY447" fmla="*/ 898197 h 6858000"/>
                  <a:gd name="connsiteX448" fmla="*/ 359250 w 4543952"/>
                  <a:gd name="connsiteY448" fmla="*/ 850188 h 6858000"/>
                  <a:gd name="connsiteX449" fmla="*/ 381730 w 4543952"/>
                  <a:gd name="connsiteY449" fmla="*/ 769604 h 6858000"/>
                  <a:gd name="connsiteX450" fmla="*/ 384016 w 4543952"/>
                  <a:gd name="connsiteY450" fmla="*/ 740267 h 6858000"/>
                  <a:gd name="connsiteX451" fmla="*/ 394875 w 4543952"/>
                  <a:gd name="connsiteY451" fmla="*/ 674922 h 6858000"/>
                  <a:gd name="connsiteX452" fmla="*/ 394113 w 4543952"/>
                  <a:gd name="connsiteY452" fmla="*/ 617771 h 6858000"/>
                  <a:gd name="connsiteX453" fmla="*/ 376776 w 4543952"/>
                  <a:gd name="connsiteY453" fmla="*/ 571859 h 6858000"/>
                  <a:gd name="connsiteX454" fmla="*/ 373348 w 4543952"/>
                  <a:gd name="connsiteY454" fmla="*/ 505181 h 6858000"/>
                  <a:gd name="connsiteX455" fmla="*/ 385920 w 4543952"/>
                  <a:gd name="connsiteY455" fmla="*/ 462125 h 6858000"/>
                  <a:gd name="connsiteX456" fmla="*/ 387634 w 4543952"/>
                  <a:gd name="connsiteY456" fmla="*/ 453363 h 6858000"/>
                  <a:gd name="connsiteX457" fmla="*/ 388399 w 4543952"/>
                  <a:gd name="connsiteY457" fmla="*/ 340773 h 6858000"/>
                  <a:gd name="connsiteX458" fmla="*/ 350487 w 4543952"/>
                  <a:gd name="connsiteY458" fmla="*/ 200181 h 6858000"/>
                  <a:gd name="connsiteX459" fmla="*/ 342485 w 4543952"/>
                  <a:gd name="connsiteY459" fmla="*/ 176938 h 6858000"/>
                  <a:gd name="connsiteX460" fmla="*/ 328579 w 4543952"/>
                  <a:gd name="connsiteY460" fmla="*/ 63586 h 6858000"/>
                  <a:gd name="connsiteX461" fmla="*/ 314480 w 4543952"/>
                  <a:gd name="connsiteY461" fmla="*/ 2816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</a:cxnLst>
                <a:rect l="l" t="t" r="r" b="b"/>
                <a:pathLst>
                  <a:path w="4543952" h="6858000">
                    <a:moveTo>
                      <a:pt x="328959" y="6564619"/>
                    </a:moveTo>
                    <a:lnTo>
                      <a:pt x="306480" y="6588624"/>
                    </a:lnTo>
                    <a:cubicBezTo>
                      <a:pt x="298003" y="6597577"/>
                      <a:pt x="291954" y="6611341"/>
                      <a:pt x="289858" y="6625223"/>
                    </a:cubicBezTo>
                    <a:lnTo>
                      <a:pt x="289858" y="6625224"/>
                    </a:lnTo>
                    <a:lnTo>
                      <a:pt x="289870" y="6645551"/>
                    </a:lnTo>
                    <a:lnTo>
                      <a:pt x="296953" y="6662539"/>
                    </a:lnTo>
                    <a:lnTo>
                      <a:pt x="296953" y="6662541"/>
                    </a:lnTo>
                    <a:lnTo>
                      <a:pt x="296954" y="6662543"/>
                    </a:lnTo>
                    <a:lnTo>
                      <a:pt x="311551" y="6702975"/>
                    </a:lnTo>
                    <a:lnTo>
                      <a:pt x="297715" y="6742551"/>
                    </a:lnTo>
                    <a:lnTo>
                      <a:pt x="297714" y="6742554"/>
                    </a:lnTo>
                    <a:lnTo>
                      <a:pt x="283011" y="6776799"/>
                    </a:lnTo>
                    <a:lnTo>
                      <a:pt x="278238" y="6812061"/>
                    </a:lnTo>
                    <a:lnTo>
                      <a:pt x="278237" y="6812062"/>
                    </a:lnTo>
                    <a:lnTo>
                      <a:pt x="278237" y="6812063"/>
                    </a:lnTo>
                    <a:lnTo>
                      <a:pt x="278238" y="6812061"/>
                    </a:lnTo>
                    <a:lnTo>
                      <a:pt x="297714" y="6742554"/>
                    </a:lnTo>
                    <a:lnTo>
                      <a:pt x="297715" y="6742552"/>
                    </a:lnTo>
                    <a:cubicBezTo>
                      <a:pt x="306003" y="6729218"/>
                      <a:pt x="311147" y="6716168"/>
                      <a:pt x="311551" y="6702976"/>
                    </a:cubicBezTo>
                    <a:lnTo>
                      <a:pt x="311551" y="6702975"/>
                    </a:lnTo>
                    <a:lnTo>
                      <a:pt x="308405" y="6683026"/>
                    </a:lnTo>
                    <a:lnTo>
                      <a:pt x="296954" y="6662543"/>
                    </a:lnTo>
                    <a:lnTo>
                      <a:pt x="296953" y="6662540"/>
                    </a:lnTo>
                    <a:lnTo>
                      <a:pt x="296953" y="6662539"/>
                    </a:lnTo>
                    <a:lnTo>
                      <a:pt x="289858" y="6625224"/>
                    </a:lnTo>
                    <a:lnTo>
                      <a:pt x="306480" y="6588625"/>
                    </a:lnTo>
                    <a:cubicBezTo>
                      <a:pt x="312576" y="6582146"/>
                      <a:pt x="318672" y="6575478"/>
                      <a:pt x="328959" y="6564620"/>
                    </a:cubicBezTo>
                    <a:close/>
                    <a:moveTo>
                      <a:pt x="248638" y="6438980"/>
                    </a:moveTo>
                    <a:cubicBezTo>
                      <a:pt x="258140" y="6444076"/>
                      <a:pt x="265617" y="6451649"/>
                      <a:pt x="268569" y="6463840"/>
                    </a:cubicBezTo>
                    <a:lnTo>
                      <a:pt x="268572" y="6463848"/>
                    </a:lnTo>
                    <a:lnTo>
                      <a:pt x="279556" y="6508051"/>
                    </a:lnTo>
                    <a:lnTo>
                      <a:pt x="282367" y="6513011"/>
                    </a:lnTo>
                    <a:lnTo>
                      <a:pt x="284834" y="6521803"/>
                    </a:lnTo>
                    <a:lnTo>
                      <a:pt x="301172" y="6546194"/>
                    </a:lnTo>
                    <a:lnTo>
                      <a:pt x="301172" y="6546193"/>
                    </a:lnTo>
                    <a:lnTo>
                      <a:pt x="282367" y="6513011"/>
                    </a:lnTo>
                    <a:lnTo>
                      <a:pt x="268572" y="6463848"/>
                    </a:lnTo>
                    <a:lnTo>
                      <a:pt x="268569" y="6463839"/>
                    </a:lnTo>
                    <a:close/>
                    <a:moveTo>
                      <a:pt x="166047" y="6392242"/>
                    </a:moveTo>
                    <a:lnTo>
                      <a:pt x="173364" y="6407332"/>
                    </a:lnTo>
                    <a:lnTo>
                      <a:pt x="173364" y="6407331"/>
                    </a:lnTo>
                    <a:close/>
                    <a:moveTo>
                      <a:pt x="401733" y="4221390"/>
                    </a:moveTo>
                    <a:lnTo>
                      <a:pt x="396017" y="4253013"/>
                    </a:lnTo>
                    <a:cubicBezTo>
                      <a:pt x="383824" y="4277400"/>
                      <a:pt x="368204" y="4300069"/>
                      <a:pt x="356201" y="4324644"/>
                    </a:cubicBezTo>
                    <a:cubicBezTo>
                      <a:pt x="350487" y="4336456"/>
                      <a:pt x="347439" y="4350553"/>
                      <a:pt x="347247" y="4363889"/>
                    </a:cubicBezTo>
                    <a:lnTo>
                      <a:pt x="347247" y="4363890"/>
                    </a:lnTo>
                    <a:cubicBezTo>
                      <a:pt x="346295" y="4403325"/>
                      <a:pt x="346295" y="4442761"/>
                      <a:pt x="348009" y="4482004"/>
                    </a:cubicBezTo>
                    <a:cubicBezTo>
                      <a:pt x="350677" y="4546776"/>
                      <a:pt x="351249" y="4612500"/>
                      <a:pt x="408019" y="4659174"/>
                    </a:cubicBezTo>
                    <a:cubicBezTo>
                      <a:pt x="412591" y="4662986"/>
                      <a:pt x="415259" y="4671176"/>
                      <a:pt x="416021" y="4677655"/>
                    </a:cubicBezTo>
                    <a:cubicBezTo>
                      <a:pt x="419640" y="4707564"/>
                      <a:pt x="420022" y="4738235"/>
                      <a:pt x="425928" y="4767764"/>
                    </a:cubicBezTo>
                    <a:lnTo>
                      <a:pt x="427237" y="4800482"/>
                    </a:lnTo>
                    <a:lnTo>
                      <a:pt x="412401" y="4828915"/>
                    </a:lnTo>
                    <a:cubicBezTo>
                      <a:pt x="404115" y="4837702"/>
                      <a:pt x="397114" y="4847213"/>
                      <a:pt x="391971" y="4857316"/>
                    </a:cubicBezTo>
                    <a:lnTo>
                      <a:pt x="390221" y="4863342"/>
                    </a:lnTo>
                    <a:lnTo>
                      <a:pt x="387469" y="4867613"/>
                    </a:lnTo>
                    <a:lnTo>
                      <a:pt x="382691" y="4889274"/>
                    </a:lnTo>
                    <a:lnTo>
                      <a:pt x="382691" y="4889275"/>
                    </a:lnTo>
                    <a:cubicBezTo>
                      <a:pt x="382122" y="4896713"/>
                      <a:pt x="382634" y="4904357"/>
                      <a:pt x="384396" y="4912168"/>
                    </a:cubicBezTo>
                    <a:lnTo>
                      <a:pt x="385799" y="4933804"/>
                    </a:lnTo>
                    <a:lnTo>
                      <a:pt x="378247" y="4957452"/>
                    </a:lnTo>
                    <a:lnTo>
                      <a:pt x="360964" y="4987036"/>
                    </a:lnTo>
                    <a:cubicBezTo>
                      <a:pt x="349725" y="5003800"/>
                      <a:pt x="335627" y="5022851"/>
                      <a:pt x="334485" y="5041520"/>
                    </a:cubicBezTo>
                    <a:cubicBezTo>
                      <a:pt x="333557" y="5057380"/>
                      <a:pt x="327458" y="5072410"/>
                      <a:pt x="321371" y="5087422"/>
                    </a:cubicBezTo>
                    <a:lnTo>
                      <a:pt x="321364" y="5087449"/>
                    </a:lnTo>
                    <a:lnTo>
                      <a:pt x="315482" y="5102460"/>
                    </a:lnTo>
                    <a:lnTo>
                      <a:pt x="308338" y="5133219"/>
                    </a:lnTo>
                    <a:lnTo>
                      <a:pt x="308337" y="5133223"/>
                    </a:lnTo>
                    <a:lnTo>
                      <a:pt x="308337" y="5133224"/>
                    </a:lnTo>
                    <a:lnTo>
                      <a:pt x="315052" y="5166113"/>
                    </a:lnTo>
                    <a:lnTo>
                      <a:pt x="314362" y="5172089"/>
                    </a:lnTo>
                    <a:cubicBezTo>
                      <a:pt x="313481" y="5174399"/>
                      <a:pt x="312290" y="5176875"/>
                      <a:pt x="311814" y="5179066"/>
                    </a:cubicBezTo>
                    <a:lnTo>
                      <a:pt x="311814" y="5179067"/>
                    </a:lnTo>
                    <a:cubicBezTo>
                      <a:pt x="304574" y="5214121"/>
                      <a:pt x="311624" y="5247078"/>
                      <a:pt x="335437" y="5272796"/>
                    </a:cubicBezTo>
                    <a:lnTo>
                      <a:pt x="360397" y="5321350"/>
                    </a:lnTo>
                    <a:lnTo>
                      <a:pt x="364317" y="5355013"/>
                    </a:lnTo>
                    <a:lnTo>
                      <a:pt x="359440" y="5385383"/>
                    </a:lnTo>
                    <a:cubicBezTo>
                      <a:pt x="356201" y="5398720"/>
                      <a:pt x="353915" y="5412056"/>
                      <a:pt x="351249" y="5425581"/>
                    </a:cubicBezTo>
                    <a:cubicBezTo>
                      <a:pt x="347439" y="5443869"/>
                      <a:pt x="343437" y="5462350"/>
                      <a:pt x="339627" y="5480636"/>
                    </a:cubicBezTo>
                    <a:cubicBezTo>
                      <a:pt x="337722" y="5489496"/>
                      <a:pt x="335151" y="5498831"/>
                      <a:pt x="335103" y="5507666"/>
                    </a:cubicBezTo>
                    <a:lnTo>
                      <a:pt x="335103" y="5507667"/>
                    </a:lnTo>
                    <a:lnTo>
                      <a:pt x="337324" y="5520421"/>
                    </a:lnTo>
                    <a:lnTo>
                      <a:pt x="345722" y="5531691"/>
                    </a:lnTo>
                    <a:lnTo>
                      <a:pt x="345723" y="5531693"/>
                    </a:lnTo>
                    <a:lnTo>
                      <a:pt x="355869" y="5547577"/>
                    </a:lnTo>
                    <a:lnTo>
                      <a:pt x="346295" y="5562745"/>
                    </a:lnTo>
                    <a:cubicBezTo>
                      <a:pt x="303622" y="5600466"/>
                      <a:pt x="276951" y="5646188"/>
                      <a:pt x="275047" y="5704482"/>
                    </a:cubicBezTo>
                    <a:cubicBezTo>
                      <a:pt x="274665" y="5716484"/>
                      <a:pt x="271999" y="5728677"/>
                      <a:pt x="269141" y="5740487"/>
                    </a:cubicBezTo>
                    <a:cubicBezTo>
                      <a:pt x="267426" y="5747727"/>
                      <a:pt x="265520" y="5756492"/>
                      <a:pt x="260376" y="5760872"/>
                    </a:cubicBezTo>
                    <a:cubicBezTo>
                      <a:pt x="221133" y="5794973"/>
                      <a:pt x="193890" y="5837456"/>
                      <a:pt x="171981" y="5883750"/>
                    </a:cubicBezTo>
                    <a:lnTo>
                      <a:pt x="171979" y="5883755"/>
                    </a:lnTo>
                    <a:lnTo>
                      <a:pt x="160957" y="5909350"/>
                    </a:lnTo>
                    <a:lnTo>
                      <a:pt x="154076" y="5935945"/>
                    </a:lnTo>
                    <a:lnTo>
                      <a:pt x="154075" y="5935948"/>
                    </a:lnTo>
                    <a:lnTo>
                      <a:pt x="154075" y="5935949"/>
                    </a:lnTo>
                    <a:lnTo>
                      <a:pt x="154242" y="5964476"/>
                    </a:lnTo>
                    <a:lnTo>
                      <a:pt x="157695" y="5993289"/>
                    </a:lnTo>
                    <a:lnTo>
                      <a:pt x="157695" y="5993291"/>
                    </a:lnTo>
                    <a:cubicBezTo>
                      <a:pt x="158837" y="6004531"/>
                      <a:pt x="158647" y="6017485"/>
                      <a:pt x="164171" y="6026440"/>
                    </a:cubicBezTo>
                    <a:cubicBezTo>
                      <a:pt x="181508" y="6054825"/>
                      <a:pt x="200176" y="6082258"/>
                      <a:pt x="220371" y="6108738"/>
                    </a:cubicBezTo>
                    <a:lnTo>
                      <a:pt x="234064" y="6133314"/>
                    </a:lnTo>
                    <a:lnTo>
                      <a:pt x="218468" y="6155599"/>
                    </a:lnTo>
                    <a:lnTo>
                      <a:pt x="218465" y="6155601"/>
                    </a:lnTo>
                    <a:cubicBezTo>
                      <a:pt x="196176" y="6175796"/>
                      <a:pt x="184556" y="6200943"/>
                      <a:pt x="179794" y="6228755"/>
                    </a:cubicBezTo>
                    <a:cubicBezTo>
                      <a:pt x="172363" y="6272763"/>
                      <a:pt x="166077" y="6317150"/>
                      <a:pt x="162457" y="6361538"/>
                    </a:cubicBezTo>
                    <a:lnTo>
                      <a:pt x="162457" y="6361539"/>
                    </a:lnTo>
                    <a:lnTo>
                      <a:pt x="179794" y="6228756"/>
                    </a:lnTo>
                    <a:cubicBezTo>
                      <a:pt x="184556" y="6200944"/>
                      <a:pt x="196176" y="6175797"/>
                      <a:pt x="218465" y="6155602"/>
                    </a:cubicBezTo>
                    <a:lnTo>
                      <a:pt x="218468" y="6155599"/>
                    </a:lnTo>
                    <a:lnTo>
                      <a:pt x="230364" y="6143189"/>
                    </a:lnTo>
                    <a:lnTo>
                      <a:pt x="234064" y="6133314"/>
                    </a:lnTo>
                    <a:lnTo>
                      <a:pt x="234064" y="6133313"/>
                    </a:lnTo>
                    <a:cubicBezTo>
                      <a:pt x="233993" y="6126883"/>
                      <a:pt x="229039" y="6120073"/>
                      <a:pt x="220371" y="6108737"/>
                    </a:cubicBezTo>
                    <a:cubicBezTo>
                      <a:pt x="200176" y="6082257"/>
                      <a:pt x="181508" y="6054824"/>
                      <a:pt x="164171" y="6026439"/>
                    </a:cubicBezTo>
                    <a:cubicBezTo>
                      <a:pt x="158647" y="6017484"/>
                      <a:pt x="158837" y="6004530"/>
                      <a:pt x="157695" y="5993290"/>
                    </a:cubicBezTo>
                    <a:lnTo>
                      <a:pt x="157695" y="5993289"/>
                    </a:lnTo>
                    <a:lnTo>
                      <a:pt x="154075" y="5935949"/>
                    </a:lnTo>
                    <a:lnTo>
                      <a:pt x="154076" y="5935945"/>
                    </a:lnTo>
                    <a:lnTo>
                      <a:pt x="171979" y="5883755"/>
                    </a:lnTo>
                    <a:lnTo>
                      <a:pt x="171981" y="5883751"/>
                    </a:lnTo>
                    <a:cubicBezTo>
                      <a:pt x="193890" y="5837457"/>
                      <a:pt x="221133" y="5794974"/>
                      <a:pt x="260376" y="5760873"/>
                    </a:cubicBezTo>
                    <a:cubicBezTo>
                      <a:pt x="265520" y="5756493"/>
                      <a:pt x="267426" y="5747728"/>
                      <a:pt x="269141" y="5740488"/>
                    </a:cubicBezTo>
                    <a:cubicBezTo>
                      <a:pt x="271999" y="5728678"/>
                      <a:pt x="274665" y="5716485"/>
                      <a:pt x="275047" y="5704483"/>
                    </a:cubicBezTo>
                    <a:cubicBezTo>
                      <a:pt x="276951" y="5646189"/>
                      <a:pt x="303622" y="5600467"/>
                      <a:pt x="346295" y="5562746"/>
                    </a:cubicBezTo>
                    <a:cubicBezTo>
                      <a:pt x="352392" y="5557317"/>
                      <a:pt x="355774" y="5552507"/>
                      <a:pt x="355869" y="5547578"/>
                    </a:cubicBezTo>
                    <a:lnTo>
                      <a:pt x="355869" y="5547577"/>
                    </a:lnTo>
                    <a:cubicBezTo>
                      <a:pt x="355964" y="5542648"/>
                      <a:pt x="352773" y="5537599"/>
                      <a:pt x="345723" y="5531692"/>
                    </a:cubicBezTo>
                    <a:lnTo>
                      <a:pt x="345722" y="5531691"/>
                    </a:lnTo>
                    <a:lnTo>
                      <a:pt x="335103" y="5507667"/>
                    </a:lnTo>
                    <a:lnTo>
                      <a:pt x="339627" y="5480637"/>
                    </a:lnTo>
                    <a:cubicBezTo>
                      <a:pt x="343437" y="5462351"/>
                      <a:pt x="347439" y="5443870"/>
                      <a:pt x="351249" y="5425582"/>
                    </a:cubicBezTo>
                    <a:cubicBezTo>
                      <a:pt x="353915" y="5412057"/>
                      <a:pt x="356201" y="5398721"/>
                      <a:pt x="359440" y="5385384"/>
                    </a:cubicBezTo>
                    <a:cubicBezTo>
                      <a:pt x="361965" y="5375002"/>
                      <a:pt x="363668" y="5364882"/>
                      <a:pt x="364317" y="5355014"/>
                    </a:cubicBezTo>
                    <a:lnTo>
                      <a:pt x="364317" y="5355013"/>
                    </a:lnTo>
                    <a:lnTo>
                      <a:pt x="362870" y="5326162"/>
                    </a:lnTo>
                    <a:lnTo>
                      <a:pt x="360397" y="5321350"/>
                    </a:lnTo>
                    <a:lnTo>
                      <a:pt x="359341" y="5312287"/>
                    </a:lnTo>
                    <a:cubicBezTo>
                      <a:pt x="354789" y="5298594"/>
                      <a:pt x="347082" y="5285440"/>
                      <a:pt x="335437" y="5272795"/>
                    </a:cubicBezTo>
                    <a:cubicBezTo>
                      <a:pt x="323531" y="5259936"/>
                      <a:pt x="315815" y="5245268"/>
                      <a:pt x="311981" y="5229432"/>
                    </a:cubicBezTo>
                    <a:lnTo>
                      <a:pt x="311814" y="5179067"/>
                    </a:lnTo>
                    <a:lnTo>
                      <a:pt x="314362" y="5172090"/>
                    </a:lnTo>
                    <a:cubicBezTo>
                      <a:pt x="315243" y="5169780"/>
                      <a:pt x="315814" y="5167637"/>
                      <a:pt x="315052" y="5166113"/>
                    </a:cubicBezTo>
                    <a:lnTo>
                      <a:pt x="315052" y="5166112"/>
                    </a:lnTo>
                    <a:lnTo>
                      <a:pt x="308337" y="5133224"/>
                    </a:lnTo>
                    <a:lnTo>
                      <a:pt x="308338" y="5133219"/>
                    </a:lnTo>
                    <a:lnTo>
                      <a:pt x="321364" y="5087449"/>
                    </a:lnTo>
                    <a:lnTo>
                      <a:pt x="327270" y="5072375"/>
                    </a:lnTo>
                    <a:cubicBezTo>
                      <a:pt x="330949" y="5062299"/>
                      <a:pt x="333866" y="5052095"/>
                      <a:pt x="334485" y="5041521"/>
                    </a:cubicBezTo>
                    <a:cubicBezTo>
                      <a:pt x="335627" y="5022852"/>
                      <a:pt x="349725" y="5003801"/>
                      <a:pt x="360964" y="4987037"/>
                    </a:cubicBezTo>
                    <a:cubicBezTo>
                      <a:pt x="366751" y="4978392"/>
                      <a:pt x="372458" y="4970096"/>
                      <a:pt x="376969" y="4961455"/>
                    </a:cubicBezTo>
                    <a:lnTo>
                      <a:pt x="378247" y="4957452"/>
                    </a:lnTo>
                    <a:lnTo>
                      <a:pt x="381039" y="4952672"/>
                    </a:lnTo>
                    <a:lnTo>
                      <a:pt x="385799" y="4933804"/>
                    </a:lnTo>
                    <a:cubicBezTo>
                      <a:pt x="386468" y="4927121"/>
                      <a:pt x="386111" y="4919978"/>
                      <a:pt x="384396" y="4912167"/>
                    </a:cubicBezTo>
                    <a:lnTo>
                      <a:pt x="382691" y="4889274"/>
                    </a:lnTo>
                    <a:lnTo>
                      <a:pt x="390221" y="4863342"/>
                    </a:lnTo>
                    <a:lnTo>
                      <a:pt x="412401" y="4828916"/>
                    </a:lnTo>
                    <a:cubicBezTo>
                      <a:pt x="420784" y="4819963"/>
                      <a:pt x="425356" y="4810580"/>
                      <a:pt x="427237" y="4800483"/>
                    </a:cubicBezTo>
                    <a:lnTo>
                      <a:pt x="427237" y="4800482"/>
                    </a:lnTo>
                    <a:cubicBezTo>
                      <a:pt x="429119" y="4790385"/>
                      <a:pt x="428309" y="4779574"/>
                      <a:pt x="425928" y="4767763"/>
                    </a:cubicBezTo>
                    <a:cubicBezTo>
                      <a:pt x="420022" y="4738234"/>
                      <a:pt x="419640" y="4707563"/>
                      <a:pt x="416021" y="4677654"/>
                    </a:cubicBezTo>
                    <a:cubicBezTo>
                      <a:pt x="415259" y="4671175"/>
                      <a:pt x="412591" y="4662985"/>
                      <a:pt x="408019" y="4659173"/>
                    </a:cubicBezTo>
                    <a:cubicBezTo>
                      <a:pt x="351249" y="4612499"/>
                      <a:pt x="350677" y="4546775"/>
                      <a:pt x="348009" y="4482003"/>
                    </a:cubicBezTo>
                    <a:lnTo>
                      <a:pt x="347247" y="4363890"/>
                    </a:lnTo>
                    <a:lnTo>
                      <a:pt x="356201" y="4324645"/>
                    </a:lnTo>
                    <a:cubicBezTo>
                      <a:pt x="368204" y="4300070"/>
                      <a:pt x="383824" y="4277401"/>
                      <a:pt x="396017" y="4253014"/>
                    </a:cubicBezTo>
                    <a:cubicBezTo>
                      <a:pt x="400781" y="4243872"/>
                      <a:pt x="400971" y="4232060"/>
                      <a:pt x="401733" y="4221391"/>
                    </a:cubicBezTo>
                    <a:close/>
                    <a:moveTo>
                      <a:pt x="332842" y="2836171"/>
                    </a:moveTo>
                    <a:lnTo>
                      <a:pt x="332842" y="2836172"/>
                    </a:lnTo>
                    <a:cubicBezTo>
                      <a:pt x="336914" y="2839982"/>
                      <a:pt x="340200" y="2844316"/>
                      <a:pt x="341533" y="2848793"/>
                    </a:cubicBezTo>
                    <a:lnTo>
                      <a:pt x="358166" y="2903544"/>
                    </a:lnTo>
                    <a:lnTo>
                      <a:pt x="366072" y="2947858"/>
                    </a:lnTo>
                    <a:lnTo>
                      <a:pt x="366072" y="2947862"/>
                    </a:lnTo>
                    <a:lnTo>
                      <a:pt x="362488" y="2982147"/>
                    </a:lnTo>
                    <a:cubicBezTo>
                      <a:pt x="354392" y="3014152"/>
                      <a:pt x="350582" y="3045776"/>
                      <a:pt x="350796" y="3077400"/>
                    </a:cubicBezTo>
                    <a:lnTo>
                      <a:pt x="350796" y="3077401"/>
                    </a:lnTo>
                    <a:cubicBezTo>
                      <a:pt x="351010" y="3109025"/>
                      <a:pt x="355249" y="3140649"/>
                      <a:pt x="363250" y="3172654"/>
                    </a:cubicBezTo>
                    <a:cubicBezTo>
                      <a:pt x="389159" y="3276480"/>
                      <a:pt x="416591" y="3380305"/>
                      <a:pt x="410877" y="3489467"/>
                    </a:cubicBezTo>
                    <a:cubicBezTo>
                      <a:pt x="409925" y="3507563"/>
                      <a:pt x="421546" y="3529090"/>
                      <a:pt x="432976" y="3544713"/>
                    </a:cubicBezTo>
                    <a:cubicBezTo>
                      <a:pt x="438406" y="3552190"/>
                      <a:pt x="442585" y="3557715"/>
                      <a:pt x="445520" y="3562320"/>
                    </a:cubicBezTo>
                    <a:lnTo>
                      <a:pt x="450598" y="3574407"/>
                    </a:lnTo>
                    <a:lnTo>
                      <a:pt x="448246" y="3587173"/>
                    </a:lnTo>
                    <a:cubicBezTo>
                      <a:pt x="446228" y="3592231"/>
                      <a:pt x="442978" y="3598434"/>
                      <a:pt x="438500" y="3606816"/>
                    </a:cubicBezTo>
                    <a:cubicBezTo>
                      <a:pt x="434118" y="3614818"/>
                      <a:pt x="431452" y="3624724"/>
                      <a:pt x="424974" y="3630631"/>
                    </a:cubicBezTo>
                    <a:cubicBezTo>
                      <a:pt x="408496" y="3645681"/>
                      <a:pt x="402257" y="3662493"/>
                      <a:pt x="400733" y="3680162"/>
                    </a:cubicBezTo>
                    <a:lnTo>
                      <a:pt x="400733" y="3680163"/>
                    </a:lnTo>
                    <a:lnTo>
                      <a:pt x="404781" y="3734837"/>
                    </a:lnTo>
                    <a:lnTo>
                      <a:pt x="404399" y="3754651"/>
                    </a:lnTo>
                    <a:cubicBezTo>
                      <a:pt x="398399" y="3767129"/>
                      <a:pt x="396447" y="3778654"/>
                      <a:pt x="398042" y="3789775"/>
                    </a:cubicBezTo>
                    <a:lnTo>
                      <a:pt x="398042" y="3789776"/>
                    </a:lnTo>
                    <a:cubicBezTo>
                      <a:pt x="399638" y="3800896"/>
                      <a:pt x="404781" y="3811613"/>
                      <a:pt x="412973" y="3822472"/>
                    </a:cubicBezTo>
                    <a:lnTo>
                      <a:pt x="427308" y="3852619"/>
                    </a:lnTo>
                    <a:lnTo>
                      <a:pt x="417926" y="3885336"/>
                    </a:lnTo>
                    <a:lnTo>
                      <a:pt x="417925" y="3885337"/>
                    </a:lnTo>
                    <a:cubicBezTo>
                      <a:pt x="398494" y="3910103"/>
                      <a:pt x="388302" y="3935726"/>
                      <a:pt x="386040" y="3962158"/>
                    </a:cubicBezTo>
                    <a:lnTo>
                      <a:pt x="386040" y="3962159"/>
                    </a:lnTo>
                    <a:lnTo>
                      <a:pt x="388431" y="4002409"/>
                    </a:lnTo>
                    <a:lnTo>
                      <a:pt x="401733" y="4043837"/>
                    </a:lnTo>
                    <a:lnTo>
                      <a:pt x="401733" y="4043839"/>
                    </a:lnTo>
                    <a:lnTo>
                      <a:pt x="416855" y="4103825"/>
                    </a:lnTo>
                    <a:lnTo>
                      <a:pt x="405544" y="4165381"/>
                    </a:lnTo>
                    <a:lnTo>
                      <a:pt x="405543" y="4165382"/>
                    </a:lnTo>
                    <a:cubicBezTo>
                      <a:pt x="402114" y="4173479"/>
                      <a:pt x="401543" y="4182766"/>
                      <a:pt x="401638" y="4192386"/>
                    </a:cubicBezTo>
                    <a:lnTo>
                      <a:pt x="401638" y="4192387"/>
                    </a:lnTo>
                    <a:lnTo>
                      <a:pt x="405543" y="4165383"/>
                    </a:lnTo>
                    <a:lnTo>
                      <a:pt x="405544" y="4165381"/>
                    </a:lnTo>
                    <a:lnTo>
                      <a:pt x="414887" y="4134255"/>
                    </a:lnTo>
                    <a:lnTo>
                      <a:pt x="416855" y="4103825"/>
                    </a:lnTo>
                    <a:lnTo>
                      <a:pt x="416855" y="4103824"/>
                    </a:lnTo>
                    <a:cubicBezTo>
                      <a:pt x="415879" y="4083701"/>
                      <a:pt x="410497" y="4063841"/>
                      <a:pt x="401733" y="4043838"/>
                    </a:cubicBezTo>
                    <a:lnTo>
                      <a:pt x="401733" y="4043837"/>
                    </a:lnTo>
                    <a:lnTo>
                      <a:pt x="386040" y="3962159"/>
                    </a:lnTo>
                    <a:lnTo>
                      <a:pt x="395544" y="3923124"/>
                    </a:lnTo>
                    <a:cubicBezTo>
                      <a:pt x="400804" y="3910318"/>
                      <a:pt x="408210" y="3897721"/>
                      <a:pt x="417925" y="3885338"/>
                    </a:cubicBezTo>
                    <a:lnTo>
                      <a:pt x="417926" y="3885336"/>
                    </a:lnTo>
                    <a:lnTo>
                      <a:pt x="426528" y="3868763"/>
                    </a:lnTo>
                    <a:lnTo>
                      <a:pt x="427308" y="3852619"/>
                    </a:lnTo>
                    <a:lnTo>
                      <a:pt x="427308" y="3852618"/>
                    </a:lnTo>
                    <a:cubicBezTo>
                      <a:pt x="425642" y="3842045"/>
                      <a:pt x="420022" y="3831901"/>
                      <a:pt x="412973" y="3822471"/>
                    </a:cubicBezTo>
                    <a:lnTo>
                      <a:pt x="398042" y="3789775"/>
                    </a:lnTo>
                    <a:lnTo>
                      <a:pt x="404399" y="3754652"/>
                    </a:lnTo>
                    <a:cubicBezTo>
                      <a:pt x="407067" y="3749125"/>
                      <a:pt x="405733" y="3741315"/>
                      <a:pt x="404781" y="3734837"/>
                    </a:cubicBezTo>
                    <a:lnTo>
                      <a:pt x="404781" y="3734836"/>
                    </a:lnTo>
                    <a:lnTo>
                      <a:pt x="400733" y="3680163"/>
                    </a:lnTo>
                    <a:lnTo>
                      <a:pt x="407246" y="3654415"/>
                    </a:lnTo>
                    <a:cubicBezTo>
                      <a:pt x="411056" y="3646122"/>
                      <a:pt x="416735" y="3638157"/>
                      <a:pt x="424974" y="3630632"/>
                    </a:cubicBezTo>
                    <a:cubicBezTo>
                      <a:pt x="431452" y="3624725"/>
                      <a:pt x="434118" y="3614819"/>
                      <a:pt x="438500" y="3606817"/>
                    </a:cubicBezTo>
                    <a:cubicBezTo>
                      <a:pt x="447455" y="3590053"/>
                      <a:pt x="451503" y="3582004"/>
                      <a:pt x="450598" y="3574408"/>
                    </a:cubicBezTo>
                    <a:lnTo>
                      <a:pt x="450598" y="3574407"/>
                    </a:lnTo>
                    <a:cubicBezTo>
                      <a:pt x="449693" y="3566810"/>
                      <a:pt x="443835" y="3559667"/>
                      <a:pt x="432976" y="3544712"/>
                    </a:cubicBezTo>
                    <a:cubicBezTo>
                      <a:pt x="421546" y="3529089"/>
                      <a:pt x="409925" y="3507562"/>
                      <a:pt x="410877" y="3489466"/>
                    </a:cubicBezTo>
                    <a:cubicBezTo>
                      <a:pt x="416591" y="3380304"/>
                      <a:pt x="389159" y="3276479"/>
                      <a:pt x="363250" y="3172653"/>
                    </a:cubicBezTo>
                    <a:lnTo>
                      <a:pt x="350796" y="3077401"/>
                    </a:lnTo>
                    <a:lnTo>
                      <a:pt x="362488" y="2982148"/>
                    </a:lnTo>
                    <a:cubicBezTo>
                      <a:pt x="365441" y="2970575"/>
                      <a:pt x="366442" y="2959156"/>
                      <a:pt x="366072" y="2947862"/>
                    </a:cubicBezTo>
                    <a:lnTo>
                      <a:pt x="366072" y="2947861"/>
                    </a:lnTo>
                    <a:lnTo>
                      <a:pt x="366072" y="2947858"/>
                    </a:lnTo>
                    <a:lnTo>
                      <a:pt x="361441" y="2914327"/>
                    </a:lnTo>
                    <a:lnTo>
                      <a:pt x="358166" y="2903544"/>
                    </a:lnTo>
                    <a:lnTo>
                      <a:pt x="357138" y="2897784"/>
                    </a:lnTo>
                    <a:cubicBezTo>
                      <a:pt x="352392" y="2881306"/>
                      <a:pt x="346534" y="2865009"/>
                      <a:pt x="341533" y="2848792"/>
                    </a:cubicBezTo>
                    <a:close/>
                    <a:moveTo>
                      <a:pt x="296001" y="2745351"/>
                    </a:moveTo>
                    <a:lnTo>
                      <a:pt x="289670" y="2770757"/>
                    </a:lnTo>
                    <a:lnTo>
                      <a:pt x="290080" y="2778005"/>
                    </a:lnTo>
                    <a:lnTo>
                      <a:pt x="289301" y="2782304"/>
                    </a:lnTo>
                    <a:lnTo>
                      <a:pt x="290501" y="2785439"/>
                    </a:lnTo>
                    <a:lnTo>
                      <a:pt x="290929" y="2793022"/>
                    </a:lnTo>
                    <a:lnTo>
                      <a:pt x="300579" y="2811779"/>
                    </a:lnTo>
                    <a:lnTo>
                      <a:pt x="300582" y="2811786"/>
                    </a:lnTo>
                    <a:lnTo>
                      <a:pt x="300583" y="2811786"/>
                    </a:lnTo>
                    <a:lnTo>
                      <a:pt x="300579" y="2811779"/>
                    </a:lnTo>
                    <a:lnTo>
                      <a:pt x="290501" y="2785439"/>
                    </a:lnTo>
                    <a:lnTo>
                      <a:pt x="290080" y="2778005"/>
                    </a:lnTo>
                    <a:close/>
                    <a:moveTo>
                      <a:pt x="817328" y="1508457"/>
                    </a:moveTo>
                    <a:lnTo>
                      <a:pt x="845421" y="1596212"/>
                    </a:lnTo>
                    <a:cubicBezTo>
                      <a:pt x="847898" y="1604977"/>
                      <a:pt x="846373" y="1615835"/>
                      <a:pt x="843517" y="1624979"/>
                    </a:cubicBezTo>
                    <a:cubicBezTo>
                      <a:pt x="833801" y="1656222"/>
                      <a:pt x="809415" y="1676035"/>
                      <a:pt x="786935" y="1697752"/>
                    </a:cubicBezTo>
                    <a:cubicBezTo>
                      <a:pt x="777029" y="1707278"/>
                      <a:pt x="769981" y="1720422"/>
                      <a:pt x="764267" y="1733187"/>
                    </a:cubicBezTo>
                    <a:cubicBezTo>
                      <a:pt x="749595" y="1766334"/>
                      <a:pt x="736452" y="1800245"/>
                      <a:pt x="722546" y="1833774"/>
                    </a:cubicBezTo>
                    <a:cubicBezTo>
                      <a:pt x="721212" y="1837012"/>
                      <a:pt x="717783" y="1839678"/>
                      <a:pt x="714925" y="1842157"/>
                    </a:cubicBezTo>
                    <a:cubicBezTo>
                      <a:pt x="684824" y="1866921"/>
                      <a:pt x="654535" y="1891496"/>
                      <a:pt x="624434" y="1916453"/>
                    </a:cubicBezTo>
                    <a:cubicBezTo>
                      <a:pt x="618720" y="1921215"/>
                      <a:pt x="614528" y="1928075"/>
                      <a:pt x="609004" y="1933218"/>
                    </a:cubicBezTo>
                    <a:cubicBezTo>
                      <a:pt x="601384" y="1940458"/>
                      <a:pt x="594143" y="1949602"/>
                      <a:pt x="584999" y="1953412"/>
                    </a:cubicBezTo>
                    <a:cubicBezTo>
                      <a:pt x="556234" y="1965223"/>
                      <a:pt x="543850" y="1987893"/>
                      <a:pt x="538516" y="2016468"/>
                    </a:cubicBezTo>
                    <a:cubicBezTo>
                      <a:pt x="533563" y="2042569"/>
                      <a:pt x="529371" y="2068668"/>
                      <a:pt x="523657" y="2094577"/>
                    </a:cubicBezTo>
                    <a:cubicBezTo>
                      <a:pt x="516799" y="2126200"/>
                      <a:pt x="509369" y="2157635"/>
                      <a:pt x="500986" y="2188878"/>
                    </a:cubicBezTo>
                    <a:cubicBezTo>
                      <a:pt x="497366" y="2202403"/>
                      <a:pt x="493176" y="2216691"/>
                      <a:pt x="485746" y="2228313"/>
                    </a:cubicBezTo>
                    <a:cubicBezTo>
                      <a:pt x="465171" y="2260889"/>
                      <a:pt x="451265" y="2295752"/>
                      <a:pt x="456789" y="2334043"/>
                    </a:cubicBezTo>
                    <a:cubicBezTo>
                      <a:pt x="461171" y="2364714"/>
                      <a:pt x="449931" y="2390433"/>
                      <a:pt x="432404" y="2409484"/>
                    </a:cubicBezTo>
                    <a:cubicBezTo>
                      <a:pt x="424451" y="2418153"/>
                      <a:pt x="418938" y="2426976"/>
                      <a:pt x="415303" y="2435912"/>
                    </a:cubicBezTo>
                    <a:lnTo>
                      <a:pt x="415303" y="2435912"/>
                    </a:lnTo>
                    <a:lnTo>
                      <a:pt x="415303" y="2435912"/>
                    </a:lnTo>
                    <a:lnTo>
                      <a:pt x="414227" y="2440915"/>
                    </a:lnTo>
                    <a:lnTo>
                      <a:pt x="409472" y="2463016"/>
                    </a:lnTo>
                    <a:lnTo>
                      <a:pt x="409472" y="2463017"/>
                    </a:lnTo>
                    <a:lnTo>
                      <a:pt x="411535" y="2490550"/>
                    </a:lnTo>
                    <a:lnTo>
                      <a:pt x="418115" y="2518261"/>
                    </a:lnTo>
                    <a:lnTo>
                      <a:pt x="418115" y="2518264"/>
                    </a:lnTo>
                    <a:lnTo>
                      <a:pt x="421759" y="2545006"/>
                    </a:lnTo>
                    <a:lnTo>
                      <a:pt x="417545" y="2571033"/>
                    </a:lnTo>
                    <a:cubicBezTo>
                      <a:pt x="405543" y="2612944"/>
                      <a:pt x="372966" y="2640949"/>
                      <a:pt x="344391" y="2668000"/>
                    </a:cubicBezTo>
                    <a:cubicBezTo>
                      <a:pt x="320006" y="2691053"/>
                      <a:pt x="306290" y="2716962"/>
                      <a:pt x="296001" y="2745347"/>
                    </a:cubicBezTo>
                    <a:lnTo>
                      <a:pt x="296001" y="2745348"/>
                    </a:lnTo>
                    <a:cubicBezTo>
                      <a:pt x="306290" y="2716963"/>
                      <a:pt x="320006" y="2691054"/>
                      <a:pt x="344391" y="2668001"/>
                    </a:cubicBezTo>
                    <a:cubicBezTo>
                      <a:pt x="372966" y="2640950"/>
                      <a:pt x="405543" y="2612945"/>
                      <a:pt x="417545" y="2571034"/>
                    </a:cubicBezTo>
                    <a:cubicBezTo>
                      <a:pt x="420117" y="2561985"/>
                      <a:pt x="421593" y="2553555"/>
                      <a:pt x="421760" y="2545006"/>
                    </a:cubicBezTo>
                    <a:lnTo>
                      <a:pt x="421759" y="2545006"/>
                    </a:lnTo>
                    <a:lnTo>
                      <a:pt x="421760" y="2545005"/>
                    </a:lnTo>
                    <a:cubicBezTo>
                      <a:pt x="421926" y="2536456"/>
                      <a:pt x="420783" y="2527789"/>
                      <a:pt x="418115" y="2518263"/>
                    </a:cubicBezTo>
                    <a:lnTo>
                      <a:pt x="418115" y="2518261"/>
                    </a:lnTo>
                    <a:lnTo>
                      <a:pt x="409472" y="2463017"/>
                    </a:lnTo>
                    <a:lnTo>
                      <a:pt x="414227" y="2440915"/>
                    </a:lnTo>
                    <a:lnTo>
                      <a:pt x="415303" y="2435912"/>
                    </a:lnTo>
                    <a:lnTo>
                      <a:pt x="432404" y="2409485"/>
                    </a:lnTo>
                    <a:cubicBezTo>
                      <a:pt x="449931" y="2390434"/>
                      <a:pt x="461171" y="2364715"/>
                      <a:pt x="456789" y="2334044"/>
                    </a:cubicBezTo>
                    <a:cubicBezTo>
                      <a:pt x="451265" y="2295753"/>
                      <a:pt x="465171" y="2260890"/>
                      <a:pt x="485746" y="2228314"/>
                    </a:cubicBezTo>
                    <a:cubicBezTo>
                      <a:pt x="493176" y="2216692"/>
                      <a:pt x="497366" y="2202404"/>
                      <a:pt x="500986" y="2188879"/>
                    </a:cubicBezTo>
                    <a:cubicBezTo>
                      <a:pt x="509369" y="2157636"/>
                      <a:pt x="516799" y="2126201"/>
                      <a:pt x="523657" y="2094578"/>
                    </a:cubicBezTo>
                    <a:cubicBezTo>
                      <a:pt x="529371" y="2068669"/>
                      <a:pt x="533563" y="2042570"/>
                      <a:pt x="538516" y="2016469"/>
                    </a:cubicBezTo>
                    <a:cubicBezTo>
                      <a:pt x="543850" y="1987894"/>
                      <a:pt x="556234" y="1965224"/>
                      <a:pt x="584999" y="1953413"/>
                    </a:cubicBezTo>
                    <a:cubicBezTo>
                      <a:pt x="594143" y="1949603"/>
                      <a:pt x="601384" y="1940459"/>
                      <a:pt x="609004" y="1933219"/>
                    </a:cubicBezTo>
                    <a:cubicBezTo>
                      <a:pt x="614528" y="1928076"/>
                      <a:pt x="618720" y="1921216"/>
                      <a:pt x="624434" y="1916454"/>
                    </a:cubicBezTo>
                    <a:cubicBezTo>
                      <a:pt x="654535" y="1891497"/>
                      <a:pt x="684824" y="1866922"/>
                      <a:pt x="714925" y="1842158"/>
                    </a:cubicBezTo>
                    <a:cubicBezTo>
                      <a:pt x="717783" y="1839679"/>
                      <a:pt x="721212" y="1837013"/>
                      <a:pt x="722546" y="1833775"/>
                    </a:cubicBezTo>
                    <a:cubicBezTo>
                      <a:pt x="736452" y="1800246"/>
                      <a:pt x="749596" y="1766335"/>
                      <a:pt x="764267" y="1733188"/>
                    </a:cubicBezTo>
                    <a:cubicBezTo>
                      <a:pt x="769981" y="1720423"/>
                      <a:pt x="777029" y="1707279"/>
                      <a:pt x="786936" y="1697753"/>
                    </a:cubicBezTo>
                    <a:cubicBezTo>
                      <a:pt x="809416" y="1676036"/>
                      <a:pt x="833801" y="1656223"/>
                      <a:pt x="843517" y="1624980"/>
                    </a:cubicBezTo>
                    <a:cubicBezTo>
                      <a:pt x="846374" y="1615836"/>
                      <a:pt x="847899" y="1604978"/>
                      <a:pt x="845422" y="1596213"/>
                    </a:cubicBezTo>
                    <a:close/>
                    <a:moveTo>
                      <a:pt x="798723" y="1459072"/>
                    </a:moveTo>
                    <a:lnTo>
                      <a:pt x="807941" y="1481571"/>
                    </a:lnTo>
                    <a:lnTo>
                      <a:pt x="798724" y="1459073"/>
                    </a:lnTo>
                    <a:close/>
                    <a:moveTo>
                      <a:pt x="779530" y="1268757"/>
                    </a:moveTo>
                    <a:lnTo>
                      <a:pt x="774363" y="1286068"/>
                    </a:lnTo>
                    <a:cubicBezTo>
                      <a:pt x="759789" y="1306929"/>
                      <a:pt x="753550" y="1328551"/>
                      <a:pt x="752025" y="1350626"/>
                    </a:cubicBezTo>
                    <a:lnTo>
                      <a:pt x="757620" y="1413839"/>
                    </a:lnTo>
                    <a:lnTo>
                      <a:pt x="752026" y="1350627"/>
                    </a:lnTo>
                    <a:cubicBezTo>
                      <a:pt x="753550" y="1328552"/>
                      <a:pt x="759790" y="1306929"/>
                      <a:pt x="774363" y="1286069"/>
                    </a:cubicBezTo>
                    <a:cubicBezTo>
                      <a:pt x="777506" y="1281688"/>
                      <a:pt x="779078" y="1275401"/>
                      <a:pt x="779530" y="1268757"/>
                    </a:cubicBezTo>
                    <a:close/>
                    <a:moveTo>
                      <a:pt x="837801" y="773034"/>
                    </a:moveTo>
                    <a:lnTo>
                      <a:pt x="829801" y="854378"/>
                    </a:lnTo>
                    <a:cubicBezTo>
                      <a:pt x="827515" y="878955"/>
                      <a:pt x="826753" y="903721"/>
                      <a:pt x="798747" y="915342"/>
                    </a:cubicBezTo>
                    <a:cubicBezTo>
                      <a:pt x="794365" y="917058"/>
                      <a:pt x="791127" y="922772"/>
                      <a:pt x="788269" y="927154"/>
                    </a:cubicBezTo>
                    <a:cubicBezTo>
                      <a:pt x="744261" y="994784"/>
                      <a:pt x="745405" y="1030979"/>
                      <a:pt x="791889" y="1097086"/>
                    </a:cubicBezTo>
                    <a:cubicBezTo>
                      <a:pt x="796651" y="1103944"/>
                      <a:pt x="800081" y="1118612"/>
                      <a:pt x="796271" y="1123184"/>
                    </a:cubicBezTo>
                    <a:cubicBezTo>
                      <a:pt x="780459" y="1142616"/>
                      <a:pt x="773411" y="1162953"/>
                      <a:pt x="771553" y="1184028"/>
                    </a:cubicBezTo>
                    <a:cubicBezTo>
                      <a:pt x="773411" y="1162953"/>
                      <a:pt x="780460" y="1142617"/>
                      <a:pt x="796272" y="1123185"/>
                    </a:cubicBezTo>
                    <a:cubicBezTo>
                      <a:pt x="800082" y="1118613"/>
                      <a:pt x="796652" y="1103945"/>
                      <a:pt x="791890" y="1097087"/>
                    </a:cubicBezTo>
                    <a:cubicBezTo>
                      <a:pt x="745406" y="1030980"/>
                      <a:pt x="744262" y="994785"/>
                      <a:pt x="788270" y="927155"/>
                    </a:cubicBezTo>
                    <a:cubicBezTo>
                      <a:pt x="791128" y="922773"/>
                      <a:pt x="794366" y="917059"/>
                      <a:pt x="798748" y="915343"/>
                    </a:cubicBezTo>
                    <a:cubicBezTo>
                      <a:pt x="826753" y="903722"/>
                      <a:pt x="827515" y="878956"/>
                      <a:pt x="829801" y="854379"/>
                    </a:cubicBezTo>
                    <a:cubicBezTo>
                      <a:pt x="832277" y="827329"/>
                      <a:pt x="835515" y="800276"/>
                      <a:pt x="837801" y="773035"/>
                    </a:cubicBezTo>
                    <a:close/>
                    <a:moveTo>
                      <a:pt x="782400" y="517850"/>
                    </a:moveTo>
                    <a:lnTo>
                      <a:pt x="791317" y="556046"/>
                    </a:lnTo>
                    <a:cubicBezTo>
                      <a:pt x="793413" y="564047"/>
                      <a:pt x="798937" y="572621"/>
                      <a:pt x="797795" y="580049"/>
                    </a:cubicBezTo>
                    <a:cubicBezTo>
                      <a:pt x="794461" y="601577"/>
                      <a:pt x="796890" y="622200"/>
                      <a:pt x="801176" y="642536"/>
                    </a:cubicBezTo>
                    <a:lnTo>
                      <a:pt x="813700" y="694927"/>
                    </a:lnTo>
                    <a:lnTo>
                      <a:pt x="801177" y="642537"/>
                    </a:lnTo>
                    <a:cubicBezTo>
                      <a:pt x="796891" y="622200"/>
                      <a:pt x="794462" y="601578"/>
                      <a:pt x="797796" y="580050"/>
                    </a:cubicBezTo>
                    <a:cubicBezTo>
                      <a:pt x="798938" y="572622"/>
                      <a:pt x="793414" y="564048"/>
                      <a:pt x="791318" y="556047"/>
                    </a:cubicBezTo>
                    <a:close/>
                    <a:moveTo>
                      <a:pt x="783887" y="313532"/>
                    </a:moveTo>
                    <a:lnTo>
                      <a:pt x="786245" y="324057"/>
                    </a:lnTo>
                    <a:cubicBezTo>
                      <a:pt x="786031" y="328963"/>
                      <a:pt x="785126" y="334583"/>
                      <a:pt x="784459" y="338869"/>
                    </a:cubicBezTo>
                    <a:lnTo>
                      <a:pt x="784454" y="338897"/>
                    </a:lnTo>
                    <a:lnTo>
                      <a:pt x="778363" y="367327"/>
                    </a:lnTo>
                    <a:lnTo>
                      <a:pt x="774553" y="395639"/>
                    </a:lnTo>
                    <a:lnTo>
                      <a:pt x="784454" y="338897"/>
                    </a:lnTo>
                    <a:lnTo>
                      <a:pt x="784460" y="338870"/>
                    </a:lnTo>
                    <a:cubicBezTo>
                      <a:pt x="785794" y="330298"/>
                      <a:pt x="788080" y="316389"/>
                      <a:pt x="783888" y="313533"/>
                    </a:cubicBezTo>
                    <a:close/>
                    <a:moveTo>
                      <a:pt x="761560" y="281567"/>
                    </a:moveTo>
                    <a:lnTo>
                      <a:pt x="766454" y="295414"/>
                    </a:lnTo>
                    <a:lnTo>
                      <a:pt x="766455" y="295414"/>
                    </a:lnTo>
                    <a:close/>
                    <a:moveTo>
                      <a:pt x="774880" y="24485"/>
                    </a:moveTo>
                    <a:lnTo>
                      <a:pt x="777142" y="74128"/>
                    </a:lnTo>
                    <a:cubicBezTo>
                      <a:pt x="775758" y="100173"/>
                      <a:pt x="771253" y="125875"/>
                      <a:pt x="767023" y="151568"/>
                    </a:cubicBezTo>
                    <a:lnTo>
                      <a:pt x="766824" y="153387"/>
                    </a:lnTo>
                    <a:lnTo>
                      <a:pt x="763010" y="177270"/>
                    </a:lnTo>
                    <a:lnTo>
                      <a:pt x="758551" y="228943"/>
                    </a:lnTo>
                    <a:lnTo>
                      <a:pt x="766824" y="153387"/>
                    </a:lnTo>
                    <a:lnTo>
                      <a:pt x="771220" y="125860"/>
                    </a:lnTo>
                    <a:cubicBezTo>
                      <a:pt x="773910" y="108702"/>
                      <a:pt x="776220" y="91491"/>
                      <a:pt x="777143" y="74128"/>
                    </a:cubicBezTo>
                    <a:close/>
                    <a:moveTo>
                      <a:pt x="313354" y="0"/>
                    </a:moveTo>
                    <a:lnTo>
                      <a:pt x="777461" y="0"/>
                    </a:lnTo>
                    <a:lnTo>
                      <a:pt x="774743" y="21485"/>
                    </a:lnTo>
                    <a:lnTo>
                      <a:pt x="777461" y="0"/>
                    </a:lnTo>
                    <a:lnTo>
                      <a:pt x="4543952" y="1"/>
                    </a:lnTo>
                    <a:lnTo>
                      <a:pt x="4543952" y="6858000"/>
                    </a:lnTo>
                    <a:lnTo>
                      <a:pt x="284400" y="6858000"/>
                    </a:lnTo>
                    <a:lnTo>
                      <a:pt x="112147" y="6858000"/>
                    </a:lnTo>
                    <a:lnTo>
                      <a:pt x="102447" y="6815515"/>
                    </a:lnTo>
                    <a:cubicBezTo>
                      <a:pt x="96923" y="6793034"/>
                      <a:pt x="87016" y="6771318"/>
                      <a:pt x="83396" y="6748457"/>
                    </a:cubicBezTo>
                    <a:cubicBezTo>
                      <a:pt x="74824" y="6694163"/>
                      <a:pt x="68728" y="6639487"/>
                      <a:pt x="61870" y="6584811"/>
                    </a:cubicBezTo>
                    <a:cubicBezTo>
                      <a:pt x="54821" y="6528423"/>
                      <a:pt x="47391" y="6472224"/>
                      <a:pt x="41105" y="6415832"/>
                    </a:cubicBezTo>
                    <a:cubicBezTo>
                      <a:pt x="37865" y="6384971"/>
                      <a:pt x="37295" y="6353918"/>
                      <a:pt x="34247" y="6323057"/>
                    </a:cubicBezTo>
                    <a:cubicBezTo>
                      <a:pt x="31579" y="6296004"/>
                      <a:pt x="26626" y="6269143"/>
                      <a:pt x="23386" y="6242092"/>
                    </a:cubicBezTo>
                    <a:cubicBezTo>
                      <a:pt x="20720" y="6218659"/>
                      <a:pt x="19196" y="6195036"/>
                      <a:pt x="16528" y="6171604"/>
                    </a:cubicBezTo>
                    <a:cubicBezTo>
                      <a:pt x="12148" y="6134074"/>
                      <a:pt x="7194" y="6096735"/>
                      <a:pt x="2622" y="6059396"/>
                    </a:cubicBezTo>
                    <a:lnTo>
                      <a:pt x="0" y="6041768"/>
                    </a:lnTo>
                    <a:lnTo>
                      <a:pt x="0" y="6000936"/>
                    </a:lnTo>
                    <a:lnTo>
                      <a:pt x="3670" y="5957594"/>
                    </a:lnTo>
                    <a:lnTo>
                      <a:pt x="0" y="5912510"/>
                    </a:lnTo>
                    <a:lnTo>
                      <a:pt x="0" y="5886400"/>
                    </a:lnTo>
                    <a:lnTo>
                      <a:pt x="1098" y="5864317"/>
                    </a:lnTo>
                    <a:cubicBezTo>
                      <a:pt x="7576" y="5839360"/>
                      <a:pt x="16720" y="5815168"/>
                      <a:pt x="24720" y="5790591"/>
                    </a:cubicBezTo>
                    <a:cubicBezTo>
                      <a:pt x="25672" y="5787923"/>
                      <a:pt x="25864" y="5784685"/>
                      <a:pt x="26434" y="5781829"/>
                    </a:cubicBezTo>
                    <a:cubicBezTo>
                      <a:pt x="29675" y="5765634"/>
                      <a:pt x="32913" y="5749633"/>
                      <a:pt x="35771" y="5733439"/>
                    </a:cubicBezTo>
                    <a:cubicBezTo>
                      <a:pt x="37295" y="5724677"/>
                      <a:pt x="37485" y="5715722"/>
                      <a:pt x="38819" y="5706958"/>
                    </a:cubicBezTo>
                    <a:cubicBezTo>
                      <a:pt x="44153" y="5673049"/>
                      <a:pt x="35199" y="5635710"/>
                      <a:pt x="58250" y="5606371"/>
                    </a:cubicBezTo>
                    <a:cubicBezTo>
                      <a:pt x="73110" y="5587320"/>
                      <a:pt x="69680" y="5568841"/>
                      <a:pt x="67394" y="5548459"/>
                    </a:cubicBezTo>
                    <a:cubicBezTo>
                      <a:pt x="65680" y="5533026"/>
                      <a:pt x="66252" y="5517214"/>
                      <a:pt x="66060" y="5501593"/>
                    </a:cubicBezTo>
                    <a:cubicBezTo>
                      <a:pt x="65490" y="5474160"/>
                      <a:pt x="65298" y="5446727"/>
                      <a:pt x="64346" y="5419294"/>
                    </a:cubicBezTo>
                    <a:cubicBezTo>
                      <a:pt x="63966" y="5410530"/>
                      <a:pt x="59202" y="5401578"/>
                      <a:pt x="59964" y="5393004"/>
                    </a:cubicBezTo>
                    <a:cubicBezTo>
                      <a:pt x="63584" y="5353378"/>
                      <a:pt x="69300" y="5313753"/>
                      <a:pt x="72538" y="5274128"/>
                    </a:cubicBezTo>
                    <a:cubicBezTo>
                      <a:pt x="74442" y="5251649"/>
                      <a:pt x="70824" y="5228596"/>
                      <a:pt x="73490" y="5206307"/>
                    </a:cubicBezTo>
                    <a:cubicBezTo>
                      <a:pt x="76538" y="5180590"/>
                      <a:pt x="84348" y="5155444"/>
                      <a:pt x="89113" y="5129915"/>
                    </a:cubicBezTo>
                    <a:cubicBezTo>
                      <a:pt x="90445" y="5122866"/>
                      <a:pt x="88731" y="5115056"/>
                      <a:pt x="88351" y="5107626"/>
                    </a:cubicBezTo>
                    <a:cubicBezTo>
                      <a:pt x="87968" y="5099244"/>
                      <a:pt x="87206" y="5091051"/>
                      <a:pt x="87016" y="5082669"/>
                    </a:cubicBezTo>
                    <a:cubicBezTo>
                      <a:pt x="86634" y="5057140"/>
                      <a:pt x="87206" y="5031613"/>
                      <a:pt x="85872" y="5006085"/>
                    </a:cubicBezTo>
                    <a:cubicBezTo>
                      <a:pt x="85110" y="4990464"/>
                      <a:pt x="77300" y="4974081"/>
                      <a:pt x="80158" y="4959601"/>
                    </a:cubicBezTo>
                    <a:cubicBezTo>
                      <a:pt x="85682" y="4930074"/>
                      <a:pt x="73300" y="4900545"/>
                      <a:pt x="83586" y="4871018"/>
                    </a:cubicBezTo>
                    <a:cubicBezTo>
                      <a:pt x="86634" y="4861872"/>
                      <a:pt x="79014" y="4849299"/>
                      <a:pt x="78634" y="4838249"/>
                    </a:cubicBezTo>
                    <a:cubicBezTo>
                      <a:pt x="77682" y="4810626"/>
                      <a:pt x="77872" y="4783003"/>
                      <a:pt x="78062" y="4755380"/>
                    </a:cubicBezTo>
                    <a:cubicBezTo>
                      <a:pt x="78252" y="4730613"/>
                      <a:pt x="75586" y="4704894"/>
                      <a:pt x="80920" y="4681082"/>
                    </a:cubicBezTo>
                    <a:cubicBezTo>
                      <a:pt x="86634" y="4656125"/>
                      <a:pt x="85872" y="4633646"/>
                      <a:pt x="79396" y="4609451"/>
                    </a:cubicBezTo>
                    <a:cubicBezTo>
                      <a:pt x="75014" y="4592877"/>
                      <a:pt x="74442" y="4575350"/>
                      <a:pt x="73110" y="4558206"/>
                    </a:cubicBezTo>
                    <a:cubicBezTo>
                      <a:pt x="71586" y="4539727"/>
                      <a:pt x="75586" y="4519342"/>
                      <a:pt x="69300" y="4502578"/>
                    </a:cubicBezTo>
                    <a:cubicBezTo>
                      <a:pt x="50629" y="4452664"/>
                      <a:pt x="46629" y="4401418"/>
                      <a:pt x="46629" y="4349221"/>
                    </a:cubicBezTo>
                    <a:cubicBezTo>
                      <a:pt x="46629" y="4339694"/>
                      <a:pt x="49295" y="4329978"/>
                      <a:pt x="52153" y="4320836"/>
                    </a:cubicBezTo>
                    <a:cubicBezTo>
                      <a:pt x="69300" y="4267492"/>
                      <a:pt x="67776" y="4213960"/>
                      <a:pt x="57297" y="4159666"/>
                    </a:cubicBezTo>
                    <a:cubicBezTo>
                      <a:pt x="55011" y="4148426"/>
                      <a:pt x="54629" y="4135853"/>
                      <a:pt x="56915" y="4124613"/>
                    </a:cubicBezTo>
                    <a:cubicBezTo>
                      <a:pt x="63584" y="4092988"/>
                      <a:pt x="74634" y="4062317"/>
                      <a:pt x="79396" y="4030502"/>
                    </a:cubicBezTo>
                    <a:cubicBezTo>
                      <a:pt x="87206" y="3977924"/>
                      <a:pt x="60918" y="3932393"/>
                      <a:pt x="43771" y="3885337"/>
                    </a:cubicBezTo>
                    <a:cubicBezTo>
                      <a:pt x="31627" y="3851760"/>
                      <a:pt x="8016" y="3821934"/>
                      <a:pt x="426" y="3786776"/>
                    </a:cubicBezTo>
                    <a:lnTo>
                      <a:pt x="0" y="3773896"/>
                    </a:lnTo>
                    <a:lnTo>
                      <a:pt x="0" y="3393881"/>
                    </a:lnTo>
                    <a:lnTo>
                      <a:pt x="11838" y="3359515"/>
                    </a:lnTo>
                    <a:cubicBezTo>
                      <a:pt x="14434" y="3346204"/>
                      <a:pt x="14910" y="3332773"/>
                      <a:pt x="12910" y="3318770"/>
                    </a:cubicBezTo>
                    <a:cubicBezTo>
                      <a:pt x="12243" y="3314103"/>
                      <a:pt x="9909" y="3308769"/>
                      <a:pt x="6718" y="3304078"/>
                    </a:cubicBezTo>
                    <a:lnTo>
                      <a:pt x="0" y="3297656"/>
                    </a:lnTo>
                    <a:lnTo>
                      <a:pt x="0" y="3207866"/>
                    </a:lnTo>
                    <a:lnTo>
                      <a:pt x="15553" y="3186770"/>
                    </a:lnTo>
                    <a:cubicBezTo>
                      <a:pt x="28483" y="3162328"/>
                      <a:pt x="30484" y="3134646"/>
                      <a:pt x="36341" y="3107499"/>
                    </a:cubicBezTo>
                    <a:cubicBezTo>
                      <a:pt x="41105" y="3085402"/>
                      <a:pt x="41295" y="3064826"/>
                      <a:pt x="38057" y="3042727"/>
                    </a:cubicBezTo>
                    <a:cubicBezTo>
                      <a:pt x="30817" y="2994721"/>
                      <a:pt x="41105" y="2948046"/>
                      <a:pt x="54249" y="2901942"/>
                    </a:cubicBezTo>
                    <a:cubicBezTo>
                      <a:pt x="63012" y="2871461"/>
                      <a:pt x="68346" y="2840218"/>
                      <a:pt x="77300" y="2809929"/>
                    </a:cubicBezTo>
                    <a:cubicBezTo>
                      <a:pt x="84158" y="2787258"/>
                      <a:pt x="92351" y="2764589"/>
                      <a:pt x="103399" y="2743825"/>
                    </a:cubicBezTo>
                    <a:cubicBezTo>
                      <a:pt x="119594" y="2713722"/>
                      <a:pt x="143978" y="2687435"/>
                      <a:pt x="137500" y="2649142"/>
                    </a:cubicBezTo>
                    <a:cubicBezTo>
                      <a:pt x="131786" y="2615420"/>
                      <a:pt x="143786" y="2584941"/>
                      <a:pt x="155217" y="2554078"/>
                    </a:cubicBezTo>
                    <a:cubicBezTo>
                      <a:pt x="163599" y="2531408"/>
                      <a:pt x="172173" y="2508741"/>
                      <a:pt x="177507" y="2485306"/>
                    </a:cubicBezTo>
                    <a:cubicBezTo>
                      <a:pt x="183794" y="2457491"/>
                      <a:pt x="181126" y="2426058"/>
                      <a:pt x="192748" y="2401291"/>
                    </a:cubicBezTo>
                    <a:cubicBezTo>
                      <a:pt x="204940" y="2375382"/>
                      <a:pt x="196748" y="2353858"/>
                      <a:pt x="193318" y="2330805"/>
                    </a:cubicBezTo>
                    <a:cubicBezTo>
                      <a:pt x="187984" y="2294038"/>
                      <a:pt x="178077" y="2257458"/>
                      <a:pt x="190652" y="2220311"/>
                    </a:cubicBezTo>
                    <a:cubicBezTo>
                      <a:pt x="205892" y="2175162"/>
                      <a:pt x="222275" y="2130392"/>
                      <a:pt x="236753" y="2085053"/>
                    </a:cubicBezTo>
                    <a:cubicBezTo>
                      <a:pt x="242280" y="2067524"/>
                      <a:pt x="244566" y="2048667"/>
                      <a:pt x="247042" y="2030377"/>
                    </a:cubicBezTo>
                    <a:cubicBezTo>
                      <a:pt x="249138" y="2013042"/>
                      <a:pt x="243804" y="1992278"/>
                      <a:pt x="251804" y="1978939"/>
                    </a:cubicBezTo>
                    <a:cubicBezTo>
                      <a:pt x="272379" y="1944648"/>
                      <a:pt x="282475" y="1909407"/>
                      <a:pt x="282475" y="1869779"/>
                    </a:cubicBezTo>
                    <a:cubicBezTo>
                      <a:pt x="282475" y="1854919"/>
                      <a:pt x="291049" y="1840440"/>
                      <a:pt x="292573" y="1825392"/>
                    </a:cubicBezTo>
                    <a:cubicBezTo>
                      <a:pt x="294477" y="1804815"/>
                      <a:pt x="299622" y="1781193"/>
                      <a:pt x="292381" y="1763286"/>
                    </a:cubicBezTo>
                    <a:cubicBezTo>
                      <a:pt x="275237" y="1721184"/>
                      <a:pt x="289525" y="1687085"/>
                      <a:pt x="306480" y="1650316"/>
                    </a:cubicBezTo>
                    <a:cubicBezTo>
                      <a:pt x="323244" y="1614119"/>
                      <a:pt x="336579" y="1576018"/>
                      <a:pt x="347629" y="1537536"/>
                    </a:cubicBezTo>
                    <a:cubicBezTo>
                      <a:pt x="351629" y="1523058"/>
                      <a:pt x="344961" y="1505723"/>
                      <a:pt x="343629" y="1489719"/>
                    </a:cubicBezTo>
                    <a:cubicBezTo>
                      <a:pt x="343247" y="1484003"/>
                      <a:pt x="342675" y="1477716"/>
                      <a:pt x="344581" y="1472574"/>
                    </a:cubicBezTo>
                    <a:cubicBezTo>
                      <a:pt x="362870" y="1422853"/>
                      <a:pt x="376776" y="1372367"/>
                      <a:pt x="367252" y="1318455"/>
                    </a:cubicBezTo>
                    <a:cubicBezTo>
                      <a:pt x="366298" y="1313503"/>
                      <a:pt x="368394" y="1307977"/>
                      <a:pt x="369728" y="1303023"/>
                    </a:cubicBezTo>
                    <a:cubicBezTo>
                      <a:pt x="376586" y="1278828"/>
                      <a:pt x="387444" y="1255205"/>
                      <a:pt x="389921" y="1230632"/>
                    </a:cubicBezTo>
                    <a:cubicBezTo>
                      <a:pt x="396017" y="1170050"/>
                      <a:pt x="398495" y="1109090"/>
                      <a:pt x="402495" y="1048124"/>
                    </a:cubicBezTo>
                    <a:cubicBezTo>
                      <a:pt x="402685" y="1044314"/>
                      <a:pt x="402685" y="1040314"/>
                      <a:pt x="404019" y="1036886"/>
                    </a:cubicBezTo>
                    <a:cubicBezTo>
                      <a:pt x="412211" y="1014405"/>
                      <a:pt x="409543" y="994784"/>
                      <a:pt x="393923" y="975732"/>
                    </a:cubicBezTo>
                    <a:cubicBezTo>
                      <a:pt x="387064" y="967349"/>
                      <a:pt x="383444" y="955919"/>
                      <a:pt x="379634" y="945443"/>
                    </a:cubicBezTo>
                    <a:cubicBezTo>
                      <a:pt x="373918" y="930010"/>
                      <a:pt x="368394" y="914199"/>
                      <a:pt x="364774" y="898197"/>
                    </a:cubicBezTo>
                    <a:cubicBezTo>
                      <a:pt x="361346" y="882383"/>
                      <a:pt x="356583" y="865429"/>
                      <a:pt x="359250" y="850188"/>
                    </a:cubicBezTo>
                    <a:cubicBezTo>
                      <a:pt x="364012" y="822755"/>
                      <a:pt x="374680" y="796654"/>
                      <a:pt x="381730" y="769604"/>
                    </a:cubicBezTo>
                    <a:cubicBezTo>
                      <a:pt x="384206" y="760269"/>
                      <a:pt x="383824" y="749981"/>
                      <a:pt x="384016" y="740267"/>
                    </a:cubicBezTo>
                    <a:cubicBezTo>
                      <a:pt x="384586" y="717976"/>
                      <a:pt x="379062" y="695115"/>
                      <a:pt x="394875" y="674922"/>
                    </a:cubicBezTo>
                    <a:cubicBezTo>
                      <a:pt x="409733" y="656254"/>
                      <a:pt x="405353" y="637391"/>
                      <a:pt x="394113" y="617771"/>
                    </a:cubicBezTo>
                    <a:cubicBezTo>
                      <a:pt x="386110" y="603672"/>
                      <a:pt x="379824" y="587671"/>
                      <a:pt x="376776" y="571859"/>
                    </a:cubicBezTo>
                    <a:cubicBezTo>
                      <a:pt x="372586" y="550140"/>
                      <a:pt x="370870" y="528614"/>
                      <a:pt x="373348" y="505181"/>
                    </a:cubicBezTo>
                    <a:cubicBezTo>
                      <a:pt x="375062" y="488606"/>
                      <a:pt x="375824" y="475080"/>
                      <a:pt x="385920" y="462125"/>
                    </a:cubicBezTo>
                    <a:cubicBezTo>
                      <a:pt x="387444" y="460031"/>
                      <a:pt x="387826" y="456221"/>
                      <a:pt x="387634" y="453363"/>
                    </a:cubicBezTo>
                    <a:cubicBezTo>
                      <a:pt x="384396" y="415834"/>
                      <a:pt x="386110" y="378685"/>
                      <a:pt x="388399" y="340773"/>
                    </a:cubicBezTo>
                    <a:cubicBezTo>
                      <a:pt x="391445" y="292578"/>
                      <a:pt x="382492" y="241900"/>
                      <a:pt x="350487" y="200181"/>
                    </a:cubicBezTo>
                    <a:cubicBezTo>
                      <a:pt x="345723" y="194084"/>
                      <a:pt x="343629" y="184940"/>
                      <a:pt x="342485" y="176938"/>
                    </a:cubicBezTo>
                    <a:cubicBezTo>
                      <a:pt x="337533" y="139218"/>
                      <a:pt x="334103" y="101307"/>
                      <a:pt x="328579" y="63586"/>
                    </a:cubicBezTo>
                    <a:cubicBezTo>
                      <a:pt x="325530" y="43011"/>
                      <a:pt x="322862" y="21485"/>
                      <a:pt x="314480" y="2816"/>
                    </a:cubicBez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9326F8B1-A013-4590-B8BA-A294E3B9B1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648048" y="0"/>
                <a:ext cx="4543952" cy="6858000"/>
              </a:xfrm>
              <a:custGeom>
                <a:avLst/>
                <a:gdLst>
                  <a:gd name="connsiteX0" fmla="*/ 328959 w 4543952"/>
                  <a:gd name="connsiteY0" fmla="*/ 6564619 h 6858000"/>
                  <a:gd name="connsiteX1" fmla="*/ 306480 w 4543952"/>
                  <a:gd name="connsiteY1" fmla="*/ 6588624 h 6858000"/>
                  <a:gd name="connsiteX2" fmla="*/ 289858 w 4543952"/>
                  <a:gd name="connsiteY2" fmla="*/ 6625223 h 6858000"/>
                  <a:gd name="connsiteX3" fmla="*/ 289858 w 4543952"/>
                  <a:gd name="connsiteY3" fmla="*/ 6625224 h 6858000"/>
                  <a:gd name="connsiteX4" fmla="*/ 289870 w 4543952"/>
                  <a:gd name="connsiteY4" fmla="*/ 6645551 h 6858000"/>
                  <a:gd name="connsiteX5" fmla="*/ 296953 w 4543952"/>
                  <a:gd name="connsiteY5" fmla="*/ 6662539 h 6858000"/>
                  <a:gd name="connsiteX6" fmla="*/ 296953 w 4543952"/>
                  <a:gd name="connsiteY6" fmla="*/ 6662541 h 6858000"/>
                  <a:gd name="connsiteX7" fmla="*/ 296954 w 4543952"/>
                  <a:gd name="connsiteY7" fmla="*/ 6662543 h 6858000"/>
                  <a:gd name="connsiteX8" fmla="*/ 311551 w 4543952"/>
                  <a:gd name="connsiteY8" fmla="*/ 6702975 h 6858000"/>
                  <a:gd name="connsiteX9" fmla="*/ 297715 w 4543952"/>
                  <a:gd name="connsiteY9" fmla="*/ 6742551 h 6858000"/>
                  <a:gd name="connsiteX10" fmla="*/ 297714 w 4543952"/>
                  <a:gd name="connsiteY10" fmla="*/ 6742554 h 6858000"/>
                  <a:gd name="connsiteX11" fmla="*/ 283011 w 4543952"/>
                  <a:gd name="connsiteY11" fmla="*/ 6776799 h 6858000"/>
                  <a:gd name="connsiteX12" fmla="*/ 278238 w 4543952"/>
                  <a:gd name="connsiteY12" fmla="*/ 6812061 h 6858000"/>
                  <a:gd name="connsiteX13" fmla="*/ 278237 w 4543952"/>
                  <a:gd name="connsiteY13" fmla="*/ 6812062 h 6858000"/>
                  <a:gd name="connsiteX14" fmla="*/ 278237 w 4543952"/>
                  <a:gd name="connsiteY14" fmla="*/ 6812063 h 6858000"/>
                  <a:gd name="connsiteX15" fmla="*/ 278238 w 4543952"/>
                  <a:gd name="connsiteY15" fmla="*/ 6812061 h 6858000"/>
                  <a:gd name="connsiteX16" fmla="*/ 297714 w 4543952"/>
                  <a:gd name="connsiteY16" fmla="*/ 6742554 h 6858000"/>
                  <a:gd name="connsiteX17" fmla="*/ 297715 w 4543952"/>
                  <a:gd name="connsiteY17" fmla="*/ 6742552 h 6858000"/>
                  <a:gd name="connsiteX18" fmla="*/ 311551 w 4543952"/>
                  <a:gd name="connsiteY18" fmla="*/ 6702976 h 6858000"/>
                  <a:gd name="connsiteX19" fmla="*/ 311551 w 4543952"/>
                  <a:gd name="connsiteY19" fmla="*/ 6702975 h 6858000"/>
                  <a:gd name="connsiteX20" fmla="*/ 308405 w 4543952"/>
                  <a:gd name="connsiteY20" fmla="*/ 6683026 h 6858000"/>
                  <a:gd name="connsiteX21" fmla="*/ 296954 w 4543952"/>
                  <a:gd name="connsiteY21" fmla="*/ 6662543 h 6858000"/>
                  <a:gd name="connsiteX22" fmla="*/ 296953 w 4543952"/>
                  <a:gd name="connsiteY22" fmla="*/ 6662540 h 6858000"/>
                  <a:gd name="connsiteX23" fmla="*/ 296953 w 4543952"/>
                  <a:gd name="connsiteY23" fmla="*/ 6662539 h 6858000"/>
                  <a:gd name="connsiteX24" fmla="*/ 289858 w 4543952"/>
                  <a:gd name="connsiteY24" fmla="*/ 6625224 h 6858000"/>
                  <a:gd name="connsiteX25" fmla="*/ 306480 w 4543952"/>
                  <a:gd name="connsiteY25" fmla="*/ 6588625 h 6858000"/>
                  <a:gd name="connsiteX26" fmla="*/ 328959 w 4543952"/>
                  <a:gd name="connsiteY26" fmla="*/ 6564620 h 6858000"/>
                  <a:gd name="connsiteX27" fmla="*/ 248638 w 4543952"/>
                  <a:gd name="connsiteY27" fmla="*/ 6438980 h 6858000"/>
                  <a:gd name="connsiteX28" fmla="*/ 268569 w 4543952"/>
                  <a:gd name="connsiteY28" fmla="*/ 6463840 h 6858000"/>
                  <a:gd name="connsiteX29" fmla="*/ 268572 w 4543952"/>
                  <a:gd name="connsiteY29" fmla="*/ 6463848 h 6858000"/>
                  <a:gd name="connsiteX30" fmla="*/ 279556 w 4543952"/>
                  <a:gd name="connsiteY30" fmla="*/ 6508051 h 6858000"/>
                  <a:gd name="connsiteX31" fmla="*/ 282367 w 4543952"/>
                  <a:gd name="connsiteY31" fmla="*/ 6513011 h 6858000"/>
                  <a:gd name="connsiteX32" fmla="*/ 284834 w 4543952"/>
                  <a:gd name="connsiteY32" fmla="*/ 6521803 h 6858000"/>
                  <a:gd name="connsiteX33" fmla="*/ 301172 w 4543952"/>
                  <a:gd name="connsiteY33" fmla="*/ 6546194 h 6858000"/>
                  <a:gd name="connsiteX34" fmla="*/ 301172 w 4543952"/>
                  <a:gd name="connsiteY34" fmla="*/ 6546193 h 6858000"/>
                  <a:gd name="connsiteX35" fmla="*/ 282367 w 4543952"/>
                  <a:gd name="connsiteY35" fmla="*/ 6513011 h 6858000"/>
                  <a:gd name="connsiteX36" fmla="*/ 268572 w 4543952"/>
                  <a:gd name="connsiteY36" fmla="*/ 6463848 h 6858000"/>
                  <a:gd name="connsiteX37" fmla="*/ 268569 w 4543952"/>
                  <a:gd name="connsiteY37" fmla="*/ 6463839 h 6858000"/>
                  <a:gd name="connsiteX38" fmla="*/ 166047 w 4543952"/>
                  <a:gd name="connsiteY38" fmla="*/ 6392242 h 6858000"/>
                  <a:gd name="connsiteX39" fmla="*/ 173364 w 4543952"/>
                  <a:gd name="connsiteY39" fmla="*/ 6407332 h 6858000"/>
                  <a:gd name="connsiteX40" fmla="*/ 173364 w 4543952"/>
                  <a:gd name="connsiteY40" fmla="*/ 6407331 h 6858000"/>
                  <a:gd name="connsiteX41" fmla="*/ 401733 w 4543952"/>
                  <a:gd name="connsiteY41" fmla="*/ 4221390 h 6858000"/>
                  <a:gd name="connsiteX42" fmla="*/ 396017 w 4543952"/>
                  <a:gd name="connsiteY42" fmla="*/ 4253013 h 6858000"/>
                  <a:gd name="connsiteX43" fmla="*/ 356201 w 4543952"/>
                  <a:gd name="connsiteY43" fmla="*/ 4324644 h 6858000"/>
                  <a:gd name="connsiteX44" fmla="*/ 347247 w 4543952"/>
                  <a:gd name="connsiteY44" fmla="*/ 4363889 h 6858000"/>
                  <a:gd name="connsiteX45" fmla="*/ 347247 w 4543952"/>
                  <a:gd name="connsiteY45" fmla="*/ 4363890 h 6858000"/>
                  <a:gd name="connsiteX46" fmla="*/ 348009 w 4543952"/>
                  <a:gd name="connsiteY46" fmla="*/ 4482004 h 6858000"/>
                  <a:gd name="connsiteX47" fmla="*/ 408019 w 4543952"/>
                  <a:gd name="connsiteY47" fmla="*/ 4659174 h 6858000"/>
                  <a:gd name="connsiteX48" fmla="*/ 416021 w 4543952"/>
                  <a:gd name="connsiteY48" fmla="*/ 4677655 h 6858000"/>
                  <a:gd name="connsiteX49" fmla="*/ 425928 w 4543952"/>
                  <a:gd name="connsiteY49" fmla="*/ 4767764 h 6858000"/>
                  <a:gd name="connsiteX50" fmla="*/ 427237 w 4543952"/>
                  <a:gd name="connsiteY50" fmla="*/ 4800482 h 6858000"/>
                  <a:gd name="connsiteX51" fmla="*/ 412401 w 4543952"/>
                  <a:gd name="connsiteY51" fmla="*/ 4828915 h 6858000"/>
                  <a:gd name="connsiteX52" fmla="*/ 391971 w 4543952"/>
                  <a:gd name="connsiteY52" fmla="*/ 4857316 h 6858000"/>
                  <a:gd name="connsiteX53" fmla="*/ 390221 w 4543952"/>
                  <a:gd name="connsiteY53" fmla="*/ 4863342 h 6858000"/>
                  <a:gd name="connsiteX54" fmla="*/ 387469 w 4543952"/>
                  <a:gd name="connsiteY54" fmla="*/ 4867613 h 6858000"/>
                  <a:gd name="connsiteX55" fmla="*/ 382691 w 4543952"/>
                  <a:gd name="connsiteY55" fmla="*/ 4889274 h 6858000"/>
                  <a:gd name="connsiteX56" fmla="*/ 382691 w 4543952"/>
                  <a:gd name="connsiteY56" fmla="*/ 4889275 h 6858000"/>
                  <a:gd name="connsiteX57" fmla="*/ 384396 w 4543952"/>
                  <a:gd name="connsiteY57" fmla="*/ 4912168 h 6858000"/>
                  <a:gd name="connsiteX58" fmla="*/ 385799 w 4543952"/>
                  <a:gd name="connsiteY58" fmla="*/ 4933804 h 6858000"/>
                  <a:gd name="connsiteX59" fmla="*/ 378247 w 4543952"/>
                  <a:gd name="connsiteY59" fmla="*/ 4957452 h 6858000"/>
                  <a:gd name="connsiteX60" fmla="*/ 360964 w 4543952"/>
                  <a:gd name="connsiteY60" fmla="*/ 4987036 h 6858000"/>
                  <a:gd name="connsiteX61" fmla="*/ 334485 w 4543952"/>
                  <a:gd name="connsiteY61" fmla="*/ 5041520 h 6858000"/>
                  <a:gd name="connsiteX62" fmla="*/ 321371 w 4543952"/>
                  <a:gd name="connsiteY62" fmla="*/ 5087422 h 6858000"/>
                  <a:gd name="connsiteX63" fmla="*/ 321364 w 4543952"/>
                  <a:gd name="connsiteY63" fmla="*/ 5087449 h 6858000"/>
                  <a:gd name="connsiteX64" fmla="*/ 315482 w 4543952"/>
                  <a:gd name="connsiteY64" fmla="*/ 5102460 h 6858000"/>
                  <a:gd name="connsiteX65" fmla="*/ 308338 w 4543952"/>
                  <a:gd name="connsiteY65" fmla="*/ 5133219 h 6858000"/>
                  <a:gd name="connsiteX66" fmla="*/ 308337 w 4543952"/>
                  <a:gd name="connsiteY66" fmla="*/ 5133223 h 6858000"/>
                  <a:gd name="connsiteX67" fmla="*/ 308337 w 4543952"/>
                  <a:gd name="connsiteY67" fmla="*/ 5133224 h 6858000"/>
                  <a:gd name="connsiteX68" fmla="*/ 315052 w 4543952"/>
                  <a:gd name="connsiteY68" fmla="*/ 5166113 h 6858000"/>
                  <a:gd name="connsiteX69" fmla="*/ 314362 w 4543952"/>
                  <a:gd name="connsiteY69" fmla="*/ 5172089 h 6858000"/>
                  <a:gd name="connsiteX70" fmla="*/ 311814 w 4543952"/>
                  <a:gd name="connsiteY70" fmla="*/ 5179066 h 6858000"/>
                  <a:gd name="connsiteX71" fmla="*/ 311814 w 4543952"/>
                  <a:gd name="connsiteY71" fmla="*/ 5179067 h 6858000"/>
                  <a:gd name="connsiteX72" fmla="*/ 335437 w 4543952"/>
                  <a:gd name="connsiteY72" fmla="*/ 5272796 h 6858000"/>
                  <a:gd name="connsiteX73" fmla="*/ 360397 w 4543952"/>
                  <a:gd name="connsiteY73" fmla="*/ 5321350 h 6858000"/>
                  <a:gd name="connsiteX74" fmla="*/ 364317 w 4543952"/>
                  <a:gd name="connsiteY74" fmla="*/ 5355013 h 6858000"/>
                  <a:gd name="connsiteX75" fmla="*/ 359440 w 4543952"/>
                  <a:gd name="connsiteY75" fmla="*/ 5385383 h 6858000"/>
                  <a:gd name="connsiteX76" fmla="*/ 351249 w 4543952"/>
                  <a:gd name="connsiteY76" fmla="*/ 5425581 h 6858000"/>
                  <a:gd name="connsiteX77" fmla="*/ 339627 w 4543952"/>
                  <a:gd name="connsiteY77" fmla="*/ 5480636 h 6858000"/>
                  <a:gd name="connsiteX78" fmla="*/ 335103 w 4543952"/>
                  <a:gd name="connsiteY78" fmla="*/ 5507666 h 6858000"/>
                  <a:gd name="connsiteX79" fmla="*/ 335103 w 4543952"/>
                  <a:gd name="connsiteY79" fmla="*/ 5507667 h 6858000"/>
                  <a:gd name="connsiteX80" fmla="*/ 337324 w 4543952"/>
                  <a:gd name="connsiteY80" fmla="*/ 5520421 h 6858000"/>
                  <a:gd name="connsiteX81" fmla="*/ 345722 w 4543952"/>
                  <a:gd name="connsiteY81" fmla="*/ 5531691 h 6858000"/>
                  <a:gd name="connsiteX82" fmla="*/ 345723 w 4543952"/>
                  <a:gd name="connsiteY82" fmla="*/ 5531693 h 6858000"/>
                  <a:gd name="connsiteX83" fmla="*/ 355869 w 4543952"/>
                  <a:gd name="connsiteY83" fmla="*/ 5547577 h 6858000"/>
                  <a:gd name="connsiteX84" fmla="*/ 346295 w 4543952"/>
                  <a:gd name="connsiteY84" fmla="*/ 5562745 h 6858000"/>
                  <a:gd name="connsiteX85" fmla="*/ 275047 w 4543952"/>
                  <a:gd name="connsiteY85" fmla="*/ 5704482 h 6858000"/>
                  <a:gd name="connsiteX86" fmla="*/ 269141 w 4543952"/>
                  <a:gd name="connsiteY86" fmla="*/ 5740487 h 6858000"/>
                  <a:gd name="connsiteX87" fmla="*/ 260376 w 4543952"/>
                  <a:gd name="connsiteY87" fmla="*/ 5760872 h 6858000"/>
                  <a:gd name="connsiteX88" fmla="*/ 171981 w 4543952"/>
                  <a:gd name="connsiteY88" fmla="*/ 5883750 h 6858000"/>
                  <a:gd name="connsiteX89" fmla="*/ 171979 w 4543952"/>
                  <a:gd name="connsiteY89" fmla="*/ 5883755 h 6858000"/>
                  <a:gd name="connsiteX90" fmla="*/ 160957 w 4543952"/>
                  <a:gd name="connsiteY90" fmla="*/ 5909350 h 6858000"/>
                  <a:gd name="connsiteX91" fmla="*/ 154076 w 4543952"/>
                  <a:gd name="connsiteY91" fmla="*/ 5935945 h 6858000"/>
                  <a:gd name="connsiteX92" fmla="*/ 154075 w 4543952"/>
                  <a:gd name="connsiteY92" fmla="*/ 5935948 h 6858000"/>
                  <a:gd name="connsiteX93" fmla="*/ 154075 w 4543952"/>
                  <a:gd name="connsiteY93" fmla="*/ 5935949 h 6858000"/>
                  <a:gd name="connsiteX94" fmla="*/ 154242 w 4543952"/>
                  <a:gd name="connsiteY94" fmla="*/ 5964476 h 6858000"/>
                  <a:gd name="connsiteX95" fmla="*/ 157695 w 4543952"/>
                  <a:gd name="connsiteY95" fmla="*/ 5993289 h 6858000"/>
                  <a:gd name="connsiteX96" fmla="*/ 157695 w 4543952"/>
                  <a:gd name="connsiteY96" fmla="*/ 5993291 h 6858000"/>
                  <a:gd name="connsiteX97" fmla="*/ 164171 w 4543952"/>
                  <a:gd name="connsiteY97" fmla="*/ 6026440 h 6858000"/>
                  <a:gd name="connsiteX98" fmla="*/ 220371 w 4543952"/>
                  <a:gd name="connsiteY98" fmla="*/ 6108738 h 6858000"/>
                  <a:gd name="connsiteX99" fmla="*/ 234064 w 4543952"/>
                  <a:gd name="connsiteY99" fmla="*/ 6133314 h 6858000"/>
                  <a:gd name="connsiteX100" fmla="*/ 218468 w 4543952"/>
                  <a:gd name="connsiteY100" fmla="*/ 6155599 h 6858000"/>
                  <a:gd name="connsiteX101" fmla="*/ 218465 w 4543952"/>
                  <a:gd name="connsiteY101" fmla="*/ 6155601 h 6858000"/>
                  <a:gd name="connsiteX102" fmla="*/ 179794 w 4543952"/>
                  <a:gd name="connsiteY102" fmla="*/ 6228755 h 6858000"/>
                  <a:gd name="connsiteX103" fmla="*/ 162457 w 4543952"/>
                  <a:gd name="connsiteY103" fmla="*/ 6361538 h 6858000"/>
                  <a:gd name="connsiteX104" fmla="*/ 162457 w 4543952"/>
                  <a:gd name="connsiteY104" fmla="*/ 6361539 h 6858000"/>
                  <a:gd name="connsiteX105" fmla="*/ 179794 w 4543952"/>
                  <a:gd name="connsiteY105" fmla="*/ 6228756 h 6858000"/>
                  <a:gd name="connsiteX106" fmla="*/ 218465 w 4543952"/>
                  <a:gd name="connsiteY106" fmla="*/ 6155602 h 6858000"/>
                  <a:gd name="connsiteX107" fmla="*/ 218468 w 4543952"/>
                  <a:gd name="connsiteY107" fmla="*/ 6155599 h 6858000"/>
                  <a:gd name="connsiteX108" fmla="*/ 230364 w 4543952"/>
                  <a:gd name="connsiteY108" fmla="*/ 6143189 h 6858000"/>
                  <a:gd name="connsiteX109" fmla="*/ 234064 w 4543952"/>
                  <a:gd name="connsiteY109" fmla="*/ 6133314 h 6858000"/>
                  <a:gd name="connsiteX110" fmla="*/ 234064 w 4543952"/>
                  <a:gd name="connsiteY110" fmla="*/ 6133313 h 6858000"/>
                  <a:gd name="connsiteX111" fmla="*/ 220371 w 4543952"/>
                  <a:gd name="connsiteY111" fmla="*/ 6108737 h 6858000"/>
                  <a:gd name="connsiteX112" fmla="*/ 164171 w 4543952"/>
                  <a:gd name="connsiteY112" fmla="*/ 6026439 h 6858000"/>
                  <a:gd name="connsiteX113" fmla="*/ 157695 w 4543952"/>
                  <a:gd name="connsiteY113" fmla="*/ 5993290 h 6858000"/>
                  <a:gd name="connsiteX114" fmla="*/ 157695 w 4543952"/>
                  <a:gd name="connsiteY114" fmla="*/ 5993289 h 6858000"/>
                  <a:gd name="connsiteX115" fmla="*/ 154075 w 4543952"/>
                  <a:gd name="connsiteY115" fmla="*/ 5935949 h 6858000"/>
                  <a:gd name="connsiteX116" fmla="*/ 154076 w 4543952"/>
                  <a:gd name="connsiteY116" fmla="*/ 5935945 h 6858000"/>
                  <a:gd name="connsiteX117" fmla="*/ 171979 w 4543952"/>
                  <a:gd name="connsiteY117" fmla="*/ 5883755 h 6858000"/>
                  <a:gd name="connsiteX118" fmla="*/ 171981 w 4543952"/>
                  <a:gd name="connsiteY118" fmla="*/ 5883751 h 6858000"/>
                  <a:gd name="connsiteX119" fmla="*/ 260376 w 4543952"/>
                  <a:gd name="connsiteY119" fmla="*/ 5760873 h 6858000"/>
                  <a:gd name="connsiteX120" fmla="*/ 269141 w 4543952"/>
                  <a:gd name="connsiteY120" fmla="*/ 5740488 h 6858000"/>
                  <a:gd name="connsiteX121" fmla="*/ 275047 w 4543952"/>
                  <a:gd name="connsiteY121" fmla="*/ 5704483 h 6858000"/>
                  <a:gd name="connsiteX122" fmla="*/ 346295 w 4543952"/>
                  <a:gd name="connsiteY122" fmla="*/ 5562746 h 6858000"/>
                  <a:gd name="connsiteX123" fmla="*/ 355869 w 4543952"/>
                  <a:gd name="connsiteY123" fmla="*/ 5547578 h 6858000"/>
                  <a:gd name="connsiteX124" fmla="*/ 355869 w 4543952"/>
                  <a:gd name="connsiteY124" fmla="*/ 5547577 h 6858000"/>
                  <a:gd name="connsiteX125" fmla="*/ 345723 w 4543952"/>
                  <a:gd name="connsiteY125" fmla="*/ 5531692 h 6858000"/>
                  <a:gd name="connsiteX126" fmla="*/ 345722 w 4543952"/>
                  <a:gd name="connsiteY126" fmla="*/ 5531691 h 6858000"/>
                  <a:gd name="connsiteX127" fmla="*/ 335103 w 4543952"/>
                  <a:gd name="connsiteY127" fmla="*/ 5507667 h 6858000"/>
                  <a:gd name="connsiteX128" fmla="*/ 339627 w 4543952"/>
                  <a:gd name="connsiteY128" fmla="*/ 5480637 h 6858000"/>
                  <a:gd name="connsiteX129" fmla="*/ 351249 w 4543952"/>
                  <a:gd name="connsiteY129" fmla="*/ 5425582 h 6858000"/>
                  <a:gd name="connsiteX130" fmla="*/ 359440 w 4543952"/>
                  <a:gd name="connsiteY130" fmla="*/ 5385384 h 6858000"/>
                  <a:gd name="connsiteX131" fmla="*/ 364317 w 4543952"/>
                  <a:gd name="connsiteY131" fmla="*/ 5355014 h 6858000"/>
                  <a:gd name="connsiteX132" fmla="*/ 364317 w 4543952"/>
                  <a:gd name="connsiteY132" fmla="*/ 5355013 h 6858000"/>
                  <a:gd name="connsiteX133" fmla="*/ 362870 w 4543952"/>
                  <a:gd name="connsiteY133" fmla="*/ 5326162 h 6858000"/>
                  <a:gd name="connsiteX134" fmla="*/ 360397 w 4543952"/>
                  <a:gd name="connsiteY134" fmla="*/ 5321350 h 6858000"/>
                  <a:gd name="connsiteX135" fmla="*/ 359341 w 4543952"/>
                  <a:gd name="connsiteY135" fmla="*/ 5312287 h 6858000"/>
                  <a:gd name="connsiteX136" fmla="*/ 335437 w 4543952"/>
                  <a:gd name="connsiteY136" fmla="*/ 5272795 h 6858000"/>
                  <a:gd name="connsiteX137" fmla="*/ 311981 w 4543952"/>
                  <a:gd name="connsiteY137" fmla="*/ 5229432 h 6858000"/>
                  <a:gd name="connsiteX138" fmla="*/ 311814 w 4543952"/>
                  <a:gd name="connsiteY138" fmla="*/ 5179067 h 6858000"/>
                  <a:gd name="connsiteX139" fmla="*/ 314362 w 4543952"/>
                  <a:gd name="connsiteY139" fmla="*/ 5172090 h 6858000"/>
                  <a:gd name="connsiteX140" fmla="*/ 315052 w 4543952"/>
                  <a:gd name="connsiteY140" fmla="*/ 5166113 h 6858000"/>
                  <a:gd name="connsiteX141" fmla="*/ 315052 w 4543952"/>
                  <a:gd name="connsiteY141" fmla="*/ 5166112 h 6858000"/>
                  <a:gd name="connsiteX142" fmla="*/ 308337 w 4543952"/>
                  <a:gd name="connsiteY142" fmla="*/ 5133224 h 6858000"/>
                  <a:gd name="connsiteX143" fmla="*/ 308338 w 4543952"/>
                  <a:gd name="connsiteY143" fmla="*/ 5133219 h 6858000"/>
                  <a:gd name="connsiteX144" fmla="*/ 321364 w 4543952"/>
                  <a:gd name="connsiteY144" fmla="*/ 5087449 h 6858000"/>
                  <a:gd name="connsiteX145" fmla="*/ 327270 w 4543952"/>
                  <a:gd name="connsiteY145" fmla="*/ 5072375 h 6858000"/>
                  <a:gd name="connsiteX146" fmla="*/ 334485 w 4543952"/>
                  <a:gd name="connsiteY146" fmla="*/ 5041521 h 6858000"/>
                  <a:gd name="connsiteX147" fmla="*/ 360964 w 4543952"/>
                  <a:gd name="connsiteY147" fmla="*/ 4987037 h 6858000"/>
                  <a:gd name="connsiteX148" fmla="*/ 376969 w 4543952"/>
                  <a:gd name="connsiteY148" fmla="*/ 4961455 h 6858000"/>
                  <a:gd name="connsiteX149" fmla="*/ 378247 w 4543952"/>
                  <a:gd name="connsiteY149" fmla="*/ 4957452 h 6858000"/>
                  <a:gd name="connsiteX150" fmla="*/ 381039 w 4543952"/>
                  <a:gd name="connsiteY150" fmla="*/ 4952672 h 6858000"/>
                  <a:gd name="connsiteX151" fmla="*/ 385799 w 4543952"/>
                  <a:gd name="connsiteY151" fmla="*/ 4933804 h 6858000"/>
                  <a:gd name="connsiteX152" fmla="*/ 384396 w 4543952"/>
                  <a:gd name="connsiteY152" fmla="*/ 4912167 h 6858000"/>
                  <a:gd name="connsiteX153" fmla="*/ 382691 w 4543952"/>
                  <a:gd name="connsiteY153" fmla="*/ 4889274 h 6858000"/>
                  <a:gd name="connsiteX154" fmla="*/ 390221 w 4543952"/>
                  <a:gd name="connsiteY154" fmla="*/ 4863342 h 6858000"/>
                  <a:gd name="connsiteX155" fmla="*/ 412401 w 4543952"/>
                  <a:gd name="connsiteY155" fmla="*/ 4828916 h 6858000"/>
                  <a:gd name="connsiteX156" fmla="*/ 427237 w 4543952"/>
                  <a:gd name="connsiteY156" fmla="*/ 4800483 h 6858000"/>
                  <a:gd name="connsiteX157" fmla="*/ 427237 w 4543952"/>
                  <a:gd name="connsiteY157" fmla="*/ 4800482 h 6858000"/>
                  <a:gd name="connsiteX158" fmla="*/ 425928 w 4543952"/>
                  <a:gd name="connsiteY158" fmla="*/ 4767763 h 6858000"/>
                  <a:gd name="connsiteX159" fmla="*/ 416021 w 4543952"/>
                  <a:gd name="connsiteY159" fmla="*/ 4677654 h 6858000"/>
                  <a:gd name="connsiteX160" fmla="*/ 408019 w 4543952"/>
                  <a:gd name="connsiteY160" fmla="*/ 4659173 h 6858000"/>
                  <a:gd name="connsiteX161" fmla="*/ 348009 w 4543952"/>
                  <a:gd name="connsiteY161" fmla="*/ 4482003 h 6858000"/>
                  <a:gd name="connsiteX162" fmla="*/ 347247 w 4543952"/>
                  <a:gd name="connsiteY162" fmla="*/ 4363890 h 6858000"/>
                  <a:gd name="connsiteX163" fmla="*/ 356201 w 4543952"/>
                  <a:gd name="connsiteY163" fmla="*/ 4324645 h 6858000"/>
                  <a:gd name="connsiteX164" fmla="*/ 396017 w 4543952"/>
                  <a:gd name="connsiteY164" fmla="*/ 4253014 h 6858000"/>
                  <a:gd name="connsiteX165" fmla="*/ 401733 w 4543952"/>
                  <a:gd name="connsiteY165" fmla="*/ 4221391 h 6858000"/>
                  <a:gd name="connsiteX166" fmla="*/ 332842 w 4543952"/>
                  <a:gd name="connsiteY166" fmla="*/ 2836171 h 6858000"/>
                  <a:gd name="connsiteX167" fmla="*/ 332842 w 4543952"/>
                  <a:gd name="connsiteY167" fmla="*/ 2836172 h 6858000"/>
                  <a:gd name="connsiteX168" fmla="*/ 341533 w 4543952"/>
                  <a:gd name="connsiteY168" fmla="*/ 2848793 h 6858000"/>
                  <a:gd name="connsiteX169" fmla="*/ 358166 w 4543952"/>
                  <a:gd name="connsiteY169" fmla="*/ 2903544 h 6858000"/>
                  <a:gd name="connsiteX170" fmla="*/ 366072 w 4543952"/>
                  <a:gd name="connsiteY170" fmla="*/ 2947858 h 6858000"/>
                  <a:gd name="connsiteX171" fmla="*/ 366072 w 4543952"/>
                  <a:gd name="connsiteY171" fmla="*/ 2947862 h 6858000"/>
                  <a:gd name="connsiteX172" fmla="*/ 362488 w 4543952"/>
                  <a:gd name="connsiteY172" fmla="*/ 2982147 h 6858000"/>
                  <a:gd name="connsiteX173" fmla="*/ 350796 w 4543952"/>
                  <a:gd name="connsiteY173" fmla="*/ 3077400 h 6858000"/>
                  <a:gd name="connsiteX174" fmla="*/ 350796 w 4543952"/>
                  <a:gd name="connsiteY174" fmla="*/ 3077401 h 6858000"/>
                  <a:gd name="connsiteX175" fmla="*/ 363250 w 4543952"/>
                  <a:gd name="connsiteY175" fmla="*/ 3172654 h 6858000"/>
                  <a:gd name="connsiteX176" fmla="*/ 410877 w 4543952"/>
                  <a:gd name="connsiteY176" fmla="*/ 3489467 h 6858000"/>
                  <a:gd name="connsiteX177" fmla="*/ 432976 w 4543952"/>
                  <a:gd name="connsiteY177" fmla="*/ 3544713 h 6858000"/>
                  <a:gd name="connsiteX178" fmla="*/ 445520 w 4543952"/>
                  <a:gd name="connsiteY178" fmla="*/ 3562320 h 6858000"/>
                  <a:gd name="connsiteX179" fmla="*/ 450598 w 4543952"/>
                  <a:gd name="connsiteY179" fmla="*/ 3574407 h 6858000"/>
                  <a:gd name="connsiteX180" fmla="*/ 448246 w 4543952"/>
                  <a:gd name="connsiteY180" fmla="*/ 3587173 h 6858000"/>
                  <a:gd name="connsiteX181" fmla="*/ 438500 w 4543952"/>
                  <a:gd name="connsiteY181" fmla="*/ 3606816 h 6858000"/>
                  <a:gd name="connsiteX182" fmla="*/ 424974 w 4543952"/>
                  <a:gd name="connsiteY182" fmla="*/ 3630631 h 6858000"/>
                  <a:gd name="connsiteX183" fmla="*/ 400733 w 4543952"/>
                  <a:gd name="connsiteY183" fmla="*/ 3680162 h 6858000"/>
                  <a:gd name="connsiteX184" fmla="*/ 400733 w 4543952"/>
                  <a:gd name="connsiteY184" fmla="*/ 3680163 h 6858000"/>
                  <a:gd name="connsiteX185" fmla="*/ 404781 w 4543952"/>
                  <a:gd name="connsiteY185" fmla="*/ 3734837 h 6858000"/>
                  <a:gd name="connsiteX186" fmla="*/ 404399 w 4543952"/>
                  <a:gd name="connsiteY186" fmla="*/ 3754651 h 6858000"/>
                  <a:gd name="connsiteX187" fmla="*/ 398042 w 4543952"/>
                  <a:gd name="connsiteY187" fmla="*/ 3789775 h 6858000"/>
                  <a:gd name="connsiteX188" fmla="*/ 398042 w 4543952"/>
                  <a:gd name="connsiteY188" fmla="*/ 3789776 h 6858000"/>
                  <a:gd name="connsiteX189" fmla="*/ 412973 w 4543952"/>
                  <a:gd name="connsiteY189" fmla="*/ 3822472 h 6858000"/>
                  <a:gd name="connsiteX190" fmla="*/ 427308 w 4543952"/>
                  <a:gd name="connsiteY190" fmla="*/ 3852619 h 6858000"/>
                  <a:gd name="connsiteX191" fmla="*/ 417926 w 4543952"/>
                  <a:gd name="connsiteY191" fmla="*/ 3885336 h 6858000"/>
                  <a:gd name="connsiteX192" fmla="*/ 417925 w 4543952"/>
                  <a:gd name="connsiteY192" fmla="*/ 3885337 h 6858000"/>
                  <a:gd name="connsiteX193" fmla="*/ 386040 w 4543952"/>
                  <a:gd name="connsiteY193" fmla="*/ 3962158 h 6858000"/>
                  <a:gd name="connsiteX194" fmla="*/ 386040 w 4543952"/>
                  <a:gd name="connsiteY194" fmla="*/ 3962159 h 6858000"/>
                  <a:gd name="connsiteX195" fmla="*/ 388431 w 4543952"/>
                  <a:gd name="connsiteY195" fmla="*/ 4002409 h 6858000"/>
                  <a:gd name="connsiteX196" fmla="*/ 401733 w 4543952"/>
                  <a:gd name="connsiteY196" fmla="*/ 4043837 h 6858000"/>
                  <a:gd name="connsiteX197" fmla="*/ 401733 w 4543952"/>
                  <a:gd name="connsiteY197" fmla="*/ 4043839 h 6858000"/>
                  <a:gd name="connsiteX198" fmla="*/ 416855 w 4543952"/>
                  <a:gd name="connsiteY198" fmla="*/ 4103825 h 6858000"/>
                  <a:gd name="connsiteX199" fmla="*/ 405544 w 4543952"/>
                  <a:gd name="connsiteY199" fmla="*/ 4165381 h 6858000"/>
                  <a:gd name="connsiteX200" fmla="*/ 405543 w 4543952"/>
                  <a:gd name="connsiteY200" fmla="*/ 4165382 h 6858000"/>
                  <a:gd name="connsiteX201" fmla="*/ 401638 w 4543952"/>
                  <a:gd name="connsiteY201" fmla="*/ 4192386 h 6858000"/>
                  <a:gd name="connsiteX202" fmla="*/ 401638 w 4543952"/>
                  <a:gd name="connsiteY202" fmla="*/ 4192387 h 6858000"/>
                  <a:gd name="connsiteX203" fmla="*/ 405543 w 4543952"/>
                  <a:gd name="connsiteY203" fmla="*/ 4165383 h 6858000"/>
                  <a:gd name="connsiteX204" fmla="*/ 405544 w 4543952"/>
                  <a:gd name="connsiteY204" fmla="*/ 4165381 h 6858000"/>
                  <a:gd name="connsiteX205" fmla="*/ 414887 w 4543952"/>
                  <a:gd name="connsiteY205" fmla="*/ 4134255 h 6858000"/>
                  <a:gd name="connsiteX206" fmla="*/ 416855 w 4543952"/>
                  <a:gd name="connsiteY206" fmla="*/ 4103825 h 6858000"/>
                  <a:gd name="connsiteX207" fmla="*/ 416855 w 4543952"/>
                  <a:gd name="connsiteY207" fmla="*/ 4103824 h 6858000"/>
                  <a:gd name="connsiteX208" fmla="*/ 401733 w 4543952"/>
                  <a:gd name="connsiteY208" fmla="*/ 4043838 h 6858000"/>
                  <a:gd name="connsiteX209" fmla="*/ 401733 w 4543952"/>
                  <a:gd name="connsiteY209" fmla="*/ 4043837 h 6858000"/>
                  <a:gd name="connsiteX210" fmla="*/ 386040 w 4543952"/>
                  <a:gd name="connsiteY210" fmla="*/ 3962159 h 6858000"/>
                  <a:gd name="connsiteX211" fmla="*/ 395544 w 4543952"/>
                  <a:gd name="connsiteY211" fmla="*/ 3923124 h 6858000"/>
                  <a:gd name="connsiteX212" fmla="*/ 417925 w 4543952"/>
                  <a:gd name="connsiteY212" fmla="*/ 3885338 h 6858000"/>
                  <a:gd name="connsiteX213" fmla="*/ 417926 w 4543952"/>
                  <a:gd name="connsiteY213" fmla="*/ 3885336 h 6858000"/>
                  <a:gd name="connsiteX214" fmla="*/ 426528 w 4543952"/>
                  <a:gd name="connsiteY214" fmla="*/ 3868763 h 6858000"/>
                  <a:gd name="connsiteX215" fmla="*/ 427308 w 4543952"/>
                  <a:gd name="connsiteY215" fmla="*/ 3852619 h 6858000"/>
                  <a:gd name="connsiteX216" fmla="*/ 427308 w 4543952"/>
                  <a:gd name="connsiteY216" fmla="*/ 3852618 h 6858000"/>
                  <a:gd name="connsiteX217" fmla="*/ 412973 w 4543952"/>
                  <a:gd name="connsiteY217" fmla="*/ 3822471 h 6858000"/>
                  <a:gd name="connsiteX218" fmla="*/ 398042 w 4543952"/>
                  <a:gd name="connsiteY218" fmla="*/ 3789775 h 6858000"/>
                  <a:gd name="connsiteX219" fmla="*/ 404399 w 4543952"/>
                  <a:gd name="connsiteY219" fmla="*/ 3754652 h 6858000"/>
                  <a:gd name="connsiteX220" fmla="*/ 404781 w 4543952"/>
                  <a:gd name="connsiteY220" fmla="*/ 3734837 h 6858000"/>
                  <a:gd name="connsiteX221" fmla="*/ 404781 w 4543952"/>
                  <a:gd name="connsiteY221" fmla="*/ 3734836 h 6858000"/>
                  <a:gd name="connsiteX222" fmla="*/ 400733 w 4543952"/>
                  <a:gd name="connsiteY222" fmla="*/ 3680163 h 6858000"/>
                  <a:gd name="connsiteX223" fmla="*/ 407246 w 4543952"/>
                  <a:gd name="connsiteY223" fmla="*/ 3654415 h 6858000"/>
                  <a:gd name="connsiteX224" fmla="*/ 424974 w 4543952"/>
                  <a:gd name="connsiteY224" fmla="*/ 3630632 h 6858000"/>
                  <a:gd name="connsiteX225" fmla="*/ 438500 w 4543952"/>
                  <a:gd name="connsiteY225" fmla="*/ 3606817 h 6858000"/>
                  <a:gd name="connsiteX226" fmla="*/ 450598 w 4543952"/>
                  <a:gd name="connsiteY226" fmla="*/ 3574408 h 6858000"/>
                  <a:gd name="connsiteX227" fmla="*/ 450598 w 4543952"/>
                  <a:gd name="connsiteY227" fmla="*/ 3574407 h 6858000"/>
                  <a:gd name="connsiteX228" fmla="*/ 432976 w 4543952"/>
                  <a:gd name="connsiteY228" fmla="*/ 3544712 h 6858000"/>
                  <a:gd name="connsiteX229" fmla="*/ 410877 w 4543952"/>
                  <a:gd name="connsiteY229" fmla="*/ 3489466 h 6858000"/>
                  <a:gd name="connsiteX230" fmla="*/ 363250 w 4543952"/>
                  <a:gd name="connsiteY230" fmla="*/ 3172653 h 6858000"/>
                  <a:gd name="connsiteX231" fmla="*/ 350796 w 4543952"/>
                  <a:gd name="connsiteY231" fmla="*/ 3077401 h 6858000"/>
                  <a:gd name="connsiteX232" fmla="*/ 362488 w 4543952"/>
                  <a:gd name="connsiteY232" fmla="*/ 2982148 h 6858000"/>
                  <a:gd name="connsiteX233" fmla="*/ 366072 w 4543952"/>
                  <a:gd name="connsiteY233" fmla="*/ 2947862 h 6858000"/>
                  <a:gd name="connsiteX234" fmla="*/ 366072 w 4543952"/>
                  <a:gd name="connsiteY234" fmla="*/ 2947861 h 6858000"/>
                  <a:gd name="connsiteX235" fmla="*/ 366072 w 4543952"/>
                  <a:gd name="connsiteY235" fmla="*/ 2947858 h 6858000"/>
                  <a:gd name="connsiteX236" fmla="*/ 361441 w 4543952"/>
                  <a:gd name="connsiteY236" fmla="*/ 2914327 h 6858000"/>
                  <a:gd name="connsiteX237" fmla="*/ 358166 w 4543952"/>
                  <a:gd name="connsiteY237" fmla="*/ 2903544 h 6858000"/>
                  <a:gd name="connsiteX238" fmla="*/ 357138 w 4543952"/>
                  <a:gd name="connsiteY238" fmla="*/ 2897784 h 6858000"/>
                  <a:gd name="connsiteX239" fmla="*/ 341533 w 4543952"/>
                  <a:gd name="connsiteY239" fmla="*/ 2848792 h 6858000"/>
                  <a:gd name="connsiteX240" fmla="*/ 296001 w 4543952"/>
                  <a:gd name="connsiteY240" fmla="*/ 2745351 h 6858000"/>
                  <a:gd name="connsiteX241" fmla="*/ 289670 w 4543952"/>
                  <a:gd name="connsiteY241" fmla="*/ 2770757 h 6858000"/>
                  <a:gd name="connsiteX242" fmla="*/ 290080 w 4543952"/>
                  <a:gd name="connsiteY242" fmla="*/ 2778005 h 6858000"/>
                  <a:gd name="connsiteX243" fmla="*/ 289301 w 4543952"/>
                  <a:gd name="connsiteY243" fmla="*/ 2782304 h 6858000"/>
                  <a:gd name="connsiteX244" fmla="*/ 290501 w 4543952"/>
                  <a:gd name="connsiteY244" fmla="*/ 2785439 h 6858000"/>
                  <a:gd name="connsiteX245" fmla="*/ 290929 w 4543952"/>
                  <a:gd name="connsiteY245" fmla="*/ 2793022 h 6858000"/>
                  <a:gd name="connsiteX246" fmla="*/ 300579 w 4543952"/>
                  <a:gd name="connsiteY246" fmla="*/ 2811779 h 6858000"/>
                  <a:gd name="connsiteX247" fmla="*/ 300582 w 4543952"/>
                  <a:gd name="connsiteY247" fmla="*/ 2811786 h 6858000"/>
                  <a:gd name="connsiteX248" fmla="*/ 300583 w 4543952"/>
                  <a:gd name="connsiteY248" fmla="*/ 2811786 h 6858000"/>
                  <a:gd name="connsiteX249" fmla="*/ 300579 w 4543952"/>
                  <a:gd name="connsiteY249" fmla="*/ 2811779 h 6858000"/>
                  <a:gd name="connsiteX250" fmla="*/ 290501 w 4543952"/>
                  <a:gd name="connsiteY250" fmla="*/ 2785439 h 6858000"/>
                  <a:gd name="connsiteX251" fmla="*/ 290080 w 4543952"/>
                  <a:gd name="connsiteY251" fmla="*/ 2778005 h 6858000"/>
                  <a:gd name="connsiteX252" fmla="*/ 817328 w 4543952"/>
                  <a:gd name="connsiteY252" fmla="*/ 1508457 h 6858000"/>
                  <a:gd name="connsiteX253" fmla="*/ 845421 w 4543952"/>
                  <a:gd name="connsiteY253" fmla="*/ 1596212 h 6858000"/>
                  <a:gd name="connsiteX254" fmla="*/ 843517 w 4543952"/>
                  <a:gd name="connsiteY254" fmla="*/ 1624979 h 6858000"/>
                  <a:gd name="connsiteX255" fmla="*/ 786935 w 4543952"/>
                  <a:gd name="connsiteY255" fmla="*/ 1697752 h 6858000"/>
                  <a:gd name="connsiteX256" fmla="*/ 764267 w 4543952"/>
                  <a:gd name="connsiteY256" fmla="*/ 1733187 h 6858000"/>
                  <a:gd name="connsiteX257" fmla="*/ 722546 w 4543952"/>
                  <a:gd name="connsiteY257" fmla="*/ 1833774 h 6858000"/>
                  <a:gd name="connsiteX258" fmla="*/ 714925 w 4543952"/>
                  <a:gd name="connsiteY258" fmla="*/ 1842157 h 6858000"/>
                  <a:gd name="connsiteX259" fmla="*/ 624434 w 4543952"/>
                  <a:gd name="connsiteY259" fmla="*/ 1916453 h 6858000"/>
                  <a:gd name="connsiteX260" fmla="*/ 609004 w 4543952"/>
                  <a:gd name="connsiteY260" fmla="*/ 1933218 h 6858000"/>
                  <a:gd name="connsiteX261" fmla="*/ 584999 w 4543952"/>
                  <a:gd name="connsiteY261" fmla="*/ 1953412 h 6858000"/>
                  <a:gd name="connsiteX262" fmla="*/ 538516 w 4543952"/>
                  <a:gd name="connsiteY262" fmla="*/ 2016468 h 6858000"/>
                  <a:gd name="connsiteX263" fmla="*/ 523657 w 4543952"/>
                  <a:gd name="connsiteY263" fmla="*/ 2094577 h 6858000"/>
                  <a:gd name="connsiteX264" fmla="*/ 500986 w 4543952"/>
                  <a:gd name="connsiteY264" fmla="*/ 2188878 h 6858000"/>
                  <a:gd name="connsiteX265" fmla="*/ 485746 w 4543952"/>
                  <a:gd name="connsiteY265" fmla="*/ 2228313 h 6858000"/>
                  <a:gd name="connsiteX266" fmla="*/ 456789 w 4543952"/>
                  <a:gd name="connsiteY266" fmla="*/ 2334043 h 6858000"/>
                  <a:gd name="connsiteX267" fmla="*/ 432404 w 4543952"/>
                  <a:gd name="connsiteY267" fmla="*/ 2409484 h 6858000"/>
                  <a:gd name="connsiteX268" fmla="*/ 415303 w 4543952"/>
                  <a:gd name="connsiteY268" fmla="*/ 2435912 h 6858000"/>
                  <a:gd name="connsiteX269" fmla="*/ 415303 w 4543952"/>
                  <a:gd name="connsiteY269" fmla="*/ 2435912 h 6858000"/>
                  <a:gd name="connsiteX270" fmla="*/ 415303 w 4543952"/>
                  <a:gd name="connsiteY270" fmla="*/ 2435912 h 6858000"/>
                  <a:gd name="connsiteX271" fmla="*/ 414227 w 4543952"/>
                  <a:gd name="connsiteY271" fmla="*/ 2440915 h 6858000"/>
                  <a:gd name="connsiteX272" fmla="*/ 409472 w 4543952"/>
                  <a:gd name="connsiteY272" fmla="*/ 2463016 h 6858000"/>
                  <a:gd name="connsiteX273" fmla="*/ 409472 w 4543952"/>
                  <a:gd name="connsiteY273" fmla="*/ 2463017 h 6858000"/>
                  <a:gd name="connsiteX274" fmla="*/ 411535 w 4543952"/>
                  <a:gd name="connsiteY274" fmla="*/ 2490550 h 6858000"/>
                  <a:gd name="connsiteX275" fmla="*/ 418115 w 4543952"/>
                  <a:gd name="connsiteY275" fmla="*/ 2518261 h 6858000"/>
                  <a:gd name="connsiteX276" fmla="*/ 418115 w 4543952"/>
                  <a:gd name="connsiteY276" fmla="*/ 2518264 h 6858000"/>
                  <a:gd name="connsiteX277" fmla="*/ 421759 w 4543952"/>
                  <a:gd name="connsiteY277" fmla="*/ 2545006 h 6858000"/>
                  <a:gd name="connsiteX278" fmla="*/ 417545 w 4543952"/>
                  <a:gd name="connsiteY278" fmla="*/ 2571033 h 6858000"/>
                  <a:gd name="connsiteX279" fmla="*/ 344391 w 4543952"/>
                  <a:gd name="connsiteY279" fmla="*/ 2668000 h 6858000"/>
                  <a:gd name="connsiteX280" fmla="*/ 296001 w 4543952"/>
                  <a:gd name="connsiteY280" fmla="*/ 2745347 h 6858000"/>
                  <a:gd name="connsiteX281" fmla="*/ 296001 w 4543952"/>
                  <a:gd name="connsiteY281" fmla="*/ 2745348 h 6858000"/>
                  <a:gd name="connsiteX282" fmla="*/ 344391 w 4543952"/>
                  <a:gd name="connsiteY282" fmla="*/ 2668001 h 6858000"/>
                  <a:gd name="connsiteX283" fmla="*/ 417545 w 4543952"/>
                  <a:gd name="connsiteY283" fmla="*/ 2571034 h 6858000"/>
                  <a:gd name="connsiteX284" fmla="*/ 421760 w 4543952"/>
                  <a:gd name="connsiteY284" fmla="*/ 2545006 h 6858000"/>
                  <a:gd name="connsiteX285" fmla="*/ 421759 w 4543952"/>
                  <a:gd name="connsiteY285" fmla="*/ 2545006 h 6858000"/>
                  <a:gd name="connsiteX286" fmla="*/ 421760 w 4543952"/>
                  <a:gd name="connsiteY286" fmla="*/ 2545005 h 6858000"/>
                  <a:gd name="connsiteX287" fmla="*/ 418115 w 4543952"/>
                  <a:gd name="connsiteY287" fmla="*/ 2518263 h 6858000"/>
                  <a:gd name="connsiteX288" fmla="*/ 418115 w 4543952"/>
                  <a:gd name="connsiteY288" fmla="*/ 2518261 h 6858000"/>
                  <a:gd name="connsiteX289" fmla="*/ 409472 w 4543952"/>
                  <a:gd name="connsiteY289" fmla="*/ 2463017 h 6858000"/>
                  <a:gd name="connsiteX290" fmla="*/ 414227 w 4543952"/>
                  <a:gd name="connsiteY290" fmla="*/ 2440915 h 6858000"/>
                  <a:gd name="connsiteX291" fmla="*/ 415303 w 4543952"/>
                  <a:gd name="connsiteY291" fmla="*/ 2435912 h 6858000"/>
                  <a:gd name="connsiteX292" fmla="*/ 432404 w 4543952"/>
                  <a:gd name="connsiteY292" fmla="*/ 2409485 h 6858000"/>
                  <a:gd name="connsiteX293" fmla="*/ 456789 w 4543952"/>
                  <a:gd name="connsiteY293" fmla="*/ 2334044 h 6858000"/>
                  <a:gd name="connsiteX294" fmla="*/ 485746 w 4543952"/>
                  <a:gd name="connsiteY294" fmla="*/ 2228314 h 6858000"/>
                  <a:gd name="connsiteX295" fmla="*/ 500986 w 4543952"/>
                  <a:gd name="connsiteY295" fmla="*/ 2188879 h 6858000"/>
                  <a:gd name="connsiteX296" fmla="*/ 523657 w 4543952"/>
                  <a:gd name="connsiteY296" fmla="*/ 2094578 h 6858000"/>
                  <a:gd name="connsiteX297" fmla="*/ 538516 w 4543952"/>
                  <a:gd name="connsiteY297" fmla="*/ 2016469 h 6858000"/>
                  <a:gd name="connsiteX298" fmla="*/ 584999 w 4543952"/>
                  <a:gd name="connsiteY298" fmla="*/ 1953413 h 6858000"/>
                  <a:gd name="connsiteX299" fmla="*/ 609004 w 4543952"/>
                  <a:gd name="connsiteY299" fmla="*/ 1933219 h 6858000"/>
                  <a:gd name="connsiteX300" fmla="*/ 624434 w 4543952"/>
                  <a:gd name="connsiteY300" fmla="*/ 1916454 h 6858000"/>
                  <a:gd name="connsiteX301" fmla="*/ 714925 w 4543952"/>
                  <a:gd name="connsiteY301" fmla="*/ 1842158 h 6858000"/>
                  <a:gd name="connsiteX302" fmla="*/ 722546 w 4543952"/>
                  <a:gd name="connsiteY302" fmla="*/ 1833775 h 6858000"/>
                  <a:gd name="connsiteX303" fmla="*/ 764267 w 4543952"/>
                  <a:gd name="connsiteY303" fmla="*/ 1733188 h 6858000"/>
                  <a:gd name="connsiteX304" fmla="*/ 786936 w 4543952"/>
                  <a:gd name="connsiteY304" fmla="*/ 1697753 h 6858000"/>
                  <a:gd name="connsiteX305" fmla="*/ 843517 w 4543952"/>
                  <a:gd name="connsiteY305" fmla="*/ 1624980 h 6858000"/>
                  <a:gd name="connsiteX306" fmla="*/ 845422 w 4543952"/>
                  <a:gd name="connsiteY306" fmla="*/ 1596213 h 6858000"/>
                  <a:gd name="connsiteX307" fmla="*/ 798723 w 4543952"/>
                  <a:gd name="connsiteY307" fmla="*/ 1459072 h 6858000"/>
                  <a:gd name="connsiteX308" fmla="*/ 807941 w 4543952"/>
                  <a:gd name="connsiteY308" fmla="*/ 1481571 h 6858000"/>
                  <a:gd name="connsiteX309" fmla="*/ 798724 w 4543952"/>
                  <a:gd name="connsiteY309" fmla="*/ 1459073 h 6858000"/>
                  <a:gd name="connsiteX310" fmla="*/ 779530 w 4543952"/>
                  <a:gd name="connsiteY310" fmla="*/ 1268757 h 6858000"/>
                  <a:gd name="connsiteX311" fmla="*/ 774363 w 4543952"/>
                  <a:gd name="connsiteY311" fmla="*/ 1286068 h 6858000"/>
                  <a:gd name="connsiteX312" fmla="*/ 752025 w 4543952"/>
                  <a:gd name="connsiteY312" fmla="*/ 1350626 h 6858000"/>
                  <a:gd name="connsiteX313" fmla="*/ 757620 w 4543952"/>
                  <a:gd name="connsiteY313" fmla="*/ 1413839 h 6858000"/>
                  <a:gd name="connsiteX314" fmla="*/ 752026 w 4543952"/>
                  <a:gd name="connsiteY314" fmla="*/ 1350627 h 6858000"/>
                  <a:gd name="connsiteX315" fmla="*/ 774363 w 4543952"/>
                  <a:gd name="connsiteY315" fmla="*/ 1286069 h 6858000"/>
                  <a:gd name="connsiteX316" fmla="*/ 779530 w 4543952"/>
                  <a:gd name="connsiteY316" fmla="*/ 1268757 h 6858000"/>
                  <a:gd name="connsiteX317" fmla="*/ 837801 w 4543952"/>
                  <a:gd name="connsiteY317" fmla="*/ 773034 h 6858000"/>
                  <a:gd name="connsiteX318" fmla="*/ 829801 w 4543952"/>
                  <a:gd name="connsiteY318" fmla="*/ 854378 h 6858000"/>
                  <a:gd name="connsiteX319" fmla="*/ 798747 w 4543952"/>
                  <a:gd name="connsiteY319" fmla="*/ 915342 h 6858000"/>
                  <a:gd name="connsiteX320" fmla="*/ 788269 w 4543952"/>
                  <a:gd name="connsiteY320" fmla="*/ 927154 h 6858000"/>
                  <a:gd name="connsiteX321" fmla="*/ 791889 w 4543952"/>
                  <a:gd name="connsiteY321" fmla="*/ 1097086 h 6858000"/>
                  <a:gd name="connsiteX322" fmla="*/ 796271 w 4543952"/>
                  <a:gd name="connsiteY322" fmla="*/ 1123184 h 6858000"/>
                  <a:gd name="connsiteX323" fmla="*/ 771553 w 4543952"/>
                  <a:gd name="connsiteY323" fmla="*/ 1184028 h 6858000"/>
                  <a:gd name="connsiteX324" fmla="*/ 796272 w 4543952"/>
                  <a:gd name="connsiteY324" fmla="*/ 1123185 h 6858000"/>
                  <a:gd name="connsiteX325" fmla="*/ 791890 w 4543952"/>
                  <a:gd name="connsiteY325" fmla="*/ 1097087 h 6858000"/>
                  <a:gd name="connsiteX326" fmla="*/ 788270 w 4543952"/>
                  <a:gd name="connsiteY326" fmla="*/ 927155 h 6858000"/>
                  <a:gd name="connsiteX327" fmla="*/ 798748 w 4543952"/>
                  <a:gd name="connsiteY327" fmla="*/ 915343 h 6858000"/>
                  <a:gd name="connsiteX328" fmla="*/ 829801 w 4543952"/>
                  <a:gd name="connsiteY328" fmla="*/ 854379 h 6858000"/>
                  <a:gd name="connsiteX329" fmla="*/ 837801 w 4543952"/>
                  <a:gd name="connsiteY329" fmla="*/ 773035 h 6858000"/>
                  <a:gd name="connsiteX330" fmla="*/ 782400 w 4543952"/>
                  <a:gd name="connsiteY330" fmla="*/ 517850 h 6858000"/>
                  <a:gd name="connsiteX331" fmla="*/ 791317 w 4543952"/>
                  <a:gd name="connsiteY331" fmla="*/ 556046 h 6858000"/>
                  <a:gd name="connsiteX332" fmla="*/ 797795 w 4543952"/>
                  <a:gd name="connsiteY332" fmla="*/ 580049 h 6858000"/>
                  <a:gd name="connsiteX333" fmla="*/ 801176 w 4543952"/>
                  <a:gd name="connsiteY333" fmla="*/ 642536 h 6858000"/>
                  <a:gd name="connsiteX334" fmla="*/ 813700 w 4543952"/>
                  <a:gd name="connsiteY334" fmla="*/ 694927 h 6858000"/>
                  <a:gd name="connsiteX335" fmla="*/ 801177 w 4543952"/>
                  <a:gd name="connsiteY335" fmla="*/ 642537 h 6858000"/>
                  <a:gd name="connsiteX336" fmla="*/ 797796 w 4543952"/>
                  <a:gd name="connsiteY336" fmla="*/ 580050 h 6858000"/>
                  <a:gd name="connsiteX337" fmla="*/ 791318 w 4543952"/>
                  <a:gd name="connsiteY337" fmla="*/ 556047 h 6858000"/>
                  <a:gd name="connsiteX338" fmla="*/ 783887 w 4543952"/>
                  <a:gd name="connsiteY338" fmla="*/ 313532 h 6858000"/>
                  <a:gd name="connsiteX339" fmla="*/ 786245 w 4543952"/>
                  <a:gd name="connsiteY339" fmla="*/ 324057 h 6858000"/>
                  <a:gd name="connsiteX340" fmla="*/ 784459 w 4543952"/>
                  <a:gd name="connsiteY340" fmla="*/ 338869 h 6858000"/>
                  <a:gd name="connsiteX341" fmla="*/ 784454 w 4543952"/>
                  <a:gd name="connsiteY341" fmla="*/ 338897 h 6858000"/>
                  <a:gd name="connsiteX342" fmla="*/ 778363 w 4543952"/>
                  <a:gd name="connsiteY342" fmla="*/ 367327 h 6858000"/>
                  <a:gd name="connsiteX343" fmla="*/ 774553 w 4543952"/>
                  <a:gd name="connsiteY343" fmla="*/ 395639 h 6858000"/>
                  <a:gd name="connsiteX344" fmla="*/ 784454 w 4543952"/>
                  <a:gd name="connsiteY344" fmla="*/ 338897 h 6858000"/>
                  <a:gd name="connsiteX345" fmla="*/ 784460 w 4543952"/>
                  <a:gd name="connsiteY345" fmla="*/ 338870 h 6858000"/>
                  <a:gd name="connsiteX346" fmla="*/ 783888 w 4543952"/>
                  <a:gd name="connsiteY346" fmla="*/ 313533 h 6858000"/>
                  <a:gd name="connsiteX347" fmla="*/ 761560 w 4543952"/>
                  <a:gd name="connsiteY347" fmla="*/ 281567 h 6858000"/>
                  <a:gd name="connsiteX348" fmla="*/ 766454 w 4543952"/>
                  <a:gd name="connsiteY348" fmla="*/ 295414 h 6858000"/>
                  <a:gd name="connsiteX349" fmla="*/ 766455 w 4543952"/>
                  <a:gd name="connsiteY349" fmla="*/ 295414 h 6858000"/>
                  <a:gd name="connsiteX350" fmla="*/ 774880 w 4543952"/>
                  <a:gd name="connsiteY350" fmla="*/ 24485 h 6858000"/>
                  <a:gd name="connsiteX351" fmla="*/ 777142 w 4543952"/>
                  <a:gd name="connsiteY351" fmla="*/ 74128 h 6858000"/>
                  <a:gd name="connsiteX352" fmla="*/ 767023 w 4543952"/>
                  <a:gd name="connsiteY352" fmla="*/ 151568 h 6858000"/>
                  <a:gd name="connsiteX353" fmla="*/ 766824 w 4543952"/>
                  <a:gd name="connsiteY353" fmla="*/ 153387 h 6858000"/>
                  <a:gd name="connsiteX354" fmla="*/ 763010 w 4543952"/>
                  <a:gd name="connsiteY354" fmla="*/ 177270 h 6858000"/>
                  <a:gd name="connsiteX355" fmla="*/ 758551 w 4543952"/>
                  <a:gd name="connsiteY355" fmla="*/ 228943 h 6858000"/>
                  <a:gd name="connsiteX356" fmla="*/ 766824 w 4543952"/>
                  <a:gd name="connsiteY356" fmla="*/ 153387 h 6858000"/>
                  <a:gd name="connsiteX357" fmla="*/ 771220 w 4543952"/>
                  <a:gd name="connsiteY357" fmla="*/ 125860 h 6858000"/>
                  <a:gd name="connsiteX358" fmla="*/ 777143 w 4543952"/>
                  <a:gd name="connsiteY358" fmla="*/ 74128 h 6858000"/>
                  <a:gd name="connsiteX359" fmla="*/ 313354 w 4543952"/>
                  <a:gd name="connsiteY359" fmla="*/ 0 h 6858000"/>
                  <a:gd name="connsiteX360" fmla="*/ 777461 w 4543952"/>
                  <a:gd name="connsiteY360" fmla="*/ 0 h 6858000"/>
                  <a:gd name="connsiteX361" fmla="*/ 774743 w 4543952"/>
                  <a:gd name="connsiteY361" fmla="*/ 21485 h 6858000"/>
                  <a:gd name="connsiteX362" fmla="*/ 777461 w 4543952"/>
                  <a:gd name="connsiteY362" fmla="*/ 0 h 6858000"/>
                  <a:gd name="connsiteX363" fmla="*/ 4543952 w 4543952"/>
                  <a:gd name="connsiteY363" fmla="*/ 1 h 6858000"/>
                  <a:gd name="connsiteX364" fmla="*/ 4543952 w 4543952"/>
                  <a:gd name="connsiteY364" fmla="*/ 6858000 h 6858000"/>
                  <a:gd name="connsiteX365" fmla="*/ 284400 w 4543952"/>
                  <a:gd name="connsiteY365" fmla="*/ 6858000 h 6858000"/>
                  <a:gd name="connsiteX366" fmla="*/ 112147 w 4543952"/>
                  <a:gd name="connsiteY366" fmla="*/ 6858000 h 6858000"/>
                  <a:gd name="connsiteX367" fmla="*/ 102447 w 4543952"/>
                  <a:gd name="connsiteY367" fmla="*/ 6815515 h 6858000"/>
                  <a:gd name="connsiteX368" fmla="*/ 83396 w 4543952"/>
                  <a:gd name="connsiteY368" fmla="*/ 6748457 h 6858000"/>
                  <a:gd name="connsiteX369" fmla="*/ 61870 w 4543952"/>
                  <a:gd name="connsiteY369" fmla="*/ 6584811 h 6858000"/>
                  <a:gd name="connsiteX370" fmla="*/ 41105 w 4543952"/>
                  <a:gd name="connsiteY370" fmla="*/ 6415832 h 6858000"/>
                  <a:gd name="connsiteX371" fmla="*/ 34247 w 4543952"/>
                  <a:gd name="connsiteY371" fmla="*/ 6323057 h 6858000"/>
                  <a:gd name="connsiteX372" fmla="*/ 23386 w 4543952"/>
                  <a:gd name="connsiteY372" fmla="*/ 6242092 h 6858000"/>
                  <a:gd name="connsiteX373" fmla="*/ 16528 w 4543952"/>
                  <a:gd name="connsiteY373" fmla="*/ 6171604 h 6858000"/>
                  <a:gd name="connsiteX374" fmla="*/ 2622 w 4543952"/>
                  <a:gd name="connsiteY374" fmla="*/ 6059396 h 6858000"/>
                  <a:gd name="connsiteX375" fmla="*/ 0 w 4543952"/>
                  <a:gd name="connsiteY375" fmla="*/ 6041768 h 6858000"/>
                  <a:gd name="connsiteX376" fmla="*/ 0 w 4543952"/>
                  <a:gd name="connsiteY376" fmla="*/ 6000936 h 6858000"/>
                  <a:gd name="connsiteX377" fmla="*/ 3670 w 4543952"/>
                  <a:gd name="connsiteY377" fmla="*/ 5957594 h 6858000"/>
                  <a:gd name="connsiteX378" fmla="*/ 0 w 4543952"/>
                  <a:gd name="connsiteY378" fmla="*/ 5912510 h 6858000"/>
                  <a:gd name="connsiteX379" fmla="*/ 0 w 4543952"/>
                  <a:gd name="connsiteY379" fmla="*/ 5886400 h 6858000"/>
                  <a:gd name="connsiteX380" fmla="*/ 1098 w 4543952"/>
                  <a:gd name="connsiteY380" fmla="*/ 5864317 h 6858000"/>
                  <a:gd name="connsiteX381" fmla="*/ 24720 w 4543952"/>
                  <a:gd name="connsiteY381" fmla="*/ 5790591 h 6858000"/>
                  <a:gd name="connsiteX382" fmla="*/ 26434 w 4543952"/>
                  <a:gd name="connsiteY382" fmla="*/ 5781829 h 6858000"/>
                  <a:gd name="connsiteX383" fmla="*/ 35771 w 4543952"/>
                  <a:gd name="connsiteY383" fmla="*/ 5733439 h 6858000"/>
                  <a:gd name="connsiteX384" fmla="*/ 38819 w 4543952"/>
                  <a:gd name="connsiteY384" fmla="*/ 5706958 h 6858000"/>
                  <a:gd name="connsiteX385" fmla="*/ 58250 w 4543952"/>
                  <a:gd name="connsiteY385" fmla="*/ 5606371 h 6858000"/>
                  <a:gd name="connsiteX386" fmla="*/ 67394 w 4543952"/>
                  <a:gd name="connsiteY386" fmla="*/ 5548459 h 6858000"/>
                  <a:gd name="connsiteX387" fmla="*/ 66060 w 4543952"/>
                  <a:gd name="connsiteY387" fmla="*/ 5501593 h 6858000"/>
                  <a:gd name="connsiteX388" fmla="*/ 64346 w 4543952"/>
                  <a:gd name="connsiteY388" fmla="*/ 5419294 h 6858000"/>
                  <a:gd name="connsiteX389" fmla="*/ 59964 w 4543952"/>
                  <a:gd name="connsiteY389" fmla="*/ 5393004 h 6858000"/>
                  <a:gd name="connsiteX390" fmla="*/ 72538 w 4543952"/>
                  <a:gd name="connsiteY390" fmla="*/ 5274128 h 6858000"/>
                  <a:gd name="connsiteX391" fmla="*/ 73490 w 4543952"/>
                  <a:gd name="connsiteY391" fmla="*/ 5206307 h 6858000"/>
                  <a:gd name="connsiteX392" fmla="*/ 89113 w 4543952"/>
                  <a:gd name="connsiteY392" fmla="*/ 5129915 h 6858000"/>
                  <a:gd name="connsiteX393" fmla="*/ 88351 w 4543952"/>
                  <a:gd name="connsiteY393" fmla="*/ 5107626 h 6858000"/>
                  <a:gd name="connsiteX394" fmla="*/ 87016 w 4543952"/>
                  <a:gd name="connsiteY394" fmla="*/ 5082669 h 6858000"/>
                  <a:gd name="connsiteX395" fmla="*/ 85872 w 4543952"/>
                  <a:gd name="connsiteY395" fmla="*/ 5006085 h 6858000"/>
                  <a:gd name="connsiteX396" fmla="*/ 80158 w 4543952"/>
                  <a:gd name="connsiteY396" fmla="*/ 4959601 h 6858000"/>
                  <a:gd name="connsiteX397" fmla="*/ 83586 w 4543952"/>
                  <a:gd name="connsiteY397" fmla="*/ 4871018 h 6858000"/>
                  <a:gd name="connsiteX398" fmla="*/ 78634 w 4543952"/>
                  <a:gd name="connsiteY398" fmla="*/ 4838249 h 6858000"/>
                  <a:gd name="connsiteX399" fmla="*/ 78062 w 4543952"/>
                  <a:gd name="connsiteY399" fmla="*/ 4755380 h 6858000"/>
                  <a:gd name="connsiteX400" fmla="*/ 80920 w 4543952"/>
                  <a:gd name="connsiteY400" fmla="*/ 4681082 h 6858000"/>
                  <a:gd name="connsiteX401" fmla="*/ 79396 w 4543952"/>
                  <a:gd name="connsiteY401" fmla="*/ 4609451 h 6858000"/>
                  <a:gd name="connsiteX402" fmla="*/ 73110 w 4543952"/>
                  <a:gd name="connsiteY402" fmla="*/ 4558206 h 6858000"/>
                  <a:gd name="connsiteX403" fmla="*/ 69300 w 4543952"/>
                  <a:gd name="connsiteY403" fmla="*/ 4502578 h 6858000"/>
                  <a:gd name="connsiteX404" fmla="*/ 46629 w 4543952"/>
                  <a:gd name="connsiteY404" fmla="*/ 4349221 h 6858000"/>
                  <a:gd name="connsiteX405" fmla="*/ 52153 w 4543952"/>
                  <a:gd name="connsiteY405" fmla="*/ 4320836 h 6858000"/>
                  <a:gd name="connsiteX406" fmla="*/ 57297 w 4543952"/>
                  <a:gd name="connsiteY406" fmla="*/ 4159666 h 6858000"/>
                  <a:gd name="connsiteX407" fmla="*/ 56915 w 4543952"/>
                  <a:gd name="connsiteY407" fmla="*/ 4124613 h 6858000"/>
                  <a:gd name="connsiteX408" fmla="*/ 79396 w 4543952"/>
                  <a:gd name="connsiteY408" fmla="*/ 4030502 h 6858000"/>
                  <a:gd name="connsiteX409" fmla="*/ 43771 w 4543952"/>
                  <a:gd name="connsiteY409" fmla="*/ 3885337 h 6858000"/>
                  <a:gd name="connsiteX410" fmla="*/ 426 w 4543952"/>
                  <a:gd name="connsiteY410" fmla="*/ 3786776 h 6858000"/>
                  <a:gd name="connsiteX411" fmla="*/ 0 w 4543952"/>
                  <a:gd name="connsiteY411" fmla="*/ 3773896 h 6858000"/>
                  <a:gd name="connsiteX412" fmla="*/ 0 w 4543952"/>
                  <a:gd name="connsiteY412" fmla="*/ 3393881 h 6858000"/>
                  <a:gd name="connsiteX413" fmla="*/ 11838 w 4543952"/>
                  <a:gd name="connsiteY413" fmla="*/ 3359515 h 6858000"/>
                  <a:gd name="connsiteX414" fmla="*/ 12910 w 4543952"/>
                  <a:gd name="connsiteY414" fmla="*/ 3318770 h 6858000"/>
                  <a:gd name="connsiteX415" fmla="*/ 6718 w 4543952"/>
                  <a:gd name="connsiteY415" fmla="*/ 3304078 h 6858000"/>
                  <a:gd name="connsiteX416" fmla="*/ 0 w 4543952"/>
                  <a:gd name="connsiteY416" fmla="*/ 3297656 h 6858000"/>
                  <a:gd name="connsiteX417" fmla="*/ 0 w 4543952"/>
                  <a:gd name="connsiteY417" fmla="*/ 3207866 h 6858000"/>
                  <a:gd name="connsiteX418" fmla="*/ 15553 w 4543952"/>
                  <a:gd name="connsiteY418" fmla="*/ 3186770 h 6858000"/>
                  <a:gd name="connsiteX419" fmla="*/ 36341 w 4543952"/>
                  <a:gd name="connsiteY419" fmla="*/ 3107499 h 6858000"/>
                  <a:gd name="connsiteX420" fmla="*/ 38057 w 4543952"/>
                  <a:gd name="connsiteY420" fmla="*/ 3042727 h 6858000"/>
                  <a:gd name="connsiteX421" fmla="*/ 54249 w 4543952"/>
                  <a:gd name="connsiteY421" fmla="*/ 2901942 h 6858000"/>
                  <a:gd name="connsiteX422" fmla="*/ 77300 w 4543952"/>
                  <a:gd name="connsiteY422" fmla="*/ 2809929 h 6858000"/>
                  <a:gd name="connsiteX423" fmla="*/ 103399 w 4543952"/>
                  <a:gd name="connsiteY423" fmla="*/ 2743825 h 6858000"/>
                  <a:gd name="connsiteX424" fmla="*/ 137500 w 4543952"/>
                  <a:gd name="connsiteY424" fmla="*/ 2649142 h 6858000"/>
                  <a:gd name="connsiteX425" fmla="*/ 155217 w 4543952"/>
                  <a:gd name="connsiteY425" fmla="*/ 2554078 h 6858000"/>
                  <a:gd name="connsiteX426" fmla="*/ 177507 w 4543952"/>
                  <a:gd name="connsiteY426" fmla="*/ 2485306 h 6858000"/>
                  <a:gd name="connsiteX427" fmla="*/ 192748 w 4543952"/>
                  <a:gd name="connsiteY427" fmla="*/ 2401291 h 6858000"/>
                  <a:gd name="connsiteX428" fmla="*/ 193318 w 4543952"/>
                  <a:gd name="connsiteY428" fmla="*/ 2330805 h 6858000"/>
                  <a:gd name="connsiteX429" fmla="*/ 190652 w 4543952"/>
                  <a:gd name="connsiteY429" fmla="*/ 2220311 h 6858000"/>
                  <a:gd name="connsiteX430" fmla="*/ 236753 w 4543952"/>
                  <a:gd name="connsiteY430" fmla="*/ 2085053 h 6858000"/>
                  <a:gd name="connsiteX431" fmla="*/ 247042 w 4543952"/>
                  <a:gd name="connsiteY431" fmla="*/ 2030377 h 6858000"/>
                  <a:gd name="connsiteX432" fmla="*/ 251804 w 4543952"/>
                  <a:gd name="connsiteY432" fmla="*/ 1978939 h 6858000"/>
                  <a:gd name="connsiteX433" fmla="*/ 282475 w 4543952"/>
                  <a:gd name="connsiteY433" fmla="*/ 1869779 h 6858000"/>
                  <a:gd name="connsiteX434" fmla="*/ 292573 w 4543952"/>
                  <a:gd name="connsiteY434" fmla="*/ 1825392 h 6858000"/>
                  <a:gd name="connsiteX435" fmla="*/ 292381 w 4543952"/>
                  <a:gd name="connsiteY435" fmla="*/ 1763286 h 6858000"/>
                  <a:gd name="connsiteX436" fmla="*/ 306480 w 4543952"/>
                  <a:gd name="connsiteY436" fmla="*/ 1650316 h 6858000"/>
                  <a:gd name="connsiteX437" fmla="*/ 347629 w 4543952"/>
                  <a:gd name="connsiteY437" fmla="*/ 1537536 h 6858000"/>
                  <a:gd name="connsiteX438" fmla="*/ 343629 w 4543952"/>
                  <a:gd name="connsiteY438" fmla="*/ 1489719 h 6858000"/>
                  <a:gd name="connsiteX439" fmla="*/ 344581 w 4543952"/>
                  <a:gd name="connsiteY439" fmla="*/ 1472574 h 6858000"/>
                  <a:gd name="connsiteX440" fmla="*/ 367252 w 4543952"/>
                  <a:gd name="connsiteY440" fmla="*/ 1318455 h 6858000"/>
                  <a:gd name="connsiteX441" fmla="*/ 369728 w 4543952"/>
                  <a:gd name="connsiteY441" fmla="*/ 1303023 h 6858000"/>
                  <a:gd name="connsiteX442" fmla="*/ 389921 w 4543952"/>
                  <a:gd name="connsiteY442" fmla="*/ 1230632 h 6858000"/>
                  <a:gd name="connsiteX443" fmla="*/ 402495 w 4543952"/>
                  <a:gd name="connsiteY443" fmla="*/ 1048124 h 6858000"/>
                  <a:gd name="connsiteX444" fmla="*/ 404019 w 4543952"/>
                  <a:gd name="connsiteY444" fmla="*/ 1036886 h 6858000"/>
                  <a:gd name="connsiteX445" fmla="*/ 393923 w 4543952"/>
                  <a:gd name="connsiteY445" fmla="*/ 975732 h 6858000"/>
                  <a:gd name="connsiteX446" fmla="*/ 379634 w 4543952"/>
                  <a:gd name="connsiteY446" fmla="*/ 945443 h 6858000"/>
                  <a:gd name="connsiteX447" fmla="*/ 364774 w 4543952"/>
                  <a:gd name="connsiteY447" fmla="*/ 898197 h 6858000"/>
                  <a:gd name="connsiteX448" fmla="*/ 359250 w 4543952"/>
                  <a:gd name="connsiteY448" fmla="*/ 850188 h 6858000"/>
                  <a:gd name="connsiteX449" fmla="*/ 381730 w 4543952"/>
                  <a:gd name="connsiteY449" fmla="*/ 769604 h 6858000"/>
                  <a:gd name="connsiteX450" fmla="*/ 384016 w 4543952"/>
                  <a:gd name="connsiteY450" fmla="*/ 740267 h 6858000"/>
                  <a:gd name="connsiteX451" fmla="*/ 394875 w 4543952"/>
                  <a:gd name="connsiteY451" fmla="*/ 674922 h 6858000"/>
                  <a:gd name="connsiteX452" fmla="*/ 394113 w 4543952"/>
                  <a:gd name="connsiteY452" fmla="*/ 617771 h 6858000"/>
                  <a:gd name="connsiteX453" fmla="*/ 376776 w 4543952"/>
                  <a:gd name="connsiteY453" fmla="*/ 571859 h 6858000"/>
                  <a:gd name="connsiteX454" fmla="*/ 373348 w 4543952"/>
                  <a:gd name="connsiteY454" fmla="*/ 505181 h 6858000"/>
                  <a:gd name="connsiteX455" fmla="*/ 385920 w 4543952"/>
                  <a:gd name="connsiteY455" fmla="*/ 462125 h 6858000"/>
                  <a:gd name="connsiteX456" fmla="*/ 387634 w 4543952"/>
                  <a:gd name="connsiteY456" fmla="*/ 453363 h 6858000"/>
                  <a:gd name="connsiteX457" fmla="*/ 388399 w 4543952"/>
                  <a:gd name="connsiteY457" fmla="*/ 340773 h 6858000"/>
                  <a:gd name="connsiteX458" fmla="*/ 350487 w 4543952"/>
                  <a:gd name="connsiteY458" fmla="*/ 200181 h 6858000"/>
                  <a:gd name="connsiteX459" fmla="*/ 342485 w 4543952"/>
                  <a:gd name="connsiteY459" fmla="*/ 176938 h 6858000"/>
                  <a:gd name="connsiteX460" fmla="*/ 328579 w 4543952"/>
                  <a:gd name="connsiteY460" fmla="*/ 63586 h 6858000"/>
                  <a:gd name="connsiteX461" fmla="*/ 314480 w 4543952"/>
                  <a:gd name="connsiteY461" fmla="*/ 2816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</a:cxnLst>
                <a:rect l="l" t="t" r="r" b="b"/>
                <a:pathLst>
                  <a:path w="4543952" h="6858000">
                    <a:moveTo>
                      <a:pt x="328959" y="6564619"/>
                    </a:moveTo>
                    <a:lnTo>
                      <a:pt x="306480" y="6588624"/>
                    </a:lnTo>
                    <a:cubicBezTo>
                      <a:pt x="298003" y="6597577"/>
                      <a:pt x="291954" y="6611341"/>
                      <a:pt x="289858" y="6625223"/>
                    </a:cubicBezTo>
                    <a:lnTo>
                      <a:pt x="289858" y="6625224"/>
                    </a:lnTo>
                    <a:lnTo>
                      <a:pt x="289870" y="6645551"/>
                    </a:lnTo>
                    <a:lnTo>
                      <a:pt x="296953" y="6662539"/>
                    </a:lnTo>
                    <a:lnTo>
                      <a:pt x="296953" y="6662541"/>
                    </a:lnTo>
                    <a:lnTo>
                      <a:pt x="296954" y="6662543"/>
                    </a:lnTo>
                    <a:lnTo>
                      <a:pt x="311551" y="6702975"/>
                    </a:lnTo>
                    <a:lnTo>
                      <a:pt x="297715" y="6742551"/>
                    </a:lnTo>
                    <a:lnTo>
                      <a:pt x="297714" y="6742554"/>
                    </a:lnTo>
                    <a:lnTo>
                      <a:pt x="283011" y="6776799"/>
                    </a:lnTo>
                    <a:lnTo>
                      <a:pt x="278238" y="6812061"/>
                    </a:lnTo>
                    <a:lnTo>
                      <a:pt x="278237" y="6812062"/>
                    </a:lnTo>
                    <a:lnTo>
                      <a:pt x="278237" y="6812063"/>
                    </a:lnTo>
                    <a:lnTo>
                      <a:pt x="278238" y="6812061"/>
                    </a:lnTo>
                    <a:lnTo>
                      <a:pt x="297714" y="6742554"/>
                    </a:lnTo>
                    <a:lnTo>
                      <a:pt x="297715" y="6742552"/>
                    </a:lnTo>
                    <a:cubicBezTo>
                      <a:pt x="306003" y="6729218"/>
                      <a:pt x="311147" y="6716168"/>
                      <a:pt x="311551" y="6702976"/>
                    </a:cubicBezTo>
                    <a:lnTo>
                      <a:pt x="311551" y="6702975"/>
                    </a:lnTo>
                    <a:lnTo>
                      <a:pt x="308405" y="6683026"/>
                    </a:lnTo>
                    <a:lnTo>
                      <a:pt x="296954" y="6662543"/>
                    </a:lnTo>
                    <a:lnTo>
                      <a:pt x="296953" y="6662540"/>
                    </a:lnTo>
                    <a:lnTo>
                      <a:pt x="296953" y="6662539"/>
                    </a:lnTo>
                    <a:lnTo>
                      <a:pt x="289858" y="6625224"/>
                    </a:lnTo>
                    <a:lnTo>
                      <a:pt x="306480" y="6588625"/>
                    </a:lnTo>
                    <a:cubicBezTo>
                      <a:pt x="312576" y="6582146"/>
                      <a:pt x="318672" y="6575478"/>
                      <a:pt x="328959" y="6564620"/>
                    </a:cubicBezTo>
                    <a:close/>
                    <a:moveTo>
                      <a:pt x="248638" y="6438980"/>
                    </a:moveTo>
                    <a:cubicBezTo>
                      <a:pt x="258140" y="6444076"/>
                      <a:pt x="265617" y="6451649"/>
                      <a:pt x="268569" y="6463840"/>
                    </a:cubicBezTo>
                    <a:lnTo>
                      <a:pt x="268572" y="6463848"/>
                    </a:lnTo>
                    <a:lnTo>
                      <a:pt x="279556" y="6508051"/>
                    </a:lnTo>
                    <a:lnTo>
                      <a:pt x="282367" y="6513011"/>
                    </a:lnTo>
                    <a:lnTo>
                      <a:pt x="284834" y="6521803"/>
                    </a:lnTo>
                    <a:lnTo>
                      <a:pt x="301172" y="6546194"/>
                    </a:lnTo>
                    <a:lnTo>
                      <a:pt x="301172" y="6546193"/>
                    </a:lnTo>
                    <a:lnTo>
                      <a:pt x="282367" y="6513011"/>
                    </a:lnTo>
                    <a:lnTo>
                      <a:pt x="268572" y="6463848"/>
                    </a:lnTo>
                    <a:lnTo>
                      <a:pt x="268569" y="6463839"/>
                    </a:lnTo>
                    <a:close/>
                    <a:moveTo>
                      <a:pt x="166047" y="6392242"/>
                    </a:moveTo>
                    <a:lnTo>
                      <a:pt x="173364" y="6407332"/>
                    </a:lnTo>
                    <a:lnTo>
                      <a:pt x="173364" y="6407331"/>
                    </a:lnTo>
                    <a:close/>
                    <a:moveTo>
                      <a:pt x="401733" y="4221390"/>
                    </a:moveTo>
                    <a:lnTo>
                      <a:pt x="396017" y="4253013"/>
                    </a:lnTo>
                    <a:cubicBezTo>
                      <a:pt x="383824" y="4277400"/>
                      <a:pt x="368204" y="4300069"/>
                      <a:pt x="356201" y="4324644"/>
                    </a:cubicBezTo>
                    <a:cubicBezTo>
                      <a:pt x="350487" y="4336456"/>
                      <a:pt x="347439" y="4350553"/>
                      <a:pt x="347247" y="4363889"/>
                    </a:cubicBezTo>
                    <a:lnTo>
                      <a:pt x="347247" y="4363890"/>
                    </a:lnTo>
                    <a:cubicBezTo>
                      <a:pt x="346295" y="4403325"/>
                      <a:pt x="346295" y="4442761"/>
                      <a:pt x="348009" y="4482004"/>
                    </a:cubicBezTo>
                    <a:cubicBezTo>
                      <a:pt x="350677" y="4546776"/>
                      <a:pt x="351249" y="4612500"/>
                      <a:pt x="408019" y="4659174"/>
                    </a:cubicBezTo>
                    <a:cubicBezTo>
                      <a:pt x="412591" y="4662986"/>
                      <a:pt x="415259" y="4671176"/>
                      <a:pt x="416021" y="4677655"/>
                    </a:cubicBezTo>
                    <a:cubicBezTo>
                      <a:pt x="419640" y="4707564"/>
                      <a:pt x="420022" y="4738235"/>
                      <a:pt x="425928" y="4767764"/>
                    </a:cubicBezTo>
                    <a:lnTo>
                      <a:pt x="427237" y="4800482"/>
                    </a:lnTo>
                    <a:lnTo>
                      <a:pt x="412401" y="4828915"/>
                    </a:lnTo>
                    <a:cubicBezTo>
                      <a:pt x="404115" y="4837702"/>
                      <a:pt x="397114" y="4847213"/>
                      <a:pt x="391971" y="4857316"/>
                    </a:cubicBezTo>
                    <a:lnTo>
                      <a:pt x="390221" y="4863342"/>
                    </a:lnTo>
                    <a:lnTo>
                      <a:pt x="387469" y="4867613"/>
                    </a:lnTo>
                    <a:lnTo>
                      <a:pt x="382691" y="4889274"/>
                    </a:lnTo>
                    <a:lnTo>
                      <a:pt x="382691" y="4889275"/>
                    </a:lnTo>
                    <a:cubicBezTo>
                      <a:pt x="382122" y="4896713"/>
                      <a:pt x="382634" y="4904357"/>
                      <a:pt x="384396" y="4912168"/>
                    </a:cubicBezTo>
                    <a:lnTo>
                      <a:pt x="385799" y="4933804"/>
                    </a:lnTo>
                    <a:lnTo>
                      <a:pt x="378247" y="4957452"/>
                    </a:lnTo>
                    <a:lnTo>
                      <a:pt x="360964" y="4987036"/>
                    </a:lnTo>
                    <a:cubicBezTo>
                      <a:pt x="349725" y="5003800"/>
                      <a:pt x="335627" y="5022851"/>
                      <a:pt x="334485" y="5041520"/>
                    </a:cubicBezTo>
                    <a:cubicBezTo>
                      <a:pt x="333557" y="5057380"/>
                      <a:pt x="327458" y="5072410"/>
                      <a:pt x="321371" y="5087422"/>
                    </a:cubicBezTo>
                    <a:lnTo>
                      <a:pt x="321364" y="5087449"/>
                    </a:lnTo>
                    <a:lnTo>
                      <a:pt x="315482" y="5102460"/>
                    </a:lnTo>
                    <a:lnTo>
                      <a:pt x="308338" y="5133219"/>
                    </a:lnTo>
                    <a:lnTo>
                      <a:pt x="308337" y="5133223"/>
                    </a:lnTo>
                    <a:lnTo>
                      <a:pt x="308337" y="5133224"/>
                    </a:lnTo>
                    <a:lnTo>
                      <a:pt x="315052" y="5166113"/>
                    </a:lnTo>
                    <a:lnTo>
                      <a:pt x="314362" y="5172089"/>
                    </a:lnTo>
                    <a:cubicBezTo>
                      <a:pt x="313481" y="5174399"/>
                      <a:pt x="312290" y="5176875"/>
                      <a:pt x="311814" y="5179066"/>
                    </a:cubicBezTo>
                    <a:lnTo>
                      <a:pt x="311814" y="5179067"/>
                    </a:lnTo>
                    <a:cubicBezTo>
                      <a:pt x="304574" y="5214121"/>
                      <a:pt x="311624" y="5247078"/>
                      <a:pt x="335437" y="5272796"/>
                    </a:cubicBezTo>
                    <a:lnTo>
                      <a:pt x="360397" y="5321350"/>
                    </a:lnTo>
                    <a:lnTo>
                      <a:pt x="364317" y="5355013"/>
                    </a:lnTo>
                    <a:lnTo>
                      <a:pt x="359440" y="5385383"/>
                    </a:lnTo>
                    <a:cubicBezTo>
                      <a:pt x="356201" y="5398720"/>
                      <a:pt x="353915" y="5412056"/>
                      <a:pt x="351249" y="5425581"/>
                    </a:cubicBezTo>
                    <a:cubicBezTo>
                      <a:pt x="347439" y="5443869"/>
                      <a:pt x="343437" y="5462350"/>
                      <a:pt x="339627" y="5480636"/>
                    </a:cubicBezTo>
                    <a:cubicBezTo>
                      <a:pt x="337722" y="5489496"/>
                      <a:pt x="335151" y="5498831"/>
                      <a:pt x="335103" y="5507666"/>
                    </a:cubicBezTo>
                    <a:lnTo>
                      <a:pt x="335103" y="5507667"/>
                    </a:lnTo>
                    <a:lnTo>
                      <a:pt x="337324" y="5520421"/>
                    </a:lnTo>
                    <a:lnTo>
                      <a:pt x="345722" y="5531691"/>
                    </a:lnTo>
                    <a:lnTo>
                      <a:pt x="345723" y="5531693"/>
                    </a:lnTo>
                    <a:lnTo>
                      <a:pt x="355869" y="5547577"/>
                    </a:lnTo>
                    <a:lnTo>
                      <a:pt x="346295" y="5562745"/>
                    </a:lnTo>
                    <a:cubicBezTo>
                      <a:pt x="303622" y="5600466"/>
                      <a:pt x="276951" y="5646188"/>
                      <a:pt x="275047" y="5704482"/>
                    </a:cubicBezTo>
                    <a:cubicBezTo>
                      <a:pt x="274665" y="5716484"/>
                      <a:pt x="271999" y="5728677"/>
                      <a:pt x="269141" y="5740487"/>
                    </a:cubicBezTo>
                    <a:cubicBezTo>
                      <a:pt x="267426" y="5747727"/>
                      <a:pt x="265520" y="5756492"/>
                      <a:pt x="260376" y="5760872"/>
                    </a:cubicBezTo>
                    <a:cubicBezTo>
                      <a:pt x="221133" y="5794973"/>
                      <a:pt x="193890" y="5837456"/>
                      <a:pt x="171981" y="5883750"/>
                    </a:cubicBezTo>
                    <a:lnTo>
                      <a:pt x="171979" y="5883755"/>
                    </a:lnTo>
                    <a:lnTo>
                      <a:pt x="160957" y="5909350"/>
                    </a:lnTo>
                    <a:lnTo>
                      <a:pt x="154076" y="5935945"/>
                    </a:lnTo>
                    <a:lnTo>
                      <a:pt x="154075" y="5935948"/>
                    </a:lnTo>
                    <a:lnTo>
                      <a:pt x="154075" y="5935949"/>
                    </a:lnTo>
                    <a:lnTo>
                      <a:pt x="154242" y="5964476"/>
                    </a:lnTo>
                    <a:lnTo>
                      <a:pt x="157695" y="5993289"/>
                    </a:lnTo>
                    <a:lnTo>
                      <a:pt x="157695" y="5993291"/>
                    </a:lnTo>
                    <a:cubicBezTo>
                      <a:pt x="158837" y="6004531"/>
                      <a:pt x="158647" y="6017485"/>
                      <a:pt x="164171" y="6026440"/>
                    </a:cubicBezTo>
                    <a:cubicBezTo>
                      <a:pt x="181508" y="6054825"/>
                      <a:pt x="200176" y="6082258"/>
                      <a:pt x="220371" y="6108738"/>
                    </a:cubicBezTo>
                    <a:lnTo>
                      <a:pt x="234064" y="6133314"/>
                    </a:lnTo>
                    <a:lnTo>
                      <a:pt x="218468" y="6155599"/>
                    </a:lnTo>
                    <a:lnTo>
                      <a:pt x="218465" y="6155601"/>
                    </a:lnTo>
                    <a:cubicBezTo>
                      <a:pt x="196176" y="6175796"/>
                      <a:pt x="184556" y="6200943"/>
                      <a:pt x="179794" y="6228755"/>
                    </a:cubicBezTo>
                    <a:cubicBezTo>
                      <a:pt x="172363" y="6272763"/>
                      <a:pt x="166077" y="6317150"/>
                      <a:pt x="162457" y="6361538"/>
                    </a:cubicBezTo>
                    <a:lnTo>
                      <a:pt x="162457" y="6361539"/>
                    </a:lnTo>
                    <a:lnTo>
                      <a:pt x="179794" y="6228756"/>
                    </a:lnTo>
                    <a:cubicBezTo>
                      <a:pt x="184556" y="6200944"/>
                      <a:pt x="196176" y="6175797"/>
                      <a:pt x="218465" y="6155602"/>
                    </a:cubicBezTo>
                    <a:lnTo>
                      <a:pt x="218468" y="6155599"/>
                    </a:lnTo>
                    <a:lnTo>
                      <a:pt x="230364" y="6143189"/>
                    </a:lnTo>
                    <a:lnTo>
                      <a:pt x="234064" y="6133314"/>
                    </a:lnTo>
                    <a:lnTo>
                      <a:pt x="234064" y="6133313"/>
                    </a:lnTo>
                    <a:cubicBezTo>
                      <a:pt x="233993" y="6126883"/>
                      <a:pt x="229039" y="6120073"/>
                      <a:pt x="220371" y="6108737"/>
                    </a:cubicBezTo>
                    <a:cubicBezTo>
                      <a:pt x="200176" y="6082257"/>
                      <a:pt x="181508" y="6054824"/>
                      <a:pt x="164171" y="6026439"/>
                    </a:cubicBezTo>
                    <a:cubicBezTo>
                      <a:pt x="158647" y="6017484"/>
                      <a:pt x="158837" y="6004530"/>
                      <a:pt x="157695" y="5993290"/>
                    </a:cubicBezTo>
                    <a:lnTo>
                      <a:pt x="157695" y="5993289"/>
                    </a:lnTo>
                    <a:lnTo>
                      <a:pt x="154075" y="5935949"/>
                    </a:lnTo>
                    <a:lnTo>
                      <a:pt x="154076" y="5935945"/>
                    </a:lnTo>
                    <a:lnTo>
                      <a:pt x="171979" y="5883755"/>
                    </a:lnTo>
                    <a:lnTo>
                      <a:pt x="171981" y="5883751"/>
                    </a:lnTo>
                    <a:cubicBezTo>
                      <a:pt x="193890" y="5837457"/>
                      <a:pt x="221133" y="5794974"/>
                      <a:pt x="260376" y="5760873"/>
                    </a:cubicBezTo>
                    <a:cubicBezTo>
                      <a:pt x="265520" y="5756493"/>
                      <a:pt x="267426" y="5747728"/>
                      <a:pt x="269141" y="5740488"/>
                    </a:cubicBezTo>
                    <a:cubicBezTo>
                      <a:pt x="271999" y="5728678"/>
                      <a:pt x="274665" y="5716485"/>
                      <a:pt x="275047" y="5704483"/>
                    </a:cubicBezTo>
                    <a:cubicBezTo>
                      <a:pt x="276951" y="5646189"/>
                      <a:pt x="303622" y="5600467"/>
                      <a:pt x="346295" y="5562746"/>
                    </a:cubicBezTo>
                    <a:cubicBezTo>
                      <a:pt x="352392" y="5557317"/>
                      <a:pt x="355774" y="5552507"/>
                      <a:pt x="355869" y="5547578"/>
                    </a:cubicBezTo>
                    <a:lnTo>
                      <a:pt x="355869" y="5547577"/>
                    </a:lnTo>
                    <a:cubicBezTo>
                      <a:pt x="355964" y="5542648"/>
                      <a:pt x="352773" y="5537599"/>
                      <a:pt x="345723" y="5531692"/>
                    </a:cubicBezTo>
                    <a:lnTo>
                      <a:pt x="345722" y="5531691"/>
                    </a:lnTo>
                    <a:lnTo>
                      <a:pt x="335103" y="5507667"/>
                    </a:lnTo>
                    <a:lnTo>
                      <a:pt x="339627" y="5480637"/>
                    </a:lnTo>
                    <a:cubicBezTo>
                      <a:pt x="343437" y="5462351"/>
                      <a:pt x="347439" y="5443870"/>
                      <a:pt x="351249" y="5425582"/>
                    </a:cubicBezTo>
                    <a:cubicBezTo>
                      <a:pt x="353915" y="5412057"/>
                      <a:pt x="356201" y="5398721"/>
                      <a:pt x="359440" y="5385384"/>
                    </a:cubicBezTo>
                    <a:cubicBezTo>
                      <a:pt x="361965" y="5375002"/>
                      <a:pt x="363668" y="5364882"/>
                      <a:pt x="364317" y="5355014"/>
                    </a:cubicBezTo>
                    <a:lnTo>
                      <a:pt x="364317" y="5355013"/>
                    </a:lnTo>
                    <a:lnTo>
                      <a:pt x="362870" y="5326162"/>
                    </a:lnTo>
                    <a:lnTo>
                      <a:pt x="360397" y="5321350"/>
                    </a:lnTo>
                    <a:lnTo>
                      <a:pt x="359341" y="5312287"/>
                    </a:lnTo>
                    <a:cubicBezTo>
                      <a:pt x="354789" y="5298594"/>
                      <a:pt x="347082" y="5285440"/>
                      <a:pt x="335437" y="5272795"/>
                    </a:cubicBezTo>
                    <a:cubicBezTo>
                      <a:pt x="323531" y="5259936"/>
                      <a:pt x="315815" y="5245268"/>
                      <a:pt x="311981" y="5229432"/>
                    </a:cubicBezTo>
                    <a:lnTo>
                      <a:pt x="311814" y="5179067"/>
                    </a:lnTo>
                    <a:lnTo>
                      <a:pt x="314362" y="5172090"/>
                    </a:lnTo>
                    <a:cubicBezTo>
                      <a:pt x="315243" y="5169780"/>
                      <a:pt x="315814" y="5167637"/>
                      <a:pt x="315052" y="5166113"/>
                    </a:cubicBezTo>
                    <a:lnTo>
                      <a:pt x="315052" y="5166112"/>
                    </a:lnTo>
                    <a:lnTo>
                      <a:pt x="308337" y="5133224"/>
                    </a:lnTo>
                    <a:lnTo>
                      <a:pt x="308338" y="5133219"/>
                    </a:lnTo>
                    <a:lnTo>
                      <a:pt x="321364" y="5087449"/>
                    </a:lnTo>
                    <a:lnTo>
                      <a:pt x="327270" y="5072375"/>
                    </a:lnTo>
                    <a:cubicBezTo>
                      <a:pt x="330949" y="5062299"/>
                      <a:pt x="333866" y="5052095"/>
                      <a:pt x="334485" y="5041521"/>
                    </a:cubicBezTo>
                    <a:cubicBezTo>
                      <a:pt x="335627" y="5022852"/>
                      <a:pt x="349725" y="5003801"/>
                      <a:pt x="360964" y="4987037"/>
                    </a:cubicBezTo>
                    <a:cubicBezTo>
                      <a:pt x="366751" y="4978392"/>
                      <a:pt x="372458" y="4970096"/>
                      <a:pt x="376969" y="4961455"/>
                    </a:cubicBezTo>
                    <a:lnTo>
                      <a:pt x="378247" y="4957452"/>
                    </a:lnTo>
                    <a:lnTo>
                      <a:pt x="381039" y="4952672"/>
                    </a:lnTo>
                    <a:lnTo>
                      <a:pt x="385799" y="4933804"/>
                    </a:lnTo>
                    <a:cubicBezTo>
                      <a:pt x="386468" y="4927121"/>
                      <a:pt x="386111" y="4919978"/>
                      <a:pt x="384396" y="4912167"/>
                    </a:cubicBezTo>
                    <a:lnTo>
                      <a:pt x="382691" y="4889274"/>
                    </a:lnTo>
                    <a:lnTo>
                      <a:pt x="390221" y="4863342"/>
                    </a:lnTo>
                    <a:lnTo>
                      <a:pt x="412401" y="4828916"/>
                    </a:lnTo>
                    <a:cubicBezTo>
                      <a:pt x="420784" y="4819963"/>
                      <a:pt x="425356" y="4810580"/>
                      <a:pt x="427237" y="4800483"/>
                    </a:cubicBezTo>
                    <a:lnTo>
                      <a:pt x="427237" y="4800482"/>
                    </a:lnTo>
                    <a:cubicBezTo>
                      <a:pt x="429119" y="4790385"/>
                      <a:pt x="428309" y="4779574"/>
                      <a:pt x="425928" y="4767763"/>
                    </a:cubicBezTo>
                    <a:cubicBezTo>
                      <a:pt x="420022" y="4738234"/>
                      <a:pt x="419640" y="4707563"/>
                      <a:pt x="416021" y="4677654"/>
                    </a:cubicBezTo>
                    <a:cubicBezTo>
                      <a:pt x="415259" y="4671175"/>
                      <a:pt x="412591" y="4662985"/>
                      <a:pt x="408019" y="4659173"/>
                    </a:cubicBezTo>
                    <a:cubicBezTo>
                      <a:pt x="351249" y="4612499"/>
                      <a:pt x="350677" y="4546775"/>
                      <a:pt x="348009" y="4482003"/>
                    </a:cubicBezTo>
                    <a:lnTo>
                      <a:pt x="347247" y="4363890"/>
                    </a:lnTo>
                    <a:lnTo>
                      <a:pt x="356201" y="4324645"/>
                    </a:lnTo>
                    <a:cubicBezTo>
                      <a:pt x="368204" y="4300070"/>
                      <a:pt x="383824" y="4277401"/>
                      <a:pt x="396017" y="4253014"/>
                    </a:cubicBezTo>
                    <a:cubicBezTo>
                      <a:pt x="400781" y="4243872"/>
                      <a:pt x="400971" y="4232060"/>
                      <a:pt x="401733" y="4221391"/>
                    </a:cubicBezTo>
                    <a:close/>
                    <a:moveTo>
                      <a:pt x="332842" y="2836171"/>
                    </a:moveTo>
                    <a:lnTo>
                      <a:pt x="332842" y="2836172"/>
                    </a:lnTo>
                    <a:cubicBezTo>
                      <a:pt x="336914" y="2839982"/>
                      <a:pt x="340200" y="2844316"/>
                      <a:pt x="341533" y="2848793"/>
                    </a:cubicBezTo>
                    <a:lnTo>
                      <a:pt x="358166" y="2903544"/>
                    </a:lnTo>
                    <a:lnTo>
                      <a:pt x="366072" y="2947858"/>
                    </a:lnTo>
                    <a:lnTo>
                      <a:pt x="366072" y="2947862"/>
                    </a:lnTo>
                    <a:lnTo>
                      <a:pt x="362488" y="2982147"/>
                    </a:lnTo>
                    <a:cubicBezTo>
                      <a:pt x="354392" y="3014152"/>
                      <a:pt x="350582" y="3045776"/>
                      <a:pt x="350796" y="3077400"/>
                    </a:cubicBezTo>
                    <a:lnTo>
                      <a:pt x="350796" y="3077401"/>
                    </a:lnTo>
                    <a:cubicBezTo>
                      <a:pt x="351010" y="3109025"/>
                      <a:pt x="355249" y="3140649"/>
                      <a:pt x="363250" y="3172654"/>
                    </a:cubicBezTo>
                    <a:cubicBezTo>
                      <a:pt x="389159" y="3276480"/>
                      <a:pt x="416591" y="3380305"/>
                      <a:pt x="410877" y="3489467"/>
                    </a:cubicBezTo>
                    <a:cubicBezTo>
                      <a:pt x="409925" y="3507563"/>
                      <a:pt x="421546" y="3529090"/>
                      <a:pt x="432976" y="3544713"/>
                    </a:cubicBezTo>
                    <a:cubicBezTo>
                      <a:pt x="438406" y="3552190"/>
                      <a:pt x="442585" y="3557715"/>
                      <a:pt x="445520" y="3562320"/>
                    </a:cubicBezTo>
                    <a:lnTo>
                      <a:pt x="450598" y="3574407"/>
                    </a:lnTo>
                    <a:lnTo>
                      <a:pt x="448246" y="3587173"/>
                    </a:lnTo>
                    <a:cubicBezTo>
                      <a:pt x="446228" y="3592231"/>
                      <a:pt x="442978" y="3598434"/>
                      <a:pt x="438500" y="3606816"/>
                    </a:cubicBezTo>
                    <a:cubicBezTo>
                      <a:pt x="434118" y="3614818"/>
                      <a:pt x="431452" y="3624724"/>
                      <a:pt x="424974" y="3630631"/>
                    </a:cubicBezTo>
                    <a:cubicBezTo>
                      <a:pt x="408496" y="3645681"/>
                      <a:pt x="402257" y="3662493"/>
                      <a:pt x="400733" y="3680162"/>
                    </a:cubicBezTo>
                    <a:lnTo>
                      <a:pt x="400733" y="3680163"/>
                    </a:lnTo>
                    <a:lnTo>
                      <a:pt x="404781" y="3734837"/>
                    </a:lnTo>
                    <a:lnTo>
                      <a:pt x="404399" y="3754651"/>
                    </a:lnTo>
                    <a:cubicBezTo>
                      <a:pt x="398399" y="3767129"/>
                      <a:pt x="396447" y="3778654"/>
                      <a:pt x="398042" y="3789775"/>
                    </a:cubicBezTo>
                    <a:lnTo>
                      <a:pt x="398042" y="3789776"/>
                    </a:lnTo>
                    <a:cubicBezTo>
                      <a:pt x="399638" y="3800896"/>
                      <a:pt x="404781" y="3811613"/>
                      <a:pt x="412973" y="3822472"/>
                    </a:cubicBezTo>
                    <a:lnTo>
                      <a:pt x="427308" y="3852619"/>
                    </a:lnTo>
                    <a:lnTo>
                      <a:pt x="417926" y="3885336"/>
                    </a:lnTo>
                    <a:lnTo>
                      <a:pt x="417925" y="3885337"/>
                    </a:lnTo>
                    <a:cubicBezTo>
                      <a:pt x="398494" y="3910103"/>
                      <a:pt x="388302" y="3935726"/>
                      <a:pt x="386040" y="3962158"/>
                    </a:cubicBezTo>
                    <a:lnTo>
                      <a:pt x="386040" y="3962159"/>
                    </a:lnTo>
                    <a:lnTo>
                      <a:pt x="388431" y="4002409"/>
                    </a:lnTo>
                    <a:lnTo>
                      <a:pt x="401733" y="4043837"/>
                    </a:lnTo>
                    <a:lnTo>
                      <a:pt x="401733" y="4043839"/>
                    </a:lnTo>
                    <a:lnTo>
                      <a:pt x="416855" y="4103825"/>
                    </a:lnTo>
                    <a:lnTo>
                      <a:pt x="405544" y="4165381"/>
                    </a:lnTo>
                    <a:lnTo>
                      <a:pt x="405543" y="4165382"/>
                    </a:lnTo>
                    <a:cubicBezTo>
                      <a:pt x="402114" y="4173479"/>
                      <a:pt x="401543" y="4182766"/>
                      <a:pt x="401638" y="4192386"/>
                    </a:cubicBezTo>
                    <a:lnTo>
                      <a:pt x="401638" y="4192387"/>
                    </a:lnTo>
                    <a:lnTo>
                      <a:pt x="405543" y="4165383"/>
                    </a:lnTo>
                    <a:lnTo>
                      <a:pt x="405544" y="4165381"/>
                    </a:lnTo>
                    <a:lnTo>
                      <a:pt x="414887" y="4134255"/>
                    </a:lnTo>
                    <a:lnTo>
                      <a:pt x="416855" y="4103825"/>
                    </a:lnTo>
                    <a:lnTo>
                      <a:pt x="416855" y="4103824"/>
                    </a:lnTo>
                    <a:cubicBezTo>
                      <a:pt x="415879" y="4083701"/>
                      <a:pt x="410497" y="4063841"/>
                      <a:pt x="401733" y="4043838"/>
                    </a:cubicBezTo>
                    <a:lnTo>
                      <a:pt x="401733" y="4043837"/>
                    </a:lnTo>
                    <a:lnTo>
                      <a:pt x="386040" y="3962159"/>
                    </a:lnTo>
                    <a:lnTo>
                      <a:pt x="395544" y="3923124"/>
                    </a:lnTo>
                    <a:cubicBezTo>
                      <a:pt x="400804" y="3910318"/>
                      <a:pt x="408210" y="3897721"/>
                      <a:pt x="417925" y="3885338"/>
                    </a:cubicBezTo>
                    <a:lnTo>
                      <a:pt x="417926" y="3885336"/>
                    </a:lnTo>
                    <a:lnTo>
                      <a:pt x="426528" y="3868763"/>
                    </a:lnTo>
                    <a:lnTo>
                      <a:pt x="427308" y="3852619"/>
                    </a:lnTo>
                    <a:lnTo>
                      <a:pt x="427308" y="3852618"/>
                    </a:lnTo>
                    <a:cubicBezTo>
                      <a:pt x="425642" y="3842045"/>
                      <a:pt x="420022" y="3831901"/>
                      <a:pt x="412973" y="3822471"/>
                    </a:cubicBezTo>
                    <a:lnTo>
                      <a:pt x="398042" y="3789775"/>
                    </a:lnTo>
                    <a:lnTo>
                      <a:pt x="404399" y="3754652"/>
                    </a:lnTo>
                    <a:cubicBezTo>
                      <a:pt x="407067" y="3749125"/>
                      <a:pt x="405733" y="3741315"/>
                      <a:pt x="404781" y="3734837"/>
                    </a:cubicBezTo>
                    <a:lnTo>
                      <a:pt x="404781" y="3734836"/>
                    </a:lnTo>
                    <a:lnTo>
                      <a:pt x="400733" y="3680163"/>
                    </a:lnTo>
                    <a:lnTo>
                      <a:pt x="407246" y="3654415"/>
                    </a:lnTo>
                    <a:cubicBezTo>
                      <a:pt x="411056" y="3646122"/>
                      <a:pt x="416735" y="3638157"/>
                      <a:pt x="424974" y="3630632"/>
                    </a:cubicBezTo>
                    <a:cubicBezTo>
                      <a:pt x="431452" y="3624725"/>
                      <a:pt x="434118" y="3614819"/>
                      <a:pt x="438500" y="3606817"/>
                    </a:cubicBezTo>
                    <a:cubicBezTo>
                      <a:pt x="447455" y="3590053"/>
                      <a:pt x="451503" y="3582004"/>
                      <a:pt x="450598" y="3574408"/>
                    </a:cubicBezTo>
                    <a:lnTo>
                      <a:pt x="450598" y="3574407"/>
                    </a:lnTo>
                    <a:cubicBezTo>
                      <a:pt x="449693" y="3566810"/>
                      <a:pt x="443835" y="3559667"/>
                      <a:pt x="432976" y="3544712"/>
                    </a:cubicBezTo>
                    <a:cubicBezTo>
                      <a:pt x="421546" y="3529089"/>
                      <a:pt x="409925" y="3507562"/>
                      <a:pt x="410877" y="3489466"/>
                    </a:cubicBezTo>
                    <a:cubicBezTo>
                      <a:pt x="416591" y="3380304"/>
                      <a:pt x="389159" y="3276479"/>
                      <a:pt x="363250" y="3172653"/>
                    </a:cubicBezTo>
                    <a:lnTo>
                      <a:pt x="350796" y="3077401"/>
                    </a:lnTo>
                    <a:lnTo>
                      <a:pt x="362488" y="2982148"/>
                    </a:lnTo>
                    <a:cubicBezTo>
                      <a:pt x="365441" y="2970575"/>
                      <a:pt x="366442" y="2959156"/>
                      <a:pt x="366072" y="2947862"/>
                    </a:cubicBezTo>
                    <a:lnTo>
                      <a:pt x="366072" y="2947861"/>
                    </a:lnTo>
                    <a:lnTo>
                      <a:pt x="366072" y="2947858"/>
                    </a:lnTo>
                    <a:lnTo>
                      <a:pt x="361441" y="2914327"/>
                    </a:lnTo>
                    <a:lnTo>
                      <a:pt x="358166" y="2903544"/>
                    </a:lnTo>
                    <a:lnTo>
                      <a:pt x="357138" y="2897784"/>
                    </a:lnTo>
                    <a:cubicBezTo>
                      <a:pt x="352392" y="2881306"/>
                      <a:pt x="346534" y="2865009"/>
                      <a:pt x="341533" y="2848792"/>
                    </a:cubicBezTo>
                    <a:close/>
                    <a:moveTo>
                      <a:pt x="296001" y="2745351"/>
                    </a:moveTo>
                    <a:lnTo>
                      <a:pt x="289670" y="2770757"/>
                    </a:lnTo>
                    <a:lnTo>
                      <a:pt x="290080" y="2778005"/>
                    </a:lnTo>
                    <a:lnTo>
                      <a:pt x="289301" y="2782304"/>
                    </a:lnTo>
                    <a:lnTo>
                      <a:pt x="290501" y="2785439"/>
                    </a:lnTo>
                    <a:lnTo>
                      <a:pt x="290929" y="2793022"/>
                    </a:lnTo>
                    <a:lnTo>
                      <a:pt x="300579" y="2811779"/>
                    </a:lnTo>
                    <a:lnTo>
                      <a:pt x="300582" y="2811786"/>
                    </a:lnTo>
                    <a:lnTo>
                      <a:pt x="300583" y="2811786"/>
                    </a:lnTo>
                    <a:lnTo>
                      <a:pt x="300579" y="2811779"/>
                    </a:lnTo>
                    <a:lnTo>
                      <a:pt x="290501" y="2785439"/>
                    </a:lnTo>
                    <a:lnTo>
                      <a:pt x="290080" y="2778005"/>
                    </a:lnTo>
                    <a:close/>
                    <a:moveTo>
                      <a:pt x="817328" y="1508457"/>
                    </a:moveTo>
                    <a:lnTo>
                      <a:pt x="845421" y="1596212"/>
                    </a:lnTo>
                    <a:cubicBezTo>
                      <a:pt x="847898" y="1604977"/>
                      <a:pt x="846373" y="1615835"/>
                      <a:pt x="843517" y="1624979"/>
                    </a:cubicBezTo>
                    <a:cubicBezTo>
                      <a:pt x="833801" y="1656222"/>
                      <a:pt x="809415" y="1676035"/>
                      <a:pt x="786935" y="1697752"/>
                    </a:cubicBezTo>
                    <a:cubicBezTo>
                      <a:pt x="777029" y="1707278"/>
                      <a:pt x="769981" y="1720422"/>
                      <a:pt x="764267" y="1733187"/>
                    </a:cubicBezTo>
                    <a:cubicBezTo>
                      <a:pt x="749595" y="1766334"/>
                      <a:pt x="736452" y="1800245"/>
                      <a:pt x="722546" y="1833774"/>
                    </a:cubicBezTo>
                    <a:cubicBezTo>
                      <a:pt x="721212" y="1837012"/>
                      <a:pt x="717783" y="1839678"/>
                      <a:pt x="714925" y="1842157"/>
                    </a:cubicBezTo>
                    <a:cubicBezTo>
                      <a:pt x="684824" y="1866921"/>
                      <a:pt x="654535" y="1891496"/>
                      <a:pt x="624434" y="1916453"/>
                    </a:cubicBezTo>
                    <a:cubicBezTo>
                      <a:pt x="618720" y="1921215"/>
                      <a:pt x="614528" y="1928075"/>
                      <a:pt x="609004" y="1933218"/>
                    </a:cubicBezTo>
                    <a:cubicBezTo>
                      <a:pt x="601384" y="1940458"/>
                      <a:pt x="594143" y="1949602"/>
                      <a:pt x="584999" y="1953412"/>
                    </a:cubicBezTo>
                    <a:cubicBezTo>
                      <a:pt x="556234" y="1965223"/>
                      <a:pt x="543850" y="1987893"/>
                      <a:pt x="538516" y="2016468"/>
                    </a:cubicBezTo>
                    <a:cubicBezTo>
                      <a:pt x="533563" y="2042569"/>
                      <a:pt x="529371" y="2068668"/>
                      <a:pt x="523657" y="2094577"/>
                    </a:cubicBezTo>
                    <a:cubicBezTo>
                      <a:pt x="516799" y="2126200"/>
                      <a:pt x="509369" y="2157635"/>
                      <a:pt x="500986" y="2188878"/>
                    </a:cubicBezTo>
                    <a:cubicBezTo>
                      <a:pt x="497366" y="2202403"/>
                      <a:pt x="493176" y="2216691"/>
                      <a:pt x="485746" y="2228313"/>
                    </a:cubicBezTo>
                    <a:cubicBezTo>
                      <a:pt x="465171" y="2260889"/>
                      <a:pt x="451265" y="2295752"/>
                      <a:pt x="456789" y="2334043"/>
                    </a:cubicBezTo>
                    <a:cubicBezTo>
                      <a:pt x="461171" y="2364714"/>
                      <a:pt x="449931" y="2390433"/>
                      <a:pt x="432404" y="2409484"/>
                    </a:cubicBezTo>
                    <a:cubicBezTo>
                      <a:pt x="424451" y="2418153"/>
                      <a:pt x="418938" y="2426976"/>
                      <a:pt x="415303" y="2435912"/>
                    </a:cubicBezTo>
                    <a:lnTo>
                      <a:pt x="415303" y="2435912"/>
                    </a:lnTo>
                    <a:lnTo>
                      <a:pt x="415303" y="2435912"/>
                    </a:lnTo>
                    <a:lnTo>
                      <a:pt x="414227" y="2440915"/>
                    </a:lnTo>
                    <a:lnTo>
                      <a:pt x="409472" y="2463016"/>
                    </a:lnTo>
                    <a:lnTo>
                      <a:pt x="409472" y="2463017"/>
                    </a:lnTo>
                    <a:lnTo>
                      <a:pt x="411535" y="2490550"/>
                    </a:lnTo>
                    <a:lnTo>
                      <a:pt x="418115" y="2518261"/>
                    </a:lnTo>
                    <a:lnTo>
                      <a:pt x="418115" y="2518264"/>
                    </a:lnTo>
                    <a:lnTo>
                      <a:pt x="421759" y="2545006"/>
                    </a:lnTo>
                    <a:lnTo>
                      <a:pt x="417545" y="2571033"/>
                    </a:lnTo>
                    <a:cubicBezTo>
                      <a:pt x="405543" y="2612944"/>
                      <a:pt x="372966" y="2640949"/>
                      <a:pt x="344391" y="2668000"/>
                    </a:cubicBezTo>
                    <a:cubicBezTo>
                      <a:pt x="320006" y="2691053"/>
                      <a:pt x="306290" y="2716962"/>
                      <a:pt x="296001" y="2745347"/>
                    </a:cubicBezTo>
                    <a:lnTo>
                      <a:pt x="296001" y="2745348"/>
                    </a:lnTo>
                    <a:cubicBezTo>
                      <a:pt x="306290" y="2716963"/>
                      <a:pt x="320006" y="2691054"/>
                      <a:pt x="344391" y="2668001"/>
                    </a:cubicBezTo>
                    <a:cubicBezTo>
                      <a:pt x="372966" y="2640950"/>
                      <a:pt x="405543" y="2612945"/>
                      <a:pt x="417545" y="2571034"/>
                    </a:cubicBezTo>
                    <a:cubicBezTo>
                      <a:pt x="420117" y="2561985"/>
                      <a:pt x="421593" y="2553555"/>
                      <a:pt x="421760" y="2545006"/>
                    </a:cubicBezTo>
                    <a:lnTo>
                      <a:pt x="421759" y="2545006"/>
                    </a:lnTo>
                    <a:lnTo>
                      <a:pt x="421760" y="2545005"/>
                    </a:lnTo>
                    <a:cubicBezTo>
                      <a:pt x="421926" y="2536456"/>
                      <a:pt x="420783" y="2527789"/>
                      <a:pt x="418115" y="2518263"/>
                    </a:cubicBezTo>
                    <a:lnTo>
                      <a:pt x="418115" y="2518261"/>
                    </a:lnTo>
                    <a:lnTo>
                      <a:pt x="409472" y="2463017"/>
                    </a:lnTo>
                    <a:lnTo>
                      <a:pt x="414227" y="2440915"/>
                    </a:lnTo>
                    <a:lnTo>
                      <a:pt x="415303" y="2435912"/>
                    </a:lnTo>
                    <a:lnTo>
                      <a:pt x="432404" y="2409485"/>
                    </a:lnTo>
                    <a:cubicBezTo>
                      <a:pt x="449931" y="2390434"/>
                      <a:pt x="461171" y="2364715"/>
                      <a:pt x="456789" y="2334044"/>
                    </a:cubicBezTo>
                    <a:cubicBezTo>
                      <a:pt x="451265" y="2295753"/>
                      <a:pt x="465171" y="2260890"/>
                      <a:pt x="485746" y="2228314"/>
                    </a:cubicBezTo>
                    <a:cubicBezTo>
                      <a:pt x="493176" y="2216692"/>
                      <a:pt x="497366" y="2202404"/>
                      <a:pt x="500986" y="2188879"/>
                    </a:cubicBezTo>
                    <a:cubicBezTo>
                      <a:pt x="509369" y="2157636"/>
                      <a:pt x="516799" y="2126201"/>
                      <a:pt x="523657" y="2094578"/>
                    </a:cubicBezTo>
                    <a:cubicBezTo>
                      <a:pt x="529371" y="2068669"/>
                      <a:pt x="533563" y="2042570"/>
                      <a:pt x="538516" y="2016469"/>
                    </a:cubicBezTo>
                    <a:cubicBezTo>
                      <a:pt x="543850" y="1987894"/>
                      <a:pt x="556234" y="1965224"/>
                      <a:pt x="584999" y="1953413"/>
                    </a:cubicBezTo>
                    <a:cubicBezTo>
                      <a:pt x="594143" y="1949603"/>
                      <a:pt x="601384" y="1940459"/>
                      <a:pt x="609004" y="1933219"/>
                    </a:cubicBezTo>
                    <a:cubicBezTo>
                      <a:pt x="614528" y="1928076"/>
                      <a:pt x="618720" y="1921216"/>
                      <a:pt x="624434" y="1916454"/>
                    </a:cubicBezTo>
                    <a:cubicBezTo>
                      <a:pt x="654535" y="1891497"/>
                      <a:pt x="684824" y="1866922"/>
                      <a:pt x="714925" y="1842158"/>
                    </a:cubicBezTo>
                    <a:cubicBezTo>
                      <a:pt x="717783" y="1839679"/>
                      <a:pt x="721212" y="1837013"/>
                      <a:pt x="722546" y="1833775"/>
                    </a:cubicBezTo>
                    <a:cubicBezTo>
                      <a:pt x="736452" y="1800246"/>
                      <a:pt x="749596" y="1766335"/>
                      <a:pt x="764267" y="1733188"/>
                    </a:cubicBezTo>
                    <a:cubicBezTo>
                      <a:pt x="769981" y="1720423"/>
                      <a:pt x="777029" y="1707279"/>
                      <a:pt x="786936" y="1697753"/>
                    </a:cubicBezTo>
                    <a:cubicBezTo>
                      <a:pt x="809416" y="1676036"/>
                      <a:pt x="833801" y="1656223"/>
                      <a:pt x="843517" y="1624980"/>
                    </a:cubicBezTo>
                    <a:cubicBezTo>
                      <a:pt x="846374" y="1615836"/>
                      <a:pt x="847899" y="1604978"/>
                      <a:pt x="845422" y="1596213"/>
                    </a:cubicBezTo>
                    <a:close/>
                    <a:moveTo>
                      <a:pt x="798723" y="1459072"/>
                    </a:moveTo>
                    <a:lnTo>
                      <a:pt x="807941" y="1481571"/>
                    </a:lnTo>
                    <a:lnTo>
                      <a:pt x="798724" y="1459073"/>
                    </a:lnTo>
                    <a:close/>
                    <a:moveTo>
                      <a:pt x="779530" y="1268757"/>
                    </a:moveTo>
                    <a:lnTo>
                      <a:pt x="774363" y="1286068"/>
                    </a:lnTo>
                    <a:cubicBezTo>
                      <a:pt x="759789" y="1306929"/>
                      <a:pt x="753550" y="1328551"/>
                      <a:pt x="752025" y="1350626"/>
                    </a:cubicBezTo>
                    <a:lnTo>
                      <a:pt x="757620" y="1413839"/>
                    </a:lnTo>
                    <a:lnTo>
                      <a:pt x="752026" y="1350627"/>
                    </a:lnTo>
                    <a:cubicBezTo>
                      <a:pt x="753550" y="1328552"/>
                      <a:pt x="759790" y="1306929"/>
                      <a:pt x="774363" y="1286069"/>
                    </a:cubicBezTo>
                    <a:cubicBezTo>
                      <a:pt x="777506" y="1281688"/>
                      <a:pt x="779078" y="1275401"/>
                      <a:pt x="779530" y="1268757"/>
                    </a:cubicBezTo>
                    <a:close/>
                    <a:moveTo>
                      <a:pt x="837801" y="773034"/>
                    </a:moveTo>
                    <a:lnTo>
                      <a:pt x="829801" y="854378"/>
                    </a:lnTo>
                    <a:cubicBezTo>
                      <a:pt x="827515" y="878955"/>
                      <a:pt x="826753" y="903721"/>
                      <a:pt x="798747" y="915342"/>
                    </a:cubicBezTo>
                    <a:cubicBezTo>
                      <a:pt x="794365" y="917058"/>
                      <a:pt x="791127" y="922772"/>
                      <a:pt x="788269" y="927154"/>
                    </a:cubicBezTo>
                    <a:cubicBezTo>
                      <a:pt x="744261" y="994784"/>
                      <a:pt x="745405" y="1030979"/>
                      <a:pt x="791889" y="1097086"/>
                    </a:cubicBezTo>
                    <a:cubicBezTo>
                      <a:pt x="796651" y="1103944"/>
                      <a:pt x="800081" y="1118612"/>
                      <a:pt x="796271" y="1123184"/>
                    </a:cubicBezTo>
                    <a:cubicBezTo>
                      <a:pt x="780459" y="1142616"/>
                      <a:pt x="773411" y="1162953"/>
                      <a:pt x="771553" y="1184028"/>
                    </a:cubicBezTo>
                    <a:cubicBezTo>
                      <a:pt x="773411" y="1162953"/>
                      <a:pt x="780460" y="1142617"/>
                      <a:pt x="796272" y="1123185"/>
                    </a:cubicBezTo>
                    <a:cubicBezTo>
                      <a:pt x="800082" y="1118613"/>
                      <a:pt x="796652" y="1103945"/>
                      <a:pt x="791890" y="1097087"/>
                    </a:cubicBezTo>
                    <a:cubicBezTo>
                      <a:pt x="745406" y="1030980"/>
                      <a:pt x="744262" y="994785"/>
                      <a:pt x="788270" y="927155"/>
                    </a:cubicBezTo>
                    <a:cubicBezTo>
                      <a:pt x="791128" y="922773"/>
                      <a:pt x="794366" y="917059"/>
                      <a:pt x="798748" y="915343"/>
                    </a:cubicBezTo>
                    <a:cubicBezTo>
                      <a:pt x="826753" y="903722"/>
                      <a:pt x="827515" y="878956"/>
                      <a:pt x="829801" y="854379"/>
                    </a:cubicBezTo>
                    <a:cubicBezTo>
                      <a:pt x="832277" y="827329"/>
                      <a:pt x="835515" y="800276"/>
                      <a:pt x="837801" y="773035"/>
                    </a:cubicBezTo>
                    <a:close/>
                    <a:moveTo>
                      <a:pt x="782400" y="517850"/>
                    </a:moveTo>
                    <a:lnTo>
                      <a:pt x="791317" y="556046"/>
                    </a:lnTo>
                    <a:cubicBezTo>
                      <a:pt x="793413" y="564047"/>
                      <a:pt x="798937" y="572621"/>
                      <a:pt x="797795" y="580049"/>
                    </a:cubicBezTo>
                    <a:cubicBezTo>
                      <a:pt x="794461" y="601577"/>
                      <a:pt x="796890" y="622200"/>
                      <a:pt x="801176" y="642536"/>
                    </a:cubicBezTo>
                    <a:lnTo>
                      <a:pt x="813700" y="694927"/>
                    </a:lnTo>
                    <a:lnTo>
                      <a:pt x="801177" y="642537"/>
                    </a:lnTo>
                    <a:cubicBezTo>
                      <a:pt x="796891" y="622200"/>
                      <a:pt x="794462" y="601578"/>
                      <a:pt x="797796" y="580050"/>
                    </a:cubicBezTo>
                    <a:cubicBezTo>
                      <a:pt x="798938" y="572622"/>
                      <a:pt x="793414" y="564048"/>
                      <a:pt x="791318" y="556047"/>
                    </a:cubicBezTo>
                    <a:close/>
                    <a:moveTo>
                      <a:pt x="783887" y="313532"/>
                    </a:moveTo>
                    <a:lnTo>
                      <a:pt x="786245" y="324057"/>
                    </a:lnTo>
                    <a:cubicBezTo>
                      <a:pt x="786031" y="328963"/>
                      <a:pt x="785126" y="334583"/>
                      <a:pt x="784459" y="338869"/>
                    </a:cubicBezTo>
                    <a:lnTo>
                      <a:pt x="784454" y="338897"/>
                    </a:lnTo>
                    <a:lnTo>
                      <a:pt x="778363" y="367327"/>
                    </a:lnTo>
                    <a:lnTo>
                      <a:pt x="774553" y="395639"/>
                    </a:lnTo>
                    <a:lnTo>
                      <a:pt x="784454" y="338897"/>
                    </a:lnTo>
                    <a:lnTo>
                      <a:pt x="784460" y="338870"/>
                    </a:lnTo>
                    <a:cubicBezTo>
                      <a:pt x="785794" y="330298"/>
                      <a:pt x="788080" y="316389"/>
                      <a:pt x="783888" y="313533"/>
                    </a:cubicBezTo>
                    <a:close/>
                    <a:moveTo>
                      <a:pt x="761560" y="281567"/>
                    </a:moveTo>
                    <a:lnTo>
                      <a:pt x="766454" y="295414"/>
                    </a:lnTo>
                    <a:lnTo>
                      <a:pt x="766455" y="295414"/>
                    </a:lnTo>
                    <a:close/>
                    <a:moveTo>
                      <a:pt x="774880" y="24485"/>
                    </a:moveTo>
                    <a:lnTo>
                      <a:pt x="777142" y="74128"/>
                    </a:lnTo>
                    <a:cubicBezTo>
                      <a:pt x="775758" y="100173"/>
                      <a:pt x="771253" y="125875"/>
                      <a:pt x="767023" y="151568"/>
                    </a:cubicBezTo>
                    <a:lnTo>
                      <a:pt x="766824" y="153387"/>
                    </a:lnTo>
                    <a:lnTo>
                      <a:pt x="763010" y="177270"/>
                    </a:lnTo>
                    <a:lnTo>
                      <a:pt x="758551" y="228943"/>
                    </a:lnTo>
                    <a:lnTo>
                      <a:pt x="766824" y="153387"/>
                    </a:lnTo>
                    <a:lnTo>
                      <a:pt x="771220" y="125860"/>
                    </a:lnTo>
                    <a:cubicBezTo>
                      <a:pt x="773910" y="108702"/>
                      <a:pt x="776220" y="91491"/>
                      <a:pt x="777143" y="74128"/>
                    </a:cubicBezTo>
                    <a:close/>
                    <a:moveTo>
                      <a:pt x="313354" y="0"/>
                    </a:moveTo>
                    <a:lnTo>
                      <a:pt x="777461" y="0"/>
                    </a:lnTo>
                    <a:lnTo>
                      <a:pt x="774743" y="21485"/>
                    </a:lnTo>
                    <a:lnTo>
                      <a:pt x="777461" y="0"/>
                    </a:lnTo>
                    <a:lnTo>
                      <a:pt x="4543952" y="1"/>
                    </a:lnTo>
                    <a:lnTo>
                      <a:pt x="4543952" y="6858000"/>
                    </a:lnTo>
                    <a:lnTo>
                      <a:pt x="284400" y="6858000"/>
                    </a:lnTo>
                    <a:lnTo>
                      <a:pt x="112147" y="6858000"/>
                    </a:lnTo>
                    <a:lnTo>
                      <a:pt x="102447" y="6815515"/>
                    </a:lnTo>
                    <a:cubicBezTo>
                      <a:pt x="96923" y="6793034"/>
                      <a:pt x="87016" y="6771318"/>
                      <a:pt x="83396" y="6748457"/>
                    </a:cubicBezTo>
                    <a:cubicBezTo>
                      <a:pt x="74824" y="6694163"/>
                      <a:pt x="68728" y="6639487"/>
                      <a:pt x="61870" y="6584811"/>
                    </a:cubicBezTo>
                    <a:cubicBezTo>
                      <a:pt x="54821" y="6528423"/>
                      <a:pt x="47391" y="6472224"/>
                      <a:pt x="41105" y="6415832"/>
                    </a:cubicBezTo>
                    <a:cubicBezTo>
                      <a:pt x="37865" y="6384971"/>
                      <a:pt x="37295" y="6353918"/>
                      <a:pt x="34247" y="6323057"/>
                    </a:cubicBezTo>
                    <a:cubicBezTo>
                      <a:pt x="31579" y="6296004"/>
                      <a:pt x="26626" y="6269143"/>
                      <a:pt x="23386" y="6242092"/>
                    </a:cubicBezTo>
                    <a:cubicBezTo>
                      <a:pt x="20720" y="6218659"/>
                      <a:pt x="19196" y="6195036"/>
                      <a:pt x="16528" y="6171604"/>
                    </a:cubicBezTo>
                    <a:cubicBezTo>
                      <a:pt x="12148" y="6134074"/>
                      <a:pt x="7194" y="6096735"/>
                      <a:pt x="2622" y="6059396"/>
                    </a:cubicBezTo>
                    <a:lnTo>
                      <a:pt x="0" y="6041768"/>
                    </a:lnTo>
                    <a:lnTo>
                      <a:pt x="0" y="6000936"/>
                    </a:lnTo>
                    <a:lnTo>
                      <a:pt x="3670" y="5957594"/>
                    </a:lnTo>
                    <a:lnTo>
                      <a:pt x="0" y="5912510"/>
                    </a:lnTo>
                    <a:lnTo>
                      <a:pt x="0" y="5886400"/>
                    </a:lnTo>
                    <a:lnTo>
                      <a:pt x="1098" y="5864317"/>
                    </a:lnTo>
                    <a:cubicBezTo>
                      <a:pt x="7576" y="5839360"/>
                      <a:pt x="16720" y="5815168"/>
                      <a:pt x="24720" y="5790591"/>
                    </a:cubicBezTo>
                    <a:cubicBezTo>
                      <a:pt x="25672" y="5787923"/>
                      <a:pt x="25864" y="5784685"/>
                      <a:pt x="26434" y="5781829"/>
                    </a:cubicBezTo>
                    <a:cubicBezTo>
                      <a:pt x="29675" y="5765634"/>
                      <a:pt x="32913" y="5749633"/>
                      <a:pt x="35771" y="5733439"/>
                    </a:cubicBezTo>
                    <a:cubicBezTo>
                      <a:pt x="37295" y="5724677"/>
                      <a:pt x="37485" y="5715722"/>
                      <a:pt x="38819" y="5706958"/>
                    </a:cubicBezTo>
                    <a:cubicBezTo>
                      <a:pt x="44153" y="5673049"/>
                      <a:pt x="35199" y="5635710"/>
                      <a:pt x="58250" y="5606371"/>
                    </a:cubicBezTo>
                    <a:cubicBezTo>
                      <a:pt x="73110" y="5587320"/>
                      <a:pt x="69680" y="5568841"/>
                      <a:pt x="67394" y="5548459"/>
                    </a:cubicBezTo>
                    <a:cubicBezTo>
                      <a:pt x="65680" y="5533026"/>
                      <a:pt x="66252" y="5517214"/>
                      <a:pt x="66060" y="5501593"/>
                    </a:cubicBezTo>
                    <a:cubicBezTo>
                      <a:pt x="65490" y="5474160"/>
                      <a:pt x="65298" y="5446727"/>
                      <a:pt x="64346" y="5419294"/>
                    </a:cubicBezTo>
                    <a:cubicBezTo>
                      <a:pt x="63966" y="5410530"/>
                      <a:pt x="59202" y="5401578"/>
                      <a:pt x="59964" y="5393004"/>
                    </a:cubicBezTo>
                    <a:cubicBezTo>
                      <a:pt x="63584" y="5353378"/>
                      <a:pt x="69300" y="5313753"/>
                      <a:pt x="72538" y="5274128"/>
                    </a:cubicBezTo>
                    <a:cubicBezTo>
                      <a:pt x="74442" y="5251649"/>
                      <a:pt x="70824" y="5228596"/>
                      <a:pt x="73490" y="5206307"/>
                    </a:cubicBezTo>
                    <a:cubicBezTo>
                      <a:pt x="76538" y="5180590"/>
                      <a:pt x="84348" y="5155444"/>
                      <a:pt x="89113" y="5129915"/>
                    </a:cubicBezTo>
                    <a:cubicBezTo>
                      <a:pt x="90445" y="5122866"/>
                      <a:pt x="88731" y="5115056"/>
                      <a:pt x="88351" y="5107626"/>
                    </a:cubicBezTo>
                    <a:cubicBezTo>
                      <a:pt x="87968" y="5099244"/>
                      <a:pt x="87206" y="5091051"/>
                      <a:pt x="87016" y="5082669"/>
                    </a:cubicBezTo>
                    <a:cubicBezTo>
                      <a:pt x="86634" y="5057140"/>
                      <a:pt x="87206" y="5031613"/>
                      <a:pt x="85872" y="5006085"/>
                    </a:cubicBezTo>
                    <a:cubicBezTo>
                      <a:pt x="85110" y="4990464"/>
                      <a:pt x="77300" y="4974081"/>
                      <a:pt x="80158" y="4959601"/>
                    </a:cubicBezTo>
                    <a:cubicBezTo>
                      <a:pt x="85682" y="4930074"/>
                      <a:pt x="73300" y="4900545"/>
                      <a:pt x="83586" y="4871018"/>
                    </a:cubicBezTo>
                    <a:cubicBezTo>
                      <a:pt x="86634" y="4861872"/>
                      <a:pt x="79014" y="4849299"/>
                      <a:pt x="78634" y="4838249"/>
                    </a:cubicBezTo>
                    <a:cubicBezTo>
                      <a:pt x="77682" y="4810626"/>
                      <a:pt x="77872" y="4783003"/>
                      <a:pt x="78062" y="4755380"/>
                    </a:cubicBezTo>
                    <a:cubicBezTo>
                      <a:pt x="78252" y="4730613"/>
                      <a:pt x="75586" y="4704894"/>
                      <a:pt x="80920" y="4681082"/>
                    </a:cubicBezTo>
                    <a:cubicBezTo>
                      <a:pt x="86634" y="4656125"/>
                      <a:pt x="85872" y="4633646"/>
                      <a:pt x="79396" y="4609451"/>
                    </a:cubicBezTo>
                    <a:cubicBezTo>
                      <a:pt x="75014" y="4592877"/>
                      <a:pt x="74442" y="4575350"/>
                      <a:pt x="73110" y="4558206"/>
                    </a:cubicBezTo>
                    <a:cubicBezTo>
                      <a:pt x="71586" y="4539727"/>
                      <a:pt x="75586" y="4519342"/>
                      <a:pt x="69300" y="4502578"/>
                    </a:cubicBezTo>
                    <a:cubicBezTo>
                      <a:pt x="50629" y="4452664"/>
                      <a:pt x="46629" y="4401418"/>
                      <a:pt x="46629" y="4349221"/>
                    </a:cubicBezTo>
                    <a:cubicBezTo>
                      <a:pt x="46629" y="4339694"/>
                      <a:pt x="49295" y="4329978"/>
                      <a:pt x="52153" y="4320836"/>
                    </a:cubicBezTo>
                    <a:cubicBezTo>
                      <a:pt x="69300" y="4267492"/>
                      <a:pt x="67776" y="4213960"/>
                      <a:pt x="57297" y="4159666"/>
                    </a:cubicBezTo>
                    <a:cubicBezTo>
                      <a:pt x="55011" y="4148426"/>
                      <a:pt x="54629" y="4135853"/>
                      <a:pt x="56915" y="4124613"/>
                    </a:cubicBezTo>
                    <a:cubicBezTo>
                      <a:pt x="63584" y="4092988"/>
                      <a:pt x="74634" y="4062317"/>
                      <a:pt x="79396" y="4030502"/>
                    </a:cubicBezTo>
                    <a:cubicBezTo>
                      <a:pt x="87206" y="3977924"/>
                      <a:pt x="60918" y="3932393"/>
                      <a:pt x="43771" y="3885337"/>
                    </a:cubicBezTo>
                    <a:cubicBezTo>
                      <a:pt x="31627" y="3851760"/>
                      <a:pt x="8016" y="3821934"/>
                      <a:pt x="426" y="3786776"/>
                    </a:cubicBezTo>
                    <a:lnTo>
                      <a:pt x="0" y="3773896"/>
                    </a:lnTo>
                    <a:lnTo>
                      <a:pt x="0" y="3393881"/>
                    </a:lnTo>
                    <a:lnTo>
                      <a:pt x="11838" y="3359515"/>
                    </a:lnTo>
                    <a:cubicBezTo>
                      <a:pt x="14434" y="3346204"/>
                      <a:pt x="14910" y="3332773"/>
                      <a:pt x="12910" y="3318770"/>
                    </a:cubicBezTo>
                    <a:cubicBezTo>
                      <a:pt x="12243" y="3314103"/>
                      <a:pt x="9909" y="3308769"/>
                      <a:pt x="6718" y="3304078"/>
                    </a:cubicBezTo>
                    <a:lnTo>
                      <a:pt x="0" y="3297656"/>
                    </a:lnTo>
                    <a:lnTo>
                      <a:pt x="0" y="3207866"/>
                    </a:lnTo>
                    <a:lnTo>
                      <a:pt x="15553" y="3186770"/>
                    </a:lnTo>
                    <a:cubicBezTo>
                      <a:pt x="28483" y="3162328"/>
                      <a:pt x="30484" y="3134646"/>
                      <a:pt x="36341" y="3107499"/>
                    </a:cubicBezTo>
                    <a:cubicBezTo>
                      <a:pt x="41105" y="3085402"/>
                      <a:pt x="41295" y="3064826"/>
                      <a:pt x="38057" y="3042727"/>
                    </a:cubicBezTo>
                    <a:cubicBezTo>
                      <a:pt x="30817" y="2994721"/>
                      <a:pt x="41105" y="2948046"/>
                      <a:pt x="54249" y="2901942"/>
                    </a:cubicBezTo>
                    <a:cubicBezTo>
                      <a:pt x="63012" y="2871461"/>
                      <a:pt x="68346" y="2840218"/>
                      <a:pt x="77300" y="2809929"/>
                    </a:cubicBezTo>
                    <a:cubicBezTo>
                      <a:pt x="84158" y="2787258"/>
                      <a:pt x="92351" y="2764589"/>
                      <a:pt x="103399" y="2743825"/>
                    </a:cubicBezTo>
                    <a:cubicBezTo>
                      <a:pt x="119594" y="2713722"/>
                      <a:pt x="143978" y="2687435"/>
                      <a:pt x="137500" y="2649142"/>
                    </a:cubicBezTo>
                    <a:cubicBezTo>
                      <a:pt x="131786" y="2615420"/>
                      <a:pt x="143786" y="2584941"/>
                      <a:pt x="155217" y="2554078"/>
                    </a:cubicBezTo>
                    <a:cubicBezTo>
                      <a:pt x="163599" y="2531408"/>
                      <a:pt x="172173" y="2508741"/>
                      <a:pt x="177507" y="2485306"/>
                    </a:cubicBezTo>
                    <a:cubicBezTo>
                      <a:pt x="183794" y="2457491"/>
                      <a:pt x="181126" y="2426058"/>
                      <a:pt x="192748" y="2401291"/>
                    </a:cubicBezTo>
                    <a:cubicBezTo>
                      <a:pt x="204940" y="2375382"/>
                      <a:pt x="196748" y="2353858"/>
                      <a:pt x="193318" y="2330805"/>
                    </a:cubicBezTo>
                    <a:cubicBezTo>
                      <a:pt x="187984" y="2294038"/>
                      <a:pt x="178077" y="2257458"/>
                      <a:pt x="190652" y="2220311"/>
                    </a:cubicBezTo>
                    <a:cubicBezTo>
                      <a:pt x="205892" y="2175162"/>
                      <a:pt x="222275" y="2130392"/>
                      <a:pt x="236753" y="2085053"/>
                    </a:cubicBezTo>
                    <a:cubicBezTo>
                      <a:pt x="242280" y="2067524"/>
                      <a:pt x="244566" y="2048667"/>
                      <a:pt x="247042" y="2030377"/>
                    </a:cubicBezTo>
                    <a:cubicBezTo>
                      <a:pt x="249138" y="2013042"/>
                      <a:pt x="243804" y="1992278"/>
                      <a:pt x="251804" y="1978939"/>
                    </a:cubicBezTo>
                    <a:cubicBezTo>
                      <a:pt x="272379" y="1944648"/>
                      <a:pt x="282475" y="1909407"/>
                      <a:pt x="282475" y="1869779"/>
                    </a:cubicBezTo>
                    <a:cubicBezTo>
                      <a:pt x="282475" y="1854919"/>
                      <a:pt x="291049" y="1840440"/>
                      <a:pt x="292573" y="1825392"/>
                    </a:cubicBezTo>
                    <a:cubicBezTo>
                      <a:pt x="294477" y="1804815"/>
                      <a:pt x="299622" y="1781193"/>
                      <a:pt x="292381" y="1763286"/>
                    </a:cubicBezTo>
                    <a:cubicBezTo>
                      <a:pt x="275237" y="1721184"/>
                      <a:pt x="289525" y="1687085"/>
                      <a:pt x="306480" y="1650316"/>
                    </a:cubicBezTo>
                    <a:cubicBezTo>
                      <a:pt x="323244" y="1614119"/>
                      <a:pt x="336579" y="1576018"/>
                      <a:pt x="347629" y="1537536"/>
                    </a:cubicBezTo>
                    <a:cubicBezTo>
                      <a:pt x="351629" y="1523058"/>
                      <a:pt x="344961" y="1505723"/>
                      <a:pt x="343629" y="1489719"/>
                    </a:cubicBezTo>
                    <a:cubicBezTo>
                      <a:pt x="343247" y="1484003"/>
                      <a:pt x="342675" y="1477716"/>
                      <a:pt x="344581" y="1472574"/>
                    </a:cubicBezTo>
                    <a:cubicBezTo>
                      <a:pt x="362870" y="1422853"/>
                      <a:pt x="376776" y="1372367"/>
                      <a:pt x="367252" y="1318455"/>
                    </a:cubicBezTo>
                    <a:cubicBezTo>
                      <a:pt x="366298" y="1313503"/>
                      <a:pt x="368394" y="1307977"/>
                      <a:pt x="369728" y="1303023"/>
                    </a:cubicBezTo>
                    <a:cubicBezTo>
                      <a:pt x="376586" y="1278828"/>
                      <a:pt x="387444" y="1255205"/>
                      <a:pt x="389921" y="1230632"/>
                    </a:cubicBezTo>
                    <a:cubicBezTo>
                      <a:pt x="396017" y="1170050"/>
                      <a:pt x="398495" y="1109090"/>
                      <a:pt x="402495" y="1048124"/>
                    </a:cubicBezTo>
                    <a:cubicBezTo>
                      <a:pt x="402685" y="1044314"/>
                      <a:pt x="402685" y="1040314"/>
                      <a:pt x="404019" y="1036886"/>
                    </a:cubicBezTo>
                    <a:cubicBezTo>
                      <a:pt x="412211" y="1014405"/>
                      <a:pt x="409543" y="994784"/>
                      <a:pt x="393923" y="975732"/>
                    </a:cubicBezTo>
                    <a:cubicBezTo>
                      <a:pt x="387064" y="967349"/>
                      <a:pt x="383444" y="955919"/>
                      <a:pt x="379634" y="945443"/>
                    </a:cubicBezTo>
                    <a:cubicBezTo>
                      <a:pt x="373918" y="930010"/>
                      <a:pt x="368394" y="914199"/>
                      <a:pt x="364774" y="898197"/>
                    </a:cubicBezTo>
                    <a:cubicBezTo>
                      <a:pt x="361346" y="882383"/>
                      <a:pt x="356583" y="865429"/>
                      <a:pt x="359250" y="850188"/>
                    </a:cubicBezTo>
                    <a:cubicBezTo>
                      <a:pt x="364012" y="822755"/>
                      <a:pt x="374680" y="796654"/>
                      <a:pt x="381730" y="769604"/>
                    </a:cubicBezTo>
                    <a:cubicBezTo>
                      <a:pt x="384206" y="760269"/>
                      <a:pt x="383824" y="749981"/>
                      <a:pt x="384016" y="740267"/>
                    </a:cubicBezTo>
                    <a:cubicBezTo>
                      <a:pt x="384586" y="717976"/>
                      <a:pt x="379062" y="695115"/>
                      <a:pt x="394875" y="674922"/>
                    </a:cubicBezTo>
                    <a:cubicBezTo>
                      <a:pt x="409733" y="656254"/>
                      <a:pt x="405353" y="637391"/>
                      <a:pt x="394113" y="617771"/>
                    </a:cubicBezTo>
                    <a:cubicBezTo>
                      <a:pt x="386110" y="603672"/>
                      <a:pt x="379824" y="587671"/>
                      <a:pt x="376776" y="571859"/>
                    </a:cubicBezTo>
                    <a:cubicBezTo>
                      <a:pt x="372586" y="550140"/>
                      <a:pt x="370870" y="528614"/>
                      <a:pt x="373348" y="505181"/>
                    </a:cubicBezTo>
                    <a:cubicBezTo>
                      <a:pt x="375062" y="488606"/>
                      <a:pt x="375824" y="475080"/>
                      <a:pt x="385920" y="462125"/>
                    </a:cubicBezTo>
                    <a:cubicBezTo>
                      <a:pt x="387444" y="460031"/>
                      <a:pt x="387826" y="456221"/>
                      <a:pt x="387634" y="453363"/>
                    </a:cubicBezTo>
                    <a:cubicBezTo>
                      <a:pt x="384396" y="415834"/>
                      <a:pt x="386110" y="378685"/>
                      <a:pt x="388399" y="340773"/>
                    </a:cubicBezTo>
                    <a:cubicBezTo>
                      <a:pt x="391445" y="292578"/>
                      <a:pt x="382492" y="241900"/>
                      <a:pt x="350487" y="200181"/>
                    </a:cubicBezTo>
                    <a:cubicBezTo>
                      <a:pt x="345723" y="194084"/>
                      <a:pt x="343629" y="184940"/>
                      <a:pt x="342485" y="176938"/>
                    </a:cubicBezTo>
                    <a:cubicBezTo>
                      <a:pt x="337533" y="139218"/>
                      <a:pt x="334103" y="101307"/>
                      <a:pt x="328579" y="63586"/>
                    </a:cubicBezTo>
                    <a:cubicBezTo>
                      <a:pt x="325530" y="43011"/>
                      <a:pt x="322862" y="21485"/>
                      <a:pt x="314480" y="2816"/>
                    </a:cubicBez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49A2027A-1422-4C0B-B855-07B9F92A7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7620000" y="-1"/>
              <a:ext cx="874716" cy="6858001"/>
              <a:chOff x="7620000" y="-1"/>
              <a:chExt cx="874716" cy="6858001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25FD7551-23BB-489D-B839-1F9B49FFE3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5400000">
                <a:off x="4628357" y="2991642"/>
                <a:ext cx="6858001" cy="874716"/>
              </a:xfrm>
              <a:custGeom>
                <a:avLst/>
                <a:gdLst>
                  <a:gd name="connsiteX0" fmla="*/ 0 w 6858001"/>
                  <a:gd name="connsiteY0" fmla="*/ 533314 h 874716"/>
                  <a:gd name="connsiteX1" fmla="*/ 0 w 6858001"/>
                  <a:gd name="connsiteY1" fmla="*/ 69206 h 874716"/>
                  <a:gd name="connsiteX2" fmla="*/ 21486 w 6858001"/>
                  <a:gd name="connsiteY2" fmla="*/ 71924 h 874716"/>
                  <a:gd name="connsiteX3" fmla="*/ 228948 w 6858001"/>
                  <a:gd name="connsiteY3" fmla="*/ 88116 h 874716"/>
                  <a:gd name="connsiteX4" fmla="*/ 313533 w 6858001"/>
                  <a:gd name="connsiteY4" fmla="*/ 62779 h 874716"/>
                  <a:gd name="connsiteX5" fmla="*/ 338870 w 6858001"/>
                  <a:gd name="connsiteY5" fmla="*/ 62207 h 874716"/>
                  <a:gd name="connsiteX6" fmla="*/ 395640 w 6858001"/>
                  <a:gd name="connsiteY6" fmla="*/ 72114 h 874716"/>
                  <a:gd name="connsiteX7" fmla="*/ 512802 w 6858001"/>
                  <a:gd name="connsiteY7" fmla="*/ 65446 h 874716"/>
                  <a:gd name="connsiteX8" fmla="*/ 556047 w 6858001"/>
                  <a:gd name="connsiteY8" fmla="*/ 55349 h 874716"/>
                  <a:gd name="connsiteX9" fmla="*/ 580050 w 6858001"/>
                  <a:gd name="connsiteY9" fmla="*/ 48871 h 874716"/>
                  <a:gd name="connsiteX10" fmla="*/ 703308 w 6858001"/>
                  <a:gd name="connsiteY10" fmla="*/ 30964 h 874716"/>
                  <a:gd name="connsiteX11" fmla="*/ 758174 w 6858001"/>
                  <a:gd name="connsiteY11" fmla="*/ 11724 h 874716"/>
                  <a:gd name="connsiteX12" fmla="*/ 773035 w 6858001"/>
                  <a:gd name="connsiteY12" fmla="*/ 8866 h 874716"/>
                  <a:gd name="connsiteX13" fmla="*/ 854379 w 6858001"/>
                  <a:gd name="connsiteY13" fmla="*/ 16866 h 874716"/>
                  <a:gd name="connsiteX14" fmla="*/ 915343 w 6858001"/>
                  <a:gd name="connsiteY14" fmla="*/ 47919 h 874716"/>
                  <a:gd name="connsiteX15" fmla="*/ 927155 w 6858001"/>
                  <a:gd name="connsiteY15" fmla="*/ 58397 h 874716"/>
                  <a:gd name="connsiteX16" fmla="*/ 1097087 w 6858001"/>
                  <a:gd name="connsiteY16" fmla="*/ 54777 h 874716"/>
                  <a:gd name="connsiteX17" fmla="*/ 1123185 w 6858001"/>
                  <a:gd name="connsiteY17" fmla="*/ 50395 h 874716"/>
                  <a:gd name="connsiteX18" fmla="*/ 1249302 w 6858001"/>
                  <a:gd name="connsiteY18" fmla="*/ 68684 h 874716"/>
                  <a:gd name="connsiteX19" fmla="*/ 1286069 w 6858001"/>
                  <a:gd name="connsiteY19" fmla="*/ 72304 h 874716"/>
                  <a:gd name="connsiteX20" fmla="*/ 1417899 w 6858001"/>
                  <a:gd name="connsiteY20" fmla="*/ 88688 h 874716"/>
                  <a:gd name="connsiteX21" fmla="*/ 1436568 w 6858001"/>
                  <a:gd name="connsiteY21" fmla="*/ 73448 h 874716"/>
                  <a:gd name="connsiteX22" fmla="*/ 1490292 w 6858001"/>
                  <a:gd name="connsiteY22" fmla="*/ 35154 h 874716"/>
                  <a:gd name="connsiteX23" fmla="*/ 1596213 w 6858001"/>
                  <a:gd name="connsiteY23" fmla="*/ 1245 h 874716"/>
                  <a:gd name="connsiteX24" fmla="*/ 1624980 w 6858001"/>
                  <a:gd name="connsiteY24" fmla="*/ 3150 h 874716"/>
                  <a:gd name="connsiteX25" fmla="*/ 1697753 w 6858001"/>
                  <a:gd name="connsiteY25" fmla="*/ 59731 h 874716"/>
                  <a:gd name="connsiteX26" fmla="*/ 1733188 w 6858001"/>
                  <a:gd name="connsiteY26" fmla="*/ 82400 h 874716"/>
                  <a:gd name="connsiteX27" fmla="*/ 1833775 w 6858001"/>
                  <a:gd name="connsiteY27" fmla="*/ 124121 h 874716"/>
                  <a:gd name="connsiteX28" fmla="*/ 1842158 w 6858001"/>
                  <a:gd name="connsiteY28" fmla="*/ 131742 h 874716"/>
                  <a:gd name="connsiteX29" fmla="*/ 1916454 w 6858001"/>
                  <a:gd name="connsiteY29" fmla="*/ 222233 h 874716"/>
                  <a:gd name="connsiteX30" fmla="*/ 1933219 w 6858001"/>
                  <a:gd name="connsiteY30" fmla="*/ 237663 h 874716"/>
                  <a:gd name="connsiteX31" fmla="*/ 1953413 w 6858001"/>
                  <a:gd name="connsiteY31" fmla="*/ 261668 h 874716"/>
                  <a:gd name="connsiteX32" fmla="*/ 2016469 w 6858001"/>
                  <a:gd name="connsiteY32" fmla="*/ 308151 h 874716"/>
                  <a:gd name="connsiteX33" fmla="*/ 2094578 w 6858001"/>
                  <a:gd name="connsiteY33" fmla="*/ 323010 h 874716"/>
                  <a:gd name="connsiteX34" fmla="*/ 2188879 w 6858001"/>
                  <a:gd name="connsiteY34" fmla="*/ 345681 h 874716"/>
                  <a:gd name="connsiteX35" fmla="*/ 2228314 w 6858001"/>
                  <a:gd name="connsiteY35" fmla="*/ 360921 h 874716"/>
                  <a:gd name="connsiteX36" fmla="*/ 2334044 w 6858001"/>
                  <a:gd name="connsiteY36" fmla="*/ 389878 h 874716"/>
                  <a:gd name="connsiteX37" fmla="*/ 2409485 w 6858001"/>
                  <a:gd name="connsiteY37" fmla="*/ 414263 h 874716"/>
                  <a:gd name="connsiteX38" fmla="*/ 2518264 w 6858001"/>
                  <a:gd name="connsiteY38" fmla="*/ 428552 h 874716"/>
                  <a:gd name="connsiteX39" fmla="*/ 2571034 w 6858001"/>
                  <a:gd name="connsiteY39" fmla="*/ 429122 h 874716"/>
                  <a:gd name="connsiteX40" fmla="*/ 2668001 w 6858001"/>
                  <a:gd name="connsiteY40" fmla="*/ 502276 h 874716"/>
                  <a:gd name="connsiteX41" fmla="*/ 2745348 w 6858001"/>
                  <a:gd name="connsiteY41" fmla="*/ 550666 h 874716"/>
                  <a:gd name="connsiteX42" fmla="*/ 2826694 w 6858001"/>
                  <a:gd name="connsiteY42" fmla="*/ 527233 h 874716"/>
                  <a:gd name="connsiteX43" fmla="*/ 2848793 w 6858001"/>
                  <a:gd name="connsiteY43" fmla="*/ 505134 h 874716"/>
                  <a:gd name="connsiteX44" fmla="*/ 2982148 w 6858001"/>
                  <a:gd name="connsiteY44" fmla="*/ 484179 h 874716"/>
                  <a:gd name="connsiteX45" fmla="*/ 3172654 w 6858001"/>
                  <a:gd name="connsiteY45" fmla="*/ 483417 h 874716"/>
                  <a:gd name="connsiteX46" fmla="*/ 3489467 w 6858001"/>
                  <a:gd name="connsiteY46" fmla="*/ 435790 h 874716"/>
                  <a:gd name="connsiteX47" fmla="*/ 3544713 w 6858001"/>
                  <a:gd name="connsiteY47" fmla="*/ 413691 h 874716"/>
                  <a:gd name="connsiteX48" fmla="*/ 3606817 w 6858001"/>
                  <a:gd name="connsiteY48" fmla="*/ 408167 h 874716"/>
                  <a:gd name="connsiteX49" fmla="*/ 3630632 w 6858001"/>
                  <a:gd name="connsiteY49" fmla="*/ 421693 h 874716"/>
                  <a:gd name="connsiteX50" fmla="*/ 3734837 w 6858001"/>
                  <a:gd name="connsiteY50" fmla="*/ 441886 h 874716"/>
                  <a:gd name="connsiteX51" fmla="*/ 3754652 w 6858001"/>
                  <a:gd name="connsiteY51" fmla="*/ 442268 h 874716"/>
                  <a:gd name="connsiteX52" fmla="*/ 3822472 w 6858001"/>
                  <a:gd name="connsiteY52" fmla="*/ 433694 h 874716"/>
                  <a:gd name="connsiteX53" fmla="*/ 3885338 w 6858001"/>
                  <a:gd name="connsiteY53" fmla="*/ 428742 h 874716"/>
                  <a:gd name="connsiteX54" fmla="*/ 4043839 w 6858001"/>
                  <a:gd name="connsiteY54" fmla="*/ 444934 h 874716"/>
                  <a:gd name="connsiteX55" fmla="*/ 4165383 w 6858001"/>
                  <a:gd name="connsiteY55" fmla="*/ 441124 h 874716"/>
                  <a:gd name="connsiteX56" fmla="*/ 4221391 w 6858001"/>
                  <a:gd name="connsiteY56" fmla="*/ 444934 h 874716"/>
                  <a:gd name="connsiteX57" fmla="*/ 4253014 w 6858001"/>
                  <a:gd name="connsiteY57" fmla="*/ 450650 h 874716"/>
                  <a:gd name="connsiteX58" fmla="*/ 4324645 w 6858001"/>
                  <a:gd name="connsiteY58" fmla="*/ 490466 h 874716"/>
                  <a:gd name="connsiteX59" fmla="*/ 4363890 w 6858001"/>
                  <a:gd name="connsiteY59" fmla="*/ 499420 h 874716"/>
                  <a:gd name="connsiteX60" fmla="*/ 4482004 w 6858001"/>
                  <a:gd name="connsiteY60" fmla="*/ 498658 h 874716"/>
                  <a:gd name="connsiteX61" fmla="*/ 4659174 w 6858001"/>
                  <a:gd name="connsiteY61" fmla="*/ 438648 h 874716"/>
                  <a:gd name="connsiteX62" fmla="*/ 4677655 w 6858001"/>
                  <a:gd name="connsiteY62" fmla="*/ 430646 h 874716"/>
                  <a:gd name="connsiteX63" fmla="*/ 4767764 w 6858001"/>
                  <a:gd name="connsiteY63" fmla="*/ 420739 h 874716"/>
                  <a:gd name="connsiteX64" fmla="*/ 4828916 w 6858001"/>
                  <a:gd name="connsiteY64" fmla="*/ 434266 h 874716"/>
                  <a:gd name="connsiteX65" fmla="*/ 4912168 w 6858001"/>
                  <a:gd name="connsiteY65" fmla="*/ 462271 h 874716"/>
                  <a:gd name="connsiteX66" fmla="*/ 4987037 w 6858001"/>
                  <a:gd name="connsiteY66" fmla="*/ 485703 h 874716"/>
                  <a:gd name="connsiteX67" fmla="*/ 5041521 w 6858001"/>
                  <a:gd name="connsiteY67" fmla="*/ 512182 h 874716"/>
                  <a:gd name="connsiteX68" fmla="*/ 5166113 w 6858001"/>
                  <a:gd name="connsiteY68" fmla="*/ 531615 h 874716"/>
                  <a:gd name="connsiteX69" fmla="*/ 5179067 w 6858001"/>
                  <a:gd name="connsiteY69" fmla="*/ 534853 h 874716"/>
                  <a:gd name="connsiteX70" fmla="*/ 5272796 w 6858001"/>
                  <a:gd name="connsiteY70" fmla="*/ 511230 h 874716"/>
                  <a:gd name="connsiteX71" fmla="*/ 5385384 w 6858001"/>
                  <a:gd name="connsiteY71" fmla="*/ 487227 h 874716"/>
                  <a:gd name="connsiteX72" fmla="*/ 5425582 w 6858001"/>
                  <a:gd name="connsiteY72" fmla="*/ 495418 h 874716"/>
                  <a:gd name="connsiteX73" fmla="*/ 5480637 w 6858001"/>
                  <a:gd name="connsiteY73" fmla="*/ 507040 h 874716"/>
                  <a:gd name="connsiteX74" fmla="*/ 5531693 w 6858001"/>
                  <a:gd name="connsiteY74" fmla="*/ 500944 h 874716"/>
                  <a:gd name="connsiteX75" fmla="*/ 5562746 w 6858001"/>
                  <a:gd name="connsiteY75" fmla="*/ 500372 h 874716"/>
                  <a:gd name="connsiteX76" fmla="*/ 5704483 w 6858001"/>
                  <a:gd name="connsiteY76" fmla="*/ 571620 h 874716"/>
                  <a:gd name="connsiteX77" fmla="*/ 5740488 w 6858001"/>
                  <a:gd name="connsiteY77" fmla="*/ 577526 h 874716"/>
                  <a:gd name="connsiteX78" fmla="*/ 5760873 w 6858001"/>
                  <a:gd name="connsiteY78" fmla="*/ 586291 h 874716"/>
                  <a:gd name="connsiteX79" fmla="*/ 5883751 w 6858001"/>
                  <a:gd name="connsiteY79" fmla="*/ 674686 h 874716"/>
                  <a:gd name="connsiteX80" fmla="*/ 5935949 w 6858001"/>
                  <a:gd name="connsiteY80" fmla="*/ 692592 h 874716"/>
                  <a:gd name="connsiteX81" fmla="*/ 5993291 w 6858001"/>
                  <a:gd name="connsiteY81" fmla="*/ 688972 h 874716"/>
                  <a:gd name="connsiteX82" fmla="*/ 6026440 w 6858001"/>
                  <a:gd name="connsiteY82" fmla="*/ 682496 h 874716"/>
                  <a:gd name="connsiteX83" fmla="*/ 6108738 w 6858001"/>
                  <a:gd name="connsiteY83" fmla="*/ 626296 h 874716"/>
                  <a:gd name="connsiteX84" fmla="*/ 6155602 w 6858001"/>
                  <a:gd name="connsiteY84" fmla="*/ 628202 h 874716"/>
                  <a:gd name="connsiteX85" fmla="*/ 6228756 w 6858001"/>
                  <a:gd name="connsiteY85" fmla="*/ 666873 h 874716"/>
                  <a:gd name="connsiteX86" fmla="*/ 6361539 w 6858001"/>
                  <a:gd name="connsiteY86" fmla="*/ 684210 h 874716"/>
                  <a:gd name="connsiteX87" fmla="*/ 6428979 w 6858001"/>
                  <a:gd name="connsiteY87" fmla="*/ 630106 h 874716"/>
                  <a:gd name="connsiteX88" fmla="*/ 6463840 w 6858001"/>
                  <a:gd name="connsiteY88" fmla="*/ 578098 h 874716"/>
                  <a:gd name="connsiteX89" fmla="*/ 6564620 w 6858001"/>
                  <a:gd name="connsiteY89" fmla="*/ 517708 h 874716"/>
                  <a:gd name="connsiteX90" fmla="*/ 6588625 w 6858001"/>
                  <a:gd name="connsiteY90" fmla="*/ 540187 h 874716"/>
                  <a:gd name="connsiteX91" fmla="*/ 6662541 w 6858001"/>
                  <a:gd name="connsiteY91" fmla="*/ 549714 h 874716"/>
                  <a:gd name="connsiteX92" fmla="*/ 6742552 w 6858001"/>
                  <a:gd name="connsiteY92" fmla="*/ 548952 h 874716"/>
                  <a:gd name="connsiteX93" fmla="*/ 6812063 w 6858001"/>
                  <a:gd name="connsiteY93" fmla="*/ 568430 h 874716"/>
                  <a:gd name="connsiteX94" fmla="*/ 6858001 w 6858001"/>
                  <a:gd name="connsiteY94" fmla="*/ 562267 h 874716"/>
                  <a:gd name="connsiteX95" fmla="*/ 6858001 w 6858001"/>
                  <a:gd name="connsiteY95" fmla="*/ 734520 h 874716"/>
                  <a:gd name="connsiteX96" fmla="*/ 6815516 w 6858001"/>
                  <a:gd name="connsiteY96" fmla="*/ 744220 h 874716"/>
                  <a:gd name="connsiteX97" fmla="*/ 6748458 w 6858001"/>
                  <a:gd name="connsiteY97" fmla="*/ 763271 h 874716"/>
                  <a:gd name="connsiteX98" fmla="*/ 6584812 w 6858001"/>
                  <a:gd name="connsiteY98" fmla="*/ 784797 h 874716"/>
                  <a:gd name="connsiteX99" fmla="*/ 6415833 w 6858001"/>
                  <a:gd name="connsiteY99" fmla="*/ 805562 h 874716"/>
                  <a:gd name="connsiteX100" fmla="*/ 6323058 w 6858001"/>
                  <a:gd name="connsiteY100" fmla="*/ 812420 h 874716"/>
                  <a:gd name="connsiteX101" fmla="*/ 6242093 w 6858001"/>
                  <a:gd name="connsiteY101" fmla="*/ 823281 h 874716"/>
                  <a:gd name="connsiteX102" fmla="*/ 6171605 w 6858001"/>
                  <a:gd name="connsiteY102" fmla="*/ 830139 h 874716"/>
                  <a:gd name="connsiteX103" fmla="*/ 6059397 w 6858001"/>
                  <a:gd name="connsiteY103" fmla="*/ 844045 h 874716"/>
                  <a:gd name="connsiteX104" fmla="*/ 6012723 w 6858001"/>
                  <a:gd name="connsiteY104" fmla="*/ 847665 h 874716"/>
                  <a:gd name="connsiteX105" fmla="*/ 5902610 w 6858001"/>
                  <a:gd name="connsiteY105" fmla="*/ 847473 h 874716"/>
                  <a:gd name="connsiteX106" fmla="*/ 5864318 w 6858001"/>
                  <a:gd name="connsiteY106" fmla="*/ 845569 h 874716"/>
                  <a:gd name="connsiteX107" fmla="*/ 5790592 w 6858001"/>
                  <a:gd name="connsiteY107" fmla="*/ 821947 h 874716"/>
                  <a:gd name="connsiteX108" fmla="*/ 5781830 w 6858001"/>
                  <a:gd name="connsiteY108" fmla="*/ 820233 h 874716"/>
                  <a:gd name="connsiteX109" fmla="*/ 5733440 w 6858001"/>
                  <a:gd name="connsiteY109" fmla="*/ 810896 h 874716"/>
                  <a:gd name="connsiteX110" fmla="*/ 5706959 w 6858001"/>
                  <a:gd name="connsiteY110" fmla="*/ 807848 h 874716"/>
                  <a:gd name="connsiteX111" fmla="*/ 5606372 w 6858001"/>
                  <a:gd name="connsiteY111" fmla="*/ 788417 h 874716"/>
                  <a:gd name="connsiteX112" fmla="*/ 5548460 w 6858001"/>
                  <a:gd name="connsiteY112" fmla="*/ 779273 h 874716"/>
                  <a:gd name="connsiteX113" fmla="*/ 5501594 w 6858001"/>
                  <a:gd name="connsiteY113" fmla="*/ 780607 h 874716"/>
                  <a:gd name="connsiteX114" fmla="*/ 5419295 w 6858001"/>
                  <a:gd name="connsiteY114" fmla="*/ 782321 h 874716"/>
                  <a:gd name="connsiteX115" fmla="*/ 5393005 w 6858001"/>
                  <a:gd name="connsiteY115" fmla="*/ 786703 h 874716"/>
                  <a:gd name="connsiteX116" fmla="*/ 5274129 w 6858001"/>
                  <a:gd name="connsiteY116" fmla="*/ 774129 h 874716"/>
                  <a:gd name="connsiteX117" fmla="*/ 5206308 w 6858001"/>
                  <a:gd name="connsiteY117" fmla="*/ 773177 h 874716"/>
                  <a:gd name="connsiteX118" fmla="*/ 5129916 w 6858001"/>
                  <a:gd name="connsiteY118" fmla="*/ 757554 h 874716"/>
                  <a:gd name="connsiteX119" fmla="*/ 5107627 w 6858001"/>
                  <a:gd name="connsiteY119" fmla="*/ 758316 h 874716"/>
                  <a:gd name="connsiteX120" fmla="*/ 5082670 w 6858001"/>
                  <a:gd name="connsiteY120" fmla="*/ 759651 h 874716"/>
                  <a:gd name="connsiteX121" fmla="*/ 5006086 w 6858001"/>
                  <a:gd name="connsiteY121" fmla="*/ 760795 h 874716"/>
                  <a:gd name="connsiteX122" fmla="*/ 4959602 w 6858001"/>
                  <a:gd name="connsiteY122" fmla="*/ 766509 h 874716"/>
                  <a:gd name="connsiteX123" fmla="*/ 4871019 w 6858001"/>
                  <a:gd name="connsiteY123" fmla="*/ 763081 h 874716"/>
                  <a:gd name="connsiteX124" fmla="*/ 4838250 w 6858001"/>
                  <a:gd name="connsiteY124" fmla="*/ 768033 h 874716"/>
                  <a:gd name="connsiteX125" fmla="*/ 4755381 w 6858001"/>
                  <a:gd name="connsiteY125" fmla="*/ 768605 h 874716"/>
                  <a:gd name="connsiteX126" fmla="*/ 4681083 w 6858001"/>
                  <a:gd name="connsiteY126" fmla="*/ 765747 h 874716"/>
                  <a:gd name="connsiteX127" fmla="*/ 4609452 w 6858001"/>
                  <a:gd name="connsiteY127" fmla="*/ 767271 h 874716"/>
                  <a:gd name="connsiteX128" fmla="*/ 4558207 w 6858001"/>
                  <a:gd name="connsiteY128" fmla="*/ 773557 h 874716"/>
                  <a:gd name="connsiteX129" fmla="*/ 4502579 w 6858001"/>
                  <a:gd name="connsiteY129" fmla="*/ 777367 h 874716"/>
                  <a:gd name="connsiteX130" fmla="*/ 4349222 w 6858001"/>
                  <a:gd name="connsiteY130" fmla="*/ 800038 h 874716"/>
                  <a:gd name="connsiteX131" fmla="*/ 4320837 w 6858001"/>
                  <a:gd name="connsiteY131" fmla="*/ 794514 h 874716"/>
                  <a:gd name="connsiteX132" fmla="*/ 4159667 w 6858001"/>
                  <a:gd name="connsiteY132" fmla="*/ 789370 h 874716"/>
                  <a:gd name="connsiteX133" fmla="*/ 4124614 w 6858001"/>
                  <a:gd name="connsiteY133" fmla="*/ 789752 h 874716"/>
                  <a:gd name="connsiteX134" fmla="*/ 4030503 w 6858001"/>
                  <a:gd name="connsiteY134" fmla="*/ 767271 h 874716"/>
                  <a:gd name="connsiteX135" fmla="*/ 3885338 w 6858001"/>
                  <a:gd name="connsiteY135" fmla="*/ 802896 h 874716"/>
                  <a:gd name="connsiteX136" fmla="*/ 3749506 w 6858001"/>
                  <a:gd name="connsiteY136" fmla="*/ 847473 h 874716"/>
                  <a:gd name="connsiteX137" fmla="*/ 3732361 w 6858001"/>
                  <a:gd name="connsiteY137" fmla="*/ 853190 h 874716"/>
                  <a:gd name="connsiteX138" fmla="*/ 3683591 w 6858001"/>
                  <a:gd name="connsiteY138" fmla="*/ 862906 h 874716"/>
                  <a:gd name="connsiteX139" fmla="*/ 3623201 w 6858001"/>
                  <a:gd name="connsiteY139" fmla="*/ 866334 h 874716"/>
                  <a:gd name="connsiteX140" fmla="*/ 3546617 w 6858001"/>
                  <a:gd name="connsiteY140" fmla="*/ 874716 h 874716"/>
                  <a:gd name="connsiteX141" fmla="*/ 3485275 w 6858001"/>
                  <a:gd name="connsiteY141" fmla="*/ 864238 h 874716"/>
                  <a:gd name="connsiteX142" fmla="*/ 3399546 w 6858001"/>
                  <a:gd name="connsiteY142" fmla="*/ 848618 h 874716"/>
                  <a:gd name="connsiteX143" fmla="*/ 3318771 w 6858001"/>
                  <a:gd name="connsiteY143" fmla="*/ 833757 h 874716"/>
                  <a:gd name="connsiteX144" fmla="*/ 3293244 w 6858001"/>
                  <a:gd name="connsiteY144" fmla="*/ 851284 h 874716"/>
                  <a:gd name="connsiteX145" fmla="*/ 3253809 w 6858001"/>
                  <a:gd name="connsiteY145" fmla="*/ 866524 h 874716"/>
                  <a:gd name="connsiteX146" fmla="*/ 3209993 w 6858001"/>
                  <a:gd name="connsiteY146" fmla="*/ 848235 h 874716"/>
                  <a:gd name="connsiteX147" fmla="*/ 3107500 w 6858001"/>
                  <a:gd name="connsiteY147" fmla="*/ 810326 h 874716"/>
                  <a:gd name="connsiteX148" fmla="*/ 3042728 w 6858001"/>
                  <a:gd name="connsiteY148" fmla="*/ 808610 h 874716"/>
                  <a:gd name="connsiteX149" fmla="*/ 2901943 w 6858001"/>
                  <a:gd name="connsiteY149" fmla="*/ 792418 h 874716"/>
                  <a:gd name="connsiteX150" fmla="*/ 2809930 w 6858001"/>
                  <a:gd name="connsiteY150" fmla="*/ 769367 h 874716"/>
                  <a:gd name="connsiteX151" fmla="*/ 2743826 w 6858001"/>
                  <a:gd name="connsiteY151" fmla="*/ 743268 h 874716"/>
                  <a:gd name="connsiteX152" fmla="*/ 2649143 w 6858001"/>
                  <a:gd name="connsiteY152" fmla="*/ 709167 h 874716"/>
                  <a:gd name="connsiteX153" fmla="*/ 2554079 w 6858001"/>
                  <a:gd name="connsiteY153" fmla="*/ 691450 h 874716"/>
                  <a:gd name="connsiteX154" fmla="*/ 2485307 w 6858001"/>
                  <a:gd name="connsiteY154" fmla="*/ 669160 h 874716"/>
                  <a:gd name="connsiteX155" fmla="*/ 2401292 w 6858001"/>
                  <a:gd name="connsiteY155" fmla="*/ 653919 h 874716"/>
                  <a:gd name="connsiteX156" fmla="*/ 2330806 w 6858001"/>
                  <a:gd name="connsiteY156" fmla="*/ 653349 h 874716"/>
                  <a:gd name="connsiteX157" fmla="*/ 2220312 w 6858001"/>
                  <a:gd name="connsiteY157" fmla="*/ 656015 h 874716"/>
                  <a:gd name="connsiteX158" fmla="*/ 2085054 w 6858001"/>
                  <a:gd name="connsiteY158" fmla="*/ 609914 h 874716"/>
                  <a:gd name="connsiteX159" fmla="*/ 2030378 w 6858001"/>
                  <a:gd name="connsiteY159" fmla="*/ 599625 h 874716"/>
                  <a:gd name="connsiteX160" fmla="*/ 1978940 w 6858001"/>
                  <a:gd name="connsiteY160" fmla="*/ 594863 h 874716"/>
                  <a:gd name="connsiteX161" fmla="*/ 1869780 w 6858001"/>
                  <a:gd name="connsiteY161" fmla="*/ 564192 h 874716"/>
                  <a:gd name="connsiteX162" fmla="*/ 1825393 w 6858001"/>
                  <a:gd name="connsiteY162" fmla="*/ 554094 h 874716"/>
                  <a:gd name="connsiteX163" fmla="*/ 1763287 w 6858001"/>
                  <a:gd name="connsiteY163" fmla="*/ 554286 h 874716"/>
                  <a:gd name="connsiteX164" fmla="*/ 1650317 w 6858001"/>
                  <a:gd name="connsiteY164" fmla="*/ 540187 h 874716"/>
                  <a:gd name="connsiteX165" fmla="*/ 1537537 w 6858001"/>
                  <a:gd name="connsiteY165" fmla="*/ 499038 h 874716"/>
                  <a:gd name="connsiteX166" fmla="*/ 1489720 w 6858001"/>
                  <a:gd name="connsiteY166" fmla="*/ 503038 h 874716"/>
                  <a:gd name="connsiteX167" fmla="*/ 1472575 w 6858001"/>
                  <a:gd name="connsiteY167" fmla="*/ 502086 h 874716"/>
                  <a:gd name="connsiteX168" fmla="*/ 1318456 w 6858001"/>
                  <a:gd name="connsiteY168" fmla="*/ 479415 h 874716"/>
                  <a:gd name="connsiteX169" fmla="*/ 1303024 w 6858001"/>
                  <a:gd name="connsiteY169" fmla="*/ 476939 h 874716"/>
                  <a:gd name="connsiteX170" fmla="*/ 1230633 w 6858001"/>
                  <a:gd name="connsiteY170" fmla="*/ 456746 h 874716"/>
                  <a:gd name="connsiteX171" fmla="*/ 1048125 w 6858001"/>
                  <a:gd name="connsiteY171" fmla="*/ 444172 h 874716"/>
                  <a:gd name="connsiteX172" fmla="*/ 1036887 w 6858001"/>
                  <a:gd name="connsiteY172" fmla="*/ 442648 h 874716"/>
                  <a:gd name="connsiteX173" fmla="*/ 975733 w 6858001"/>
                  <a:gd name="connsiteY173" fmla="*/ 452744 h 874716"/>
                  <a:gd name="connsiteX174" fmla="*/ 945444 w 6858001"/>
                  <a:gd name="connsiteY174" fmla="*/ 467033 h 874716"/>
                  <a:gd name="connsiteX175" fmla="*/ 898198 w 6858001"/>
                  <a:gd name="connsiteY175" fmla="*/ 481893 h 874716"/>
                  <a:gd name="connsiteX176" fmla="*/ 850189 w 6858001"/>
                  <a:gd name="connsiteY176" fmla="*/ 487417 h 874716"/>
                  <a:gd name="connsiteX177" fmla="*/ 769605 w 6858001"/>
                  <a:gd name="connsiteY177" fmla="*/ 464937 h 874716"/>
                  <a:gd name="connsiteX178" fmla="*/ 740268 w 6858001"/>
                  <a:gd name="connsiteY178" fmla="*/ 462651 h 874716"/>
                  <a:gd name="connsiteX179" fmla="*/ 674923 w 6858001"/>
                  <a:gd name="connsiteY179" fmla="*/ 451792 h 874716"/>
                  <a:gd name="connsiteX180" fmla="*/ 617772 w 6858001"/>
                  <a:gd name="connsiteY180" fmla="*/ 452554 h 874716"/>
                  <a:gd name="connsiteX181" fmla="*/ 571860 w 6858001"/>
                  <a:gd name="connsiteY181" fmla="*/ 469891 h 874716"/>
                  <a:gd name="connsiteX182" fmla="*/ 505182 w 6858001"/>
                  <a:gd name="connsiteY182" fmla="*/ 473319 h 874716"/>
                  <a:gd name="connsiteX183" fmla="*/ 462126 w 6858001"/>
                  <a:gd name="connsiteY183" fmla="*/ 460747 h 874716"/>
                  <a:gd name="connsiteX184" fmla="*/ 453364 w 6858001"/>
                  <a:gd name="connsiteY184" fmla="*/ 459033 h 874716"/>
                  <a:gd name="connsiteX185" fmla="*/ 340774 w 6858001"/>
                  <a:gd name="connsiteY185" fmla="*/ 458268 h 874716"/>
                  <a:gd name="connsiteX186" fmla="*/ 200182 w 6858001"/>
                  <a:gd name="connsiteY186" fmla="*/ 496180 h 874716"/>
                  <a:gd name="connsiteX187" fmla="*/ 176939 w 6858001"/>
                  <a:gd name="connsiteY187" fmla="*/ 504182 h 874716"/>
                  <a:gd name="connsiteX188" fmla="*/ 63587 w 6858001"/>
                  <a:gd name="connsiteY188" fmla="*/ 518088 h 874716"/>
                  <a:gd name="connsiteX189" fmla="*/ 2817 w 6858001"/>
                  <a:gd name="connsiteY189" fmla="*/ 532187 h 874716"/>
                  <a:gd name="connsiteX190" fmla="*/ 0 w 6858001"/>
                  <a:gd name="connsiteY190" fmla="*/ 533314 h 874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</a:cxnLst>
                <a:rect l="l" t="t" r="r" b="b"/>
                <a:pathLst>
                  <a:path w="6858001" h="874716">
                    <a:moveTo>
                      <a:pt x="0" y="533314"/>
                    </a:moveTo>
                    <a:lnTo>
                      <a:pt x="0" y="69206"/>
                    </a:lnTo>
                    <a:lnTo>
                      <a:pt x="21486" y="71924"/>
                    </a:lnTo>
                    <a:cubicBezTo>
                      <a:pt x="92546" y="60493"/>
                      <a:pt x="159604" y="87354"/>
                      <a:pt x="228948" y="88116"/>
                    </a:cubicBezTo>
                    <a:cubicBezTo>
                      <a:pt x="260382" y="88496"/>
                      <a:pt x="291435" y="94592"/>
                      <a:pt x="313533" y="62779"/>
                    </a:cubicBezTo>
                    <a:cubicBezTo>
                      <a:pt x="316389" y="58587"/>
                      <a:pt x="330298" y="60873"/>
                      <a:pt x="338870" y="62207"/>
                    </a:cubicBezTo>
                    <a:cubicBezTo>
                      <a:pt x="357921" y="65066"/>
                      <a:pt x="376781" y="72304"/>
                      <a:pt x="395640" y="72114"/>
                    </a:cubicBezTo>
                    <a:cubicBezTo>
                      <a:pt x="434695" y="71924"/>
                      <a:pt x="473939" y="68876"/>
                      <a:pt x="512802" y="65446"/>
                    </a:cubicBezTo>
                    <a:cubicBezTo>
                      <a:pt x="527470" y="64112"/>
                      <a:pt x="541569" y="58969"/>
                      <a:pt x="556047" y="55349"/>
                    </a:cubicBezTo>
                    <a:cubicBezTo>
                      <a:pt x="564048" y="53253"/>
                      <a:pt x="572622" y="47729"/>
                      <a:pt x="580050" y="48871"/>
                    </a:cubicBezTo>
                    <a:cubicBezTo>
                      <a:pt x="623106" y="55539"/>
                      <a:pt x="662541" y="39157"/>
                      <a:pt x="703308" y="30964"/>
                    </a:cubicBezTo>
                    <a:cubicBezTo>
                      <a:pt x="722169" y="27154"/>
                      <a:pt x="739886" y="18010"/>
                      <a:pt x="758174" y="11724"/>
                    </a:cubicBezTo>
                    <a:cubicBezTo>
                      <a:pt x="762936" y="10008"/>
                      <a:pt x="768271" y="8484"/>
                      <a:pt x="773035" y="8866"/>
                    </a:cubicBezTo>
                    <a:cubicBezTo>
                      <a:pt x="800276" y="11152"/>
                      <a:pt x="827329" y="14390"/>
                      <a:pt x="854379" y="16866"/>
                    </a:cubicBezTo>
                    <a:cubicBezTo>
                      <a:pt x="878956" y="19152"/>
                      <a:pt x="903722" y="19914"/>
                      <a:pt x="915343" y="47919"/>
                    </a:cubicBezTo>
                    <a:cubicBezTo>
                      <a:pt x="917059" y="52301"/>
                      <a:pt x="922773" y="55539"/>
                      <a:pt x="927155" y="58397"/>
                    </a:cubicBezTo>
                    <a:cubicBezTo>
                      <a:pt x="994785" y="102405"/>
                      <a:pt x="1030980" y="101261"/>
                      <a:pt x="1097087" y="54777"/>
                    </a:cubicBezTo>
                    <a:cubicBezTo>
                      <a:pt x="1103945" y="50015"/>
                      <a:pt x="1118613" y="46585"/>
                      <a:pt x="1123185" y="50395"/>
                    </a:cubicBezTo>
                    <a:cubicBezTo>
                      <a:pt x="1162049" y="82020"/>
                      <a:pt x="1204532" y="78590"/>
                      <a:pt x="1249302" y="68684"/>
                    </a:cubicBezTo>
                    <a:cubicBezTo>
                      <a:pt x="1260922" y="66018"/>
                      <a:pt x="1277307" y="66018"/>
                      <a:pt x="1286069" y="72304"/>
                    </a:cubicBezTo>
                    <a:cubicBezTo>
                      <a:pt x="1327790" y="101451"/>
                      <a:pt x="1372560" y="97261"/>
                      <a:pt x="1417899" y="88688"/>
                    </a:cubicBezTo>
                    <a:cubicBezTo>
                      <a:pt x="1424948" y="87354"/>
                      <a:pt x="1433522" y="80114"/>
                      <a:pt x="1436568" y="73448"/>
                    </a:cubicBezTo>
                    <a:cubicBezTo>
                      <a:pt x="1447428" y="49825"/>
                      <a:pt x="1467813" y="41823"/>
                      <a:pt x="1490292" y="35154"/>
                    </a:cubicBezTo>
                    <a:cubicBezTo>
                      <a:pt x="1525727" y="24296"/>
                      <a:pt x="1560588" y="11532"/>
                      <a:pt x="1596213" y="1245"/>
                    </a:cubicBezTo>
                    <a:cubicBezTo>
                      <a:pt x="1604978" y="-1231"/>
                      <a:pt x="1615836" y="293"/>
                      <a:pt x="1624980" y="3150"/>
                    </a:cubicBezTo>
                    <a:cubicBezTo>
                      <a:pt x="1656223" y="12866"/>
                      <a:pt x="1676036" y="37251"/>
                      <a:pt x="1697753" y="59731"/>
                    </a:cubicBezTo>
                    <a:cubicBezTo>
                      <a:pt x="1707279" y="69638"/>
                      <a:pt x="1720423" y="76686"/>
                      <a:pt x="1733188" y="82400"/>
                    </a:cubicBezTo>
                    <a:cubicBezTo>
                      <a:pt x="1766335" y="97071"/>
                      <a:pt x="1800246" y="110215"/>
                      <a:pt x="1833775" y="124121"/>
                    </a:cubicBezTo>
                    <a:cubicBezTo>
                      <a:pt x="1837013" y="125455"/>
                      <a:pt x="1839679" y="128884"/>
                      <a:pt x="1842158" y="131742"/>
                    </a:cubicBezTo>
                    <a:cubicBezTo>
                      <a:pt x="1866922" y="161843"/>
                      <a:pt x="1891497" y="192132"/>
                      <a:pt x="1916454" y="222233"/>
                    </a:cubicBezTo>
                    <a:cubicBezTo>
                      <a:pt x="1921216" y="227947"/>
                      <a:pt x="1928076" y="232139"/>
                      <a:pt x="1933219" y="237663"/>
                    </a:cubicBezTo>
                    <a:cubicBezTo>
                      <a:pt x="1940459" y="245283"/>
                      <a:pt x="1949603" y="252524"/>
                      <a:pt x="1953413" y="261668"/>
                    </a:cubicBezTo>
                    <a:cubicBezTo>
                      <a:pt x="1965224" y="290433"/>
                      <a:pt x="1987894" y="302817"/>
                      <a:pt x="2016469" y="308151"/>
                    </a:cubicBezTo>
                    <a:cubicBezTo>
                      <a:pt x="2042570" y="313104"/>
                      <a:pt x="2068669" y="317296"/>
                      <a:pt x="2094578" y="323010"/>
                    </a:cubicBezTo>
                    <a:cubicBezTo>
                      <a:pt x="2126201" y="329868"/>
                      <a:pt x="2157636" y="337298"/>
                      <a:pt x="2188879" y="345681"/>
                    </a:cubicBezTo>
                    <a:cubicBezTo>
                      <a:pt x="2202404" y="349301"/>
                      <a:pt x="2216692" y="353491"/>
                      <a:pt x="2228314" y="360921"/>
                    </a:cubicBezTo>
                    <a:cubicBezTo>
                      <a:pt x="2260890" y="381496"/>
                      <a:pt x="2295753" y="395402"/>
                      <a:pt x="2334044" y="389878"/>
                    </a:cubicBezTo>
                    <a:cubicBezTo>
                      <a:pt x="2364715" y="385496"/>
                      <a:pt x="2390434" y="396736"/>
                      <a:pt x="2409485" y="414263"/>
                    </a:cubicBezTo>
                    <a:cubicBezTo>
                      <a:pt x="2444158" y="446078"/>
                      <a:pt x="2481305" y="438838"/>
                      <a:pt x="2518264" y="428552"/>
                    </a:cubicBezTo>
                    <a:cubicBezTo>
                      <a:pt x="2537315" y="423217"/>
                      <a:pt x="2552935" y="423979"/>
                      <a:pt x="2571034" y="429122"/>
                    </a:cubicBezTo>
                    <a:cubicBezTo>
                      <a:pt x="2612945" y="441124"/>
                      <a:pt x="2640950" y="473701"/>
                      <a:pt x="2668001" y="502276"/>
                    </a:cubicBezTo>
                    <a:cubicBezTo>
                      <a:pt x="2691054" y="526661"/>
                      <a:pt x="2716963" y="540377"/>
                      <a:pt x="2745348" y="550666"/>
                    </a:cubicBezTo>
                    <a:cubicBezTo>
                      <a:pt x="2781163" y="563810"/>
                      <a:pt x="2809548" y="558858"/>
                      <a:pt x="2826694" y="527233"/>
                    </a:cubicBezTo>
                    <a:cubicBezTo>
                      <a:pt x="2831457" y="518278"/>
                      <a:pt x="2839839" y="507800"/>
                      <a:pt x="2848793" y="505134"/>
                    </a:cubicBezTo>
                    <a:cubicBezTo>
                      <a:pt x="2892037" y="491800"/>
                      <a:pt x="2935854" y="472367"/>
                      <a:pt x="2982148" y="484179"/>
                    </a:cubicBezTo>
                    <a:cubicBezTo>
                      <a:pt x="3046158" y="500372"/>
                      <a:pt x="3108644" y="499420"/>
                      <a:pt x="3172654" y="483417"/>
                    </a:cubicBezTo>
                    <a:cubicBezTo>
                      <a:pt x="3276480" y="457508"/>
                      <a:pt x="3380305" y="430076"/>
                      <a:pt x="3489467" y="435790"/>
                    </a:cubicBezTo>
                    <a:cubicBezTo>
                      <a:pt x="3507563" y="436742"/>
                      <a:pt x="3529090" y="425121"/>
                      <a:pt x="3544713" y="413691"/>
                    </a:cubicBezTo>
                    <a:cubicBezTo>
                      <a:pt x="3574622" y="391974"/>
                      <a:pt x="3573288" y="390258"/>
                      <a:pt x="3606817" y="408167"/>
                    </a:cubicBezTo>
                    <a:cubicBezTo>
                      <a:pt x="3614819" y="412549"/>
                      <a:pt x="3624725" y="415215"/>
                      <a:pt x="3630632" y="421693"/>
                    </a:cubicBezTo>
                    <a:cubicBezTo>
                      <a:pt x="3660731" y="454650"/>
                      <a:pt x="3697880" y="446648"/>
                      <a:pt x="3734837" y="441886"/>
                    </a:cubicBezTo>
                    <a:cubicBezTo>
                      <a:pt x="3741315" y="440934"/>
                      <a:pt x="3749125" y="439600"/>
                      <a:pt x="3754652" y="442268"/>
                    </a:cubicBezTo>
                    <a:cubicBezTo>
                      <a:pt x="3779607" y="454268"/>
                      <a:pt x="3800753" y="450078"/>
                      <a:pt x="3822472" y="433694"/>
                    </a:cubicBezTo>
                    <a:cubicBezTo>
                      <a:pt x="3841331" y="419597"/>
                      <a:pt x="3863049" y="411215"/>
                      <a:pt x="3885338" y="428742"/>
                    </a:cubicBezTo>
                    <a:cubicBezTo>
                      <a:pt x="3934870" y="467605"/>
                      <a:pt x="3987829" y="469509"/>
                      <a:pt x="4043839" y="444934"/>
                    </a:cubicBezTo>
                    <a:cubicBezTo>
                      <a:pt x="4083845" y="427407"/>
                      <a:pt x="4123280" y="423407"/>
                      <a:pt x="4165383" y="441124"/>
                    </a:cubicBezTo>
                    <a:cubicBezTo>
                      <a:pt x="4181576" y="447982"/>
                      <a:pt x="4202531" y="443410"/>
                      <a:pt x="4221391" y="444934"/>
                    </a:cubicBezTo>
                    <a:cubicBezTo>
                      <a:pt x="4232060" y="445696"/>
                      <a:pt x="4243872" y="445886"/>
                      <a:pt x="4253014" y="450650"/>
                    </a:cubicBezTo>
                    <a:cubicBezTo>
                      <a:pt x="4277401" y="462843"/>
                      <a:pt x="4300070" y="478463"/>
                      <a:pt x="4324645" y="490466"/>
                    </a:cubicBezTo>
                    <a:cubicBezTo>
                      <a:pt x="4336457" y="496180"/>
                      <a:pt x="4350554" y="499228"/>
                      <a:pt x="4363890" y="499420"/>
                    </a:cubicBezTo>
                    <a:cubicBezTo>
                      <a:pt x="4403325" y="500372"/>
                      <a:pt x="4442761" y="500372"/>
                      <a:pt x="4482004" y="498658"/>
                    </a:cubicBezTo>
                    <a:cubicBezTo>
                      <a:pt x="4546776" y="495990"/>
                      <a:pt x="4612500" y="495418"/>
                      <a:pt x="4659174" y="438648"/>
                    </a:cubicBezTo>
                    <a:cubicBezTo>
                      <a:pt x="4662986" y="434076"/>
                      <a:pt x="4671176" y="431408"/>
                      <a:pt x="4677655" y="430646"/>
                    </a:cubicBezTo>
                    <a:cubicBezTo>
                      <a:pt x="4707564" y="427027"/>
                      <a:pt x="4738235" y="426645"/>
                      <a:pt x="4767764" y="420739"/>
                    </a:cubicBezTo>
                    <a:cubicBezTo>
                      <a:pt x="4791386" y="415977"/>
                      <a:pt x="4811009" y="417501"/>
                      <a:pt x="4828916" y="434266"/>
                    </a:cubicBezTo>
                    <a:cubicBezTo>
                      <a:pt x="4852348" y="456364"/>
                      <a:pt x="4880925" y="469319"/>
                      <a:pt x="4912168" y="462271"/>
                    </a:cubicBezTo>
                    <a:cubicBezTo>
                      <a:pt x="4943409" y="455412"/>
                      <a:pt x="4963984" y="470271"/>
                      <a:pt x="4987037" y="485703"/>
                    </a:cubicBezTo>
                    <a:cubicBezTo>
                      <a:pt x="5003801" y="496942"/>
                      <a:pt x="5022852" y="511040"/>
                      <a:pt x="5041521" y="512182"/>
                    </a:cubicBezTo>
                    <a:cubicBezTo>
                      <a:pt x="5083814" y="514658"/>
                      <a:pt x="5120201" y="553904"/>
                      <a:pt x="5166113" y="531615"/>
                    </a:cubicBezTo>
                    <a:cubicBezTo>
                      <a:pt x="5169161" y="530091"/>
                      <a:pt x="5174685" y="533901"/>
                      <a:pt x="5179067" y="534853"/>
                    </a:cubicBezTo>
                    <a:cubicBezTo>
                      <a:pt x="5214121" y="542093"/>
                      <a:pt x="5247078" y="535043"/>
                      <a:pt x="5272796" y="511230"/>
                    </a:cubicBezTo>
                    <a:cubicBezTo>
                      <a:pt x="5306516" y="480177"/>
                      <a:pt x="5343855" y="477129"/>
                      <a:pt x="5385384" y="487227"/>
                    </a:cubicBezTo>
                    <a:cubicBezTo>
                      <a:pt x="5398721" y="490466"/>
                      <a:pt x="5412057" y="492752"/>
                      <a:pt x="5425582" y="495418"/>
                    </a:cubicBezTo>
                    <a:cubicBezTo>
                      <a:pt x="5443870" y="499228"/>
                      <a:pt x="5462351" y="503230"/>
                      <a:pt x="5480637" y="507040"/>
                    </a:cubicBezTo>
                    <a:cubicBezTo>
                      <a:pt x="5498356" y="510850"/>
                      <a:pt x="5517979" y="517326"/>
                      <a:pt x="5531693" y="500944"/>
                    </a:cubicBezTo>
                    <a:cubicBezTo>
                      <a:pt x="5543506" y="486845"/>
                      <a:pt x="5551888" y="488179"/>
                      <a:pt x="5562746" y="500372"/>
                    </a:cubicBezTo>
                    <a:cubicBezTo>
                      <a:pt x="5600467" y="543045"/>
                      <a:pt x="5646189" y="569716"/>
                      <a:pt x="5704483" y="571620"/>
                    </a:cubicBezTo>
                    <a:cubicBezTo>
                      <a:pt x="5716485" y="572002"/>
                      <a:pt x="5728678" y="574668"/>
                      <a:pt x="5740488" y="577526"/>
                    </a:cubicBezTo>
                    <a:cubicBezTo>
                      <a:pt x="5747728" y="579241"/>
                      <a:pt x="5756493" y="581147"/>
                      <a:pt x="5760873" y="586291"/>
                    </a:cubicBezTo>
                    <a:cubicBezTo>
                      <a:pt x="5794974" y="625534"/>
                      <a:pt x="5837457" y="652777"/>
                      <a:pt x="5883751" y="674686"/>
                    </a:cubicBezTo>
                    <a:cubicBezTo>
                      <a:pt x="5900323" y="682496"/>
                      <a:pt x="5918042" y="690306"/>
                      <a:pt x="5935949" y="692592"/>
                    </a:cubicBezTo>
                    <a:cubicBezTo>
                      <a:pt x="5954617" y="694878"/>
                      <a:pt x="5974240" y="691068"/>
                      <a:pt x="5993291" y="688972"/>
                    </a:cubicBezTo>
                    <a:cubicBezTo>
                      <a:pt x="6004531" y="687830"/>
                      <a:pt x="6017485" y="688020"/>
                      <a:pt x="6026440" y="682496"/>
                    </a:cubicBezTo>
                    <a:cubicBezTo>
                      <a:pt x="6054825" y="665159"/>
                      <a:pt x="6082258" y="646491"/>
                      <a:pt x="6108738" y="626296"/>
                    </a:cubicBezTo>
                    <a:cubicBezTo>
                      <a:pt x="6131409" y="608960"/>
                      <a:pt x="6135981" y="606483"/>
                      <a:pt x="6155602" y="628202"/>
                    </a:cubicBezTo>
                    <a:cubicBezTo>
                      <a:pt x="6175797" y="650491"/>
                      <a:pt x="6200944" y="662111"/>
                      <a:pt x="6228756" y="666873"/>
                    </a:cubicBezTo>
                    <a:cubicBezTo>
                      <a:pt x="6272764" y="674304"/>
                      <a:pt x="6317151" y="680590"/>
                      <a:pt x="6361539" y="684210"/>
                    </a:cubicBezTo>
                    <a:cubicBezTo>
                      <a:pt x="6401736" y="687448"/>
                      <a:pt x="6420977" y="669922"/>
                      <a:pt x="6428979" y="630106"/>
                    </a:cubicBezTo>
                    <a:cubicBezTo>
                      <a:pt x="6433551" y="608007"/>
                      <a:pt x="6439458" y="584003"/>
                      <a:pt x="6463840" y="578098"/>
                    </a:cubicBezTo>
                    <a:cubicBezTo>
                      <a:pt x="6503658" y="568572"/>
                      <a:pt x="6544997" y="564382"/>
                      <a:pt x="6564620" y="517708"/>
                    </a:cubicBezTo>
                    <a:cubicBezTo>
                      <a:pt x="6575478" y="527995"/>
                      <a:pt x="6582146" y="534091"/>
                      <a:pt x="6588625" y="540187"/>
                    </a:cubicBezTo>
                    <a:cubicBezTo>
                      <a:pt x="6606531" y="557142"/>
                      <a:pt x="6643678" y="564382"/>
                      <a:pt x="6662541" y="549714"/>
                    </a:cubicBezTo>
                    <a:cubicBezTo>
                      <a:pt x="6690354" y="528377"/>
                      <a:pt x="6715883" y="532377"/>
                      <a:pt x="6742552" y="548952"/>
                    </a:cubicBezTo>
                    <a:cubicBezTo>
                      <a:pt x="6764841" y="562668"/>
                      <a:pt x="6788417" y="567954"/>
                      <a:pt x="6812063" y="568430"/>
                    </a:cubicBezTo>
                    <a:lnTo>
                      <a:pt x="6858001" y="562267"/>
                    </a:lnTo>
                    <a:lnTo>
                      <a:pt x="6858001" y="734520"/>
                    </a:lnTo>
                    <a:lnTo>
                      <a:pt x="6815516" y="744220"/>
                    </a:lnTo>
                    <a:cubicBezTo>
                      <a:pt x="6793035" y="749744"/>
                      <a:pt x="6771319" y="759651"/>
                      <a:pt x="6748458" y="763271"/>
                    </a:cubicBezTo>
                    <a:cubicBezTo>
                      <a:pt x="6694164" y="771843"/>
                      <a:pt x="6639488" y="777939"/>
                      <a:pt x="6584812" y="784797"/>
                    </a:cubicBezTo>
                    <a:cubicBezTo>
                      <a:pt x="6528424" y="791846"/>
                      <a:pt x="6472225" y="799276"/>
                      <a:pt x="6415833" y="805562"/>
                    </a:cubicBezTo>
                    <a:cubicBezTo>
                      <a:pt x="6384972" y="808802"/>
                      <a:pt x="6353919" y="809372"/>
                      <a:pt x="6323058" y="812420"/>
                    </a:cubicBezTo>
                    <a:cubicBezTo>
                      <a:pt x="6296005" y="815088"/>
                      <a:pt x="6269144" y="820041"/>
                      <a:pt x="6242093" y="823281"/>
                    </a:cubicBezTo>
                    <a:cubicBezTo>
                      <a:pt x="6218660" y="825947"/>
                      <a:pt x="6195037" y="827471"/>
                      <a:pt x="6171605" y="830139"/>
                    </a:cubicBezTo>
                    <a:cubicBezTo>
                      <a:pt x="6134075" y="834519"/>
                      <a:pt x="6096736" y="839473"/>
                      <a:pt x="6059397" y="844045"/>
                    </a:cubicBezTo>
                    <a:cubicBezTo>
                      <a:pt x="6043776" y="845759"/>
                      <a:pt x="6027392" y="850522"/>
                      <a:pt x="6012723" y="847665"/>
                    </a:cubicBezTo>
                    <a:cubicBezTo>
                      <a:pt x="5975764" y="840425"/>
                      <a:pt x="5939377" y="842521"/>
                      <a:pt x="5902610" y="847473"/>
                    </a:cubicBezTo>
                    <a:cubicBezTo>
                      <a:pt x="5890037" y="849190"/>
                      <a:pt x="5876511" y="848808"/>
                      <a:pt x="5864318" y="845569"/>
                    </a:cubicBezTo>
                    <a:cubicBezTo>
                      <a:pt x="5839361" y="839091"/>
                      <a:pt x="5815169" y="829947"/>
                      <a:pt x="5790592" y="821947"/>
                    </a:cubicBezTo>
                    <a:cubicBezTo>
                      <a:pt x="5787924" y="820995"/>
                      <a:pt x="5784686" y="820803"/>
                      <a:pt x="5781830" y="820233"/>
                    </a:cubicBezTo>
                    <a:cubicBezTo>
                      <a:pt x="5765635" y="816992"/>
                      <a:pt x="5749634" y="813754"/>
                      <a:pt x="5733440" y="810896"/>
                    </a:cubicBezTo>
                    <a:cubicBezTo>
                      <a:pt x="5724678" y="809372"/>
                      <a:pt x="5715723" y="809182"/>
                      <a:pt x="5706959" y="807848"/>
                    </a:cubicBezTo>
                    <a:cubicBezTo>
                      <a:pt x="5673050" y="802514"/>
                      <a:pt x="5635711" y="811468"/>
                      <a:pt x="5606372" y="788417"/>
                    </a:cubicBezTo>
                    <a:cubicBezTo>
                      <a:pt x="5587321" y="773557"/>
                      <a:pt x="5568842" y="776987"/>
                      <a:pt x="5548460" y="779273"/>
                    </a:cubicBezTo>
                    <a:cubicBezTo>
                      <a:pt x="5533027" y="780987"/>
                      <a:pt x="5517215" y="780415"/>
                      <a:pt x="5501594" y="780607"/>
                    </a:cubicBezTo>
                    <a:cubicBezTo>
                      <a:pt x="5474161" y="781177"/>
                      <a:pt x="5446728" y="781369"/>
                      <a:pt x="5419295" y="782321"/>
                    </a:cubicBezTo>
                    <a:cubicBezTo>
                      <a:pt x="5410531" y="782701"/>
                      <a:pt x="5401579" y="787465"/>
                      <a:pt x="5393005" y="786703"/>
                    </a:cubicBezTo>
                    <a:cubicBezTo>
                      <a:pt x="5353379" y="783083"/>
                      <a:pt x="5313754" y="777367"/>
                      <a:pt x="5274129" y="774129"/>
                    </a:cubicBezTo>
                    <a:cubicBezTo>
                      <a:pt x="5251650" y="772225"/>
                      <a:pt x="5228597" y="775843"/>
                      <a:pt x="5206308" y="773177"/>
                    </a:cubicBezTo>
                    <a:cubicBezTo>
                      <a:pt x="5180591" y="770129"/>
                      <a:pt x="5155445" y="762319"/>
                      <a:pt x="5129916" y="757554"/>
                    </a:cubicBezTo>
                    <a:cubicBezTo>
                      <a:pt x="5122867" y="756222"/>
                      <a:pt x="5115057" y="757936"/>
                      <a:pt x="5107627" y="758316"/>
                    </a:cubicBezTo>
                    <a:cubicBezTo>
                      <a:pt x="5099245" y="758699"/>
                      <a:pt x="5091052" y="759461"/>
                      <a:pt x="5082670" y="759651"/>
                    </a:cubicBezTo>
                    <a:cubicBezTo>
                      <a:pt x="5057141" y="760033"/>
                      <a:pt x="5031614" y="759461"/>
                      <a:pt x="5006086" y="760795"/>
                    </a:cubicBezTo>
                    <a:cubicBezTo>
                      <a:pt x="4990465" y="761557"/>
                      <a:pt x="4974082" y="769367"/>
                      <a:pt x="4959602" y="766509"/>
                    </a:cubicBezTo>
                    <a:cubicBezTo>
                      <a:pt x="4930075" y="760985"/>
                      <a:pt x="4900546" y="773367"/>
                      <a:pt x="4871019" y="763081"/>
                    </a:cubicBezTo>
                    <a:cubicBezTo>
                      <a:pt x="4861873" y="760033"/>
                      <a:pt x="4849300" y="767653"/>
                      <a:pt x="4838250" y="768033"/>
                    </a:cubicBezTo>
                    <a:cubicBezTo>
                      <a:pt x="4810627" y="768985"/>
                      <a:pt x="4783004" y="768795"/>
                      <a:pt x="4755381" y="768605"/>
                    </a:cubicBezTo>
                    <a:cubicBezTo>
                      <a:pt x="4730614" y="768415"/>
                      <a:pt x="4704895" y="771081"/>
                      <a:pt x="4681083" y="765747"/>
                    </a:cubicBezTo>
                    <a:cubicBezTo>
                      <a:pt x="4656126" y="760033"/>
                      <a:pt x="4633647" y="760795"/>
                      <a:pt x="4609452" y="767271"/>
                    </a:cubicBezTo>
                    <a:cubicBezTo>
                      <a:pt x="4592878" y="771653"/>
                      <a:pt x="4575351" y="772225"/>
                      <a:pt x="4558207" y="773557"/>
                    </a:cubicBezTo>
                    <a:cubicBezTo>
                      <a:pt x="4539728" y="775081"/>
                      <a:pt x="4519343" y="771081"/>
                      <a:pt x="4502579" y="777367"/>
                    </a:cubicBezTo>
                    <a:cubicBezTo>
                      <a:pt x="4452665" y="796038"/>
                      <a:pt x="4401419" y="800038"/>
                      <a:pt x="4349222" y="800038"/>
                    </a:cubicBezTo>
                    <a:cubicBezTo>
                      <a:pt x="4339695" y="800038"/>
                      <a:pt x="4329979" y="797372"/>
                      <a:pt x="4320837" y="794514"/>
                    </a:cubicBezTo>
                    <a:cubicBezTo>
                      <a:pt x="4267493" y="777367"/>
                      <a:pt x="4213961" y="778891"/>
                      <a:pt x="4159667" y="789370"/>
                    </a:cubicBezTo>
                    <a:cubicBezTo>
                      <a:pt x="4148427" y="791656"/>
                      <a:pt x="4135854" y="792038"/>
                      <a:pt x="4124614" y="789752"/>
                    </a:cubicBezTo>
                    <a:cubicBezTo>
                      <a:pt x="4092989" y="783083"/>
                      <a:pt x="4062318" y="772033"/>
                      <a:pt x="4030503" y="767271"/>
                    </a:cubicBezTo>
                    <a:cubicBezTo>
                      <a:pt x="3977925" y="759461"/>
                      <a:pt x="3932394" y="785749"/>
                      <a:pt x="3885338" y="802896"/>
                    </a:cubicBezTo>
                    <a:cubicBezTo>
                      <a:pt x="3840569" y="819089"/>
                      <a:pt x="3802467" y="855666"/>
                      <a:pt x="3749506" y="847473"/>
                    </a:cubicBezTo>
                    <a:cubicBezTo>
                      <a:pt x="3744173" y="846711"/>
                      <a:pt x="3738267" y="851856"/>
                      <a:pt x="3732361" y="853190"/>
                    </a:cubicBezTo>
                    <a:cubicBezTo>
                      <a:pt x="3716168" y="856810"/>
                      <a:pt x="3699976" y="861190"/>
                      <a:pt x="3683591" y="862906"/>
                    </a:cubicBezTo>
                    <a:cubicBezTo>
                      <a:pt x="3663589" y="865192"/>
                      <a:pt x="3643204" y="864430"/>
                      <a:pt x="3623201" y="866334"/>
                    </a:cubicBezTo>
                    <a:cubicBezTo>
                      <a:pt x="3597482" y="868620"/>
                      <a:pt x="3572146" y="874716"/>
                      <a:pt x="3546617" y="874716"/>
                    </a:cubicBezTo>
                    <a:cubicBezTo>
                      <a:pt x="3526042" y="874716"/>
                      <a:pt x="3505657" y="867668"/>
                      <a:pt x="3485275" y="864238"/>
                    </a:cubicBezTo>
                    <a:cubicBezTo>
                      <a:pt x="3456508" y="859476"/>
                      <a:pt x="3424883" y="860810"/>
                      <a:pt x="3399546" y="848618"/>
                    </a:cubicBezTo>
                    <a:cubicBezTo>
                      <a:pt x="3372495" y="835663"/>
                      <a:pt x="3346776" y="829757"/>
                      <a:pt x="3318771" y="833757"/>
                    </a:cubicBezTo>
                    <a:cubicBezTo>
                      <a:pt x="3309437" y="835091"/>
                      <a:pt x="3297434" y="843093"/>
                      <a:pt x="3293244" y="851284"/>
                    </a:cubicBezTo>
                    <a:cubicBezTo>
                      <a:pt x="3283908" y="869572"/>
                      <a:pt x="3271145" y="872812"/>
                      <a:pt x="3253809" y="866524"/>
                    </a:cubicBezTo>
                    <a:cubicBezTo>
                      <a:pt x="3238758" y="861190"/>
                      <a:pt x="3220280" y="858524"/>
                      <a:pt x="3209993" y="848235"/>
                    </a:cubicBezTo>
                    <a:cubicBezTo>
                      <a:pt x="3180844" y="819089"/>
                      <a:pt x="3143695" y="818136"/>
                      <a:pt x="3107500" y="810326"/>
                    </a:cubicBezTo>
                    <a:cubicBezTo>
                      <a:pt x="3085403" y="805562"/>
                      <a:pt x="3064827" y="805372"/>
                      <a:pt x="3042728" y="808610"/>
                    </a:cubicBezTo>
                    <a:cubicBezTo>
                      <a:pt x="2994722" y="815850"/>
                      <a:pt x="2948047" y="805562"/>
                      <a:pt x="2901943" y="792418"/>
                    </a:cubicBezTo>
                    <a:cubicBezTo>
                      <a:pt x="2871462" y="783655"/>
                      <a:pt x="2840219" y="778321"/>
                      <a:pt x="2809930" y="769367"/>
                    </a:cubicBezTo>
                    <a:cubicBezTo>
                      <a:pt x="2787259" y="762509"/>
                      <a:pt x="2764590" y="754316"/>
                      <a:pt x="2743826" y="743268"/>
                    </a:cubicBezTo>
                    <a:cubicBezTo>
                      <a:pt x="2713723" y="727073"/>
                      <a:pt x="2687436" y="702689"/>
                      <a:pt x="2649143" y="709167"/>
                    </a:cubicBezTo>
                    <a:cubicBezTo>
                      <a:pt x="2615421" y="714881"/>
                      <a:pt x="2584942" y="702881"/>
                      <a:pt x="2554079" y="691450"/>
                    </a:cubicBezTo>
                    <a:cubicBezTo>
                      <a:pt x="2531409" y="683068"/>
                      <a:pt x="2508742" y="674494"/>
                      <a:pt x="2485307" y="669160"/>
                    </a:cubicBezTo>
                    <a:cubicBezTo>
                      <a:pt x="2457492" y="662873"/>
                      <a:pt x="2426059" y="665541"/>
                      <a:pt x="2401292" y="653919"/>
                    </a:cubicBezTo>
                    <a:cubicBezTo>
                      <a:pt x="2375383" y="641727"/>
                      <a:pt x="2353859" y="649919"/>
                      <a:pt x="2330806" y="653349"/>
                    </a:cubicBezTo>
                    <a:cubicBezTo>
                      <a:pt x="2294039" y="658683"/>
                      <a:pt x="2257459" y="668590"/>
                      <a:pt x="2220312" y="656015"/>
                    </a:cubicBezTo>
                    <a:cubicBezTo>
                      <a:pt x="2175163" y="640775"/>
                      <a:pt x="2130393" y="624392"/>
                      <a:pt x="2085054" y="609914"/>
                    </a:cubicBezTo>
                    <a:cubicBezTo>
                      <a:pt x="2067525" y="604387"/>
                      <a:pt x="2048668" y="602101"/>
                      <a:pt x="2030378" y="599625"/>
                    </a:cubicBezTo>
                    <a:cubicBezTo>
                      <a:pt x="2013043" y="597529"/>
                      <a:pt x="1992279" y="602863"/>
                      <a:pt x="1978940" y="594863"/>
                    </a:cubicBezTo>
                    <a:cubicBezTo>
                      <a:pt x="1944649" y="574288"/>
                      <a:pt x="1909408" y="564192"/>
                      <a:pt x="1869780" y="564192"/>
                    </a:cubicBezTo>
                    <a:cubicBezTo>
                      <a:pt x="1854920" y="564192"/>
                      <a:pt x="1840441" y="555618"/>
                      <a:pt x="1825393" y="554094"/>
                    </a:cubicBezTo>
                    <a:cubicBezTo>
                      <a:pt x="1804816" y="552190"/>
                      <a:pt x="1781194" y="547045"/>
                      <a:pt x="1763287" y="554286"/>
                    </a:cubicBezTo>
                    <a:cubicBezTo>
                      <a:pt x="1721185" y="571430"/>
                      <a:pt x="1687086" y="557142"/>
                      <a:pt x="1650317" y="540187"/>
                    </a:cubicBezTo>
                    <a:cubicBezTo>
                      <a:pt x="1614120" y="523423"/>
                      <a:pt x="1576019" y="510088"/>
                      <a:pt x="1537537" y="499038"/>
                    </a:cubicBezTo>
                    <a:cubicBezTo>
                      <a:pt x="1523059" y="495038"/>
                      <a:pt x="1505724" y="501706"/>
                      <a:pt x="1489720" y="503038"/>
                    </a:cubicBezTo>
                    <a:cubicBezTo>
                      <a:pt x="1484004" y="503420"/>
                      <a:pt x="1477717" y="503992"/>
                      <a:pt x="1472575" y="502086"/>
                    </a:cubicBezTo>
                    <a:cubicBezTo>
                      <a:pt x="1422854" y="483797"/>
                      <a:pt x="1372368" y="469891"/>
                      <a:pt x="1318456" y="479415"/>
                    </a:cubicBezTo>
                    <a:cubicBezTo>
                      <a:pt x="1313504" y="480369"/>
                      <a:pt x="1307978" y="478273"/>
                      <a:pt x="1303024" y="476939"/>
                    </a:cubicBezTo>
                    <a:cubicBezTo>
                      <a:pt x="1278829" y="470081"/>
                      <a:pt x="1255206" y="459223"/>
                      <a:pt x="1230633" y="456746"/>
                    </a:cubicBezTo>
                    <a:cubicBezTo>
                      <a:pt x="1170051" y="450650"/>
                      <a:pt x="1109091" y="448172"/>
                      <a:pt x="1048125" y="444172"/>
                    </a:cubicBezTo>
                    <a:cubicBezTo>
                      <a:pt x="1044315" y="443982"/>
                      <a:pt x="1040315" y="443982"/>
                      <a:pt x="1036887" y="442648"/>
                    </a:cubicBezTo>
                    <a:cubicBezTo>
                      <a:pt x="1014406" y="434456"/>
                      <a:pt x="994785" y="437124"/>
                      <a:pt x="975733" y="452744"/>
                    </a:cubicBezTo>
                    <a:cubicBezTo>
                      <a:pt x="967350" y="459603"/>
                      <a:pt x="955920" y="463223"/>
                      <a:pt x="945444" y="467033"/>
                    </a:cubicBezTo>
                    <a:cubicBezTo>
                      <a:pt x="930011" y="472749"/>
                      <a:pt x="914200" y="478273"/>
                      <a:pt x="898198" y="481893"/>
                    </a:cubicBezTo>
                    <a:cubicBezTo>
                      <a:pt x="882384" y="485321"/>
                      <a:pt x="865430" y="490084"/>
                      <a:pt x="850189" y="487417"/>
                    </a:cubicBezTo>
                    <a:cubicBezTo>
                      <a:pt x="822756" y="482655"/>
                      <a:pt x="796655" y="471987"/>
                      <a:pt x="769605" y="464937"/>
                    </a:cubicBezTo>
                    <a:cubicBezTo>
                      <a:pt x="760270" y="462461"/>
                      <a:pt x="749982" y="462843"/>
                      <a:pt x="740268" y="462651"/>
                    </a:cubicBezTo>
                    <a:cubicBezTo>
                      <a:pt x="717977" y="462081"/>
                      <a:pt x="695116" y="467605"/>
                      <a:pt x="674923" y="451792"/>
                    </a:cubicBezTo>
                    <a:cubicBezTo>
                      <a:pt x="656255" y="436934"/>
                      <a:pt x="637392" y="441314"/>
                      <a:pt x="617772" y="452554"/>
                    </a:cubicBezTo>
                    <a:cubicBezTo>
                      <a:pt x="603673" y="460557"/>
                      <a:pt x="587672" y="466843"/>
                      <a:pt x="571860" y="469891"/>
                    </a:cubicBezTo>
                    <a:cubicBezTo>
                      <a:pt x="550141" y="474081"/>
                      <a:pt x="528615" y="475797"/>
                      <a:pt x="505182" y="473319"/>
                    </a:cubicBezTo>
                    <a:cubicBezTo>
                      <a:pt x="488607" y="471605"/>
                      <a:pt x="475081" y="470843"/>
                      <a:pt x="462126" y="460747"/>
                    </a:cubicBezTo>
                    <a:cubicBezTo>
                      <a:pt x="460032" y="459223"/>
                      <a:pt x="456222" y="458841"/>
                      <a:pt x="453364" y="459033"/>
                    </a:cubicBezTo>
                    <a:cubicBezTo>
                      <a:pt x="415835" y="462271"/>
                      <a:pt x="378686" y="460557"/>
                      <a:pt x="340774" y="458268"/>
                    </a:cubicBezTo>
                    <a:cubicBezTo>
                      <a:pt x="292579" y="455222"/>
                      <a:pt x="241901" y="464175"/>
                      <a:pt x="200182" y="496180"/>
                    </a:cubicBezTo>
                    <a:cubicBezTo>
                      <a:pt x="194085" y="500944"/>
                      <a:pt x="184941" y="503038"/>
                      <a:pt x="176939" y="504182"/>
                    </a:cubicBezTo>
                    <a:cubicBezTo>
                      <a:pt x="139219" y="509134"/>
                      <a:pt x="101308" y="512564"/>
                      <a:pt x="63587" y="518088"/>
                    </a:cubicBezTo>
                    <a:cubicBezTo>
                      <a:pt x="43012" y="521137"/>
                      <a:pt x="21486" y="523805"/>
                      <a:pt x="2817" y="532187"/>
                    </a:cubicBezTo>
                    <a:lnTo>
                      <a:pt x="0" y="53331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1DDEA6D9-5283-4A19-B6BE-898029BCCF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5400000">
                <a:off x="4628357" y="2991642"/>
                <a:ext cx="6858001" cy="874716"/>
              </a:xfrm>
              <a:custGeom>
                <a:avLst/>
                <a:gdLst>
                  <a:gd name="connsiteX0" fmla="*/ 0 w 6858001"/>
                  <a:gd name="connsiteY0" fmla="*/ 533314 h 874716"/>
                  <a:gd name="connsiteX1" fmla="*/ 0 w 6858001"/>
                  <a:gd name="connsiteY1" fmla="*/ 69206 h 874716"/>
                  <a:gd name="connsiteX2" fmla="*/ 21486 w 6858001"/>
                  <a:gd name="connsiteY2" fmla="*/ 71924 h 874716"/>
                  <a:gd name="connsiteX3" fmla="*/ 228948 w 6858001"/>
                  <a:gd name="connsiteY3" fmla="*/ 88116 h 874716"/>
                  <a:gd name="connsiteX4" fmla="*/ 313533 w 6858001"/>
                  <a:gd name="connsiteY4" fmla="*/ 62779 h 874716"/>
                  <a:gd name="connsiteX5" fmla="*/ 338870 w 6858001"/>
                  <a:gd name="connsiteY5" fmla="*/ 62207 h 874716"/>
                  <a:gd name="connsiteX6" fmla="*/ 395640 w 6858001"/>
                  <a:gd name="connsiteY6" fmla="*/ 72114 h 874716"/>
                  <a:gd name="connsiteX7" fmla="*/ 512802 w 6858001"/>
                  <a:gd name="connsiteY7" fmla="*/ 65446 h 874716"/>
                  <a:gd name="connsiteX8" fmla="*/ 556047 w 6858001"/>
                  <a:gd name="connsiteY8" fmla="*/ 55349 h 874716"/>
                  <a:gd name="connsiteX9" fmla="*/ 580050 w 6858001"/>
                  <a:gd name="connsiteY9" fmla="*/ 48871 h 874716"/>
                  <a:gd name="connsiteX10" fmla="*/ 703308 w 6858001"/>
                  <a:gd name="connsiteY10" fmla="*/ 30964 h 874716"/>
                  <a:gd name="connsiteX11" fmla="*/ 758174 w 6858001"/>
                  <a:gd name="connsiteY11" fmla="*/ 11724 h 874716"/>
                  <a:gd name="connsiteX12" fmla="*/ 773035 w 6858001"/>
                  <a:gd name="connsiteY12" fmla="*/ 8866 h 874716"/>
                  <a:gd name="connsiteX13" fmla="*/ 854379 w 6858001"/>
                  <a:gd name="connsiteY13" fmla="*/ 16866 h 874716"/>
                  <a:gd name="connsiteX14" fmla="*/ 915343 w 6858001"/>
                  <a:gd name="connsiteY14" fmla="*/ 47919 h 874716"/>
                  <a:gd name="connsiteX15" fmla="*/ 927155 w 6858001"/>
                  <a:gd name="connsiteY15" fmla="*/ 58397 h 874716"/>
                  <a:gd name="connsiteX16" fmla="*/ 1097087 w 6858001"/>
                  <a:gd name="connsiteY16" fmla="*/ 54777 h 874716"/>
                  <a:gd name="connsiteX17" fmla="*/ 1123185 w 6858001"/>
                  <a:gd name="connsiteY17" fmla="*/ 50395 h 874716"/>
                  <a:gd name="connsiteX18" fmla="*/ 1249302 w 6858001"/>
                  <a:gd name="connsiteY18" fmla="*/ 68684 h 874716"/>
                  <a:gd name="connsiteX19" fmla="*/ 1286069 w 6858001"/>
                  <a:gd name="connsiteY19" fmla="*/ 72304 h 874716"/>
                  <a:gd name="connsiteX20" fmla="*/ 1417899 w 6858001"/>
                  <a:gd name="connsiteY20" fmla="*/ 88688 h 874716"/>
                  <a:gd name="connsiteX21" fmla="*/ 1436568 w 6858001"/>
                  <a:gd name="connsiteY21" fmla="*/ 73448 h 874716"/>
                  <a:gd name="connsiteX22" fmla="*/ 1490292 w 6858001"/>
                  <a:gd name="connsiteY22" fmla="*/ 35154 h 874716"/>
                  <a:gd name="connsiteX23" fmla="*/ 1596213 w 6858001"/>
                  <a:gd name="connsiteY23" fmla="*/ 1245 h 874716"/>
                  <a:gd name="connsiteX24" fmla="*/ 1624980 w 6858001"/>
                  <a:gd name="connsiteY24" fmla="*/ 3150 h 874716"/>
                  <a:gd name="connsiteX25" fmla="*/ 1697753 w 6858001"/>
                  <a:gd name="connsiteY25" fmla="*/ 59731 h 874716"/>
                  <a:gd name="connsiteX26" fmla="*/ 1733188 w 6858001"/>
                  <a:gd name="connsiteY26" fmla="*/ 82400 h 874716"/>
                  <a:gd name="connsiteX27" fmla="*/ 1833775 w 6858001"/>
                  <a:gd name="connsiteY27" fmla="*/ 124121 h 874716"/>
                  <a:gd name="connsiteX28" fmla="*/ 1842158 w 6858001"/>
                  <a:gd name="connsiteY28" fmla="*/ 131742 h 874716"/>
                  <a:gd name="connsiteX29" fmla="*/ 1916454 w 6858001"/>
                  <a:gd name="connsiteY29" fmla="*/ 222233 h 874716"/>
                  <a:gd name="connsiteX30" fmla="*/ 1933219 w 6858001"/>
                  <a:gd name="connsiteY30" fmla="*/ 237663 h 874716"/>
                  <a:gd name="connsiteX31" fmla="*/ 1953413 w 6858001"/>
                  <a:gd name="connsiteY31" fmla="*/ 261668 h 874716"/>
                  <a:gd name="connsiteX32" fmla="*/ 2016469 w 6858001"/>
                  <a:gd name="connsiteY32" fmla="*/ 308151 h 874716"/>
                  <a:gd name="connsiteX33" fmla="*/ 2094578 w 6858001"/>
                  <a:gd name="connsiteY33" fmla="*/ 323010 h 874716"/>
                  <a:gd name="connsiteX34" fmla="*/ 2188879 w 6858001"/>
                  <a:gd name="connsiteY34" fmla="*/ 345681 h 874716"/>
                  <a:gd name="connsiteX35" fmla="*/ 2228314 w 6858001"/>
                  <a:gd name="connsiteY35" fmla="*/ 360921 h 874716"/>
                  <a:gd name="connsiteX36" fmla="*/ 2334044 w 6858001"/>
                  <a:gd name="connsiteY36" fmla="*/ 389878 h 874716"/>
                  <a:gd name="connsiteX37" fmla="*/ 2409485 w 6858001"/>
                  <a:gd name="connsiteY37" fmla="*/ 414263 h 874716"/>
                  <a:gd name="connsiteX38" fmla="*/ 2518264 w 6858001"/>
                  <a:gd name="connsiteY38" fmla="*/ 428552 h 874716"/>
                  <a:gd name="connsiteX39" fmla="*/ 2571034 w 6858001"/>
                  <a:gd name="connsiteY39" fmla="*/ 429122 h 874716"/>
                  <a:gd name="connsiteX40" fmla="*/ 2668001 w 6858001"/>
                  <a:gd name="connsiteY40" fmla="*/ 502276 h 874716"/>
                  <a:gd name="connsiteX41" fmla="*/ 2745348 w 6858001"/>
                  <a:gd name="connsiteY41" fmla="*/ 550666 h 874716"/>
                  <a:gd name="connsiteX42" fmla="*/ 2826694 w 6858001"/>
                  <a:gd name="connsiteY42" fmla="*/ 527233 h 874716"/>
                  <a:gd name="connsiteX43" fmla="*/ 2848793 w 6858001"/>
                  <a:gd name="connsiteY43" fmla="*/ 505134 h 874716"/>
                  <a:gd name="connsiteX44" fmla="*/ 2982148 w 6858001"/>
                  <a:gd name="connsiteY44" fmla="*/ 484179 h 874716"/>
                  <a:gd name="connsiteX45" fmla="*/ 3172654 w 6858001"/>
                  <a:gd name="connsiteY45" fmla="*/ 483417 h 874716"/>
                  <a:gd name="connsiteX46" fmla="*/ 3489467 w 6858001"/>
                  <a:gd name="connsiteY46" fmla="*/ 435790 h 874716"/>
                  <a:gd name="connsiteX47" fmla="*/ 3544713 w 6858001"/>
                  <a:gd name="connsiteY47" fmla="*/ 413691 h 874716"/>
                  <a:gd name="connsiteX48" fmla="*/ 3606817 w 6858001"/>
                  <a:gd name="connsiteY48" fmla="*/ 408167 h 874716"/>
                  <a:gd name="connsiteX49" fmla="*/ 3630632 w 6858001"/>
                  <a:gd name="connsiteY49" fmla="*/ 421693 h 874716"/>
                  <a:gd name="connsiteX50" fmla="*/ 3734837 w 6858001"/>
                  <a:gd name="connsiteY50" fmla="*/ 441886 h 874716"/>
                  <a:gd name="connsiteX51" fmla="*/ 3754652 w 6858001"/>
                  <a:gd name="connsiteY51" fmla="*/ 442268 h 874716"/>
                  <a:gd name="connsiteX52" fmla="*/ 3822472 w 6858001"/>
                  <a:gd name="connsiteY52" fmla="*/ 433694 h 874716"/>
                  <a:gd name="connsiteX53" fmla="*/ 3885338 w 6858001"/>
                  <a:gd name="connsiteY53" fmla="*/ 428742 h 874716"/>
                  <a:gd name="connsiteX54" fmla="*/ 4043839 w 6858001"/>
                  <a:gd name="connsiteY54" fmla="*/ 444934 h 874716"/>
                  <a:gd name="connsiteX55" fmla="*/ 4165383 w 6858001"/>
                  <a:gd name="connsiteY55" fmla="*/ 441124 h 874716"/>
                  <a:gd name="connsiteX56" fmla="*/ 4221391 w 6858001"/>
                  <a:gd name="connsiteY56" fmla="*/ 444934 h 874716"/>
                  <a:gd name="connsiteX57" fmla="*/ 4253014 w 6858001"/>
                  <a:gd name="connsiteY57" fmla="*/ 450650 h 874716"/>
                  <a:gd name="connsiteX58" fmla="*/ 4324645 w 6858001"/>
                  <a:gd name="connsiteY58" fmla="*/ 490466 h 874716"/>
                  <a:gd name="connsiteX59" fmla="*/ 4363890 w 6858001"/>
                  <a:gd name="connsiteY59" fmla="*/ 499420 h 874716"/>
                  <a:gd name="connsiteX60" fmla="*/ 4482004 w 6858001"/>
                  <a:gd name="connsiteY60" fmla="*/ 498658 h 874716"/>
                  <a:gd name="connsiteX61" fmla="*/ 4659174 w 6858001"/>
                  <a:gd name="connsiteY61" fmla="*/ 438648 h 874716"/>
                  <a:gd name="connsiteX62" fmla="*/ 4677655 w 6858001"/>
                  <a:gd name="connsiteY62" fmla="*/ 430646 h 874716"/>
                  <a:gd name="connsiteX63" fmla="*/ 4767764 w 6858001"/>
                  <a:gd name="connsiteY63" fmla="*/ 420739 h 874716"/>
                  <a:gd name="connsiteX64" fmla="*/ 4828916 w 6858001"/>
                  <a:gd name="connsiteY64" fmla="*/ 434266 h 874716"/>
                  <a:gd name="connsiteX65" fmla="*/ 4912168 w 6858001"/>
                  <a:gd name="connsiteY65" fmla="*/ 462271 h 874716"/>
                  <a:gd name="connsiteX66" fmla="*/ 4987037 w 6858001"/>
                  <a:gd name="connsiteY66" fmla="*/ 485703 h 874716"/>
                  <a:gd name="connsiteX67" fmla="*/ 5041521 w 6858001"/>
                  <a:gd name="connsiteY67" fmla="*/ 512182 h 874716"/>
                  <a:gd name="connsiteX68" fmla="*/ 5166113 w 6858001"/>
                  <a:gd name="connsiteY68" fmla="*/ 531615 h 874716"/>
                  <a:gd name="connsiteX69" fmla="*/ 5179067 w 6858001"/>
                  <a:gd name="connsiteY69" fmla="*/ 534853 h 874716"/>
                  <a:gd name="connsiteX70" fmla="*/ 5272796 w 6858001"/>
                  <a:gd name="connsiteY70" fmla="*/ 511230 h 874716"/>
                  <a:gd name="connsiteX71" fmla="*/ 5385384 w 6858001"/>
                  <a:gd name="connsiteY71" fmla="*/ 487227 h 874716"/>
                  <a:gd name="connsiteX72" fmla="*/ 5425582 w 6858001"/>
                  <a:gd name="connsiteY72" fmla="*/ 495418 h 874716"/>
                  <a:gd name="connsiteX73" fmla="*/ 5480637 w 6858001"/>
                  <a:gd name="connsiteY73" fmla="*/ 507040 h 874716"/>
                  <a:gd name="connsiteX74" fmla="*/ 5531693 w 6858001"/>
                  <a:gd name="connsiteY74" fmla="*/ 500944 h 874716"/>
                  <a:gd name="connsiteX75" fmla="*/ 5562746 w 6858001"/>
                  <a:gd name="connsiteY75" fmla="*/ 500372 h 874716"/>
                  <a:gd name="connsiteX76" fmla="*/ 5704483 w 6858001"/>
                  <a:gd name="connsiteY76" fmla="*/ 571620 h 874716"/>
                  <a:gd name="connsiteX77" fmla="*/ 5740488 w 6858001"/>
                  <a:gd name="connsiteY77" fmla="*/ 577526 h 874716"/>
                  <a:gd name="connsiteX78" fmla="*/ 5760873 w 6858001"/>
                  <a:gd name="connsiteY78" fmla="*/ 586291 h 874716"/>
                  <a:gd name="connsiteX79" fmla="*/ 5883751 w 6858001"/>
                  <a:gd name="connsiteY79" fmla="*/ 674686 h 874716"/>
                  <a:gd name="connsiteX80" fmla="*/ 5935949 w 6858001"/>
                  <a:gd name="connsiteY80" fmla="*/ 692592 h 874716"/>
                  <a:gd name="connsiteX81" fmla="*/ 5993291 w 6858001"/>
                  <a:gd name="connsiteY81" fmla="*/ 688972 h 874716"/>
                  <a:gd name="connsiteX82" fmla="*/ 6026440 w 6858001"/>
                  <a:gd name="connsiteY82" fmla="*/ 682496 h 874716"/>
                  <a:gd name="connsiteX83" fmla="*/ 6108738 w 6858001"/>
                  <a:gd name="connsiteY83" fmla="*/ 626296 h 874716"/>
                  <a:gd name="connsiteX84" fmla="*/ 6155602 w 6858001"/>
                  <a:gd name="connsiteY84" fmla="*/ 628202 h 874716"/>
                  <a:gd name="connsiteX85" fmla="*/ 6228756 w 6858001"/>
                  <a:gd name="connsiteY85" fmla="*/ 666873 h 874716"/>
                  <a:gd name="connsiteX86" fmla="*/ 6361539 w 6858001"/>
                  <a:gd name="connsiteY86" fmla="*/ 684210 h 874716"/>
                  <a:gd name="connsiteX87" fmla="*/ 6428979 w 6858001"/>
                  <a:gd name="connsiteY87" fmla="*/ 630106 h 874716"/>
                  <a:gd name="connsiteX88" fmla="*/ 6463840 w 6858001"/>
                  <a:gd name="connsiteY88" fmla="*/ 578098 h 874716"/>
                  <a:gd name="connsiteX89" fmla="*/ 6564620 w 6858001"/>
                  <a:gd name="connsiteY89" fmla="*/ 517708 h 874716"/>
                  <a:gd name="connsiteX90" fmla="*/ 6588625 w 6858001"/>
                  <a:gd name="connsiteY90" fmla="*/ 540187 h 874716"/>
                  <a:gd name="connsiteX91" fmla="*/ 6662541 w 6858001"/>
                  <a:gd name="connsiteY91" fmla="*/ 549714 h 874716"/>
                  <a:gd name="connsiteX92" fmla="*/ 6742552 w 6858001"/>
                  <a:gd name="connsiteY92" fmla="*/ 548952 h 874716"/>
                  <a:gd name="connsiteX93" fmla="*/ 6812063 w 6858001"/>
                  <a:gd name="connsiteY93" fmla="*/ 568430 h 874716"/>
                  <a:gd name="connsiteX94" fmla="*/ 6858001 w 6858001"/>
                  <a:gd name="connsiteY94" fmla="*/ 562267 h 874716"/>
                  <a:gd name="connsiteX95" fmla="*/ 6858001 w 6858001"/>
                  <a:gd name="connsiteY95" fmla="*/ 734520 h 874716"/>
                  <a:gd name="connsiteX96" fmla="*/ 6815516 w 6858001"/>
                  <a:gd name="connsiteY96" fmla="*/ 744220 h 874716"/>
                  <a:gd name="connsiteX97" fmla="*/ 6748458 w 6858001"/>
                  <a:gd name="connsiteY97" fmla="*/ 763271 h 874716"/>
                  <a:gd name="connsiteX98" fmla="*/ 6584812 w 6858001"/>
                  <a:gd name="connsiteY98" fmla="*/ 784797 h 874716"/>
                  <a:gd name="connsiteX99" fmla="*/ 6415833 w 6858001"/>
                  <a:gd name="connsiteY99" fmla="*/ 805562 h 874716"/>
                  <a:gd name="connsiteX100" fmla="*/ 6323058 w 6858001"/>
                  <a:gd name="connsiteY100" fmla="*/ 812420 h 874716"/>
                  <a:gd name="connsiteX101" fmla="*/ 6242093 w 6858001"/>
                  <a:gd name="connsiteY101" fmla="*/ 823281 h 874716"/>
                  <a:gd name="connsiteX102" fmla="*/ 6171605 w 6858001"/>
                  <a:gd name="connsiteY102" fmla="*/ 830139 h 874716"/>
                  <a:gd name="connsiteX103" fmla="*/ 6059397 w 6858001"/>
                  <a:gd name="connsiteY103" fmla="*/ 844045 h 874716"/>
                  <a:gd name="connsiteX104" fmla="*/ 6012723 w 6858001"/>
                  <a:gd name="connsiteY104" fmla="*/ 847665 h 874716"/>
                  <a:gd name="connsiteX105" fmla="*/ 5902610 w 6858001"/>
                  <a:gd name="connsiteY105" fmla="*/ 847473 h 874716"/>
                  <a:gd name="connsiteX106" fmla="*/ 5864318 w 6858001"/>
                  <a:gd name="connsiteY106" fmla="*/ 845569 h 874716"/>
                  <a:gd name="connsiteX107" fmla="*/ 5790592 w 6858001"/>
                  <a:gd name="connsiteY107" fmla="*/ 821947 h 874716"/>
                  <a:gd name="connsiteX108" fmla="*/ 5781830 w 6858001"/>
                  <a:gd name="connsiteY108" fmla="*/ 820233 h 874716"/>
                  <a:gd name="connsiteX109" fmla="*/ 5733440 w 6858001"/>
                  <a:gd name="connsiteY109" fmla="*/ 810896 h 874716"/>
                  <a:gd name="connsiteX110" fmla="*/ 5706959 w 6858001"/>
                  <a:gd name="connsiteY110" fmla="*/ 807848 h 874716"/>
                  <a:gd name="connsiteX111" fmla="*/ 5606372 w 6858001"/>
                  <a:gd name="connsiteY111" fmla="*/ 788417 h 874716"/>
                  <a:gd name="connsiteX112" fmla="*/ 5548460 w 6858001"/>
                  <a:gd name="connsiteY112" fmla="*/ 779273 h 874716"/>
                  <a:gd name="connsiteX113" fmla="*/ 5501594 w 6858001"/>
                  <a:gd name="connsiteY113" fmla="*/ 780607 h 874716"/>
                  <a:gd name="connsiteX114" fmla="*/ 5419295 w 6858001"/>
                  <a:gd name="connsiteY114" fmla="*/ 782321 h 874716"/>
                  <a:gd name="connsiteX115" fmla="*/ 5393005 w 6858001"/>
                  <a:gd name="connsiteY115" fmla="*/ 786703 h 874716"/>
                  <a:gd name="connsiteX116" fmla="*/ 5274129 w 6858001"/>
                  <a:gd name="connsiteY116" fmla="*/ 774129 h 874716"/>
                  <a:gd name="connsiteX117" fmla="*/ 5206308 w 6858001"/>
                  <a:gd name="connsiteY117" fmla="*/ 773177 h 874716"/>
                  <a:gd name="connsiteX118" fmla="*/ 5129916 w 6858001"/>
                  <a:gd name="connsiteY118" fmla="*/ 757554 h 874716"/>
                  <a:gd name="connsiteX119" fmla="*/ 5107627 w 6858001"/>
                  <a:gd name="connsiteY119" fmla="*/ 758316 h 874716"/>
                  <a:gd name="connsiteX120" fmla="*/ 5082670 w 6858001"/>
                  <a:gd name="connsiteY120" fmla="*/ 759651 h 874716"/>
                  <a:gd name="connsiteX121" fmla="*/ 5006086 w 6858001"/>
                  <a:gd name="connsiteY121" fmla="*/ 760795 h 874716"/>
                  <a:gd name="connsiteX122" fmla="*/ 4959602 w 6858001"/>
                  <a:gd name="connsiteY122" fmla="*/ 766509 h 874716"/>
                  <a:gd name="connsiteX123" fmla="*/ 4871019 w 6858001"/>
                  <a:gd name="connsiteY123" fmla="*/ 763081 h 874716"/>
                  <a:gd name="connsiteX124" fmla="*/ 4838250 w 6858001"/>
                  <a:gd name="connsiteY124" fmla="*/ 768033 h 874716"/>
                  <a:gd name="connsiteX125" fmla="*/ 4755381 w 6858001"/>
                  <a:gd name="connsiteY125" fmla="*/ 768605 h 874716"/>
                  <a:gd name="connsiteX126" fmla="*/ 4681083 w 6858001"/>
                  <a:gd name="connsiteY126" fmla="*/ 765747 h 874716"/>
                  <a:gd name="connsiteX127" fmla="*/ 4609452 w 6858001"/>
                  <a:gd name="connsiteY127" fmla="*/ 767271 h 874716"/>
                  <a:gd name="connsiteX128" fmla="*/ 4558207 w 6858001"/>
                  <a:gd name="connsiteY128" fmla="*/ 773557 h 874716"/>
                  <a:gd name="connsiteX129" fmla="*/ 4502579 w 6858001"/>
                  <a:gd name="connsiteY129" fmla="*/ 777367 h 874716"/>
                  <a:gd name="connsiteX130" fmla="*/ 4349222 w 6858001"/>
                  <a:gd name="connsiteY130" fmla="*/ 800038 h 874716"/>
                  <a:gd name="connsiteX131" fmla="*/ 4320837 w 6858001"/>
                  <a:gd name="connsiteY131" fmla="*/ 794514 h 874716"/>
                  <a:gd name="connsiteX132" fmla="*/ 4159667 w 6858001"/>
                  <a:gd name="connsiteY132" fmla="*/ 789370 h 874716"/>
                  <a:gd name="connsiteX133" fmla="*/ 4124614 w 6858001"/>
                  <a:gd name="connsiteY133" fmla="*/ 789752 h 874716"/>
                  <a:gd name="connsiteX134" fmla="*/ 4030503 w 6858001"/>
                  <a:gd name="connsiteY134" fmla="*/ 767271 h 874716"/>
                  <a:gd name="connsiteX135" fmla="*/ 3885338 w 6858001"/>
                  <a:gd name="connsiteY135" fmla="*/ 802896 h 874716"/>
                  <a:gd name="connsiteX136" fmla="*/ 3749506 w 6858001"/>
                  <a:gd name="connsiteY136" fmla="*/ 847473 h 874716"/>
                  <a:gd name="connsiteX137" fmla="*/ 3732361 w 6858001"/>
                  <a:gd name="connsiteY137" fmla="*/ 853190 h 874716"/>
                  <a:gd name="connsiteX138" fmla="*/ 3683591 w 6858001"/>
                  <a:gd name="connsiteY138" fmla="*/ 862906 h 874716"/>
                  <a:gd name="connsiteX139" fmla="*/ 3623201 w 6858001"/>
                  <a:gd name="connsiteY139" fmla="*/ 866334 h 874716"/>
                  <a:gd name="connsiteX140" fmla="*/ 3546617 w 6858001"/>
                  <a:gd name="connsiteY140" fmla="*/ 874716 h 874716"/>
                  <a:gd name="connsiteX141" fmla="*/ 3485275 w 6858001"/>
                  <a:gd name="connsiteY141" fmla="*/ 864238 h 874716"/>
                  <a:gd name="connsiteX142" fmla="*/ 3399546 w 6858001"/>
                  <a:gd name="connsiteY142" fmla="*/ 848618 h 874716"/>
                  <a:gd name="connsiteX143" fmla="*/ 3318771 w 6858001"/>
                  <a:gd name="connsiteY143" fmla="*/ 833757 h 874716"/>
                  <a:gd name="connsiteX144" fmla="*/ 3293244 w 6858001"/>
                  <a:gd name="connsiteY144" fmla="*/ 851284 h 874716"/>
                  <a:gd name="connsiteX145" fmla="*/ 3253809 w 6858001"/>
                  <a:gd name="connsiteY145" fmla="*/ 866524 h 874716"/>
                  <a:gd name="connsiteX146" fmla="*/ 3209993 w 6858001"/>
                  <a:gd name="connsiteY146" fmla="*/ 848235 h 874716"/>
                  <a:gd name="connsiteX147" fmla="*/ 3107500 w 6858001"/>
                  <a:gd name="connsiteY147" fmla="*/ 810326 h 874716"/>
                  <a:gd name="connsiteX148" fmla="*/ 3042728 w 6858001"/>
                  <a:gd name="connsiteY148" fmla="*/ 808610 h 874716"/>
                  <a:gd name="connsiteX149" fmla="*/ 2901943 w 6858001"/>
                  <a:gd name="connsiteY149" fmla="*/ 792418 h 874716"/>
                  <a:gd name="connsiteX150" fmla="*/ 2809930 w 6858001"/>
                  <a:gd name="connsiteY150" fmla="*/ 769367 h 874716"/>
                  <a:gd name="connsiteX151" fmla="*/ 2743826 w 6858001"/>
                  <a:gd name="connsiteY151" fmla="*/ 743268 h 874716"/>
                  <a:gd name="connsiteX152" fmla="*/ 2649143 w 6858001"/>
                  <a:gd name="connsiteY152" fmla="*/ 709167 h 874716"/>
                  <a:gd name="connsiteX153" fmla="*/ 2554079 w 6858001"/>
                  <a:gd name="connsiteY153" fmla="*/ 691450 h 874716"/>
                  <a:gd name="connsiteX154" fmla="*/ 2485307 w 6858001"/>
                  <a:gd name="connsiteY154" fmla="*/ 669160 h 874716"/>
                  <a:gd name="connsiteX155" fmla="*/ 2401292 w 6858001"/>
                  <a:gd name="connsiteY155" fmla="*/ 653919 h 874716"/>
                  <a:gd name="connsiteX156" fmla="*/ 2330806 w 6858001"/>
                  <a:gd name="connsiteY156" fmla="*/ 653349 h 874716"/>
                  <a:gd name="connsiteX157" fmla="*/ 2220312 w 6858001"/>
                  <a:gd name="connsiteY157" fmla="*/ 656015 h 874716"/>
                  <a:gd name="connsiteX158" fmla="*/ 2085054 w 6858001"/>
                  <a:gd name="connsiteY158" fmla="*/ 609914 h 874716"/>
                  <a:gd name="connsiteX159" fmla="*/ 2030378 w 6858001"/>
                  <a:gd name="connsiteY159" fmla="*/ 599625 h 874716"/>
                  <a:gd name="connsiteX160" fmla="*/ 1978940 w 6858001"/>
                  <a:gd name="connsiteY160" fmla="*/ 594863 h 874716"/>
                  <a:gd name="connsiteX161" fmla="*/ 1869780 w 6858001"/>
                  <a:gd name="connsiteY161" fmla="*/ 564192 h 874716"/>
                  <a:gd name="connsiteX162" fmla="*/ 1825393 w 6858001"/>
                  <a:gd name="connsiteY162" fmla="*/ 554094 h 874716"/>
                  <a:gd name="connsiteX163" fmla="*/ 1763287 w 6858001"/>
                  <a:gd name="connsiteY163" fmla="*/ 554286 h 874716"/>
                  <a:gd name="connsiteX164" fmla="*/ 1650317 w 6858001"/>
                  <a:gd name="connsiteY164" fmla="*/ 540187 h 874716"/>
                  <a:gd name="connsiteX165" fmla="*/ 1537537 w 6858001"/>
                  <a:gd name="connsiteY165" fmla="*/ 499038 h 874716"/>
                  <a:gd name="connsiteX166" fmla="*/ 1489720 w 6858001"/>
                  <a:gd name="connsiteY166" fmla="*/ 503038 h 874716"/>
                  <a:gd name="connsiteX167" fmla="*/ 1472575 w 6858001"/>
                  <a:gd name="connsiteY167" fmla="*/ 502086 h 874716"/>
                  <a:gd name="connsiteX168" fmla="*/ 1318456 w 6858001"/>
                  <a:gd name="connsiteY168" fmla="*/ 479415 h 874716"/>
                  <a:gd name="connsiteX169" fmla="*/ 1303024 w 6858001"/>
                  <a:gd name="connsiteY169" fmla="*/ 476939 h 874716"/>
                  <a:gd name="connsiteX170" fmla="*/ 1230633 w 6858001"/>
                  <a:gd name="connsiteY170" fmla="*/ 456746 h 874716"/>
                  <a:gd name="connsiteX171" fmla="*/ 1048125 w 6858001"/>
                  <a:gd name="connsiteY171" fmla="*/ 444172 h 874716"/>
                  <a:gd name="connsiteX172" fmla="*/ 1036887 w 6858001"/>
                  <a:gd name="connsiteY172" fmla="*/ 442648 h 874716"/>
                  <a:gd name="connsiteX173" fmla="*/ 975733 w 6858001"/>
                  <a:gd name="connsiteY173" fmla="*/ 452744 h 874716"/>
                  <a:gd name="connsiteX174" fmla="*/ 945444 w 6858001"/>
                  <a:gd name="connsiteY174" fmla="*/ 467033 h 874716"/>
                  <a:gd name="connsiteX175" fmla="*/ 898198 w 6858001"/>
                  <a:gd name="connsiteY175" fmla="*/ 481893 h 874716"/>
                  <a:gd name="connsiteX176" fmla="*/ 850189 w 6858001"/>
                  <a:gd name="connsiteY176" fmla="*/ 487417 h 874716"/>
                  <a:gd name="connsiteX177" fmla="*/ 769605 w 6858001"/>
                  <a:gd name="connsiteY177" fmla="*/ 464937 h 874716"/>
                  <a:gd name="connsiteX178" fmla="*/ 740268 w 6858001"/>
                  <a:gd name="connsiteY178" fmla="*/ 462651 h 874716"/>
                  <a:gd name="connsiteX179" fmla="*/ 674923 w 6858001"/>
                  <a:gd name="connsiteY179" fmla="*/ 451792 h 874716"/>
                  <a:gd name="connsiteX180" fmla="*/ 617772 w 6858001"/>
                  <a:gd name="connsiteY180" fmla="*/ 452554 h 874716"/>
                  <a:gd name="connsiteX181" fmla="*/ 571860 w 6858001"/>
                  <a:gd name="connsiteY181" fmla="*/ 469891 h 874716"/>
                  <a:gd name="connsiteX182" fmla="*/ 505182 w 6858001"/>
                  <a:gd name="connsiteY182" fmla="*/ 473319 h 874716"/>
                  <a:gd name="connsiteX183" fmla="*/ 462126 w 6858001"/>
                  <a:gd name="connsiteY183" fmla="*/ 460747 h 874716"/>
                  <a:gd name="connsiteX184" fmla="*/ 453364 w 6858001"/>
                  <a:gd name="connsiteY184" fmla="*/ 459033 h 874716"/>
                  <a:gd name="connsiteX185" fmla="*/ 340774 w 6858001"/>
                  <a:gd name="connsiteY185" fmla="*/ 458268 h 874716"/>
                  <a:gd name="connsiteX186" fmla="*/ 200182 w 6858001"/>
                  <a:gd name="connsiteY186" fmla="*/ 496180 h 874716"/>
                  <a:gd name="connsiteX187" fmla="*/ 176939 w 6858001"/>
                  <a:gd name="connsiteY187" fmla="*/ 504182 h 874716"/>
                  <a:gd name="connsiteX188" fmla="*/ 63587 w 6858001"/>
                  <a:gd name="connsiteY188" fmla="*/ 518088 h 874716"/>
                  <a:gd name="connsiteX189" fmla="*/ 2817 w 6858001"/>
                  <a:gd name="connsiteY189" fmla="*/ 532187 h 874716"/>
                  <a:gd name="connsiteX190" fmla="*/ 0 w 6858001"/>
                  <a:gd name="connsiteY190" fmla="*/ 533314 h 874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</a:cxnLst>
                <a:rect l="l" t="t" r="r" b="b"/>
                <a:pathLst>
                  <a:path w="6858001" h="874716">
                    <a:moveTo>
                      <a:pt x="0" y="533314"/>
                    </a:moveTo>
                    <a:lnTo>
                      <a:pt x="0" y="69206"/>
                    </a:lnTo>
                    <a:lnTo>
                      <a:pt x="21486" y="71924"/>
                    </a:lnTo>
                    <a:cubicBezTo>
                      <a:pt x="92546" y="60493"/>
                      <a:pt x="159604" y="87354"/>
                      <a:pt x="228948" y="88116"/>
                    </a:cubicBezTo>
                    <a:cubicBezTo>
                      <a:pt x="260382" y="88496"/>
                      <a:pt x="291435" y="94592"/>
                      <a:pt x="313533" y="62779"/>
                    </a:cubicBezTo>
                    <a:cubicBezTo>
                      <a:pt x="316389" y="58587"/>
                      <a:pt x="330298" y="60873"/>
                      <a:pt x="338870" y="62207"/>
                    </a:cubicBezTo>
                    <a:cubicBezTo>
                      <a:pt x="357921" y="65066"/>
                      <a:pt x="376781" y="72304"/>
                      <a:pt x="395640" y="72114"/>
                    </a:cubicBezTo>
                    <a:cubicBezTo>
                      <a:pt x="434695" y="71924"/>
                      <a:pt x="473939" y="68876"/>
                      <a:pt x="512802" y="65446"/>
                    </a:cubicBezTo>
                    <a:cubicBezTo>
                      <a:pt x="527470" y="64112"/>
                      <a:pt x="541569" y="58969"/>
                      <a:pt x="556047" y="55349"/>
                    </a:cubicBezTo>
                    <a:cubicBezTo>
                      <a:pt x="564048" y="53253"/>
                      <a:pt x="572622" y="47729"/>
                      <a:pt x="580050" y="48871"/>
                    </a:cubicBezTo>
                    <a:cubicBezTo>
                      <a:pt x="623106" y="55539"/>
                      <a:pt x="662541" y="39157"/>
                      <a:pt x="703308" y="30964"/>
                    </a:cubicBezTo>
                    <a:cubicBezTo>
                      <a:pt x="722169" y="27154"/>
                      <a:pt x="739886" y="18010"/>
                      <a:pt x="758174" y="11724"/>
                    </a:cubicBezTo>
                    <a:cubicBezTo>
                      <a:pt x="762936" y="10008"/>
                      <a:pt x="768271" y="8484"/>
                      <a:pt x="773035" y="8866"/>
                    </a:cubicBezTo>
                    <a:cubicBezTo>
                      <a:pt x="800276" y="11152"/>
                      <a:pt x="827329" y="14390"/>
                      <a:pt x="854379" y="16866"/>
                    </a:cubicBezTo>
                    <a:cubicBezTo>
                      <a:pt x="878956" y="19152"/>
                      <a:pt x="903722" y="19914"/>
                      <a:pt x="915343" y="47919"/>
                    </a:cubicBezTo>
                    <a:cubicBezTo>
                      <a:pt x="917059" y="52301"/>
                      <a:pt x="922773" y="55539"/>
                      <a:pt x="927155" y="58397"/>
                    </a:cubicBezTo>
                    <a:cubicBezTo>
                      <a:pt x="994785" y="102405"/>
                      <a:pt x="1030980" y="101261"/>
                      <a:pt x="1097087" y="54777"/>
                    </a:cubicBezTo>
                    <a:cubicBezTo>
                      <a:pt x="1103945" y="50015"/>
                      <a:pt x="1118613" y="46585"/>
                      <a:pt x="1123185" y="50395"/>
                    </a:cubicBezTo>
                    <a:cubicBezTo>
                      <a:pt x="1162049" y="82020"/>
                      <a:pt x="1204532" y="78590"/>
                      <a:pt x="1249302" y="68684"/>
                    </a:cubicBezTo>
                    <a:cubicBezTo>
                      <a:pt x="1260922" y="66018"/>
                      <a:pt x="1277307" y="66018"/>
                      <a:pt x="1286069" y="72304"/>
                    </a:cubicBezTo>
                    <a:cubicBezTo>
                      <a:pt x="1327790" y="101451"/>
                      <a:pt x="1372560" y="97261"/>
                      <a:pt x="1417899" y="88688"/>
                    </a:cubicBezTo>
                    <a:cubicBezTo>
                      <a:pt x="1424948" y="87354"/>
                      <a:pt x="1433522" y="80114"/>
                      <a:pt x="1436568" y="73448"/>
                    </a:cubicBezTo>
                    <a:cubicBezTo>
                      <a:pt x="1447428" y="49825"/>
                      <a:pt x="1467813" y="41823"/>
                      <a:pt x="1490292" y="35154"/>
                    </a:cubicBezTo>
                    <a:cubicBezTo>
                      <a:pt x="1525727" y="24296"/>
                      <a:pt x="1560588" y="11532"/>
                      <a:pt x="1596213" y="1245"/>
                    </a:cubicBezTo>
                    <a:cubicBezTo>
                      <a:pt x="1604978" y="-1231"/>
                      <a:pt x="1615836" y="293"/>
                      <a:pt x="1624980" y="3150"/>
                    </a:cubicBezTo>
                    <a:cubicBezTo>
                      <a:pt x="1656223" y="12866"/>
                      <a:pt x="1676036" y="37251"/>
                      <a:pt x="1697753" y="59731"/>
                    </a:cubicBezTo>
                    <a:cubicBezTo>
                      <a:pt x="1707279" y="69638"/>
                      <a:pt x="1720423" y="76686"/>
                      <a:pt x="1733188" y="82400"/>
                    </a:cubicBezTo>
                    <a:cubicBezTo>
                      <a:pt x="1766335" y="97071"/>
                      <a:pt x="1800246" y="110215"/>
                      <a:pt x="1833775" y="124121"/>
                    </a:cubicBezTo>
                    <a:cubicBezTo>
                      <a:pt x="1837013" y="125455"/>
                      <a:pt x="1839679" y="128884"/>
                      <a:pt x="1842158" y="131742"/>
                    </a:cubicBezTo>
                    <a:cubicBezTo>
                      <a:pt x="1866922" y="161843"/>
                      <a:pt x="1891497" y="192132"/>
                      <a:pt x="1916454" y="222233"/>
                    </a:cubicBezTo>
                    <a:cubicBezTo>
                      <a:pt x="1921216" y="227947"/>
                      <a:pt x="1928076" y="232139"/>
                      <a:pt x="1933219" y="237663"/>
                    </a:cubicBezTo>
                    <a:cubicBezTo>
                      <a:pt x="1940459" y="245283"/>
                      <a:pt x="1949603" y="252524"/>
                      <a:pt x="1953413" y="261668"/>
                    </a:cubicBezTo>
                    <a:cubicBezTo>
                      <a:pt x="1965224" y="290433"/>
                      <a:pt x="1987894" y="302817"/>
                      <a:pt x="2016469" y="308151"/>
                    </a:cubicBezTo>
                    <a:cubicBezTo>
                      <a:pt x="2042570" y="313104"/>
                      <a:pt x="2068669" y="317296"/>
                      <a:pt x="2094578" y="323010"/>
                    </a:cubicBezTo>
                    <a:cubicBezTo>
                      <a:pt x="2126201" y="329868"/>
                      <a:pt x="2157636" y="337298"/>
                      <a:pt x="2188879" y="345681"/>
                    </a:cubicBezTo>
                    <a:cubicBezTo>
                      <a:pt x="2202404" y="349301"/>
                      <a:pt x="2216692" y="353491"/>
                      <a:pt x="2228314" y="360921"/>
                    </a:cubicBezTo>
                    <a:cubicBezTo>
                      <a:pt x="2260890" y="381496"/>
                      <a:pt x="2295753" y="395402"/>
                      <a:pt x="2334044" y="389878"/>
                    </a:cubicBezTo>
                    <a:cubicBezTo>
                      <a:pt x="2364715" y="385496"/>
                      <a:pt x="2390434" y="396736"/>
                      <a:pt x="2409485" y="414263"/>
                    </a:cubicBezTo>
                    <a:cubicBezTo>
                      <a:pt x="2444158" y="446078"/>
                      <a:pt x="2481305" y="438838"/>
                      <a:pt x="2518264" y="428552"/>
                    </a:cubicBezTo>
                    <a:cubicBezTo>
                      <a:pt x="2537315" y="423217"/>
                      <a:pt x="2552935" y="423979"/>
                      <a:pt x="2571034" y="429122"/>
                    </a:cubicBezTo>
                    <a:cubicBezTo>
                      <a:pt x="2612945" y="441124"/>
                      <a:pt x="2640950" y="473701"/>
                      <a:pt x="2668001" y="502276"/>
                    </a:cubicBezTo>
                    <a:cubicBezTo>
                      <a:pt x="2691054" y="526661"/>
                      <a:pt x="2716963" y="540377"/>
                      <a:pt x="2745348" y="550666"/>
                    </a:cubicBezTo>
                    <a:cubicBezTo>
                      <a:pt x="2781163" y="563810"/>
                      <a:pt x="2809548" y="558858"/>
                      <a:pt x="2826694" y="527233"/>
                    </a:cubicBezTo>
                    <a:cubicBezTo>
                      <a:pt x="2831457" y="518278"/>
                      <a:pt x="2839839" y="507800"/>
                      <a:pt x="2848793" y="505134"/>
                    </a:cubicBezTo>
                    <a:cubicBezTo>
                      <a:pt x="2892037" y="491800"/>
                      <a:pt x="2935854" y="472367"/>
                      <a:pt x="2982148" y="484179"/>
                    </a:cubicBezTo>
                    <a:cubicBezTo>
                      <a:pt x="3046158" y="500372"/>
                      <a:pt x="3108644" y="499420"/>
                      <a:pt x="3172654" y="483417"/>
                    </a:cubicBezTo>
                    <a:cubicBezTo>
                      <a:pt x="3276480" y="457508"/>
                      <a:pt x="3380305" y="430076"/>
                      <a:pt x="3489467" y="435790"/>
                    </a:cubicBezTo>
                    <a:cubicBezTo>
                      <a:pt x="3507563" y="436742"/>
                      <a:pt x="3529090" y="425121"/>
                      <a:pt x="3544713" y="413691"/>
                    </a:cubicBezTo>
                    <a:cubicBezTo>
                      <a:pt x="3574622" y="391974"/>
                      <a:pt x="3573288" y="390258"/>
                      <a:pt x="3606817" y="408167"/>
                    </a:cubicBezTo>
                    <a:cubicBezTo>
                      <a:pt x="3614819" y="412549"/>
                      <a:pt x="3624725" y="415215"/>
                      <a:pt x="3630632" y="421693"/>
                    </a:cubicBezTo>
                    <a:cubicBezTo>
                      <a:pt x="3660731" y="454650"/>
                      <a:pt x="3697880" y="446648"/>
                      <a:pt x="3734837" y="441886"/>
                    </a:cubicBezTo>
                    <a:cubicBezTo>
                      <a:pt x="3741315" y="440934"/>
                      <a:pt x="3749125" y="439600"/>
                      <a:pt x="3754652" y="442268"/>
                    </a:cubicBezTo>
                    <a:cubicBezTo>
                      <a:pt x="3779607" y="454268"/>
                      <a:pt x="3800753" y="450078"/>
                      <a:pt x="3822472" y="433694"/>
                    </a:cubicBezTo>
                    <a:cubicBezTo>
                      <a:pt x="3841331" y="419597"/>
                      <a:pt x="3863049" y="411215"/>
                      <a:pt x="3885338" y="428742"/>
                    </a:cubicBezTo>
                    <a:cubicBezTo>
                      <a:pt x="3934870" y="467605"/>
                      <a:pt x="3987829" y="469509"/>
                      <a:pt x="4043839" y="444934"/>
                    </a:cubicBezTo>
                    <a:cubicBezTo>
                      <a:pt x="4083845" y="427407"/>
                      <a:pt x="4123280" y="423407"/>
                      <a:pt x="4165383" y="441124"/>
                    </a:cubicBezTo>
                    <a:cubicBezTo>
                      <a:pt x="4181576" y="447982"/>
                      <a:pt x="4202531" y="443410"/>
                      <a:pt x="4221391" y="444934"/>
                    </a:cubicBezTo>
                    <a:cubicBezTo>
                      <a:pt x="4232060" y="445696"/>
                      <a:pt x="4243872" y="445886"/>
                      <a:pt x="4253014" y="450650"/>
                    </a:cubicBezTo>
                    <a:cubicBezTo>
                      <a:pt x="4277401" y="462843"/>
                      <a:pt x="4300070" y="478463"/>
                      <a:pt x="4324645" y="490466"/>
                    </a:cubicBezTo>
                    <a:cubicBezTo>
                      <a:pt x="4336457" y="496180"/>
                      <a:pt x="4350554" y="499228"/>
                      <a:pt x="4363890" y="499420"/>
                    </a:cubicBezTo>
                    <a:cubicBezTo>
                      <a:pt x="4403325" y="500372"/>
                      <a:pt x="4442761" y="500372"/>
                      <a:pt x="4482004" y="498658"/>
                    </a:cubicBezTo>
                    <a:cubicBezTo>
                      <a:pt x="4546776" y="495990"/>
                      <a:pt x="4612500" y="495418"/>
                      <a:pt x="4659174" y="438648"/>
                    </a:cubicBezTo>
                    <a:cubicBezTo>
                      <a:pt x="4662986" y="434076"/>
                      <a:pt x="4671176" y="431408"/>
                      <a:pt x="4677655" y="430646"/>
                    </a:cubicBezTo>
                    <a:cubicBezTo>
                      <a:pt x="4707564" y="427027"/>
                      <a:pt x="4738235" y="426645"/>
                      <a:pt x="4767764" y="420739"/>
                    </a:cubicBezTo>
                    <a:cubicBezTo>
                      <a:pt x="4791386" y="415977"/>
                      <a:pt x="4811009" y="417501"/>
                      <a:pt x="4828916" y="434266"/>
                    </a:cubicBezTo>
                    <a:cubicBezTo>
                      <a:pt x="4852348" y="456364"/>
                      <a:pt x="4880925" y="469319"/>
                      <a:pt x="4912168" y="462271"/>
                    </a:cubicBezTo>
                    <a:cubicBezTo>
                      <a:pt x="4943409" y="455412"/>
                      <a:pt x="4963984" y="470271"/>
                      <a:pt x="4987037" y="485703"/>
                    </a:cubicBezTo>
                    <a:cubicBezTo>
                      <a:pt x="5003801" y="496942"/>
                      <a:pt x="5022852" y="511040"/>
                      <a:pt x="5041521" y="512182"/>
                    </a:cubicBezTo>
                    <a:cubicBezTo>
                      <a:pt x="5083814" y="514658"/>
                      <a:pt x="5120201" y="553904"/>
                      <a:pt x="5166113" y="531615"/>
                    </a:cubicBezTo>
                    <a:cubicBezTo>
                      <a:pt x="5169161" y="530091"/>
                      <a:pt x="5174685" y="533901"/>
                      <a:pt x="5179067" y="534853"/>
                    </a:cubicBezTo>
                    <a:cubicBezTo>
                      <a:pt x="5214121" y="542093"/>
                      <a:pt x="5247078" y="535043"/>
                      <a:pt x="5272796" y="511230"/>
                    </a:cubicBezTo>
                    <a:cubicBezTo>
                      <a:pt x="5306516" y="480177"/>
                      <a:pt x="5343855" y="477129"/>
                      <a:pt x="5385384" y="487227"/>
                    </a:cubicBezTo>
                    <a:cubicBezTo>
                      <a:pt x="5398721" y="490466"/>
                      <a:pt x="5412057" y="492752"/>
                      <a:pt x="5425582" y="495418"/>
                    </a:cubicBezTo>
                    <a:cubicBezTo>
                      <a:pt x="5443870" y="499228"/>
                      <a:pt x="5462351" y="503230"/>
                      <a:pt x="5480637" y="507040"/>
                    </a:cubicBezTo>
                    <a:cubicBezTo>
                      <a:pt x="5498356" y="510850"/>
                      <a:pt x="5517979" y="517326"/>
                      <a:pt x="5531693" y="500944"/>
                    </a:cubicBezTo>
                    <a:cubicBezTo>
                      <a:pt x="5543506" y="486845"/>
                      <a:pt x="5551888" y="488179"/>
                      <a:pt x="5562746" y="500372"/>
                    </a:cubicBezTo>
                    <a:cubicBezTo>
                      <a:pt x="5600467" y="543045"/>
                      <a:pt x="5646189" y="569716"/>
                      <a:pt x="5704483" y="571620"/>
                    </a:cubicBezTo>
                    <a:cubicBezTo>
                      <a:pt x="5716485" y="572002"/>
                      <a:pt x="5728678" y="574668"/>
                      <a:pt x="5740488" y="577526"/>
                    </a:cubicBezTo>
                    <a:cubicBezTo>
                      <a:pt x="5747728" y="579241"/>
                      <a:pt x="5756493" y="581147"/>
                      <a:pt x="5760873" y="586291"/>
                    </a:cubicBezTo>
                    <a:cubicBezTo>
                      <a:pt x="5794974" y="625534"/>
                      <a:pt x="5837457" y="652777"/>
                      <a:pt x="5883751" y="674686"/>
                    </a:cubicBezTo>
                    <a:cubicBezTo>
                      <a:pt x="5900323" y="682496"/>
                      <a:pt x="5918042" y="690306"/>
                      <a:pt x="5935949" y="692592"/>
                    </a:cubicBezTo>
                    <a:cubicBezTo>
                      <a:pt x="5954617" y="694878"/>
                      <a:pt x="5974240" y="691068"/>
                      <a:pt x="5993291" y="688972"/>
                    </a:cubicBezTo>
                    <a:cubicBezTo>
                      <a:pt x="6004531" y="687830"/>
                      <a:pt x="6017485" y="688020"/>
                      <a:pt x="6026440" y="682496"/>
                    </a:cubicBezTo>
                    <a:cubicBezTo>
                      <a:pt x="6054825" y="665159"/>
                      <a:pt x="6082258" y="646491"/>
                      <a:pt x="6108738" y="626296"/>
                    </a:cubicBezTo>
                    <a:cubicBezTo>
                      <a:pt x="6131409" y="608960"/>
                      <a:pt x="6135981" y="606483"/>
                      <a:pt x="6155602" y="628202"/>
                    </a:cubicBezTo>
                    <a:cubicBezTo>
                      <a:pt x="6175797" y="650491"/>
                      <a:pt x="6200944" y="662111"/>
                      <a:pt x="6228756" y="666873"/>
                    </a:cubicBezTo>
                    <a:cubicBezTo>
                      <a:pt x="6272764" y="674304"/>
                      <a:pt x="6317151" y="680590"/>
                      <a:pt x="6361539" y="684210"/>
                    </a:cubicBezTo>
                    <a:cubicBezTo>
                      <a:pt x="6401736" y="687448"/>
                      <a:pt x="6420977" y="669922"/>
                      <a:pt x="6428979" y="630106"/>
                    </a:cubicBezTo>
                    <a:cubicBezTo>
                      <a:pt x="6433551" y="608007"/>
                      <a:pt x="6439458" y="584003"/>
                      <a:pt x="6463840" y="578098"/>
                    </a:cubicBezTo>
                    <a:cubicBezTo>
                      <a:pt x="6503658" y="568572"/>
                      <a:pt x="6544997" y="564382"/>
                      <a:pt x="6564620" y="517708"/>
                    </a:cubicBezTo>
                    <a:cubicBezTo>
                      <a:pt x="6575478" y="527995"/>
                      <a:pt x="6582146" y="534091"/>
                      <a:pt x="6588625" y="540187"/>
                    </a:cubicBezTo>
                    <a:cubicBezTo>
                      <a:pt x="6606531" y="557142"/>
                      <a:pt x="6643678" y="564382"/>
                      <a:pt x="6662541" y="549714"/>
                    </a:cubicBezTo>
                    <a:cubicBezTo>
                      <a:pt x="6690354" y="528377"/>
                      <a:pt x="6715883" y="532377"/>
                      <a:pt x="6742552" y="548952"/>
                    </a:cubicBezTo>
                    <a:cubicBezTo>
                      <a:pt x="6764841" y="562668"/>
                      <a:pt x="6788417" y="567954"/>
                      <a:pt x="6812063" y="568430"/>
                    </a:cubicBezTo>
                    <a:lnTo>
                      <a:pt x="6858001" y="562267"/>
                    </a:lnTo>
                    <a:lnTo>
                      <a:pt x="6858001" y="734520"/>
                    </a:lnTo>
                    <a:lnTo>
                      <a:pt x="6815516" y="744220"/>
                    </a:lnTo>
                    <a:cubicBezTo>
                      <a:pt x="6793035" y="749744"/>
                      <a:pt x="6771319" y="759651"/>
                      <a:pt x="6748458" y="763271"/>
                    </a:cubicBezTo>
                    <a:cubicBezTo>
                      <a:pt x="6694164" y="771843"/>
                      <a:pt x="6639488" y="777939"/>
                      <a:pt x="6584812" y="784797"/>
                    </a:cubicBezTo>
                    <a:cubicBezTo>
                      <a:pt x="6528424" y="791846"/>
                      <a:pt x="6472225" y="799276"/>
                      <a:pt x="6415833" y="805562"/>
                    </a:cubicBezTo>
                    <a:cubicBezTo>
                      <a:pt x="6384972" y="808802"/>
                      <a:pt x="6353919" y="809372"/>
                      <a:pt x="6323058" y="812420"/>
                    </a:cubicBezTo>
                    <a:cubicBezTo>
                      <a:pt x="6296005" y="815088"/>
                      <a:pt x="6269144" y="820041"/>
                      <a:pt x="6242093" y="823281"/>
                    </a:cubicBezTo>
                    <a:cubicBezTo>
                      <a:pt x="6218660" y="825947"/>
                      <a:pt x="6195037" y="827471"/>
                      <a:pt x="6171605" y="830139"/>
                    </a:cubicBezTo>
                    <a:cubicBezTo>
                      <a:pt x="6134075" y="834519"/>
                      <a:pt x="6096736" y="839473"/>
                      <a:pt x="6059397" y="844045"/>
                    </a:cubicBezTo>
                    <a:cubicBezTo>
                      <a:pt x="6043776" y="845759"/>
                      <a:pt x="6027392" y="850522"/>
                      <a:pt x="6012723" y="847665"/>
                    </a:cubicBezTo>
                    <a:cubicBezTo>
                      <a:pt x="5975764" y="840425"/>
                      <a:pt x="5939377" y="842521"/>
                      <a:pt x="5902610" y="847473"/>
                    </a:cubicBezTo>
                    <a:cubicBezTo>
                      <a:pt x="5890037" y="849190"/>
                      <a:pt x="5876511" y="848808"/>
                      <a:pt x="5864318" y="845569"/>
                    </a:cubicBezTo>
                    <a:cubicBezTo>
                      <a:pt x="5839361" y="839091"/>
                      <a:pt x="5815169" y="829947"/>
                      <a:pt x="5790592" y="821947"/>
                    </a:cubicBezTo>
                    <a:cubicBezTo>
                      <a:pt x="5787924" y="820995"/>
                      <a:pt x="5784686" y="820803"/>
                      <a:pt x="5781830" y="820233"/>
                    </a:cubicBezTo>
                    <a:cubicBezTo>
                      <a:pt x="5765635" y="816992"/>
                      <a:pt x="5749634" y="813754"/>
                      <a:pt x="5733440" y="810896"/>
                    </a:cubicBezTo>
                    <a:cubicBezTo>
                      <a:pt x="5724678" y="809372"/>
                      <a:pt x="5715723" y="809182"/>
                      <a:pt x="5706959" y="807848"/>
                    </a:cubicBezTo>
                    <a:cubicBezTo>
                      <a:pt x="5673050" y="802514"/>
                      <a:pt x="5635711" y="811468"/>
                      <a:pt x="5606372" y="788417"/>
                    </a:cubicBezTo>
                    <a:cubicBezTo>
                      <a:pt x="5587321" y="773557"/>
                      <a:pt x="5568842" y="776987"/>
                      <a:pt x="5548460" y="779273"/>
                    </a:cubicBezTo>
                    <a:cubicBezTo>
                      <a:pt x="5533027" y="780987"/>
                      <a:pt x="5517215" y="780415"/>
                      <a:pt x="5501594" y="780607"/>
                    </a:cubicBezTo>
                    <a:cubicBezTo>
                      <a:pt x="5474161" y="781177"/>
                      <a:pt x="5446728" y="781369"/>
                      <a:pt x="5419295" y="782321"/>
                    </a:cubicBezTo>
                    <a:cubicBezTo>
                      <a:pt x="5410531" y="782701"/>
                      <a:pt x="5401579" y="787465"/>
                      <a:pt x="5393005" y="786703"/>
                    </a:cubicBezTo>
                    <a:cubicBezTo>
                      <a:pt x="5353379" y="783083"/>
                      <a:pt x="5313754" y="777367"/>
                      <a:pt x="5274129" y="774129"/>
                    </a:cubicBezTo>
                    <a:cubicBezTo>
                      <a:pt x="5251650" y="772225"/>
                      <a:pt x="5228597" y="775843"/>
                      <a:pt x="5206308" y="773177"/>
                    </a:cubicBezTo>
                    <a:cubicBezTo>
                      <a:pt x="5180591" y="770129"/>
                      <a:pt x="5155445" y="762319"/>
                      <a:pt x="5129916" y="757554"/>
                    </a:cubicBezTo>
                    <a:cubicBezTo>
                      <a:pt x="5122867" y="756222"/>
                      <a:pt x="5115057" y="757936"/>
                      <a:pt x="5107627" y="758316"/>
                    </a:cubicBezTo>
                    <a:cubicBezTo>
                      <a:pt x="5099245" y="758699"/>
                      <a:pt x="5091052" y="759461"/>
                      <a:pt x="5082670" y="759651"/>
                    </a:cubicBezTo>
                    <a:cubicBezTo>
                      <a:pt x="5057141" y="760033"/>
                      <a:pt x="5031614" y="759461"/>
                      <a:pt x="5006086" y="760795"/>
                    </a:cubicBezTo>
                    <a:cubicBezTo>
                      <a:pt x="4990465" y="761557"/>
                      <a:pt x="4974082" y="769367"/>
                      <a:pt x="4959602" y="766509"/>
                    </a:cubicBezTo>
                    <a:cubicBezTo>
                      <a:pt x="4930075" y="760985"/>
                      <a:pt x="4900546" y="773367"/>
                      <a:pt x="4871019" y="763081"/>
                    </a:cubicBezTo>
                    <a:cubicBezTo>
                      <a:pt x="4861873" y="760033"/>
                      <a:pt x="4849300" y="767653"/>
                      <a:pt x="4838250" y="768033"/>
                    </a:cubicBezTo>
                    <a:cubicBezTo>
                      <a:pt x="4810627" y="768985"/>
                      <a:pt x="4783004" y="768795"/>
                      <a:pt x="4755381" y="768605"/>
                    </a:cubicBezTo>
                    <a:cubicBezTo>
                      <a:pt x="4730614" y="768415"/>
                      <a:pt x="4704895" y="771081"/>
                      <a:pt x="4681083" y="765747"/>
                    </a:cubicBezTo>
                    <a:cubicBezTo>
                      <a:pt x="4656126" y="760033"/>
                      <a:pt x="4633647" y="760795"/>
                      <a:pt x="4609452" y="767271"/>
                    </a:cubicBezTo>
                    <a:cubicBezTo>
                      <a:pt x="4592878" y="771653"/>
                      <a:pt x="4575351" y="772225"/>
                      <a:pt x="4558207" y="773557"/>
                    </a:cubicBezTo>
                    <a:cubicBezTo>
                      <a:pt x="4539728" y="775081"/>
                      <a:pt x="4519343" y="771081"/>
                      <a:pt x="4502579" y="777367"/>
                    </a:cubicBezTo>
                    <a:cubicBezTo>
                      <a:pt x="4452665" y="796038"/>
                      <a:pt x="4401419" y="800038"/>
                      <a:pt x="4349222" y="800038"/>
                    </a:cubicBezTo>
                    <a:cubicBezTo>
                      <a:pt x="4339695" y="800038"/>
                      <a:pt x="4329979" y="797372"/>
                      <a:pt x="4320837" y="794514"/>
                    </a:cubicBezTo>
                    <a:cubicBezTo>
                      <a:pt x="4267493" y="777367"/>
                      <a:pt x="4213961" y="778891"/>
                      <a:pt x="4159667" y="789370"/>
                    </a:cubicBezTo>
                    <a:cubicBezTo>
                      <a:pt x="4148427" y="791656"/>
                      <a:pt x="4135854" y="792038"/>
                      <a:pt x="4124614" y="789752"/>
                    </a:cubicBezTo>
                    <a:cubicBezTo>
                      <a:pt x="4092989" y="783083"/>
                      <a:pt x="4062318" y="772033"/>
                      <a:pt x="4030503" y="767271"/>
                    </a:cubicBezTo>
                    <a:cubicBezTo>
                      <a:pt x="3977925" y="759461"/>
                      <a:pt x="3932394" y="785749"/>
                      <a:pt x="3885338" y="802896"/>
                    </a:cubicBezTo>
                    <a:cubicBezTo>
                      <a:pt x="3840569" y="819089"/>
                      <a:pt x="3802467" y="855666"/>
                      <a:pt x="3749506" y="847473"/>
                    </a:cubicBezTo>
                    <a:cubicBezTo>
                      <a:pt x="3744173" y="846711"/>
                      <a:pt x="3738267" y="851856"/>
                      <a:pt x="3732361" y="853190"/>
                    </a:cubicBezTo>
                    <a:cubicBezTo>
                      <a:pt x="3716168" y="856810"/>
                      <a:pt x="3699976" y="861190"/>
                      <a:pt x="3683591" y="862906"/>
                    </a:cubicBezTo>
                    <a:cubicBezTo>
                      <a:pt x="3663589" y="865192"/>
                      <a:pt x="3643204" y="864430"/>
                      <a:pt x="3623201" y="866334"/>
                    </a:cubicBezTo>
                    <a:cubicBezTo>
                      <a:pt x="3597482" y="868620"/>
                      <a:pt x="3572146" y="874716"/>
                      <a:pt x="3546617" y="874716"/>
                    </a:cubicBezTo>
                    <a:cubicBezTo>
                      <a:pt x="3526042" y="874716"/>
                      <a:pt x="3505657" y="867668"/>
                      <a:pt x="3485275" y="864238"/>
                    </a:cubicBezTo>
                    <a:cubicBezTo>
                      <a:pt x="3456508" y="859476"/>
                      <a:pt x="3424883" y="860810"/>
                      <a:pt x="3399546" y="848618"/>
                    </a:cubicBezTo>
                    <a:cubicBezTo>
                      <a:pt x="3372495" y="835663"/>
                      <a:pt x="3346776" y="829757"/>
                      <a:pt x="3318771" y="833757"/>
                    </a:cubicBezTo>
                    <a:cubicBezTo>
                      <a:pt x="3309437" y="835091"/>
                      <a:pt x="3297434" y="843093"/>
                      <a:pt x="3293244" y="851284"/>
                    </a:cubicBezTo>
                    <a:cubicBezTo>
                      <a:pt x="3283908" y="869572"/>
                      <a:pt x="3271145" y="872812"/>
                      <a:pt x="3253809" y="866524"/>
                    </a:cubicBezTo>
                    <a:cubicBezTo>
                      <a:pt x="3238758" y="861190"/>
                      <a:pt x="3220280" y="858524"/>
                      <a:pt x="3209993" y="848235"/>
                    </a:cubicBezTo>
                    <a:cubicBezTo>
                      <a:pt x="3180844" y="819089"/>
                      <a:pt x="3143695" y="818136"/>
                      <a:pt x="3107500" y="810326"/>
                    </a:cubicBezTo>
                    <a:cubicBezTo>
                      <a:pt x="3085403" y="805562"/>
                      <a:pt x="3064827" y="805372"/>
                      <a:pt x="3042728" y="808610"/>
                    </a:cubicBezTo>
                    <a:cubicBezTo>
                      <a:pt x="2994722" y="815850"/>
                      <a:pt x="2948047" y="805562"/>
                      <a:pt x="2901943" y="792418"/>
                    </a:cubicBezTo>
                    <a:cubicBezTo>
                      <a:pt x="2871462" y="783655"/>
                      <a:pt x="2840219" y="778321"/>
                      <a:pt x="2809930" y="769367"/>
                    </a:cubicBezTo>
                    <a:cubicBezTo>
                      <a:pt x="2787259" y="762509"/>
                      <a:pt x="2764590" y="754316"/>
                      <a:pt x="2743826" y="743268"/>
                    </a:cubicBezTo>
                    <a:cubicBezTo>
                      <a:pt x="2713723" y="727073"/>
                      <a:pt x="2687436" y="702689"/>
                      <a:pt x="2649143" y="709167"/>
                    </a:cubicBezTo>
                    <a:cubicBezTo>
                      <a:pt x="2615421" y="714881"/>
                      <a:pt x="2584942" y="702881"/>
                      <a:pt x="2554079" y="691450"/>
                    </a:cubicBezTo>
                    <a:cubicBezTo>
                      <a:pt x="2531409" y="683068"/>
                      <a:pt x="2508742" y="674494"/>
                      <a:pt x="2485307" y="669160"/>
                    </a:cubicBezTo>
                    <a:cubicBezTo>
                      <a:pt x="2457492" y="662873"/>
                      <a:pt x="2426059" y="665541"/>
                      <a:pt x="2401292" y="653919"/>
                    </a:cubicBezTo>
                    <a:cubicBezTo>
                      <a:pt x="2375383" y="641727"/>
                      <a:pt x="2353859" y="649919"/>
                      <a:pt x="2330806" y="653349"/>
                    </a:cubicBezTo>
                    <a:cubicBezTo>
                      <a:pt x="2294039" y="658683"/>
                      <a:pt x="2257459" y="668590"/>
                      <a:pt x="2220312" y="656015"/>
                    </a:cubicBezTo>
                    <a:cubicBezTo>
                      <a:pt x="2175163" y="640775"/>
                      <a:pt x="2130393" y="624392"/>
                      <a:pt x="2085054" y="609914"/>
                    </a:cubicBezTo>
                    <a:cubicBezTo>
                      <a:pt x="2067525" y="604387"/>
                      <a:pt x="2048668" y="602101"/>
                      <a:pt x="2030378" y="599625"/>
                    </a:cubicBezTo>
                    <a:cubicBezTo>
                      <a:pt x="2013043" y="597529"/>
                      <a:pt x="1992279" y="602863"/>
                      <a:pt x="1978940" y="594863"/>
                    </a:cubicBezTo>
                    <a:cubicBezTo>
                      <a:pt x="1944649" y="574288"/>
                      <a:pt x="1909408" y="564192"/>
                      <a:pt x="1869780" y="564192"/>
                    </a:cubicBezTo>
                    <a:cubicBezTo>
                      <a:pt x="1854920" y="564192"/>
                      <a:pt x="1840441" y="555618"/>
                      <a:pt x="1825393" y="554094"/>
                    </a:cubicBezTo>
                    <a:cubicBezTo>
                      <a:pt x="1804816" y="552190"/>
                      <a:pt x="1781194" y="547045"/>
                      <a:pt x="1763287" y="554286"/>
                    </a:cubicBezTo>
                    <a:cubicBezTo>
                      <a:pt x="1721185" y="571430"/>
                      <a:pt x="1687086" y="557142"/>
                      <a:pt x="1650317" y="540187"/>
                    </a:cubicBezTo>
                    <a:cubicBezTo>
                      <a:pt x="1614120" y="523423"/>
                      <a:pt x="1576019" y="510088"/>
                      <a:pt x="1537537" y="499038"/>
                    </a:cubicBezTo>
                    <a:cubicBezTo>
                      <a:pt x="1523059" y="495038"/>
                      <a:pt x="1505724" y="501706"/>
                      <a:pt x="1489720" y="503038"/>
                    </a:cubicBezTo>
                    <a:cubicBezTo>
                      <a:pt x="1484004" y="503420"/>
                      <a:pt x="1477717" y="503992"/>
                      <a:pt x="1472575" y="502086"/>
                    </a:cubicBezTo>
                    <a:cubicBezTo>
                      <a:pt x="1422854" y="483797"/>
                      <a:pt x="1372368" y="469891"/>
                      <a:pt x="1318456" y="479415"/>
                    </a:cubicBezTo>
                    <a:cubicBezTo>
                      <a:pt x="1313504" y="480369"/>
                      <a:pt x="1307978" y="478273"/>
                      <a:pt x="1303024" y="476939"/>
                    </a:cubicBezTo>
                    <a:cubicBezTo>
                      <a:pt x="1278829" y="470081"/>
                      <a:pt x="1255206" y="459223"/>
                      <a:pt x="1230633" y="456746"/>
                    </a:cubicBezTo>
                    <a:cubicBezTo>
                      <a:pt x="1170051" y="450650"/>
                      <a:pt x="1109091" y="448172"/>
                      <a:pt x="1048125" y="444172"/>
                    </a:cubicBezTo>
                    <a:cubicBezTo>
                      <a:pt x="1044315" y="443982"/>
                      <a:pt x="1040315" y="443982"/>
                      <a:pt x="1036887" y="442648"/>
                    </a:cubicBezTo>
                    <a:cubicBezTo>
                      <a:pt x="1014406" y="434456"/>
                      <a:pt x="994785" y="437124"/>
                      <a:pt x="975733" y="452744"/>
                    </a:cubicBezTo>
                    <a:cubicBezTo>
                      <a:pt x="967350" y="459603"/>
                      <a:pt x="955920" y="463223"/>
                      <a:pt x="945444" y="467033"/>
                    </a:cubicBezTo>
                    <a:cubicBezTo>
                      <a:pt x="930011" y="472749"/>
                      <a:pt x="914200" y="478273"/>
                      <a:pt x="898198" y="481893"/>
                    </a:cubicBezTo>
                    <a:cubicBezTo>
                      <a:pt x="882384" y="485321"/>
                      <a:pt x="865430" y="490084"/>
                      <a:pt x="850189" y="487417"/>
                    </a:cubicBezTo>
                    <a:cubicBezTo>
                      <a:pt x="822756" y="482655"/>
                      <a:pt x="796655" y="471987"/>
                      <a:pt x="769605" y="464937"/>
                    </a:cubicBezTo>
                    <a:cubicBezTo>
                      <a:pt x="760270" y="462461"/>
                      <a:pt x="749982" y="462843"/>
                      <a:pt x="740268" y="462651"/>
                    </a:cubicBezTo>
                    <a:cubicBezTo>
                      <a:pt x="717977" y="462081"/>
                      <a:pt x="695116" y="467605"/>
                      <a:pt x="674923" y="451792"/>
                    </a:cubicBezTo>
                    <a:cubicBezTo>
                      <a:pt x="656255" y="436934"/>
                      <a:pt x="637392" y="441314"/>
                      <a:pt x="617772" y="452554"/>
                    </a:cubicBezTo>
                    <a:cubicBezTo>
                      <a:pt x="603673" y="460557"/>
                      <a:pt x="587672" y="466843"/>
                      <a:pt x="571860" y="469891"/>
                    </a:cubicBezTo>
                    <a:cubicBezTo>
                      <a:pt x="550141" y="474081"/>
                      <a:pt x="528615" y="475797"/>
                      <a:pt x="505182" y="473319"/>
                    </a:cubicBezTo>
                    <a:cubicBezTo>
                      <a:pt x="488607" y="471605"/>
                      <a:pt x="475081" y="470843"/>
                      <a:pt x="462126" y="460747"/>
                    </a:cubicBezTo>
                    <a:cubicBezTo>
                      <a:pt x="460032" y="459223"/>
                      <a:pt x="456222" y="458841"/>
                      <a:pt x="453364" y="459033"/>
                    </a:cubicBezTo>
                    <a:cubicBezTo>
                      <a:pt x="415835" y="462271"/>
                      <a:pt x="378686" y="460557"/>
                      <a:pt x="340774" y="458268"/>
                    </a:cubicBezTo>
                    <a:cubicBezTo>
                      <a:pt x="292579" y="455222"/>
                      <a:pt x="241901" y="464175"/>
                      <a:pt x="200182" y="496180"/>
                    </a:cubicBezTo>
                    <a:cubicBezTo>
                      <a:pt x="194085" y="500944"/>
                      <a:pt x="184941" y="503038"/>
                      <a:pt x="176939" y="504182"/>
                    </a:cubicBezTo>
                    <a:cubicBezTo>
                      <a:pt x="139219" y="509134"/>
                      <a:pt x="101308" y="512564"/>
                      <a:pt x="63587" y="518088"/>
                    </a:cubicBezTo>
                    <a:cubicBezTo>
                      <a:pt x="43012" y="521137"/>
                      <a:pt x="21486" y="523805"/>
                      <a:pt x="2817" y="532187"/>
                    </a:cubicBezTo>
                    <a:lnTo>
                      <a:pt x="0" y="533314"/>
                    </a:lnTo>
                    <a:close/>
                  </a:path>
                </a:pathLst>
              </a:custGeom>
              <a:blipFill dpi="0" rotWithShape="1">
                <a:blip r:embed="rId4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BB0B7D0B-0BB1-1886-01BE-DF26A36CFF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06690" y="1429488"/>
            <a:ext cx="2068494" cy="19872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A1FAF84-DC98-4404-FF78-A7DF74CBFAE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08850" y="3548581"/>
            <a:ext cx="2664000" cy="1910037"/>
          </a:xfrm>
          <a:prstGeom prst="rect">
            <a:avLst/>
          </a:prstGeom>
        </p:spPr>
      </p:pic>
      <p:pic>
        <p:nvPicPr>
          <p:cNvPr id="28" name="Audio 27">
            <a:extLst>
              <a:ext uri="{FF2B5EF4-FFF2-40B4-BE49-F238E27FC236}">
                <a16:creationId xmlns:a16="http://schemas.microsoft.com/office/drawing/2014/main" id="{0EBED323-74DA-6586-3CBD-438C625515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890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239"/>
    </mc:Choice>
    <mc:Fallback>
      <p:transition spd="slow" advTm="722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1C6DF9-6DAC-F3B7-9D44-841B71F46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6140449" cy="1323439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rgbClr val="FF0000"/>
                </a:solidFill>
                <a:latin typeface="Arial Black" panose="020B0A04020102020204" pitchFamily="34" charset="0"/>
              </a:rPr>
              <a:t>Implementation &amp; Metrics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091453-21DB-7D49-9FBF-455225908A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6140449" cy="2862288"/>
          </a:xfrm>
        </p:spPr>
        <p:txBody>
          <a:bodyPr>
            <a:normAutofit/>
          </a:bodyPr>
          <a:lstStyle/>
          <a:p>
            <a:r>
              <a:rPr lang="en-US" sz="16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first three months: Understanding the stakeholders, performing search for insights, forming purpose-driven value propositions, determining fair pricing, and customer experience (Akbar et al., 2021; Ali &amp; Anwar, 2021; Purnomo, 2023).</a:t>
            </a:r>
          </a:p>
          <a:p>
            <a:r>
              <a:rPr lang="en-US" sz="16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2 outcome measures: Customer lifetime value (CLV), conversion, net promoter score (NPS) plus social impact and links to the sustainable development goals (ATLAS: Chandy et al., 2021; Voronov et al., 2021).</a:t>
            </a:r>
          </a:p>
          <a:p>
            <a:r>
              <a:rPr lang="en-US" sz="16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purpose embedded: Make ‘doing good’ a part of everyday strategy, culture, and governance.</a:t>
            </a:r>
            <a:endParaRPr lang="en-GB" sz="1600" dirty="0">
              <a:solidFill>
                <a:schemeClr val="bg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3CBDBE1-B300-4C21-9F06-E127BB3166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20000" y="-1"/>
            <a:ext cx="4572000" cy="6858001"/>
            <a:chOff x="7620000" y="-1"/>
            <a:chExt cx="4572000" cy="6858001"/>
          </a:xfrm>
          <a:effectLst>
            <a:outerShdw blurRad="381000" dist="152400" dir="108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4EBCA523-1BD1-4D5D-B427-8C329C4EE3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7648048" y="0"/>
              <a:ext cx="4543952" cy="6858000"/>
              <a:chOff x="7648048" y="0"/>
              <a:chExt cx="4543952" cy="6858000"/>
            </a:xfrm>
          </p:grpSpPr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A049276B-6C4C-4A4E-AF63-6A54348B52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648048" y="0"/>
                <a:ext cx="4543952" cy="6858000"/>
              </a:xfrm>
              <a:custGeom>
                <a:avLst/>
                <a:gdLst>
                  <a:gd name="connsiteX0" fmla="*/ 328959 w 4543952"/>
                  <a:gd name="connsiteY0" fmla="*/ 6564619 h 6858000"/>
                  <a:gd name="connsiteX1" fmla="*/ 306480 w 4543952"/>
                  <a:gd name="connsiteY1" fmla="*/ 6588624 h 6858000"/>
                  <a:gd name="connsiteX2" fmla="*/ 289858 w 4543952"/>
                  <a:gd name="connsiteY2" fmla="*/ 6625223 h 6858000"/>
                  <a:gd name="connsiteX3" fmla="*/ 289858 w 4543952"/>
                  <a:gd name="connsiteY3" fmla="*/ 6625224 h 6858000"/>
                  <a:gd name="connsiteX4" fmla="*/ 289870 w 4543952"/>
                  <a:gd name="connsiteY4" fmla="*/ 6645551 h 6858000"/>
                  <a:gd name="connsiteX5" fmla="*/ 296953 w 4543952"/>
                  <a:gd name="connsiteY5" fmla="*/ 6662539 h 6858000"/>
                  <a:gd name="connsiteX6" fmla="*/ 296953 w 4543952"/>
                  <a:gd name="connsiteY6" fmla="*/ 6662541 h 6858000"/>
                  <a:gd name="connsiteX7" fmla="*/ 296954 w 4543952"/>
                  <a:gd name="connsiteY7" fmla="*/ 6662543 h 6858000"/>
                  <a:gd name="connsiteX8" fmla="*/ 311551 w 4543952"/>
                  <a:gd name="connsiteY8" fmla="*/ 6702975 h 6858000"/>
                  <a:gd name="connsiteX9" fmla="*/ 297715 w 4543952"/>
                  <a:gd name="connsiteY9" fmla="*/ 6742551 h 6858000"/>
                  <a:gd name="connsiteX10" fmla="*/ 297714 w 4543952"/>
                  <a:gd name="connsiteY10" fmla="*/ 6742554 h 6858000"/>
                  <a:gd name="connsiteX11" fmla="*/ 283011 w 4543952"/>
                  <a:gd name="connsiteY11" fmla="*/ 6776799 h 6858000"/>
                  <a:gd name="connsiteX12" fmla="*/ 278238 w 4543952"/>
                  <a:gd name="connsiteY12" fmla="*/ 6812061 h 6858000"/>
                  <a:gd name="connsiteX13" fmla="*/ 278237 w 4543952"/>
                  <a:gd name="connsiteY13" fmla="*/ 6812062 h 6858000"/>
                  <a:gd name="connsiteX14" fmla="*/ 278237 w 4543952"/>
                  <a:gd name="connsiteY14" fmla="*/ 6812063 h 6858000"/>
                  <a:gd name="connsiteX15" fmla="*/ 278238 w 4543952"/>
                  <a:gd name="connsiteY15" fmla="*/ 6812061 h 6858000"/>
                  <a:gd name="connsiteX16" fmla="*/ 297714 w 4543952"/>
                  <a:gd name="connsiteY16" fmla="*/ 6742554 h 6858000"/>
                  <a:gd name="connsiteX17" fmla="*/ 297715 w 4543952"/>
                  <a:gd name="connsiteY17" fmla="*/ 6742552 h 6858000"/>
                  <a:gd name="connsiteX18" fmla="*/ 311551 w 4543952"/>
                  <a:gd name="connsiteY18" fmla="*/ 6702976 h 6858000"/>
                  <a:gd name="connsiteX19" fmla="*/ 311551 w 4543952"/>
                  <a:gd name="connsiteY19" fmla="*/ 6702975 h 6858000"/>
                  <a:gd name="connsiteX20" fmla="*/ 308405 w 4543952"/>
                  <a:gd name="connsiteY20" fmla="*/ 6683026 h 6858000"/>
                  <a:gd name="connsiteX21" fmla="*/ 296954 w 4543952"/>
                  <a:gd name="connsiteY21" fmla="*/ 6662543 h 6858000"/>
                  <a:gd name="connsiteX22" fmla="*/ 296953 w 4543952"/>
                  <a:gd name="connsiteY22" fmla="*/ 6662540 h 6858000"/>
                  <a:gd name="connsiteX23" fmla="*/ 296953 w 4543952"/>
                  <a:gd name="connsiteY23" fmla="*/ 6662539 h 6858000"/>
                  <a:gd name="connsiteX24" fmla="*/ 289858 w 4543952"/>
                  <a:gd name="connsiteY24" fmla="*/ 6625224 h 6858000"/>
                  <a:gd name="connsiteX25" fmla="*/ 306480 w 4543952"/>
                  <a:gd name="connsiteY25" fmla="*/ 6588625 h 6858000"/>
                  <a:gd name="connsiteX26" fmla="*/ 328959 w 4543952"/>
                  <a:gd name="connsiteY26" fmla="*/ 6564620 h 6858000"/>
                  <a:gd name="connsiteX27" fmla="*/ 248638 w 4543952"/>
                  <a:gd name="connsiteY27" fmla="*/ 6438980 h 6858000"/>
                  <a:gd name="connsiteX28" fmla="*/ 268569 w 4543952"/>
                  <a:gd name="connsiteY28" fmla="*/ 6463840 h 6858000"/>
                  <a:gd name="connsiteX29" fmla="*/ 268572 w 4543952"/>
                  <a:gd name="connsiteY29" fmla="*/ 6463848 h 6858000"/>
                  <a:gd name="connsiteX30" fmla="*/ 279556 w 4543952"/>
                  <a:gd name="connsiteY30" fmla="*/ 6508051 h 6858000"/>
                  <a:gd name="connsiteX31" fmla="*/ 282367 w 4543952"/>
                  <a:gd name="connsiteY31" fmla="*/ 6513011 h 6858000"/>
                  <a:gd name="connsiteX32" fmla="*/ 284834 w 4543952"/>
                  <a:gd name="connsiteY32" fmla="*/ 6521803 h 6858000"/>
                  <a:gd name="connsiteX33" fmla="*/ 301172 w 4543952"/>
                  <a:gd name="connsiteY33" fmla="*/ 6546194 h 6858000"/>
                  <a:gd name="connsiteX34" fmla="*/ 301172 w 4543952"/>
                  <a:gd name="connsiteY34" fmla="*/ 6546193 h 6858000"/>
                  <a:gd name="connsiteX35" fmla="*/ 282367 w 4543952"/>
                  <a:gd name="connsiteY35" fmla="*/ 6513011 h 6858000"/>
                  <a:gd name="connsiteX36" fmla="*/ 268572 w 4543952"/>
                  <a:gd name="connsiteY36" fmla="*/ 6463848 h 6858000"/>
                  <a:gd name="connsiteX37" fmla="*/ 268569 w 4543952"/>
                  <a:gd name="connsiteY37" fmla="*/ 6463839 h 6858000"/>
                  <a:gd name="connsiteX38" fmla="*/ 166047 w 4543952"/>
                  <a:gd name="connsiteY38" fmla="*/ 6392242 h 6858000"/>
                  <a:gd name="connsiteX39" fmla="*/ 173364 w 4543952"/>
                  <a:gd name="connsiteY39" fmla="*/ 6407332 h 6858000"/>
                  <a:gd name="connsiteX40" fmla="*/ 173364 w 4543952"/>
                  <a:gd name="connsiteY40" fmla="*/ 6407331 h 6858000"/>
                  <a:gd name="connsiteX41" fmla="*/ 401733 w 4543952"/>
                  <a:gd name="connsiteY41" fmla="*/ 4221390 h 6858000"/>
                  <a:gd name="connsiteX42" fmla="*/ 396017 w 4543952"/>
                  <a:gd name="connsiteY42" fmla="*/ 4253013 h 6858000"/>
                  <a:gd name="connsiteX43" fmla="*/ 356201 w 4543952"/>
                  <a:gd name="connsiteY43" fmla="*/ 4324644 h 6858000"/>
                  <a:gd name="connsiteX44" fmla="*/ 347247 w 4543952"/>
                  <a:gd name="connsiteY44" fmla="*/ 4363889 h 6858000"/>
                  <a:gd name="connsiteX45" fmla="*/ 347247 w 4543952"/>
                  <a:gd name="connsiteY45" fmla="*/ 4363890 h 6858000"/>
                  <a:gd name="connsiteX46" fmla="*/ 348009 w 4543952"/>
                  <a:gd name="connsiteY46" fmla="*/ 4482004 h 6858000"/>
                  <a:gd name="connsiteX47" fmla="*/ 408019 w 4543952"/>
                  <a:gd name="connsiteY47" fmla="*/ 4659174 h 6858000"/>
                  <a:gd name="connsiteX48" fmla="*/ 416021 w 4543952"/>
                  <a:gd name="connsiteY48" fmla="*/ 4677655 h 6858000"/>
                  <a:gd name="connsiteX49" fmla="*/ 425928 w 4543952"/>
                  <a:gd name="connsiteY49" fmla="*/ 4767764 h 6858000"/>
                  <a:gd name="connsiteX50" fmla="*/ 427237 w 4543952"/>
                  <a:gd name="connsiteY50" fmla="*/ 4800482 h 6858000"/>
                  <a:gd name="connsiteX51" fmla="*/ 412401 w 4543952"/>
                  <a:gd name="connsiteY51" fmla="*/ 4828915 h 6858000"/>
                  <a:gd name="connsiteX52" fmla="*/ 391971 w 4543952"/>
                  <a:gd name="connsiteY52" fmla="*/ 4857316 h 6858000"/>
                  <a:gd name="connsiteX53" fmla="*/ 390221 w 4543952"/>
                  <a:gd name="connsiteY53" fmla="*/ 4863342 h 6858000"/>
                  <a:gd name="connsiteX54" fmla="*/ 387469 w 4543952"/>
                  <a:gd name="connsiteY54" fmla="*/ 4867613 h 6858000"/>
                  <a:gd name="connsiteX55" fmla="*/ 382691 w 4543952"/>
                  <a:gd name="connsiteY55" fmla="*/ 4889274 h 6858000"/>
                  <a:gd name="connsiteX56" fmla="*/ 382691 w 4543952"/>
                  <a:gd name="connsiteY56" fmla="*/ 4889275 h 6858000"/>
                  <a:gd name="connsiteX57" fmla="*/ 384396 w 4543952"/>
                  <a:gd name="connsiteY57" fmla="*/ 4912168 h 6858000"/>
                  <a:gd name="connsiteX58" fmla="*/ 385799 w 4543952"/>
                  <a:gd name="connsiteY58" fmla="*/ 4933804 h 6858000"/>
                  <a:gd name="connsiteX59" fmla="*/ 378247 w 4543952"/>
                  <a:gd name="connsiteY59" fmla="*/ 4957452 h 6858000"/>
                  <a:gd name="connsiteX60" fmla="*/ 360964 w 4543952"/>
                  <a:gd name="connsiteY60" fmla="*/ 4987036 h 6858000"/>
                  <a:gd name="connsiteX61" fmla="*/ 334485 w 4543952"/>
                  <a:gd name="connsiteY61" fmla="*/ 5041520 h 6858000"/>
                  <a:gd name="connsiteX62" fmla="*/ 321371 w 4543952"/>
                  <a:gd name="connsiteY62" fmla="*/ 5087422 h 6858000"/>
                  <a:gd name="connsiteX63" fmla="*/ 321364 w 4543952"/>
                  <a:gd name="connsiteY63" fmla="*/ 5087449 h 6858000"/>
                  <a:gd name="connsiteX64" fmla="*/ 315482 w 4543952"/>
                  <a:gd name="connsiteY64" fmla="*/ 5102460 h 6858000"/>
                  <a:gd name="connsiteX65" fmla="*/ 308338 w 4543952"/>
                  <a:gd name="connsiteY65" fmla="*/ 5133219 h 6858000"/>
                  <a:gd name="connsiteX66" fmla="*/ 308337 w 4543952"/>
                  <a:gd name="connsiteY66" fmla="*/ 5133223 h 6858000"/>
                  <a:gd name="connsiteX67" fmla="*/ 308337 w 4543952"/>
                  <a:gd name="connsiteY67" fmla="*/ 5133224 h 6858000"/>
                  <a:gd name="connsiteX68" fmla="*/ 315052 w 4543952"/>
                  <a:gd name="connsiteY68" fmla="*/ 5166113 h 6858000"/>
                  <a:gd name="connsiteX69" fmla="*/ 314362 w 4543952"/>
                  <a:gd name="connsiteY69" fmla="*/ 5172089 h 6858000"/>
                  <a:gd name="connsiteX70" fmla="*/ 311814 w 4543952"/>
                  <a:gd name="connsiteY70" fmla="*/ 5179066 h 6858000"/>
                  <a:gd name="connsiteX71" fmla="*/ 311814 w 4543952"/>
                  <a:gd name="connsiteY71" fmla="*/ 5179067 h 6858000"/>
                  <a:gd name="connsiteX72" fmla="*/ 335437 w 4543952"/>
                  <a:gd name="connsiteY72" fmla="*/ 5272796 h 6858000"/>
                  <a:gd name="connsiteX73" fmla="*/ 360397 w 4543952"/>
                  <a:gd name="connsiteY73" fmla="*/ 5321350 h 6858000"/>
                  <a:gd name="connsiteX74" fmla="*/ 364317 w 4543952"/>
                  <a:gd name="connsiteY74" fmla="*/ 5355013 h 6858000"/>
                  <a:gd name="connsiteX75" fmla="*/ 359440 w 4543952"/>
                  <a:gd name="connsiteY75" fmla="*/ 5385383 h 6858000"/>
                  <a:gd name="connsiteX76" fmla="*/ 351249 w 4543952"/>
                  <a:gd name="connsiteY76" fmla="*/ 5425581 h 6858000"/>
                  <a:gd name="connsiteX77" fmla="*/ 339627 w 4543952"/>
                  <a:gd name="connsiteY77" fmla="*/ 5480636 h 6858000"/>
                  <a:gd name="connsiteX78" fmla="*/ 335103 w 4543952"/>
                  <a:gd name="connsiteY78" fmla="*/ 5507666 h 6858000"/>
                  <a:gd name="connsiteX79" fmla="*/ 335103 w 4543952"/>
                  <a:gd name="connsiteY79" fmla="*/ 5507667 h 6858000"/>
                  <a:gd name="connsiteX80" fmla="*/ 337324 w 4543952"/>
                  <a:gd name="connsiteY80" fmla="*/ 5520421 h 6858000"/>
                  <a:gd name="connsiteX81" fmla="*/ 345722 w 4543952"/>
                  <a:gd name="connsiteY81" fmla="*/ 5531691 h 6858000"/>
                  <a:gd name="connsiteX82" fmla="*/ 345723 w 4543952"/>
                  <a:gd name="connsiteY82" fmla="*/ 5531693 h 6858000"/>
                  <a:gd name="connsiteX83" fmla="*/ 355869 w 4543952"/>
                  <a:gd name="connsiteY83" fmla="*/ 5547577 h 6858000"/>
                  <a:gd name="connsiteX84" fmla="*/ 346295 w 4543952"/>
                  <a:gd name="connsiteY84" fmla="*/ 5562745 h 6858000"/>
                  <a:gd name="connsiteX85" fmla="*/ 275047 w 4543952"/>
                  <a:gd name="connsiteY85" fmla="*/ 5704482 h 6858000"/>
                  <a:gd name="connsiteX86" fmla="*/ 269141 w 4543952"/>
                  <a:gd name="connsiteY86" fmla="*/ 5740487 h 6858000"/>
                  <a:gd name="connsiteX87" fmla="*/ 260376 w 4543952"/>
                  <a:gd name="connsiteY87" fmla="*/ 5760872 h 6858000"/>
                  <a:gd name="connsiteX88" fmla="*/ 171981 w 4543952"/>
                  <a:gd name="connsiteY88" fmla="*/ 5883750 h 6858000"/>
                  <a:gd name="connsiteX89" fmla="*/ 171979 w 4543952"/>
                  <a:gd name="connsiteY89" fmla="*/ 5883755 h 6858000"/>
                  <a:gd name="connsiteX90" fmla="*/ 160957 w 4543952"/>
                  <a:gd name="connsiteY90" fmla="*/ 5909350 h 6858000"/>
                  <a:gd name="connsiteX91" fmla="*/ 154076 w 4543952"/>
                  <a:gd name="connsiteY91" fmla="*/ 5935945 h 6858000"/>
                  <a:gd name="connsiteX92" fmla="*/ 154075 w 4543952"/>
                  <a:gd name="connsiteY92" fmla="*/ 5935948 h 6858000"/>
                  <a:gd name="connsiteX93" fmla="*/ 154075 w 4543952"/>
                  <a:gd name="connsiteY93" fmla="*/ 5935949 h 6858000"/>
                  <a:gd name="connsiteX94" fmla="*/ 154242 w 4543952"/>
                  <a:gd name="connsiteY94" fmla="*/ 5964476 h 6858000"/>
                  <a:gd name="connsiteX95" fmla="*/ 157695 w 4543952"/>
                  <a:gd name="connsiteY95" fmla="*/ 5993289 h 6858000"/>
                  <a:gd name="connsiteX96" fmla="*/ 157695 w 4543952"/>
                  <a:gd name="connsiteY96" fmla="*/ 5993291 h 6858000"/>
                  <a:gd name="connsiteX97" fmla="*/ 164171 w 4543952"/>
                  <a:gd name="connsiteY97" fmla="*/ 6026440 h 6858000"/>
                  <a:gd name="connsiteX98" fmla="*/ 220371 w 4543952"/>
                  <a:gd name="connsiteY98" fmla="*/ 6108738 h 6858000"/>
                  <a:gd name="connsiteX99" fmla="*/ 234064 w 4543952"/>
                  <a:gd name="connsiteY99" fmla="*/ 6133314 h 6858000"/>
                  <a:gd name="connsiteX100" fmla="*/ 218468 w 4543952"/>
                  <a:gd name="connsiteY100" fmla="*/ 6155599 h 6858000"/>
                  <a:gd name="connsiteX101" fmla="*/ 218465 w 4543952"/>
                  <a:gd name="connsiteY101" fmla="*/ 6155601 h 6858000"/>
                  <a:gd name="connsiteX102" fmla="*/ 179794 w 4543952"/>
                  <a:gd name="connsiteY102" fmla="*/ 6228755 h 6858000"/>
                  <a:gd name="connsiteX103" fmla="*/ 162457 w 4543952"/>
                  <a:gd name="connsiteY103" fmla="*/ 6361538 h 6858000"/>
                  <a:gd name="connsiteX104" fmla="*/ 162457 w 4543952"/>
                  <a:gd name="connsiteY104" fmla="*/ 6361539 h 6858000"/>
                  <a:gd name="connsiteX105" fmla="*/ 179794 w 4543952"/>
                  <a:gd name="connsiteY105" fmla="*/ 6228756 h 6858000"/>
                  <a:gd name="connsiteX106" fmla="*/ 218465 w 4543952"/>
                  <a:gd name="connsiteY106" fmla="*/ 6155602 h 6858000"/>
                  <a:gd name="connsiteX107" fmla="*/ 218468 w 4543952"/>
                  <a:gd name="connsiteY107" fmla="*/ 6155599 h 6858000"/>
                  <a:gd name="connsiteX108" fmla="*/ 230364 w 4543952"/>
                  <a:gd name="connsiteY108" fmla="*/ 6143189 h 6858000"/>
                  <a:gd name="connsiteX109" fmla="*/ 234064 w 4543952"/>
                  <a:gd name="connsiteY109" fmla="*/ 6133314 h 6858000"/>
                  <a:gd name="connsiteX110" fmla="*/ 234064 w 4543952"/>
                  <a:gd name="connsiteY110" fmla="*/ 6133313 h 6858000"/>
                  <a:gd name="connsiteX111" fmla="*/ 220371 w 4543952"/>
                  <a:gd name="connsiteY111" fmla="*/ 6108737 h 6858000"/>
                  <a:gd name="connsiteX112" fmla="*/ 164171 w 4543952"/>
                  <a:gd name="connsiteY112" fmla="*/ 6026439 h 6858000"/>
                  <a:gd name="connsiteX113" fmla="*/ 157695 w 4543952"/>
                  <a:gd name="connsiteY113" fmla="*/ 5993290 h 6858000"/>
                  <a:gd name="connsiteX114" fmla="*/ 157695 w 4543952"/>
                  <a:gd name="connsiteY114" fmla="*/ 5993289 h 6858000"/>
                  <a:gd name="connsiteX115" fmla="*/ 154075 w 4543952"/>
                  <a:gd name="connsiteY115" fmla="*/ 5935949 h 6858000"/>
                  <a:gd name="connsiteX116" fmla="*/ 154076 w 4543952"/>
                  <a:gd name="connsiteY116" fmla="*/ 5935945 h 6858000"/>
                  <a:gd name="connsiteX117" fmla="*/ 171979 w 4543952"/>
                  <a:gd name="connsiteY117" fmla="*/ 5883755 h 6858000"/>
                  <a:gd name="connsiteX118" fmla="*/ 171981 w 4543952"/>
                  <a:gd name="connsiteY118" fmla="*/ 5883751 h 6858000"/>
                  <a:gd name="connsiteX119" fmla="*/ 260376 w 4543952"/>
                  <a:gd name="connsiteY119" fmla="*/ 5760873 h 6858000"/>
                  <a:gd name="connsiteX120" fmla="*/ 269141 w 4543952"/>
                  <a:gd name="connsiteY120" fmla="*/ 5740488 h 6858000"/>
                  <a:gd name="connsiteX121" fmla="*/ 275047 w 4543952"/>
                  <a:gd name="connsiteY121" fmla="*/ 5704483 h 6858000"/>
                  <a:gd name="connsiteX122" fmla="*/ 346295 w 4543952"/>
                  <a:gd name="connsiteY122" fmla="*/ 5562746 h 6858000"/>
                  <a:gd name="connsiteX123" fmla="*/ 355869 w 4543952"/>
                  <a:gd name="connsiteY123" fmla="*/ 5547578 h 6858000"/>
                  <a:gd name="connsiteX124" fmla="*/ 355869 w 4543952"/>
                  <a:gd name="connsiteY124" fmla="*/ 5547577 h 6858000"/>
                  <a:gd name="connsiteX125" fmla="*/ 345723 w 4543952"/>
                  <a:gd name="connsiteY125" fmla="*/ 5531692 h 6858000"/>
                  <a:gd name="connsiteX126" fmla="*/ 345722 w 4543952"/>
                  <a:gd name="connsiteY126" fmla="*/ 5531691 h 6858000"/>
                  <a:gd name="connsiteX127" fmla="*/ 335103 w 4543952"/>
                  <a:gd name="connsiteY127" fmla="*/ 5507667 h 6858000"/>
                  <a:gd name="connsiteX128" fmla="*/ 339627 w 4543952"/>
                  <a:gd name="connsiteY128" fmla="*/ 5480637 h 6858000"/>
                  <a:gd name="connsiteX129" fmla="*/ 351249 w 4543952"/>
                  <a:gd name="connsiteY129" fmla="*/ 5425582 h 6858000"/>
                  <a:gd name="connsiteX130" fmla="*/ 359440 w 4543952"/>
                  <a:gd name="connsiteY130" fmla="*/ 5385384 h 6858000"/>
                  <a:gd name="connsiteX131" fmla="*/ 364317 w 4543952"/>
                  <a:gd name="connsiteY131" fmla="*/ 5355014 h 6858000"/>
                  <a:gd name="connsiteX132" fmla="*/ 364317 w 4543952"/>
                  <a:gd name="connsiteY132" fmla="*/ 5355013 h 6858000"/>
                  <a:gd name="connsiteX133" fmla="*/ 362870 w 4543952"/>
                  <a:gd name="connsiteY133" fmla="*/ 5326162 h 6858000"/>
                  <a:gd name="connsiteX134" fmla="*/ 360397 w 4543952"/>
                  <a:gd name="connsiteY134" fmla="*/ 5321350 h 6858000"/>
                  <a:gd name="connsiteX135" fmla="*/ 359341 w 4543952"/>
                  <a:gd name="connsiteY135" fmla="*/ 5312287 h 6858000"/>
                  <a:gd name="connsiteX136" fmla="*/ 335437 w 4543952"/>
                  <a:gd name="connsiteY136" fmla="*/ 5272795 h 6858000"/>
                  <a:gd name="connsiteX137" fmla="*/ 311981 w 4543952"/>
                  <a:gd name="connsiteY137" fmla="*/ 5229432 h 6858000"/>
                  <a:gd name="connsiteX138" fmla="*/ 311814 w 4543952"/>
                  <a:gd name="connsiteY138" fmla="*/ 5179067 h 6858000"/>
                  <a:gd name="connsiteX139" fmla="*/ 314362 w 4543952"/>
                  <a:gd name="connsiteY139" fmla="*/ 5172090 h 6858000"/>
                  <a:gd name="connsiteX140" fmla="*/ 315052 w 4543952"/>
                  <a:gd name="connsiteY140" fmla="*/ 5166113 h 6858000"/>
                  <a:gd name="connsiteX141" fmla="*/ 315052 w 4543952"/>
                  <a:gd name="connsiteY141" fmla="*/ 5166112 h 6858000"/>
                  <a:gd name="connsiteX142" fmla="*/ 308337 w 4543952"/>
                  <a:gd name="connsiteY142" fmla="*/ 5133224 h 6858000"/>
                  <a:gd name="connsiteX143" fmla="*/ 308338 w 4543952"/>
                  <a:gd name="connsiteY143" fmla="*/ 5133219 h 6858000"/>
                  <a:gd name="connsiteX144" fmla="*/ 321364 w 4543952"/>
                  <a:gd name="connsiteY144" fmla="*/ 5087449 h 6858000"/>
                  <a:gd name="connsiteX145" fmla="*/ 327270 w 4543952"/>
                  <a:gd name="connsiteY145" fmla="*/ 5072375 h 6858000"/>
                  <a:gd name="connsiteX146" fmla="*/ 334485 w 4543952"/>
                  <a:gd name="connsiteY146" fmla="*/ 5041521 h 6858000"/>
                  <a:gd name="connsiteX147" fmla="*/ 360964 w 4543952"/>
                  <a:gd name="connsiteY147" fmla="*/ 4987037 h 6858000"/>
                  <a:gd name="connsiteX148" fmla="*/ 376969 w 4543952"/>
                  <a:gd name="connsiteY148" fmla="*/ 4961455 h 6858000"/>
                  <a:gd name="connsiteX149" fmla="*/ 378247 w 4543952"/>
                  <a:gd name="connsiteY149" fmla="*/ 4957452 h 6858000"/>
                  <a:gd name="connsiteX150" fmla="*/ 381039 w 4543952"/>
                  <a:gd name="connsiteY150" fmla="*/ 4952672 h 6858000"/>
                  <a:gd name="connsiteX151" fmla="*/ 385799 w 4543952"/>
                  <a:gd name="connsiteY151" fmla="*/ 4933804 h 6858000"/>
                  <a:gd name="connsiteX152" fmla="*/ 384396 w 4543952"/>
                  <a:gd name="connsiteY152" fmla="*/ 4912167 h 6858000"/>
                  <a:gd name="connsiteX153" fmla="*/ 382691 w 4543952"/>
                  <a:gd name="connsiteY153" fmla="*/ 4889274 h 6858000"/>
                  <a:gd name="connsiteX154" fmla="*/ 390221 w 4543952"/>
                  <a:gd name="connsiteY154" fmla="*/ 4863342 h 6858000"/>
                  <a:gd name="connsiteX155" fmla="*/ 412401 w 4543952"/>
                  <a:gd name="connsiteY155" fmla="*/ 4828916 h 6858000"/>
                  <a:gd name="connsiteX156" fmla="*/ 427237 w 4543952"/>
                  <a:gd name="connsiteY156" fmla="*/ 4800483 h 6858000"/>
                  <a:gd name="connsiteX157" fmla="*/ 427237 w 4543952"/>
                  <a:gd name="connsiteY157" fmla="*/ 4800482 h 6858000"/>
                  <a:gd name="connsiteX158" fmla="*/ 425928 w 4543952"/>
                  <a:gd name="connsiteY158" fmla="*/ 4767763 h 6858000"/>
                  <a:gd name="connsiteX159" fmla="*/ 416021 w 4543952"/>
                  <a:gd name="connsiteY159" fmla="*/ 4677654 h 6858000"/>
                  <a:gd name="connsiteX160" fmla="*/ 408019 w 4543952"/>
                  <a:gd name="connsiteY160" fmla="*/ 4659173 h 6858000"/>
                  <a:gd name="connsiteX161" fmla="*/ 348009 w 4543952"/>
                  <a:gd name="connsiteY161" fmla="*/ 4482003 h 6858000"/>
                  <a:gd name="connsiteX162" fmla="*/ 347247 w 4543952"/>
                  <a:gd name="connsiteY162" fmla="*/ 4363890 h 6858000"/>
                  <a:gd name="connsiteX163" fmla="*/ 356201 w 4543952"/>
                  <a:gd name="connsiteY163" fmla="*/ 4324645 h 6858000"/>
                  <a:gd name="connsiteX164" fmla="*/ 396017 w 4543952"/>
                  <a:gd name="connsiteY164" fmla="*/ 4253014 h 6858000"/>
                  <a:gd name="connsiteX165" fmla="*/ 401733 w 4543952"/>
                  <a:gd name="connsiteY165" fmla="*/ 4221391 h 6858000"/>
                  <a:gd name="connsiteX166" fmla="*/ 332842 w 4543952"/>
                  <a:gd name="connsiteY166" fmla="*/ 2836171 h 6858000"/>
                  <a:gd name="connsiteX167" fmla="*/ 332842 w 4543952"/>
                  <a:gd name="connsiteY167" fmla="*/ 2836172 h 6858000"/>
                  <a:gd name="connsiteX168" fmla="*/ 341533 w 4543952"/>
                  <a:gd name="connsiteY168" fmla="*/ 2848793 h 6858000"/>
                  <a:gd name="connsiteX169" fmla="*/ 358166 w 4543952"/>
                  <a:gd name="connsiteY169" fmla="*/ 2903544 h 6858000"/>
                  <a:gd name="connsiteX170" fmla="*/ 366072 w 4543952"/>
                  <a:gd name="connsiteY170" fmla="*/ 2947858 h 6858000"/>
                  <a:gd name="connsiteX171" fmla="*/ 366072 w 4543952"/>
                  <a:gd name="connsiteY171" fmla="*/ 2947862 h 6858000"/>
                  <a:gd name="connsiteX172" fmla="*/ 362488 w 4543952"/>
                  <a:gd name="connsiteY172" fmla="*/ 2982147 h 6858000"/>
                  <a:gd name="connsiteX173" fmla="*/ 350796 w 4543952"/>
                  <a:gd name="connsiteY173" fmla="*/ 3077400 h 6858000"/>
                  <a:gd name="connsiteX174" fmla="*/ 350796 w 4543952"/>
                  <a:gd name="connsiteY174" fmla="*/ 3077401 h 6858000"/>
                  <a:gd name="connsiteX175" fmla="*/ 363250 w 4543952"/>
                  <a:gd name="connsiteY175" fmla="*/ 3172654 h 6858000"/>
                  <a:gd name="connsiteX176" fmla="*/ 410877 w 4543952"/>
                  <a:gd name="connsiteY176" fmla="*/ 3489467 h 6858000"/>
                  <a:gd name="connsiteX177" fmla="*/ 432976 w 4543952"/>
                  <a:gd name="connsiteY177" fmla="*/ 3544713 h 6858000"/>
                  <a:gd name="connsiteX178" fmla="*/ 445520 w 4543952"/>
                  <a:gd name="connsiteY178" fmla="*/ 3562320 h 6858000"/>
                  <a:gd name="connsiteX179" fmla="*/ 450598 w 4543952"/>
                  <a:gd name="connsiteY179" fmla="*/ 3574407 h 6858000"/>
                  <a:gd name="connsiteX180" fmla="*/ 448246 w 4543952"/>
                  <a:gd name="connsiteY180" fmla="*/ 3587173 h 6858000"/>
                  <a:gd name="connsiteX181" fmla="*/ 438500 w 4543952"/>
                  <a:gd name="connsiteY181" fmla="*/ 3606816 h 6858000"/>
                  <a:gd name="connsiteX182" fmla="*/ 424974 w 4543952"/>
                  <a:gd name="connsiteY182" fmla="*/ 3630631 h 6858000"/>
                  <a:gd name="connsiteX183" fmla="*/ 400733 w 4543952"/>
                  <a:gd name="connsiteY183" fmla="*/ 3680162 h 6858000"/>
                  <a:gd name="connsiteX184" fmla="*/ 400733 w 4543952"/>
                  <a:gd name="connsiteY184" fmla="*/ 3680163 h 6858000"/>
                  <a:gd name="connsiteX185" fmla="*/ 404781 w 4543952"/>
                  <a:gd name="connsiteY185" fmla="*/ 3734837 h 6858000"/>
                  <a:gd name="connsiteX186" fmla="*/ 404399 w 4543952"/>
                  <a:gd name="connsiteY186" fmla="*/ 3754651 h 6858000"/>
                  <a:gd name="connsiteX187" fmla="*/ 398042 w 4543952"/>
                  <a:gd name="connsiteY187" fmla="*/ 3789775 h 6858000"/>
                  <a:gd name="connsiteX188" fmla="*/ 398042 w 4543952"/>
                  <a:gd name="connsiteY188" fmla="*/ 3789776 h 6858000"/>
                  <a:gd name="connsiteX189" fmla="*/ 412973 w 4543952"/>
                  <a:gd name="connsiteY189" fmla="*/ 3822472 h 6858000"/>
                  <a:gd name="connsiteX190" fmla="*/ 427308 w 4543952"/>
                  <a:gd name="connsiteY190" fmla="*/ 3852619 h 6858000"/>
                  <a:gd name="connsiteX191" fmla="*/ 417926 w 4543952"/>
                  <a:gd name="connsiteY191" fmla="*/ 3885336 h 6858000"/>
                  <a:gd name="connsiteX192" fmla="*/ 417925 w 4543952"/>
                  <a:gd name="connsiteY192" fmla="*/ 3885337 h 6858000"/>
                  <a:gd name="connsiteX193" fmla="*/ 386040 w 4543952"/>
                  <a:gd name="connsiteY193" fmla="*/ 3962158 h 6858000"/>
                  <a:gd name="connsiteX194" fmla="*/ 386040 w 4543952"/>
                  <a:gd name="connsiteY194" fmla="*/ 3962159 h 6858000"/>
                  <a:gd name="connsiteX195" fmla="*/ 388431 w 4543952"/>
                  <a:gd name="connsiteY195" fmla="*/ 4002409 h 6858000"/>
                  <a:gd name="connsiteX196" fmla="*/ 401733 w 4543952"/>
                  <a:gd name="connsiteY196" fmla="*/ 4043837 h 6858000"/>
                  <a:gd name="connsiteX197" fmla="*/ 401733 w 4543952"/>
                  <a:gd name="connsiteY197" fmla="*/ 4043839 h 6858000"/>
                  <a:gd name="connsiteX198" fmla="*/ 416855 w 4543952"/>
                  <a:gd name="connsiteY198" fmla="*/ 4103825 h 6858000"/>
                  <a:gd name="connsiteX199" fmla="*/ 405544 w 4543952"/>
                  <a:gd name="connsiteY199" fmla="*/ 4165381 h 6858000"/>
                  <a:gd name="connsiteX200" fmla="*/ 405543 w 4543952"/>
                  <a:gd name="connsiteY200" fmla="*/ 4165382 h 6858000"/>
                  <a:gd name="connsiteX201" fmla="*/ 401638 w 4543952"/>
                  <a:gd name="connsiteY201" fmla="*/ 4192386 h 6858000"/>
                  <a:gd name="connsiteX202" fmla="*/ 401638 w 4543952"/>
                  <a:gd name="connsiteY202" fmla="*/ 4192387 h 6858000"/>
                  <a:gd name="connsiteX203" fmla="*/ 405543 w 4543952"/>
                  <a:gd name="connsiteY203" fmla="*/ 4165383 h 6858000"/>
                  <a:gd name="connsiteX204" fmla="*/ 405544 w 4543952"/>
                  <a:gd name="connsiteY204" fmla="*/ 4165381 h 6858000"/>
                  <a:gd name="connsiteX205" fmla="*/ 414887 w 4543952"/>
                  <a:gd name="connsiteY205" fmla="*/ 4134255 h 6858000"/>
                  <a:gd name="connsiteX206" fmla="*/ 416855 w 4543952"/>
                  <a:gd name="connsiteY206" fmla="*/ 4103825 h 6858000"/>
                  <a:gd name="connsiteX207" fmla="*/ 416855 w 4543952"/>
                  <a:gd name="connsiteY207" fmla="*/ 4103824 h 6858000"/>
                  <a:gd name="connsiteX208" fmla="*/ 401733 w 4543952"/>
                  <a:gd name="connsiteY208" fmla="*/ 4043838 h 6858000"/>
                  <a:gd name="connsiteX209" fmla="*/ 401733 w 4543952"/>
                  <a:gd name="connsiteY209" fmla="*/ 4043837 h 6858000"/>
                  <a:gd name="connsiteX210" fmla="*/ 386040 w 4543952"/>
                  <a:gd name="connsiteY210" fmla="*/ 3962159 h 6858000"/>
                  <a:gd name="connsiteX211" fmla="*/ 395544 w 4543952"/>
                  <a:gd name="connsiteY211" fmla="*/ 3923124 h 6858000"/>
                  <a:gd name="connsiteX212" fmla="*/ 417925 w 4543952"/>
                  <a:gd name="connsiteY212" fmla="*/ 3885338 h 6858000"/>
                  <a:gd name="connsiteX213" fmla="*/ 417926 w 4543952"/>
                  <a:gd name="connsiteY213" fmla="*/ 3885336 h 6858000"/>
                  <a:gd name="connsiteX214" fmla="*/ 426528 w 4543952"/>
                  <a:gd name="connsiteY214" fmla="*/ 3868763 h 6858000"/>
                  <a:gd name="connsiteX215" fmla="*/ 427308 w 4543952"/>
                  <a:gd name="connsiteY215" fmla="*/ 3852619 h 6858000"/>
                  <a:gd name="connsiteX216" fmla="*/ 427308 w 4543952"/>
                  <a:gd name="connsiteY216" fmla="*/ 3852618 h 6858000"/>
                  <a:gd name="connsiteX217" fmla="*/ 412973 w 4543952"/>
                  <a:gd name="connsiteY217" fmla="*/ 3822471 h 6858000"/>
                  <a:gd name="connsiteX218" fmla="*/ 398042 w 4543952"/>
                  <a:gd name="connsiteY218" fmla="*/ 3789775 h 6858000"/>
                  <a:gd name="connsiteX219" fmla="*/ 404399 w 4543952"/>
                  <a:gd name="connsiteY219" fmla="*/ 3754652 h 6858000"/>
                  <a:gd name="connsiteX220" fmla="*/ 404781 w 4543952"/>
                  <a:gd name="connsiteY220" fmla="*/ 3734837 h 6858000"/>
                  <a:gd name="connsiteX221" fmla="*/ 404781 w 4543952"/>
                  <a:gd name="connsiteY221" fmla="*/ 3734836 h 6858000"/>
                  <a:gd name="connsiteX222" fmla="*/ 400733 w 4543952"/>
                  <a:gd name="connsiteY222" fmla="*/ 3680163 h 6858000"/>
                  <a:gd name="connsiteX223" fmla="*/ 407246 w 4543952"/>
                  <a:gd name="connsiteY223" fmla="*/ 3654415 h 6858000"/>
                  <a:gd name="connsiteX224" fmla="*/ 424974 w 4543952"/>
                  <a:gd name="connsiteY224" fmla="*/ 3630632 h 6858000"/>
                  <a:gd name="connsiteX225" fmla="*/ 438500 w 4543952"/>
                  <a:gd name="connsiteY225" fmla="*/ 3606817 h 6858000"/>
                  <a:gd name="connsiteX226" fmla="*/ 450598 w 4543952"/>
                  <a:gd name="connsiteY226" fmla="*/ 3574408 h 6858000"/>
                  <a:gd name="connsiteX227" fmla="*/ 450598 w 4543952"/>
                  <a:gd name="connsiteY227" fmla="*/ 3574407 h 6858000"/>
                  <a:gd name="connsiteX228" fmla="*/ 432976 w 4543952"/>
                  <a:gd name="connsiteY228" fmla="*/ 3544712 h 6858000"/>
                  <a:gd name="connsiteX229" fmla="*/ 410877 w 4543952"/>
                  <a:gd name="connsiteY229" fmla="*/ 3489466 h 6858000"/>
                  <a:gd name="connsiteX230" fmla="*/ 363250 w 4543952"/>
                  <a:gd name="connsiteY230" fmla="*/ 3172653 h 6858000"/>
                  <a:gd name="connsiteX231" fmla="*/ 350796 w 4543952"/>
                  <a:gd name="connsiteY231" fmla="*/ 3077401 h 6858000"/>
                  <a:gd name="connsiteX232" fmla="*/ 362488 w 4543952"/>
                  <a:gd name="connsiteY232" fmla="*/ 2982148 h 6858000"/>
                  <a:gd name="connsiteX233" fmla="*/ 366072 w 4543952"/>
                  <a:gd name="connsiteY233" fmla="*/ 2947862 h 6858000"/>
                  <a:gd name="connsiteX234" fmla="*/ 366072 w 4543952"/>
                  <a:gd name="connsiteY234" fmla="*/ 2947861 h 6858000"/>
                  <a:gd name="connsiteX235" fmla="*/ 366072 w 4543952"/>
                  <a:gd name="connsiteY235" fmla="*/ 2947858 h 6858000"/>
                  <a:gd name="connsiteX236" fmla="*/ 361441 w 4543952"/>
                  <a:gd name="connsiteY236" fmla="*/ 2914327 h 6858000"/>
                  <a:gd name="connsiteX237" fmla="*/ 358166 w 4543952"/>
                  <a:gd name="connsiteY237" fmla="*/ 2903544 h 6858000"/>
                  <a:gd name="connsiteX238" fmla="*/ 357138 w 4543952"/>
                  <a:gd name="connsiteY238" fmla="*/ 2897784 h 6858000"/>
                  <a:gd name="connsiteX239" fmla="*/ 341533 w 4543952"/>
                  <a:gd name="connsiteY239" fmla="*/ 2848792 h 6858000"/>
                  <a:gd name="connsiteX240" fmla="*/ 296001 w 4543952"/>
                  <a:gd name="connsiteY240" fmla="*/ 2745351 h 6858000"/>
                  <a:gd name="connsiteX241" fmla="*/ 289670 w 4543952"/>
                  <a:gd name="connsiteY241" fmla="*/ 2770757 h 6858000"/>
                  <a:gd name="connsiteX242" fmla="*/ 290080 w 4543952"/>
                  <a:gd name="connsiteY242" fmla="*/ 2778005 h 6858000"/>
                  <a:gd name="connsiteX243" fmla="*/ 289301 w 4543952"/>
                  <a:gd name="connsiteY243" fmla="*/ 2782304 h 6858000"/>
                  <a:gd name="connsiteX244" fmla="*/ 290501 w 4543952"/>
                  <a:gd name="connsiteY244" fmla="*/ 2785439 h 6858000"/>
                  <a:gd name="connsiteX245" fmla="*/ 290929 w 4543952"/>
                  <a:gd name="connsiteY245" fmla="*/ 2793022 h 6858000"/>
                  <a:gd name="connsiteX246" fmla="*/ 300579 w 4543952"/>
                  <a:gd name="connsiteY246" fmla="*/ 2811779 h 6858000"/>
                  <a:gd name="connsiteX247" fmla="*/ 300582 w 4543952"/>
                  <a:gd name="connsiteY247" fmla="*/ 2811786 h 6858000"/>
                  <a:gd name="connsiteX248" fmla="*/ 300583 w 4543952"/>
                  <a:gd name="connsiteY248" fmla="*/ 2811786 h 6858000"/>
                  <a:gd name="connsiteX249" fmla="*/ 300579 w 4543952"/>
                  <a:gd name="connsiteY249" fmla="*/ 2811779 h 6858000"/>
                  <a:gd name="connsiteX250" fmla="*/ 290501 w 4543952"/>
                  <a:gd name="connsiteY250" fmla="*/ 2785439 h 6858000"/>
                  <a:gd name="connsiteX251" fmla="*/ 290080 w 4543952"/>
                  <a:gd name="connsiteY251" fmla="*/ 2778005 h 6858000"/>
                  <a:gd name="connsiteX252" fmla="*/ 817328 w 4543952"/>
                  <a:gd name="connsiteY252" fmla="*/ 1508457 h 6858000"/>
                  <a:gd name="connsiteX253" fmla="*/ 845421 w 4543952"/>
                  <a:gd name="connsiteY253" fmla="*/ 1596212 h 6858000"/>
                  <a:gd name="connsiteX254" fmla="*/ 843517 w 4543952"/>
                  <a:gd name="connsiteY254" fmla="*/ 1624979 h 6858000"/>
                  <a:gd name="connsiteX255" fmla="*/ 786935 w 4543952"/>
                  <a:gd name="connsiteY255" fmla="*/ 1697752 h 6858000"/>
                  <a:gd name="connsiteX256" fmla="*/ 764267 w 4543952"/>
                  <a:gd name="connsiteY256" fmla="*/ 1733187 h 6858000"/>
                  <a:gd name="connsiteX257" fmla="*/ 722546 w 4543952"/>
                  <a:gd name="connsiteY257" fmla="*/ 1833774 h 6858000"/>
                  <a:gd name="connsiteX258" fmla="*/ 714925 w 4543952"/>
                  <a:gd name="connsiteY258" fmla="*/ 1842157 h 6858000"/>
                  <a:gd name="connsiteX259" fmla="*/ 624434 w 4543952"/>
                  <a:gd name="connsiteY259" fmla="*/ 1916453 h 6858000"/>
                  <a:gd name="connsiteX260" fmla="*/ 609004 w 4543952"/>
                  <a:gd name="connsiteY260" fmla="*/ 1933218 h 6858000"/>
                  <a:gd name="connsiteX261" fmla="*/ 584999 w 4543952"/>
                  <a:gd name="connsiteY261" fmla="*/ 1953412 h 6858000"/>
                  <a:gd name="connsiteX262" fmla="*/ 538516 w 4543952"/>
                  <a:gd name="connsiteY262" fmla="*/ 2016468 h 6858000"/>
                  <a:gd name="connsiteX263" fmla="*/ 523657 w 4543952"/>
                  <a:gd name="connsiteY263" fmla="*/ 2094577 h 6858000"/>
                  <a:gd name="connsiteX264" fmla="*/ 500986 w 4543952"/>
                  <a:gd name="connsiteY264" fmla="*/ 2188878 h 6858000"/>
                  <a:gd name="connsiteX265" fmla="*/ 485746 w 4543952"/>
                  <a:gd name="connsiteY265" fmla="*/ 2228313 h 6858000"/>
                  <a:gd name="connsiteX266" fmla="*/ 456789 w 4543952"/>
                  <a:gd name="connsiteY266" fmla="*/ 2334043 h 6858000"/>
                  <a:gd name="connsiteX267" fmla="*/ 432404 w 4543952"/>
                  <a:gd name="connsiteY267" fmla="*/ 2409484 h 6858000"/>
                  <a:gd name="connsiteX268" fmla="*/ 415303 w 4543952"/>
                  <a:gd name="connsiteY268" fmla="*/ 2435912 h 6858000"/>
                  <a:gd name="connsiteX269" fmla="*/ 415303 w 4543952"/>
                  <a:gd name="connsiteY269" fmla="*/ 2435912 h 6858000"/>
                  <a:gd name="connsiteX270" fmla="*/ 415303 w 4543952"/>
                  <a:gd name="connsiteY270" fmla="*/ 2435912 h 6858000"/>
                  <a:gd name="connsiteX271" fmla="*/ 414227 w 4543952"/>
                  <a:gd name="connsiteY271" fmla="*/ 2440915 h 6858000"/>
                  <a:gd name="connsiteX272" fmla="*/ 409472 w 4543952"/>
                  <a:gd name="connsiteY272" fmla="*/ 2463016 h 6858000"/>
                  <a:gd name="connsiteX273" fmla="*/ 409472 w 4543952"/>
                  <a:gd name="connsiteY273" fmla="*/ 2463017 h 6858000"/>
                  <a:gd name="connsiteX274" fmla="*/ 411535 w 4543952"/>
                  <a:gd name="connsiteY274" fmla="*/ 2490550 h 6858000"/>
                  <a:gd name="connsiteX275" fmla="*/ 418115 w 4543952"/>
                  <a:gd name="connsiteY275" fmla="*/ 2518261 h 6858000"/>
                  <a:gd name="connsiteX276" fmla="*/ 418115 w 4543952"/>
                  <a:gd name="connsiteY276" fmla="*/ 2518264 h 6858000"/>
                  <a:gd name="connsiteX277" fmla="*/ 421759 w 4543952"/>
                  <a:gd name="connsiteY277" fmla="*/ 2545006 h 6858000"/>
                  <a:gd name="connsiteX278" fmla="*/ 417545 w 4543952"/>
                  <a:gd name="connsiteY278" fmla="*/ 2571033 h 6858000"/>
                  <a:gd name="connsiteX279" fmla="*/ 344391 w 4543952"/>
                  <a:gd name="connsiteY279" fmla="*/ 2668000 h 6858000"/>
                  <a:gd name="connsiteX280" fmla="*/ 296001 w 4543952"/>
                  <a:gd name="connsiteY280" fmla="*/ 2745347 h 6858000"/>
                  <a:gd name="connsiteX281" fmla="*/ 296001 w 4543952"/>
                  <a:gd name="connsiteY281" fmla="*/ 2745348 h 6858000"/>
                  <a:gd name="connsiteX282" fmla="*/ 344391 w 4543952"/>
                  <a:gd name="connsiteY282" fmla="*/ 2668001 h 6858000"/>
                  <a:gd name="connsiteX283" fmla="*/ 417545 w 4543952"/>
                  <a:gd name="connsiteY283" fmla="*/ 2571034 h 6858000"/>
                  <a:gd name="connsiteX284" fmla="*/ 421760 w 4543952"/>
                  <a:gd name="connsiteY284" fmla="*/ 2545006 h 6858000"/>
                  <a:gd name="connsiteX285" fmla="*/ 421759 w 4543952"/>
                  <a:gd name="connsiteY285" fmla="*/ 2545006 h 6858000"/>
                  <a:gd name="connsiteX286" fmla="*/ 421760 w 4543952"/>
                  <a:gd name="connsiteY286" fmla="*/ 2545005 h 6858000"/>
                  <a:gd name="connsiteX287" fmla="*/ 418115 w 4543952"/>
                  <a:gd name="connsiteY287" fmla="*/ 2518263 h 6858000"/>
                  <a:gd name="connsiteX288" fmla="*/ 418115 w 4543952"/>
                  <a:gd name="connsiteY288" fmla="*/ 2518261 h 6858000"/>
                  <a:gd name="connsiteX289" fmla="*/ 409472 w 4543952"/>
                  <a:gd name="connsiteY289" fmla="*/ 2463017 h 6858000"/>
                  <a:gd name="connsiteX290" fmla="*/ 414227 w 4543952"/>
                  <a:gd name="connsiteY290" fmla="*/ 2440915 h 6858000"/>
                  <a:gd name="connsiteX291" fmla="*/ 415303 w 4543952"/>
                  <a:gd name="connsiteY291" fmla="*/ 2435912 h 6858000"/>
                  <a:gd name="connsiteX292" fmla="*/ 432404 w 4543952"/>
                  <a:gd name="connsiteY292" fmla="*/ 2409485 h 6858000"/>
                  <a:gd name="connsiteX293" fmla="*/ 456789 w 4543952"/>
                  <a:gd name="connsiteY293" fmla="*/ 2334044 h 6858000"/>
                  <a:gd name="connsiteX294" fmla="*/ 485746 w 4543952"/>
                  <a:gd name="connsiteY294" fmla="*/ 2228314 h 6858000"/>
                  <a:gd name="connsiteX295" fmla="*/ 500986 w 4543952"/>
                  <a:gd name="connsiteY295" fmla="*/ 2188879 h 6858000"/>
                  <a:gd name="connsiteX296" fmla="*/ 523657 w 4543952"/>
                  <a:gd name="connsiteY296" fmla="*/ 2094578 h 6858000"/>
                  <a:gd name="connsiteX297" fmla="*/ 538516 w 4543952"/>
                  <a:gd name="connsiteY297" fmla="*/ 2016469 h 6858000"/>
                  <a:gd name="connsiteX298" fmla="*/ 584999 w 4543952"/>
                  <a:gd name="connsiteY298" fmla="*/ 1953413 h 6858000"/>
                  <a:gd name="connsiteX299" fmla="*/ 609004 w 4543952"/>
                  <a:gd name="connsiteY299" fmla="*/ 1933219 h 6858000"/>
                  <a:gd name="connsiteX300" fmla="*/ 624434 w 4543952"/>
                  <a:gd name="connsiteY300" fmla="*/ 1916454 h 6858000"/>
                  <a:gd name="connsiteX301" fmla="*/ 714925 w 4543952"/>
                  <a:gd name="connsiteY301" fmla="*/ 1842158 h 6858000"/>
                  <a:gd name="connsiteX302" fmla="*/ 722546 w 4543952"/>
                  <a:gd name="connsiteY302" fmla="*/ 1833775 h 6858000"/>
                  <a:gd name="connsiteX303" fmla="*/ 764267 w 4543952"/>
                  <a:gd name="connsiteY303" fmla="*/ 1733188 h 6858000"/>
                  <a:gd name="connsiteX304" fmla="*/ 786936 w 4543952"/>
                  <a:gd name="connsiteY304" fmla="*/ 1697753 h 6858000"/>
                  <a:gd name="connsiteX305" fmla="*/ 843517 w 4543952"/>
                  <a:gd name="connsiteY305" fmla="*/ 1624980 h 6858000"/>
                  <a:gd name="connsiteX306" fmla="*/ 845422 w 4543952"/>
                  <a:gd name="connsiteY306" fmla="*/ 1596213 h 6858000"/>
                  <a:gd name="connsiteX307" fmla="*/ 798723 w 4543952"/>
                  <a:gd name="connsiteY307" fmla="*/ 1459072 h 6858000"/>
                  <a:gd name="connsiteX308" fmla="*/ 807941 w 4543952"/>
                  <a:gd name="connsiteY308" fmla="*/ 1481571 h 6858000"/>
                  <a:gd name="connsiteX309" fmla="*/ 798724 w 4543952"/>
                  <a:gd name="connsiteY309" fmla="*/ 1459073 h 6858000"/>
                  <a:gd name="connsiteX310" fmla="*/ 779530 w 4543952"/>
                  <a:gd name="connsiteY310" fmla="*/ 1268757 h 6858000"/>
                  <a:gd name="connsiteX311" fmla="*/ 774363 w 4543952"/>
                  <a:gd name="connsiteY311" fmla="*/ 1286068 h 6858000"/>
                  <a:gd name="connsiteX312" fmla="*/ 752025 w 4543952"/>
                  <a:gd name="connsiteY312" fmla="*/ 1350626 h 6858000"/>
                  <a:gd name="connsiteX313" fmla="*/ 757620 w 4543952"/>
                  <a:gd name="connsiteY313" fmla="*/ 1413839 h 6858000"/>
                  <a:gd name="connsiteX314" fmla="*/ 752026 w 4543952"/>
                  <a:gd name="connsiteY314" fmla="*/ 1350627 h 6858000"/>
                  <a:gd name="connsiteX315" fmla="*/ 774363 w 4543952"/>
                  <a:gd name="connsiteY315" fmla="*/ 1286069 h 6858000"/>
                  <a:gd name="connsiteX316" fmla="*/ 779530 w 4543952"/>
                  <a:gd name="connsiteY316" fmla="*/ 1268757 h 6858000"/>
                  <a:gd name="connsiteX317" fmla="*/ 837801 w 4543952"/>
                  <a:gd name="connsiteY317" fmla="*/ 773034 h 6858000"/>
                  <a:gd name="connsiteX318" fmla="*/ 829801 w 4543952"/>
                  <a:gd name="connsiteY318" fmla="*/ 854378 h 6858000"/>
                  <a:gd name="connsiteX319" fmla="*/ 798747 w 4543952"/>
                  <a:gd name="connsiteY319" fmla="*/ 915342 h 6858000"/>
                  <a:gd name="connsiteX320" fmla="*/ 788269 w 4543952"/>
                  <a:gd name="connsiteY320" fmla="*/ 927154 h 6858000"/>
                  <a:gd name="connsiteX321" fmla="*/ 791889 w 4543952"/>
                  <a:gd name="connsiteY321" fmla="*/ 1097086 h 6858000"/>
                  <a:gd name="connsiteX322" fmla="*/ 796271 w 4543952"/>
                  <a:gd name="connsiteY322" fmla="*/ 1123184 h 6858000"/>
                  <a:gd name="connsiteX323" fmla="*/ 771553 w 4543952"/>
                  <a:gd name="connsiteY323" fmla="*/ 1184028 h 6858000"/>
                  <a:gd name="connsiteX324" fmla="*/ 796272 w 4543952"/>
                  <a:gd name="connsiteY324" fmla="*/ 1123185 h 6858000"/>
                  <a:gd name="connsiteX325" fmla="*/ 791890 w 4543952"/>
                  <a:gd name="connsiteY325" fmla="*/ 1097087 h 6858000"/>
                  <a:gd name="connsiteX326" fmla="*/ 788270 w 4543952"/>
                  <a:gd name="connsiteY326" fmla="*/ 927155 h 6858000"/>
                  <a:gd name="connsiteX327" fmla="*/ 798748 w 4543952"/>
                  <a:gd name="connsiteY327" fmla="*/ 915343 h 6858000"/>
                  <a:gd name="connsiteX328" fmla="*/ 829801 w 4543952"/>
                  <a:gd name="connsiteY328" fmla="*/ 854379 h 6858000"/>
                  <a:gd name="connsiteX329" fmla="*/ 837801 w 4543952"/>
                  <a:gd name="connsiteY329" fmla="*/ 773035 h 6858000"/>
                  <a:gd name="connsiteX330" fmla="*/ 782400 w 4543952"/>
                  <a:gd name="connsiteY330" fmla="*/ 517850 h 6858000"/>
                  <a:gd name="connsiteX331" fmla="*/ 791317 w 4543952"/>
                  <a:gd name="connsiteY331" fmla="*/ 556046 h 6858000"/>
                  <a:gd name="connsiteX332" fmla="*/ 797795 w 4543952"/>
                  <a:gd name="connsiteY332" fmla="*/ 580049 h 6858000"/>
                  <a:gd name="connsiteX333" fmla="*/ 801176 w 4543952"/>
                  <a:gd name="connsiteY333" fmla="*/ 642536 h 6858000"/>
                  <a:gd name="connsiteX334" fmla="*/ 813700 w 4543952"/>
                  <a:gd name="connsiteY334" fmla="*/ 694927 h 6858000"/>
                  <a:gd name="connsiteX335" fmla="*/ 801177 w 4543952"/>
                  <a:gd name="connsiteY335" fmla="*/ 642537 h 6858000"/>
                  <a:gd name="connsiteX336" fmla="*/ 797796 w 4543952"/>
                  <a:gd name="connsiteY336" fmla="*/ 580050 h 6858000"/>
                  <a:gd name="connsiteX337" fmla="*/ 791318 w 4543952"/>
                  <a:gd name="connsiteY337" fmla="*/ 556047 h 6858000"/>
                  <a:gd name="connsiteX338" fmla="*/ 783887 w 4543952"/>
                  <a:gd name="connsiteY338" fmla="*/ 313532 h 6858000"/>
                  <a:gd name="connsiteX339" fmla="*/ 786245 w 4543952"/>
                  <a:gd name="connsiteY339" fmla="*/ 324057 h 6858000"/>
                  <a:gd name="connsiteX340" fmla="*/ 784459 w 4543952"/>
                  <a:gd name="connsiteY340" fmla="*/ 338869 h 6858000"/>
                  <a:gd name="connsiteX341" fmla="*/ 784454 w 4543952"/>
                  <a:gd name="connsiteY341" fmla="*/ 338897 h 6858000"/>
                  <a:gd name="connsiteX342" fmla="*/ 778363 w 4543952"/>
                  <a:gd name="connsiteY342" fmla="*/ 367327 h 6858000"/>
                  <a:gd name="connsiteX343" fmla="*/ 774553 w 4543952"/>
                  <a:gd name="connsiteY343" fmla="*/ 395639 h 6858000"/>
                  <a:gd name="connsiteX344" fmla="*/ 784454 w 4543952"/>
                  <a:gd name="connsiteY344" fmla="*/ 338897 h 6858000"/>
                  <a:gd name="connsiteX345" fmla="*/ 784460 w 4543952"/>
                  <a:gd name="connsiteY345" fmla="*/ 338870 h 6858000"/>
                  <a:gd name="connsiteX346" fmla="*/ 783888 w 4543952"/>
                  <a:gd name="connsiteY346" fmla="*/ 313533 h 6858000"/>
                  <a:gd name="connsiteX347" fmla="*/ 761560 w 4543952"/>
                  <a:gd name="connsiteY347" fmla="*/ 281567 h 6858000"/>
                  <a:gd name="connsiteX348" fmla="*/ 766454 w 4543952"/>
                  <a:gd name="connsiteY348" fmla="*/ 295414 h 6858000"/>
                  <a:gd name="connsiteX349" fmla="*/ 766455 w 4543952"/>
                  <a:gd name="connsiteY349" fmla="*/ 295414 h 6858000"/>
                  <a:gd name="connsiteX350" fmla="*/ 774880 w 4543952"/>
                  <a:gd name="connsiteY350" fmla="*/ 24485 h 6858000"/>
                  <a:gd name="connsiteX351" fmla="*/ 777142 w 4543952"/>
                  <a:gd name="connsiteY351" fmla="*/ 74128 h 6858000"/>
                  <a:gd name="connsiteX352" fmla="*/ 767023 w 4543952"/>
                  <a:gd name="connsiteY352" fmla="*/ 151568 h 6858000"/>
                  <a:gd name="connsiteX353" fmla="*/ 766824 w 4543952"/>
                  <a:gd name="connsiteY353" fmla="*/ 153387 h 6858000"/>
                  <a:gd name="connsiteX354" fmla="*/ 763010 w 4543952"/>
                  <a:gd name="connsiteY354" fmla="*/ 177270 h 6858000"/>
                  <a:gd name="connsiteX355" fmla="*/ 758551 w 4543952"/>
                  <a:gd name="connsiteY355" fmla="*/ 228943 h 6858000"/>
                  <a:gd name="connsiteX356" fmla="*/ 766824 w 4543952"/>
                  <a:gd name="connsiteY356" fmla="*/ 153387 h 6858000"/>
                  <a:gd name="connsiteX357" fmla="*/ 771220 w 4543952"/>
                  <a:gd name="connsiteY357" fmla="*/ 125860 h 6858000"/>
                  <a:gd name="connsiteX358" fmla="*/ 777143 w 4543952"/>
                  <a:gd name="connsiteY358" fmla="*/ 74128 h 6858000"/>
                  <a:gd name="connsiteX359" fmla="*/ 313354 w 4543952"/>
                  <a:gd name="connsiteY359" fmla="*/ 0 h 6858000"/>
                  <a:gd name="connsiteX360" fmla="*/ 777461 w 4543952"/>
                  <a:gd name="connsiteY360" fmla="*/ 0 h 6858000"/>
                  <a:gd name="connsiteX361" fmla="*/ 774743 w 4543952"/>
                  <a:gd name="connsiteY361" fmla="*/ 21485 h 6858000"/>
                  <a:gd name="connsiteX362" fmla="*/ 777461 w 4543952"/>
                  <a:gd name="connsiteY362" fmla="*/ 0 h 6858000"/>
                  <a:gd name="connsiteX363" fmla="*/ 4543952 w 4543952"/>
                  <a:gd name="connsiteY363" fmla="*/ 1 h 6858000"/>
                  <a:gd name="connsiteX364" fmla="*/ 4543952 w 4543952"/>
                  <a:gd name="connsiteY364" fmla="*/ 6858000 h 6858000"/>
                  <a:gd name="connsiteX365" fmla="*/ 284400 w 4543952"/>
                  <a:gd name="connsiteY365" fmla="*/ 6858000 h 6858000"/>
                  <a:gd name="connsiteX366" fmla="*/ 112147 w 4543952"/>
                  <a:gd name="connsiteY366" fmla="*/ 6858000 h 6858000"/>
                  <a:gd name="connsiteX367" fmla="*/ 102447 w 4543952"/>
                  <a:gd name="connsiteY367" fmla="*/ 6815515 h 6858000"/>
                  <a:gd name="connsiteX368" fmla="*/ 83396 w 4543952"/>
                  <a:gd name="connsiteY368" fmla="*/ 6748457 h 6858000"/>
                  <a:gd name="connsiteX369" fmla="*/ 61870 w 4543952"/>
                  <a:gd name="connsiteY369" fmla="*/ 6584811 h 6858000"/>
                  <a:gd name="connsiteX370" fmla="*/ 41105 w 4543952"/>
                  <a:gd name="connsiteY370" fmla="*/ 6415832 h 6858000"/>
                  <a:gd name="connsiteX371" fmla="*/ 34247 w 4543952"/>
                  <a:gd name="connsiteY371" fmla="*/ 6323057 h 6858000"/>
                  <a:gd name="connsiteX372" fmla="*/ 23386 w 4543952"/>
                  <a:gd name="connsiteY372" fmla="*/ 6242092 h 6858000"/>
                  <a:gd name="connsiteX373" fmla="*/ 16528 w 4543952"/>
                  <a:gd name="connsiteY373" fmla="*/ 6171604 h 6858000"/>
                  <a:gd name="connsiteX374" fmla="*/ 2622 w 4543952"/>
                  <a:gd name="connsiteY374" fmla="*/ 6059396 h 6858000"/>
                  <a:gd name="connsiteX375" fmla="*/ 0 w 4543952"/>
                  <a:gd name="connsiteY375" fmla="*/ 6041768 h 6858000"/>
                  <a:gd name="connsiteX376" fmla="*/ 0 w 4543952"/>
                  <a:gd name="connsiteY376" fmla="*/ 6000936 h 6858000"/>
                  <a:gd name="connsiteX377" fmla="*/ 3670 w 4543952"/>
                  <a:gd name="connsiteY377" fmla="*/ 5957594 h 6858000"/>
                  <a:gd name="connsiteX378" fmla="*/ 0 w 4543952"/>
                  <a:gd name="connsiteY378" fmla="*/ 5912510 h 6858000"/>
                  <a:gd name="connsiteX379" fmla="*/ 0 w 4543952"/>
                  <a:gd name="connsiteY379" fmla="*/ 5886400 h 6858000"/>
                  <a:gd name="connsiteX380" fmla="*/ 1098 w 4543952"/>
                  <a:gd name="connsiteY380" fmla="*/ 5864317 h 6858000"/>
                  <a:gd name="connsiteX381" fmla="*/ 24720 w 4543952"/>
                  <a:gd name="connsiteY381" fmla="*/ 5790591 h 6858000"/>
                  <a:gd name="connsiteX382" fmla="*/ 26434 w 4543952"/>
                  <a:gd name="connsiteY382" fmla="*/ 5781829 h 6858000"/>
                  <a:gd name="connsiteX383" fmla="*/ 35771 w 4543952"/>
                  <a:gd name="connsiteY383" fmla="*/ 5733439 h 6858000"/>
                  <a:gd name="connsiteX384" fmla="*/ 38819 w 4543952"/>
                  <a:gd name="connsiteY384" fmla="*/ 5706958 h 6858000"/>
                  <a:gd name="connsiteX385" fmla="*/ 58250 w 4543952"/>
                  <a:gd name="connsiteY385" fmla="*/ 5606371 h 6858000"/>
                  <a:gd name="connsiteX386" fmla="*/ 67394 w 4543952"/>
                  <a:gd name="connsiteY386" fmla="*/ 5548459 h 6858000"/>
                  <a:gd name="connsiteX387" fmla="*/ 66060 w 4543952"/>
                  <a:gd name="connsiteY387" fmla="*/ 5501593 h 6858000"/>
                  <a:gd name="connsiteX388" fmla="*/ 64346 w 4543952"/>
                  <a:gd name="connsiteY388" fmla="*/ 5419294 h 6858000"/>
                  <a:gd name="connsiteX389" fmla="*/ 59964 w 4543952"/>
                  <a:gd name="connsiteY389" fmla="*/ 5393004 h 6858000"/>
                  <a:gd name="connsiteX390" fmla="*/ 72538 w 4543952"/>
                  <a:gd name="connsiteY390" fmla="*/ 5274128 h 6858000"/>
                  <a:gd name="connsiteX391" fmla="*/ 73490 w 4543952"/>
                  <a:gd name="connsiteY391" fmla="*/ 5206307 h 6858000"/>
                  <a:gd name="connsiteX392" fmla="*/ 89113 w 4543952"/>
                  <a:gd name="connsiteY392" fmla="*/ 5129915 h 6858000"/>
                  <a:gd name="connsiteX393" fmla="*/ 88351 w 4543952"/>
                  <a:gd name="connsiteY393" fmla="*/ 5107626 h 6858000"/>
                  <a:gd name="connsiteX394" fmla="*/ 87016 w 4543952"/>
                  <a:gd name="connsiteY394" fmla="*/ 5082669 h 6858000"/>
                  <a:gd name="connsiteX395" fmla="*/ 85872 w 4543952"/>
                  <a:gd name="connsiteY395" fmla="*/ 5006085 h 6858000"/>
                  <a:gd name="connsiteX396" fmla="*/ 80158 w 4543952"/>
                  <a:gd name="connsiteY396" fmla="*/ 4959601 h 6858000"/>
                  <a:gd name="connsiteX397" fmla="*/ 83586 w 4543952"/>
                  <a:gd name="connsiteY397" fmla="*/ 4871018 h 6858000"/>
                  <a:gd name="connsiteX398" fmla="*/ 78634 w 4543952"/>
                  <a:gd name="connsiteY398" fmla="*/ 4838249 h 6858000"/>
                  <a:gd name="connsiteX399" fmla="*/ 78062 w 4543952"/>
                  <a:gd name="connsiteY399" fmla="*/ 4755380 h 6858000"/>
                  <a:gd name="connsiteX400" fmla="*/ 80920 w 4543952"/>
                  <a:gd name="connsiteY400" fmla="*/ 4681082 h 6858000"/>
                  <a:gd name="connsiteX401" fmla="*/ 79396 w 4543952"/>
                  <a:gd name="connsiteY401" fmla="*/ 4609451 h 6858000"/>
                  <a:gd name="connsiteX402" fmla="*/ 73110 w 4543952"/>
                  <a:gd name="connsiteY402" fmla="*/ 4558206 h 6858000"/>
                  <a:gd name="connsiteX403" fmla="*/ 69300 w 4543952"/>
                  <a:gd name="connsiteY403" fmla="*/ 4502578 h 6858000"/>
                  <a:gd name="connsiteX404" fmla="*/ 46629 w 4543952"/>
                  <a:gd name="connsiteY404" fmla="*/ 4349221 h 6858000"/>
                  <a:gd name="connsiteX405" fmla="*/ 52153 w 4543952"/>
                  <a:gd name="connsiteY405" fmla="*/ 4320836 h 6858000"/>
                  <a:gd name="connsiteX406" fmla="*/ 57297 w 4543952"/>
                  <a:gd name="connsiteY406" fmla="*/ 4159666 h 6858000"/>
                  <a:gd name="connsiteX407" fmla="*/ 56915 w 4543952"/>
                  <a:gd name="connsiteY407" fmla="*/ 4124613 h 6858000"/>
                  <a:gd name="connsiteX408" fmla="*/ 79396 w 4543952"/>
                  <a:gd name="connsiteY408" fmla="*/ 4030502 h 6858000"/>
                  <a:gd name="connsiteX409" fmla="*/ 43771 w 4543952"/>
                  <a:gd name="connsiteY409" fmla="*/ 3885337 h 6858000"/>
                  <a:gd name="connsiteX410" fmla="*/ 426 w 4543952"/>
                  <a:gd name="connsiteY410" fmla="*/ 3786776 h 6858000"/>
                  <a:gd name="connsiteX411" fmla="*/ 0 w 4543952"/>
                  <a:gd name="connsiteY411" fmla="*/ 3773896 h 6858000"/>
                  <a:gd name="connsiteX412" fmla="*/ 0 w 4543952"/>
                  <a:gd name="connsiteY412" fmla="*/ 3393881 h 6858000"/>
                  <a:gd name="connsiteX413" fmla="*/ 11838 w 4543952"/>
                  <a:gd name="connsiteY413" fmla="*/ 3359515 h 6858000"/>
                  <a:gd name="connsiteX414" fmla="*/ 12910 w 4543952"/>
                  <a:gd name="connsiteY414" fmla="*/ 3318770 h 6858000"/>
                  <a:gd name="connsiteX415" fmla="*/ 6718 w 4543952"/>
                  <a:gd name="connsiteY415" fmla="*/ 3304078 h 6858000"/>
                  <a:gd name="connsiteX416" fmla="*/ 0 w 4543952"/>
                  <a:gd name="connsiteY416" fmla="*/ 3297656 h 6858000"/>
                  <a:gd name="connsiteX417" fmla="*/ 0 w 4543952"/>
                  <a:gd name="connsiteY417" fmla="*/ 3207866 h 6858000"/>
                  <a:gd name="connsiteX418" fmla="*/ 15553 w 4543952"/>
                  <a:gd name="connsiteY418" fmla="*/ 3186770 h 6858000"/>
                  <a:gd name="connsiteX419" fmla="*/ 36341 w 4543952"/>
                  <a:gd name="connsiteY419" fmla="*/ 3107499 h 6858000"/>
                  <a:gd name="connsiteX420" fmla="*/ 38057 w 4543952"/>
                  <a:gd name="connsiteY420" fmla="*/ 3042727 h 6858000"/>
                  <a:gd name="connsiteX421" fmla="*/ 54249 w 4543952"/>
                  <a:gd name="connsiteY421" fmla="*/ 2901942 h 6858000"/>
                  <a:gd name="connsiteX422" fmla="*/ 77300 w 4543952"/>
                  <a:gd name="connsiteY422" fmla="*/ 2809929 h 6858000"/>
                  <a:gd name="connsiteX423" fmla="*/ 103399 w 4543952"/>
                  <a:gd name="connsiteY423" fmla="*/ 2743825 h 6858000"/>
                  <a:gd name="connsiteX424" fmla="*/ 137500 w 4543952"/>
                  <a:gd name="connsiteY424" fmla="*/ 2649142 h 6858000"/>
                  <a:gd name="connsiteX425" fmla="*/ 155217 w 4543952"/>
                  <a:gd name="connsiteY425" fmla="*/ 2554078 h 6858000"/>
                  <a:gd name="connsiteX426" fmla="*/ 177507 w 4543952"/>
                  <a:gd name="connsiteY426" fmla="*/ 2485306 h 6858000"/>
                  <a:gd name="connsiteX427" fmla="*/ 192748 w 4543952"/>
                  <a:gd name="connsiteY427" fmla="*/ 2401291 h 6858000"/>
                  <a:gd name="connsiteX428" fmla="*/ 193318 w 4543952"/>
                  <a:gd name="connsiteY428" fmla="*/ 2330805 h 6858000"/>
                  <a:gd name="connsiteX429" fmla="*/ 190652 w 4543952"/>
                  <a:gd name="connsiteY429" fmla="*/ 2220311 h 6858000"/>
                  <a:gd name="connsiteX430" fmla="*/ 236753 w 4543952"/>
                  <a:gd name="connsiteY430" fmla="*/ 2085053 h 6858000"/>
                  <a:gd name="connsiteX431" fmla="*/ 247042 w 4543952"/>
                  <a:gd name="connsiteY431" fmla="*/ 2030377 h 6858000"/>
                  <a:gd name="connsiteX432" fmla="*/ 251804 w 4543952"/>
                  <a:gd name="connsiteY432" fmla="*/ 1978939 h 6858000"/>
                  <a:gd name="connsiteX433" fmla="*/ 282475 w 4543952"/>
                  <a:gd name="connsiteY433" fmla="*/ 1869779 h 6858000"/>
                  <a:gd name="connsiteX434" fmla="*/ 292573 w 4543952"/>
                  <a:gd name="connsiteY434" fmla="*/ 1825392 h 6858000"/>
                  <a:gd name="connsiteX435" fmla="*/ 292381 w 4543952"/>
                  <a:gd name="connsiteY435" fmla="*/ 1763286 h 6858000"/>
                  <a:gd name="connsiteX436" fmla="*/ 306480 w 4543952"/>
                  <a:gd name="connsiteY436" fmla="*/ 1650316 h 6858000"/>
                  <a:gd name="connsiteX437" fmla="*/ 347629 w 4543952"/>
                  <a:gd name="connsiteY437" fmla="*/ 1537536 h 6858000"/>
                  <a:gd name="connsiteX438" fmla="*/ 343629 w 4543952"/>
                  <a:gd name="connsiteY438" fmla="*/ 1489719 h 6858000"/>
                  <a:gd name="connsiteX439" fmla="*/ 344581 w 4543952"/>
                  <a:gd name="connsiteY439" fmla="*/ 1472574 h 6858000"/>
                  <a:gd name="connsiteX440" fmla="*/ 367252 w 4543952"/>
                  <a:gd name="connsiteY440" fmla="*/ 1318455 h 6858000"/>
                  <a:gd name="connsiteX441" fmla="*/ 369728 w 4543952"/>
                  <a:gd name="connsiteY441" fmla="*/ 1303023 h 6858000"/>
                  <a:gd name="connsiteX442" fmla="*/ 389921 w 4543952"/>
                  <a:gd name="connsiteY442" fmla="*/ 1230632 h 6858000"/>
                  <a:gd name="connsiteX443" fmla="*/ 402495 w 4543952"/>
                  <a:gd name="connsiteY443" fmla="*/ 1048124 h 6858000"/>
                  <a:gd name="connsiteX444" fmla="*/ 404019 w 4543952"/>
                  <a:gd name="connsiteY444" fmla="*/ 1036886 h 6858000"/>
                  <a:gd name="connsiteX445" fmla="*/ 393923 w 4543952"/>
                  <a:gd name="connsiteY445" fmla="*/ 975732 h 6858000"/>
                  <a:gd name="connsiteX446" fmla="*/ 379634 w 4543952"/>
                  <a:gd name="connsiteY446" fmla="*/ 945443 h 6858000"/>
                  <a:gd name="connsiteX447" fmla="*/ 364774 w 4543952"/>
                  <a:gd name="connsiteY447" fmla="*/ 898197 h 6858000"/>
                  <a:gd name="connsiteX448" fmla="*/ 359250 w 4543952"/>
                  <a:gd name="connsiteY448" fmla="*/ 850188 h 6858000"/>
                  <a:gd name="connsiteX449" fmla="*/ 381730 w 4543952"/>
                  <a:gd name="connsiteY449" fmla="*/ 769604 h 6858000"/>
                  <a:gd name="connsiteX450" fmla="*/ 384016 w 4543952"/>
                  <a:gd name="connsiteY450" fmla="*/ 740267 h 6858000"/>
                  <a:gd name="connsiteX451" fmla="*/ 394875 w 4543952"/>
                  <a:gd name="connsiteY451" fmla="*/ 674922 h 6858000"/>
                  <a:gd name="connsiteX452" fmla="*/ 394113 w 4543952"/>
                  <a:gd name="connsiteY452" fmla="*/ 617771 h 6858000"/>
                  <a:gd name="connsiteX453" fmla="*/ 376776 w 4543952"/>
                  <a:gd name="connsiteY453" fmla="*/ 571859 h 6858000"/>
                  <a:gd name="connsiteX454" fmla="*/ 373348 w 4543952"/>
                  <a:gd name="connsiteY454" fmla="*/ 505181 h 6858000"/>
                  <a:gd name="connsiteX455" fmla="*/ 385920 w 4543952"/>
                  <a:gd name="connsiteY455" fmla="*/ 462125 h 6858000"/>
                  <a:gd name="connsiteX456" fmla="*/ 387634 w 4543952"/>
                  <a:gd name="connsiteY456" fmla="*/ 453363 h 6858000"/>
                  <a:gd name="connsiteX457" fmla="*/ 388399 w 4543952"/>
                  <a:gd name="connsiteY457" fmla="*/ 340773 h 6858000"/>
                  <a:gd name="connsiteX458" fmla="*/ 350487 w 4543952"/>
                  <a:gd name="connsiteY458" fmla="*/ 200181 h 6858000"/>
                  <a:gd name="connsiteX459" fmla="*/ 342485 w 4543952"/>
                  <a:gd name="connsiteY459" fmla="*/ 176938 h 6858000"/>
                  <a:gd name="connsiteX460" fmla="*/ 328579 w 4543952"/>
                  <a:gd name="connsiteY460" fmla="*/ 63586 h 6858000"/>
                  <a:gd name="connsiteX461" fmla="*/ 314480 w 4543952"/>
                  <a:gd name="connsiteY461" fmla="*/ 2816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</a:cxnLst>
                <a:rect l="l" t="t" r="r" b="b"/>
                <a:pathLst>
                  <a:path w="4543952" h="6858000">
                    <a:moveTo>
                      <a:pt x="328959" y="6564619"/>
                    </a:moveTo>
                    <a:lnTo>
                      <a:pt x="306480" y="6588624"/>
                    </a:lnTo>
                    <a:cubicBezTo>
                      <a:pt x="298003" y="6597577"/>
                      <a:pt x="291954" y="6611341"/>
                      <a:pt x="289858" y="6625223"/>
                    </a:cubicBezTo>
                    <a:lnTo>
                      <a:pt x="289858" y="6625224"/>
                    </a:lnTo>
                    <a:lnTo>
                      <a:pt x="289870" y="6645551"/>
                    </a:lnTo>
                    <a:lnTo>
                      <a:pt x="296953" y="6662539"/>
                    </a:lnTo>
                    <a:lnTo>
                      <a:pt x="296953" y="6662541"/>
                    </a:lnTo>
                    <a:lnTo>
                      <a:pt x="296954" y="6662543"/>
                    </a:lnTo>
                    <a:lnTo>
                      <a:pt x="311551" y="6702975"/>
                    </a:lnTo>
                    <a:lnTo>
                      <a:pt x="297715" y="6742551"/>
                    </a:lnTo>
                    <a:lnTo>
                      <a:pt x="297714" y="6742554"/>
                    </a:lnTo>
                    <a:lnTo>
                      <a:pt x="283011" y="6776799"/>
                    </a:lnTo>
                    <a:lnTo>
                      <a:pt x="278238" y="6812061"/>
                    </a:lnTo>
                    <a:lnTo>
                      <a:pt x="278237" y="6812062"/>
                    </a:lnTo>
                    <a:lnTo>
                      <a:pt x="278237" y="6812063"/>
                    </a:lnTo>
                    <a:lnTo>
                      <a:pt x="278238" y="6812061"/>
                    </a:lnTo>
                    <a:lnTo>
                      <a:pt x="297714" y="6742554"/>
                    </a:lnTo>
                    <a:lnTo>
                      <a:pt x="297715" y="6742552"/>
                    </a:lnTo>
                    <a:cubicBezTo>
                      <a:pt x="306003" y="6729218"/>
                      <a:pt x="311147" y="6716168"/>
                      <a:pt x="311551" y="6702976"/>
                    </a:cubicBezTo>
                    <a:lnTo>
                      <a:pt x="311551" y="6702975"/>
                    </a:lnTo>
                    <a:lnTo>
                      <a:pt x="308405" y="6683026"/>
                    </a:lnTo>
                    <a:lnTo>
                      <a:pt x="296954" y="6662543"/>
                    </a:lnTo>
                    <a:lnTo>
                      <a:pt x="296953" y="6662540"/>
                    </a:lnTo>
                    <a:lnTo>
                      <a:pt x="296953" y="6662539"/>
                    </a:lnTo>
                    <a:lnTo>
                      <a:pt x="289858" y="6625224"/>
                    </a:lnTo>
                    <a:lnTo>
                      <a:pt x="306480" y="6588625"/>
                    </a:lnTo>
                    <a:cubicBezTo>
                      <a:pt x="312576" y="6582146"/>
                      <a:pt x="318672" y="6575478"/>
                      <a:pt x="328959" y="6564620"/>
                    </a:cubicBezTo>
                    <a:close/>
                    <a:moveTo>
                      <a:pt x="248638" y="6438980"/>
                    </a:moveTo>
                    <a:cubicBezTo>
                      <a:pt x="258140" y="6444076"/>
                      <a:pt x="265617" y="6451649"/>
                      <a:pt x="268569" y="6463840"/>
                    </a:cubicBezTo>
                    <a:lnTo>
                      <a:pt x="268572" y="6463848"/>
                    </a:lnTo>
                    <a:lnTo>
                      <a:pt x="279556" y="6508051"/>
                    </a:lnTo>
                    <a:lnTo>
                      <a:pt x="282367" y="6513011"/>
                    </a:lnTo>
                    <a:lnTo>
                      <a:pt x="284834" y="6521803"/>
                    </a:lnTo>
                    <a:lnTo>
                      <a:pt x="301172" y="6546194"/>
                    </a:lnTo>
                    <a:lnTo>
                      <a:pt x="301172" y="6546193"/>
                    </a:lnTo>
                    <a:lnTo>
                      <a:pt x="282367" y="6513011"/>
                    </a:lnTo>
                    <a:lnTo>
                      <a:pt x="268572" y="6463848"/>
                    </a:lnTo>
                    <a:lnTo>
                      <a:pt x="268569" y="6463839"/>
                    </a:lnTo>
                    <a:close/>
                    <a:moveTo>
                      <a:pt x="166047" y="6392242"/>
                    </a:moveTo>
                    <a:lnTo>
                      <a:pt x="173364" y="6407332"/>
                    </a:lnTo>
                    <a:lnTo>
                      <a:pt x="173364" y="6407331"/>
                    </a:lnTo>
                    <a:close/>
                    <a:moveTo>
                      <a:pt x="401733" y="4221390"/>
                    </a:moveTo>
                    <a:lnTo>
                      <a:pt x="396017" y="4253013"/>
                    </a:lnTo>
                    <a:cubicBezTo>
                      <a:pt x="383824" y="4277400"/>
                      <a:pt x="368204" y="4300069"/>
                      <a:pt x="356201" y="4324644"/>
                    </a:cubicBezTo>
                    <a:cubicBezTo>
                      <a:pt x="350487" y="4336456"/>
                      <a:pt x="347439" y="4350553"/>
                      <a:pt x="347247" y="4363889"/>
                    </a:cubicBezTo>
                    <a:lnTo>
                      <a:pt x="347247" y="4363890"/>
                    </a:lnTo>
                    <a:cubicBezTo>
                      <a:pt x="346295" y="4403325"/>
                      <a:pt x="346295" y="4442761"/>
                      <a:pt x="348009" y="4482004"/>
                    </a:cubicBezTo>
                    <a:cubicBezTo>
                      <a:pt x="350677" y="4546776"/>
                      <a:pt x="351249" y="4612500"/>
                      <a:pt x="408019" y="4659174"/>
                    </a:cubicBezTo>
                    <a:cubicBezTo>
                      <a:pt x="412591" y="4662986"/>
                      <a:pt x="415259" y="4671176"/>
                      <a:pt x="416021" y="4677655"/>
                    </a:cubicBezTo>
                    <a:cubicBezTo>
                      <a:pt x="419640" y="4707564"/>
                      <a:pt x="420022" y="4738235"/>
                      <a:pt x="425928" y="4767764"/>
                    </a:cubicBezTo>
                    <a:lnTo>
                      <a:pt x="427237" y="4800482"/>
                    </a:lnTo>
                    <a:lnTo>
                      <a:pt x="412401" y="4828915"/>
                    </a:lnTo>
                    <a:cubicBezTo>
                      <a:pt x="404115" y="4837702"/>
                      <a:pt x="397114" y="4847213"/>
                      <a:pt x="391971" y="4857316"/>
                    </a:cubicBezTo>
                    <a:lnTo>
                      <a:pt x="390221" y="4863342"/>
                    </a:lnTo>
                    <a:lnTo>
                      <a:pt x="387469" y="4867613"/>
                    </a:lnTo>
                    <a:lnTo>
                      <a:pt x="382691" y="4889274"/>
                    </a:lnTo>
                    <a:lnTo>
                      <a:pt x="382691" y="4889275"/>
                    </a:lnTo>
                    <a:cubicBezTo>
                      <a:pt x="382122" y="4896713"/>
                      <a:pt x="382634" y="4904357"/>
                      <a:pt x="384396" y="4912168"/>
                    </a:cubicBezTo>
                    <a:lnTo>
                      <a:pt x="385799" y="4933804"/>
                    </a:lnTo>
                    <a:lnTo>
                      <a:pt x="378247" y="4957452"/>
                    </a:lnTo>
                    <a:lnTo>
                      <a:pt x="360964" y="4987036"/>
                    </a:lnTo>
                    <a:cubicBezTo>
                      <a:pt x="349725" y="5003800"/>
                      <a:pt x="335627" y="5022851"/>
                      <a:pt x="334485" y="5041520"/>
                    </a:cubicBezTo>
                    <a:cubicBezTo>
                      <a:pt x="333557" y="5057380"/>
                      <a:pt x="327458" y="5072410"/>
                      <a:pt x="321371" y="5087422"/>
                    </a:cubicBezTo>
                    <a:lnTo>
                      <a:pt x="321364" y="5087449"/>
                    </a:lnTo>
                    <a:lnTo>
                      <a:pt x="315482" y="5102460"/>
                    </a:lnTo>
                    <a:lnTo>
                      <a:pt x="308338" y="5133219"/>
                    </a:lnTo>
                    <a:lnTo>
                      <a:pt x="308337" y="5133223"/>
                    </a:lnTo>
                    <a:lnTo>
                      <a:pt x="308337" y="5133224"/>
                    </a:lnTo>
                    <a:lnTo>
                      <a:pt x="315052" y="5166113"/>
                    </a:lnTo>
                    <a:lnTo>
                      <a:pt x="314362" y="5172089"/>
                    </a:lnTo>
                    <a:cubicBezTo>
                      <a:pt x="313481" y="5174399"/>
                      <a:pt x="312290" y="5176875"/>
                      <a:pt x="311814" y="5179066"/>
                    </a:cubicBezTo>
                    <a:lnTo>
                      <a:pt x="311814" y="5179067"/>
                    </a:lnTo>
                    <a:cubicBezTo>
                      <a:pt x="304574" y="5214121"/>
                      <a:pt x="311624" y="5247078"/>
                      <a:pt x="335437" y="5272796"/>
                    </a:cubicBezTo>
                    <a:lnTo>
                      <a:pt x="360397" y="5321350"/>
                    </a:lnTo>
                    <a:lnTo>
                      <a:pt x="364317" y="5355013"/>
                    </a:lnTo>
                    <a:lnTo>
                      <a:pt x="359440" y="5385383"/>
                    </a:lnTo>
                    <a:cubicBezTo>
                      <a:pt x="356201" y="5398720"/>
                      <a:pt x="353915" y="5412056"/>
                      <a:pt x="351249" y="5425581"/>
                    </a:cubicBezTo>
                    <a:cubicBezTo>
                      <a:pt x="347439" y="5443869"/>
                      <a:pt x="343437" y="5462350"/>
                      <a:pt x="339627" y="5480636"/>
                    </a:cubicBezTo>
                    <a:cubicBezTo>
                      <a:pt x="337722" y="5489496"/>
                      <a:pt x="335151" y="5498831"/>
                      <a:pt x="335103" y="5507666"/>
                    </a:cubicBezTo>
                    <a:lnTo>
                      <a:pt x="335103" y="5507667"/>
                    </a:lnTo>
                    <a:lnTo>
                      <a:pt x="337324" y="5520421"/>
                    </a:lnTo>
                    <a:lnTo>
                      <a:pt x="345722" y="5531691"/>
                    </a:lnTo>
                    <a:lnTo>
                      <a:pt x="345723" y="5531693"/>
                    </a:lnTo>
                    <a:lnTo>
                      <a:pt x="355869" y="5547577"/>
                    </a:lnTo>
                    <a:lnTo>
                      <a:pt x="346295" y="5562745"/>
                    </a:lnTo>
                    <a:cubicBezTo>
                      <a:pt x="303622" y="5600466"/>
                      <a:pt x="276951" y="5646188"/>
                      <a:pt x="275047" y="5704482"/>
                    </a:cubicBezTo>
                    <a:cubicBezTo>
                      <a:pt x="274665" y="5716484"/>
                      <a:pt x="271999" y="5728677"/>
                      <a:pt x="269141" y="5740487"/>
                    </a:cubicBezTo>
                    <a:cubicBezTo>
                      <a:pt x="267426" y="5747727"/>
                      <a:pt x="265520" y="5756492"/>
                      <a:pt x="260376" y="5760872"/>
                    </a:cubicBezTo>
                    <a:cubicBezTo>
                      <a:pt x="221133" y="5794973"/>
                      <a:pt x="193890" y="5837456"/>
                      <a:pt x="171981" y="5883750"/>
                    </a:cubicBezTo>
                    <a:lnTo>
                      <a:pt x="171979" y="5883755"/>
                    </a:lnTo>
                    <a:lnTo>
                      <a:pt x="160957" y="5909350"/>
                    </a:lnTo>
                    <a:lnTo>
                      <a:pt x="154076" y="5935945"/>
                    </a:lnTo>
                    <a:lnTo>
                      <a:pt x="154075" y="5935948"/>
                    </a:lnTo>
                    <a:lnTo>
                      <a:pt x="154075" y="5935949"/>
                    </a:lnTo>
                    <a:lnTo>
                      <a:pt x="154242" y="5964476"/>
                    </a:lnTo>
                    <a:lnTo>
                      <a:pt x="157695" y="5993289"/>
                    </a:lnTo>
                    <a:lnTo>
                      <a:pt x="157695" y="5993291"/>
                    </a:lnTo>
                    <a:cubicBezTo>
                      <a:pt x="158837" y="6004531"/>
                      <a:pt x="158647" y="6017485"/>
                      <a:pt x="164171" y="6026440"/>
                    </a:cubicBezTo>
                    <a:cubicBezTo>
                      <a:pt x="181508" y="6054825"/>
                      <a:pt x="200176" y="6082258"/>
                      <a:pt x="220371" y="6108738"/>
                    </a:cubicBezTo>
                    <a:lnTo>
                      <a:pt x="234064" y="6133314"/>
                    </a:lnTo>
                    <a:lnTo>
                      <a:pt x="218468" y="6155599"/>
                    </a:lnTo>
                    <a:lnTo>
                      <a:pt x="218465" y="6155601"/>
                    </a:lnTo>
                    <a:cubicBezTo>
                      <a:pt x="196176" y="6175796"/>
                      <a:pt x="184556" y="6200943"/>
                      <a:pt x="179794" y="6228755"/>
                    </a:cubicBezTo>
                    <a:cubicBezTo>
                      <a:pt x="172363" y="6272763"/>
                      <a:pt x="166077" y="6317150"/>
                      <a:pt x="162457" y="6361538"/>
                    </a:cubicBezTo>
                    <a:lnTo>
                      <a:pt x="162457" y="6361539"/>
                    </a:lnTo>
                    <a:lnTo>
                      <a:pt x="179794" y="6228756"/>
                    </a:lnTo>
                    <a:cubicBezTo>
                      <a:pt x="184556" y="6200944"/>
                      <a:pt x="196176" y="6175797"/>
                      <a:pt x="218465" y="6155602"/>
                    </a:cubicBezTo>
                    <a:lnTo>
                      <a:pt x="218468" y="6155599"/>
                    </a:lnTo>
                    <a:lnTo>
                      <a:pt x="230364" y="6143189"/>
                    </a:lnTo>
                    <a:lnTo>
                      <a:pt x="234064" y="6133314"/>
                    </a:lnTo>
                    <a:lnTo>
                      <a:pt x="234064" y="6133313"/>
                    </a:lnTo>
                    <a:cubicBezTo>
                      <a:pt x="233993" y="6126883"/>
                      <a:pt x="229039" y="6120073"/>
                      <a:pt x="220371" y="6108737"/>
                    </a:cubicBezTo>
                    <a:cubicBezTo>
                      <a:pt x="200176" y="6082257"/>
                      <a:pt x="181508" y="6054824"/>
                      <a:pt x="164171" y="6026439"/>
                    </a:cubicBezTo>
                    <a:cubicBezTo>
                      <a:pt x="158647" y="6017484"/>
                      <a:pt x="158837" y="6004530"/>
                      <a:pt x="157695" y="5993290"/>
                    </a:cubicBezTo>
                    <a:lnTo>
                      <a:pt x="157695" y="5993289"/>
                    </a:lnTo>
                    <a:lnTo>
                      <a:pt x="154075" y="5935949"/>
                    </a:lnTo>
                    <a:lnTo>
                      <a:pt x="154076" y="5935945"/>
                    </a:lnTo>
                    <a:lnTo>
                      <a:pt x="171979" y="5883755"/>
                    </a:lnTo>
                    <a:lnTo>
                      <a:pt x="171981" y="5883751"/>
                    </a:lnTo>
                    <a:cubicBezTo>
                      <a:pt x="193890" y="5837457"/>
                      <a:pt x="221133" y="5794974"/>
                      <a:pt x="260376" y="5760873"/>
                    </a:cubicBezTo>
                    <a:cubicBezTo>
                      <a:pt x="265520" y="5756493"/>
                      <a:pt x="267426" y="5747728"/>
                      <a:pt x="269141" y="5740488"/>
                    </a:cubicBezTo>
                    <a:cubicBezTo>
                      <a:pt x="271999" y="5728678"/>
                      <a:pt x="274665" y="5716485"/>
                      <a:pt x="275047" y="5704483"/>
                    </a:cubicBezTo>
                    <a:cubicBezTo>
                      <a:pt x="276951" y="5646189"/>
                      <a:pt x="303622" y="5600467"/>
                      <a:pt x="346295" y="5562746"/>
                    </a:cubicBezTo>
                    <a:cubicBezTo>
                      <a:pt x="352392" y="5557317"/>
                      <a:pt x="355774" y="5552507"/>
                      <a:pt x="355869" y="5547578"/>
                    </a:cubicBezTo>
                    <a:lnTo>
                      <a:pt x="355869" y="5547577"/>
                    </a:lnTo>
                    <a:cubicBezTo>
                      <a:pt x="355964" y="5542648"/>
                      <a:pt x="352773" y="5537599"/>
                      <a:pt x="345723" y="5531692"/>
                    </a:cubicBezTo>
                    <a:lnTo>
                      <a:pt x="345722" y="5531691"/>
                    </a:lnTo>
                    <a:lnTo>
                      <a:pt x="335103" y="5507667"/>
                    </a:lnTo>
                    <a:lnTo>
                      <a:pt x="339627" y="5480637"/>
                    </a:lnTo>
                    <a:cubicBezTo>
                      <a:pt x="343437" y="5462351"/>
                      <a:pt x="347439" y="5443870"/>
                      <a:pt x="351249" y="5425582"/>
                    </a:cubicBezTo>
                    <a:cubicBezTo>
                      <a:pt x="353915" y="5412057"/>
                      <a:pt x="356201" y="5398721"/>
                      <a:pt x="359440" y="5385384"/>
                    </a:cubicBezTo>
                    <a:cubicBezTo>
                      <a:pt x="361965" y="5375002"/>
                      <a:pt x="363668" y="5364882"/>
                      <a:pt x="364317" y="5355014"/>
                    </a:cubicBezTo>
                    <a:lnTo>
                      <a:pt x="364317" y="5355013"/>
                    </a:lnTo>
                    <a:lnTo>
                      <a:pt x="362870" y="5326162"/>
                    </a:lnTo>
                    <a:lnTo>
                      <a:pt x="360397" y="5321350"/>
                    </a:lnTo>
                    <a:lnTo>
                      <a:pt x="359341" y="5312287"/>
                    </a:lnTo>
                    <a:cubicBezTo>
                      <a:pt x="354789" y="5298594"/>
                      <a:pt x="347082" y="5285440"/>
                      <a:pt x="335437" y="5272795"/>
                    </a:cubicBezTo>
                    <a:cubicBezTo>
                      <a:pt x="323531" y="5259936"/>
                      <a:pt x="315815" y="5245268"/>
                      <a:pt x="311981" y="5229432"/>
                    </a:cubicBezTo>
                    <a:lnTo>
                      <a:pt x="311814" y="5179067"/>
                    </a:lnTo>
                    <a:lnTo>
                      <a:pt x="314362" y="5172090"/>
                    </a:lnTo>
                    <a:cubicBezTo>
                      <a:pt x="315243" y="5169780"/>
                      <a:pt x="315814" y="5167637"/>
                      <a:pt x="315052" y="5166113"/>
                    </a:cubicBezTo>
                    <a:lnTo>
                      <a:pt x="315052" y="5166112"/>
                    </a:lnTo>
                    <a:lnTo>
                      <a:pt x="308337" y="5133224"/>
                    </a:lnTo>
                    <a:lnTo>
                      <a:pt x="308338" y="5133219"/>
                    </a:lnTo>
                    <a:lnTo>
                      <a:pt x="321364" y="5087449"/>
                    </a:lnTo>
                    <a:lnTo>
                      <a:pt x="327270" y="5072375"/>
                    </a:lnTo>
                    <a:cubicBezTo>
                      <a:pt x="330949" y="5062299"/>
                      <a:pt x="333866" y="5052095"/>
                      <a:pt x="334485" y="5041521"/>
                    </a:cubicBezTo>
                    <a:cubicBezTo>
                      <a:pt x="335627" y="5022852"/>
                      <a:pt x="349725" y="5003801"/>
                      <a:pt x="360964" y="4987037"/>
                    </a:cubicBezTo>
                    <a:cubicBezTo>
                      <a:pt x="366751" y="4978392"/>
                      <a:pt x="372458" y="4970096"/>
                      <a:pt x="376969" y="4961455"/>
                    </a:cubicBezTo>
                    <a:lnTo>
                      <a:pt x="378247" y="4957452"/>
                    </a:lnTo>
                    <a:lnTo>
                      <a:pt x="381039" y="4952672"/>
                    </a:lnTo>
                    <a:lnTo>
                      <a:pt x="385799" y="4933804"/>
                    </a:lnTo>
                    <a:cubicBezTo>
                      <a:pt x="386468" y="4927121"/>
                      <a:pt x="386111" y="4919978"/>
                      <a:pt x="384396" y="4912167"/>
                    </a:cubicBezTo>
                    <a:lnTo>
                      <a:pt x="382691" y="4889274"/>
                    </a:lnTo>
                    <a:lnTo>
                      <a:pt x="390221" y="4863342"/>
                    </a:lnTo>
                    <a:lnTo>
                      <a:pt x="412401" y="4828916"/>
                    </a:lnTo>
                    <a:cubicBezTo>
                      <a:pt x="420784" y="4819963"/>
                      <a:pt x="425356" y="4810580"/>
                      <a:pt x="427237" y="4800483"/>
                    </a:cubicBezTo>
                    <a:lnTo>
                      <a:pt x="427237" y="4800482"/>
                    </a:lnTo>
                    <a:cubicBezTo>
                      <a:pt x="429119" y="4790385"/>
                      <a:pt x="428309" y="4779574"/>
                      <a:pt x="425928" y="4767763"/>
                    </a:cubicBezTo>
                    <a:cubicBezTo>
                      <a:pt x="420022" y="4738234"/>
                      <a:pt x="419640" y="4707563"/>
                      <a:pt x="416021" y="4677654"/>
                    </a:cubicBezTo>
                    <a:cubicBezTo>
                      <a:pt x="415259" y="4671175"/>
                      <a:pt x="412591" y="4662985"/>
                      <a:pt x="408019" y="4659173"/>
                    </a:cubicBezTo>
                    <a:cubicBezTo>
                      <a:pt x="351249" y="4612499"/>
                      <a:pt x="350677" y="4546775"/>
                      <a:pt x="348009" y="4482003"/>
                    </a:cubicBezTo>
                    <a:lnTo>
                      <a:pt x="347247" y="4363890"/>
                    </a:lnTo>
                    <a:lnTo>
                      <a:pt x="356201" y="4324645"/>
                    </a:lnTo>
                    <a:cubicBezTo>
                      <a:pt x="368204" y="4300070"/>
                      <a:pt x="383824" y="4277401"/>
                      <a:pt x="396017" y="4253014"/>
                    </a:cubicBezTo>
                    <a:cubicBezTo>
                      <a:pt x="400781" y="4243872"/>
                      <a:pt x="400971" y="4232060"/>
                      <a:pt x="401733" y="4221391"/>
                    </a:cubicBezTo>
                    <a:close/>
                    <a:moveTo>
                      <a:pt x="332842" y="2836171"/>
                    </a:moveTo>
                    <a:lnTo>
                      <a:pt x="332842" y="2836172"/>
                    </a:lnTo>
                    <a:cubicBezTo>
                      <a:pt x="336914" y="2839982"/>
                      <a:pt x="340200" y="2844316"/>
                      <a:pt x="341533" y="2848793"/>
                    </a:cubicBezTo>
                    <a:lnTo>
                      <a:pt x="358166" y="2903544"/>
                    </a:lnTo>
                    <a:lnTo>
                      <a:pt x="366072" y="2947858"/>
                    </a:lnTo>
                    <a:lnTo>
                      <a:pt x="366072" y="2947862"/>
                    </a:lnTo>
                    <a:lnTo>
                      <a:pt x="362488" y="2982147"/>
                    </a:lnTo>
                    <a:cubicBezTo>
                      <a:pt x="354392" y="3014152"/>
                      <a:pt x="350582" y="3045776"/>
                      <a:pt x="350796" y="3077400"/>
                    </a:cubicBezTo>
                    <a:lnTo>
                      <a:pt x="350796" y="3077401"/>
                    </a:lnTo>
                    <a:cubicBezTo>
                      <a:pt x="351010" y="3109025"/>
                      <a:pt x="355249" y="3140649"/>
                      <a:pt x="363250" y="3172654"/>
                    </a:cubicBezTo>
                    <a:cubicBezTo>
                      <a:pt x="389159" y="3276480"/>
                      <a:pt x="416591" y="3380305"/>
                      <a:pt x="410877" y="3489467"/>
                    </a:cubicBezTo>
                    <a:cubicBezTo>
                      <a:pt x="409925" y="3507563"/>
                      <a:pt x="421546" y="3529090"/>
                      <a:pt x="432976" y="3544713"/>
                    </a:cubicBezTo>
                    <a:cubicBezTo>
                      <a:pt x="438406" y="3552190"/>
                      <a:pt x="442585" y="3557715"/>
                      <a:pt x="445520" y="3562320"/>
                    </a:cubicBezTo>
                    <a:lnTo>
                      <a:pt x="450598" y="3574407"/>
                    </a:lnTo>
                    <a:lnTo>
                      <a:pt x="448246" y="3587173"/>
                    </a:lnTo>
                    <a:cubicBezTo>
                      <a:pt x="446228" y="3592231"/>
                      <a:pt x="442978" y="3598434"/>
                      <a:pt x="438500" y="3606816"/>
                    </a:cubicBezTo>
                    <a:cubicBezTo>
                      <a:pt x="434118" y="3614818"/>
                      <a:pt x="431452" y="3624724"/>
                      <a:pt x="424974" y="3630631"/>
                    </a:cubicBezTo>
                    <a:cubicBezTo>
                      <a:pt x="408496" y="3645681"/>
                      <a:pt x="402257" y="3662493"/>
                      <a:pt x="400733" y="3680162"/>
                    </a:cubicBezTo>
                    <a:lnTo>
                      <a:pt x="400733" y="3680163"/>
                    </a:lnTo>
                    <a:lnTo>
                      <a:pt x="404781" y="3734837"/>
                    </a:lnTo>
                    <a:lnTo>
                      <a:pt x="404399" y="3754651"/>
                    </a:lnTo>
                    <a:cubicBezTo>
                      <a:pt x="398399" y="3767129"/>
                      <a:pt x="396447" y="3778654"/>
                      <a:pt x="398042" y="3789775"/>
                    </a:cubicBezTo>
                    <a:lnTo>
                      <a:pt x="398042" y="3789776"/>
                    </a:lnTo>
                    <a:cubicBezTo>
                      <a:pt x="399638" y="3800896"/>
                      <a:pt x="404781" y="3811613"/>
                      <a:pt x="412973" y="3822472"/>
                    </a:cubicBezTo>
                    <a:lnTo>
                      <a:pt x="427308" y="3852619"/>
                    </a:lnTo>
                    <a:lnTo>
                      <a:pt x="417926" y="3885336"/>
                    </a:lnTo>
                    <a:lnTo>
                      <a:pt x="417925" y="3885337"/>
                    </a:lnTo>
                    <a:cubicBezTo>
                      <a:pt x="398494" y="3910103"/>
                      <a:pt x="388302" y="3935726"/>
                      <a:pt x="386040" y="3962158"/>
                    </a:cubicBezTo>
                    <a:lnTo>
                      <a:pt x="386040" y="3962159"/>
                    </a:lnTo>
                    <a:lnTo>
                      <a:pt x="388431" y="4002409"/>
                    </a:lnTo>
                    <a:lnTo>
                      <a:pt x="401733" y="4043837"/>
                    </a:lnTo>
                    <a:lnTo>
                      <a:pt x="401733" y="4043839"/>
                    </a:lnTo>
                    <a:lnTo>
                      <a:pt x="416855" y="4103825"/>
                    </a:lnTo>
                    <a:lnTo>
                      <a:pt x="405544" y="4165381"/>
                    </a:lnTo>
                    <a:lnTo>
                      <a:pt x="405543" y="4165382"/>
                    </a:lnTo>
                    <a:cubicBezTo>
                      <a:pt x="402114" y="4173479"/>
                      <a:pt x="401543" y="4182766"/>
                      <a:pt x="401638" y="4192386"/>
                    </a:cubicBezTo>
                    <a:lnTo>
                      <a:pt x="401638" y="4192387"/>
                    </a:lnTo>
                    <a:lnTo>
                      <a:pt x="405543" y="4165383"/>
                    </a:lnTo>
                    <a:lnTo>
                      <a:pt x="405544" y="4165381"/>
                    </a:lnTo>
                    <a:lnTo>
                      <a:pt x="414887" y="4134255"/>
                    </a:lnTo>
                    <a:lnTo>
                      <a:pt x="416855" y="4103825"/>
                    </a:lnTo>
                    <a:lnTo>
                      <a:pt x="416855" y="4103824"/>
                    </a:lnTo>
                    <a:cubicBezTo>
                      <a:pt x="415879" y="4083701"/>
                      <a:pt x="410497" y="4063841"/>
                      <a:pt x="401733" y="4043838"/>
                    </a:cubicBezTo>
                    <a:lnTo>
                      <a:pt x="401733" y="4043837"/>
                    </a:lnTo>
                    <a:lnTo>
                      <a:pt x="386040" y="3962159"/>
                    </a:lnTo>
                    <a:lnTo>
                      <a:pt x="395544" y="3923124"/>
                    </a:lnTo>
                    <a:cubicBezTo>
                      <a:pt x="400804" y="3910318"/>
                      <a:pt x="408210" y="3897721"/>
                      <a:pt x="417925" y="3885338"/>
                    </a:cubicBezTo>
                    <a:lnTo>
                      <a:pt x="417926" y="3885336"/>
                    </a:lnTo>
                    <a:lnTo>
                      <a:pt x="426528" y="3868763"/>
                    </a:lnTo>
                    <a:lnTo>
                      <a:pt x="427308" y="3852619"/>
                    </a:lnTo>
                    <a:lnTo>
                      <a:pt x="427308" y="3852618"/>
                    </a:lnTo>
                    <a:cubicBezTo>
                      <a:pt x="425642" y="3842045"/>
                      <a:pt x="420022" y="3831901"/>
                      <a:pt x="412973" y="3822471"/>
                    </a:cubicBezTo>
                    <a:lnTo>
                      <a:pt x="398042" y="3789775"/>
                    </a:lnTo>
                    <a:lnTo>
                      <a:pt x="404399" y="3754652"/>
                    </a:lnTo>
                    <a:cubicBezTo>
                      <a:pt x="407067" y="3749125"/>
                      <a:pt x="405733" y="3741315"/>
                      <a:pt x="404781" y="3734837"/>
                    </a:cubicBezTo>
                    <a:lnTo>
                      <a:pt x="404781" y="3734836"/>
                    </a:lnTo>
                    <a:lnTo>
                      <a:pt x="400733" y="3680163"/>
                    </a:lnTo>
                    <a:lnTo>
                      <a:pt x="407246" y="3654415"/>
                    </a:lnTo>
                    <a:cubicBezTo>
                      <a:pt x="411056" y="3646122"/>
                      <a:pt x="416735" y="3638157"/>
                      <a:pt x="424974" y="3630632"/>
                    </a:cubicBezTo>
                    <a:cubicBezTo>
                      <a:pt x="431452" y="3624725"/>
                      <a:pt x="434118" y="3614819"/>
                      <a:pt x="438500" y="3606817"/>
                    </a:cubicBezTo>
                    <a:cubicBezTo>
                      <a:pt x="447455" y="3590053"/>
                      <a:pt x="451503" y="3582004"/>
                      <a:pt x="450598" y="3574408"/>
                    </a:cubicBezTo>
                    <a:lnTo>
                      <a:pt x="450598" y="3574407"/>
                    </a:lnTo>
                    <a:cubicBezTo>
                      <a:pt x="449693" y="3566810"/>
                      <a:pt x="443835" y="3559667"/>
                      <a:pt x="432976" y="3544712"/>
                    </a:cubicBezTo>
                    <a:cubicBezTo>
                      <a:pt x="421546" y="3529089"/>
                      <a:pt x="409925" y="3507562"/>
                      <a:pt x="410877" y="3489466"/>
                    </a:cubicBezTo>
                    <a:cubicBezTo>
                      <a:pt x="416591" y="3380304"/>
                      <a:pt x="389159" y="3276479"/>
                      <a:pt x="363250" y="3172653"/>
                    </a:cubicBezTo>
                    <a:lnTo>
                      <a:pt x="350796" y="3077401"/>
                    </a:lnTo>
                    <a:lnTo>
                      <a:pt x="362488" y="2982148"/>
                    </a:lnTo>
                    <a:cubicBezTo>
                      <a:pt x="365441" y="2970575"/>
                      <a:pt x="366442" y="2959156"/>
                      <a:pt x="366072" y="2947862"/>
                    </a:cubicBezTo>
                    <a:lnTo>
                      <a:pt x="366072" y="2947861"/>
                    </a:lnTo>
                    <a:lnTo>
                      <a:pt x="366072" y="2947858"/>
                    </a:lnTo>
                    <a:lnTo>
                      <a:pt x="361441" y="2914327"/>
                    </a:lnTo>
                    <a:lnTo>
                      <a:pt x="358166" y="2903544"/>
                    </a:lnTo>
                    <a:lnTo>
                      <a:pt x="357138" y="2897784"/>
                    </a:lnTo>
                    <a:cubicBezTo>
                      <a:pt x="352392" y="2881306"/>
                      <a:pt x="346534" y="2865009"/>
                      <a:pt x="341533" y="2848792"/>
                    </a:cubicBezTo>
                    <a:close/>
                    <a:moveTo>
                      <a:pt x="296001" y="2745351"/>
                    </a:moveTo>
                    <a:lnTo>
                      <a:pt x="289670" y="2770757"/>
                    </a:lnTo>
                    <a:lnTo>
                      <a:pt x="290080" y="2778005"/>
                    </a:lnTo>
                    <a:lnTo>
                      <a:pt x="289301" y="2782304"/>
                    </a:lnTo>
                    <a:lnTo>
                      <a:pt x="290501" y="2785439"/>
                    </a:lnTo>
                    <a:lnTo>
                      <a:pt x="290929" y="2793022"/>
                    </a:lnTo>
                    <a:lnTo>
                      <a:pt x="300579" y="2811779"/>
                    </a:lnTo>
                    <a:lnTo>
                      <a:pt x="300582" y="2811786"/>
                    </a:lnTo>
                    <a:lnTo>
                      <a:pt x="300583" y="2811786"/>
                    </a:lnTo>
                    <a:lnTo>
                      <a:pt x="300579" y="2811779"/>
                    </a:lnTo>
                    <a:lnTo>
                      <a:pt x="290501" y="2785439"/>
                    </a:lnTo>
                    <a:lnTo>
                      <a:pt x="290080" y="2778005"/>
                    </a:lnTo>
                    <a:close/>
                    <a:moveTo>
                      <a:pt x="817328" y="1508457"/>
                    </a:moveTo>
                    <a:lnTo>
                      <a:pt x="845421" y="1596212"/>
                    </a:lnTo>
                    <a:cubicBezTo>
                      <a:pt x="847898" y="1604977"/>
                      <a:pt x="846373" y="1615835"/>
                      <a:pt x="843517" y="1624979"/>
                    </a:cubicBezTo>
                    <a:cubicBezTo>
                      <a:pt x="833801" y="1656222"/>
                      <a:pt x="809415" y="1676035"/>
                      <a:pt x="786935" y="1697752"/>
                    </a:cubicBezTo>
                    <a:cubicBezTo>
                      <a:pt x="777029" y="1707278"/>
                      <a:pt x="769981" y="1720422"/>
                      <a:pt x="764267" y="1733187"/>
                    </a:cubicBezTo>
                    <a:cubicBezTo>
                      <a:pt x="749595" y="1766334"/>
                      <a:pt x="736452" y="1800245"/>
                      <a:pt x="722546" y="1833774"/>
                    </a:cubicBezTo>
                    <a:cubicBezTo>
                      <a:pt x="721212" y="1837012"/>
                      <a:pt x="717783" y="1839678"/>
                      <a:pt x="714925" y="1842157"/>
                    </a:cubicBezTo>
                    <a:cubicBezTo>
                      <a:pt x="684824" y="1866921"/>
                      <a:pt x="654535" y="1891496"/>
                      <a:pt x="624434" y="1916453"/>
                    </a:cubicBezTo>
                    <a:cubicBezTo>
                      <a:pt x="618720" y="1921215"/>
                      <a:pt x="614528" y="1928075"/>
                      <a:pt x="609004" y="1933218"/>
                    </a:cubicBezTo>
                    <a:cubicBezTo>
                      <a:pt x="601384" y="1940458"/>
                      <a:pt x="594143" y="1949602"/>
                      <a:pt x="584999" y="1953412"/>
                    </a:cubicBezTo>
                    <a:cubicBezTo>
                      <a:pt x="556234" y="1965223"/>
                      <a:pt x="543850" y="1987893"/>
                      <a:pt x="538516" y="2016468"/>
                    </a:cubicBezTo>
                    <a:cubicBezTo>
                      <a:pt x="533563" y="2042569"/>
                      <a:pt x="529371" y="2068668"/>
                      <a:pt x="523657" y="2094577"/>
                    </a:cubicBezTo>
                    <a:cubicBezTo>
                      <a:pt x="516799" y="2126200"/>
                      <a:pt x="509369" y="2157635"/>
                      <a:pt x="500986" y="2188878"/>
                    </a:cubicBezTo>
                    <a:cubicBezTo>
                      <a:pt x="497366" y="2202403"/>
                      <a:pt x="493176" y="2216691"/>
                      <a:pt x="485746" y="2228313"/>
                    </a:cubicBezTo>
                    <a:cubicBezTo>
                      <a:pt x="465171" y="2260889"/>
                      <a:pt x="451265" y="2295752"/>
                      <a:pt x="456789" y="2334043"/>
                    </a:cubicBezTo>
                    <a:cubicBezTo>
                      <a:pt x="461171" y="2364714"/>
                      <a:pt x="449931" y="2390433"/>
                      <a:pt x="432404" y="2409484"/>
                    </a:cubicBezTo>
                    <a:cubicBezTo>
                      <a:pt x="424451" y="2418153"/>
                      <a:pt x="418938" y="2426976"/>
                      <a:pt x="415303" y="2435912"/>
                    </a:cubicBezTo>
                    <a:lnTo>
                      <a:pt x="415303" y="2435912"/>
                    </a:lnTo>
                    <a:lnTo>
                      <a:pt x="415303" y="2435912"/>
                    </a:lnTo>
                    <a:lnTo>
                      <a:pt x="414227" y="2440915"/>
                    </a:lnTo>
                    <a:lnTo>
                      <a:pt x="409472" y="2463016"/>
                    </a:lnTo>
                    <a:lnTo>
                      <a:pt x="409472" y="2463017"/>
                    </a:lnTo>
                    <a:lnTo>
                      <a:pt x="411535" y="2490550"/>
                    </a:lnTo>
                    <a:lnTo>
                      <a:pt x="418115" y="2518261"/>
                    </a:lnTo>
                    <a:lnTo>
                      <a:pt x="418115" y="2518264"/>
                    </a:lnTo>
                    <a:lnTo>
                      <a:pt x="421759" y="2545006"/>
                    </a:lnTo>
                    <a:lnTo>
                      <a:pt x="417545" y="2571033"/>
                    </a:lnTo>
                    <a:cubicBezTo>
                      <a:pt x="405543" y="2612944"/>
                      <a:pt x="372966" y="2640949"/>
                      <a:pt x="344391" y="2668000"/>
                    </a:cubicBezTo>
                    <a:cubicBezTo>
                      <a:pt x="320006" y="2691053"/>
                      <a:pt x="306290" y="2716962"/>
                      <a:pt x="296001" y="2745347"/>
                    </a:cubicBezTo>
                    <a:lnTo>
                      <a:pt x="296001" y="2745348"/>
                    </a:lnTo>
                    <a:cubicBezTo>
                      <a:pt x="306290" y="2716963"/>
                      <a:pt x="320006" y="2691054"/>
                      <a:pt x="344391" y="2668001"/>
                    </a:cubicBezTo>
                    <a:cubicBezTo>
                      <a:pt x="372966" y="2640950"/>
                      <a:pt x="405543" y="2612945"/>
                      <a:pt x="417545" y="2571034"/>
                    </a:cubicBezTo>
                    <a:cubicBezTo>
                      <a:pt x="420117" y="2561985"/>
                      <a:pt x="421593" y="2553555"/>
                      <a:pt x="421760" y="2545006"/>
                    </a:cubicBezTo>
                    <a:lnTo>
                      <a:pt x="421759" y="2545006"/>
                    </a:lnTo>
                    <a:lnTo>
                      <a:pt x="421760" y="2545005"/>
                    </a:lnTo>
                    <a:cubicBezTo>
                      <a:pt x="421926" y="2536456"/>
                      <a:pt x="420783" y="2527789"/>
                      <a:pt x="418115" y="2518263"/>
                    </a:cubicBezTo>
                    <a:lnTo>
                      <a:pt x="418115" y="2518261"/>
                    </a:lnTo>
                    <a:lnTo>
                      <a:pt x="409472" y="2463017"/>
                    </a:lnTo>
                    <a:lnTo>
                      <a:pt x="414227" y="2440915"/>
                    </a:lnTo>
                    <a:lnTo>
                      <a:pt x="415303" y="2435912"/>
                    </a:lnTo>
                    <a:lnTo>
                      <a:pt x="432404" y="2409485"/>
                    </a:lnTo>
                    <a:cubicBezTo>
                      <a:pt x="449931" y="2390434"/>
                      <a:pt x="461171" y="2364715"/>
                      <a:pt x="456789" y="2334044"/>
                    </a:cubicBezTo>
                    <a:cubicBezTo>
                      <a:pt x="451265" y="2295753"/>
                      <a:pt x="465171" y="2260890"/>
                      <a:pt x="485746" y="2228314"/>
                    </a:cubicBezTo>
                    <a:cubicBezTo>
                      <a:pt x="493176" y="2216692"/>
                      <a:pt x="497366" y="2202404"/>
                      <a:pt x="500986" y="2188879"/>
                    </a:cubicBezTo>
                    <a:cubicBezTo>
                      <a:pt x="509369" y="2157636"/>
                      <a:pt x="516799" y="2126201"/>
                      <a:pt x="523657" y="2094578"/>
                    </a:cubicBezTo>
                    <a:cubicBezTo>
                      <a:pt x="529371" y="2068669"/>
                      <a:pt x="533563" y="2042570"/>
                      <a:pt x="538516" y="2016469"/>
                    </a:cubicBezTo>
                    <a:cubicBezTo>
                      <a:pt x="543850" y="1987894"/>
                      <a:pt x="556234" y="1965224"/>
                      <a:pt x="584999" y="1953413"/>
                    </a:cubicBezTo>
                    <a:cubicBezTo>
                      <a:pt x="594143" y="1949603"/>
                      <a:pt x="601384" y="1940459"/>
                      <a:pt x="609004" y="1933219"/>
                    </a:cubicBezTo>
                    <a:cubicBezTo>
                      <a:pt x="614528" y="1928076"/>
                      <a:pt x="618720" y="1921216"/>
                      <a:pt x="624434" y="1916454"/>
                    </a:cubicBezTo>
                    <a:cubicBezTo>
                      <a:pt x="654535" y="1891497"/>
                      <a:pt x="684824" y="1866922"/>
                      <a:pt x="714925" y="1842158"/>
                    </a:cubicBezTo>
                    <a:cubicBezTo>
                      <a:pt x="717783" y="1839679"/>
                      <a:pt x="721212" y="1837013"/>
                      <a:pt x="722546" y="1833775"/>
                    </a:cubicBezTo>
                    <a:cubicBezTo>
                      <a:pt x="736452" y="1800246"/>
                      <a:pt x="749596" y="1766335"/>
                      <a:pt x="764267" y="1733188"/>
                    </a:cubicBezTo>
                    <a:cubicBezTo>
                      <a:pt x="769981" y="1720423"/>
                      <a:pt x="777029" y="1707279"/>
                      <a:pt x="786936" y="1697753"/>
                    </a:cubicBezTo>
                    <a:cubicBezTo>
                      <a:pt x="809416" y="1676036"/>
                      <a:pt x="833801" y="1656223"/>
                      <a:pt x="843517" y="1624980"/>
                    </a:cubicBezTo>
                    <a:cubicBezTo>
                      <a:pt x="846374" y="1615836"/>
                      <a:pt x="847899" y="1604978"/>
                      <a:pt x="845422" y="1596213"/>
                    </a:cubicBezTo>
                    <a:close/>
                    <a:moveTo>
                      <a:pt x="798723" y="1459072"/>
                    </a:moveTo>
                    <a:lnTo>
                      <a:pt x="807941" y="1481571"/>
                    </a:lnTo>
                    <a:lnTo>
                      <a:pt x="798724" y="1459073"/>
                    </a:lnTo>
                    <a:close/>
                    <a:moveTo>
                      <a:pt x="779530" y="1268757"/>
                    </a:moveTo>
                    <a:lnTo>
                      <a:pt x="774363" y="1286068"/>
                    </a:lnTo>
                    <a:cubicBezTo>
                      <a:pt x="759789" y="1306929"/>
                      <a:pt x="753550" y="1328551"/>
                      <a:pt x="752025" y="1350626"/>
                    </a:cubicBezTo>
                    <a:lnTo>
                      <a:pt x="757620" y="1413839"/>
                    </a:lnTo>
                    <a:lnTo>
                      <a:pt x="752026" y="1350627"/>
                    </a:lnTo>
                    <a:cubicBezTo>
                      <a:pt x="753550" y="1328552"/>
                      <a:pt x="759790" y="1306929"/>
                      <a:pt x="774363" y="1286069"/>
                    </a:cubicBezTo>
                    <a:cubicBezTo>
                      <a:pt x="777506" y="1281688"/>
                      <a:pt x="779078" y="1275401"/>
                      <a:pt x="779530" y="1268757"/>
                    </a:cubicBezTo>
                    <a:close/>
                    <a:moveTo>
                      <a:pt x="837801" y="773034"/>
                    </a:moveTo>
                    <a:lnTo>
                      <a:pt x="829801" y="854378"/>
                    </a:lnTo>
                    <a:cubicBezTo>
                      <a:pt x="827515" y="878955"/>
                      <a:pt x="826753" y="903721"/>
                      <a:pt x="798747" y="915342"/>
                    </a:cubicBezTo>
                    <a:cubicBezTo>
                      <a:pt x="794365" y="917058"/>
                      <a:pt x="791127" y="922772"/>
                      <a:pt x="788269" y="927154"/>
                    </a:cubicBezTo>
                    <a:cubicBezTo>
                      <a:pt x="744261" y="994784"/>
                      <a:pt x="745405" y="1030979"/>
                      <a:pt x="791889" y="1097086"/>
                    </a:cubicBezTo>
                    <a:cubicBezTo>
                      <a:pt x="796651" y="1103944"/>
                      <a:pt x="800081" y="1118612"/>
                      <a:pt x="796271" y="1123184"/>
                    </a:cubicBezTo>
                    <a:cubicBezTo>
                      <a:pt x="780459" y="1142616"/>
                      <a:pt x="773411" y="1162953"/>
                      <a:pt x="771553" y="1184028"/>
                    </a:cubicBezTo>
                    <a:cubicBezTo>
                      <a:pt x="773411" y="1162953"/>
                      <a:pt x="780460" y="1142617"/>
                      <a:pt x="796272" y="1123185"/>
                    </a:cubicBezTo>
                    <a:cubicBezTo>
                      <a:pt x="800082" y="1118613"/>
                      <a:pt x="796652" y="1103945"/>
                      <a:pt x="791890" y="1097087"/>
                    </a:cubicBezTo>
                    <a:cubicBezTo>
                      <a:pt x="745406" y="1030980"/>
                      <a:pt x="744262" y="994785"/>
                      <a:pt x="788270" y="927155"/>
                    </a:cubicBezTo>
                    <a:cubicBezTo>
                      <a:pt x="791128" y="922773"/>
                      <a:pt x="794366" y="917059"/>
                      <a:pt x="798748" y="915343"/>
                    </a:cubicBezTo>
                    <a:cubicBezTo>
                      <a:pt x="826753" y="903722"/>
                      <a:pt x="827515" y="878956"/>
                      <a:pt x="829801" y="854379"/>
                    </a:cubicBezTo>
                    <a:cubicBezTo>
                      <a:pt x="832277" y="827329"/>
                      <a:pt x="835515" y="800276"/>
                      <a:pt x="837801" y="773035"/>
                    </a:cubicBezTo>
                    <a:close/>
                    <a:moveTo>
                      <a:pt x="782400" y="517850"/>
                    </a:moveTo>
                    <a:lnTo>
                      <a:pt x="791317" y="556046"/>
                    </a:lnTo>
                    <a:cubicBezTo>
                      <a:pt x="793413" y="564047"/>
                      <a:pt x="798937" y="572621"/>
                      <a:pt x="797795" y="580049"/>
                    </a:cubicBezTo>
                    <a:cubicBezTo>
                      <a:pt x="794461" y="601577"/>
                      <a:pt x="796890" y="622200"/>
                      <a:pt x="801176" y="642536"/>
                    </a:cubicBezTo>
                    <a:lnTo>
                      <a:pt x="813700" y="694927"/>
                    </a:lnTo>
                    <a:lnTo>
                      <a:pt x="801177" y="642537"/>
                    </a:lnTo>
                    <a:cubicBezTo>
                      <a:pt x="796891" y="622200"/>
                      <a:pt x="794462" y="601578"/>
                      <a:pt x="797796" y="580050"/>
                    </a:cubicBezTo>
                    <a:cubicBezTo>
                      <a:pt x="798938" y="572622"/>
                      <a:pt x="793414" y="564048"/>
                      <a:pt x="791318" y="556047"/>
                    </a:cubicBezTo>
                    <a:close/>
                    <a:moveTo>
                      <a:pt x="783887" y="313532"/>
                    </a:moveTo>
                    <a:lnTo>
                      <a:pt x="786245" y="324057"/>
                    </a:lnTo>
                    <a:cubicBezTo>
                      <a:pt x="786031" y="328963"/>
                      <a:pt x="785126" y="334583"/>
                      <a:pt x="784459" y="338869"/>
                    </a:cubicBezTo>
                    <a:lnTo>
                      <a:pt x="784454" y="338897"/>
                    </a:lnTo>
                    <a:lnTo>
                      <a:pt x="778363" y="367327"/>
                    </a:lnTo>
                    <a:lnTo>
                      <a:pt x="774553" y="395639"/>
                    </a:lnTo>
                    <a:lnTo>
                      <a:pt x="784454" y="338897"/>
                    </a:lnTo>
                    <a:lnTo>
                      <a:pt x="784460" y="338870"/>
                    </a:lnTo>
                    <a:cubicBezTo>
                      <a:pt x="785794" y="330298"/>
                      <a:pt x="788080" y="316389"/>
                      <a:pt x="783888" y="313533"/>
                    </a:cubicBezTo>
                    <a:close/>
                    <a:moveTo>
                      <a:pt x="761560" y="281567"/>
                    </a:moveTo>
                    <a:lnTo>
                      <a:pt x="766454" y="295414"/>
                    </a:lnTo>
                    <a:lnTo>
                      <a:pt x="766455" y="295414"/>
                    </a:lnTo>
                    <a:close/>
                    <a:moveTo>
                      <a:pt x="774880" y="24485"/>
                    </a:moveTo>
                    <a:lnTo>
                      <a:pt x="777142" y="74128"/>
                    </a:lnTo>
                    <a:cubicBezTo>
                      <a:pt x="775758" y="100173"/>
                      <a:pt x="771253" y="125875"/>
                      <a:pt x="767023" y="151568"/>
                    </a:cubicBezTo>
                    <a:lnTo>
                      <a:pt x="766824" y="153387"/>
                    </a:lnTo>
                    <a:lnTo>
                      <a:pt x="763010" y="177270"/>
                    </a:lnTo>
                    <a:lnTo>
                      <a:pt x="758551" y="228943"/>
                    </a:lnTo>
                    <a:lnTo>
                      <a:pt x="766824" y="153387"/>
                    </a:lnTo>
                    <a:lnTo>
                      <a:pt x="771220" y="125860"/>
                    </a:lnTo>
                    <a:cubicBezTo>
                      <a:pt x="773910" y="108702"/>
                      <a:pt x="776220" y="91491"/>
                      <a:pt x="777143" y="74128"/>
                    </a:cubicBezTo>
                    <a:close/>
                    <a:moveTo>
                      <a:pt x="313354" y="0"/>
                    </a:moveTo>
                    <a:lnTo>
                      <a:pt x="777461" y="0"/>
                    </a:lnTo>
                    <a:lnTo>
                      <a:pt x="774743" y="21485"/>
                    </a:lnTo>
                    <a:lnTo>
                      <a:pt x="777461" y="0"/>
                    </a:lnTo>
                    <a:lnTo>
                      <a:pt x="4543952" y="1"/>
                    </a:lnTo>
                    <a:lnTo>
                      <a:pt x="4543952" y="6858000"/>
                    </a:lnTo>
                    <a:lnTo>
                      <a:pt x="284400" y="6858000"/>
                    </a:lnTo>
                    <a:lnTo>
                      <a:pt x="112147" y="6858000"/>
                    </a:lnTo>
                    <a:lnTo>
                      <a:pt x="102447" y="6815515"/>
                    </a:lnTo>
                    <a:cubicBezTo>
                      <a:pt x="96923" y="6793034"/>
                      <a:pt x="87016" y="6771318"/>
                      <a:pt x="83396" y="6748457"/>
                    </a:cubicBezTo>
                    <a:cubicBezTo>
                      <a:pt x="74824" y="6694163"/>
                      <a:pt x="68728" y="6639487"/>
                      <a:pt x="61870" y="6584811"/>
                    </a:cubicBezTo>
                    <a:cubicBezTo>
                      <a:pt x="54821" y="6528423"/>
                      <a:pt x="47391" y="6472224"/>
                      <a:pt x="41105" y="6415832"/>
                    </a:cubicBezTo>
                    <a:cubicBezTo>
                      <a:pt x="37865" y="6384971"/>
                      <a:pt x="37295" y="6353918"/>
                      <a:pt x="34247" y="6323057"/>
                    </a:cubicBezTo>
                    <a:cubicBezTo>
                      <a:pt x="31579" y="6296004"/>
                      <a:pt x="26626" y="6269143"/>
                      <a:pt x="23386" y="6242092"/>
                    </a:cubicBezTo>
                    <a:cubicBezTo>
                      <a:pt x="20720" y="6218659"/>
                      <a:pt x="19196" y="6195036"/>
                      <a:pt x="16528" y="6171604"/>
                    </a:cubicBezTo>
                    <a:cubicBezTo>
                      <a:pt x="12148" y="6134074"/>
                      <a:pt x="7194" y="6096735"/>
                      <a:pt x="2622" y="6059396"/>
                    </a:cubicBezTo>
                    <a:lnTo>
                      <a:pt x="0" y="6041768"/>
                    </a:lnTo>
                    <a:lnTo>
                      <a:pt x="0" y="6000936"/>
                    </a:lnTo>
                    <a:lnTo>
                      <a:pt x="3670" y="5957594"/>
                    </a:lnTo>
                    <a:lnTo>
                      <a:pt x="0" y="5912510"/>
                    </a:lnTo>
                    <a:lnTo>
                      <a:pt x="0" y="5886400"/>
                    </a:lnTo>
                    <a:lnTo>
                      <a:pt x="1098" y="5864317"/>
                    </a:lnTo>
                    <a:cubicBezTo>
                      <a:pt x="7576" y="5839360"/>
                      <a:pt x="16720" y="5815168"/>
                      <a:pt x="24720" y="5790591"/>
                    </a:cubicBezTo>
                    <a:cubicBezTo>
                      <a:pt x="25672" y="5787923"/>
                      <a:pt x="25864" y="5784685"/>
                      <a:pt x="26434" y="5781829"/>
                    </a:cubicBezTo>
                    <a:cubicBezTo>
                      <a:pt x="29675" y="5765634"/>
                      <a:pt x="32913" y="5749633"/>
                      <a:pt x="35771" y="5733439"/>
                    </a:cubicBezTo>
                    <a:cubicBezTo>
                      <a:pt x="37295" y="5724677"/>
                      <a:pt x="37485" y="5715722"/>
                      <a:pt x="38819" y="5706958"/>
                    </a:cubicBezTo>
                    <a:cubicBezTo>
                      <a:pt x="44153" y="5673049"/>
                      <a:pt x="35199" y="5635710"/>
                      <a:pt x="58250" y="5606371"/>
                    </a:cubicBezTo>
                    <a:cubicBezTo>
                      <a:pt x="73110" y="5587320"/>
                      <a:pt x="69680" y="5568841"/>
                      <a:pt x="67394" y="5548459"/>
                    </a:cubicBezTo>
                    <a:cubicBezTo>
                      <a:pt x="65680" y="5533026"/>
                      <a:pt x="66252" y="5517214"/>
                      <a:pt x="66060" y="5501593"/>
                    </a:cubicBezTo>
                    <a:cubicBezTo>
                      <a:pt x="65490" y="5474160"/>
                      <a:pt x="65298" y="5446727"/>
                      <a:pt x="64346" y="5419294"/>
                    </a:cubicBezTo>
                    <a:cubicBezTo>
                      <a:pt x="63966" y="5410530"/>
                      <a:pt x="59202" y="5401578"/>
                      <a:pt x="59964" y="5393004"/>
                    </a:cubicBezTo>
                    <a:cubicBezTo>
                      <a:pt x="63584" y="5353378"/>
                      <a:pt x="69300" y="5313753"/>
                      <a:pt x="72538" y="5274128"/>
                    </a:cubicBezTo>
                    <a:cubicBezTo>
                      <a:pt x="74442" y="5251649"/>
                      <a:pt x="70824" y="5228596"/>
                      <a:pt x="73490" y="5206307"/>
                    </a:cubicBezTo>
                    <a:cubicBezTo>
                      <a:pt x="76538" y="5180590"/>
                      <a:pt x="84348" y="5155444"/>
                      <a:pt x="89113" y="5129915"/>
                    </a:cubicBezTo>
                    <a:cubicBezTo>
                      <a:pt x="90445" y="5122866"/>
                      <a:pt x="88731" y="5115056"/>
                      <a:pt x="88351" y="5107626"/>
                    </a:cubicBezTo>
                    <a:cubicBezTo>
                      <a:pt x="87968" y="5099244"/>
                      <a:pt x="87206" y="5091051"/>
                      <a:pt x="87016" y="5082669"/>
                    </a:cubicBezTo>
                    <a:cubicBezTo>
                      <a:pt x="86634" y="5057140"/>
                      <a:pt x="87206" y="5031613"/>
                      <a:pt x="85872" y="5006085"/>
                    </a:cubicBezTo>
                    <a:cubicBezTo>
                      <a:pt x="85110" y="4990464"/>
                      <a:pt x="77300" y="4974081"/>
                      <a:pt x="80158" y="4959601"/>
                    </a:cubicBezTo>
                    <a:cubicBezTo>
                      <a:pt x="85682" y="4930074"/>
                      <a:pt x="73300" y="4900545"/>
                      <a:pt x="83586" y="4871018"/>
                    </a:cubicBezTo>
                    <a:cubicBezTo>
                      <a:pt x="86634" y="4861872"/>
                      <a:pt x="79014" y="4849299"/>
                      <a:pt x="78634" y="4838249"/>
                    </a:cubicBezTo>
                    <a:cubicBezTo>
                      <a:pt x="77682" y="4810626"/>
                      <a:pt x="77872" y="4783003"/>
                      <a:pt x="78062" y="4755380"/>
                    </a:cubicBezTo>
                    <a:cubicBezTo>
                      <a:pt x="78252" y="4730613"/>
                      <a:pt x="75586" y="4704894"/>
                      <a:pt x="80920" y="4681082"/>
                    </a:cubicBezTo>
                    <a:cubicBezTo>
                      <a:pt x="86634" y="4656125"/>
                      <a:pt x="85872" y="4633646"/>
                      <a:pt x="79396" y="4609451"/>
                    </a:cubicBezTo>
                    <a:cubicBezTo>
                      <a:pt x="75014" y="4592877"/>
                      <a:pt x="74442" y="4575350"/>
                      <a:pt x="73110" y="4558206"/>
                    </a:cubicBezTo>
                    <a:cubicBezTo>
                      <a:pt x="71586" y="4539727"/>
                      <a:pt x="75586" y="4519342"/>
                      <a:pt x="69300" y="4502578"/>
                    </a:cubicBezTo>
                    <a:cubicBezTo>
                      <a:pt x="50629" y="4452664"/>
                      <a:pt x="46629" y="4401418"/>
                      <a:pt x="46629" y="4349221"/>
                    </a:cubicBezTo>
                    <a:cubicBezTo>
                      <a:pt x="46629" y="4339694"/>
                      <a:pt x="49295" y="4329978"/>
                      <a:pt x="52153" y="4320836"/>
                    </a:cubicBezTo>
                    <a:cubicBezTo>
                      <a:pt x="69300" y="4267492"/>
                      <a:pt x="67776" y="4213960"/>
                      <a:pt x="57297" y="4159666"/>
                    </a:cubicBezTo>
                    <a:cubicBezTo>
                      <a:pt x="55011" y="4148426"/>
                      <a:pt x="54629" y="4135853"/>
                      <a:pt x="56915" y="4124613"/>
                    </a:cubicBezTo>
                    <a:cubicBezTo>
                      <a:pt x="63584" y="4092988"/>
                      <a:pt x="74634" y="4062317"/>
                      <a:pt x="79396" y="4030502"/>
                    </a:cubicBezTo>
                    <a:cubicBezTo>
                      <a:pt x="87206" y="3977924"/>
                      <a:pt x="60918" y="3932393"/>
                      <a:pt x="43771" y="3885337"/>
                    </a:cubicBezTo>
                    <a:cubicBezTo>
                      <a:pt x="31627" y="3851760"/>
                      <a:pt x="8016" y="3821934"/>
                      <a:pt x="426" y="3786776"/>
                    </a:cubicBezTo>
                    <a:lnTo>
                      <a:pt x="0" y="3773896"/>
                    </a:lnTo>
                    <a:lnTo>
                      <a:pt x="0" y="3393881"/>
                    </a:lnTo>
                    <a:lnTo>
                      <a:pt x="11838" y="3359515"/>
                    </a:lnTo>
                    <a:cubicBezTo>
                      <a:pt x="14434" y="3346204"/>
                      <a:pt x="14910" y="3332773"/>
                      <a:pt x="12910" y="3318770"/>
                    </a:cubicBezTo>
                    <a:cubicBezTo>
                      <a:pt x="12243" y="3314103"/>
                      <a:pt x="9909" y="3308769"/>
                      <a:pt x="6718" y="3304078"/>
                    </a:cubicBezTo>
                    <a:lnTo>
                      <a:pt x="0" y="3297656"/>
                    </a:lnTo>
                    <a:lnTo>
                      <a:pt x="0" y="3207866"/>
                    </a:lnTo>
                    <a:lnTo>
                      <a:pt x="15553" y="3186770"/>
                    </a:lnTo>
                    <a:cubicBezTo>
                      <a:pt x="28483" y="3162328"/>
                      <a:pt x="30484" y="3134646"/>
                      <a:pt x="36341" y="3107499"/>
                    </a:cubicBezTo>
                    <a:cubicBezTo>
                      <a:pt x="41105" y="3085402"/>
                      <a:pt x="41295" y="3064826"/>
                      <a:pt x="38057" y="3042727"/>
                    </a:cubicBezTo>
                    <a:cubicBezTo>
                      <a:pt x="30817" y="2994721"/>
                      <a:pt x="41105" y="2948046"/>
                      <a:pt x="54249" y="2901942"/>
                    </a:cubicBezTo>
                    <a:cubicBezTo>
                      <a:pt x="63012" y="2871461"/>
                      <a:pt x="68346" y="2840218"/>
                      <a:pt x="77300" y="2809929"/>
                    </a:cubicBezTo>
                    <a:cubicBezTo>
                      <a:pt x="84158" y="2787258"/>
                      <a:pt x="92351" y="2764589"/>
                      <a:pt x="103399" y="2743825"/>
                    </a:cubicBezTo>
                    <a:cubicBezTo>
                      <a:pt x="119594" y="2713722"/>
                      <a:pt x="143978" y="2687435"/>
                      <a:pt x="137500" y="2649142"/>
                    </a:cubicBezTo>
                    <a:cubicBezTo>
                      <a:pt x="131786" y="2615420"/>
                      <a:pt x="143786" y="2584941"/>
                      <a:pt x="155217" y="2554078"/>
                    </a:cubicBezTo>
                    <a:cubicBezTo>
                      <a:pt x="163599" y="2531408"/>
                      <a:pt x="172173" y="2508741"/>
                      <a:pt x="177507" y="2485306"/>
                    </a:cubicBezTo>
                    <a:cubicBezTo>
                      <a:pt x="183794" y="2457491"/>
                      <a:pt x="181126" y="2426058"/>
                      <a:pt x="192748" y="2401291"/>
                    </a:cubicBezTo>
                    <a:cubicBezTo>
                      <a:pt x="204940" y="2375382"/>
                      <a:pt x="196748" y="2353858"/>
                      <a:pt x="193318" y="2330805"/>
                    </a:cubicBezTo>
                    <a:cubicBezTo>
                      <a:pt x="187984" y="2294038"/>
                      <a:pt x="178077" y="2257458"/>
                      <a:pt x="190652" y="2220311"/>
                    </a:cubicBezTo>
                    <a:cubicBezTo>
                      <a:pt x="205892" y="2175162"/>
                      <a:pt x="222275" y="2130392"/>
                      <a:pt x="236753" y="2085053"/>
                    </a:cubicBezTo>
                    <a:cubicBezTo>
                      <a:pt x="242280" y="2067524"/>
                      <a:pt x="244566" y="2048667"/>
                      <a:pt x="247042" y="2030377"/>
                    </a:cubicBezTo>
                    <a:cubicBezTo>
                      <a:pt x="249138" y="2013042"/>
                      <a:pt x="243804" y="1992278"/>
                      <a:pt x="251804" y="1978939"/>
                    </a:cubicBezTo>
                    <a:cubicBezTo>
                      <a:pt x="272379" y="1944648"/>
                      <a:pt x="282475" y="1909407"/>
                      <a:pt x="282475" y="1869779"/>
                    </a:cubicBezTo>
                    <a:cubicBezTo>
                      <a:pt x="282475" y="1854919"/>
                      <a:pt x="291049" y="1840440"/>
                      <a:pt x="292573" y="1825392"/>
                    </a:cubicBezTo>
                    <a:cubicBezTo>
                      <a:pt x="294477" y="1804815"/>
                      <a:pt x="299622" y="1781193"/>
                      <a:pt x="292381" y="1763286"/>
                    </a:cubicBezTo>
                    <a:cubicBezTo>
                      <a:pt x="275237" y="1721184"/>
                      <a:pt x="289525" y="1687085"/>
                      <a:pt x="306480" y="1650316"/>
                    </a:cubicBezTo>
                    <a:cubicBezTo>
                      <a:pt x="323244" y="1614119"/>
                      <a:pt x="336579" y="1576018"/>
                      <a:pt x="347629" y="1537536"/>
                    </a:cubicBezTo>
                    <a:cubicBezTo>
                      <a:pt x="351629" y="1523058"/>
                      <a:pt x="344961" y="1505723"/>
                      <a:pt x="343629" y="1489719"/>
                    </a:cubicBezTo>
                    <a:cubicBezTo>
                      <a:pt x="343247" y="1484003"/>
                      <a:pt x="342675" y="1477716"/>
                      <a:pt x="344581" y="1472574"/>
                    </a:cubicBezTo>
                    <a:cubicBezTo>
                      <a:pt x="362870" y="1422853"/>
                      <a:pt x="376776" y="1372367"/>
                      <a:pt x="367252" y="1318455"/>
                    </a:cubicBezTo>
                    <a:cubicBezTo>
                      <a:pt x="366298" y="1313503"/>
                      <a:pt x="368394" y="1307977"/>
                      <a:pt x="369728" y="1303023"/>
                    </a:cubicBezTo>
                    <a:cubicBezTo>
                      <a:pt x="376586" y="1278828"/>
                      <a:pt x="387444" y="1255205"/>
                      <a:pt x="389921" y="1230632"/>
                    </a:cubicBezTo>
                    <a:cubicBezTo>
                      <a:pt x="396017" y="1170050"/>
                      <a:pt x="398495" y="1109090"/>
                      <a:pt x="402495" y="1048124"/>
                    </a:cubicBezTo>
                    <a:cubicBezTo>
                      <a:pt x="402685" y="1044314"/>
                      <a:pt x="402685" y="1040314"/>
                      <a:pt x="404019" y="1036886"/>
                    </a:cubicBezTo>
                    <a:cubicBezTo>
                      <a:pt x="412211" y="1014405"/>
                      <a:pt x="409543" y="994784"/>
                      <a:pt x="393923" y="975732"/>
                    </a:cubicBezTo>
                    <a:cubicBezTo>
                      <a:pt x="387064" y="967349"/>
                      <a:pt x="383444" y="955919"/>
                      <a:pt x="379634" y="945443"/>
                    </a:cubicBezTo>
                    <a:cubicBezTo>
                      <a:pt x="373918" y="930010"/>
                      <a:pt x="368394" y="914199"/>
                      <a:pt x="364774" y="898197"/>
                    </a:cubicBezTo>
                    <a:cubicBezTo>
                      <a:pt x="361346" y="882383"/>
                      <a:pt x="356583" y="865429"/>
                      <a:pt x="359250" y="850188"/>
                    </a:cubicBezTo>
                    <a:cubicBezTo>
                      <a:pt x="364012" y="822755"/>
                      <a:pt x="374680" y="796654"/>
                      <a:pt x="381730" y="769604"/>
                    </a:cubicBezTo>
                    <a:cubicBezTo>
                      <a:pt x="384206" y="760269"/>
                      <a:pt x="383824" y="749981"/>
                      <a:pt x="384016" y="740267"/>
                    </a:cubicBezTo>
                    <a:cubicBezTo>
                      <a:pt x="384586" y="717976"/>
                      <a:pt x="379062" y="695115"/>
                      <a:pt x="394875" y="674922"/>
                    </a:cubicBezTo>
                    <a:cubicBezTo>
                      <a:pt x="409733" y="656254"/>
                      <a:pt x="405353" y="637391"/>
                      <a:pt x="394113" y="617771"/>
                    </a:cubicBezTo>
                    <a:cubicBezTo>
                      <a:pt x="386110" y="603672"/>
                      <a:pt x="379824" y="587671"/>
                      <a:pt x="376776" y="571859"/>
                    </a:cubicBezTo>
                    <a:cubicBezTo>
                      <a:pt x="372586" y="550140"/>
                      <a:pt x="370870" y="528614"/>
                      <a:pt x="373348" y="505181"/>
                    </a:cubicBezTo>
                    <a:cubicBezTo>
                      <a:pt x="375062" y="488606"/>
                      <a:pt x="375824" y="475080"/>
                      <a:pt x="385920" y="462125"/>
                    </a:cubicBezTo>
                    <a:cubicBezTo>
                      <a:pt x="387444" y="460031"/>
                      <a:pt x="387826" y="456221"/>
                      <a:pt x="387634" y="453363"/>
                    </a:cubicBezTo>
                    <a:cubicBezTo>
                      <a:pt x="384396" y="415834"/>
                      <a:pt x="386110" y="378685"/>
                      <a:pt x="388399" y="340773"/>
                    </a:cubicBezTo>
                    <a:cubicBezTo>
                      <a:pt x="391445" y="292578"/>
                      <a:pt x="382492" y="241900"/>
                      <a:pt x="350487" y="200181"/>
                    </a:cubicBezTo>
                    <a:cubicBezTo>
                      <a:pt x="345723" y="194084"/>
                      <a:pt x="343629" y="184940"/>
                      <a:pt x="342485" y="176938"/>
                    </a:cubicBezTo>
                    <a:cubicBezTo>
                      <a:pt x="337533" y="139218"/>
                      <a:pt x="334103" y="101307"/>
                      <a:pt x="328579" y="63586"/>
                    </a:cubicBezTo>
                    <a:cubicBezTo>
                      <a:pt x="325530" y="43011"/>
                      <a:pt x="322862" y="21485"/>
                      <a:pt x="314480" y="2816"/>
                    </a:cubicBez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9326F8B1-A013-4590-B8BA-A294E3B9B1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648048" y="0"/>
                <a:ext cx="4543952" cy="6858000"/>
              </a:xfrm>
              <a:custGeom>
                <a:avLst/>
                <a:gdLst>
                  <a:gd name="connsiteX0" fmla="*/ 328959 w 4543952"/>
                  <a:gd name="connsiteY0" fmla="*/ 6564619 h 6858000"/>
                  <a:gd name="connsiteX1" fmla="*/ 306480 w 4543952"/>
                  <a:gd name="connsiteY1" fmla="*/ 6588624 h 6858000"/>
                  <a:gd name="connsiteX2" fmla="*/ 289858 w 4543952"/>
                  <a:gd name="connsiteY2" fmla="*/ 6625223 h 6858000"/>
                  <a:gd name="connsiteX3" fmla="*/ 289858 w 4543952"/>
                  <a:gd name="connsiteY3" fmla="*/ 6625224 h 6858000"/>
                  <a:gd name="connsiteX4" fmla="*/ 289870 w 4543952"/>
                  <a:gd name="connsiteY4" fmla="*/ 6645551 h 6858000"/>
                  <a:gd name="connsiteX5" fmla="*/ 296953 w 4543952"/>
                  <a:gd name="connsiteY5" fmla="*/ 6662539 h 6858000"/>
                  <a:gd name="connsiteX6" fmla="*/ 296953 w 4543952"/>
                  <a:gd name="connsiteY6" fmla="*/ 6662541 h 6858000"/>
                  <a:gd name="connsiteX7" fmla="*/ 296954 w 4543952"/>
                  <a:gd name="connsiteY7" fmla="*/ 6662543 h 6858000"/>
                  <a:gd name="connsiteX8" fmla="*/ 311551 w 4543952"/>
                  <a:gd name="connsiteY8" fmla="*/ 6702975 h 6858000"/>
                  <a:gd name="connsiteX9" fmla="*/ 297715 w 4543952"/>
                  <a:gd name="connsiteY9" fmla="*/ 6742551 h 6858000"/>
                  <a:gd name="connsiteX10" fmla="*/ 297714 w 4543952"/>
                  <a:gd name="connsiteY10" fmla="*/ 6742554 h 6858000"/>
                  <a:gd name="connsiteX11" fmla="*/ 283011 w 4543952"/>
                  <a:gd name="connsiteY11" fmla="*/ 6776799 h 6858000"/>
                  <a:gd name="connsiteX12" fmla="*/ 278238 w 4543952"/>
                  <a:gd name="connsiteY12" fmla="*/ 6812061 h 6858000"/>
                  <a:gd name="connsiteX13" fmla="*/ 278237 w 4543952"/>
                  <a:gd name="connsiteY13" fmla="*/ 6812062 h 6858000"/>
                  <a:gd name="connsiteX14" fmla="*/ 278237 w 4543952"/>
                  <a:gd name="connsiteY14" fmla="*/ 6812063 h 6858000"/>
                  <a:gd name="connsiteX15" fmla="*/ 278238 w 4543952"/>
                  <a:gd name="connsiteY15" fmla="*/ 6812061 h 6858000"/>
                  <a:gd name="connsiteX16" fmla="*/ 297714 w 4543952"/>
                  <a:gd name="connsiteY16" fmla="*/ 6742554 h 6858000"/>
                  <a:gd name="connsiteX17" fmla="*/ 297715 w 4543952"/>
                  <a:gd name="connsiteY17" fmla="*/ 6742552 h 6858000"/>
                  <a:gd name="connsiteX18" fmla="*/ 311551 w 4543952"/>
                  <a:gd name="connsiteY18" fmla="*/ 6702976 h 6858000"/>
                  <a:gd name="connsiteX19" fmla="*/ 311551 w 4543952"/>
                  <a:gd name="connsiteY19" fmla="*/ 6702975 h 6858000"/>
                  <a:gd name="connsiteX20" fmla="*/ 308405 w 4543952"/>
                  <a:gd name="connsiteY20" fmla="*/ 6683026 h 6858000"/>
                  <a:gd name="connsiteX21" fmla="*/ 296954 w 4543952"/>
                  <a:gd name="connsiteY21" fmla="*/ 6662543 h 6858000"/>
                  <a:gd name="connsiteX22" fmla="*/ 296953 w 4543952"/>
                  <a:gd name="connsiteY22" fmla="*/ 6662540 h 6858000"/>
                  <a:gd name="connsiteX23" fmla="*/ 296953 w 4543952"/>
                  <a:gd name="connsiteY23" fmla="*/ 6662539 h 6858000"/>
                  <a:gd name="connsiteX24" fmla="*/ 289858 w 4543952"/>
                  <a:gd name="connsiteY24" fmla="*/ 6625224 h 6858000"/>
                  <a:gd name="connsiteX25" fmla="*/ 306480 w 4543952"/>
                  <a:gd name="connsiteY25" fmla="*/ 6588625 h 6858000"/>
                  <a:gd name="connsiteX26" fmla="*/ 328959 w 4543952"/>
                  <a:gd name="connsiteY26" fmla="*/ 6564620 h 6858000"/>
                  <a:gd name="connsiteX27" fmla="*/ 248638 w 4543952"/>
                  <a:gd name="connsiteY27" fmla="*/ 6438980 h 6858000"/>
                  <a:gd name="connsiteX28" fmla="*/ 268569 w 4543952"/>
                  <a:gd name="connsiteY28" fmla="*/ 6463840 h 6858000"/>
                  <a:gd name="connsiteX29" fmla="*/ 268572 w 4543952"/>
                  <a:gd name="connsiteY29" fmla="*/ 6463848 h 6858000"/>
                  <a:gd name="connsiteX30" fmla="*/ 279556 w 4543952"/>
                  <a:gd name="connsiteY30" fmla="*/ 6508051 h 6858000"/>
                  <a:gd name="connsiteX31" fmla="*/ 282367 w 4543952"/>
                  <a:gd name="connsiteY31" fmla="*/ 6513011 h 6858000"/>
                  <a:gd name="connsiteX32" fmla="*/ 284834 w 4543952"/>
                  <a:gd name="connsiteY32" fmla="*/ 6521803 h 6858000"/>
                  <a:gd name="connsiteX33" fmla="*/ 301172 w 4543952"/>
                  <a:gd name="connsiteY33" fmla="*/ 6546194 h 6858000"/>
                  <a:gd name="connsiteX34" fmla="*/ 301172 w 4543952"/>
                  <a:gd name="connsiteY34" fmla="*/ 6546193 h 6858000"/>
                  <a:gd name="connsiteX35" fmla="*/ 282367 w 4543952"/>
                  <a:gd name="connsiteY35" fmla="*/ 6513011 h 6858000"/>
                  <a:gd name="connsiteX36" fmla="*/ 268572 w 4543952"/>
                  <a:gd name="connsiteY36" fmla="*/ 6463848 h 6858000"/>
                  <a:gd name="connsiteX37" fmla="*/ 268569 w 4543952"/>
                  <a:gd name="connsiteY37" fmla="*/ 6463839 h 6858000"/>
                  <a:gd name="connsiteX38" fmla="*/ 166047 w 4543952"/>
                  <a:gd name="connsiteY38" fmla="*/ 6392242 h 6858000"/>
                  <a:gd name="connsiteX39" fmla="*/ 173364 w 4543952"/>
                  <a:gd name="connsiteY39" fmla="*/ 6407332 h 6858000"/>
                  <a:gd name="connsiteX40" fmla="*/ 173364 w 4543952"/>
                  <a:gd name="connsiteY40" fmla="*/ 6407331 h 6858000"/>
                  <a:gd name="connsiteX41" fmla="*/ 401733 w 4543952"/>
                  <a:gd name="connsiteY41" fmla="*/ 4221390 h 6858000"/>
                  <a:gd name="connsiteX42" fmla="*/ 396017 w 4543952"/>
                  <a:gd name="connsiteY42" fmla="*/ 4253013 h 6858000"/>
                  <a:gd name="connsiteX43" fmla="*/ 356201 w 4543952"/>
                  <a:gd name="connsiteY43" fmla="*/ 4324644 h 6858000"/>
                  <a:gd name="connsiteX44" fmla="*/ 347247 w 4543952"/>
                  <a:gd name="connsiteY44" fmla="*/ 4363889 h 6858000"/>
                  <a:gd name="connsiteX45" fmla="*/ 347247 w 4543952"/>
                  <a:gd name="connsiteY45" fmla="*/ 4363890 h 6858000"/>
                  <a:gd name="connsiteX46" fmla="*/ 348009 w 4543952"/>
                  <a:gd name="connsiteY46" fmla="*/ 4482004 h 6858000"/>
                  <a:gd name="connsiteX47" fmla="*/ 408019 w 4543952"/>
                  <a:gd name="connsiteY47" fmla="*/ 4659174 h 6858000"/>
                  <a:gd name="connsiteX48" fmla="*/ 416021 w 4543952"/>
                  <a:gd name="connsiteY48" fmla="*/ 4677655 h 6858000"/>
                  <a:gd name="connsiteX49" fmla="*/ 425928 w 4543952"/>
                  <a:gd name="connsiteY49" fmla="*/ 4767764 h 6858000"/>
                  <a:gd name="connsiteX50" fmla="*/ 427237 w 4543952"/>
                  <a:gd name="connsiteY50" fmla="*/ 4800482 h 6858000"/>
                  <a:gd name="connsiteX51" fmla="*/ 412401 w 4543952"/>
                  <a:gd name="connsiteY51" fmla="*/ 4828915 h 6858000"/>
                  <a:gd name="connsiteX52" fmla="*/ 391971 w 4543952"/>
                  <a:gd name="connsiteY52" fmla="*/ 4857316 h 6858000"/>
                  <a:gd name="connsiteX53" fmla="*/ 390221 w 4543952"/>
                  <a:gd name="connsiteY53" fmla="*/ 4863342 h 6858000"/>
                  <a:gd name="connsiteX54" fmla="*/ 387469 w 4543952"/>
                  <a:gd name="connsiteY54" fmla="*/ 4867613 h 6858000"/>
                  <a:gd name="connsiteX55" fmla="*/ 382691 w 4543952"/>
                  <a:gd name="connsiteY55" fmla="*/ 4889274 h 6858000"/>
                  <a:gd name="connsiteX56" fmla="*/ 382691 w 4543952"/>
                  <a:gd name="connsiteY56" fmla="*/ 4889275 h 6858000"/>
                  <a:gd name="connsiteX57" fmla="*/ 384396 w 4543952"/>
                  <a:gd name="connsiteY57" fmla="*/ 4912168 h 6858000"/>
                  <a:gd name="connsiteX58" fmla="*/ 385799 w 4543952"/>
                  <a:gd name="connsiteY58" fmla="*/ 4933804 h 6858000"/>
                  <a:gd name="connsiteX59" fmla="*/ 378247 w 4543952"/>
                  <a:gd name="connsiteY59" fmla="*/ 4957452 h 6858000"/>
                  <a:gd name="connsiteX60" fmla="*/ 360964 w 4543952"/>
                  <a:gd name="connsiteY60" fmla="*/ 4987036 h 6858000"/>
                  <a:gd name="connsiteX61" fmla="*/ 334485 w 4543952"/>
                  <a:gd name="connsiteY61" fmla="*/ 5041520 h 6858000"/>
                  <a:gd name="connsiteX62" fmla="*/ 321371 w 4543952"/>
                  <a:gd name="connsiteY62" fmla="*/ 5087422 h 6858000"/>
                  <a:gd name="connsiteX63" fmla="*/ 321364 w 4543952"/>
                  <a:gd name="connsiteY63" fmla="*/ 5087449 h 6858000"/>
                  <a:gd name="connsiteX64" fmla="*/ 315482 w 4543952"/>
                  <a:gd name="connsiteY64" fmla="*/ 5102460 h 6858000"/>
                  <a:gd name="connsiteX65" fmla="*/ 308338 w 4543952"/>
                  <a:gd name="connsiteY65" fmla="*/ 5133219 h 6858000"/>
                  <a:gd name="connsiteX66" fmla="*/ 308337 w 4543952"/>
                  <a:gd name="connsiteY66" fmla="*/ 5133223 h 6858000"/>
                  <a:gd name="connsiteX67" fmla="*/ 308337 w 4543952"/>
                  <a:gd name="connsiteY67" fmla="*/ 5133224 h 6858000"/>
                  <a:gd name="connsiteX68" fmla="*/ 315052 w 4543952"/>
                  <a:gd name="connsiteY68" fmla="*/ 5166113 h 6858000"/>
                  <a:gd name="connsiteX69" fmla="*/ 314362 w 4543952"/>
                  <a:gd name="connsiteY69" fmla="*/ 5172089 h 6858000"/>
                  <a:gd name="connsiteX70" fmla="*/ 311814 w 4543952"/>
                  <a:gd name="connsiteY70" fmla="*/ 5179066 h 6858000"/>
                  <a:gd name="connsiteX71" fmla="*/ 311814 w 4543952"/>
                  <a:gd name="connsiteY71" fmla="*/ 5179067 h 6858000"/>
                  <a:gd name="connsiteX72" fmla="*/ 335437 w 4543952"/>
                  <a:gd name="connsiteY72" fmla="*/ 5272796 h 6858000"/>
                  <a:gd name="connsiteX73" fmla="*/ 360397 w 4543952"/>
                  <a:gd name="connsiteY73" fmla="*/ 5321350 h 6858000"/>
                  <a:gd name="connsiteX74" fmla="*/ 364317 w 4543952"/>
                  <a:gd name="connsiteY74" fmla="*/ 5355013 h 6858000"/>
                  <a:gd name="connsiteX75" fmla="*/ 359440 w 4543952"/>
                  <a:gd name="connsiteY75" fmla="*/ 5385383 h 6858000"/>
                  <a:gd name="connsiteX76" fmla="*/ 351249 w 4543952"/>
                  <a:gd name="connsiteY76" fmla="*/ 5425581 h 6858000"/>
                  <a:gd name="connsiteX77" fmla="*/ 339627 w 4543952"/>
                  <a:gd name="connsiteY77" fmla="*/ 5480636 h 6858000"/>
                  <a:gd name="connsiteX78" fmla="*/ 335103 w 4543952"/>
                  <a:gd name="connsiteY78" fmla="*/ 5507666 h 6858000"/>
                  <a:gd name="connsiteX79" fmla="*/ 335103 w 4543952"/>
                  <a:gd name="connsiteY79" fmla="*/ 5507667 h 6858000"/>
                  <a:gd name="connsiteX80" fmla="*/ 337324 w 4543952"/>
                  <a:gd name="connsiteY80" fmla="*/ 5520421 h 6858000"/>
                  <a:gd name="connsiteX81" fmla="*/ 345722 w 4543952"/>
                  <a:gd name="connsiteY81" fmla="*/ 5531691 h 6858000"/>
                  <a:gd name="connsiteX82" fmla="*/ 345723 w 4543952"/>
                  <a:gd name="connsiteY82" fmla="*/ 5531693 h 6858000"/>
                  <a:gd name="connsiteX83" fmla="*/ 355869 w 4543952"/>
                  <a:gd name="connsiteY83" fmla="*/ 5547577 h 6858000"/>
                  <a:gd name="connsiteX84" fmla="*/ 346295 w 4543952"/>
                  <a:gd name="connsiteY84" fmla="*/ 5562745 h 6858000"/>
                  <a:gd name="connsiteX85" fmla="*/ 275047 w 4543952"/>
                  <a:gd name="connsiteY85" fmla="*/ 5704482 h 6858000"/>
                  <a:gd name="connsiteX86" fmla="*/ 269141 w 4543952"/>
                  <a:gd name="connsiteY86" fmla="*/ 5740487 h 6858000"/>
                  <a:gd name="connsiteX87" fmla="*/ 260376 w 4543952"/>
                  <a:gd name="connsiteY87" fmla="*/ 5760872 h 6858000"/>
                  <a:gd name="connsiteX88" fmla="*/ 171981 w 4543952"/>
                  <a:gd name="connsiteY88" fmla="*/ 5883750 h 6858000"/>
                  <a:gd name="connsiteX89" fmla="*/ 171979 w 4543952"/>
                  <a:gd name="connsiteY89" fmla="*/ 5883755 h 6858000"/>
                  <a:gd name="connsiteX90" fmla="*/ 160957 w 4543952"/>
                  <a:gd name="connsiteY90" fmla="*/ 5909350 h 6858000"/>
                  <a:gd name="connsiteX91" fmla="*/ 154076 w 4543952"/>
                  <a:gd name="connsiteY91" fmla="*/ 5935945 h 6858000"/>
                  <a:gd name="connsiteX92" fmla="*/ 154075 w 4543952"/>
                  <a:gd name="connsiteY92" fmla="*/ 5935948 h 6858000"/>
                  <a:gd name="connsiteX93" fmla="*/ 154075 w 4543952"/>
                  <a:gd name="connsiteY93" fmla="*/ 5935949 h 6858000"/>
                  <a:gd name="connsiteX94" fmla="*/ 154242 w 4543952"/>
                  <a:gd name="connsiteY94" fmla="*/ 5964476 h 6858000"/>
                  <a:gd name="connsiteX95" fmla="*/ 157695 w 4543952"/>
                  <a:gd name="connsiteY95" fmla="*/ 5993289 h 6858000"/>
                  <a:gd name="connsiteX96" fmla="*/ 157695 w 4543952"/>
                  <a:gd name="connsiteY96" fmla="*/ 5993291 h 6858000"/>
                  <a:gd name="connsiteX97" fmla="*/ 164171 w 4543952"/>
                  <a:gd name="connsiteY97" fmla="*/ 6026440 h 6858000"/>
                  <a:gd name="connsiteX98" fmla="*/ 220371 w 4543952"/>
                  <a:gd name="connsiteY98" fmla="*/ 6108738 h 6858000"/>
                  <a:gd name="connsiteX99" fmla="*/ 234064 w 4543952"/>
                  <a:gd name="connsiteY99" fmla="*/ 6133314 h 6858000"/>
                  <a:gd name="connsiteX100" fmla="*/ 218468 w 4543952"/>
                  <a:gd name="connsiteY100" fmla="*/ 6155599 h 6858000"/>
                  <a:gd name="connsiteX101" fmla="*/ 218465 w 4543952"/>
                  <a:gd name="connsiteY101" fmla="*/ 6155601 h 6858000"/>
                  <a:gd name="connsiteX102" fmla="*/ 179794 w 4543952"/>
                  <a:gd name="connsiteY102" fmla="*/ 6228755 h 6858000"/>
                  <a:gd name="connsiteX103" fmla="*/ 162457 w 4543952"/>
                  <a:gd name="connsiteY103" fmla="*/ 6361538 h 6858000"/>
                  <a:gd name="connsiteX104" fmla="*/ 162457 w 4543952"/>
                  <a:gd name="connsiteY104" fmla="*/ 6361539 h 6858000"/>
                  <a:gd name="connsiteX105" fmla="*/ 179794 w 4543952"/>
                  <a:gd name="connsiteY105" fmla="*/ 6228756 h 6858000"/>
                  <a:gd name="connsiteX106" fmla="*/ 218465 w 4543952"/>
                  <a:gd name="connsiteY106" fmla="*/ 6155602 h 6858000"/>
                  <a:gd name="connsiteX107" fmla="*/ 218468 w 4543952"/>
                  <a:gd name="connsiteY107" fmla="*/ 6155599 h 6858000"/>
                  <a:gd name="connsiteX108" fmla="*/ 230364 w 4543952"/>
                  <a:gd name="connsiteY108" fmla="*/ 6143189 h 6858000"/>
                  <a:gd name="connsiteX109" fmla="*/ 234064 w 4543952"/>
                  <a:gd name="connsiteY109" fmla="*/ 6133314 h 6858000"/>
                  <a:gd name="connsiteX110" fmla="*/ 234064 w 4543952"/>
                  <a:gd name="connsiteY110" fmla="*/ 6133313 h 6858000"/>
                  <a:gd name="connsiteX111" fmla="*/ 220371 w 4543952"/>
                  <a:gd name="connsiteY111" fmla="*/ 6108737 h 6858000"/>
                  <a:gd name="connsiteX112" fmla="*/ 164171 w 4543952"/>
                  <a:gd name="connsiteY112" fmla="*/ 6026439 h 6858000"/>
                  <a:gd name="connsiteX113" fmla="*/ 157695 w 4543952"/>
                  <a:gd name="connsiteY113" fmla="*/ 5993290 h 6858000"/>
                  <a:gd name="connsiteX114" fmla="*/ 157695 w 4543952"/>
                  <a:gd name="connsiteY114" fmla="*/ 5993289 h 6858000"/>
                  <a:gd name="connsiteX115" fmla="*/ 154075 w 4543952"/>
                  <a:gd name="connsiteY115" fmla="*/ 5935949 h 6858000"/>
                  <a:gd name="connsiteX116" fmla="*/ 154076 w 4543952"/>
                  <a:gd name="connsiteY116" fmla="*/ 5935945 h 6858000"/>
                  <a:gd name="connsiteX117" fmla="*/ 171979 w 4543952"/>
                  <a:gd name="connsiteY117" fmla="*/ 5883755 h 6858000"/>
                  <a:gd name="connsiteX118" fmla="*/ 171981 w 4543952"/>
                  <a:gd name="connsiteY118" fmla="*/ 5883751 h 6858000"/>
                  <a:gd name="connsiteX119" fmla="*/ 260376 w 4543952"/>
                  <a:gd name="connsiteY119" fmla="*/ 5760873 h 6858000"/>
                  <a:gd name="connsiteX120" fmla="*/ 269141 w 4543952"/>
                  <a:gd name="connsiteY120" fmla="*/ 5740488 h 6858000"/>
                  <a:gd name="connsiteX121" fmla="*/ 275047 w 4543952"/>
                  <a:gd name="connsiteY121" fmla="*/ 5704483 h 6858000"/>
                  <a:gd name="connsiteX122" fmla="*/ 346295 w 4543952"/>
                  <a:gd name="connsiteY122" fmla="*/ 5562746 h 6858000"/>
                  <a:gd name="connsiteX123" fmla="*/ 355869 w 4543952"/>
                  <a:gd name="connsiteY123" fmla="*/ 5547578 h 6858000"/>
                  <a:gd name="connsiteX124" fmla="*/ 355869 w 4543952"/>
                  <a:gd name="connsiteY124" fmla="*/ 5547577 h 6858000"/>
                  <a:gd name="connsiteX125" fmla="*/ 345723 w 4543952"/>
                  <a:gd name="connsiteY125" fmla="*/ 5531692 h 6858000"/>
                  <a:gd name="connsiteX126" fmla="*/ 345722 w 4543952"/>
                  <a:gd name="connsiteY126" fmla="*/ 5531691 h 6858000"/>
                  <a:gd name="connsiteX127" fmla="*/ 335103 w 4543952"/>
                  <a:gd name="connsiteY127" fmla="*/ 5507667 h 6858000"/>
                  <a:gd name="connsiteX128" fmla="*/ 339627 w 4543952"/>
                  <a:gd name="connsiteY128" fmla="*/ 5480637 h 6858000"/>
                  <a:gd name="connsiteX129" fmla="*/ 351249 w 4543952"/>
                  <a:gd name="connsiteY129" fmla="*/ 5425582 h 6858000"/>
                  <a:gd name="connsiteX130" fmla="*/ 359440 w 4543952"/>
                  <a:gd name="connsiteY130" fmla="*/ 5385384 h 6858000"/>
                  <a:gd name="connsiteX131" fmla="*/ 364317 w 4543952"/>
                  <a:gd name="connsiteY131" fmla="*/ 5355014 h 6858000"/>
                  <a:gd name="connsiteX132" fmla="*/ 364317 w 4543952"/>
                  <a:gd name="connsiteY132" fmla="*/ 5355013 h 6858000"/>
                  <a:gd name="connsiteX133" fmla="*/ 362870 w 4543952"/>
                  <a:gd name="connsiteY133" fmla="*/ 5326162 h 6858000"/>
                  <a:gd name="connsiteX134" fmla="*/ 360397 w 4543952"/>
                  <a:gd name="connsiteY134" fmla="*/ 5321350 h 6858000"/>
                  <a:gd name="connsiteX135" fmla="*/ 359341 w 4543952"/>
                  <a:gd name="connsiteY135" fmla="*/ 5312287 h 6858000"/>
                  <a:gd name="connsiteX136" fmla="*/ 335437 w 4543952"/>
                  <a:gd name="connsiteY136" fmla="*/ 5272795 h 6858000"/>
                  <a:gd name="connsiteX137" fmla="*/ 311981 w 4543952"/>
                  <a:gd name="connsiteY137" fmla="*/ 5229432 h 6858000"/>
                  <a:gd name="connsiteX138" fmla="*/ 311814 w 4543952"/>
                  <a:gd name="connsiteY138" fmla="*/ 5179067 h 6858000"/>
                  <a:gd name="connsiteX139" fmla="*/ 314362 w 4543952"/>
                  <a:gd name="connsiteY139" fmla="*/ 5172090 h 6858000"/>
                  <a:gd name="connsiteX140" fmla="*/ 315052 w 4543952"/>
                  <a:gd name="connsiteY140" fmla="*/ 5166113 h 6858000"/>
                  <a:gd name="connsiteX141" fmla="*/ 315052 w 4543952"/>
                  <a:gd name="connsiteY141" fmla="*/ 5166112 h 6858000"/>
                  <a:gd name="connsiteX142" fmla="*/ 308337 w 4543952"/>
                  <a:gd name="connsiteY142" fmla="*/ 5133224 h 6858000"/>
                  <a:gd name="connsiteX143" fmla="*/ 308338 w 4543952"/>
                  <a:gd name="connsiteY143" fmla="*/ 5133219 h 6858000"/>
                  <a:gd name="connsiteX144" fmla="*/ 321364 w 4543952"/>
                  <a:gd name="connsiteY144" fmla="*/ 5087449 h 6858000"/>
                  <a:gd name="connsiteX145" fmla="*/ 327270 w 4543952"/>
                  <a:gd name="connsiteY145" fmla="*/ 5072375 h 6858000"/>
                  <a:gd name="connsiteX146" fmla="*/ 334485 w 4543952"/>
                  <a:gd name="connsiteY146" fmla="*/ 5041521 h 6858000"/>
                  <a:gd name="connsiteX147" fmla="*/ 360964 w 4543952"/>
                  <a:gd name="connsiteY147" fmla="*/ 4987037 h 6858000"/>
                  <a:gd name="connsiteX148" fmla="*/ 376969 w 4543952"/>
                  <a:gd name="connsiteY148" fmla="*/ 4961455 h 6858000"/>
                  <a:gd name="connsiteX149" fmla="*/ 378247 w 4543952"/>
                  <a:gd name="connsiteY149" fmla="*/ 4957452 h 6858000"/>
                  <a:gd name="connsiteX150" fmla="*/ 381039 w 4543952"/>
                  <a:gd name="connsiteY150" fmla="*/ 4952672 h 6858000"/>
                  <a:gd name="connsiteX151" fmla="*/ 385799 w 4543952"/>
                  <a:gd name="connsiteY151" fmla="*/ 4933804 h 6858000"/>
                  <a:gd name="connsiteX152" fmla="*/ 384396 w 4543952"/>
                  <a:gd name="connsiteY152" fmla="*/ 4912167 h 6858000"/>
                  <a:gd name="connsiteX153" fmla="*/ 382691 w 4543952"/>
                  <a:gd name="connsiteY153" fmla="*/ 4889274 h 6858000"/>
                  <a:gd name="connsiteX154" fmla="*/ 390221 w 4543952"/>
                  <a:gd name="connsiteY154" fmla="*/ 4863342 h 6858000"/>
                  <a:gd name="connsiteX155" fmla="*/ 412401 w 4543952"/>
                  <a:gd name="connsiteY155" fmla="*/ 4828916 h 6858000"/>
                  <a:gd name="connsiteX156" fmla="*/ 427237 w 4543952"/>
                  <a:gd name="connsiteY156" fmla="*/ 4800483 h 6858000"/>
                  <a:gd name="connsiteX157" fmla="*/ 427237 w 4543952"/>
                  <a:gd name="connsiteY157" fmla="*/ 4800482 h 6858000"/>
                  <a:gd name="connsiteX158" fmla="*/ 425928 w 4543952"/>
                  <a:gd name="connsiteY158" fmla="*/ 4767763 h 6858000"/>
                  <a:gd name="connsiteX159" fmla="*/ 416021 w 4543952"/>
                  <a:gd name="connsiteY159" fmla="*/ 4677654 h 6858000"/>
                  <a:gd name="connsiteX160" fmla="*/ 408019 w 4543952"/>
                  <a:gd name="connsiteY160" fmla="*/ 4659173 h 6858000"/>
                  <a:gd name="connsiteX161" fmla="*/ 348009 w 4543952"/>
                  <a:gd name="connsiteY161" fmla="*/ 4482003 h 6858000"/>
                  <a:gd name="connsiteX162" fmla="*/ 347247 w 4543952"/>
                  <a:gd name="connsiteY162" fmla="*/ 4363890 h 6858000"/>
                  <a:gd name="connsiteX163" fmla="*/ 356201 w 4543952"/>
                  <a:gd name="connsiteY163" fmla="*/ 4324645 h 6858000"/>
                  <a:gd name="connsiteX164" fmla="*/ 396017 w 4543952"/>
                  <a:gd name="connsiteY164" fmla="*/ 4253014 h 6858000"/>
                  <a:gd name="connsiteX165" fmla="*/ 401733 w 4543952"/>
                  <a:gd name="connsiteY165" fmla="*/ 4221391 h 6858000"/>
                  <a:gd name="connsiteX166" fmla="*/ 332842 w 4543952"/>
                  <a:gd name="connsiteY166" fmla="*/ 2836171 h 6858000"/>
                  <a:gd name="connsiteX167" fmla="*/ 332842 w 4543952"/>
                  <a:gd name="connsiteY167" fmla="*/ 2836172 h 6858000"/>
                  <a:gd name="connsiteX168" fmla="*/ 341533 w 4543952"/>
                  <a:gd name="connsiteY168" fmla="*/ 2848793 h 6858000"/>
                  <a:gd name="connsiteX169" fmla="*/ 358166 w 4543952"/>
                  <a:gd name="connsiteY169" fmla="*/ 2903544 h 6858000"/>
                  <a:gd name="connsiteX170" fmla="*/ 366072 w 4543952"/>
                  <a:gd name="connsiteY170" fmla="*/ 2947858 h 6858000"/>
                  <a:gd name="connsiteX171" fmla="*/ 366072 w 4543952"/>
                  <a:gd name="connsiteY171" fmla="*/ 2947862 h 6858000"/>
                  <a:gd name="connsiteX172" fmla="*/ 362488 w 4543952"/>
                  <a:gd name="connsiteY172" fmla="*/ 2982147 h 6858000"/>
                  <a:gd name="connsiteX173" fmla="*/ 350796 w 4543952"/>
                  <a:gd name="connsiteY173" fmla="*/ 3077400 h 6858000"/>
                  <a:gd name="connsiteX174" fmla="*/ 350796 w 4543952"/>
                  <a:gd name="connsiteY174" fmla="*/ 3077401 h 6858000"/>
                  <a:gd name="connsiteX175" fmla="*/ 363250 w 4543952"/>
                  <a:gd name="connsiteY175" fmla="*/ 3172654 h 6858000"/>
                  <a:gd name="connsiteX176" fmla="*/ 410877 w 4543952"/>
                  <a:gd name="connsiteY176" fmla="*/ 3489467 h 6858000"/>
                  <a:gd name="connsiteX177" fmla="*/ 432976 w 4543952"/>
                  <a:gd name="connsiteY177" fmla="*/ 3544713 h 6858000"/>
                  <a:gd name="connsiteX178" fmla="*/ 445520 w 4543952"/>
                  <a:gd name="connsiteY178" fmla="*/ 3562320 h 6858000"/>
                  <a:gd name="connsiteX179" fmla="*/ 450598 w 4543952"/>
                  <a:gd name="connsiteY179" fmla="*/ 3574407 h 6858000"/>
                  <a:gd name="connsiteX180" fmla="*/ 448246 w 4543952"/>
                  <a:gd name="connsiteY180" fmla="*/ 3587173 h 6858000"/>
                  <a:gd name="connsiteX181" fmla="*/ 438500 w 4543952"/>
                  <a:gd name="connsiteY181" fmla="*/ 3606816 h 6858000"/>
                  <a:gd name="connsiteX182" fmla="*/ 424974 w 4543952"/>
                  <a:gd name="connsiteY182" fmla="*/ 3630631 h 6858000"/>
                  <a:gd name="connsiteX183" fmla="*/ 400733 w 4543952"/>
                  <a:gd name="connsiteY183" fmla="*/ 3680162 h 6858000"/>
                  <a:gd name="connsiteX184" fmla="*/ 400733 w 4543952"/>
                  <a:gd name="connsiteY184" fmla="*/ 3680163 h 6858000"/>
                  <a:gd name="connsiteX185" fmla="*/ 404781 w 4543952"/>
                  <a:gd name="connsiteY185" fmla="*/ 3734837 h 6858000"/>
                  <a:gd name="connsiteX186" fmla="*/ 404399 w 4543952"/>
                  <a:gd name="connsiteY186" fmla="*/ 3754651 h 6858000"/>
                  <a:gd name="connsiteX187" fmla="*/ 398042 w 4543952"/>
                  <a:gd name="connsiteY187" fmla="*/ 3789775 h 6858000"/>
                  <a:gd name="connsiteX188" fmla="*/ 398042 w 4543952"/>
                  <a:gd name="connsiteY188" fmla="*/ 3789776 h 6858000"/>
                  <a:gd name="connsiteX189" fmla="*/ 412973 w 4543952"/>
                  <a:gd name="connsiteY189" fmla="*/ 3822472 h 6858000"/>
                  <a:gd name="connsiteX190" fmla="*/ 427308 w 4543952"/>
                  <a:gd name="connsiteY190" fmla="*/ 3852619 h 6858000"/>
                  <a:gd name="connsiteX191" fmla="*/ 417926 w 4543952"/>
                  <a:gd name="connsiteY191" fmla="*/ 3885336 h 6858000"/>
                  <a:gd name="connsiteX192" fmla="*/ 417925 w 4543952"/>
                  <a:gd name="connsiteY192" fmla="*/ 3885337 h 6858000"/>
                  <a:gd name="connsiteX193" fmla="*/ 386040 w 4543952"/>
                  <a:gd name="connsiteY193" fmla="*/ 3962158 h 6858000"/>
                  <a:gd name="connsiteX194" fmla="*/ 386040 w 4543952"/>
                  <a:gd name="connsiteY194" fmla="*/ 3962159 h 6858000"/>
                  <a:gd name="connsiteX195" fmla="*/ 388431 w 4543952"/>
                  <a:gd name="connsiteY195" fmla="*/ 4002409 h 6858000"/>
                  <a:gd name="connsiteX196" fmla="*/ 401733 w 4543952"/>
                  <a:gd name="connsiteY196" fmla="*/ 4043837 h 6858000"/>
                  <a:gd name="connsiteX197" fmla="*/ 401733 w 4543952"/>
                  <a:gd name="connsiteY197" fmla="*/ 4043839 h 6858000"/>
                  <a:gd name="connsiteX198" fmla="*/ 416855 w 4543952"/>
                  <a:gd name="connsiteY198" fmla="*/ 4103825 h 6858000"/>
                  <a:gd name="connsiteX199" fmla="*/ 405544 w 4543952"/>
                  <a:gd name="connsiteY199" fmla="*/ 4165381 h 6858000"/>
                  <a:gd name="connsiteX200" fmla="*/ 405543 w 4543952"/>
                  <a:gd name="connsiteY200" fmla="*/ 4165382 h 6858000"/>
                  <a:gd name="connsiteX201" fmla="*/ 401638 w 4543952"/>
                  <a:gd name="connsiteY201" fmla="*/ 4192386 h 6858000"/>
                  <a:gd name="connsiteX202" fmla="*/ 401638 w 4543952"/>
                  <a:gd name="connsiteY202" fmla="*/ 4192387 h 6858000"/>
                  <a:gd name="connsiteX203" fmla="*/ 405543 w 4543952"/>
                  <a:gd name="connsiteY203" fmla="*/ 4165383 h 6858000"/>
                  <a:gd name="connsiteX204" fmla="*/ 405544 w 4543952"/>
                  <a:gd name="connsiteY204" fmla="*/ 4165381 h 6858000"/>
                  <a:gd name="connsiteX205" fmla="*/ 414887 w 4543952"/>
                  <a:gd name="connsiteY205" fmla="*/ 4134255 h 6858000"/>
                  <a:gd name="connsiteX206" fmla="*/ 416855 w 4543952"/>
                  <a:gd name="connsiteY206" fmla="*/ 4103825 h 6858000"/>
                  <a:gd name="connsiteX207" fmla="*/ 416855 w 4543952"/>
                  <a:gd name="connsiteY207" fmla="*/ 4103824 h 6858000"/>
                  <a:gd name="connsiteX208" fmla="*/ 401733 w 4543952"/>
                  <a:gd name="connsiteY208" fmla="*/ 4043838 h 6858000"/>
                  <a:gd name="connsiteX209" fmla="*/ 401733 w 4543952"/>
                  <a:gd name="connsiteY209" fmla="*/ 4043837 h 6858000"/>
                  <a:gd name="connsiteX210" fmla="*/ 386040 w 4543952"/>
                  <a:gd name="connsiteY210" fmla="*/ 3962159 h 6858000"/>
                  <a:gd name="connsiteX211" fmla="*/ 395544 w 4543952"/>
                  <a:gd name="connsiteY211" fmla="*/ 3923124 h 6858000"/>
                  <a:gd name="connsiteX212" fmla="*/ 417925 w 4543952"/>
                  <a:gd name="connsiteY212" fmla="*/ 3885338 h 6858000"/>
                  <a:gd name="connsiteX213" fmla="*/ 417926 w 4543952"/>
                  <a:gd name="connsiteY213" fmla="*/ 3885336 h 6858000"/>
                  <a:gd name="connsiteX214" fmla="*/ 426528 w 4543952"/>
                  <a:gd name="connsiteY214" fmla="*/ 3868763 h 6858000"/>
                  <a:gd name="connsiteX215" fmla="*/ 427308 w 4543952"/>
                  <a:gd name="connsiteY215" fmla="*/ 3852619 h 6858000"/>
                  <a:gd name="connsiteX216" fmla="*/ 427308 w 4543952"/>
                  <a:gd name="connsiteY216" fmla="*/ 3852618 h 6858000"/>
                  <a:gd name="connsiteX217" fmla="*/ 412973 w 4543952"/>
                  <a:gd name="connsiteY217" fmla="*/ 3822471 h 6858000"/>
                  <a:gd name="connsiteX218" fmla="*/ 398042 w 4543952"/>
                  <a:gd name="connsiteY218" fmla="*/ 3789775 h 6858000"/>
                  <a:gd name="connsiteX219" fmla="*/ 404399 w 4543952"/>
                  <a:gd name="connsiteY219" fmla="*/ 3754652 h 6858000"/>
                  <a:gd name="connsiteX220" fmla="*/ 404781 w 4543952"/>
                  <a:gd name="connsiteY220" fmla="*/ 3734837 h 6858000"/>
                  <a:gd name="connsiteX221" fmla="*/ 404781 w 4543952"/>
                  <a:gd name="connsiteY221" fmla="*/ 3734836 h 6858000"/>
                  <a:gd name="connsiteX222" fmla="*/ 400733 w 4543952"/>
                  <a:gd name="connsiteY222" fmla="*/ 3680163 h 6858000"/>
                  <a:gd name="connsiteX223" fmla="*/ 407246 w 4543952"/>
                  <a:gd name="connsiteY223" fmla="*/ 3654415 h 6858000"/>
                  <a:gd name="connsiteX224" fmla="*/ 424974 w 4543952"/>
                  <a:gd name="connsiteY224" fmla="*/ 3630632 h 6858000"/>
                  <a:gd name="connsiteX225" fmla="*/ 438500 w 4543952"/>
                  <a:gd name="connsiteY225" fmla="*/ 3606817 h 6858000"/>
                  <a:gd name="connsiteX226" fmla="*/ 450598 w 4543952"/>
                  <a:gd name="connsiteY226" fmla="*/ 3574408 h 6858000"/>
                  <a:gd name="connsiteX227" fmla="*/ 450598 w 4543952"/>
                  <a:gd name="connsiteY227" fmla="*/ 3574407 h 6858000"/>
                  <a:gd name="connsiteX228" fmla="*/ 432976 w 4543952"/>
                  <a:gd name="connsiteY228" fmla="*/ 3544712 h 6858000"/>
                  <a:gd name="connsiteX229" fmla="*/ 410877 w 4543952"/>
                  <a:gd name="connsiteY229" fmla="*/ 3489466 h 6858000"/>
                  <a:gd name="connsiteX230" fmla="*/ 363250 w 4543952"/>
                  <a:gd name="connsiteY230" fmla="*/ 3172653 h 6858000"/>
                  <a:gd name="connsiteX231" fmla="*/ 350796 w 4543952"/>
                  <a:gd name="connsiteY231" fmla="*/ 3077401 h 6858000"/>
                  <a:gd name="connsiteX232" fmla="*/ 362488 w 4543952"/>
                  <a:gd name="connsiteY232" fmla="*/ 2982148 h 6858000"/>
                  <a:gd name="connsiteX233" fmla="*/ 366072 w 4543952"/>
                  <a:gd name="connsiteY233" fmla="*/ 2947862 h 6858000"/>
                  <a:gd name="connsiteX234" fmla="*/ 366072 w 4543952"/>
                  <a:gd name="connsiteY234" fmla="*/ 2947861 h 6858000"/>
                  <a:gd name="connsiteX235" fmla="*/ 366072 w 4543952"/>
                  <a:gd name="connsiteY235" fmla="*/ 2947858 h 6858000"/>
                  <a:gd name="connsiteX236" fmla="*/ 361441 w 4543952"/>
                  <a:gd name="connsiteY236" fmla="*/ 2914327 h 6858000"/>
                  <a:gd name="connsiteX237" fmla="*/ 358166 w 4543952"/>
                  <a:gd name="connsiteY237" fmla="*/ 2903544 h 6858000"/>
                  <a:gd name="connsiteX238" fmla="*/ 357138 w 4543952"/>
                  <a:gd name="connsiteY238" fmla="*/ 2897784 h 6858000"/>
                  <a:gd name="connsiteX239" fmla="*/ 341533 w 4543952"/>
                  <a:gd name="connsiteY239" fmla="*/ 2848792 h 6858000"/>
                  <a:gd name="connsiteX240" fmla="*/ 296001 w 4543952"/>
                  <a:gd name="connsiteY240" fmla="*/ 2745351 h 6858000"/>
                  <a:gd name="connsiteX241" fmla="*/ 289670 w 4543952"/>
                  <a:gd name="connsiteY241" fmla="*/ 2770757 h 6858000"/>
                  <a:gd name="connsiteX242" fmla="*/ 290080 w 4543952"/>
                  <a:gd name="connsiteY242" fmla="*/ 2778005 h 6858000"/>
                  <a:gd name="connsiteX243" fmla="*/ 289301 w 4543952"/>
                  <a:gd name="connsiteY243" fmla="*/ 2782304 h 6858000"/>
                  <a:gd name="connsiteX244" fmla="*/ 290501 w 4543952"/>
                  <a:gd name="connsiteY244" fmla="*/ 2785439 h 6858000"/>
                  <a:gd name="connsiteX245" fmla="*/ 290929 w 4543952"/>
                  <a:gd name="connsiteY245" fmla="*/ 2793022 h 6858000"/>
                  <a:gd name="connsiteX246" fmla="*/ 300579 w 4543952"/>
                  <a:gd name="connsiteY246" fmla="*/ 2811779 h 6858000"/>
                  <a:gd name="connsiteX247" fmla="*/ 300582 w 4543952"/>
                  <a:gd name="connsiteY247" fmla="*/ 2811786 h 6858000"/>
                  <a:gd name="connsiteX248" fmla="*/ 300583 w 4543952"/>
                  <a:gd name="connsiteY248" fmla="*/ 2811786 h 6858000"/>
                  <a:gd name="connsiteX249" fmla="*/ 300579 w 4543952"/>
                  <a:gd name="connsiteY249" fmla="*/ 2811779 h 6858000"/>
                  <a:gd name="connsiteX250" fmla="*/ 290501 w 4543952"/>
                  <a:gd name="connsiteY250" fmla="*/ 2785439 h 6858000"/>
                  <a:gd name="connsiteX251" fmla="*/ 290080 w 4543952"/>
                  <a:gd name="connsiteY251" fmla="*/ 2778005 h 6858000"/>
                  <a:gd name="connsiteX252" fmla="*/ 817328 w 4543952"/>
                  <a:gd name="connsiteY252" fmla="*/ 1508457 h 6858000"/>
                  <a:gd name="connsiteX253" fmla="*/ 845421 w 4543952"/>
                  <a:gd name="connsiteY253" fmla="*/ 1596212 h 6858000"/>
                  <a:gd name="connsiteX254" fmla="*/ 843517 w 4543952"/>
                  <a:gd name="connsiteY254" fmla="*/ 1624979 h 6858000"/>
                  <a:gd name="connsiteX255" fmla="*/ 786935 w 4543952"/>
                  <a:gd name="connsiteY255" fmla="*/ 1697752 h 6858000"/>
                  <a:gd name="connsiteX256" fmla="*/ 764267 w 4543952"/>
                  <a:gd name="connsiteY256" fmla="*/ 1733187 h 6858000"/>
                  <a:gd name="connsiteX257" fmla="*/ 722546 w 4543952"/>
                  <a:gd name="connsiteY257" fmla="*/ 1833774 h 6858000"/>
                  <a:gd name="connsiteX258" fmla="*/ 714925 w 4543952"/>
                  <a:gd name="connsiteY258" fmla="*/ 1842157 h 6858000"/>
                  <a:gd name="connsiteX259" fmla="*/ 624434 w 4543952"/>
                  <a:gd name="connsiteY259" fmla="*/ 1916453 h 6858000"/>
                  <a:gd name="connsiteX260" fmla="*/ 609004 w 4543952"/>
                  <a:gd name="connsiteY260" fmla="*/ 1933218 h 6858000"/>
                  <a:gd name="connsiteX261" fmla="*/ 584999 w 4543952"/>
                  <a:gd name="connsiteY261" fmla="*/ 1953412 h 6858000"/>
                  <a:gd name="connsiteX262" fmla="*/ 538516 w 4543952"/>
                  <a:gd name="connsiteY262" fmla="*/ 2016468 h 6858000"/>
                  <a:gd name="connsiteX263" fmla="*/ 523657 w 4543952"/>
                  <a:gd name="connsiteY263" fmla="*/ 2094577 h 6858000"/>
                  <a:gd name="connsiteX264" fmla="*/ 500986 w 4543952"/>
                  <a:gd name="connsiteY264" fmla="*/ 2188878 h 6858000"/>
                  <a:gd name="connsiteX265" fmla="*/ 485746 w 4543952"/>
                  <a:gd name="connsiteY265" fmla="*/ 2228313 h 6858000"/>
                  <a:gd name="connsiteX266" fmla="*/ 456789 w 4543952"/>
                  <a:gd name="connsiteY266" fmla="*/ 2334043 h 6858000"/>
                  <a:gd name="connsiteX267" fmla="*/ 432404 w 4543952"/>
                  <a:gd name="connsiteY267" fmla="*/ 2409484 h 6858000"/>
                  <a:gd name="connsiteX268" fmla="*/ 415303 w 4543952"/>
                  <a:gd name="connsiteY268" fmla="*/ 2435912 h 6858000"/>
                  <a:gd name="connsiteX269" fmla="*/ 415303 w 4543952"/>
                  <a:gd name="connsiteY269" fmla="*/ 2435912 h 6858000"/>
                  <a:gd name="connsiteX270" fmla="*/ 415303 w 4543952"/>
                  <a:gd name="connsiteY270" fmla="*/ 2435912 h 6858000"/>
                  <a:gd name="connsiteX271" fmla="*/ 414227 w 4543952"/>
                  <a:gd name="connsiteY271" fmla="*/ 2440915 h 6858000"/>
                  <a:gd name="connsiteX272" fmla="*/ 409472 w 4543952"/>
                  <a:gd name="connsiteY272" fmla="*/ 2463016 h 6858000"/>
                  <a:gd name="connsiteX273" fmla="*/ 409472 w 4543952"/>
                  <a:gd name="connsiteY273" fmla="*/ 2463017 h 6858000"/>
                  <a:gd name="connsiteX274" fmla="*/ 411535 w 4543952"/>
                  <a:gd name="connsiteY274" fmla="*/ 2490550 h 6858000"/>
                  <a:gd name="connsiteX275" fmla="*/ 418115 w 4543952"/>
                  <a:gd name="connsiteY275" fmla="*/ 2518261 h 6858000"/>
                  <a:gd name="connsiteX276" fmla="*/ 418115 w 4543952"/>
                  <a:gd name="connsiteY276" fmla="*/ 2518264 h 6858000"/>
                  <a:gd name="connsiteX277" fmla="*/ 421759 w 4543952"/>
                  <a:gd name="connsiteY277" fmla="*/ 2545006 h 6858000"/>
                  <a:gd name="connsiteX278" fmla="*/ 417545 w 4543952"/>
                  <a:gd name="connsiteY278" fmla="*/ 2571033 h 6858000"/>
                  <a:gd name="connsiteX279" fmla="*/ 344391 w 4543952"/>
                  <a:gd name="connsiteY279" fmla="*/ 2668000 h 6858000"/>
                  <a:gd name="connsiteX280" fmla="*/ 296001 w 4543952"/>
                  <a:gd name="connsiteY280" fmla="*/ 2745347 h 6858000"/>
                  <a:gd name="connsiteX281" fmla="*/ 296001 w 4543952"/>
                  <a:gd name="connsiteY281" fmla="*/ 2745348 h 6858000"/>
                  <a:gd name="connsiteX282" fmla="*/ 344391 w 4543952"/>
                  <a:gd name="connsiteY282" fmla="*/ 2668001 h 6858000"/>
                  <a:gd name="connsiteX283" fmla="*/ 417545 w 4543952"/>
                  <a:gd name="connsiteY283" fmla="*/ 2571034 h 6858000"/>
                  <a:gd name="connsiteX284" fmla="*/ 421760 w 4543952"/>
                  <a:gd name="connsiteY284" fmla="*/ 2545006 h 6858000"/>
                  <a:gd name="connsiteX285" fmla="*/ 421759 w 4543952"/>
                  <a:gd name="connsiteY285" fmla="*/ 2545006 h 6858000"/>
                  <a:gd name="connsiteX286" fmla="*/ 421760 w 4543952"/>
                  <a:gd name="connsiteY286" fmla="*/ 2545005 h 6858000"/>
                  <a:gd name="connsiteX287" fmla="*/ 418115 w 4543952"/>
                  <a:gd name="connsiteY287" fmla="*/ 2518263 h 6858000"/>
                  <a:gd name="connsiteX288" fmla="*/ 418115 w 4543952"/>
                  <a:gd name="connsiteY288" fmla="*/ 2518261 h 6858000"/>
                  <a:gd name="connsiteX289" fmla="*/ 409472 w 4543952"/>
                  <a:gd name="connsiteY289" fmla="*/ 2463017 h 6858000"/>
                  <a:gd name="connsiteX290" fmla="*/ 414227 w 4543952"/>
                  <a:gd name="connsiteY290" fmla="*/ 2440915 h 6858000"/>
                  <a:gd name="connsiteX291" fmla="*/ 415303 w 4543952"/>
                  <a:gd name="connsiteY291" fmla="*/ 2435912 h 6858000"/>
                  <a:gd name="connsiteX292" fmla="*/ 432404 w 4543952"/>
                  <a:gd name="connsiteY292" fmla="*/ 2409485 h 6858000"/>
                  <a:gd name="connsiteX293" fmla="*/ 456789 w 4543952"/>
                  <a:gd name="connsiteY293" fmla="*/ 2334044 h 6858000"/>
                  <a:gd name="connsiteX294" fmla="*/ 485746 w 4543952"/>
                  <a:gd name="connsiteY294" fmla="*/ 2228314 h 6858000"/>
                  <a:gd name="connsiteX295" fmla="*/ 500986 w 4543952"/>
                  <a:gd name="connsiteY295" fmla="*/ 2188879 h 6858000"/>
                  <a:gd name="connsiteX296" fmla="*/ 523657 w 4543952"/>
                  <a:gd name="connsiteY296" fmla="*/ 2094578 h 6858000"/>
                  <a:gd name="connsiteX297" fmla="*/ 538516 w 4543952"/>
                  <a:gd name="connsiteY297" fmla="*/ 2016469 h 6858000"/>
                  <a:gd name="connsiteX298" fmla="*/ 584999 w 4543952"/>
                  <a:gd name="connsiteY298" fmla="*/ 1953413 h 6858000"/>
                  <a:gd name="connsiteX299" fmla="*/ 609004 w 4543952"/>
                  <a:gd name="connsiteY299" fmla="*/ 1933219 h 6858000"/>
                  <a:gd name="connsiteX300" fmla="*/ 624434 w 4543952"/>
                  <a:gd name="connsiteY300" fmla="*/ 1916454 h 6858000"/>
                  <a:gd name="connsiteX301" fmla="*/ 714925 w 4543952"/>
                  <a:gd name="connsiteY301" fmla="*/ 1842158 h 6858000"/>
                  <a:gd name="connsiteX302" fmla="*/ 722546 w 4543952"/>
                  <a:gd name="connsiteY302" fmla="*/ 1833775 h 6858000"/>
                  <a:gd name="connsiteX303" fmla="*/ 764267 w 4543952"/>
                  <a:gd name="connsiteY303" fmla="*/ 1733188 h 6858000"/>
                  <a:gd name="connsiteX304" fmla="*/ 786936 w 4543952"/>
                  <a:gd name="connsiteY304" fmla="*/ 1697753 h 6858000"/>
                  <a:gd name="connsiteX305" fmla="*/ 843517 w 4543952"/>
                  <a:gd name="connsiteY305" fmla="*/ 1624980 h 6858000"/>
                  <a:gd name="connsiteX306" fmla="*/ 845422 w 4543952"/>
                  <a:gd name="connsiteY306" fmla="*/ 1596213 h 6858000"/>
                  <a:gd name="connsiteX307" fmla="*/ 798723 w 4543952"/>
                  <a:gd name="connsiteY307" fmla="*/ 1459072 h 6858000"/>
                  <a:gd name="connsiteX308" fmla="*/ 807941 w 4543952"/>
                  <a:gd name="connsiteY308" fmla="*/ 1481571 h 6858000"/>
                  <a:gd name="connsiteX309" fmla="*/ 798724 w 4543952"/>
                  <a:gd name="connsiteY309" fmla="*/ 1459073 h 6858000"/>
                  <a:gd name="connsiteX310" fmla="*/ 779530 w 4543952"/>
                  <a:gd name="connsiteY310" fmla="*/ 1268757 h 6858000"/>
                  <a:gd name="connsiteX311" fmla="*/ 774363 w 4543952"/>
                  <a:gd name="connsiteY311" fmla="*/ 1286068 h 6858000"/>
                  <a:gd name="connsiteX312" fmla="*/ 752025 w 4543952"/>
                  <a:gd name="connsiteY312" fmla="*/ 1350626 h 6858000"/>
                  <a:gd name="connsiteX313" fmla="*/ 757620 w 4543952"/>
                  <a:gd name="connsiteY313" fmla="*/ 1413839 h 6858000"/>
                  <a:gd name="connsiteX314" fmla="*/ 752026 w 4543952"/>
                  <a:gd name="connsiteY314" fmla="*/ 1350627 h 6858000"/>
                  <a:gd name="connsiteX315" fmla="*/ 774363 w 4543952"/>
                  <a:gd name="connsiteY315" fmla="*/ 1286069 h 6858000"/>
                  <a:gd name="connsiteX316" fmla="*/ 779530 w 4543952"/>
                  <a:gd name="connsiteY316" fmla="*/ 1268757 h 6858000"/>
                  <a:gd name="connsiteX317" fmla="*/ 837801 w 4543952"/>
                  <a:gd name="connsiteY317" fmla="*/ 773034 h 6858000"/>
                  <a:gd name="connsiteX318" fmla="*/ 829801 w 4543952"/>
                  <a:gd name="connsiteY318" fmla="*/ 854378 h 6858000"/>
                  <a:gd name="connsiteX319" fmla="*/ 798747 w 4543952"/>
                  <a:gd name="connsiteY319" fmla="*/ 915342 h 6858000"/>
                  <a:gd name="connsiteX320" fmla="*/ 788269 w 4543952"/>
                  <a:gd name="connsiteY320" fmla="*/ 927154 h 6858000"/>
                  <a:gd name="connsiteX321" fmla="*/ 791889 w 4543952"/>
                  <a:gd name="connsiteY321" fmla="*/ 1097086 h 6858000"/>
                  <a:gd name="connsiteX322" fmla="*/ 796271 w 4543952"/>
                  <a:gd name="connsiteY322" fmla="*/ 1123184 h 6858000"/>
                  <a:gd name="connsiteX323" fmla="*/ 771553 w 4543952"/>
                  <a:gd name="connsiteY323" fmla="*/ 1184028 h 6858000"/>
                  <a:gd name="connsiteX324" fmla="*/ 796272 w 4543952"/>
                  <a:gd name="connsiteY324" fmla="*/ 1123185 h 6858000"/>
                  <a:gd name="connsiteX325" fmla="*/ 791890 w 4543952"/>
                  <a:gd name="connsiteY325" fmla="*/ 1097087 h 6858000"/>
                  <a:gd name="connsiteX326" fmla="*/ 788270 w 4543952"/>
                  <a:gd name="connsiteY326" fmla="*/ 927155 h 6858000"/>
                  <a:gd name="connsiteX327" fmla="*/ 798748 w 4543952"/>
                  <a:gd name="connsiteY327" fmla="*/ 915343 h 6858000"/>
                  <a:gd name="connsiteX328" fmla="*/ 829801 w 4543952"/>
                  <a:gd name="connsiteY328" fmla="*/ 854379 h 6858000"/>
                  <a:gd name="connsiteX329" fmla="*/ 837801 w 4543952"/>
                  <a:gd name="connsiteY329" fmla="*/ 773035 h 6858000"/>
                  <a:gd name="connsiteX330" fmla="*/ 782400 w 4543952"/>
                  <a:gd name="connsiteY330" fmla="*/ 517850 h 6858000"/>
                  <a:gd name="connsiteX331" fmla="*/ 791317 w 4543952"/>
                  <a:gd name="connsiteY331" fmla="*/ 556046 h 6858000"/>
                  <a:gd name="connsiteX332" fmla="*/ 797795 w 4543952"/>
                  <a:gd name="connsiteY332" fmla="*/ 580049 h 6858000"/>
                  <a:gd name="connsiteX333" fmla="*/ 801176 w 4543952"/>
                  <a:gd name="connsiteY333" fmla="*/ 642536 h 6858000"/>
                  <a:gd name="connsiteX334" fmla="*/ 813700 w 4543952"/>
                  <a:gd name="connsiteY334" fmla="*/ 694927 h 6858000"/>
                  <a:gd name="connsiteX335" fmla="*/ 801177 w 4543952"/>
                  <a:gd name="connsiteY335" fmla="*/ 642537 h 6858000"/>
                  <a:gd name="connsiteX336" fmla="*/ 797796 w 4543952"/>
                  <a:gd name="connsiteY336" fmla="*/ 580050 h 6858000"/>
                  <a:gd name="connsiteX337" fmla="*/ 791318 w 4543952"/>
                  <a:gd name="connsiteY337" fmla="*/ 556047 h 6858000"/>
                  <a:gd name="connsiteX338" fmla="*/ 783887 w 4543952"/>
                  <a:gd name="connsiteY338" fmla="*/ 313532 h 6858000"/>
                  <a:gd name="connsiteX339" fmla="*/ 786245 w 4543952"/>
                  <a:gd name="connsiteY339" fmla="*/ 324057 h 6858000"/>
                  <a:gd name="connsiteX340" fmla="*/ 784459 w 4543952"/>
                  <a:gd name="connsiteY340" fmla="*/ 338869 h 6858000"/>
                  <a:gd name="connsiteX341" fmla="*/ 784454 w 4543952"/>
                  <a:gd name="connsiteY341" fmla="*/ 338897 h 6858000"/>
                  <a:gd name="connsiteX342" fmla="*/ 778363 w 4543952"/>
                  <a:gd name="connsiteY342" fmla="*/ 367327 h 6858000"/>
                  <a:gd name="connsiteX343" fmla="*/ 774553 w 4543952"/>
                  <a:gd name="connsiteY343" fmla="*/ 395639 h 6858000"/>
                  <a:gd name="connsiteX344" fmla="*/ 784454 w 4543952"/>
                  <a:gd name="connsiteY344" fmla="*/ 338897 h 6858000"/>
                  <a:gd name="connsiteX345" fmla="*/ 784460 w 4543952"/>
                  <a:gd name="connsiteY345" fmla="*/ 338870 h 6858000"/>
                  <a:gd name="connsiteX346" fmla="*/ 783888 w 4543952"/>
                  <a:gd name="connsiteY346" fmla="*/ 313533 h 6858000"/>
                  <a:gd name="connsiteX347" fmla="*/ 761560 w 4543952"/>
                  <a:gd name="connsiteY347" fmla="*/ 281567 h 6858000"/>
                  <a:gd name="connsiteX348" fmla="*/ 766454 w 4543952"/>
                  <a:gd name="connsiteY348" fmla="*/ 295414 h 6858000"/>
                  <a:gd name="connsiteX349" fmla="*/ 766455 w 4543952"/>
                  <a:gd name="connsiteY349" fmla="*/ 295414 h 6858000"/>
                  <a:gd name="connsiteX350" fmla="*/ 774880 w 4543952"/>
                  <a:gd name="connsiteY350" fmla="*/ 24485 h 6858000"/>
                  <a:gd name="connsiteX351" fmla="*/ 777142 w 4543952"/>
                  <a:gd name="connsiteY351" fmla="*/ 74128 h 6858000"/>
                  <a:gd name="connsiteX352" fmla="*/ 767023 w 4543952"/>
                  <a:gd name="connsiteY352" fmla="*/ 151568 h 6858000"/>
                  <a:gd name="connsiteX353" fmla="*/ 766824 w 4543952"/>
                  <a:gd name="connsiteY353" fmla="*/ 153387 h 6858000"/>
                  <a:gd name="connsiteX354" fmla="*/ 763010 w 4543952"/>
                  <a:gd name="connsiteY354" fmla="*/ 177270 h 6858000"/>
                  <a:gd name="connsiteX355" fmla="*/ 758551 w 4543952"/>
                  <a:gd name="connsiteY355" fmla="*/ 228943 h 6858000"/>
                  <a:gd name="connsiteX356" fmla="*/ 766824 w 4543952"/>
                  <a:gd name="connsiteY356" fmla="*/ 153387 h 6858000"/>
                  <a:gd name="connsiteX357" fmla="*/ 771220 w 4543952"/>
                  <a:gd name="connsiteY357" fmla="*/ 125860 h 6858000"/>
                  <a:gd name="connsiteX358" fmla="*/ 777143 w 4543952"/>
                  <a:gd name="connsiteY358" fmla="*/ 74128 h 6858000"/>
                  <a:gd name="connsiteX359" fmla="*/ 313354 w 4543952"/>
                  <a:gd name="connsiteY359" fmla="*/ 0 h 6858000"/>
                  <a:gd name="connsiteX360" fmla="*/ 777461 w 4543952"/>
                  <a:gd name="connsiteY360" fmla="*/ 0 h 6858000"/>
                  <a:gd name="connsiteX361" fmla="*/ 774743 w 4543952"/>
                  <a:gd name="connsiteY361" fmla="*/ 21485 h 6858000"/>
                  <a:gd name="connsiteX362" fmla="*/ 777461 w 4543952"/>
                  <a:gd name="connsiteY362" fmla="*/ 0 h 6858000"/>
                  <a:gd name="connsiteX363" fmla="*/ 4543952 w 4543952"/>
                  <a:gd name="connsiteY363" fmla="*/ 1 h 6858000"/>
                  <a:gd name="connsiteX364" fmla="*/ 4543952 w 4543952"/>
                  <a:gd name="connsiteY364" fmla="*/ 6858000 h 6858000"/>
                  <a:gd name="connsiteX365" fmla="*/ 284400 w 4543952"/>
                  <a:gd name="connsiteY365" fmla="*/ 6858000 h 6858000"/>
                  <a:gd name="connsiteX366" fmla="*/ 112147 w 4543952"/>
                  <a:gd name="connsiteY366" fmla="*/ 6858000 h 6858000"/>
                  <a:gd name="connsiteX367" fmla="*/ 102447 w 4543952"/>
                  <a:gd name="connsiteY367" fmla="*/ 6815515 h 6858000"/>
                  <a:gd name="connsiteX368" fmla="*/ 83396 w 4543952"/>
                  <a:gd name="connsiteY368" fmla="*/ 6748457 h 6858000"/>
                  <a:gd name="connsiteX369" fmla="*/ 61870 w 4543952"/>
                  <a:gd name="connsiteY369" fmla="*/ 6584811 h 6858000"/>
                  <a:gd name="connsiteX370" fmla="*/ 41105 w 4543952"/>
                  <a:gd name="connsiteY370" fmla="*/ 6415832 h 6858000"/>
                  <a:gd name="connsiteX371" fmla="*/ 34247 w 4543952"/>
                  <a:gd name="connsiteY371" fmla="*/ 6323057 h 6858000"/>
                  <a:gd name="connsiteX372" fmla="*/ 23386 w 4543952"/>
                  <a:gd name="connsiteY372" fmla="*/ 6242092 h 6858000"/>
                  <a:gd name="connsiteX373" fmla="*/ 16528 w 4543952"/>
                  <a:gd name="connsiteY373" fmla="*/ 6171604 h 6858000"/>
                  <a:gd name="connsiteX374" fmla="*/ 2622 w 4543952"/>
                  <a:gd name="connsiteY374" fmla="*/ 6059396 h 6858000"/>
                  <a:gd name="connsiteX375" fmla="*/ 0 w 4543952"/>
                  <a:gd name="connsiteY375" fmla="*/ 6041768 h 6858000"/>
                  <a:gd name="connsiteX376" fmla="*/ 0 w 4543952"/>
                  <a:gd name="connsiteY376" fmla="*/ 6000936 h 6858000"/>
                  <a:gd name="connsiteX377" fmla="*/ 3670 w 4543952"/>
                  <a:gd name="connsiteY377" fmla="*/ 5957594 h 6858000"/>
                  <a:gd name="connsiteX378" fmla="*/ 0 w 4543952"/>
                  <a:gd name="connsiteY378" fmla="*/ 5912510 h 6858000"/>
                  <a:gd name="connsiteX379" fmla="*/ 0 w 4543952"/>
                  <a:gd name="connsiteY379" fmla="*/ 5886400 h 6858000"/>
                  <a:gd name="connsiteX380" fmla="*/ 1098 w 4543952"/>
                  <a:gd name="connsiteY380" fmla="*/ 5864317 h 6858000"/>
                  <a:gd name="connsiteX381" fmla="*/ 24720 w 4543952"/>
                  <a:gd name="connsiteY381" fmla="*/ 5790591 h 6858000"/>
                  <a:gd name="connsiteX382" fmla="*/ 26434 w 4543952"/>
                  <a:gd name="connsiteY382" fmla="*/ 5781829 h 6858000"/>
                  <a:gd name="connsiteX383" fmla="*/ 35771 w 4543952"/>
                  <a:gd name="connsiteY383" fmla="*/ 5733439 h 6858000"/>
                  <a:gd name="connsiteX384" fmla="*/ 38819 w 4543952"/>
                  <a:gd name="connsiteY384" fmla="*/ 5706958 h 6858000"/>
                  <a:gd name="connsiteX385" fmla="*/ 58250 w 4543952"/>
                  <a:gd name="connsiteY385" fmla="*/ 5606371 h 6858000"/>
                  <a:gd name="connsiteX386" fmla="*/ 67394 w 4543952"/>
                  <a:gd name="connsiteY386" fmla="*/ 5548459 h 6858000"/>
                  <a:gd name="connsiteX387" fmla="*/ 66060 w 4543952"/>
                  <a:gd name="connsiteY387" fmla="*/ 5501593 h 6858000"/>
                  <a:gd name="connsiteX388" fmla="*/ 64346 w 4543952"/>
                  <a:gd name="connsiteY388" fmla="*/ 5419294 h 6858000"/>
                  <a:gd name="connsiteX389" fmla="*/ 59964 w 4543952"/>
                  <a:gd name="connsiteY389" fmla="*/ 5393004 h 6858000"/>
                  <a:gd name="connsiteX390" fmla="*/ 72538 w 4543952"/>
                  <a:gd name="connsiteY390" fmla="*/ 5274128 h 6858000"/>
                  <a:gd name="connsiteX391" fmla="*/ 73490 w 4543952"/>
                  <a:gd name="connsiteY391" fmla="*/ 5206307 h 6858000"/>
                  <a:gd name="connsiteX392" fmla="*/ 89113 w 4543952"/>
                  <a:gd name="connsiteY392" fmla="*/ 5129915 h 6858000"/>
                  <a:gd name="connsiteX393" fmla="*/ 88351 w 4543952"/>
                  <a:gd name="connsiteY393" fmla="*/ 5107626 h 6858000"/>
                  <a:gd name="connsiteX394" fmla="*/ 87016 w 4543952"/>
                  <a:gd name="connsiteY394" fmla="*/ 5082669 h 6858000"/>
                  <a:gd name="connsiteX395" fmla="*/ 85872 w 4543952"/>
                  <a:gd name="connsiteY395" fmla="*/ 5006085 h 6858000"/>
                  <a:gd name="connsiteX396" fmla="*/ 80158 w 4543952"/>
                  <a:gd name="connsiteY396" fmla="*/ 4959601 h 6858000"/>
                  <a:gd name="connsiteX397" fmla="*/ 83586 w 4543952"/>
                  <a:gd name="connsiteY397" fmla="*/ 4871018 h 6858000"/>
                  <a:gd name="connsiteX398" fmla="*/ 78634 w 4543952"/>
                  <a:gd name="connsiteY398" fmla="*/ 4838249 h 6858000"/>
                  <a:gd name="connsiteX399" fmla="*/ 78062 w 4543952"/>
                  <a:gd name="connsiteY399" fmla="*/ 4755380 h 6858000"/>
                  <a:gd name="connsiteX400" fmla="*/ 80920 w 4543952"/>
                  <a:gd name="connsiteY400" fmla="*/ 4681082 h 6858000"/>
                  <a:gd name="connsiteX401" fmla="*/ 79396 w 4543952"/>
                  <a:gd name="connsiteY401" fmla="*/ 4609451 h 6858000"/>
                  <a:gd name="connsiteX402" fmla="*/ 73110 w 4543952"/>
                  <a:gd name="connsiteY402" fmla="*/ 4558206 h 6858000"/>
                  <a:gd name="connsiteX403" fmla="*/ 69300 w 4543952"/>
                  <a:gd name="connsiteY403" fmla="*/ 4502578 h 6858000"/>
                  <a:gd name="connsiteX404" fmla="*/ 46629 w 4543952"/>
                  <a:gd name="connsiteY404" fmla="*/ 4349221 h 6858000"/>
                  <a:gd name="connsiteX405" fmla="*/ 52153 w 4543952"/>
                  <a:gd name="connsiteY405" fmla="*/ 4320836 h 6858000"/>
                  <a:gd name="connsiteX406" fmla="*/ 57297 w 4543952"/>
                  <a:gd name="connsiteY406" fmla="*/ 4159666 h 6858000"/>
                  <a:gd name="connsiteX407" fmla="*/ 56915 w 4543952"/>
                  <a:gd name="connsiteY407" fmla="*/ 4124613 h 6858000"/>
                  <a:gd name="connsiteX408" fmla="*/ 79396 w 4543952"/>
                  <a:gd name="connsiteY408" fmla="*/ 4030502 h 6858000"/>
                  <a:gd name="connsiteX409" fmla="*/ 43771 w 4543952"/>
                  <a:gd name="connsiteY409" fmla="*/ 3885337 h 6858000"/>
                  <a:gd name="connsiteX410" fmla="*/ 426 w 4543952"/>
                  <a:gd name="connsiteY410" fmla="*/ 3786776 h 6858000"/>
                  <a:gd name="connsiteX411" fmla="*/ 0 w 4543952"/>
                  <a:gd name="connsiteY411" fmla="*/ 3773896 h 6858000"/>
                  <a:gd name="connsiteX412" fmla="*/ 0 w 4543952"/>
                  <a:gd name="connsiteY412" fmla="*/ 3393881 h 6858000"/>
                  <a:gd name="connsiteX413" fmla="*/ 11838 w 4543952"/>
                  <a:gd name="connsiteY413" fmla="*/ 3359515 h 6858000"/>
                  <a:gd name="connsiteX414" fmla="*/ 12910 w 4543952"/>
                  <a:gd name="connsiteY414" fmla="*/ 3318770 h 6858000"/>
                  <a:gd name="connsiteX415" fmla="*/ 6718 w 4543952"/>
                  <a:gd name="connsiteY415" fmla="*/ 3304078 h 6858000"/>
                  <a:gd name="connsiteX416" fmla="*/ 0 w 4543952"/>
                  <a:gd name="connsiteY416" fmla="*/ 3297656 h 6858000"/>
                  <a:gd name="connsiteX417" fmla="*/ 0 w 4543952"/>
                  <a:gd name="connsiteY417" fmla="*/ 3207866 h 6858000"/>
                  <a:gd name="connsiteX418" fmla="*/ 15553 w 4543952"/>
                  <a:gd name="connsiteY418" fmla="*/ 3186770 h 6858000"/>
                  <a:gd name="connsiteX419" fmla="*/ 36341 w 4543952"/>
                  <a:gd name="connsiteY419" fmla="*/ 3107499 h 6858000"/>
                  <a:gd name="connsiteX420" fmla="*/ 38057 w 4543952"/>
                  <a:gd name="connsiteY420" fmla="*/ 3042727 h 6858000"/>
                  <a:gd name="connsiteX421" fmla="*/ 54249 w 4543952"/>
                  <a:gd name="connsiteY421" fmla="*/ 2901942 h 6858000"/>
                  <a:gd name="connsiteX422" fmla="*/ 77300 w 4543952"/>
                  <a:gd name="connsiteY422" fmla="*/ 2809929 h 6858000"/>
                  <a:gd name="connsiteX423" fmla="*/ 103399 w 4543952"/>
                  <a:gd name="connsiteY423" fmla="*/ 2743825 h 6858000"/>
                  <a:gd name="connsiteX424" fmla="*/ 137500 w 4543952"/>
                  <a:gd name="connsiteY424" fmla="*/ 2649142 h 6858000"/>
                  <a:gd name="connsiteX425" fmla="*/ 155217 w 4543952"/>
                  <a:gd name="connsiteY425" fmla="*/ 2554078 h 6858000"/>
                  <a:gd name="connsiteX426" fmla="*/ 177507 w 4543952"/>
                  <a:gd name="connsiteY426" fmla="*/ 2485306 h 6858000"/>
                  <a:gd name="connsiteX427" fmla="*/ 192748 w 4543952"/>
                  <a:gd name="connsiteY427" fmla="*/ 2401291 h 6858000"/>
                  <a:gd name="connsiteX428" fmla="*/ 193318 w 4543952"/>
                  <a:gd name="connsiteY428" fmla="*/ 2330805 h 6858000"/>
                  <a:gd name="connsiteX429" fmla="*/ 190652 w 4543952"/>
                  <a:gd name="connsiteY429" fmla="*/ 2220311 h 6858000"/>
                  <a:gd name="connsiteX430" fmla="*/ 236753 w 4543952"/>
                  <a:gd name="connsiteY430" fmla="*/ 2085053 h 6858000"/>
                  <a:gd name="connsiteX431" fmla="*/ 247042 w 4543952"/>
                  <a:gd name="connsiteY431" fmla="*/ 2030377 h 6858000"/>
                  <a:gd name="connsiteX432" fmla="*/ 251804 w 4543952"/>
                  <a:gd name="connsiteY432" fmla="*/ 1978939 h 6858000"/>
                  <a:gd name="connsiteX433" fmla="*/ 282475 w 4543952"/>
                  <a:gd name="connsiteY433" fmla="*/ 1869779 h 6858000"/>
                  <a:gd name="connsiteX434" fmla="*/ 292573 w 4543952"/>
                  <a:gd name="connsiteY434" fmla="*/ 1825392 h 6858000"/>
                  <a:gd name="connsiteX435" fmla="*/ 292381 w 4543952"/>
                  <a:gd name="connsiteY435" fmla="*/ 1763286 h 6858000"/>
                  <a:gd name="connsiteX436" fmla="*/ 306480 w 4543952"/>
                  <a:gd name="connsiteY436" fmla="*/ 1650316 h 6858000"/>
                  <a:gd name="connsiteX437" fmla="*/ 347629 w 4543952"/>
                  <a:gd name="connsiteY437" fmla="*/ 1537536 h 6858000"/>
                  <a:gd name="connsiteX438" fmla="*/ 343629 w 4543952"/>
                  <a:gd name="connsiteY438" fmla="*/ 1489719 h 6858000"/>
                  <a:gd name="connsiteX439" fmla="*/ 344581 w 4543952"/>
                  <a:gd name="connsiteY439" fmla="*/ 1472574 h 6858000"/>
                  <a:gd name="connsiteX440" fmla="*/ 367252 w 4543952"/>
                  <a:gd name="connsiteY440" fmla="*/ 1318455 h 6858000"/>
                  <a:gd name="connsiteX441" fmla="*/ 369728 w 4543952"/>
                  <a:gd name="connsiteY441" fmla="*/ 1303023 h 6858000"/>
                  <a:gd name="connsiteX442" fmla="*/ 389921 w 4543952"/>
                  <a:gd name="connsiteY442" fmla="*/ 1230632 h 6858000"/>
                  <a:gd name="connsiteX443" fmla="*/ 402495 w 4543952"/>
                  <a:gd name="connsiteY443" fmla="*/ 1048124 h 6858000"/>
                  <a:gd name="connsiteX444" fmla="*/ 404019 w 4543952"/>
                  <a:gd name="connsiteY444" fmla="*/ 1036886 h 6858000"/>
                  <a:gd name="connsiteX445" fmla="*/ 393923 w 4543952"/>
                  <a:gd name="connsiteY445" fmla="*/ 975732 h 6858000"/>
                  <a:gd name="connsiteX446" fmla="*/ 379634 w 4543952"/>
                  <a:gd name="connsiteY446" fmla="*/ 945443 h 6858000"/>
                  <a:gd name="connsiteX447" fmla="*/ 364774 w 4543952"/>
                  <a:gd name="connsiteY447" fmla="*/ 898197 h 6858000"/>
                  <a:gd name="connsiteX448" fmla="*/ 359250 w 4543952"/>
                  <a:gd name="connsiteY448" fmla="*/ 850188 h 6858000"/>
                  <a:gd name="connsiteX449" fmla="*/ 381730 w 4543952"/>
                  <a:gd name="connsiteY449" fmla="*/ 769604 h 6858000"/>
                  <a:gd name="connsiteX450" fmla="*/ 384016 w 4543952"/>
                  <a:gd name="connsiteY450" fmla="*/ 740267 h 6858000"/>
                  <a:gd name="connsiteX451" fmla="*/ 394875 w 4543952"/>
                  <a:gd name="connsiteY451" fmla="*/ 674922 h 6858000"/>
                  <a:gd name="connsiteX452" fmla="*/ 394113 w 4543952"/>
                  <a:gd name="connsiteY452" fmla="*/ 617771 h 6858000"/>
                  <a:gd name="connsiteX453" fmla="*/ 376776 w 4543952"/>
                  <a:gd name="connsiteY453" fmla="*/ 571859 h 6858000"/>
                  <a:gd name="connsiteX454" fmla="*/ 373348 w 4543952"/>
                  <a:gd name="connsiteY454" fmla="*/ 505181 h 6858000"/>
                  <a:gd name="connsiteX455" fmla="*/ 385920 w 4543952"/>
                  <a:gd name="connsiteY455" fmla="*/ 462125 h 6858000"/>
                  <a:gd name="connsiteX456" fmla="*/ 387634 w 4543952"/>
                  <a:gd name="connsiteY456" fmla="*/ 453363 h 6858000"/>
                  <a:gd name="connsiteX457" fmla="*/ 388399 w 4543952"/>
                  <a:gd name="connsiteY457" fmla="*/ 340773 h 6858000"/>
                  <a:gd name="connsiteX458" fmla="*/ 350487 w 4543952"/>
                  <a:gd name="connsiteY458" fmla="*/ 200181 h 6858000"/>
                  <a:gd name="connsiteX459" fmla="*/ 342485 w 4543952"/>
                  <a:gd name="connsiteY459" fmla="*/ 176938 h 6858000"/>
                  <a:gd name="connsiteX460" fmla="*/ 328579 w 4543952"/>
                  <a:gd name="connsiteY460" fmla="*/ 63586 h 6858000"/>
                  <a:gd name="connsiteX461" fmla="*/ 314480 w 4543952"/>
                  <a:gd name="connsiteY461" fmla="*/ 2816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</a:cxnLst>
                <a:rect l="l" t="t" r="r" b="b"/>
                <a:pathLst>
                  <a:path w="4543952" h="6858000">
                    <a:moveTo>
                      <a:pt x="328959" y="6564619"/>
                    </a:moveTo>
                    <a:lnTo>
                      <a:pt x="306480" y="6588624"/>
                    </a:lnTo>
                    <a:cubicBezTo>
                      <a:pt x="298003" y="6597577"/>
                      <a:pt x="291954" y="6611341"/>
                      <a:pt x="289858" y="6625223"/>
                    </a:cubicBezTo>
                    <a:lnTo>
                      <a:pt x="289858" y="6625224"/>
                    </a:lnTo>
                    <a:lnTo>
                      <a:pt x="289870" y="6645551"/>
                    </a:lnTo>
                    <a:lnTo>
                      <a:pt x="296953" y="6662539"/>
                    </a:lnTo>
                    <a:lnTo>
                      <a:pt x="296953" y="6662541"/>
                    </a:lnTo>
                    <a:lnTo>
                      <a:pt x="296954" y="6662543"/>
                    </a:lnTo>
                    <a:lnTo>
                      <a:pt x="311551" y="6702975"/>
                    </a:lnTo>
                    <a:lnTo>
                      <a:pt x="297715" y="6742551"/>
                    </a:lnTo>
                    <a:lnTo>
                      <a:pt x="297714" y="6742554"/>
                    </a:lnTo>
                    <a:lnTo>
                      <a:pt x="283011" y="6776799"/>
                    </a:lnTo>
                    <a:lnTo>
                      <a:pt x="278238" y="6812061"/>
                    </a:lnTo>
                    <a:lnTo>
                      <a:pt x="278237" y="6812062"/>
                    </a:lnTo>
                    <a:lnTo>
                      <a:pt x="278237" y="6812063"/>
                    </a:lnTo>
                    <a:lnTo>
                      <a:pt x="278238" y="6812061"/>
                    </a:lnTo>
                    <a:lnTo>
                      <a:pt x="297714" y="6742554"/>
                    </a:lnTo>
                    <a:lnTo>
                      <a:pt x="297715" y="6742552"/>
                    </a:lnTo>
                    <a:cubicBezTo>
                      <a:pt x="306003" y="6729218"/>
                      <a:pt x="311147" y="6716168"/>
                      <a:pt x="311551" y="6702976"/>
                    </a:cubicBezTo>
                    <a:lnTo>
                      <a:pt x="311551" y="6702975"/>
                    </a:lnTo>
                    <a:lnTo>
                      <a:pt x="308405" y="6683026"/>
                    </a:lnTo>
                    <a:lnTo>
                      <a:pt x="296954" y="6662543"/>
                    </a:lnTo>
                    <a:lnTo>
                      <a:pt x="296953" y="6662540"/>
                    </a:lnTo>
                    <a:lnTo>
                      <a:pt x="296953" y="6662539"/>
                    </a:lnTo>
                    <a:lnTo>
                      <a:pt x="289858" y="6625224"/>
                    </a:lnTo>
                    <a:lnTo>
                      <a:pt x="306480" y="6588625"/>
                    </a:lnTo>
                    <a:cubicBezTo>
                      <a:pt x="312576" y="6582146"/>
                      <a:pt x="318672" y="6575478"/>
                      <a:pt x="328959" y="6564620"/>
                    </a:cubicBezTo>
                    <a:close/>
                    <a:moveTo>
                      <a:pt x="248638" y="6438980"/>
                    </a:moveTo>
                    <a:cubicBezTo>
                      <a:pt x="258140" y="6444076"/>
                      <a:pt x="265617" y="6451649"/>
                      <a:pt x="268569" y="6463840"/>
                    </a:cubicBezTo>
                    <a:lnTo>
                      <a:pt x="268572" y="6463848"/>
                    </a:lnTo>
                    <a:lnTo>
                      <a:pt x="279556" y="6508051"/>
                    </a:lnTo>
                    <a:lnTo>
                      <a:pt x="282367" y="6513011"/>
                    </a:lnTo>
                    <a:lnTo>
                      <a:pt x="284834" y="6521803"/>
                    </a:lnTo>
                    <a:lnTo>
                      <a:pt x="301172" y="6546194"/>
                    </a:lnTo>
                    <a:lnTo>
                      <a:pt x="301172" y="6546193"/>
                    </a:lnTo>
                    <a:lnTo>
                      <a:pt x="282367" y="6513011"/>
                    </a:lnTo>
                    <a:lnTo>
                      <a:pt x="268572" y="6463848"/>
                    </a:lnTo>
                    <a:lnTo>
                      <a:pt x="268569" y="6463839"/>
                    </a:lnTo>
                    <a:close/>
                    <a:moveTo>
                      <a:pt x="166047" y="6392242"/>
                    </a:moveTo>
                    <a:lnTo>
                      <a:pt x="173364" y="6407332"/>
                    </a:lnTo>
                    <a:lnTo>
                      <a:pt x="173364" y="6407331"/>
                    </a:lnTo>
                    <a:close/>
                    <a:moveTo>
                      <a:pt x="401733" y="4221390"/>
                    </a:moveTo>
                    <a:lnTo>
                      <a:pt x="396017" y="4253013"/>
                    </a:lnTo>
                    <a:cubicBezTo>
                      <a:pt x="383824" y="4277400"/>
                      <a:pt x="368204" y="4300069"/>
                      <a:pt x="356201" y="4324644"/>
                    </a:cubicBezTo>
                    <a:cubicBezTo>
                      <a:pt x="350487" y="4336456"/>
                      <a:pt x="347439" y="4350553"/>
                      <a:pt x="347247" y="4363889"/>
                    </a:cubicBezTo>
                    <a:lnTo>
                      <a:pt x="347247" y="4363890"/>
                    </a:lnTo>
                    <a:cubicBezTo>
                      <a:pt x="346295" y="4403325"/>
                      <a:pt x="346295" y="4442761"/>
                      <a:pt x="348009" y="4482004"/>
                    </a:cubicBezTo>
                    <a:cubicBezTo>
                      <a:pt x="350677" y="4546776"/>
                      <a:pt x="351249" y="4612500"/>
                      <a:pt x="408019" y="4659174"/>
                    </a:cubicBezTo>
                    <a:cubicBezTo>
                      <a:pt x="412591" y="4662986"/>
                      <a:pt x="415259" y="4671176"/>
                      <a:pt x="416021" y="4677655"/>
                    </a:cubicBezTo>
                    <a:cubicBezTo>
                      <a:pt x="419640" y="4707564"/>
                      <a:pt x="420022" y="4738235"/>
                      <a:pt x="425928" y="4767764"/>
                    </a:cubicBezTo>
                    <a:lnTo>
                      <a:pt x="427237" y="4800482"/>
                    </a:lnTo>
                    <a:lnTo>
                      <a:pt x="412401" y="4828915"/>
                    </a:lnTo>
                    <a:cubicBezTo>
                      <a:pt x="404115" y="4837702"/>
                      <a:pt x="397114" y="4847213"/>
                      <a:pt x="391971" y="4857316"/>
                    </a:cubicBezTo>
                    <a:lnTo>
                      <a:pt x="390221" y="4863342"/>
                    </a:lnTo>
                    <a:lnTo>
                      <a:pt x="387469" y="4867613"/>
                    </a:lnTo>
                    <a:lnTo>
                      <a:pt x="382691" y="4889274"/>
                    </a:lnTo>
                    <a:lnTo>
                      <a:pt x="382691" y="4889275"/>
                    </a:lnTo>
                    <a:cubicBezTo>
                      <a:pt x="382122" y="4896713"/>
                      <a:pt x="382634" y="4904357"/>
                      <a:pt x="384396" y="4912168"/>
                    </a:cubicBezTo>
                    <a:lnTo>
                      <a:pt x="385799" y="4933804"/>
                    </a:lnTo>
                    <a:lnTo>
                      <a:pt x="378247" y="4957452"/>
                    </a:lnTo>
                    <a:lnTo>
                      <a:pt x="360964" y="4987036"/>
                    </a:lnTo>
                    <a:cubicBezTo>
                      <a:pt x="349725" y="5003800"/>
                      <a:pt x="335627" y="5022851"/>
                      <a:pt x="334485" y="5041520"/>
                    </a:cubicBezTo>
                    <a:cubicBezTo>
                      <a:pt x="333557" y="5057380"/>
                      <a:pt x="327458" y="5072410"/>
                      <a:pt x="321371" y="5087422"/>
                    </a:cubicBezTo>
                    <a:lnTo>
                      <a:pt x="321364" y="5087449"/>
                    </a:lnTo>
                    <a:lnTo>
                      <a:pt x="315482" y="5102460"/>
                    </a:lnTo>
                    <a:lnTo>
                      <a:pt x="308338" y="5133219"/>
                    </a:lnTo>
                    <a:lnTo>
                      <a:pt x="308337" y="5133223"/>
                    </a:lnTo>
                    <a:lnTo>
                      <a:pt x="308337" y="5133224"/>
                    </a:lnTo>
                    <a:lnTo>
                      <a:pt x="315052" y="5166113"/>
                    </a:lnTo>
                    <a:lnTo>
                      <a:pt x="314362" y="5172089"/>
                    </a:lnTo>
                    <a:cubicBezTo>
                      <a:pt x="313481" y="5174399"/>
                      <a:pt x="312290" y="5176875"/>
                      <a:pt x="311814" y="5179066"/>
                    </a:cubicBezTo>
                    <a:lnTo>
                      <a:pt x="311814" y="5179067"/>
                    </a:lnTo>
                    <a:cubicBezTo>
                      <a:pt x="304574" y="5214121"/>
                      <a:pt x="311624" y="5247078"/>
                      <a:pt x="335437" y="5272796"/>
                    </a:cubicBezTo>
                    <a:lnTo>
                      <a:pt x="360397" y="5321350"/>
                    </a:lnTo>
                    <a:lnTo>
                      <a:pt x="364317" y="5355013"/>
                    </a:lnTo>
                    <a:lnTo>
                      <a:pt x="359440" y="5385383"/>
                    </a:lnTo>
                    <a:cubicBezTo>
                      <a:pt x="356201" y="5398720"/>
                      <a:pt x="353915" y="5412056"/>
                      <a:pt x="351249" y="5425581"/>
                    </a:cubicBezTo>
                    <a:cubicBezTo>
                      <a:pt x="347439" y="5443869"/>
                      <a:pt x="343437" y="5462350"/>
                      <a:pt x="339627" y="5480636"/>
                    </a:cubicBezTo>
                    <a:cubicBezTo>
                      <a:pt x="337722" y="5489496"/>
                      <a:pt x="335151" y="5498831"/>
                      <a:pt x="335103" y="5507666"/>
                    </a:cubicBezTo>
                    <a:lnTo>
                      <a:pt x="335103" y="5507667"/>
                    </a:lnTo>
                    <a:lnTo>
                      <a:pt x="337324" y="5520421"/>
                    </a:lnTo>
                    <a:lnTo>
                      <a:pt x="345722" y="5531691"/>
                    </a:lnTo>
                    <a:lnTo>
                      <a:pt x="345723" y="5531693"/>
                    </a:lnTo>
                    <a:lnTo>
                      <a:pt x="355869" y="5547577"/>
                    </a:lnTo>
                    <a:lnTo>
                      <a:pt x="346295" y="5562745"/>
                    </a:lnTo>
                    <a:cubicBezTo>
                      <a:pt x="303622" y="5600466"/>
                      <a:pt x="276951" y="5646188"/>
                      <a:pt x="275047" y="5704482"/>
                    </a:cubicBezTo>
                    <a:cubicBezTo>
                      <a:pt x="274665" y="5716484"/>
                      <a:pt x="271999" y="5728677"/>
                      <a:pt x="269141" y="5740487"/>
                    </a:cubicBezTo>
                    <a:cubicBezTo>
                      <a:pt x="267426" y="5747727"/>
                      <a:pt x="265520" y="5756492"/>
                      <a:pt x="260376" y="5760872"/>
                    </a:cubicBezTo>
                    <a:cubicBezTo>
                      <a:pt x="221133" y="5794973"/>
                      <a:pt x="193890" y="5837456"/>
                      <a:pt x="171981" y="5883750"/>
                    </a:cubicBezTo>
                    <a:lnTo>
                      <a:pt x="171979" y="5883755"/>
                    </a:lnTo>
                    <a:lnTo>
                      <a:pt x="160957" y="5909350"/>
                    </a:lnTo>
                    <a:lnTo>
                      <a:pt x="154076" y="5935945"/>
                    </a:lnTo>
                    <a:lnTo>
                      <a:pt x="154075" y="5935948"/>
                    </a:lnTo>
                    <a:lnTo>
                      <a:pt x="154075" y="5935949"/>
                    </a:lnTo>
                    <a:lnTo>
                      <a:pt x="154242" y="5964476"/>
                    </a:lnTo>
                    <a:lnTo>
                      <a:pt x="157695" y="5993289"/>
                    </a:lnTo>
                    <a:lnTo>
                      <a:pt x="157695" y="5993291"/>
                    </a:lnTo>
                    <a:cubicBezTo>
                      <a:pt x="158837" y="6004531"/>
                      <a:pt x="158647" y="6017485"/>
                      <a:pt x="164171" y="6026440"/>
                    </a:cubicBezTo>
                    <a:cubicBezTo>
                      <a:pt x="181508" y="6054825"/>
                      <a:pt x="200176" y="6082258"/>
                      <a:pt x="220371" y="6108738"/>
                    </a:cubicBezTo>
                    <a:lnTo>
                      <a:pt x="234064" y="6133314"/>
                    </a:lnTo>
                    <a:lnTo>
                      <a:pt x="218468" y="6155599"/>
                    </a:lnTo>
                    <a:lnTo>
                      <a:pt x="218465" y="6155601"/>
                    </a:lnTo>
                    <a:cubicBezTo>
                      <a:pt x="196176" y="6175796"/>
                      <a:pt x="184556" y="6200943"/>
                      <a:pt x="179794" y="6228755"/>
                    </a:cubicBezTo>
                    <a:cubicBezTo>
                      <a:pt x="172363" y="6272763"/>
                      <a:pt x="166077" y="6317150"/>
                      <a:pt x="162457" y="6361538"/>
                    </a:cubicBezTo>
                    <a:lnTo>
                      <a:pt x="162457" y="6361539"/>
                    </a:lnTo>
                    <a:lnTo>
                      <a:pt x="179794" y="6228756"/>
                    </a:lnTo>
                    <a:cubicBezTo>
                      <a:pt x="184556" y="6200944"/>
                      <a:pt x="196176" y="6175797"/>
                      <a:pt x="218465" y="6155602"/>
                    </a:cubicBezTo>
                    <a:lnTo>
                      <a:pt x="218468" y="6155599"/>
                    </a:lnTo>
                    <a:lnTo>
                      <a:pt x="230364" y="6143189"/>
                    </a:lnTo>
                    <a:lnTo>
                      <a:pt x="234064" y="6133314"/>
                    </a:lnTo>
                    <a:lnTo>
                      <a:pt x="234064" y="6133313"/>
                    </a:lnTo>
                    <a:cubicBezTo>
                      <a:pt x="233993" y="6126883"/>
                      <a:pt x="229039" y="6120073"/>
                      <a:pt x="220371" y="6108737"/>
                    </a:cubicBezTo>
                    <a:cubicBezTo>
                      <a:pt x="200176" y="6082257"/>
                      <a:pt x="181508" y="6054824"/>
                      <a:pt x="164171" y="6026439"/>
                    </a:cubicBezTo>
                    <a:cubicBezTo>
                      <a:pt x="158647" y="6017484"/>
                      <a:pt x="158837" y="6004530"/>
                      <a:pt x="157695" y="5993290"/>
                    </a:cubicBezTo>
                    <a:lnTo>
                      <a:pt x="157695" y="5993289"/>
                    </a:lnTo>
                    <a:lnTo>
                      <a:pt x="154075" y="5935949"/>
                    </a:lnTo>
                    <a:lnTo>
                      <a:pt x="154076" y="5935945"/>
                    </a:lnTo>
                    <a:lnTo>
                      <a:pt x="171979" y="5883755"/>
                    </a:lnTo>
                    <a:lnTo>
                      <a:pt x="171981" y="5883751"/>
                    </a:lnTo>
                    <a:cubicBezTo>
                      <a:pt x="193890" y="5837457"/>
                      <a:pt x="221133" y="5794974"/>
                      <a:pt x="260376" y="5760873"/>
                    </a:cubicBezTo>
                    <a:cubicBezTo>
                      <a:pt x="265520" y="5756493"/>
                      <a:pt x="267426" y="5747728"/>
                      <a:pt x="269141" y="5740488"/>
                    </a:cubicBezTo>
                    <a:cubicBezTo>
                      <a:pt x="271999" y="5728678"/>
                      <a:pt x="274665" y="5716485"/>
                      <a:pt x="275047" y="5704483"/>
                    </a:cubicBezTo>
                    <a:cubicBezTo>
                      <a:pt x="276951" y="5646189"/>
                      <a:pt x="303622" y="5600467"/>
                      <a:pt x="346295" y="5562746"/>
                    </a:cubicBezTo>
                    <a:cubicBezTo>
                      <a:pt x="352392" y="5557317"/>
                      <a:pt x="355774" y="5552507"/>
                      <a:pt x="355869" y="5547578"/>
                    </a:cubicBezTo>
                    <a:lnTo>
                      <a:pt x="355869" y="5547577"/>
                    </a:lnTo>
                    <a:cubicBezTo>
                      <a:pt x="355964" y="5542648"/>
                      <a:pt x="352773" y="5537599"/>
                      <a:pt x="345723" y="5531692"/>
                    </a:cubicBezTo>
                    <a:lnTo>
                      <a:pt x="345722" y="5531691"/>
                    </a:lnTo>
                    <a:lnTo>
                      <a:pt x="335103" y="5507667"/>
                    </a:lnTo>
                    <a:lnTo>
                      <a:pt x="339627" y="5480637"/>
                    </a:lnTo>
                    <a:cubicBezTo>
                      <a:pt x="343437" y="5462351"/>
                      <a:pt x="347439" y="5443870"/>
                      <a:pt x="351249" y="5425582"/>
                    </a:cubicBezTo>
                    <a:cubicBezTo>
                      <a:pt x="353915" y="5412057"/>
                      <a:pt x="356201" y="5398721"/>
                      <a:pt x="359440" y="5385384"/>
                    </a:cubicBezTo>
                    <a:cubicBezTo>
                      <a:pt x="361965" y="5375002"/>
                      <a:pt x="363668" y="5364882"/>
                      <a:pt x="364317" y="5355014"/>
                    </a:cubicBezTo>
                    <a:lnTo>
                      <a:pt x="364317" y="5355013"/>
                    </a:lnTo>
                    <a:lnTo>
                      <a:pt x="362870" y="5326162"/>
                    </a:lnTo>
                    <a:lnTo>
                      <a:pt x="360397" y="5321350"/>
                    </a:lnTo>
                    <a:lnTo>
                      <a:pt x="359341" y="5312287"/>
                    </a:lnTo>
                    <a:cubicBezTo>
                      <a:pt x="354789" y="5298594"/>
                      <a:pt x="347082" y="5285440"/>
                      <a:pt x="335437" y="5272795"/>
                    </a:cubicBezTo>
                    <a:cubicBezTo>
                      <a:pt x="323531" y="5259936"/>
                      <a:pt x="315815" y="5245268"/>
                      <a:pt x="311981" y="5229432"/>
                    </a:cubicBezTo>
                    <a:lnTo>
                      <a:pt x="311814" y="5179067"/>
                    </a:lnTo>
                    <a:lnTo>
                      <a:pt x="314362" y="5172090"/>
                    </a:lnTo>
                    <a:cubicBezTo>
                      <a:pt x="315243" y="5169780"/>
                      <a:pt x="315814" y="5167637"/>
                      <a:pt x="315052" y="5166113"/>
                    </a:cubicBezTo>
                    <a:lnTo>
                      <a:pt x="315052" y="5166112"/>
                    </a:lnTo>
                    <a:lnTo>
                      <a:pt x="308337" y="5133224"/>
                    </a:lnTo>
                    <a:lnTo>
                      <a:pt x="308338" y="5133219"/>
                    </a:lnTo>
                    <a:lnTo>
                      <a:pt x="321364" y="5087449"/>
                    </a:lnTo>
                    <a:lnTo>
                      <a:pt x="327270" y="5072375"/>
                    </a:lnTo>
                    <a:cubicBezTo>
                      <a:pt x="330949" y="5062299"/>
                      <a:pt x="333866" y="5052095"/>
                      <a:pt x="334485" y="5041521"/>
                    </a:cubicBezTo>
                    <a:cubicBezTo>
                      <a:pt x="335627" y="5022852"/>
                      <a:pt x="349725" y="5003801"/>
                      <a:pt x="360964" y="4987037"/>
                    </a:cubicBezTo>
                    <a:cubicBezTo>
                      <a:pt x="366751" y="4978392"/>
                      <a:pt x="372458" y="4970096"/>
                      <a:pt x="376969" y="4961455"/>
                    </a:cubicBezTo>
                    <a:lnTo>
                      <a:pt x="378247" y="4957452"/>
                    </a:lnTo>
                    <a:lnTo>
                      <a:pt x="381039" y="4952672"/>
                    </a:lnTo>
                    <a:lnTo>
                      <a:pt x="385799" y="4933804"/>
                    </a:lnTo>
                    <a:cubicBezTo>
                      <a:pt x="386468" y="4927121"/>
                      <a:pt x="386111" y="4919978"/>
                      <a:pt x="384396" y="4912167"/>
                    </a:cubicBezTo>
                    <a:lnTo>
                      <a:pt x="382691" y="4889274"/>
                    </a:lnTo>
                    <a:lnTo>
                      <a:pt x="390221" y="4863342"/>
                    </a:lnTo>
                    <a:lnTo>
                      <a:pt x="412401" y="4828916"/>
                    </a:lnTo>
                    <a:cubicBezTo>
                      <a:pt x="420784" y="4819963"/>
                      <a:pt x="425356" y="4810580"/>
                      <a:pt x="427237" y="4800483"/>
                    </a:cubicBezTo>
                    <a:lnTo>
                      <a:pt x="427237" y="4800482"/>
                    </a:lnTo>
                    <a:cubicBezTo>
                      <a:pt x="429119" y="4790385"/>
                      <a:pt x="428309" y="4779574"/>
                      <a:pt x="425928" y="4767763"/>
                    </a:cubicBezTo>
                    <a:cubicBezTo>
                      <a:pt x="420022" y="4738234"/>
                      <a:pt x="419640" y="4707563"/>
                      <a:pt x="416021" y="4677654"/>
                    </a:cubicBezTo>
                    <a:cubicBezTo>
                      <a:pt x="415259" y="4671175"/>
                      <a:pt x="412591" y="4662985"/>
                      <a:pt x="408019" y="4659173"/>
                    </a:cubicBezTo>
                    <a:cubicBezTo>
                      <a:pt x="351249" y="4612499"/>
                      <a:pt x="350677" y="4546775"/>
                      <a:pt x="348009" y="4482003"/>
                    </a:cubicBezTo>
                    <a:lnTo>
                      <a:pt x="347247" y="4363890"/>
                    </a:lnTo>
                    <a:lnTo>
                      <a:pt x="356201" y="4324645"/>
                    </a:lnTo>
                    <a:cubicBezTo>
                      <a:pt x="368204" y="4300070"/>
                      <a:pt x="383824" y="4277401"/>
                      <a:pt x="396017" y="4253014"/>
                    </a:cubicBezTo>
                    <a:cubicBezTo>
                      <a:pt x="400781" y="4243872"/>
                      <a:pt x="400971" y="4232060"/>
                      <a:pt x="401733" y="4221391"/>
                    </a:cubicBezTo>
                    <a:close/>
                    <a:moveTo>
                      <a:pt x="332842" y="2836171"/>
                    </a:moveTo>
                    <a:lnTo>
                      <a:pt x="332842" y="2836172"/>
                    </a:lnTo>
                    <a:cubicBezTo>
                      <a:pt x="336914" y="2839982"/>
                      <a:pt x="340200" y="2844316"/>
                      <a:pt x="341533" y="2848793"/>
                    </a:cubicBezTo>
                    <a:lnTo>
                      <a:pt x="358166" y="2903544"/>
                    </a:lnTo>
                    <a:lnTo>
                      <a:pt x="366072" y="2947858"/>
                    </a:lnTo>
                    <a:lnTo>
                      <a:pt x="366072" y="2947862"/>
                    </a:lnTo>
                    <a:lnTo>
                      <a:pt x="362488" y="2982147"/>
                    </a:lnTo>
                    <a:cubicBezTo>
                      <a:pt x="354392" y="3014152"/>
                      <a:pt x="350582" y="3045776"/>
                      <a:pt x="350796" y="3077400"/>
                    </a:cubicBezTo>
                    <a:lnTo>
                      <a:pt x="350796" y="3077401"/>
                    </a:lnTo>
                    <a:cubicBezTo>
                      <a:pt x="351010" y="3109025"/>
                      <a:pt x="355249" y="3140649"/>
                      <a:pt x="363250" y="3172654"/>
                    </a:cubicBezTo>
                    <a:cubicBezTo>
                      <a:pt x="389159" y="3276480"/>
                      <a:pt x="416591" y="3380305"/>
                      <a:pt x="410877" y="3489467"/>
                    </a:cubicBezTo>
                    <a:cubicBezTo>
                      <a:pt x="409925" y="3507563"/>
                      <a:pt x="421546" y="3529090"/>
                      <a:pt x="432976" y="3544713"/>
                    </a:cubicBezTo>
                    <a:cubicBezTo>
                      <a:pt x="438406" y="3552190"/>
                      <a:pt x="442585" y="3557715"/>
                      <a:pt x="445520" y="3562320"/>
                    </a:cubicBezTo>
                    <a:lnTo>
                      <a:pt x="450598" y="3574407"/>
                    </a:lnTo>
                    <a:lnTo>
                      <a:pt x="448246" y="3587173"/>
                    </a:lnTo>
                    <a:cubicBezTo>
                      <a:pt x="446228" y="3592231"/>
                      <a:pt x="442978" y="3598434"/>
                      <a:pt x="438500" y="3606816"/>
                    </a:cubicBezTo>
                    <a:cubicBezTo>
                      <a:pt x="434118" y="3614818"/>
                      <a:pt x="431452" y="3624724"/>
                      <a:pt x="424974" y="3630631"/>
                    </a:cubicBezTo>
                    <a:cubicBezTo>
                      <a:pt x="408496" y="3645681"/>
                      <a:pt x="402257" y="3662493"/>
                      <a:pt x="400733" y="3680162"/>
                    </a:cubicBezTo>
                    <a:lnTo>
                      <a:pt x="400733" y="3680163"/>
                    </a:lnTo>
                    <a:lnTo>
                      <a:pt x="404781" y="3734837"/>
                    </a:lnTo>
                    <a:lnTo>
                      <a:pt x="404399" y="3754651"/>
                    </a:lnTo>
                    <a:cubicBezTo>
                      <a:pt x="398399" y="3767129"/>
                      <a:pt x="396447" y="3778654"/>
                      <a:pt x="398042" y="3789775"/>
                    </a:cubicBezTo>
                    <a:lnTo>
                      <a:pt x="398042" y="3789776"/>
                    </a:lnTo>
                    <a:cubicBezTo>
                      <a:pt x="399638" y="3800896"/>
                      <a:pt x="404781" y="3811613"/>
                      <a:pt x="412973" y="3822472"/>
                    </a:cubicBezTo>
                    <a:lnTo>
                      <a:pt x="427308" y="3852619"/>
                    </a:lnTo>
                    <a:lnTo>
                      <a:pt x="417926" y="3885336"/>
                    </a:lnTo>
                    <a:lnTo>
                      <a:pt x="417925" y="3885337"/>
                    </a:lnTo>
                    <a:cubicBezTo>
                      <a:pt x="398494" y="3910103"/>
                      <a:pt x="388302" y="3935726"/>
                      <a:pt x="386040" y="3962158"/>
                    </a:cubicBezTo>
                    <a:lnTo>
                      <a:pt x="386040" y="3962159"/>
                    </a:lnTo>
                    <a:lnTo>
                      <a:pt x="388431" y="4002409"/>
                    </a:lnTo>
                    <a:lnTo>
                      <a:pt x="401733" y="4043837"/>
                    </a:lnTo>
                    <a:lnTo>
                      <a:pt x="401733" y="4043839"/>
                    </a:lnTo>
                    <a:lnTo>
                      <a:pt x="416855" y="4103825"/>
                    </a:lnTo>
                    <a:lnTo>
                      <a:pt x="405544" y="4165381"/>
                    </a:lnTo>
                    <a:lnTo>
                      <a:pt x="405543" y="4165382"/>
                    </a:lnTo>
                    <a:cubicBezTo>
                      <a:pt x="402114" y="4173479"/>
                      <a:pt x="401543" y="4182766"/>
                      <a:pt x="401638" y="4192386"/>
                    </a:cubicBezTo>
                    <a:lnTo>
                      <a:pt x="401638" y="4192387"/>
                    </a:lnTo>
                    <a:lnTo>
                      <a:pt x="405543" y="4165383"/>
                    </a:lnTo>
                    <a:lnTo>
                      <a:pt x="405544" y="4165381"/>
                    </a:lnTo>
                    <a:lnTo>
                      <a:pt x="414887" y="4134255"/>
                    </a:lnTo>
                    <a:lnTo>
                      <a:pt x="416855" y="4103825"/>
                    </a:lnTo>
                    <a:lnTo>
                      <a:pt x="416855" y="4103824"/>
                    </a:lnTo>
                    <a:cubicBezTo>
                      <a:pt x="415879" y="4083701"/>
                      <a:pt x="410497" y="4063841"/>
                      <a:pt x="401733" y="4043838"/>
                    </a:cubicBezTo>
                    <a:lnTo>
                      <a:pt x="401733" y="4043837"/>
                    </a:lnTo>
                    <a:lnTo>
                      <a:pt x="386040" y="3962159"/>
                    </a:lnTo>
                    <a:lnTo>
                      <a:pt x="395544" y="3923124"/>
                    </a:lnTo>
                    <a:cubicBezTo>
                      <a:pt x="400804" y="3910318"/>
                      <a:pt x="408210" y="3897721"/>
                      <a:pt x="417925" y="3885338"/>
                    </a:cubicBezTo>
                    <a:lnTo>
                      <a:pt x="417926" y="3885336"/>
                    </a:lnTo>
                    <a:lnTo>
                      <a:pt x="426528" y="3868763"/>
                    </a:lnTo>
                    <a:lnTo>
                      <a:pt x="427308" y="3852619"/>
                    </a:lnTo>
                    <a:lnTo>
                      <a:pt x="427308" y="3852618"/>
                    </a:lnTo>
                    <a:cubicBezTo>
                      <a:pt x="425642" y="3842045"/>
                      <a:pt x="420022" y="3831901"/>
                      <a:pt x="412973" y="3822471"/>
                    </a:cubicBezTo>
                    <a:lnTo>
                      <a:pt x="398042" y="3789775"/>
                    </a:lnTo>
                    <a:lnTo>
                      <a:pt x="404399" y="3754652"/>
                    </a:lnTo>
                    <a:cubicBezTo>
                      <a:pt x="407067" y="3749125"/>
                      <a:pt x="405733" y="3741315"/>
                      <a:pt x="404781" y="3734837"/>
                    </a:cubicBezTo>
                    <a:lnTo>
                      <a:pt x="404781" y="3734836"/>
                    </a:lnTo>
                    <a:lnTo>
                      <a:pt x="400733" y="3680163"/>
                    </a:lnTo>
                    <a:lnTo>
                      <a:pt x="407246" y="3654415"/>
                    </a:lnTo>
                    <a:cubicBezTo>
                      <a:pt x="411056" y="3646122"/>
                      <a:pt x="416735" y="3638157"/>
                      <a:pt x="424974" y="3630632"/>
                    </a:cubicBezTo>
                    <a:cubicBezTo>
                      <a:pt x="431452" y="3624725"/>
                      <a:pt x="434118" y="3614819"/>
                      <a:pt x="438500" y="3606817"/>
                    </a:cubicBezTo>
                    <a:cubicBezTo>
                      <a:pt x="447455" y="3590053"/>
                      <a:pt x="451503" y="3582004"/>
                      <a:pt x="450598" y="3574408"/>
                    </a:cubicBezTo>
                    <a:lnTo>
                      <a:pt x="450598" y="3574407"/>
                    </a:lnTo>
                    <a:cubicBezTo>
                      <a:pt x="449693" y="3566810"/>
                      <a:pt x="443835" y="3559667"/>
                      <a:pt x="432976" y="3544712"/>
                    </a:cubicBezTo>
                    <a:cubicBezTo>
                      <a:pt x="421546" y="3529089"/>
                      <a:pt x="409925" y="3507562"/>
                      <a:pt x="410877" y="3489466"/>
                    </a:cubicBezTo>
                    <a:cubicBezTo>
                      <a:pt x="416591" y="3380304"/>
                      <a:pt x="389159" y="3276479"/>
                      <a:pt x="363250" y="3172653"/>
                    </a:cubicBezTo>
                    <a:lnTo>
                      <a:pt x="350796" y="3077401"/>
                    </a:lnTo>
                    <a:lnTo>
                      <a:pt x="362488" y="2982148"/>
                    </a:lnTo>
                    <a:cubicBezTo>
                      <a:pt x="365441" y="2970575"/>
                      <a:pt x="366442" y="2959156"/>
                      <a:pt x="366072" y="2947862"/>
                    </a:cubicBezTo>
                    <a:lnTo>
                      <a:pt x="366072" y="2947861"/>
                    </a:lnTo>
                    <a:lnTo>
                      <a:pt x="366072" y="2947858"/>
                    </a:lnTo>
                    <a:lnTo>
                      <a:pt x="361441" y="2914327"/>
                    </a:lnTo>
                    <a:lnTo>
                      <a:pt x="358166" y="2903544"/>
                    </a:lnTo>
                    <a:lnTo>
                      <a:pt x="357138" y="2897784"/>
                    </a:lnTo>
                    <a:cubicBezTo>
                      <a:pt x="352392" y="2881306"/>
                      <a:pt x="346534" y="2865009"/>
                      <a:pt x="341533" y="2848792"/>
                    </a:cubicBezTo>
                    <a:close/>
                    <a:moveTo>
                      <a:pt x="296001" y="2745351"/>
                    </a:moveTo>
                    <a:lnTo>
                      <a:pt x="289670" y="2770757"/>
                    </a:lnTo>
                    <a:lnTo>
                      <a:pt x="290080" y="2778005"/>
                    </a:lnTo>
                    <a:lnTo>
                      <a:pt x="289301" y="2782304"/>
                    </a:lnTo>
                    <a:lnTo>
                      <a:pt x="290501" y="2785439"/>
                    </a:lnTo>
                    <a:lnTo>
                      <a:pt x="290929" y="2793022"/>
                    </a:lnTo>
                    <a:lnTo>
                      <a:pt x="300579" y="2811779"/>
                    </a:lnTo>
                    <a:lnTo>
                      <a:pt x="300582" y="2811786"/>
                    </a:lnTo>
                    <a:lnTo>
                      <a:pt x="300583" y="2811786"/>
                    </a:lnTo>
                    <a:lnTo>
                      <a:pt x="300579" y="2811779"/>
                    </a:lnTo>
                    <a:lnTo>
                      <a:pt x="290501" y="2785439"/>
                    </a:lnTo>
                    <a:lnTo>
                      <a:pt x="290080" y="2778005"/>
                    </a:lnTo>
                    <a:close/>
                    <a:moveTo>
                      <a:pt x="817328" y="1508457"/>
                    </a:moveTo>
                    <a:lnTo>
                      <a:pt x="845421" y="1596212"/>
                    </a:lnTo>
                    <a:cubicBezTo>
                      <a:pt x="847898" y="1604977"/>
                      <a:pt x="846373" y="1615835"/>
                      <a:pt x="843517" y="1624979"/>
                    </a:cubicBezTo>
                    <a:cubicBezTo>
                      <a:pt x="833801" y="1656222"/>
                      <a:pt x="809415" y="1676035"/>
                      <a:pt x="786935" y="1697752"/>
                    </a:cubicBezTo>
                    <a:cubicBezTo>
                      <a:pt x="777029" y="1707278"/>
                      <a:pt x="769981" y="1720422"/>
                      <a:pt x="764267" y="1733187"/>
                    </a:cubicBezTo>
                    <a:cubicBezTo>
                      <a:pt x="749595" y="1766334"/>
                      <a:pt x="736452" y="1800245"/>
                      <a:pt x="722546" y="1833774"/>
                    </a:cubicBezTo>
                    <a:cubicBezTo>
                      <a:pt x="721212" y="1837012"/>
                      <a:pt x="717783" y="1839678"/>
                      <a:pt x="714925" y="1842157"/>
                    </a:cubicBezTo>
                    <a:cubicBezTo>
                      <a:pt x="684824" y="1866921"/>
                      <a:pt x="654535" y="1891496"/>
                      <a:pt x="624434" y="1916453"/>
                    </a:cubicBezTo>
                    <a:cubicBezTo>
                      <a:pt x="618720" y="1921215"/>
                      <a:pt x="614528" y="1928075"/>
                      <a:pt x="609004" y="1933218"/>
                    </a:cubicBezTo>
                    <a:cubicBezTo>
                      <a:pt x="601384" y="1940458"/>
                      <a:pt x="594143" y="1949602"/>
                      <a:pt x="584999" y="1953412"/>
                    </a:cubicBezTo>
                    <a:cubicBezTo>
                      <a:pt x="556234" y="1965223"/>
                      <a:pt x="543850" y="1987893"/>
                      <a:pt x="538516" y="2016468"/>
                    </a:cubicBezTo>
                    <a:cubicBezTo>
                      <a:pt x="533563" y="2042569"/>
                      <a:pt x="529371" y="2068668"/>
                      <a:pt x="523657" y="2094577"/>
                    </a:cubicBezTo>
                    <a:cubicBezTo>
                      <a:pt x="516799" y="2126200"/>
                      <a:pt x="509369" y="2157635"/>
                      <a:pt x="500986" y="2188878"/>
                    </a:cubicBezTo>
                    <a:cubicBezTo>
                      <a:pt x="497366" y="2202403"/>
                      <a:pt x="493176" y="2216691"/>
                      <a:pt x="485746" y="2228313"/>
                    </a:cubicBezTo>
                    <a:cubicBezTo>
                      <a:pt x="465171" y="2260889"/>
                      <a:pt x="451265" y="2295752"/>
                      <a:pt x="456789" y="2334043"/>
                    </a:cubicBezTo>
                    <a:cubicBezTo>
                      <a:pt x="461171" y="2364714"/>
                      <a:pt x="449931" y="2390433"/>
                      <a:pt x="432404" y="2409484"/>
                    </a:cubicBezTo>
                    <a:cubicBezTo>
                      <a:pt x="424451" y="2418153"/>
                      <a:pt x="418938" y="2426976"/>
                      <a:pt x="415303" y="2435912"/>
                    </a:cubicBezTo>
                    <a:lnTo>
                      <a:pt x="415303" y="2435912"/>
                    </a:lnTo>
                    <a:lnTo>
                      <a:pt x="415303" y="2435912"/>
                    </a:lnTo>
                    <a:lnTo>
                      <a:pt x="414227" y="2440915"/>
                    </a:lnTo>
                    <a:lnTo>
                      <a:pt x="409472" y="2463016"/>
                    </a:lnTo>
                    <a:lnTo>
                      <a:pt x="409472" y="2463017"/>
                    </a:lnTo>
                    <a:lnTo>
                      <a:pt x="411535" y="2490550"/>
                    </a:lnTo>
                    <a:lnTo>
                      <a:pt x="418115" y="2518261"/>
                    </a:lnTo>
                    <a:lnTo>
                      <a:pt x="418115" y="2518264"/>
                    </a:lnTo>
                    <a:lnTo>
                      <a:pt x="421759" y="2545006"/>
                    </a:lnTo>
                    <a:lnTo>
                      <a:pt x="417545" y="2571033"/>
                    </a:lnTo>
                    <a:cubicBezTo>
                      <a:pt x="405543" y="2612944"/>
                      <a:pt x="372966" y="2640949"/>
                      <a:pt x="344391" y="2668000"/>
                    </a:cubicBezTo>
                    <a:cubicBezTo>
                      <a:pt x="320006" y="2691053"/>
                      <a:pt x="306290" y="2716962"/>
                      <a:pt x="296001" y="2745347"/>
                    </a:cubicBezTo>
                    <a:lnTo>
                      <a:pt x="296001" y="2745348"/>
                    </a:lnTo>
                    <a:cubicBezTo>
                      <a:pt x="306290" y="2716963"/>
                      <a:pt x="320006" y="2691054"/>
                      <a:pt x="344391" y="2668001"/>
                    </a:cubicBezTo>
                    <a:cubicBezTo>
                      <a:pt x="372966" y="2640950"/>
                      <a:pt x="405543" y="2612945"/>
                      <a:pt x="417545" y="2571034"/>
                    </a:cubicBezTo>
                    <a:cubicBezTo>
                      <a:pt x="420117" y="2561985"/>
                      <a:pt x="421593" y="2553555"/>
                      <a:pt x="421760" y="2545006"/>
                    </a:cubicBezTo>
                    <a:lnTo>
                      <a:pt x="421759" y="2545006"/>
                    </a:lnTo>
                    <a:lnTo>
                      <a:pt x="421760" y="2545005"/>
                    </a:lnTo>
                    <a:cubicBezTo>
                      <a:pt x="421926" y="2536456"/>
                      <a:pt x="420783" y="2527789"/>
                      <a:pt x="418115" y="2518263"/>
                    </a:cubicBezTo>
                    <a:lnTo>
                      <a:pt x="418115" y="2518261"/>
                    </a:lnTo>
                    <a:lnTo>
                      <a:pt x="409472" y="2463017"/>
                    </a:lnTo>
                    <a:lnTo>
                      <a:pt x="414227" y="2440915"/>
                    </a:lnTo>
                    <a:lnTo>
                      <a:pt x="415303" y="2435912"/>
                    </a:lnTo>
                    <a:lnTo>
                      <a:pt x="432404" y="2409485"/>
                    </a:lnTo>
                    <a:cubicBezTo>
                      <a:pt x="449931" y="2390434"/>
                      <a:pt x="461171" y="2364715"/>
                      <a:pt x="456789" y="2334044"/>
                    </a:cubicBezTo>
                    <a:cubicBezTo>
                      <a:pt x="451265" y="2295753"/>
                      <a:pt x="465171" y="2260890"/>
                      <a:pt x="485746" y="2228314"/>
                    </a:cubicBezTo>
                    <a:cubicBezTo>
                      <a:pt x="493176" y="2216692"/>
                      <a:pt x="497366" y="2202404"/>
                      <a:pt x="500986" y="2188879"/>
                    </a:cubicBezTo>
                    <a:cubicBezTo>
                      <a:pt x="509369" y="2157636"/>
                      <a:pt x="516799" y="2126201"/>
                      <a:pt x="523657" y="2094578"/>
                    </a:cubicBezTo>
                    <a:cubicBezTo>
                      <a:pt x="529371" y="2068669"/>
                      <a:pt x="533563" y="2042570"/>
                      <a:pt x="538516" y="2016469"/>
                    </a:cubicBezTo>
                    <a:cubicBezTo>
                      <a:pt x="543850" y="1987894"/>
                      <a:pt x="556234" y="1965224"/>
                      <a:pt x="584999" y="1953413"/>
                    </a:cubicBezTo>
                    <a:cubicBezTo>
                      <a:pt x="594143" y="1949603"/>
                      <a:pt x="601384" y="1940459"/>
                      <a:pt x="609004" y="1933219"/>
                    </a:cubicBezTo>
                    <a:cubicBezTo>
                      <a:pt x="614528" y="1928076"/>
                      <a:pt x="618720" y="1921216"/>
                      <a:pt x="624434" y="1916454"/>
                    </a:cubicBezTo>
                    <a:cubicBezTo>
                      <a:pt x="654535" y="1891497"/>
                      <a:pt x="684824" y="1866922"/>
                      <a:pt x="714925" y="1842158"/>
                    </a:cubicBezTo>
                    <a:cubicBezTo>
                      <a:pt x="717783" y="1839679"/>
                      <a:pt x="721212" y="1837013"/>
                      <a:pt x="722546" y="1833775"/>
                    </a:cubicBezTo>
                    <a:cubicBezTo>
                      <a:pt x="736452" y="1800246"/>
                      <a:pt x="749596" y="1766335"/>
                      <a:pt x="764267" y="1733188"/>
                    </a:cubicBezTo>
                    <a:cubicBezTo>
                      <a:pt x="769981" y="1720423"/>
                      <a:pt x="777029" y="1707279"/>
                      <a:pt x="786936" y="1697753"/>
                    </a:cubicBezTo>
                    <a:cubicBezTo>
                      <a:pt x="809416" y="1676036"/>
                      <a:pt x="833801" y="1656223"/>
                      <a:pt x="843517" y="1624980"/>
                    </a:cubicBezTo>
                    <a:cubicBezTo>
                      <a:pt x="846374" y="1615836"/>
                      <a:pt x="847899" y="1604978"/>
                      <a:pt x="845422" y="1596213"/>
                    </a:cubicBezTo>
                    <a:close/>
                    <a:moveTo>
                      <a:pt x="798723" y="1459072"/>
                    </a:moveTo>
                    <a:lnTo>
                      <a:pt x="807941" y="1481571"/>
                    </a:lnTo>
                    <a:lnTo>
                      <a:pt x="798724" y="1459073"/>
                    </a:lnTo>
                    <a:close/>
                    <a:moveTo>
                      <a:pt x="779530" y="1268757"/>
                    </a:moveTo>
                    <a:lnTo>
                      <a:pt x="774363" y="1286068"/>
                    </a:lnTo>
                    <a:cubicBezTo>
                      <a:pt x="759789" y="1306929"/>
                      <a:pt x="753550" y="1328551"/>
                      <a:pt x="752025" y="1350626"/>
                    </a:cubicBezTo>
                    <a:lnTo>
                      <a:pt x="757620" y="1413839"/>
                    </a:lnTo>
                    <a:lnTo>
                      <a:pt x="752026" y="1350627"/>
                    </a:lnTo>
                    <a:cubicBezTo>
                      <a:pt x="753550" y="1328552"/>
                      <a:pt x="759790" y="1306929"/>
                      <a:pt x="774363" y="1286069"/>
                    </a:cubicBezTo>
                    <a:cubicBezTo>
                      <a:pt x="777506" y="1281688"/>
                      <a:pt x="779078" y="1275401"/>
                      <a:pt x="779530" y="1268757"/>
                    </a:cubicBezTo>
                    <a:close/>
                    <a:moveTo>
                      <a:pt x="837801" y="773034"/>
                    </a:moveTo>
                    <a:lnTo>
                      <a:pt x="829801" y="854378"/>
                    </a:lnTo>
                    <a:cubicBezTo>
                      <a:pt x="827515" y="878955"/>
                      <a:pt x="826753" y="903721"/>
                      <a:pt x="798747" y="915342"/>
                    </a:cubicBezTo>
                    <a:cubicBezTo>
                      <a:pt x="794365" y="917058"/>
                      <a:pt x="791127" y="922772"/>
                      <a:pt x="788269" y="927154"/>
                    </a:cubicBezTo>
                    <a:cubicBezTo>
                      <a:pt x="744261" y="994784"/>
                      <a:pt x="745405" y="1030979"/>
                      <a:pt x="791889" y="1097086"/>
                    </a:cubicBezTo>
                    <a:cubicBezTo>
                      <a:pt x="796651" y="1103944"/>
                      <a:pt x="800081" y="1118612"/>
                      <a:pt x="796271" y="1123184"/>
                    </a:cubicBezTo>
                    <a:cubicBezTo>
                      <a:pt x="780459" y="1142616"/>
                      <a:pt x="773411" y="1162953"/>
                      <a:pt x="771553" y="1184028"/>
                    </a:cubicBezTo>
                    <a:cubicBezTo>
                      <a:pt x="773411" y="1162953"/>
                      <a:pt x="780460" y="1142617"/>
                      <a:pt x="796272" y="1123185"/>
                    </a:cubicBezTo>
                    <a:cubicBezTo>
                      <a:pt x="800082" y="1118613"/>
                      <a:pt x="796652" y="1103945"/>
                      <a:pt x="791890" y="1097087"/>
                    </a:cubicBezTo>
                    <a:cubicBezTo>
                      <a:pt x="745406" y="1030980"/>
                      <a:pt x="744262" y="994785"/>
                      <a:pt x="788270" y="927155"/>
                    </a:cubicBezTo>
                    <a:cubicBezTo>
                      <a:pt x="791128" y="922773"/>
                      <a:pt x="794366" y="917059"/>
                      <a:pt x="798748" y="915343"/>
                    </a:cubicBezTo>
                    <a:cubicBezTo>
                      <a:pt x="826753" y="903722"/>
                      <a:pt x="827515" y="878956"/>
                      <a:pt x="829801" y="854379"/>
                    </a:cubicBezTo>
                    <a:cubicBezTo>
                      <a:pt x="832277" y="827329"/>
                      <a:pt x="835515" y="800276"/>
                      <a:pt x="837801" y="773035"/>
                    </a:cubicBezTo>
                    <a:close/>
                    <a:moveTo>
                      <a:pt x="782400" y="517850"/>
                    </a:moveTo>
                    <a:lnTo>
                      <a:pt x="791317" y="556046"/>
                    </a:lnTo>
                    <a:cubicBezTo>
                      <a:pt x="793413" y="564047"/>
                      <a:pt x="798937" y="572621"/>
                      <a:pt x="797795" y="580049"/>
                    </a:cubicBezTo>
                    <a:cubicBezTo>
                      <a:pt x="794461" y="601577"/>
                      <a:pt x="796890" y="622200"/>
                      <a:pt x="801176" y="642536"/>
                    </a:cubicBezTo>
                    <a:lnTo>
                      <a:pt x="813700" y="694927"/>
                    </a:lnTo>
                    <a:lnTo>
                      <a:pt x="801177" y="642537"/>
                    </a:lnTo>
                    <a:cubicBezTo>
                      <a:pt x="796891" y="622200"/>
                      <a:pt x="794462" y="601578"/>
                      <a:pt x="797796" y="580050"/>
                    </a:cubicBezTo>
                    <a:cubicBezTo>
                      <a:pt x="798938" y="572622"/>
                      <a:pt x="793414" y="564048"/>
                      <a:pt x="791318" y="556047"/>
                    </a:cubicBezTo>
                    <a:close/>
                    <a:moveTo>
                      <a:pt x="783887" y="313532"/>
                    </a:moveTo>
                    <a:lnTo>
                      <a:pt x="786245" y="324057"/>
                    </a:lnTo>
                    <a:cubicBezTo>
                      <a:pt x="786031" y="328963"/>
                      <a:pt x="785126" y="334583"/>
                      <a:pt x="784459" y="338869"/>
                    </a:cubicBezTo>
                    <a:lnTo>
                      <a:pt x="784454" y="338897"/>
                    </a:lnTo>
                    <a:lnTo>
                      <a:pt x="778363" y="367327"/>
                    </a:lnTo>
                    <a:lnTo>
                      <a:pt x="774553" y="395639"/>
                    </a:lnTo>
                    <a:lnTo>
                      <a:pt x="784454" y="338897"/>
                    </a:lnTo>
                    <a:lnTo>
                      <a:pt x="784460" y="338870"/>
                    </a:lnTo>
                    <a:cubicBezTo>
                      <a:pt x="785794" y="330298"/>
                      <a:pt x="788080" y="316389"/>
                      <a:pt x="783888" y="313533"/>
                    </a:cubicBezTo>
                    <a:close/>
                    <a:moveTo>
                      <a:pt x="761560" y="281567"/>
                    </a:moveTo>
                    <a:lnTo>
                      <a:pt x="766454" y="295414"/>
                    </a:lnTo>
                    <a:lnTo>
                      <a:pt x="766455" y="295414"/>
                    </a:lnTo>
                    <a:close/>
                    <a:moveTo>
                      <a:pt x="774880" y="24485"/>
                    </a:moveTo>
                    <a:lnTo>
                      <a:pt x="777142" y="74128"/>
                    </a:lnTo>
                    <a:cubicBezTo>
                      <a:pt x="775758" y="100173"/>
                      <a:pt x="771253" y="125875"/>
                      <a:pt x="767023" y="151568"/>
                    </a:cubicBezTo>
                    <a:lnTo>
                      <a:pt x="766824" y="153387"/>
                    </a:lnTo>
                    <a:lnTo>
                      <a:pt x="763010" y="177270"/>
                    </a:lnTo>
                    <a:lnTo>
                      <a:pt x="758551" y="228943"/>
                    </a:lnTo>
                    <a:lnTo>
                      <a:pt x="766824" y="153387"/>
                    </a:lnTo>
                    <a:lnTo>
                      <a:pt x="771220" y="125860"/>
                    </a:lnTo>
                    <a:cubicBezTo>
                      <a:pt x="773910" y="108702"/>
                      <a:pt x="776220" y="91491"/>
                      <a:pt x="777143" y="74128"/>
                    </a:cubicBezTo>
                    <a:close/>
                    <a:moveTo>
                      <a:pt x="313354" y="0"/>
                    </a:moveTo>
                    <a:lnTo>
                      <a:pt x="777461" y="0"/>
                    </a:lnTo>
                    <a:lnTo>
                      <a:pt x="774743" y="21485"/>
                    </a:lnTo>
                    <a:lnTo>
                      <a:pt x="777461" y="0"/>
                    </a:lnTo>
                    <a:lnTo>
                      <a:pt x="4543952" y="1"/>
                    </a:lnTo>
                    <a:lnTo>
                      <a:pt x="4543952" y="6858000"/>
                    </a:lnTo>
                    <a:lnTo>
                      <a:pt x="284400" y="6858000"/>
                    </a:lnTo>
                    <a:lnTo>
                      <a:pt x="112147" y="6858000"/>
                    </a:lnTo>
                    <a:lnTo>
                      <a:pt x="102447" y="6815515"/>
                    </a:lnTo>
                    <a:cubicBezTo>
                      <a:pt x="96923" y="6793034"/>
                      <a:pt x="87016" y="6771318"/>
                      <a:pt x="83396" y="6748457"/>
                    </a:cubicBezTo>
                    <a:cubicBezTo>
                      <a:pt x="74824" y="6694163"/>
                      <a:pt x="68728" y="6639487"/>
                      <a:pt x="61870" y="6584811"/>
                    </a:cubicBezTo>
                    <a:cubicBezTo>
                      <a:pt x="54821" y="6528423"/>
                      <a:pt x="47391" y="6472224"/>
                      <a:pt x="41105" y="6415832"/>
                    </a:cubicBezTo>
                    <a:cubicBezTo>
                      <a:pt x="37865" y="6384971"/>
                      <a:pt x="37295" y="6353918"/>
                      <a:pt x="34247" y="6323057"/>
                    </a:cubicBezTo>
                    <a:cubicBezTo>
                      <a:pt x="31579" y="6296004"/>
                      <a:pt x="26626" y="6269143"/>
                      <a:pt x="23386" y="6242092"/>
                    </a:cubicBezTo>
                    <a:cubicBezTo>
                      <a:pt x="20720" y="6218659"/>
                      <a:pt x="19196" y="6195036"/>
                      <a:pt x="16528" y="6171604"/>
                    </a:cubicBezTo>
                    <a:cubicBezTo>
                      <a:pt x="12148" y="6134074"/>
                      <a:pt x="7194" y="6096735"/>
                      <a:pt x="2622" y="6059396"/>
                    </a:cubicBezTo>
                    <a:lnTo>
                      <a:pt x="0" y="6041768"/>
                    </a:lnTo>
                    <a:lnTo>
                      <a:pt x="0" y="6000936"/>
                    </a:lnTo>
                    <a:lnTo>
                      <a:pt x="3670" y="5957594"/>
                    </a:lnTo>
                    <a:lnTo>
                      <a:pt x="0" y="5912510"/>
                    </a:lnTo>
                    <a:lnTo>
                      <a:pt x="0" y="5886400"/>
                    </a:lnTo>
                    <a:lnTo>
                      <a:pt x="1098" y="5864317"/>
                    </a:lnTo>
                    <a:cubicBezTo>
                      <a:pt x="7576" y="5839360"/>
                      <a:pt x="16720" y="5815168"/>
                      <a:pt x="24720" y="5790591"/>
                    </a:cubicBezTo>
                    <a:cubicBezTo>
                      <a:pt x="25672" y="5787923"/>
                      <a:pt x="25864" y="5784685"/>
                      <a:pt x="26434" y="5781829"/>
                    </a:cubicBezTo>
                    <a:cubicBezTo>
                      <a:pt x="29675" y="5765634"/>
                      <a:pt x="32913" y="5749633"/>
                      <a:pt x="35771" y="5733439"/>
                    </a:cubicBezTo>
                    <a:cubicBezTo>
                      <a:pt x="37295" y="5724677"/>
                      <a:pt x="37485" y="5715722"/>
                      <a:pt x="38819" y="5706958"/>
                    </a:cubicBezTo>
                    <a:cubicBezTo>
                      <a:pt x="44153" y="5673049"/>
                      <a:pt x="35199" y="5635710"/>
                      <a:pt x="58250" y="5606371"/>
                    </a:cubicBezTo>
                    <a:cubicBezTo>
                      <a:pt x="73110" y="5587320"/>
                      <a:pt x="69680" y="5568841"/>
                      <a:pt x="67394" y="5548459"/>
                    </a:cubicBezTo>
                    <a:cubicBezTo>
                      <a:pt x="65680" y="5533026"/>
                      <a:pt x="66252" y="5517214"/>
                      <a:pt x="66060" y="5501593"/>
                    </a:cubicBezTo>
                    <a:cubicBezTo>
                      <a:pt x="65490" y="5474160"/>
                      <a:pt x="65298" y="5446727"/>
                      <a:pt x="64346" y="5419294"/>
                    </a:cubicBezTo>
                    <a:cubicBezTo>
                      <a:pt x="63966" y="5410530"/>
                      <a:pt x="59202" y="5401578"/>
                      <a:pt x="59964" y="5393004"/>
                    </a:cubicBezTo>
                    <a:cubicBezTo>
                      <a:pt x="63584" y="5353378"/>
                      <a:pt x="69300" y="5313753"/>
                      <a:pt x="72538" y="5274128"/>
                    </a:cubicBezTo>
                    <a:cubicBezTo>
                      <a:pt x="74442" y="5251649"/>
                      <a:pt x="70824" y="5228596"/>
                      <a:pt x="73490" y="5206307"/>
                    </a:cubicBezTo>
                    <a:cubicBezTo>
                      <a:pt x="76538" y="5180590"/>
                      <a:pt x="84348" y="5155444"/>
                      <a:pt x="89113" y="5129915"/>
                    </a:cubicBezTo>
                    <a:cubicBezTo>
                      <a:pt x="90445" y="5122866"/>
                      <a:pt x="88731" y="5115056"/>
                      <a:pt x="88351" y="5107626"/>
                    </a:cubicBezTo>
                    <a:cubicBezTo>
                      <a:pt x="87968" y="5099244"/>
                      <a:pt x="87206" y="5091051"/>
                      <a:pt x="87016" y="5082669"/>
                    </a:cubicBezTo>
                    <a:cubicBezTo>
                      <a:pt x="86634" y="5057140"/>
                      <a:pt x="87206" y="5031613"/>
                      <a:pt x="85872" y="5006085"/>
                    </a:cubicBezTo>
                    <a:cubicBezTo>
                      <a:pt x="85110" y="4990464"/>
                      <a:pt x="77300" y="4974081"/>
                      <a:pt x="80158" y="4959601"/>
                    </a:cubicBezTo>
                    <a:cubicBezTo>
                      <a:pt x="85682" y="4930074"/>
                      <a:pt x="73300" y="4900545"/>
                      <a:pt x="83586" y="4871018"/>
                    </a:cubicBezTo>
                    <a:cubicBezTo>
                      <a:pt x="86634" y="4861872"/>
                      <a:pt x="79014" y="4849299"/>
                      <a:pt x="78634" y="4838249"/>
                    </a:cubicBezTo>
                    <a:cubicBezTo>
                      <a:pt x="77682" y="4810626"/>
                      <a:pt x="77872" y="4783003"/>
                      <a:pt x="78062" y="4755380"/>
                    </a:cubicBezTo>
                    <a:cubicBezTo>
                      <a:pt x="78252" y="4730613"/>
                      <a:pt x="75586" y="4704894"/>
                      <a:pt x="80920" y="4681082"/>
                    </a:cubicBezTo>
                    <a:cubicBezTo>
                      <a:pt x="86634" y="4656125"/>
                      <a:pt x="85872" y="4633646"/>
                      <a:pt x="79396" y="4609451"/>
                    </a:cubicBezTo>
                    <a:cubicBezTo>
                      <a:pt x="75014" y="4592877"/>
                      <a:pt x="74442" y="4575350"/>
                      <a:pt x="73110" y="4558206"/>
                    </a:cubicBezTo>
                    <a:cubicBezTo>
                      <a:pt x="71586" y="4539727"/>
                      <a:pt x="75586" y="4519342"/>
                      <a:pt x="69300" y="4502578"/>
                    </a:cubicBezTo>
                    <a:cubicBezTo>
                      <a:pt x="50629" y="4452664"/>
                      <a:pt x="46629" y="4401418"/>
                      <a:pt x="46629" y="4349221"/>
                    </a:cubicBezTo>
                    <a:cubicBezTo>
                      <a:pt x="46629" y="4339694"/>
                      <a:pt x="49295" y="4329978"/>
                      <a:pt x="52153" y="4320836"/>
                    </a:cubicBezTo>
                    <a:cubicBezTo>
                      <a:pt x="69300" y="4267492"/>
                      <a:pt x="67776" y="4213960"/>
                      <a:pt x="57297" y="4159666"/>
                    </a:cubicBezTo>
                    <a:cubicBezTo>
                      <a:pt x="55011" y="4148426"/>
                      <a:pt x="54629" y="4135853"/>
                      <a:pt x="56915" y="4124613"/>
                    </a:cubicBezTo>
                    <a:cubicBezTo>
                      <a:pt x="63584" y="4092988"/>
                      <a:pt x="74634" y="4062317"/>
                      <a:pt x="79396" y="4030502"/>
                    </a:cubicBezTo>
                    <a:cubicBezTo>
                      <a:pt x="87206" y="3977924"/>
                      <a:pt x="60918" y="3932393"/>
                      <a:pt x="43771" y="3885337"/>
                    </a:cubicBezTo>
                    <a:cubicBezTo>
                      <a:pt x="31627" y="3851760"/>
                      <a:pt x="8016" y="3821934"/>
                      <a:pt x="426" y="3786776"/>
                    </a:cubicBezTo>
                    <a:lnTo>
                      <a:pt x="0" y="3773896"/>
                    </a:lnTo>
                    <a:lnTo>
                      <a:pt x="0" y="3393881"/>
                    </a:lnTo>
                    <a:lnTo>
                      <a:pt x="11838" y="3359515"/>
                    </a:lnTo>
                    <a:cubicBezTo>
                      <a:pt x="14434" y="3346204"/>
                      <a:pt x="14910" y="3332773"/>
                      <a:pt x="12910" y="3318770"/>
                    </a:cubicBezTo>
                    <a:cubicBezTo>
                      <a:pt x="12243" y="3314103"/>
                      <a:pt x="9909" y="3308769"/>
                      <a:pt x="6718" y="3304078"/>
                    </a:cubicBezTo>
                    <a:lnTo>
                      <a:pt x="0" y="3297656"/>
                    </a:lnTo>
                    <a:lnTo>
                      <a:pt x="0" y="3207866"/>
                    </a:lnTo>
                    <a:lnTo>
                      <a:pt x="15553" y="3186770"/>
                    </a:lnTo>
                    <a:cubicBezTo>
                      <a:pt x="28483" y="3162328"/>
                      <a:pt x="30484" y="3134646"/>
                      <a:pt x="36341" y="3107499"/>
                    </a:cubicBezTo>
                    <a:cubicBezTo>
                      <a:pt x="41105" y="3085402"/>
                      <a:pt x="41295" y="3064826"/>
                      <a:pt x="38057" y="3042727"/>
                    </a:cubicBezTo>
                    <a:cubicBezTo>
                      <a:pt x="30817" y="2994721"/>
                      <a:pt x="41105" y="2948046"/>
                      <a:pt x="54249" y="2901942"/>
                    </a:cubicBezTo>
                    <a:cubicBezTo>
                      <a:pt x="63012" y="2871461"/>
                      <a:pt x="68346" y="2840218"/>
                      <a:pt x="77300" y="2809929"/>
                    </a:cubicBezTo>
                    <a:cubicBezTo>
                      <a:pt x="84158" y="2787258"/>
                      <a:pt x="92351" y="2764589"/>
                      <a:pt x="103399" y="2743825"/>
                    </a:cubicBezTo>
                    <a:cubicBezTo>
                      <a:pt x="119594" y="2713722"/>
                      <a:pt x="143978" y="2687435"/>
                      <a:pt x="137500" y="2649142"/>
                    </a:cubicBezTo>
                    <a:cubicBezTo>
                      <a:pt x="131786" y="2615420"/>
                      <a:pt x="143786" y="2584941"/>
                      <a:pt x="155217" y="2554078"/>
                    </a:cubicBezTo>
                    <a:cubicBezTo>
                      <a:pt x="163599" y="2531408"/>
                      <a:pt x="172173" y="2508741"/>
                      <a:pt x="177507" y="2485306"/>
                    </a:cubicBezTo>
                    <a:cubicBezTo>
                      <a:pt x="183794" y="2457491"/>
                      <a:pt x="181126" y="2426058"/>
                      <a:pt x="192748" y="2401291"/>
                    </a:cubicBezTo>
                    <a:cubicBezTo>
                      <a:pt x="204940" y="2375382"/>
                      <a:pt x="196748" y="2353858"/>
                      <a:pt x="193318" y="2330805"/>
                    </a:cubicBezTo>
                    <a:cubicBezTo>
                      <a:pt x="187984" y="2294038"/>
                      <a:pt x="178077" y="2257458"/>
                      <a:pt x="190652" y="2220311"/>
                    </a:cubicBezTo>
                    <a:cubicBezTo>
                      <a:pt x="205892" y="2175162"/>
                      <a:pt x="222275" y="2130392"/>
                      <a:pt x="236753" y="2085053"/>
                    </a:cubicBezTo>
                    <a:cubicBezTo>
                      <a:pt x="242280" y="2067524"/>
                      <a:pt x="244566" y="2048667"/>
                      <a:pt x="247042" y="2030377"/>
                    </a:cubicBezTo>
                    <a:cubicBezTo>
                      <a:pt x="249138" y="2013042"/>
                      <a:pt x="243804" y="1992278"/>
                      <a:pt x="251804" y="1978939"/>
                    </a:cubicBezTo>
                    <a:cubicBezTo>
                      <a:pt x="272379" y="1944648"/>
                      <a:pt x="282475" y="1909407"/>
                      <a:pt x="282475" y="1869779"/>
                    </a:cubicBezTo>
                    <a:cubicBezTo>
                      <a:pt x="282475" y="1854919"/>
                      <a:pt x="291049" y="1840440"/>
                      <a:pt x="292573" y="1825392"/>
                    </a:cubicBezTo>
                    <a:cubicBezTo>
                      <a:pt x="294477" y="1804815"/>
                      <a:pt x="299622" y="1781193"/>
                      <a:pt x="292381" y="1763286"/>
                    </a:cubicBezTo>
                    <a:cubicBezTo>
                      <a:pt x="275237" y="1721184"/>
                      <a:pt x="289525" y="1687085"/>
                      <a:pt x="306480" y="1650316"/>
                    </a:cubicBezTo>
                    <a:cubicBezTo>
                      <a:pt x="323244" y="1614119"/>
                      <a:pt x="336579" y="1576018"/>
                      <a:pt x="347629" y="1537536"/>
                    </a:cubicBezTo>
                    <a:cubicBezTo>
                      <a:pt x="351629" y="1523058"/>
                      <a:pt x="344961" y="1505723"/>
                      <a:pt x="343629" y="1489719"/>
                    </a:cubicBezTo>
                    <a:cubicBezTo>
                      <a:pt x="343247" y="1484003"/>
                      <a:pt x="342675" y="1477716"/>
                      <a:pt x="344581" y="1472574"/>
                    </a:cubicBezTo>
                    <a:cubicBezTo>
                      <a:pt x="362870" y="1422853"/>
                      <a:pt x="376776" y="1372367"/>
                      <a:pt x="367252" y="1318455"/>
                    </a:cubicBezTo>
                    <a:cubicBezTo>
                      <a:pt x="366298" y="1313503"/>
                      <a:pt x="368394" y="1307977"/>
                      <a:pt x="369728" y="1303023"/>
                    </a:cubicBezTo>
                    <a:cubicBezTo>
                      <a:pt x="376586" y="1278828"/>
                      <a:pt x="387444" y="1255205"/>
                      <a:pt x="389921" y="1230632"/>
                    </a:cubicBezTo>
                    <a:cubicBezTo>
                      <a:pt x="396017" y="1170050"/>
                      <a:pt x="398495" y="1109090"/>
                      <a:pt x="402495" y="1048124"/>
                    </a:cubicBezTo>
                    <a:cubicBezTo>
                      <a:pt x="402685" y="1044314"/>
                      <a:pt x="402685" y="1040314"/>
                      <a:pt x="404019" y="1036886"/>
                    </a:cubicBezTo>
                    <a:cubicBezTo>
                      <a:pt x="412211" y="1014405"/>
                      <a:pt x="409543" y="994784"/>
                      <a:pt x="393923" y="975732"/>
                    </a:cubicBezTo>
                    <a:cubicBezTo>
                      <a:pt x="387064" y="967349"/>
                      <a:pt x="383444" y="955919"/>
                      <a:pt x="379634" y="945443"/>
                    </a:cubicBezTo>
                    <a:cubicBezTo>
                      <a:pt x="373918" y="930010"/>
                      <a:pt x="368394" y="914199"/>
                      <a:pt x="364774" y="898197"/>
                    </a:cubicBezTo>
                    <a:cubicBezTo>
                      <a:pt x="361346" y="882383"/>
                      <a:pt x="356583" y="865429"/>
                      <a:pt x="359250" y="850188"/>
                    </a:cubicBezTo>
                    <a:cubicBezTo>
                      <a:pt x="364012" y="822755"/>
                      <a:pt x="374680" y="796654"/>
                      <a:pt x="381730" y="769604"/>
                    </a:cubicBezTo>
                    <a:cubicBezTo>
                      <a:pt x="384206" y="760269"/>
                      <a:pt x="383824" y="749981"/>
                      <a:pt x="384016" y="740267"/>
                    </a:cubicBezTo>
                    <a:cubicBezTo>
                      <a:pt x="384586" y="717976"/>
                      <a:pt x="379062" y="695115"/>
                      <a:pt x="394875" y="674922"/>
                    </a:cubicBezTo>
                    <a:cubicBezTo>
                      <a:pt x="409733" y="656254"/>
                      <a:pt x="405353" y="637391"/>
                      <a:pt x="394113" y="617771"/>
                    </a:cubicBezTo>
                    <a:cubicBezTo>
                      <a:pt x="386110" y="603672"/>
                      <a:pt x="379824" y="587671"/>
                      <a:pt x="376776" y="571859"/>
                    </a:cubicBezTo>
                    <a:cubicBezTo>
                      <a:pt x="372586" y="550140"/>
                      <a:pt x="370870" y="528614"/>
                      <a:pt x="373348" y="505181"/>
                    </a:cubicBezTo>
                    <a:cubicBezTo>
                      <a:pt x="375062" y="488606"/>
                      <a:pt x="375824" y="475080"/>
                      <a:pt x="385920" y="462125"/>
                    </a:cubicBezTo>
                    <a:cubicBezTo>
                      <a:pt x="387444" y="460031"/>
                      <a:pt x="387826" y="456221"/>
                      <a:pt x="387634" y="453363"/>
                    </a:cubicBezTo>
                    <a:cubicBezTo>
                      <a:pt x="384396" y="415834"/>
                      <a:pt x="386110" y="378685"/>
                      <a:pt x="388399" y="340773"/>
                    </a:cubicBezTo>
                    <a:cubicBezTo>
                      <a:pt x="391445" y="292578"/>
                      <a:pt x="382492" y="241900"/>
                      <a:pt x="350487" y="200181"/>
                    </a:cubicBezTo>
                    <a:cubicBezTo>
                      <a:pt x="345723" y="194084"/>
                      <a:pt x="343629" y="184940"/>
                      <a:pt x="342485" y="176938"/>
                    </a:cubicBezTo>
                    <a:cubicBezTo>
                      <a:pt x="337533" y="139218"/>
                      <a:pt x="334103" y="101307"/>
                      <a:pt x="328579" y="63586"/>
                    </a:cubicBezTo>
                    <a:cubicBezTo>
                      <a:pt x="325530" y="43011"/>
                      <a:pt x="322862" y="21485"/>
                      <a:pt x="314480" y="2816"/>
                    </a:cubicBez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49A2027A-1422-4C0B-B855-07B9F92A7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7620000" y="-1"/>
              <a:ext cx="874716" cy="6858001"/>
              <a:chOff x="7620000" y="-1"/>
              <a:chExt cx="874716" cy="6858001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25FD7551-23BB-489D-B839-1F9B49FFE3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5400000">
                <a:off x="4628357" y="2991642"/>
                <a:ext cx="6858001" cy="874716"/>
              </a:xfrm>
              <a:custGeom>
                <a:avLst/>
                <a:gdLst>
                  <a:gd name="connsiteX0" fmla="*/ 0 w 6858001"/>
                  <a:gd name="connsiteY0" fmla="*/ 533314 h 874716"/>
                  <a:gd name="connsiteX1" fmla="*/ 0 w 6858001"/>
                  <a:gd name="connsiteY1" fmla="*/ 69206 h 874716"/>
                  <a:gd name="connsiteX2" fmla="*/ 21486 w 6858001"/>
                  <a:gd name="connsiteY2" fmla="*/ 71924 h 874716"/>
                  <a:gd name="connsiteX3" fmla="*/ 228948 w 6858001"/>
                  <a:gd name="connsiteY3" fmla="*/ 88116 h 874716"/>
                  <a:gd name="connsiteX4" fmla="*/ 313533 w 6858001"/>
                  <a:gd name="connsiteY4" fmla="*/ 62779 h 874716"/>
                  <a:gd name="connsiteX5" fmla="*/ 338870 w 6858001"/>
                  <a:gd name="connsiteY5" fmla="*/ 62207 h 874716"/>
                  <a:gd name="connsiteX6" fmla="*/ 395640 w 6858001"/>
                  <a:gd name="connsiteY6" fmla="*/ 72114 h 874716"/>
                  <a:gd name="connsiteX7" fmla="*/ 512802 w 6858001"/>
                  <a:gd name="connsiteY7" fmla="*/ 65446 h 874716"/>
                  <a:gd name="connsiteX8" fmla="*/ 556047 w 6858001"/>
                  <a:gd name="connsiteY8" fmla="*/ 55349 h 874716"/>
                  <a:gd name="connsiteX9" fmla="*/ 580050 w 6858001"/>
                  <a:gd name="connsiteY9" fmla="*/ 48871 h 874716"/>
                  <a:gd name="connsiteX10" fmla="*/ 703308 w 6858001"/>
                  <a:gd name="connsiteY10" fmla="*/ 30964 h 874716"/>
                  <a:gd name="connsiteX11" fmla="*/ 758174 w 6858001"/>
                  <a:gd name="connsiteY11" fmla="*/ 11724 h 874716"/>
                  <a:gd name="connsiteX12" fmla="*/ 773035 w 6858001"/>
                  <a:gd name="connsiteY12" fmla="*/ 8866 h 874716"/>
                  <a:gd name="connsiteX13" fmla="*/ 854379 w 6858001"/>
                  <a:gd name="connsiteY13" fmla="*/ 16866 h 874716"/>
                  <a:gd name="connsiteX14" fmla="*/ 915343 w 6858001"/>
                  <a:gd name="connsiteY14" fmla="*/ 47919 h 874716"/>
                  <a:gd name="connsiteX15" fmla="*/ 927155 w 6858001"/>
                  <a:gd name="connsiteY15" fmla="*/ 58397 h 874716"/>
                  <a:gd name="connsiteX16" fmla="*/ 1097087 w 6858001"/>
                  <a:gd name="connsiteY16" fmla="*/ 54777 h 874716"/>
                  <a:gd name="connsiteX17" fmla="*/ 1123185 w 6858001"/>
                  <a:gd name="connsiteY17" fmla="*/ 50395 h 874716"/>
                  <a:gd name="connsiteX18" fmla="*/ 1249302 w 6858001"/>
                  <a:gd name="connsiteY18" fmla="*/ 68684 h 874716"/>
                  <a:gd name="connsiteX19" fmla="*/ 1286069 w 6858001"/>
                  <a:gd name="connsiteY19" fmla="*/ 72304 h 874716"/>
                  <a:gd name="connsiteX20" fmla="*/ 1417899 w 6858001"/>
                  <a:gd name="connsiteY20" fmla="*/ 88688 h 874716"/>
                  <a:gd name="connsiteX21" fmla="*/ 1436568 w 6858001"/>
                  <a:gd name="connsiteY21" fmla="*/ 73448 h 874716"/>
                  <a:gd name="connsiteX22" fmla="*/ 1490292 w 6858001"/>
                  <a:gd name="connsiteY22" fmla="*/ 35154 h 874716"/>
                  <a:gd name="connsiteX23" fmla="*/ 1596213 w 6858001"/>
                  <a:gd name="connsiteY23" fmla="*/ 1245 h 874716"/>
                  <a:gd name="connsiteX24" fmla="*/ 1624980 w 6858001"/>
                  <a:gd name="connsiteY24" fmla="*/ 3150 h 874716"/>
                  <a:gd name="connsiteX25" fmla="*/ 1697753 w 6858001"/>
                  <a:gd name="connsiteY25" fmla="*/ 59731 h 874716"/>
                  <a:gd name="connsiteX26" fmla="*/ 1733188 w 6858001"/>
                  <a:gd name="connsiteY26" fmla="*/ 82400 h 874716"/>
                  <a:gd name="connsiteX27" fmla="*/ 1833775 w 6858001"/>
                  <a:gd name="connsiteY27" fmla="*/ 124121 h 874716"/>
                  <a:gd name="connsiteX28" fmla="*/ 1842158 w 6858001"/>
                  <a:gd name="connsiteY28" fmla="*/ 131742 h 874716"/>
                  <a:gd name="connsiteX29" fmla="*/ 1916454 w 6858001"/>
                  <a:gd name="connsiteY29" fmla="*/ 222233 h 874716"/>
                  <a:gd name="connsiteX30" fmla="*/ 1933219 w 6858001"/>
                  <a:gd name="connsiteY30" fmla="*/ 237663 h 874716"/>
                  <a:gd name="connsiteX31" fmla="*/ 1953413 w 6858001"/>
                  <a:gd name="connsiteY31" fmla="*/ 261668 h 874716"/>
                  <a:gd name="connsiteX32" fmla="*/ 2016469 w 6858001"/>
                  <a:gd name="connsiteY32" fmla="*/ 308151 h 874716"/>
                  <a:gd name="connsiteX33" fmla="*/ 2094578 w 6858001"/>
                  <a:gd name="connsiteY33" fmla="*/ 323010 h 874716"/>
                  <a:gd name="connsiteX34" fmla="*/ 2188879 w 6858001"/>
                  <a:gd name="connsiteY34" fmla="*/ 345681 h 874716"/>
                  <a:gd name="connsiteX35" fmla="*/ 2228314 w 6858001"/>
                  <a:gd name="connsiteY35" fmla="*/ 360921 h 874716"/>
                  <a:gd name="connsiteX36" fmla="*/ 2334044 w 6858001"/>
                  <a:gd name="connsiteY36" fmla="*/ 389878 h 874716"/>
                  <a:gd name="connsiteX37" fmla="*/ 2409485 w 6858001"/>
                  <a:gd name="connsiteY37" fmla="*/ 414263 h 874716"/>
                  <a:gd name="connsiteX38" fmla="*/ 2518264 w 6858001"/>
                  <a:gd name="connsiteY38" fmla="*/ 428552 h 874716"/>
                  <a:gd name="connsiteX39" fmla="*/ 2571034 w 6858001"/>
                  <a:gd name="connsiteY39" fmla="*/ 429122 h 874716"/>
                  <a:gd name="connsiteX40" fmla="*/ 2668001 w 6858001"/>
                  <a:gd name="connsiteY40" fmla="*/ 502276 h 874716"/>
                  <a:gd name="connsiteX41" fmla="*/ 2745348 w 6858001"/>
                  <a:gd name="connsiteY41" fmla="*/ 550666 h 874716"/>
                  <a:gd name="connsiteX42" fmla="*/ 2826694 w 6858001"/>
                  <a:gd name="connsiteY42" fmla="*/ 527233 h 874716"/>
                  <a:gd name="connsiteX43" fmla="*/ 2848793 w 6858001"/>
                  <a:gd name="connsiteY43" fmla="*/ 505134 h 874716"/>
                  <a:gd name="connsiteX44" fmla="*/ 2982148 w 6858001"/>
                  <a:gd name="connsiteY44" fmla="*/ 484179 h 874716"/>
                  <a:gd name="connsiteX45" fmla="*/ 3172654 w 6858001"/>
                  <a:gd name="connsiteY45" fmla="*/ 483417 h 874716"/>
                  <a:gd name="connsiteX46" fmla="*/ 3489467 w 6858001"/>
                  <a:gd name="connsiteY46" fmla="*/ 435790 h 874716"/>
                  <a:gd name="connsiteX47" fmla="*/ 3544713 w 6858001"/>
                  <a:gd name="connsiteY47" fmla="*/ 413691 h 874716"/>
                  <a:gd name="connsiteX48" fmla="*/ 3606817 w 6858001"/>
                  <a:gd name="connsiteY48" fmla="*/ 408167 h 874716"/>
                  <a:gd name="connsiteX49" fmla="*/ 3630632 w 6858001"/>
                  <a:gd name="connsiteY49" fmla="*/ 421693 h 874716"/>
                  <a:gd name="connsiteX50" fmla="*/ 3734837 w 6858001"/>
                  <a:gd name="connsiteY50" fmla="*/ 441886 h 874716"/>
                  <a:gd name="connsiteX51" fmla="*/ 3754652 w 6858001"/>
                  <a:gd name="connsiteY51" fmla="*/ 442268 h 874716"/>
                  <a:gd name="connsiteX52" fmla="*/ 3822472 w 6858001"/>
                  <a:gd name="connsiteY52" fmla="*/ 433694 h 874716"/>
                  <a:gd name="connsiteX53" fmla="*/ 3885338 w 6858001"/>
                  <a:gd name="connsiteY53" fmla="*/ 428742 h 874716"/>
                  <a:gd name="connsiteX54" fmla="*/ 4043839 w 6858001"/>
                  <a:gd name="connsiteY54" fmla="*/ 444934 h 874716"/>
                  <a:gd name="connsiteX55" fmla="*/ 4165383 w 6858001"/>
                  <a:gd name="connsiteY55" fmla="*/ 441124 h 874716"/>
                  <a:gd name="connsiteX56" fmla="*/ 4221391 w 6858001"/>
                  <a:gd name="connsiteY56" fmla="*/ 444934 h 874716"/>
                  <a:gd name="connsiteX57" fmla="*/ 4253014 w 6858001"/>
                  <a:gd name="connsiteY57" fmla="*/ 450650 h 874716"/>
                  <a:gd name="connsiteX58" fmla="*/ 4324645 w 6858001"/>
                  <a:gd name="connsiteY58" fmla="*/ 490466 h 874716"/>
                  <a:gd name="connsiteX59" fmla="*/ 4363890 w 6858001"/>
                  <a:gd name="connsiteY59" fmla="*/ 499420 h 874716"/>
                  <a:gd name="connsiteX60" fmla="*/ 4482004 w 6858001"/>
                  <a:gd name="connsiteY60" fmla="*/ 498658 h 874716"/>
                  <a:gd name="connsiteX61" fmla="*/ 4659174 w 6858001"/>
                  <a:gd name="connsiteY61" fmla="*/ 438648 h 874716"/>
                  <a:gd name="connsiteX62" fmla="*/ 4677655 w 6858001"/>
                  <a:gd name="connsiteY62" fmla="*/ 430646 h 874716"/>
                  <a:gd name="connsiteX63" fmla="*/ 4767764 w 6858001"/>
                  <a:gd name="connsiteY63" fmla="*/ 420739 h 874716"/>
                  <a:gd name="connsiteX64" fmla="*/ 4828916 w 6858001"/>
                  <a:gd name="connsiteY64" fmla="*/ 434266 h 874716"/>
                  <a:gd name="connsiteX65" fmla="*/ 4912168 w 6858001"/>
                  <a:gd name="connsiteY65" fmla="*/ 462271 h 874716"/>
                  <a:gd name="connsiteX66" fmla="*/ 4987037 w 6858001"/>
                  <a:gd name="connsiteY66" fmla="*/ 485703 h 874716"/>
                  <a:gd name="connsiteX67" fmla="*/ 5041521 w 6858001"/>
                  <a:gd name="connsiteY67" fmla="*/ 512182 h 874716"/>
                  <a:gd name="connsiteX68" fmla="*/ 5166113 w 6858001"/>
                  <a:gd name="connsiteY68" fmla="*/ 531615 h 874716"/>
                  <a:gd name="connsiteX69" fmla="*/ 5179067 w 6858001"/>
                  <a:gd name="connsiteY69" fmla="*/ 534853 h 874716"/>
                  <a:gd name="connsiteX70" fmla="*/ 5272796 w 6858001"/>
                  <a:gd name="connsiteY70" fmla="*/ 511230 h 874716"/>
                  <a:gd name="connsiteX71" fmla="*/ 5385384 w 6858001"/>
                  <a:gd name="connsiteY71" fmla="*/ 487227 h 874716"/>
                  <a:gd name="connsiteX72" fmla="*/ 5425582 w 6858001"/>
                  <a:gd name="connsiteY72" fmla="*/ 495418 h 874716"/>
                  <a:gd name="connsiteX73" fmla="*/ 5480637 w 6858001"/>
                  <a:gd name="connsiteY73" fmla="*/ 507040 h 874716"/>
                  <a:gd name="connsiteX74" fmla="*/ 5531693 w 6858001"/>
                  <a:gd name="connsiteY74" fmla="*/ 500944 h 874716"/>
                  <a:gd name="connsiteX75" fmla="*/ 5562746 w 6858001"/>
                  <a:gd name="connsiteY75" fmla="*/ 500372 h 874716"/>
                  <a:gd name="connsiteX76" fmla="*/ 5704483 w 6858001"/>
                  <a:gd name="connsiteY76" fmla="*/ 571620 h 874716"/>
                  <a:gd name="connsiteX77" fmla="*/ 5740488 w 6858001"/>
                  <a:gd name="connsiteY77" fmla="*/ 577526 h 874716"/>
                  <a:gd name="connsiteX78" fmla="*/ 5760873 w 6858001"/>
                  <a:gd name="connsiteY78" fmla="*/ 586291 h 874716"/>
                  <a:gd name="connsiteX79" fmla="*/ 5883751 w 6858001"/>
                  <a:gd name="connsiteY79" fmla="*/ 674686 h 874716"/>
                  <a:gd name="connsiteX80" fmla="*/ 5935949 w 6858001"/>
                  <a:gd name="connsiteY80" fmla="*/ 692592 h 874716"/>
                  <a:gd name="connsiteX81" fmla="*/ 5993291 w 6858001"/>
                  <a:gd name="connsiteY81" fmla="*/ 688972 h 874716"/>
                  <a:gd name="connsiteX82" fmla="*/ 6026440 w 6858001"/>
                  <a:gd name="connsiteY82" fmla="*/ 682496 h 874716"/>
                  <a:gd name="connsiteX83" fmla="*/ 6108738 w 6858001"/>
                  <a:gd name="connsiteY83" fmla="*/ 626296 h 874716"/>
                  <a:gd name="connsiteX84" fmla="*/ 6155602 w 6858001"/>
                  <a:gd name="connsiteY84" fmla="*/ 628202 h 874716"/>
                  <a:gd name="connsiteX85" fmla="*/ 6228756 w 6858001"/>
                  <a:gd name="connsiteY85" fmla="*/ 666873 h 874716"/>
                  <a:gd name="connsiteX86" fmla="*/ 6361539 w 6858001"/>
                  <a:gd name="connsiteY86" fmla="*/ 684210 h 874716"/>
                  <a:gd name="connsiteX87" fmla="*/ 6428979 w 6858001"/>
                  <a:gd name="connsiteY87" fmla="*/ 630106 h 874716"/>
                  <a:gd name="connsiteX88" fmla="*/ 6463840 w 6858001"/>
                  <a:gd name="connsiteY88" fmla="*/ 578098 h 874716"/>
                  <a:gd name="connsiteX89" fmla="*/ 6564620 w 6858001"/>
                  <a:gd name="connsiteY89" fmla="*/ 517708 h 874716"/>
                  <a:gd name="connsiteX90" fmla="*/ 6588625 w 6858001"/>
                  <a:gd name="connsiteY90" fmla="*/ 540187 h 874716"/>
                  <a:gd name="connsiteX91" fmla="*/ 6662541 w 6858001"/>
                  <a:gd name="connsiteY91" fmla="*/ 549714 h 874716"/>
                  <a:gd name="connsiteX92" fmla="*/ 6742552 w 6858001"/>
                  <a:gd name="connsiteY92" fmla="*/ 548952 h 874716"/>
                  <a:gd name="connsiteX93" fmla="*/ 6812063 w 6858001"/>
                  <a:gd name="connsiteY93" fmla="*/ 568430 h 874716"/>
                  <a:gd name="connsiteX94" fmla="*/ 6858001 w 6858001"/>
                  <a:gd name="connsiteY94" fmla="*/ 562267 h 874716"/>
                  <a:gd name="connsiteX95" fmla="*/ 6858001 w 6858001"/>
                  <a:gd name="connsiteY95" fmla="*/ 734520 h 874716"/>
                  <a:gd name="connsiteX96" fmla="*/ 6815516 w 6858001"/>
                  <a:gd name="connsiteY96" fmla="*/ 744220 h 874716"/>
                  <a:gd name="connsiteX97" fmla="*/ 6748458 w 6858001"/>
                  <a:gd name="connsiteY97" fmla="*/ 763271 h 874716"/>
                  <a:gd name="connsiteX98" fmla="*/ 6584812 w 6858001"/>
                  <a:gd name="connsiteY98" fmla="*/ 784797 h 874716"/>
                  <a:gd name="connsiteX99" fmla="*/ 6415833 w 6858001"/>
                  <a:gd name="connsiteY99" fmla="*/ 805562 h 874716"/>
                  <a:gd name="connsiteX100" fmla="*/ 6323058 w 6858001"/>
                  <a:gd name="connsiteY100" fmla="*/ 812420 h 874716"/>
                  <a:gd name="connsiteX101" fmla="*/ 6242093 w 6858001"/>
                  <a:gd name="connsiteY101" fmla="*/ 823281 h 874716"/>
                  <a:gd name="connsiteX102" fmla="*/ 6171605 w 6858001"/>
                  <a:gd name="connsiteY102" fmla="*/ 830139 h 874716"/>
                  <a:gd name="connsiteX103" fmla="*/ 6059397 w 6858001"/>
                  <a:gd name="connsiteY103" fmla="*/ 844045 h 874716"/>
                  <a:gd name="connsiteX104" fmla="*/ 6012723 w 6858001"/>
                  <a:gd name="connsiteY104" fmla="*/ 847665 h 874716"/>
                  <a:gd name="connsiteX105" fmla="*/ 5902610 w 6858001"/>
                  <a:gd name="connsiteY105" fmla="*/ 847473 h 874716"/>
                  <a:gd name="connsiteX106" fmla="*/ 5864318 w 6858001"/>
                  <a:gd name="connsiteY106" fmla="*/ 845569 h 874716"/>
                  <a:gd name="connsiteX107" fmla="*/ 5790592 w 6858001"/>
                  <a:gd name="connsiteY107" fmla="*/ 821947 h 874716"/>
                  <a:gd name="connsiteX108" fmla="*/ 5781830 w 6858001"/>
                  <a:gd name="connsiteY108" fmla="*/ 820233 h 874716"/>
                  <a:gd name="connsiteX109" fmla="*/ 5733440 w 6858001"/>
                  <a:gd name="connsiteY109" fmla="*/ 810896 h 874716"/>
                  <a:gd name="connsiteX110" fmla="*/ 5706959 w 6858001"/>
                  <a:gd name="connsiteY110" fmla="*/ 807848 h 874716"/>
                  <a:gd name="connsiteX111" fmla="*/ 5606372 w 6858001"/>
                  <a:gd name="connsiteY111" fmla="*/ 788417 h 874716"/>
                  <a:gd name="connsiteX112" fmla="*/ 5548460 w 6858001"/>
                  <a:gd name="connsiteY112" fmla="*/ 779273 h 874716"/>
                  <a:gd name="connsiteX113" fmla="*/ 5501594 w 6858001"/>
                  <a:gd name="connsiteY113" fmla="*/ 780607 h 874716"/>
                  <a:gd name="connsiteX114" fmla="*/ 5419295 w 6858001"/>
                  <a:gd name="connsiteY114" fmla="*/ 782321 h 874716"/>
                  <a:gd name="connsiteX115" fmla="*/ 5393005 w 6858001"/>
                  <a:gd name="connsiteY115" fmla="*/ 786703 h 874716"/>
                  <a:gd name="connsiteX116" fmla="*/ 5274129 w 6858001"/>
                  <a:gd name="connsiteY116" fmla="*/ 774129 h 874716"/>
                  <a:gd name="connsiteX117" fmla="*/ 5206308 w 6858001"/>
                  <a:gd name="connsiteY117" fmla="*/ 773177 h 874716"/>
                  <a:gd name="connsiteX118" fmla="*/ 5129916 w 6858001"/>
                  <a:gd name="connsiteY118" fmla="*/ 757554 h 874716"/>
                  <a:gd name="connsiteX119" fmla="*/ 5107627 w 6858001"/>
                  <a:gd name="connsiteY119" fmla="*/ 758316 h 874716"/>
                  <a:gd name="connsiteX120" fmla="*/ 5082670 w 6858001"/>
                  <a:gd name="connsiteY120" fmla="*/ 759651 h 874716"/>
                  <a:gd name="connsiteX121" fmla="*/ 5006086 w 6858001"/>
                  <a:gd name="connsiteY121" fmla="*/ 760795 h 874716"/>
                  <a:gd name="connsiteX122" fmla="*/ 4959602 w 6858001"/>
                  <a:gd name="connsiteY122" fmla="*/ 766509 h 874716"/>
                  <a:gd name="connsiteX123" fmla="*/ 4871019 w 6858001"/>
                  <a:gd name="connsiteY123" fmla="*/ 763081 h 874716"/>
                  <a:gd name="connsiteX124" fmla="*/ 4838250 w 6858001"/>
                  <a:gd name="connsiteY124" fmla="*/ 768033 h 874716"/>
                  <a:gd name="connsiteX125" fmla="*/ 4755381 w 6858001"/>
                  <a:gd name="connsiteY125" fmla="*/ 768605 h 874716"/>
                  <a:gd name="connsiteX126" fmla="*/ 4681083 w 6858001"/>
                  <a:gd name="connsiteY126" fmla="*/ 765747 h 874716"/>
                  <a:gd name="connsiteX127" fmla="*/ 4609452 w 6858001"/>
                  <a:gd name="connsiteY127" fmla="*/ 767271 h 874716"/>
                  <a:gd name="connsiteX128" fmla="*/ 4558207 w 6858001"/>
                  <a:gd name="connsiteY128" fmla="*/ 773557 h 874716"/>
                  <a:gd name="connsiteX129" fmla="*/ 4502579 w 6858001"/>
                  <a:gd name="connsiteY129" fmla="*/ 777367 h 874716"/>
                  <a:gd name="connsiteX130" fmla="*/ 4349222 w 6858001"/>
                  <a:gd name="connsiteY130" fmla="*/ 800038 h 874716"/>
                  <a:gd name="connsiteX131" fmla="*/ 4320837 w 6858001"/>
                  <a:gd name="connsiteY131" fmla="*/ 794514 h 874716"/>
                  <a:gd name="connsiteX132" fmla="*/ 4159667 w 6858001"/>
                  <a:gd name="connsiteY132" fmla="*/ 789370 h 874716"/>
                  <a:gd name="connsiteX133" fmla="*/ 4124614 w 6858001"/>
                  <a:gd name="connsiteY133" fmla="*/ 789752 h 874716"/>
                  <a:gd name="connsiteX134" fmla="*/ 4030503 w 6858001"/>
                  <a:gd name="connsiteY134" fmla="*/ 767271 h 874716"/>
                  <a:gd name="connsiteX135" fmla="*/ 3885338 w 6858001"/>
                  <a:gd name="connsiteY135" fmla="*/ 802896 h 874716"/>
                  <a:gd name="connsiteX136" fmla="*/ 3749506 w 6858001"/>
                  <a:gd name="connsiteY136" fmla="*/ 847473 h 874716"/>
                  <a:gd name="connsiteX137" fmla="*/ 3732361 w 6858001"/>
                  <a:gd name="connsiteY137" fmla="*/ 853190 h 874716"/>
                  <a:gd name="connsiteX138" fmla="*/ 3683591 w 6858001"/>
                  <a:gd name="connsiteY138" fmla="*/ 862906 h 874716"/>
                  <a:gd name="connsiteX139" fmla="*/ 3623201 w 6858001"/>
                  <a:gd name="connsiteY139" fmla="*/ 866334 h 874716"/>
                  <a:gd name="connsiteX140" fmla="*/ 3546617 w 6858001"/>
                  <a:gd name="connsiteY140" fmla="*/ 874716 h 874716"/>
                  <a:gd name="connsiteX141" fmla="*/ 3485275 w 6858001"/>
                  <a:gd name="connsiteY141" fmla="*/ 864238 h 874716"/>
                  <a:gd name="connsiteX142" fmla="*/ 3399546 w 6858001"/>
                  <a:gd name="connsiteY142" fmla="*/ 848618 h 874716"/>
                  <a:gd name="connsiteX143" fmla="*/ 3318771 w 6858001"/>
                  <a:gd name="connsiteY143" fmla="*/ 833757 h 874716"/>
                  <a:gd name="connsiteX144" fmla="*/ 3293244 w 6858001"/>
                  <a:gd name="connsiteY144" fmla="*/ 851284 h 874716"/>
                  <a:gd name="connsiteX145" fmla="*/ 3253809 w 6858001"/>
                  <a:gd name="connsiteY145" fmla="*/ 866524 h 874716"/>
                  <a:gd name="connsiteX146" fmla="*/ 3209993 w 6858001"/>
                  <a:gd name="connsiteY146" fmla="*/ 848235 h 874716"/>
                  <a:gd name="connsiteX147" fmla="*/ 3107500 w 6858001"/>
                  <a:gd name="connsiteY147" fmla="*/ 810326 h 874716"/>
                  <a:gd name="connsiteX148" fmla="*/ 3042728 w 6858001"/>
                  <a:gd name="connsiteY148" fmla="*/ 808610 h 874716"/>
                  <a:gd name="connsiteX149" fmla="*/ 2901943 w 6858001"/>
                  <a:gd name="connsiteY149" fmla="*/ 792418 h 874716"/>
                  <a:gd name="connsiteX150" fmla="*/ 2809930 w 6858001"/>
                  <a:gd name="connsiteY150" fmla="*/ 769367 h 874716"/>
                  <a:gd name="connsiteX151" fmla="*/ 2743826 w 6858001"/>
                  <a:gd name="connsiteY151" fmla="*/ 743268 h 874716"/>
                  <a:gd name="connsiteX152" fmla="*/ 2649143 w 6858001"/>
                  <a:gd name="connsiteY152" fmla="*/ 709167 h 874716"/>
                  <a:gd name="connsiteX153" fmla="*/ 2554079 w 6858001"/>
                  <a:gd name="connsiteY153" fmla="*/ 691450 h 874716"/>
                  <a:gd name="connsiteX154" fmla="*/ 2485307 w 6858001"/>
                  <a:gd name="connsiteY154" fmla="*/ 669160 h 874716"/>
                  <a:gd name="connsiteX155" fmla="*/ 2401292 w 6858001"/>
                  <a:gd name="connsiteY155" fmla="*/ 653919 h 874716"/>
                  <a:gd name="connsiteX156" fmla="*/ 2330806 w 6858001"/>
                  <a:gd name="connsiteY156" fmla="*/ 653349 h 874716"/>
                  <a:gd name="connsiteX157" fmla="*/ 2220312 w 6858001"/>
                  <a:gd name="connsiteY157" fmla="*/ 656015 h 874716"/>
                  <a:gd name="connsiteX158" fmla="*/ 2085054 w 6858001"/>
                  <a:gd name="connsiteY158" fmla="*/ 609914 h 874716"/>
                  <a:gd name="connsiteX159" fmla="*/ 2030378 w 6858001"/>
                  <a:gd name="connsiteY159" fmla="*/ 599625 h 874716"/>
                  <a:gd name="connsiteX160" fmla="*/ 1978940 w 6858001"/>
                  <a:gd name="connsiteY160" fmla="*/ 594863 h 874716"/>
                  <a:gd name="connsiteX161" fmla="*/ 1869780 w 6858001"/>
                  <a:gd name="connsiteY161" fmla="*/ 564192 h 874716"/>
                  <a:gd name="connsiteX162" fmla="*/ 1825393 w 6858001"/>
                  <a:gd name="connsiteY162" fmla="*/ 554094 h 874716"/>
                  <a:gd name="connsiteX163" fmla="*/ 1763287 w 6858001"/>
                  <a:gd name="connsiteY163" fmla="*/ 554286 h 874716"/>
                  <a:gd name="connsiteX164" fmla="*/ 1650317 w 6858001"/>
                  <a:gd name="connsiteY164" fmla="*/ 540187 h 874716"/>
                  <a:gd name="connsiteX165" fmla="*/ 1537537 w 6858001"/>
                  <a:gd name="connsiteY165" fmla="*/ 499038 h 874716"/>
                  <a:gd name="connsiteX166" fmla="*/ 1489720 w 6858001"/>
                  <a:gd name="connsiteY166" fmla="*/ 503038 h 874716"/>
                  <a:gd name="connsiteX167" fmla="*/ 1472575 w 6858001"/>
                  <a:gd name="connsiteY167" fmla="*/ 502086 h 874716"/>
                  <a:gd name="connsiteX168" fmla="*/ 1318456 w 6858001"/>
                  <a:gd name="connsiteY168" fmla="*/ 479415 h 874716"/>
                  <a:gd name="connsiteX169" fmla="*/ 1303024 w 6858001"/>
                  <a:gd name="connsiteY169" fmla="*/ 476939 h 874716"/>
                  <a:gd name="connsiteX170" fmla="*/ 1230633 w 6858001"/>
                  <a:gd name="connsiteY170" fmla="*/ 456746 h 874716"/>
                  <a:gd name="connsiteX171" fmla="*/ 1048125 w 6858001"/>
                  <a:gd name="connsiteY171" fmla="*/ 444172 h 874716"/>
                  <a:gd name="connsiteX172" fmla="*/ 1036887 w 6858001"/>
                  <a:gd name="connsiteY172" fmla="*/ 442648 h 874716"/>
                  <a:gd name="connsiteX173" fmla="*/ 975733 w 6858001"/>
                  <a:gd name="connsiteY173" fmla="*/ 452744 h 874716"/>
                  <a:gd name="connsiteX174" fmla="*/ 945444 w 6858001"/>
                  <a:gd name="connsiteY174" fmla="*/ 467033 h 874716"/>
                  <a:gd name="connsiteX175" fmla="*/ 898198 w 6858001"/>
                  <a:gd name="connsiteY175" fmla="*/ 481893 h 874716"/>
                  <a:gd name="connsiteX176" fmla="*/ 850189 w 6858001"/>
                  <a:gd name="connsiteY176" fmla="*/ 487417 h 874716"/>
                  <a:gd name="connsiteX177" fmla="*/ 769605 w 6858001"/>
                  <a:gd name="connsiteY177" fmla="*/ 464937 h 874716"/>
                  <a:gd name="connsiteX178" fmla="*/ 740268 w 6858001"/>
                  <a:gd name="connsiteY178" fmla="*/ 462651 h 874716"/>
                  <a:gd name="connsiteX179" fmla="*/ 674923 w 6858001"/>
                  <a:gd name="connsiteY179" fmla="*/ 451792 h 874716"/>
                  <a:gd name="connsiteX180" fmla="*/ 617772 w 6858001"/>
                  <a:gd name="connsiteY180" fmla="*/ 452554 h 874716"/>
                  <a:gd name="connsiteX181" fmla="*/ 571860 w 6858001"/>
                  <a:gd name="connsiteY181" fmla="*/ 469891 h 874716"/>
                  <a:gd name="connsiteX182" fmla="*/ 505182 w 6858001"/>
                  <a:gd name="connsiteY182" fmla="*/ 473319 h 874716"/>
                  <a:gd name="connsiteX183" fmla="*/ 462126 w 6858001"/>
                  <a:gd name="connsiteY183" fmla="*/ 460747 h 874716"/>
                  <a:gd name="connsiteX184" fmla="*/ 453364 w 6858001"/>
                  <a:gd name="connsiteY184" fmla="*/ 459033 h 874716"/>
                  <a:gd name="connsiteX185" fmla="*/ 340774 w 6858001"/>
                  <a:gd name="connsiteY185" fmla="*/ 458268 h 874716"/>
                  <a:gd name="connsiteX186" fmla="*/ 200182 w 6858001"/>
                  <a:gd name="connsiteY186" fmla="*/ 496180 h 874716"/>
                  <a:gd name="connsiteX187" fmla="*/ 176939 w 6858001"/>
                  <a:gd name="connsiteY187" fmla="*/ 504182 h 874716"/>
                  <a:gd name="connsiteX188" fmla="*/ 63587 w 6858001"/>
                  <a:gd name="connsiteY188" fmla="*/ 518088 h 874716"/>
                  <a:gd name="connsiteX189" fmla="*/ 2817 w 6858001"/>
                  <a:gd name="connsiteY189" fmla="*/ 532187 h 874716"/>
                  <a:gd name="connsiteX190" fmla="*/ 0 w 6858001"/>
                  <a:gd name="connsiteY190" fmla="*/ 533314 h 874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</a:cxnLst>
                <a:rect l="l" t="t" r="r" b="b"/>
                <a:pathLst>
                  <a:path w="6858001" h="874716">
                    <a:moveTo>
                      <a:pt x="0" y="533314"/>
                    </a:moveTo>
                    <a:lnTo>
                      <a:pt x="0" y="69206"/>
                    </a:lnTo>
                    <a:lnTo>
                      <a:pt x="21486" y="71924"/>
                    </a:lnTo>
                    <a:cubicBezTo>
                      <a:pt x="92546" y="60493"/>
                      <a:pt x="159604" y="87354"/>
                      <a:pt x="228948" y="88116"/>
                    </a:cubicBezTo>
                    <a:cubicBezTo>
                      <a:pt x="260382" y="88496"/>
                      <a:pt x="291435" y="94592"/>
                      <a:pt x="313533" y="62779"/>
                    </a:cubicBezTo>
                    <a:cubicBezTo>
                      <a:pt x="316389" y="58587"/>
                      <a:pt x="330298" y="60873"/>
                      <a:pt x="338870" y="62207"/>
                    </a:cubicBezTo>
                    <a:cubicBezTo>
                      <a:pt x="357921" y="65066"/>
                      <a:pt x="376781" y="72304"/>
                      <a:pt x="395640" y="72114"/>
                    </a:cubicBezTo>
                    <a:cubicBezTo>
                      <a:pt x="434695" y="71924"/>
                      <a:pt x="473939" y="68876"/>
                      <a:pt x="512802" y="65446"/>
                    </a:cubicBezTo>
                    <a:cubicBezTo>
                      <a:pt x="527470" y="64112"/>
                      <a:pt x="541569" y="58969"/>
                      <a:pt x="556047" y="55349"/>
                    </a:cubicBezTo>
                    <a:cubicBezTo>
                      <a:pt x="564048" y="53253"/>
                      <a:pt x="572622" y="47729"/>
                      <a:pt x="580050" y="48871"/>
                    </a:cubicBezTo>
                    <a:cubicBezTo>
                      <a:pt x="623106" y="55539"/>
                      <a:pt x="662541" y="39157"/>
                      <a:pt x="703308" y="30964"/>
                    </a:cubicBezTo>
                    <a:cubicBezTo>
                      <a:pt x="722169" y="27154"/>
                      <a:pt x="739886" y="18010"/>
                      <a:pt x="758174" y="11724"/>
                    </a:cubicBezTo>
                    <a:cubicBezTo>
                      <a:pt x="762936" y="10008"/>
                      <a:pt x="768271" y="8484"/>
                      <a:pt x="773035" y="8866"/>
                    </a:cubicBezTo>
                    <a:cubicBezTo>
                      <a:pt x="800276" y="11152"/>
                      <a:pt x="827329" y="14390"/>
                      <a:pt x="854379" y="16866"/>
                    </a:cubicBezTo>
                    <a:cubicBezTo>
                      <a:pt x="878956" y="19152"/>
                      <a:pt x="903722" y="19914"/>
                      <a:pt x="915343" y="47919"/>
                    </a:cubicBezTo>
                    <a:cubicBezTo>
                      <a:pt x="917059" y="52301"/>
                      <a:pt x="922773" y="55539"/>
                      <a:pt x="927155" y="58397"/>
                    </a:cubicBezTo>
                    <a:cubicBezTo>
                      <a:pt x="994785" y="102405"/>
                      <a:pt x="1030980" y="101261"/>
                      <a:pt x="1097087" y="54777"/>
                    </a:cubicBezTo>
                    <a:cubicBezTo>
                      <a:pt x="1103945" y="50015"/>
                      <a:pt x="1118613" y="46585"/>
                      <a:pt x="1123185" y="50395"/>
                    </a:cubicBezTo>
                    <a:cubicBezTo>
                      <a:pt x="1162049" y="82020"/>
                      <a:pt x="1204532" y="78590"/>
                      <a:pt x="1249302" y="68684"/>
                    </a:cubicBezTo>
                    <a:cubicBezTo>
                      <a:pt x="1260922" y="66018"/>
                      <a:pt x="1277307" y="66018"/>
                      <a:pt x="1286069" y="72304"/>
                    </a:cubicBezTo>
                    <a:cubicBezTo>
                      <a:pt x="1327790" y="101451"/>
                      <a:pt x="1372560" y="97261"/>
                      <a:pt x="1417899" y="88688"/>
                    </a:cubicBezTo>
                    <a:cubicBezTo>
                      <a:pt x="1424948" y="87354"/>
                      <a:pt x="1433522" y="80114"/>
                      <a:pt x="1436568" y="73448"/>
                    </a:cubicBezTo>
                    <a:cubicBezTo>
                      <a:pt x="1447428" y="49825"/>
                      <a:pt x="1467813" y="41823"/>
                      <a:pt x="1490292" y="35154"/>
                    </a:cubicBezTo>
                    <a:cubicBezTo>
                      <a:pt x="1525727" y="24296"/>
                      <a:pt x="1560588" y="11532"/>
                      <a:pt x="1596213" y="1245"/>
                    </a:cubicBezTo>
                    <a:cubicBezTo>
                      <a:pt x="1604978" y="-1231"/>
                      <a:pt x="1615836" y="293"/>
                      <a:pt x="1624980" y="3150"/>
                    </a:cubicBezTo>
                    <a:cubicBezTo>
                      <a:pt x="1656223" y="12866"/>
                      <a:pt x="1676036" y="37251"/>
                      <a:pt x="1697753" y="59731"/>
                    </a:cubicBezTo>
                    <a:cubicBezTo>
                      <a:pt x="1707279" y="69638"/>
                      <a:pt x="1720423" y="76686"/>
                      <a:pt x="1733188" y="82400"/>
                    </a:cubicBezTo>
                    <a:cubicBezTo>
                      <a:pt x="1766335" y="97071"/>
                      <a:pt x="1800246" y="110215"/>
                      <a:pt x="1833775" y="124121"/>
                    </a:cubicBezTo>
                    <a:cubicBezTo>
                      <a:pt x="1837013" y="125455"/>
                      <a:pt x="1839679" y="128884"/>
                      <a:pt x="1842158" y="131742"/>
                    </a:cubicBezTo>
                    <a:cubicBezTo>
                      <a:pt x="1866922" y="161843"/>
                      <a:pt x="1891497" y="192132"/>
                      <a:pt x="1916454" y="222233"/>
                    </a:cubicBezTo>
                    <a:cubicBezTo>
                      <a:pt x="1921216" y="227947"/>
                      <a:pt x="1928076" y="232139"/>
                      <a:pt x="1933219" y="237663"/>
                    </a:cubicBezTo>
                    <a:cubicBezTo>
                      <a:pt x="1940459" y="245283"/>
                      <a:pt x="1949603" y="252524"/>
                      <a:pt x="1953413" y="261668"/>
                    </a:cubicBezTo>
                    <a:cubicBezTo>
                      <a:pt x="1965224" y="290433"/>
                      <a:pt x="1987894" y="302817"/>
                      <a:pt x="2016469" y="308151"/>
                    </a:cubicBezTo>
                    <a:cubicBezTo>
                      <a:pt x="2042570" y="313104"/>
                      <a:pt x="2068669" y="317296"/>
                      <a:pt x="2094578" y="323010"/>
                    </a:cubicBezTo>
                    <a:cubicBezTo>
                      <a:pt x="2126201" y="329868"/>
                      <a:pt x="2157636" y="337298"/>
                      <a:pt x="2188879" y="345681"/>
                    </a:cubicBezTo>
                    <a:cubicBezTo>
                      <a:pt x="2202404" y="349301"/>
                      <a:pt x="2216692" y="353491"/>
                      <a:pt x="2228314" y="360921"/>
                    </a:cubicBezTo>
                    <a:cubicBezTo>
                      <a:pt x="2260890" y="381496"/>
                      <a:pt x="2295753" y="395402"/>
                      <a:pt x="2334044" y="389878"/>
                    </a:cubicBezTo>
                    <a:cubicBezTo>
                      <a:pt x="2364715" y="385496"/>
                      <a:pt x="2390434" y="396736"/>
                      <a:pt x="2409485" y="414263"/>
                    </a:cubicBezTo>
                    <a:cubicBezTo>
                      <a:pt x="2444158" y="446078"/>
                      <a:pt x="2481305" y="438838"/>
                      <a:pt x="2518264" y="428552"/>
                    </a:cubicBezTo>
                    <a:cubicBezTo>
                      <a:pt x="2537315" y="423217"/>
                      <a:pt x="2552935" y="423979"/>
                      <a:pt x="2571034" y="429122"/>
                    </a:cubicBezTo>
                    <a:cubicBezTo>
                      <a:pt x="2612945" y="441124"/>
                      <a:pt x="2640950" y="473701"/>
                      <a:pt x="2668001" y="502276"/>
                    </a:cubicBezTo>
                    <a:cubicBezTo>
                      <a:pt x="2691054" y="526661"/>
                      <a:pt x="2716963" y="540377"/>
                      <a:pt x="2745348" y="550666"/>
                    </a:cubicBezTo>
                    <a:cubicBezTo>
                      <a:pt x="2781163" y="563810"/>
                      <a:pt x="2809548" y="558858"/>
                      <a:pt x="2826694" y="527233"/>
                    </a:cubicBezTo>
                    <a:cubicBezTo>
                      <a:pt x="2831457" y="518278"/>
                      <a:pt x="2839839" y="507800"/>
                      <a:pt x="2848793" y="505134"/>
                    </a:cubicBezTo>
                    <a:cubicBezTo>
                      <a:pt x="2892037" y="491800"/>
                      <a:pt x="2935854" y="472367"/>
                      <a:pt x="2982148" y="484179"/>
                    </a:cubicBezTo>
                    <a:cubicBezTo>
                      <a:pt x="3046158" y="500372"/>
                      <a:pt x="3108644" y="499420"/>
                      <a:pt x="3172654" y="483417"/>
                    </a:cubicBezTo>
                    <a:cubicBezTo>
                      <a:pt x="3276480" y="457508"/>
                      <a:pt x="3380305" y="430076"/>
                      <a:pt x="3489467" y="435790"/>
                    </a:cubicBezTo>
                    <a:cubicBezTo>
                      <a:pt x="3507563" y="436742"/>
                      <a:pt x="3529090" y="425121"/>
                      <a:pt x="3544713" y="413691"/>
                    </a:cubicBezTo>
                    <a:cubicBezTo>
                      <a:pt x="3574622" y="391974"/>
                      <a:pt x="3573288" y="390258"/>
                      <a:pt x="3606817" y="408167"/>
                    </a:cubicBezTo>
                    <a:cubicBezTo>
                      <a:pt x="3614819" y="412549"/>
                      <a:pt x="3624725" y="415215"/>
                      <a:pt x="3630632" y="421693"/>
                    </a:cubicBezTo>
                    <a:cubicBezTo>
                      <a:pt x="3660731" y="454650"/>
                      <a:pt x="3697880" y="446648"/>
                      <a:pt x="3734837" y="441886"/>
                    </a:cubicBezTo>
                    <a:cubicBezTo>
                      <a:pt x="3741315" y="440934"/>
                      <a:pt x="3749125" y="439600"/>
                      <a:pt x="3754652" y="442268"/>
                    </a:cubicBezTo>
                    <a:cubicBezTo>
                      <a:pt x="3779607" y="454268"/>
                      <a:pt x="3800753" y="450078"/>
                      <a:pt x="3822472" y="433694"/>
                    </a:cubicBezTo>
                    <a:cubicBezTo>
                      <a:pt x="3841331" y="419597"/>
                      <a:pt x="3863049" y="411215"/>
                      <a:pt x="3885338" y="428742"/>
                    </a:cubicBezTo>
                    <a:cubicBezTo>
                      <a:pt x="3934870" y="467605"/>
                      <a:pt x="3987829" y="469509"/>
                      <a:pt x="4043839" y="444934"/>
                    </a:cubicBezTo>
                    <a:cubicBezTo>
                      <a:pt x="4083845" y="427407"/>
                      <a:pt x="4123280" y="423407"/>
                      <a:pt x="4165383" y="441124"/>
                    </a:cubicBezTo>
                    <a:cubicBezTo>
                      <a:pt x="4181576" y="447982"/>
                      <a:pt x="4202531" y="443410"/>
                      <a:pt x="4221391" y="444934"/>
                    </a:cubicBezTo>
                    <a:cubicBezTo>
                      <a:pt x="4232060" y="445696"/>
                      <a:pt x="4243872" y="445886"/>
                      <a:pt x="4253014" y="450650"/>
                    </a:cubicBezTo>
                    <a:cubicBezTo>
                      <a:pt x="4277401" y="462843"/>
                      <a:pt x="4300070" y="478463"/>
                      <a:pt x="4324645" y="490466"/>
                    </a:cubicBezTo>
                    <a:cubicBezTo>
                      <a:pt x="4336457" y="496180"/>
                      <a:pt x="4350554" y="499228"/>
                      <a:pt x="4363890" y="499420"/>
                    </a:cubicBezTo>
                    <a:cubicBezTo>
                      <a:pt x="4403325" y="500372"/>
                      <a:pt x="4442761" y="500372"/>
                      <a:pt x="4482004" y="498658"/>
                    </a:cubicBezTo>
                    <a:cubicBezTo>
                      <a:pt x="4546776" y="495990"/>
                      <a:pt x="4612500" y="495418"/>
                      <a:pt x="4659174" y="438648"/>
                    </a:cubicBezTo>
                    <a:cubicBezTo>
                      <a:pt x="4662986" y="434076"/>
                      <a:pt x="4671176" y="431408"/>
                      <a:pt x="4677655" y="430646"/>
                    </a:cubicBezTo>
                    <a:cubicBezTo>
                      <a:pt x="4707564" y="427027"/>
                      <a:pt x="4738235" y="426645"/>
                      <a:pt x="4767764" y="420739"/>
                    </a:cubicBezTo>
                    <a:cubicBezTo>
                      <a:pt x="4791386" y="415977"/>
                      <a:pt x="4811009" y="417501"/>
                      <a:pt x="4828916" y="434266"/>
                    </a:cubicBezTo>
                    <a:cubicBezTo>
                      <a:pt x="4852348" y="456364"/>
                      <a:pt x="4880925" y="469319"/>
                      <a:pt x="4912168" y="462271"/>
                    </a:cubicBezTo>
                    <a:cubicBezTo>
                      <a:pt x="4943409" y="455412"/>
                      <a:pt x="4963984" y="470271"/>
                      <a:pt x="4987037" y="485703"/>
                    </a:cubicBezTo>
                    <a:cubicBezTo>
                      <a:pt x="5003801" y="496942"/>
                      <a:pt x="5022852" y="511040"/>
                      <a:pt x="5041521" y="512182"/>
                    </a:cubicBezTo>
                    <a:cubicBezTo>
                      <a:pt x="5083814" y="514658"/>
                      <a:pt x="5120201" y="553904"/>
                      <a:pt x="5166113" y="531615"/>
                    </a:cubicBezTo>
                    <a:cubicBezTo>
                      <a:pt x="5169161" y="530091"/>
                      <a:pt x="5174685" y="533901"/>
                      <a:pt x="5179067" y="534853"/>
                    </a:cubicBezTo>
                    <a:cubicBezTo>
                      <a:pt x="5214121" y="542093"/>
                      <a:pt x="5247078" y="535043"/>
                      <a:pt x="5272796" y="511230"/>
                    </a:cubicBezTo>
                    <a:cubicBezTo>
                      <a:pt x="5306516" y="480177"/>
                      <a:pt x="5343855" y="477129"/>
                      <a:pt x="5385384" y="487227"/>
                    </a:cubicBezTo>
                    <a:cubicBezTo>
                      <a:pt x="5398721" y="490466"/>
                      <a:pt x="5412057" y="492752"/>
                      <a:pt x="5425582" y="495418"/>
                    </a:cubicBezTo>
                    <a:cubicBezTo>
                      <a:pt x="5443870" y="499228"/>
                      <a:pt x="5462351" y="503230"/>
                      <a:pt x="5480637" y="507040"/>
                    </a:cubicBezTo>
                    <a:cubicBezTo>
                      <a:pt x="5498356" y="510850"/>
                      <a:pt x="5517979" y="517326"/>
                      <a:pt x="5531693" y="500944"/>
                    </a:cubicBezTo>
                    <a:cubicBezTo>
                      <a:pt x="5543506" y="486845"/>
                      <a:pt x="5551888" y="488179"/>
                      <a:pt x="5562746" y="500372"/>
                    </a:cubicBezTo>
                    <a:cubicBezTo>
                      <a:pt x="5600467" y="543045"/>
                      <a:pt x="5646189" y="569716"/>
                      <a:pt x="5704483" y="571620"/>
                    </a:cubicBezTo>
                    <a:cubicBezTo>
                      <a:pt x="5716485" y="572002"/>
                      <a:pt x="5728678" y="574668"/>
                      <a:pt x="5740488" y="577526"/>
                    </a:cubicBezTo>
                    <a:cubicBezTo>
                      <a:pt x="5747728" y="579241"/>
                      <a:pt x="5756493" y="581147"/>
                      <a:pt x="5760873" y="586291"/>
                    </a:cubicBezTo>
                    <a:cubicBezTo>
                      <a:pt x="5794974" y="625534"/>
                      <a:pt x="5837457" y="652777"/>
                      <a:pt x="5883751" y="674686"/>
                    </a:cubicBezTo>
                    <a:cubicBezTo>
                      <a:pt x="5900323" y="682496"/>
                      <a:pt x="5918042" y="690306"/>
                      <a:pt x="5935949" y="692592"/>
                    </a:cubicBezTo>
                    <a:cubicBezTo>
                      <a:pt x="5954617" y="694878"/>
                      <a:pt x="5974240" y="691068"/>
                      <a:pt x="5993291" y="688972"/>
                    </a:cubicBezTo>
                    <a:cubicBezTo>
                      <a:pt x="6004531" y="687830"/>
                      <a:pt x="6017485" y="688020"/>
                      <a:pt x="6026440" y="682496"/>
                    </a:cubicBezTo>
                    <a:cubicBezTo>
                      <a:pt x="6054825" y="665159"/>
                      <a:pt x="6082258" y="646491"/>
                      <a:pt x="6108738" y="626296"/>
                    </a:cubicBezTo>
                    <a:cubicBezTo>
                      <a:pt x="6131409" y="608960"/>
                      <a:pt x="6135981" y="606483"/>
                      <a:pt x="6155602" y="628202"/>
                    </a:cubicBezTo>
                    <a:cubicBezTo>
                      <a:pt x="6175797" y="650491"/>
                      <a:pt x="6200944" y="662111"/>
                      <a:pt x="6228756" y="666873"/>
                    </a:cubicBezTo>
                    <a:cubicBezTo>
                      <a:pt x="6272764" y="674304"/>
                      <a:pt x="6317151" y="680590"/>
                      <a:pt x="6361539" y="684210"/>
                    </a:cubicBezTo>
                    <a:cubicBezTo>
                      <a:pt x="6401736" y="687448"/>
                      <a:pt x="6420977" y="669922"/>
                      <a:pt x="6428979" y="630106"/>
                    </a:cubicBezTo>
                    <a:cubicBezTo>
                      <a:pt x="6433551" y="608007"/>
                      <a:pt x="6439458" y="584003"/>
                      <a:pt x="6463840" y="578098"/>
                    </a:cubicBezTo>
                    <a:cubicBezTo>
                      <a:pt x="6503658" y="568572"/>
                      <a:pt x="6544997" y="564382"/>
                      <a:pt x="6564620" y="517708"/>
                    </a:cubicBezTo>
                    <a:cubicBezTo>
                      <a:pt x="6575478" y="527995"/>
                      <a:pt x="6582146" y="534091"/>
                      <a:pt x="6588625" y="540187"/>
                    </a:cubicBezTo>
                    <a:cubicBezTo>
                      <a:pt x="6606531" y="557142"/>
                      <a:pt x="6643678" y="564382"/>
                      <a:pt x="6662541" y="549714"/>
                    </a:cubicBezTo>
                    <a:cubicBezTo>
                      <a:pt x="6690354" y="528377"/>
                      <a:pt x="6715883" y="532377"/>
                      <a:pt x="6742552" y="548952"/>
                    </a:cubicBezTo>
                    <a:cubicBezTo>
                      <a:pt x="6764841" y="562668"/>
                      <a:pt x="6788417" y="567954"/>
                      <a:pt x="6812063" y="568430"/>
                    </a:cubicBezTo>
                    <a:lnTo>
                      <a:pt x="6858001" y="562267"/>
                    </a:lnTo>
                    <a:lnTo>
                      <a:pt x="6858001" y="734520"/>
                    </a:lnTo>
                    <a:lnTo>
                      <a:pt x="6815516" y="744220"/>
                    </a:lnTo>
                    <a:cubicBezTo>
                      <a:pt x="6793035" y="749744"/>
                      <a:pt x="6771319" y="759651"/>
                      <a:pt x="6748458" y="763271"/>
                    </a:cubicBezTo>
                    <a:cubicBezTo>
                      <a:pt x="6694164" y="771843"/>
                      <a:pt x="6639488" y="777939"/>
                      <a:pt x="6584812" y="784797"/>
                    </a:cubicBezTo>
                    <a:cubicBezTo>
                      <a:pt x="6528424" y="791846"/>
                      <a:pt x="6472225" y="799276"/>
                      <a:pt x="6415833" y="805562"/>
                    </a:cubicBezTo>
                    <a:cubicBezTo>
                      <a:pt x="6384972" y="808802"/>
                      <a:pt x="6353919" y="809372"/>
                      <a:pt x="6323058" y="812420"/>
                    </a:cubicBezTo>
                    <a:cubicBezTo>
                      <a:pt x="6296005" y="815088"/>
                      <a:pt x="6269144" y="820041"/>
                      <a:pt x="6242093" y="823281"/>
                    </a:cubicBezTo>
                    <a:cubicBezTo>
                      <a:pt x="6218660" y="825947"/>
                      <a:pt x="6195037" y="827471"/>
                      <a:pt x="6171605" y="830139"/>
                    </a:cubicBezTo>
                    <a:cubicBezTo>
                      <a:pt x="6134075" y="834519"/>
                      <a:pt x="6096736" y="839473"/>
                      <a:pt x="6059397" y="844045"/>
                    </a:cubicBezTo>
                    <a:cubicBezTo>
                      <a:pt x="6043776" y="845759"/>
                      <a:pt x="6027392" y="850522"/>
                      <a:pt x="6012723" y="847665"/>
                    </a:cubicBezTo>
                    <a:cubicBezTo>
                      <a:pt x="5975764" y="840425"/>
                      <a:pt x="5939377" y="842521"/>
                      <a:pt x="5902610" y="847473"/>
                    </a:cubicBezTo>
                    <a:cubicBezTo>
                      <a:pt x="5890037" y="849190"/>
                      <a:pt x="5876511" y="848808"/>
                      <a:pt x="5864318" y="845569"/>
                    </a:cubicBezTo>
                    <a:cubicBezTo>
                      <a:pt x="5839361" y="839091"/>
                      <a:pt x="5815169" y="829947"/>
                      <a:pt x="5790592" y="821947"/>
                    </a:cubicBezTo>
                    <a:cubicBezTo>
                      <a:pt x="5787924" y="820995"/>
                      <a:pt x="5784686" y="820803"/>
                      <a:pt x="5781830" y="820233"/>
                    </a:cubicBezTo>
                    <a:cubicBezTo>
                      <a:pt x="5765635" y="816992"/>
                      <a:pt x="5749634" y="813754"/>
                      <a:pt x="5733440" y="810896"/>
                    </a:cubicBezTo>
                    <a:cubicBezTo>
                      <a:pt x="5724678" y="809372"/>
                      <a:pt x="5715723" y="809182"/>
                      <a:pt x="5706959" y="807848"/>
                    </a:cubicBezTo>
                    <a:cubicBezTo>
                      <a:pt x="5673050" y="802514"/>
                      <a:pt x="5635711" y="811468"/>
                      <a:pt x="5606372" y="788417"/>
                    </a:cubicBezTo>
                    <a:cubicBezTo>
                      <a:pt x="5587321" y="773557"/>
                      <a:pt x="5568842" y="776987"/>
                      <a:pt x="5548460" y="779273"/>
                    </a:cubicBezTo>
                    <a:cubicBezTo>
                      <a:pt x="5533027" y="780987"/>
                      <a:pt x="5517215" y="780415"/>
                      <a:pt x="5501594" y="780607"/>
                    </a:cubicBezTo>
                    <a:cubicBezTo>
                      <a:pt x="5474161" y="781177"/>
                      <a:pt x="5446728" y="781369"/>
                      <a:pt x="5419295" y="782321"/>
                    </a:cubicBezTo>
                    <a:cubicBezTo>
                      <a:pt x="5410531" y="782701"/>
                      <a:pt x="5401579" y="787465"/>
                      <a:pt x="5393005" y="786703"/>
                    </a:cubicBezTo>
                    <a:cubicBezTo>
                      <a:pt x="5353379" y="783083"/>
                      <a:pt x="5313754" y="777367"/>
                      <a:pt x="5274129" y="774129"/>
                    </a:cubicBezTo>
                    <a:cubicBezTo>
                      <a:pt x="5251650" y="772225"/>
                      <a:pt x="5228597" y="775843"/>
                      <a:pt x="5206308" y="773177"/>
                    </a:cubicBezTo>
                    <a:cubicBezTo>
                      <a:pt x="5180591" y="770129"/>
                      <a:pt x="5155445" y="762319"/>
                      <a:pt x="5129916" y="757554"/>
                    </a:cubicBezTo>
                    <a:cubicBezTo>
                      <a:pt x="5122867" y="756222"/>
                      <a:pt x="5115057" y="757936"/>
                      <a:pt x="5107627" y="758316"/>
                    </a:cubicBezTo>
                    <a:cubicBezTo>
                      <a:pt x="5099245" y="758699"/>
                      <a:pt x="5091052" y="759461"/>
                      <a:pt x="5082670" y="759651"/>
                    </a:cubicBezTo>
                    <a:cubicBezTo>
                      <a:pt x="5057141" y="760033"/>
                      <a:pt x="5031614" y="759461"/>
                      <a:pt x="5006086" y="760795"/>
                    </a:cubicBezTo>
                    <a:cubicBezTo>
                      <a:pt x="4990465" y="761557"/>
                      <a:pt x="4974082" y="769367"/>
                      <a:pt x="4959602" y="766509"/>
                    </a:cubicBezTo>
                    <a:cubicBezTo>
                      <a:pt x="4930075" y="760985"/>
                      <a:pt x="4900546" y="773367"/>
                      <a:pt x="4871019" y="763081"/>
                    </a:cubicBezTo>
                    <a:cubicBezTo>
                      <a:pt x="4861873" y="760033"/>
                      <a:pt x="4849300" y="767653"/>
                      <a:pt x="4838250" y="768033"/>
                    </a:cubicBezTo>
                    <a:cubicBezTo>
                      <a:pt x="4810627" y="768985"/>
                      <a:pt x="4783004" y="768795"/>
                      <a:pt x="4755381" y="768605"/>
                    </a:cubicBezTo>
                    <a:cubicBezTo>
                      <a:pt x="4730614" y="768415"/>
                      <a:pt x="4704895" y="771081"/>
                      <a:pt x="4681083" y="765747"/>
                    </a:cubicBezTo>
                    <a:cubicBezTo>
                      <a:pt x="4656126" y="760033"/>
                      <a:pt x="4633647" y="760795"/>
                      <a:pt x="4609452" y="767271"/>
                    </a:cubicBezTo>
                    <a:cubicBezTo>
                      <a:pt x="4592878" y="771653"/>
                      <a:pt x="4575351" y="772225"/>
                      <a:pt x="4558207" y="773557"/>
                    </a:cubicBezTo>
                    <a:cubicBezTo>
                      <a:pt x="4539728" y="775081"/>
                      <a:pt x="4519343" y="771081"/>
                      <a:pt x="4502579" y="777367"/>
                    </a:cubicBezTo>
                    <a:cubicBezTo>
                      <a:pt x="4452665" y="796038"/>
                      <a:pt x="4401419" y="800038"/>
                      <a:pt x="4349222" y="800038"/>
                    </a:cubicBezTo>
                    <a:cubicBezTo>
                      <a:pt x="4339695" y="800038"/>
                      <a:pt x="4329979" y="797372"/>
                      <a:pt x="4320837" y="794514"/>
                    </a:cubicBezTo>
                    <a:cubicBezTo>
                      <a:pt x="4267493" y="777367"/>
                      <a:pt x="4213961" y="778891"/>
                      <a:pt x="4159667" y="789370"/>
                    </a:cubicBezTo>
                    <a:cubicBezTo>
                      <a:pt x="4148427" y="791656"/>
                      <a:pt x="4135854" y="792038"/>
                      <a:pt x="4124614" y="789752"/>
                    </a:cubicBezTo>
                    <a:cubicBezTo>
                      <a:pt x="4092989" y="783083"/>
                      <a:pt x="4062318" y="772033"/>
                      <a:pt x="4030503" y="767271"/>
                    </a:cubicBezTo>
                    <a:cubicBezTo>
                      <a:pt x="3977925" y="759461"/>
                      <a:pt x="3932394" y="785749"/>
                      <a:pt x="3885338" y="802896"/>
                    </a:cubicBezTo>
                    <a:cubicBezTo>
                      <a:pt x="3840569" y="819089"/>
                      <a:pt x="3802467" y="855666"/>
                      <a:pt x="3749506" y="847473"/>
                    </a:cubicBezTo>
                    <a:cubicBezTo>
                      <a:pt x="3744173" y="846711"/>
                      <a:pt x="3738267" y="851856"/>
                      <a:pt x="3732361" y="853190"/>
                    </a:cubicBezTo>
                    <a:cubicBezTo>
                      <a:pt x="3716168" y="856810"/>
                      <a:pt x="3699976" y="861190"/>
                      <a:pt x="3683591" y="862906"/>
                    </a:cubicBezTo>
                    <a:cubicBezTo>
                      <a:pt x="3663589" y="865192"/>
                      <a:pt x="3643204" y="864430"/>
                      <a:pt x="3623201" y="866334"/>
                    </a:cubicBezTo>
                    <a:cubicBezTo>
                      <a:pt x="3597482" y="868620"/>
                      <a:pt x="3572146" y="874716"/>
                      <a:pt x="3546617" y="874716"/>
                    </a:cubicBezTo>
                    <a:cubicBezTo>
                      <a:pt x="3526042" y="874716"/>
                      <a:pt x="3505657" y="867668"/>
                      <a:pt x="3485275" y="864238"/>
                    </a:cubicBezTo>
                    <a:cubicBezTo>
                      <a:pt x="3456508" y="859476"/>
                      <a:pt x="3424883" y="860810"/>
                      <a:pt x="3399546" y="848618"/>
                    </a:cubicBezTo>
                    <a:cubicBezTo>
                      <a:pt x="3372495" y="835663"/>
                      <a:pt x="3346776" y="829757"/>
                      <a:pt x="3318771" y="833757"/>
                    </a:cubicBezTo>
                    <a:cubicBezTo>
                      <a:pt x="3309437" y="835091"/>
                      <a:pt x="3297434" y="843093"/>
                      <a:pt x="3293244" y="851284"/>
                    </a:cubicBezTo>
                    <a:cubicBezTo>
                      <a:pt x="3283908" y="869572"/>
                      <a:pt x="3271145" y="872812"/>
                      <a:pt x="3253809" y="866524"/>
                    </a:cubicBezTo>
                    <a:cubicBezTo>
                      <a:pt x="3238758" y="861190"/>
                      <a:pt x="3220280" y="858524"/>
                      <a:pt x="3209993" y="848235"/>
                    </a:cubicBezTo>
                    <a:cubicBezTo>
                      <a:pt x="3180844" y="819089"/>
                      <a:pt x="3143695" y="818136"/>
                      <a:pt x="3107500" y="810326"/>
                    </a:cubicBezTo>
                    <a:cubicBezTo>
                      <a:pt x="3085403" y="805562"/>
                      <a:pt x="3064827" y="805372"/>
                      <a:pt x="3042728" y="808610"/>
                    </a:cubicBezTo>
                    <a:cubicBezTo>
                      <a:pt x="2994722" y="815850"/>
                      <a:pt x="2948047" y="805562"/>
                      <a:pt x="2901943" y="792418"/>
                    </a:cubicBezTo>
                    <a:cubicBezTo>
                      <a:pt x="2871462" y="783655"/>
                      <a:pt x="2840219" y="778321"/>
                      <a:pt x="2809930" y="769367"/>
                    </a:cubicBezTo>
                    <a:cubicBezTo>
                      <a:pt x="2787259" y="762509"/>
                      <a:pt x="2764590" y="754316"/>
                      <a:pt x="2743826" y="743268"/>
                    </a:cubicBezTo>
                    <a:cubicBezTo>
                      <a:pt x="2713723" y="727073"/>
                      <a:pt x="2687436" y="702689"/>
                      <a:pt x="2649143" y="709167"/>
                    </a:cubicBezTo>
                    <a:cubicBezTo>
                      <a:pt x="2615421" y="714881"/>
                      <a:pt x="2584942" y="702881"/>
                      <a:pt x="2554079" y="691450"/>
                    </a:cubicBezTo>
                    <a:cubicBezTo>
                      <a:pt x="2531409" y="683068"/>
                      <a:pt x="2508742" y="674494"/>
                      <a:pt x="2485307" y="669160"/>
                    </a:cubicBezTo>
                    <a:cubicBezTo>
                      <a:pt x="2457492" y="662873"/>
                      <a:pt x="2426059" y="665541"/>
                      <a:pt x="2401292" y="653919"/>
                    </a:cubicBezTo>
                    <a:cubicBezTo>
                      <a:pt x="2375383" y="641727"/>
                      <a:pt x="2353859" y="649919"/>
                      <a:pt x="2330806" y="653349"/>
                    </a:cubicBezTo>
                    <a:cubicBezTo>
                      <a:pt x="2294039" y="658683"/>
                      <a:pt x="2257459" y="668590"/>
                      <a:pt x="2220312" y="656015"/>
                    </a:cubicBezTo>
                    <a:cubicBezTo>
                      <a:pt x="2175163" y="640775"/>
                      <a:pt x="2130393" y="624392"/>
                      <a:pt x="2085054" y="609914"/>
                    </a:cubicBezTo>
                    <a:cubicBezTo>
                      <a:pt x="2067525" y="604387"/>
                      <a:pt x="2048668" y="602101"/>
                      <a:pt x="2030378" y="599625"/>
                    </a:cubicBezTo>
                    <a:cubicBezTo>
                      <a:pt x="2013043" y="597529"/>
                      <a:pt x="1992279" y="602863"/>
                      <a:pt x="1978940" y="594863"/>
                    </a:cubicBezTo>
                    <a:cubicBezTo>
                      <a:pt x="1944649" y="574288"/>
                      <a:pt x="1909408" y="564192"/>
                      <a:pt x="1869780" y="564192"/>
                    </a:cubicBezTo>
                    <a:cubicBezTo>
                      <a:pt x="1854920" y="564192"/>
                      <a:pt x="1840441" y="555618"/>
                      <a:pt x="1825393" y="554094"/>
                    </a:cubicBezTo>
                    <a:cubicBezTo>
                      <a:pt x="1804816" y="552190"/>
                      <a:pt x="1781194" y="547045"/>
                      <a:pt x="1763287" y="554286"/>
                    </a:cubicBezTo>
                    <a:cubicBezTo>
                      <a:pt x="1721185" y="571430"/>
                      <a:pt x="1687086" y="557142"/>
                      <a:pt x="1650317" y="540187"/>
                    </a:cubicBezTo>
                    <a:cubicBezTo>
                      <a:pt x="1614120" y="523423"/>
                      <a:pt x="1576019" y="510088"/>
                      <a:pt x="1537537" y="499038"/>
                    </a:cubicBezTo>
                    <a:cubicBezTo>
                      <a:pt x="1523059" y="495038"/>
                      <a:pt x="1505724" y="501706"/>
                      <a:pt x="1489720" y="503038"/>
                    </a:cubicBezTo>
                    <a:cubicBezTo>
                      <a:pt x="1484004" y="503420"/>
                      <a:pt x="1477717" y="503992"/>
                      <a:pt x="1472575" y="502086"/>
                    </a:cubicBezTo>
                    <a:cubicBezTo>
                      <a:pt x="1422854" y="483797"/>
                      <a:pt x="1372368" y="469891"/>
                      <a:pt x="1318456" y="479415"/>
                    </a:cubicBezTo>
                    <a:cubicBezTo>
                      <a:pt x="1313504" y="480369"/>
                      <a:pt x="1307978" y="478273"/>
                      <a:pt x="1303024" y="476939"/>
                    </a:cubicBezTo>
                    <a:cubicBezTo>
                      <a:pt x="1278829" y="470081"/>
                      <a:pt x="1255206" y="459223"/>
                      <a:pt x="1230633" y="456746"/>
                    </a:cubicBezTo>
                    <a:cubicBezTo>
                      <a:pt x="1170051" y="450650"/>
                      <a:pt x="1109091" y="448172"/>
                      <a:pt x="1048125" y="444172"/>
                    </a:cubicBezTo>
                    <a:cubicBezTo>
                      <a:pt x="1044315" y="443982"/>
                      <a:pt x="1040315" y="443982"/>
                      <a:pt x="1036887" y="442648"/>
                    </a:cubicBezTo>
                    <a:cubicBezTo>
                      <a:pt x="1014406" y="434456"/>
                      <a:pt x="994785" y="437124"/>
                      <a:pt x="975733" y="452744"/>
                    </a:cubicBezTo>
                    <a:cubicBezTo>
                      <a:pt x="967350" y="459603"/>
                      <a:pt x="955920" y="463223"/>
                      <a:pt x="945444" y="467033"/>
                    </a:cubicBezTo>
                    <a:cubicBezTo>
                      <a:pt x="930011" y="472749"/>
                      <a:pt x="914200" y="478273"/>
                      <a:pt x="898198" y="481893"/>
                    </a:cubicBezTo>
                    <a:cubicBezTo>
                      <a:pt x="882384" y="485321"/>
                      <a:pt x="865430" y="490084"/>
                      <a:pt x="850189" y="487417"/>
                    </a:cubicBezTo>
                    <a:cubicBezTo>
                      <a:pt x="822756" y="482655"/>
                      <a:pt x="796655" y="471987"/>
                      <a:pt x="769605" y="464937"/>
                    </a:cubicBezTo>
                    <a:cubicBezTo>
                      <a:pt x="760270" y="462461"/>
                      <a:pt x="749982" y="462843"/>
                      <a:pt x="740268" y="462651"/>
                    </a:cubicBezTo>
                    <a:cubicBezTo>
                      <a:pt x="717977" y="462081"/>
                      <a:pt x="695116" y="467605"/>
                      <a:pt x="674923" y="451792"/>
                    </a:cubicBezTo>
                    <a:cubicBezTo>
                      <a:pt x="656255" y="436934"/>
                      <a:pt x="637392" y="441314"/>
                      <a:pt x="617772" y="452554"/>
                    </a:cubicBezTo>
                    <a:cubicBezTo>
                      <a:pt x="603673" y="460557"/>
                      <a:pt x="587672" y="466843"/>
                      <a:pt x="571860" y="469891"/>
                    </a:cubicBezTo>
                    <a:cubicBezTo>
                      <a:pt x="550141" y="474081"/>
                      <a:pt x="528615" y="475797"/>
                      <a:pt x="505182" y="473319"/>
                    </a:cubicBezTo>
                    <a:cubicBezTo>
                      <a:pt x="488607" y="471605"/>
                      <a:pt x="475081" y="470843"/>
                      <a:pt x="462126" y="460747"/>
                    </a:cubicBezTo>
                    <a:cubicBezTo>
                      <a:pt x="460032" y="459223"/>
                      <a:pt x="456222" y="458841"/>
                      <a:pt x="453364" y="459033"/>
                    </a:cubicBezTo>
                    <a:cubicBezTo>
                      <a:pt x="415835" y="462271"/>
                      <a:pt x="378686" y="460557"/>
                      <a:pt x="340774" y="458268"/>
                    </a:cubicBezTo>
                    <a:cubicBezTo>
                      <a:pt x="292579" y="455222"/>
                      <a:pt x="241901" y="464175"/>
                      <a:pt x="200182" y="496180"/>
                    </a:cubicBezTo>
                    <a:cubicBezTo>
                      <a:pt x="194085" y="500944"/>
                      <a:pt x="184941" y="503038"/>
                      <a:pt x="176939" y="504182"/>
                    </a:cubicBezTo>
                    <a:cubicBezTo>
                      <a:pt x="139219" y="509134"/>
                      <a:pt x="101308" y="512564"/>
                      <a:pt x="63587" y="518088"/>
                    </a:cubicBezTo>
                    <a:cubicBezTo>
                      <a:pt x="43012" y="521137"/>
                      <a:pt x="21486" y="523805"/>
                      <a:pt x="2817" y="532187"/>
                    </a:cubicBezTo>
                    <a:lnTo>
                      <a:pt x="0" y="53331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1DDEA6D9-5283-4A19-B6BE-898029BCCF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5400000">
                <a:off x="4628357" y="2991642"/>
                <a:ext cx="6858001" cy="874716"/>
              </a:xfrm>
              <a:custGeom>
                <a:avLst/>
                <a:gdLst>
                  <a:gd name="connsiteX0" fmla="*/ 0 w 6858001"/>
                  <a:gd name="connsiteY0" fmla="*/ 533314 h 874716"/>
                  <a:gd name="connsiteX1" fmla="*/ 0 w 6858001"/>
                  <a:gd name="connsiteY1" fmla="*/ 69206 h 874716"/>
                  <a:gd name="connsiteX2" fmla="*/ 21486 w 6858001"/>
                  <a:gd name="connsiteY2" fmla="*/ 71924 h 874716"/>
                  <a:gd name="connsiteX3" fmla="*/ 228948 w 6858001"/>
                  <a:gd name="connsiteY3" fmla="*/ 88116 h 874716"/>
                  <a:gd name="connsiteX4" fmla="*/ 313533 w 6858001"/>
                  <a:gd name="connsiteY4" fmla="*/ 62779 h 874716"/>
                  <a:gd name="connsiteX5" fmla="*/ 338870 w 6858001"/>
                  <a:gd name="connsiteY5" fmla="*/ 62207 h 874716"/>
                  <a:gd name="connsiteX6" fmla="*/ 395640 w 6858001"/>
                  <a:gd name="connsiteY6" fmla="*/ 72114 h 874716"/>
                  <a:gd name="connsiteX7" fmla="*/ 512802 w 6858001"/>
                  <a:gd name="connsiteY7" fmla="*/ 65446 h 874716"/>
                  <a:gd name="connsiteX8" fmla="*/ 556047 w 6858001"/>
                  <a:gd name="connsiteY8" fmla="*/ 55349 h 874716"/>
                  <a:gd name="connsiteX9" fmla="*/ 580050 w 6858001"/>
                  <a:gd name="connsiteY9" fmla="*/ 48871 h 874716"/>
                  <a:gd name="connsiteX10" fmla="*/ 703308 w 6858001"/>
                  <a:gd name="connsiteY10" fmla="*/ 30964 h 874716"/>
                  <a:gd name="connsiteX11" fmla="*/ 758174 w 6858001"/>
                  <a:gd name="connsiteY11" fmla="*/ 11724 h 874716"/>
                  <a:gd name="connsiteX12" fmla="*/ 773035 w 6858001"/>
                  <a:gd name="connsiteY12" fmla="*/ 8866 h 874716"/>
                  <a:gd name="connsiteX13" fmla="*/ 854379 w 6858001"/>
                  <a:gd name="connsiteY13" fmla="*/ 16866 h 874716"/>
                  <a:gd name="connsiteX14" fmla="*/ 915343 w 6858001"/>
                  <a:gd name="connsiteY14" fmla="*/ 47919 h 874716"/>
                  <a:gd name="connsiteX15" fmla="*/ 927155 w 6858001"/>
                  <a:gd name="connsiteY15" fmla="*/ 58397 h 874716"/>
                  <a:gd name="connsiteX16" fmla="*/ 1097087 w 6858001"/>
                  <a:gd name="connsiteY16" fmla="*/ 54777 h 874716"/>
                  <a:gd name="connsiteX17" fmla="*/ 1123185 w 6858001"/>
                  <a:gd name="connsiteY17" fmla="*/ 50395 h 874716"/>
                  <a:gd name="connsiteX18" fmla="*/ 1249302 w 6858001"/>
                  <a:gd name="connsiteY18" fmla="*/ 68684 h 874716"/>
                  <a:gd name="connsiteX19" fmla="*/ 1286069 w 6858001"/>
                  <a:gd name="connsiteY19" fmla="*/ 72304 h 874716"/>
                  <a:gd name="connsiteX20" fmla="*/ 1417899 w 6858001"/>
                  <a:gd name="connsiteY20" fmla="*/ 88688 h 874716"/>
                  <a:gd name="connsiteX21" fmla="*/ 1436568 w 6858001"/>
                  <a:gd name="connsiteY21" fmla="*/ 73448 h 874716"/>
                  <a:gd name="connsiteX22" fmla="*/ 1490292 w 6858001"/>
                  <a:gd name="connsiteY22" fmla="*/ 35154 h 874716"/>
                  <a:gd name="connsiteX23" fmla="*/ 1596213 w 6858001"/>
                  <a:gd name="connsiteY23" fmla="*/ 1245 h 874716"/>
                  <a:gd name="connsiteX24" fmla="*/ 1624980 w 6858001"/>
                  <a:gd name="connsiteY24" fmla="*/ 3150 h 874716"/>
                  <a:gd name="connsiteX25" fmla="*/ 1697753 w 6858001"/>
                  <a:gd name="connsiteY25" fmla="*/ 59731 h 874716"/>
                  <a:gd name="connsiteX26" fmla="*/ 1733188 w 6858001"/>
                  <a:gd name="connsiteY26" fmla="*/ 82400 h 874716"/>
                  <a:gd name="connsiteX27" fmla="*/ 1833775 w 6858001"/>
                  <a:gd name="connsiteY27" fmla="*/ 124121 h 874716"/>
                  <a:gd name="connsiteX28" fmla="*/ 1842158 w 6858001"/>
                  <a:gd name="connsiteY28" fmla="*/ 131742 h 874716"/>
                  <a:gd name="connsiteX29" fmla="*/ 1916454 w 6858001"/>
                  <a:gd name="connsiteY29" fmla="*/ 222233 h 874716"/>
                  <a:gd name="connsiteX30" fmla="*/ 1933219 w 6858001"/>
                  <a:gd name="connsiteY30" fmla="*/ 237663 h 874716"/>
                  <a:gd name="connsiteX31" fmla="*/ 1953413 w 6858001"/>
                  <a:gd name="connsiteY31" fmla="*/ 261668 h 874716"/>
                  <a:gd name="connsiteX32" fmla="*/ 2016469 w 6858001"/>
                  <a:gd name="connsiteY32" fmla="*/ 308151 h 874716"/>
                  <a:gd name="connsiteX33" fmla="*/ 2094578 w 6858001"/>
                  <a:gd name="connsiteY33" fmla="*/ 323010 h 874716"/>
                  <a:gd name="connsiteX34" fmla="*/ 2188879 w 6858001"/>
                  <a:gd name="connsiteY34" fmla="*/ 345681 h 874716"/>
                  <a:gd name="connsiteX35" fmla="*/ 2228314 w 6858001"/>
                  <a:gd name="connsiteY35" fmla="*/ 360921 h 874716"/>
                  <a:gd name="connsiteX36" fmla="*/ 2334044 w 6858001"/>
                  <a:gd name="connsiteY36" fmla="*/ 389878 h 874716"/>
                  <a:gd name="connsiteX37" fmla="*/ 2409485 w 6858001"/>
                  <a:gd name="connsiteY37" fmla="*/ 414263 h 874716"/>
                  <a:gd name="connsiteX38" fmla="*/ 2518264 w 6858001"/>
                  <a:gd name="connsiteY38" fmla="*/ 428552 h 874716"/>
                  <a:gd name="connsiteX39" fmla="*/ 2571034 w 6858001"/>
                  <a:gd name="connsiteY39" fmla="*/ 429122 h 874716"/>
                  <a:gd name="connsiteX40" fmla="*/ 2668001 w 6858001"/>
                  <a:gd name="connsiteY40" fmla="*/ 502276 h 874716"/>
                  <a:gd name="connsiteX41" fmla="*/ 2745348 w 6858001"/>
                  <a:gd name="connsiteY41" fmla="*/ 550666 h 874716"/>
                  <a:gd name="connsiteX42" fmla="*/ 2826694 w 6858001"/>
                  <a:gd name="connsiteY42" fmla="*/ 527233 h 874716"/>
                  <a:gd name="connsiteX43" fmla="*/ 2848793 w 6858001"/>
                  <a:gd name="connsiteY43" fmla="*/ 505134 h 874716"/>
                  <a:gd name="connsiteX44" fmla="*/ 2982148 w 6858001"/>
                  <a:gd name="connsiteY44" fmla="*/ 484179 h 874716"/>
                  <a:gd name="connsiteX45" fmla="*/ 3172654 w 6858001"/>
                  <a:gd name="connsiteY45" fmla="*/ 483417 h 874716"/>
                  <a:gd name="connsiteX46" fmla="*/ 3489467 w 6858001"/>
                  <a:gd name="connsiteY46" fmla="*/ 435790 h 874716"/>
                  <a:gd name="connsiteX47" fmla="*/ 3544713 w 6858001"/>
                  <a:gd name="connsiteY47" fmla="*/ 413691 h 874716"/>
                  <a:gd name="connsiteX48" fmla="*/ 3606817 w 6858001"/>
                  <a:gd name="connsiteY48" fmla="*/ 408167 h 874716"/>
                  <a:gd name="connsiteX49" fmla="*/ 3630632 w 6858001"/>
                  <a:gd name="connsiteY49" fmla="*/ 421693 h 874716"/>
                  <a:gd name="connsiteX50" fmla="*/ 3734837 w 6858001"/>
                  <a:gd name="connsiteY50" fmla="*/ 441886 h 874716"/>
                  <a:gd name="connsiteX51" fmla="*/ 3754652 w 6858001"/>
                  <a:gd name="connsiteY51" fmla="*/ 442268 h 874716"/>
                  <a:gd name="connsiteX52" fmla="*/ 3822472 w 6858001"/>
                  <a:gd name="connsiteY52" fmla="*/ 433694 h 874716"/>
                  <a:gd name="connsiteX53" fmla="*/ 3885338 w 6858001"/>
                  <a:gd name="connsiteY53" fmla="*/ 428742 h 874716"/>
                  <a:gd name="connsiteX54" fmla="*/ 4043839 w 6858001"/>
                  <a:gd name="connsiteY54" fmla="*/ 444934 h 874716"/>
                  <a:gd name="connsiteX55" fmla="*/ 4165383 w 6858001"/>
                  <a:gd name="connsiteY55" fmla="*/ 441124 h 874716"/>
                  <a:gd name="connsiteX56" fmla="*/ 4221391 w 6858001"/>
                  <a:gd name="connsiteY56" fmla="*/ 444934 h 874716"/>
                  <a:gd name="connsiteX57" fmla="*/ 4253014 w 6858001"/>
                  <a:gd name="connsiteY57" fmla="*/ 450650 h 874716"/>
                  <a:gd name="connsiteX58" fmla="*/ 4324645 w 6858001"/>
                  <a:gd name="connsiteY58" fmla="*/ 490466 h 874716"/>
                  <a:gd name="connsiteX59" fmla="*/ 4363890 w 6858001"/>
                  <a:gd name="connsiteY59" fmla="*/ 499420 h 874716"/>
                  <a:gd name="connsiteX60" fmla="*/ 4482004 w 6858001"/>
                  <a:gd name="connsiteY60" fmla="*/ 498658 h 874716"/>
                  <a:gd name="connsiteX61" fmla="*/ 4659174 w 6858001"/>
                  <a:gd name="connsiteY61" fmla="*/ 438648 h 874716"/>
                  <a:gd name="connsiteX62" fmla="*/ 4677655 w 6858001"/>
                  <a:gd name="connsiteY62" fmla="*/ 430646 h 874716"/>
                  <a:gd name="connsiteX63" fmla="*/ 4767764 w 6858001"/>
                  <a:gd name="connsiteY63" fmla="*/ 420739 h 874716"/>
                  <a:gd name="connsiteX64" fmla="*/ 4828916 w 6858001"/>
                  <a:gd name="connsiteY64" fmla="*/ 434266 h 874716"/>
                  <a:gd name="connsiteX65" fmla="*/ 4912168 w 6858001"/>
                  <a:gd name="connsiteY65" fmla="*/ 462271 h 874716"/>
                  <a:gd name="connsiteX66" fmla="*/ 4987037 w 6858001"/>
                  <a:gd name="connsiteY66" fmla="*/ 485703 h 874716"/>
                  <a:gd name="connsiteX67" fmla="*/ 5041521 w 6858001"/>
                  <a:gd name="connsiteY67" fmla="*/ 512182 h 874716"/>
                  <a:gd name="connsiteX68" fmla="*/ 5166113 w 6858001"/>
                  <a:gd name="connsiteY68" fmla="*/ 531615 h 874716"/>
                  <a:gd name="connsiteX69" fmla="*/ 5179067 w 6858001"/>
                  <a:gd name="connsiteY69" fmla="*/ 534853 h 874716"/>
                  <a:gd name="connsiteX70" fmla="*/ 5272796 w 6858001"/>
                  <a:gd name="connsiteY70" fmla="*/ 511230 h 874716"/>
                  <a:gd name="connsiteX71" fmla="*/ 5385384 w 6858001"/>
                  <a:gd name="connsiteY71" fmla="*/ 487227 h 874716"/>
                  <a:gd name="connsiteX72" fmla="*/ 5425582 w 6858001"/>
                  <a:gd name="connsiteY72" fmla="*/ 495418 h 874716"/>
                  <a:gd name="connsiteX73" fmla="*/ 5480637 w 6858001"/>
                  <a:gd name="connsiteY73" fmla="*/ 507040 h 874716"/>
                  <a:gd name="connsiteX74" fmla="*/ 5531693 w 6858001"/>
                  <a:gd name="connsiteY74" fmla="*/ 500944 h 874716"/>
                  <a:gd name="connsiteX75" fmla="*/ 5562746 w 6858001"/>
                  <a:gd name="connsiteY75" fmla="*/ 500372 h 874716"/>
                  <a:gd name="connsiteX76" fmla="*/ 5704483 w 6858001"/>
                  <a:gd name="connsiteY76" fmla="*/ 571620 h 874716"/>
                  <a:gd name="connsiteX77" fmla="*/ 5740488 w 6858001"/>
                  <a:gd name="connsiteY77" fmla="*/ 577526 h 874716"/>
                  <a:gd name="connsiteX78" fmla="*/ 5760873 w 6858001"/>
                  <a:gd name="connsiteY78" fmla="*/ 586291 h 874716"/>
                  <a:gd name="connsiteX79" fmla="*/ 5883751 w 6858001"/>
                  <a:gd name="connsiteY79" fmla="*/ 674686 h 874716"/>
                  <a:gd name="connsiteX80" fmla="*/ 5935949 w 6858001"/>
                  <a:gd name="connsiteY80" fmla="*/ 692592 h 874716"/>
                  <a:gd name="connsiteX81" fmla="*/ 5993291 w 6858001"/>
                  <a:gd name="connsiteY81" fmla="*/ 688972 h 874716"/>
                  <a:gd name="connsiteX82" fmla="*/ 6026440 w 6858001"/>
                  <a:gd name="connsiteY82" fmla="*/ 682496 h 874716"/>
                  <a:gd name="connsiteX83" fmla="*/ 6108738 w 6858001"/>
                  <a:gd name="connsiteY83" fmla="*/ 626296 h 874716"/>
                  <a:gd name="connsiteX84" fmla="*/ 6155602 w 6858001"/>
                  <a:gd name="connsiteY84" fmla="*/ 628202 h 874716"/>
                  <a:gd name="connsiteX85" fmla="*/ 6228756 w 6858001"/>
                  <a:gd name="connsiteY85" fmla="*/ 666873 h 874716"/>
                  <a:gd name="connsiteX86" fmla="*/ 6361539 w 6858001"/>
                  <a:gd name="connsiteY86" fmla="*/ 684210 h 874716"/>
                  <a:gd name="connsiteX87" fmla="*/ 6428979 w 6858001"/>
                  <a:gd name="connsiteY87" fmla="*/ 630106 h 874716"/>
                  <a:gd name="connsiteX88" fmla="*/ 6463840 w 6858001"/>
                  <a:gd name="connsiteY88" fmla="*/ 578098 h 874716"/>
                  <a:gd name="connsiteX89" fmla="*/ 6564620 w 6858001"/>
                  <a:gd name="connsiteY89" fmla="*/ 517708 h 874716"/>
                  <a:gd name="connsiteX90" fmla="*/ 6588625 w 6858001"/>
                  <a:gd name="connsiteY90" fmla="*/ 540187 h 874716"/>
                  <a:gd name="connsiteX91" fmla="*/ 6662541 w 6858001"/>
                  <a:gd name="connsiteY91" fmla="*/ 549714 h 874716"/>
                  <a:gd name="connsiteX92" fmla="*/ 6742552 w 6858001"/>
                  <a:gd name="connsiteY92" fmla="*/ 548952 h 874716"/>
                  <a:gd name="connsiteX93" fmla="*/ 6812063 w 6858001"/>
                  <a:gd name="connsiteY93" fmla="*/ 568430 h 874716"/>
                  <a:gd name="connsiteX94" fmla="*/ 6858001 w 6858001"/>
                  <a:gd name="connsiteY94" fmla="*/ 562267 h 874716"/>
                  <a:gd name="connsiteX95" fmla="*/ 6858001 w 6858001"/>
                  <a:gd name="connsiteY95" fmla="*/ 734520 h 874716"/>
                  <a:gd name="connsiteX96" fmla="*/ 6815516 w 6858001"/>
                  <a:gd name="connsiteY96" fmla="*/ 744220 h 874716"/>
                  <a:gd name="connsiteX97" fmla="*/ 6748458 w 6858001"/>
                  <a:gd name="connsiteY97" fmla="*/ 763271 h 874716"/>
                  <a:gd name="connsiteX98" fmla="*/ 6584812 w 6858001"/>
                  <a:gd name="connsiteY98" fmla="*/ 784797 h 874716"/>
                  <a:gd name="connsiteX99" fmla="*/ 6415833 w 6858001"/>
                  <a:gd name="connsiteY99" fmla="*/ 805562 h 874716"/>
                  <a:gd name="connsiteX100" fmla="*/ 6323058 w 6858001"/>
                  <a:gd name="connsiteY100" fmla="*/ 812420 h 874716"/>
                  <a:gd name="connsiteX101" fmla="*/ 6242093 w 6858001"/>
                  <a:gd name="connsiteY101" fmla="*/ 823281 h 874716"/>
                  <a:gd name="connsiteX102" fmla="*/ 6171605 w 6858001"/>
                  <a:gd name="connsiteY102" fmla="*/ 830139 h 874716"/>
                  <a:gd name="connsiteX103" fmla="*/ 6059397 w 6858001"/>
                  <a:gd name="connsiteY103" fmla="*/ 844045 h 874716"/>
                  <a:gd name="connsiteX104" fmla="*/ 6012723 w 6858001"/>
                  <a:gd name="connsiteY104" fmla="*/ 847665 h 874716"/>
                  <a:gd name="connsiteX105" fmla="*/ 5902610 w 6858001"/>
                  <a:gd name="connsiteY105" fmla="*/ 847473 h 874716"/>
                  <a:gd name="connsiteX106" fmla="*/ 5864318 w 6858001"/>
                  <a:gd name="connsiteY106" fmla="*/ 845569 h 874716"/>
                  <a:gd name="connsiteX107" fmla="*/ 5790592 w 6858001"/>
                  <a:gd name="connsiteY107" fmla="*/ 821947 h 874716"/>
                  <a:gd name="connsiteX108" fmla="*/ 5781830 w 6858001"/>
                  <a:gd name="connsiteY108" fmla="*/ 820233 h 874716"/>
                  <a:gd name="connsiteX109" fmla="*/ 5733440 w 6858001"/>
                  <a:gd name="connsiteY109" fmla="*/ 810896 h 874716"/>
                  <a:gd name="connsiteX110" fmla="*/ 5706959 w 6858001"/>
                  <a:gd name="connsiteY110" fmla="*/ 807848 h 874716"/>
                  <a:gd name="connsiteX111" fmla="*/ 5606372 w 6858001"/>
                  <a:gd name="connsiteY111" fmla="*/ 788417 h 874716"/>
                  <a:gd name="connsiteX112" fmla="*/ 5548460 w 6858001"/>
                  <a:gd name="connsiteY112" fmla="*/ 779273 h 874716"/>
                  <a:gd name="connsiteX113" fmla="*/ 5501594 w 6858001"/>
                  <a:gd name="connsiteY113" fmla="*/ 780607 h 874716"/>
                  <a:gd name="connsiteX114" fmla="*/ 5419295 w 6858001"/>
                  <a:gd name="connsiteY114" fmla="*/ 782321 h 874716"/>
                  <a:gd name="connsiteX115" fmla="*/ 5393005 w 6858001"/>
                  <a:gd name="connsiteY115" fmla="*/ 786703 h 874716"/>
                  <a:gd name="connsiteX116" fmla="*/ 5274129 w 6858001"/>
                  <a:gd name="connsiteY116" fmla="*/ 774129 h 874716"/>
                  <a:gd name="connsiteX117" fmla="*/ 5206308 w 6858001"/>
                  <a:gd name="connsiteY117" fmla="*/ 773177 h 874716"/>
                  <a:gd name="connsiteX118" fmla="*/ 5129916 w 6858001"/>
                  <a:gd name="connsiteY118" fmla="*/ 757554 h 874716"/>
                  <a:gd name="connsiteX119" fmla="*/ 5107627 w 6858001"/>
                  <a:gd name="connsiteY119" fmla="*/ 758316 h 874716"/>
                  <a:gd name="connsiteX120" fmla="*/ 5082670 w 6858001"/>
                  <a:gd name="connsiteY120" fmla="*/ 759651 h 874716"/>
                  <a:gd name="connsiteX121" fmla="*/ 5006086 w 6858001"/>
                  <a:gd name="connsiteY121" fmla="*/ 760795 h 874716"/>
                  <a:gd name="connsiteX122" fmla="*/ 4959602 w 6858001"/>
                  <a:gd name="connsiteY122" fmla="*/ 766509 h 874716"/>
                  <a:gd name="connsiteX123" fmla="*/ 4871019 w 6858001"/>
                  <a:gd name="connsiteY123" fmla="*/ 763081 h 874716"/>
                  <a:gd name="connsiteX124" fmla="*/ 4838250 w 6858001"/>
                  <a:gd name="connsiteY124" fmla="*/ 768033 h 874716"/>
                  <a:gd name="connsiteX125" fmla="*/ 4755381 w 6858001"/>
                  <a:gd name="connsiteY125" fmla="*/ 768605 h 874716"/>
                  <a:gd name="connsiteX126" fmla="*/ 4681083 w 6858001"/>
                  <a:gd name="connsiteY126" fmla="*/ 765747 h 874716"/>
                  <a:gd name="connsiteX127" fmla="*/ 4609452 w 6858001"/>
                  <a:gd name="connsiteY127" fmla="*/ 767271 h 874716"/>
                  <a:gd name="connsiteX128" fmla="*/ 4558207 w 6858001"/>
                  <a:gd name="connsiteY128" fmla="*/ 773557 h 874716"/>
                  <a:gd name="connsiteX129" fmla="*/ 4502579 w 6858001"/>
                  <a:gd name="connsiteY129" fmla="*/ 777367 h 874716"/>
                  <a:gd name="connsiteX130" fmla="*/ 4349222 w 6858001"/>
                  <a:gd name="connsiteY130" fmla="*/ 800038 h 874716"/>
                  <a:gd name="connsiteX131" fmla="*/ 4320837 w 6858001"/>
                  <a:gd name="connsiteY131" fmla="*/ 794514 h 874716"/>
                  <a:gd name="connsiteX132" fmla="*/ 4159667 w 6858001"/>
                  <a:gd name="connsiteY132" fmla="*/ 789370 h 874716"/>
                  <a:gd name="connsiteX133" fmla="*/ 4124614 w 6858001"/>
                  <a:gd name="connsiteY133" fmla="*/ 789752 h 874716"/>
                  <a:gd name="connsiteX134" fmla="*/ 4030503 w 6858001"/>
                  <a:gd name="connsiteY134" fmla="*/ 767271 h 874716"/>
                  <a:gd name="connsiteX135" fmla="*/ 3885338 w 6858001"/>
                  <a:gd name="connsiteY135" fmla="*/ 802896 h 874716"/>
                  <a:gd name="connsiteX136" fmla="*/ 3749506 w 6858001"/>
                  <a:gd name="connsiteY136" fmla="*/ 847473 h 874716"/>
                  <a:gd name="connsiteX137" fmla="*/ 3732361 w 6858001"/>
                  <a:gd name="connsiteY137" fmla="*/ 853190 h 874716"/>
                  <a:gd name="connsiteX138" fmla="*/ 3683591 w 6858001"/>
                  <a:gd name="connsiteY138" fmla="*/ 862906 h 874716"/>
                  <a:gd name="connsiteX139" fmla="*/ 3623201 w 6858001"/>
                  <a:gd name="connsiteY139" fmla="*/ 866334 h 874716"/>
                  <a:gd name="connsiteX140" fmla="*/ 3546617 w 6858001"/>
                  <a:gd name="connsiteY140" fmla="*/ 874716 h 874716"/>
                  <a:gd name="connsiteX141" fmla="*/ 3485275 w 6858001"/>
                  <a:gd name="connsiteY141" fmla="*/ 864238 h 874716"/>
                  <a:gd name="connsiteX142" fmla="*/ 3399546 w 6858001"/>
                  <a:gd name="connsiteY142" fmla="*/ 848618 h 874716"/>
                  <a:gd name="connsiteX143" fmla="*/ 3318771 w 6858001"/>
                  <a:gd name="connsiteY143" fmla="*/ 833757 h 874716"/>
                  <a:gd name="connsiteX144" fmla="*/ 3293244 w 6858001"/>
                  <a:gd name="connsiteY144" fmla="*/ 851284 h 874716"/>
                  <a:gd name="connsiteX145" fmla="*/ 3253809 w 6858001"/>
                  <a:gd name="connsiteY145" fmla="*/ 866524 h 874716"/>
                  <a:gd name="connsiteX146" fmla="*/ 3209993 w 6858001"/>
                  <a:gd name="connsiteY146" fmla="*/ 848235 h 874716"/>
                  <a:gd name="connsiteX147" fmla="*/ 3107500 w 6858001"/>
                  <a:gd name="connsiteY147" fmla="*/ 810326 h 874716"/>
                  <a:gd name="connsiteX148" fmla="*/ 3042728 w 6858001"/>
                  <a:gd name="connsiteY148" fmla="*/ 808610 h 874716"/>
                  <a:gd name="connsiteX149" fmla="*/ 2901943 w 6858001"/>
                  <a:gd name="connsiteY149" fmla="*/ 792418 h 874716"/>
                  <a:gd name="connsiteX150" fmla="*/ 2809930 w 6858001"/>
                  <a:gd name="connsiteY150" fmla="*/ 769367 h 874716"/>
                  <a:gd name="connsiteX151" fmla="*/ 2743826 w 6858001"/>
                  <a:gd name="connsiteY151" fmla="*/ 743268 h 874716"/>
                  <a:gd name="connsiteX152" fmla="*/ 2649143 w 6858001"/>
                  <a:gd name="connsiteY152" fmla="*/ 709167 h 874716"/>
                  <a:gd name="connsiteX153" fmla="*/ 2554079 w 6858001"/>
                  <a:gd name="connsiteY153" fmla="*/ 691450 h 874716"/>
                  <a:gd name="connsiteX154" fmla="*/ 2485307 w 6858001"/>
                  <a:gd name="connsiteY154" fmla="*/ 669160 h 874716"/>
                  <a:gd name="connsiteX155" fmla="*/ 2401292 w 6858001"/>
                  <a:gd name="connsiteY155" fmla="*/ 653919 h 874716"/>
                  <a:gd name="connsiteX156" fmla="*/ 2330806 w 6858001"/>
                  <a:gd name="connsiteY156" fmla="*/ 653349 h 874716"/>
                  <a:gd name="connsiteX157" fmla="*/ 2220312 w 6858001"/>
                  <a:gd name="connsiteY157" fmla="*/ 656015 h 874716"/>
                  <a:gd name="connsiteX158" fmla="*/ 2085054 w 6858001"/>
                  <a:gd name="connsiteY158" fmla="*/ 609914 h 874716"/>
                  <a:gd name="connsiteX159" fmla="*/ 2030378 w 6858001"/>
                  <a:gd name="connsiteY159" fmla="*/ 599625 h 874716"/>
                  <a:gd name="connsiteX160" fmla="*/ 1978940 w 6858001"/>
                  <a:gd name="connsiteY160" fmla="*/ 594863 h 874716"/>
                  <a:gd name="connsiteX161" fmla="*/ 1869780 w 6858001"/>
                  <a:gd name="connsiteY161" fmla="*/ 564192 h 874716"/>
                  <a:gd name="connsiteX162" fmla="*/ 1825393 w 6858001"/>
                  <a:gd name="connsiteY162" fmla="*/ 554094 h 874716"/>
                  <a:gd name="connsiteX163" fmla="*/ 1763287 w 6858001"/>
                  <a:gd name="connsiteY163" fmla="*/ 554286 h 874716"/>
                  <a:gd name="connsiteX164" fmla="*/ 1650317 w 6858001"/>
                  <a:gd name="connsiteY164" fmla="*/ 540187 h 874716"/>
                  <a:gd name="connsiteX165" fmla="*/ 1537537 w 6858001"/>
                  <a:gd name="connsiteY165" fmla="*/ 499038 h 874716"/>
                  <a:gd name="connsiteX166" fmla="*/ 1489720 w 6858001"/>
                  <a:gd name="connsiteY166" fmla="*/ 503038 h 874716"/>
                  <a:gd name="connsiteX167" fmla="*/ 1472575 w 6858001"/>
                  <a:gd name="connsiteY167" fmla="*/ 502086 h 874716"/>
                  <a:gd name="connsiteX168" fmla="*/ 1318456 w 6858001"/>
                  <a:gd name="connsiteY168" fmla="*/ 479415 h 874716"/>
                  <a:gd name="connsiteX169" fmla="*/ 1303024 w 6858001"/>
                  <a:gd name="connsiteY169" fmla="*/ 476939 h 874716"/>
                  <a:gd name="connsiteX170" fmla="*/ 1230633 w 6858001"/>
                  <a:gd name="connsiteY170" fmla="*/ 456746 h 874716"/>
                  <a:gd name="connsiteX171" fmla="*/ 1048125 w 6858001"/>
                  <a:gd name="connsiteY171" fmla="*/ 444172 h 874716"/>
                  <a:gd name="connsiteX172" fmla="*/ 1036887 w 6858001"/>
                  <a:gd name="connsiteY172" fmla="*/ 442648 h 874716"/>
                  <a:gd name="connsiteX173" fmla="*/ 975733 w 6858001"/>
                  <a:gd name="connsiteY173" fmla="*/ 452744 h 874716"/>
                  <a:gd name="connsiteX174" fmla="*/ 945444 w 6858001"/>
                  <a:gd name="connsiteY174" fmla="*/ 467033 h 874716"/>
                  <a:gd name="connsiteX175" fmla="*/ 898198 w 6858001"/>
                  <a:gd name="connsiteY175" fmla="*/ 481893 h 874716"/>
                  <a:gd name="connsiteX176" fmla="*/ 850189 w 6858001"/>
                  <a:gd name="connsiteY176" fmla="*/ 487417 h 874716"/>
                  <a:gd name="connsiteX177" fmla="*/ 769605 w 6858001"/>
                  <a:gd name="connsiteY177" fmla="*/ 464937 h 874716"/>
                  <a:gd name="connsiteX178" fmla="*/ 740268 w 6858001"/>
                  <a:gd name="connsiteY178" fmla="*/ 462651 h 874716"/>
                  <a:gd name="connsiteX179" fmla="*/ 674923 w 6858001"/>
                  <a:gd name="connsiteY179" fmla="*/ 451792 h 874716"/>
                  <a:gd name="connsiteX180" fmla="*/ 617772 w 6858001"/>
                  <a:gd name="connsiteY180" fmla="*/ 452554 h 874716"/>
                  <a:gd name="connsiteX181" fmla="*/ 571860 w 6858001"/>
                  <a:gd name="connsiteY181" fmla="*/ 469891 h 874716"/>
                  <a:gd name="connsiteX182" fmla="*/ 505182 w 6858001"/>
                  <a:gd name="connsiteY182" fmla="*/ 473319 h 874716"/>
                  <a:gd name="connsiteX183" fmla="*/ 462126 w 6858001"/>
                  <a:gd name="connsiteY183" fmla="*/ 460747 h 874716"/>
                  <a:gd name="connsiteX184" fmla="*/ 453364 w 6858001"/>
                  <a:gd name="connsiteY184" fmla="*/ 459033 h 874716"/>
                  <a:gd name="connsiteX185" fmla="*/ 340774 w 6858001"/>
                  <a:gd name="connsiteY185" fmla="*/ 458268 h 874716"/>
                  <a:gd name="connsiteX186" fmla="*/ 200182 w 6858001"/>
                  <a:gd name="connsiteY186" fmla="*/ 496180 h 874716"/>
                  <a:gd name="connsiteX187" fmla="*/ 176939 w 6858001"/>
                  <a:gd name="connsiteY187" fmla="*/ 504182 h 874716"/>
                  <a:gd name="connsiteX188" fmla="*/ 63587 w 6858001"/>
                  <a:gd name="connsiteY188" fmla="*/ 518088 h 874716"/>
                  <a:gd name="connsiteX189" fmla="*/ 2817 w 6858001"/>
                  <a:gd name="connsiteY189" fmla="*/ 532187 h 874716"/>
                  <a:gd name="connsiteX190" fmla="*/ 0 w 6858001"/>
                  <a:gd name="connsiteY190" fmla="*/ 533314 h 874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</a:cxnLst>
                <a:rect l="l" t="t" r="r" b="b"/>
                <a:pathLst>
                  <a:path w="6858001" h="874716">
                    <a:moveTo>
                      <a:pt x="0" y="533314"/>
                    </a:moveTo>
                    <a:lnTo>
                      <a:pt x="0" y="69206"/>
                    </a:lnTo>
                    <a:lnTo>
                      <a:pt x="21486" y="71924"/>
                    </a:lnTo>
                    <a:cubicBezTo>
                      <a:pt x="92546" y="60493"/>
                      <a:pt x="159604" y="87354"/>
                      <a:pt x="228948" y="88116"/>
                    </a:cubicBezTo>
                    <a:cubicBezTo>
                      <a:pt x="260382" y="88496"/>
                      <a:pt x="291435" y="94592"/>
                      <a:pt x="313533" y="62779"/>
                    </a:cubicBezTo>
                    <a:cubicBezTo>
                      <a:pt x="316389" y="58587"/>
                      <a:pt x="330298" y="60873"/>
                      <a:pt x="338870" y="62207"/>
                    </a:cubicBezTo>
                    <a:cubicBezTo>
                      <a:pt x="357921" y="65066"/>
                      <a:pt x="376781" y="72304"/>
                      <a:pt x="395640" y="72114"/>
                    </a:cubicBezTo>
                    <a:cubicBezTo>
                      <a:pt x="434695" y="71924"/>
                      <a:pt x="473939" y="68876"/>
                      <a:pt x="512802" y="65446"/>
                    </a:cubicBezTo>
                    <a:cubicBezTo>
                      <a:pt x="527470" y="64112"/>
                      <a:pt x="541569" y="58969"/>
                      <a:pt x="556047" y="55349"/>
                    </a:cubicBezTo>
                    <a:cubicBezTo>
                      <a:pt x="564048" y="53253"/>
                      <a:pt x="572622" y="47729"/>
                      <a:pt x="580050" y="48871"/>
                    </a:cubicBezTo>
                    <a:cubicBezTo>
                      <a:pt x="623106" y="55539"/>
                      <a:pt x="662541" y="39157"/>
                      <a:pt x="703308" y="30964"/>
                    </a:cubicBezTo>
                    <a:cubicBezTo>
                      <a:pt x="722169" y="27154"/>
                      <a:pt x="739886" y="18010"/>
                      <a:pt x="758174" y="11724"/>
                    </a:cubicBezTo>
                    <a:cubicBezTo>
                      <a:pt x="762936" y="10008"/>
                      <a:pt x="768271" y="8484"/>
                      <a:pt x="773035" y="8866"/>
                    </a:cubicBezTo>
                    <a:cubicBezTo>
                      <a:pt x="800276" y="11152"/>
                      <a:pt x="827329" y="14390"/>
                      <a:pt x="854379" y="16866"/>
                    </a:cubicBezTo>
                    <a:cubicBezTo>
                      <a:pt x="878956" y="19152"/>
                      <a:pt x="903722" y="19914"/>
                      <a:pt x="915343" y="47919"/>
                    </a:cubicBezTo>
                    <a:cubicBezTo>
                      <a:pt x="917059" y="52301"/>
                      <a:pt x="922773" y="55539"/>
                      <a:pt x="927155" y="58397"/>
                    </a:cubicBezTo>
                    <a:cubicBezTo>
                      <a:pt x="994785" y="102405"/>
                      <a:pt x="1030980" y="101261"/>
                      <a:pt x="1097087" y="54777"/>
                    </a:cubicBezTo>
                    <a:cubicBezTo>
                      <a:pt x="1103945" y="50015"/>
                      <a:pt x="1118613" y="46585"/>
                      <a:pt x="1123185" y="50395"/>
                    </a:cubicBezTo>
                    <a:cubicBezTo>
                      <a:pt x="1162049" y="82020"/>
                      <a:pt x="1204532" y="78590"/>
                      <a:pt x="1249302" y="68684"/>
                    </a:cubicBezTo>
                    <a:cubicBezTo>
                      <a:pt x="1260922" y="66018"/>
                      <a:pt x="1277307" y="66018"/>
                      <a:pt x="1286069" y="72304"/>
                    </a:cubicBezTo>
                    <a:cubicBezTo>
                      <a:pt x="1327790" y="101451"/>
                      <a:pt x="1372560" y="97261"/>
                      <a:pt x="1417899" y="88688"/>
                    </a:cubicBezTo>
                    <a:cubicBezTo>
                      <a:pt x="1424948" y="87354"/>
                      <a:pt x="1433522" y="80114"/>
                      <a:pt x="1436568" y="73448"/>
                    </a:cubicBezTo>
                    <a:cubicBezTo>
                      <a:pt x="1447428" y="49825"/>
                      <a:pt x="1467813" y="41823"/>
                      <a:pt x="1490292" y="35154"/>
                    </a:cubicBezTo>
                    <a:cubicBezTo>
                      <a:pt x="1525727" y="24296"/>
                      <a:pt x="1560588" y="11532"/>
                      <a:pt x="1596213" y="1245"/>
                    </a:cubicBezTo>
                    <a:cubicBezTo>
                      <a:pt x="1604978" y="-1231"/>
                      <a:pt x="1615836" y="293"/>
                      <a:pt x="1624980" y="3150"/>
                    </a:cubicBezTo>
                    <a:cubicBezTo>
                      <a:pt x="1656223" y="12866"/>
                      <a:pt x="1676036" y="37251"/>
                      <a:pt x="1697753" y="59731"/>
                    </a:cubicBezTo>
                    <a:cubicBezTo>
                      <a:pt x="1707279" y="69638"/>
                      <a:pt x="1720423" y="76686"/>
                      <a:pt x="1733188" y="82400"/>
                    </a:cubicBezTo>
                    <a:cubicBezTo>
                      <a:pt x="1766335" y="97071"/>
                      <a:pt x="1800246" y="110215"/>
                      <a:pt x="1833775" y="124121"/>
                    </a:cubicBezTo>
                    <a:cubicBezTo>
                      <a:pt x="1837013" y="125455"/>
                      <a:pt x="1839679" y="128884"/>
                      <a:pt x="1842158" y="131742"/>
                    </a:cubicBezTo>
                    <a:cubicBezTo>
                      <a:pt x="1866922" y="161843"/>
                      <a:pt x="1891497" y="192132"/>
                      <a:pt x="1916454" y="222233"/>
                    </a:cubicBezTo>
                    <a:cubicBezTo>
                      <a:pt x="1921216" y="227947"/>
                      <a:pt x="1928076" y="232139"/>
                      <a:pt x="1933219" y="237663"/>
                    </a:cubicBezTo>
                    <a:cubicBezTo>
                      <a:pt x="1940459" y="245283"/>
                      <a:pt x="1949603" y="252524"/>
                      <a:pt x="1953413" y="261668"/>
                    </a:cubicBezTo>
                    <a:cubicBezTo>
                      <a:pt x="1965224" y="290433"/>
                      <a:pt x="1987894" y="302817"/>
                      <a:pt x="2016469" y="308151"/>
                    </a:cubicBezTo>
                    <a:cubicBezTo>
                      <a:pt x="2042570" y="313104"/>
                      <a:pt x="2068669" y="317296"/>
                      <a:pt x="2094578" y="323010"/>
                    </a:cubicBezTo>
                    <a:cubicBezTo>
                      <a:pt x="2126201" y="329868"/>
                      <a:pt x="2157636" y="337298"/>
                      <a:pt x="2188879" y="345681"/>
                    </a:cubicBezTo>
                    <a:cubicBezTo>
                      <a:pt x="2202404" y="349301"/>
                      <a:pt x="2216692" y="353491"/>
                      <a:pt x="2228314" y="360921"/>
                    </a:cubicBezTo>
                    <a:cubicBezTo>
                      <a:pt x="2260890" y="381496"/>
                      <a:pt x="2295753" y="395402"/>
                      <a:pt x="2334044" y="389878"/>
                    </a:cubicBezTo>
                    <a:cubicBezTo>
                      <a:pt x="2364715" y="385496"/>
                      <a:pt x="2390434" y="396736"/>
                      <a:pt x="2409485" y="414263"/>
                    </a:cubicBezTo>
                    <a:cubicBezTo>
                      <a:pt x="2444158" y="446078"/>
                      <a:pt x="2481305" y="438838"/>
                      <a:pt x="2518264" y="428552"/>
                    </a:cubicBezTo>
                    <a:cubicBezTo>
                      <a:pt x="2537315" y="423217"/>
                      <a:pt x="2552935" y="423979"/>
                      <a:pt x="2571034" y="429122"/>
                    </a:cubicBezTo>
                    <a:cubicBezTo>
                      <a:pt x="2612945" y="441124"/>
                      <a:pt x="2640950" y="473701"/>
                      <a:pt x="2668001" y="502276"/>
                    </a:cubicBezTo>
                    <a:cubicBezTo>
                      <a:pt x="2691054" y="526661"/>
                      <a:pt x="2716963" y="540377"/>
                      <a:pt x="2745348" y="550666"/>
                    </a:cubicBezTo>
                    <a:cubicBezTo>
                      <a:pt x="2781163" y="563810"/>
                      <a:pt x="2809548" y="558858"/>
                      <a:pt x="2826694" y="527233"/>
                    </a:cubicBezTo>
                    <a:cubicBezTo>
                      <a:pt x="2831457" y="518278"/>
                      <a:pt x="2839839" y="507800"/>
                      <a:pt x="2848793" y="505134"/>
                    </a:cubicBezTo>
                    <a:cubicBezTo>
                      <a:pt x="2892037" y="491800"/>
                      <a:pt x="2935854" y="472367"/>
                      <a:pt x="2982148" y="484179"/>
                    </a:cubicBezTo>
                    <a:cubicBezTo>
                      <a:pt x="3046158" y="500372"/>
                      <a:pt x="3108644" y="499420"/>
                      <a:pt x="3172654" y="483417"/>
                    </a:cubicBezTo>
                    <a:cubicBezTo>
                      <a:pt x="3276480" y="457508"/>
                      <a:pt x="3380305" y="430076"/>
                      <a:pt x="3489467" y="435790"/>
                    </a:cubicBezTo>
                    <a:cubicBezTo>
                      <a:pt x="3507563" y="436742"/>
                      <a:pt x="3529090" y="425121"/>
                      <a:pt x="3544713" y="413691"/>
                    </a:cubicBezTo>
                    <a:cubicBezTo>
                      <a:pt x="3574622" y="391974"/>
                      <a:pt x="3573288" y="390258"/>
                      <a:pt x="3606817" y="408167"/>
                    </a:cubicBezTo>
                    <a:cubicBezTo>
                      <a:pt x="3614819" y="412549"/>
                      <a:pt x="3624725" y="415215"/>
                      <a:pt x="3630632" y="421693"/>
                    </a:cubicBezTo>
                    <a:cubicBezTo>
                      <a:pt x="3660731" y="454650"/>
                      <a:pt x="3697880" y="446648"/>
                      <a:pt x="3734837" y="441886"/>
                    </a:cubicBezTo>
                    <a:cubicBezTo>
                      <a:pt x="3741315" y="440934"/>
                      <a:pt x="3749125" y="439600"/>
                      <a:pt x="3754652" y="442268"/>
                    </a:cubicBezTo>
                    <a:cubicBezTo>
                      <a:pt x="3779607" y="454268"/>
                      <a:pt x="3800753" y="450078"/>
                      <a:pt x="3822472" y="433694"/>
                    </a:cubicBezTo>
                    <a:cubicBezTo>
                      <a:pt x="3841331" y="419597"/>
                      <a:pt x="3863049" y="411215"/>
                      <a:pt x="3885338" y="428742"/>
                    </a:cubicBezTo>
                    <a:cubicBezTo>
                      <a:pt x="3934870" y="467605"/>
                      <a:pt x="3987829" y="469509"/>
                      <a:pt x="4043839" y="444934"/>
                    </a:cubicBezTo>
                    <a:cubicBezTo>
                      <a:pt x="4083845" y="427407"/>
                      <a:pt x="4123280" y="423407"/>
                      <a:pt x="4165383" y="441124"/>
                    </a:cubicBezTo>
                    <a:cubicBezTo>
                      <a:pt x="4181576" y="447982"/>
                      <a:pt x="4202531" y="443410"/>
                      <a:pt x="4221391" y="444934"/>
                    </a:cubicBezTo>
                    <a:cubicBezTo>
                      <a:pt x="4232060" y="445696"/>
                      <a:pt x="4243872" y="445886"/>
                      <a:pt x="4253014" y="450650"/>
                    </a:cubicBezTo>
                    <a:cubicBezTo>
                      <a:pt x="4277401" y="462843"/>
                      <a:pt x="4300070" y="478463"/>
                      <a:pt x="4324645" y="490466"/>
                    </a:cubicBezTo>
                    <a:cubicBezTo>
                      <a:pt x="4336457" y="496180"/>
                      <a:pt x="4350554" y="499228"/>
                      <a:pt x="4363890" y="499420"/>
                    </a:cubicBezTo>
                    <a:cubicBezTo>
                      <a:pt x="4403325" y="500372"/>
                      <a:pt x="4442761" y="500372"/>
                      <a:pt x="4482004" y="498658"/>
                    </a:cubicBezTo>
                    <a:cubicBezTo>
                      <a:pt x="4546776" y="495990"/>
                      <a:pt x="4612500" y="495418"/>
                      <a:pt x="4659174" y="438648"/>
                    </a:cubicBezTo>
                    <a:cubicBezTo>
                      <a:pt x="4662986" y="434076"/>
                      <a:pt x="4671176" y="431408"/>
                      <a:pt x="4677655" y="430646"/>
                    </a:cubicBezTo>
                    <a:cubicBezTo>
                      <a:pt x="4707564" y="427027"/>
                      <a:pt x="4738235" y="426645"/>
                      <a:pt x="4767764" y="420739"/>
                    </a:cubicBezTo>
                    <a:cubicBezTo>
                      <a:pt x="4791386" y="415977"/>
                      <a:pt x="4811009" y="417501"/>
                      <a:pt x="4828916" y="434266"/>
                    </a:cubicBezTo>
                    <a:cubicBezTo>
                      <a:pt x="4852348" y="456364"/>
                      <a:pt x="4880925" y="469319"/>
                      <a:pt x="4912168" y="462271"/>
                    </a:cubicBezTo>
                    <a:cubicBezTo>
                      <a:pt x="4943409" y="455412"/>
                      <a:pt x="4963984" y="470271"/>
                      <a:pt x="4987037" y="485703"/>
                    </a:cubicBezTo>
                    <a:cubicBezTo>
                      <a:pt x="5003801" y="496942"/>
                      <a:pt x="5022852" y="511040"/>
                      <a:pt x="5041521" y="512182"/>
                    </a:cubicBezTo>
                    <a:cubicBezTo>
                      <a:pt x="5083814" y="514658"/>
                      <a:pt x="5120201" y="553904"/>
                      <a:pt x="5166113" y="531615"/>
                    </a:cubicBezTo>
                    <a:cubicBezTo>
                      <a:pt x="5169161" y="530091"/>
                      <a:pt x="5174685" y="533901"/>
                      <a:pt x="5179067" y="534853"/>
                    </a:cubicBezTo>
                    <a:cubicBezTo>
                      <a:pt x="5214121" y="542093"/>
                      <a:pt x="5247078" y="535043"/>
                      <a:pt x="5272796" y="511230"/>
                    </a:cubicBezTo>
                    <a:cubicBezTo>
                      <a:pt x="5306516" y="480177"/>
                      <a:pt x="5343855" y="477129"/>
                      <a:pt x="5385384" y="487227"/>
                    </a:cubicBezTo>
                    <a:cubicBezTo>
                      <a:pt x="5398721" y="490466"/>
                      <a:pt x="5412057" y="492752"/>
                      <a:pt x="5425582" y="495418"/>
                    </a:cubicBezTo>
                    <a:cubicBezTo>
                      <a:pt x="5443870" y="499228"/>
                      <a:pt x="5462351" y="503230"/>
                      <a:pt x="5480637" y="507040"/>
                    </a:cubicBezTo>
                    <a:cubicBezTo>
                      <a:pt x="5498356" y="510850"/>
                      <a:pt x="5517979" y="517326"/>
                      <a:pt x="5531693" y="500944"/>
                    </a:cubicBezTo>
                    <a:cubicBezTo>
                      <a:pt x="5543506" y="486845"/>
                      <a:pt x="5551888" y="488179"/>
                      <a:pt x="5562746" y="500372"/>
                    </a:cubicBezTo>
                    <a:cubicBezTo>
                      <a:pt x="5600467" y="543045"/>
                      <a:pt x="5646189" y="569716"/>
                      <a:pt x="5704483" y="571620"/>
                    </a:cubicBezTo>
                    <a:cubicBezTo>
                      <a:pt x="5716485" y="572002"/>
                      <a:pt x="5728678" y="574668"/>
                      <a:pt x="5740488" y="577526"/>
                    </a:cubicBezTo>
                    <a:cubicBezTo>
                      <a:pt x="5747728" y="579241"/>
                      <a:pt x="5756493" y="581147"/>
                      <a:pt x="5760873" y="586291"/>
                    </a:cubicBezTo>
                    <a:cubicBezTo>
                      <a:pt x="5794974" y="625534"/>
                      <a:pt x="5837457" y="652777"/>
                      <a:pt x="5883751" y="674686"/>
                    </a:cubicBezTo>
                    <a:cubicBezTo>
                      <a:pt x="5900323" y="682496"/>
                      <a:pt x="5918042" y="690306"/>
                      <a:pt x="5935949" y="692592"/>
                    </a:cubicBezTo>
                    <a:cubicBezTo>
                      <a:pt x="5954617" y="694878"/>
                      <a:pt x="5974240" y="691068"/>
                      <a:pt x="5993291" y="688972"/>
                    </a:cubicBezTo>
                    <a:cubicBezTo>
                      <a:pt x="6004531" y="687830"/>
                      <a:pt x="6017485" y="688020"/>
                      <a:pt x="6026440" y="682496"/>
                    </a:cubicBezTo>
                    <a:cubicBezTo>
                      <a:pt x="6054825" y="665159"/>
                      <a:pt x="6082258" y="646491"/>
                      <a:pt x="6108738" y="626296"/>
                    </a:cubicBezTo>
                    <a:cubicBezTo>
                      <a:pt x="6131409" y="608960"/>
                      <a:pt x="6135981" y="606483"/>
                      <a:pt x="6155602" y="628202"/>
                    </a:cubicBezTo>
                    <a:cubicBezTo>
                      <a:pt x="6175797" y="650491"/>
                      <a:pt x="6200944" y="662111"/>
                      <a:pt x="6228756" y="666873"/>
                    </a:cubicBezTo>
                    <a:cubicBezTo>
                      <a:pt x="6272764" y="674304"/>
                      <a:pt x="6317151" y="680590"/>
                      <a:pt x="6361539" y="684210"/>
                    </a:cubicBezTo>
                    <a:cubicBezTo>
                      <a:pt x="6401736" y="687448"/>
                      <a:pt x="6420977" y="669922"/>
                      <a:pt x="6428979" y="630106"/>
                    </a:cubicBezTo>
                    <a:cubicBezTo>
                      <a:pt x="6433551" y="608007"/>
                      <a:pt x="6439458" y="584003"/>
                      <a:pt x="6463840" y="578098"/>
                    </a:cubicBezTo>
                    <a:cubicBezTo>
                      <a:pt x="6503658" y="568572"/>
                      <a:pt x="6544997" y="564382"/>
                      <a:pt x="6564620" y="517708"/>
                    </a:cubicBezTo>
                    <a:cubicBezTo>
                      <a:pt x="6575478" y="527995"/>
                      <a:pt x="6582146" y="534091"/>
                      <a:pt x="6588625" y="540187"/>
                    </a:cubicBezTo>
                    <a:cubicBezTo>
                      <a:pt x="6606531" y="557142"/>
                      <a:pt x="6643678" y="564382"/>
                      <a:pt x="6662541" y="549714"/>
                    </a:cubicBezTo>
                    <a:cubicBezTo>
                      <a:pt x="6690354" y="528377"/>
                      <a:pt x="6715883" y="532377"/>
                      <a:pt x="6742552" y="548952"/>
                    </a:cubicBezTo>
                    <a:cubicBezTo>
                      <a:pt x="6764841" y="562668"/>
                      <a:pt x="6788417" y="567954"/>
                      <a:pt x="6812063" y="568430"/>
                    </a:cubicBezTo>
                    <a:lnTo>
                      <a:pt x="6858001" y="562267"/>
                    </a:lnTo>
                    <a:lnTo>
                      <a:pt x="6858001" y="734520"/>
                    </a:lnTo>
                    <a:lnTo>
                      <a:pt x="6815516" y="744220"/>
                    </a:lnTo>
                    <a:cubicBezTo>
                      <a:pt x="6793035" y="749744"/>
                      <a:pt x="6771319" y="759651"/>
                      <a:pt x="6748458" y="763271"/>
                    </a:cubicBezTo>
                    <a:cubicBezTo>
                      <a:pt x="6694164" y="771843"/>
                      <a:pt x="6639488" y="777939"/>
                      <a:pt x="6584812" y="784797"/>
                    </a:cubicBezTo>
                    <a:cubicBezTo>
                      <a:pt x="6528424" y="791846"/>
                      <a:pt x="6472225" y="799276"/>
                      <a:pt x="6415833" y="805562"/>
                    </a:cubicBezTo>
                    <a:cubicBezTo>
                      <a:pt x="6384972" y="808802"/>
                      <a:pt x="6353919" y="809372"/>
                      <a:pt x="6323058" y="812420"/>
                    </a:cubicBezTo>
                    <a:cubicBezTo>
                      <a:pt x="6296005" y="815088"/>
                      <a:pt x="6269144" y="820041"/>
                      <a:pt x="6242093" y="823281"/>
                    </a:cubicBezTo>
                    <a:cubicBezTo>
                      <a:pt x="6218660" y="825947"/>
                      <a:pt x="6195037" y="827471"/>
                      <a:pt x="6171605" y="830139"/>
                    </a:cubicBezTo>
                    <a:cubicBezTo>
                      <a:pt x="6134075" y="834519"/>
                      <a:pt x="6096736" y="839473"/>
                      <a:pt x="6059397" y="844045"/>
                    </a:cubicBezTo>
                    <a:cubicBezTo>
                      <a:pt x="6043776" y="845759"/>
                      <a:pt x="6027392" y="850522"/>
                      <a:pt x="6012723" y="847665"/>
                    </a:cubicBezTo>
                    <a:cubicBezTo>
                      <a:pt x="5975764" y="840425"/>
                      <a:pt x="5939377" y="842521"/>
                      <a:pt x="5902610" y="847473"/>
                    </a:cubicBezTo>
                    <a:cubicBezTo>
                      <a:pt x="5890037" y="849190"/>
                      <a:pt x="5876511" y="848808"/>
                      <a:pt x="5864318" y="845569"/>
                    </a:cubicBezTo>
                    <a:cubicBezTo>
                      <a:pt x="5839361" y="839091"/>
                      <a:pt x="5815169" y="829947"/>
                      <a:pt x="5790592" y="821947"/>
                    </a:cubicBezTo>
                    <a:cubicBezTo>
                      <a:pt x="5787924" y="820995"/>
                      <a:pt x="5784686" y="820803"/>
                      <a:pt x="5781830" y="820233"/>
                    </a:cubicBezTo>
                    <a:cubicBezTo>
                      <a:pt x="5765635" y="816992"/>
                      <a:pt x="5749634" y="813754"/>
                      <a:pt x="5733440" y="810896"/>
                    </a:cubicBezTo>
                    <a:cubicBezTo>
                      <a:pt x="5724678" y="809372"/>
                      <a:pt x="5715723" y="809182"/>
                      <a:pt x="5706959" y="807848"/>
                    </a:cubicBezTo>
                    <a:cubicBezTo>
                      <a:pt x="5673050" y="802514"/>
                      <a:pt x="5635711" y="811468"/>
                      <a:pt x="5606372" y="788417"/>
                    </a:cubicBezTo>
                    <a:cubicBezTo>
                      <a:pt x="5587321" y="773557"/>
                      <a:pt x="5568842" y="776987"/>
                      <a:pt x="5548460" y="779273"/>
                    </a:cubicBezTo>
                    <a:cubicBezTo>
                      <a:pt x="5533027" y="780987"/>
                      <a:pt x="5517215" y="780415"/>
                      <a:pt x="5501594" y="780607"/>
                    </a:cubicBezTo>
                    <a:cubicBezTo>
                      <a:pt x="5474161" y="781177"/>
                      <a:pt x="5446728" y="781369"/>
                      <a:pt x="5419295" y="782321"/>
                    </a:cubicBezTo>
                    <a:cubicBezTo>
                      <a:pt x="5410531" y="782701"/>
                      <a:pt x="5401579" y="787465"/>
                      <a:pt x="5393005" y="786703"/>
                    </a:cubicBezTo>
                    <a:cubicBezTo>
                      <a:pt x="5353379" y="783083"/>
                      <a:pt x="5313754" y="777367"/>
                      <a:pt x="5274129" y="774129"/>
                    </a:cubicBezTo>
                    <a:cubicBezTo>
                      <a:pt x="5251650" y="772225"/>
                      <a:pt x="5228597" y="775843"/>
                      <a:pt x="5206308" y="773177"/>
                    </a:cubicBezTo>
                    <a:cubicBezTo>
                      <a:pt x="5180591" y="770129"/>
                      <a:pt x="5155445" y="762319"/>
                      <a:pt x="5129916" y="757554"/>
                    </a:cubicBezTo>
                    <a:cubicBezTo>
                      <a:pt x="5122867" y="756222"/>
                      <a:pt x="5115057" y="757936"/>
                      <a:pt x="5107627" y="758316"/>
                    </a:cubicBezTo>
                    <a:cubicBezTo>
                      <a:pt x="5099245" y="758699"/>
                      <a:pt x="5091052" y="759461"/>
                      <a:pt x="5082670" y="759651"/>
                    </a:cubicBezTo>
                    <a:cubicBezTo>
                      <a:pt x="5057141" y="760033"/>
                      <a:pt x="5031614" y="759461"/>
                      <a:pt x="5006086" y="760795"/>
                    </a:cubicBezTo>
                    <a:cubicBezTo>
                      <a:pt x="4990465" y="761557"/>
                      <a:pt x="4974082" y="769367"/>
                      <a:pt x="4959602" y="766509"/>
                    </a:cubicBezTo>
                    <a:cubicBezTo>
                      <a:pt x="4930075" y="760985"/>
                      <a:pt x="4900546" y="773367"/>
                      <a:pt x="4871019" y="763081"/>
                    </a:cubicBezTo>
                    <a:cubicBezTo>
                      <a:pt x="4861873" y="760033"/>
                      <a:pt x="4849300" y="767653"/>
                      <a:pt x="4838250" y="768033"/>
                    </a:cubicBezTo>
                    <a:cubicBezTo>
                      <a:pt x="4810627" y="768985"/>
                      <a:pt x="4783004" y="768795"/>
                      <a:pt x="4755381" y="768605"/>
                    </a:cubicBezTo>
                    <a:cubicBezTo>
                      <a:pt x="4730614" y="768415"/>
                      <a:pt x="4704895" y="771081"/>
                      <a:pt x="4681083" y="765747"/>
                    </a:cubicBezTo>
                    <a:cubicBezTo>
                      <a:pt x="4656126" y="760033"/>
                      <a:pt x="4633647" y="760795"/>
                      <a:pt x="4609452" y="767271"/>
                    </a:cubicBezTo>
                    <a:cubicBezTo>
                      <a:pt x="4592878" y="771653"/>
                      <a:pt x="4575351" y="772225"/>
                      <a:pt x="4558207" y="773557"/>
                    </a:cubicBezTo>
                    <a:cubicBezTo>
                      <a:pt x="4539728" y="775081"/>
                      <a:pt x="4519343" y="771081"/>
                      <a:pt x="4502579" y="777367"/>
                    </a:cubicBezTo>
                    <a:cubicBezTo>
                      <a:pt x="4452665" y="796038"/>
                      <a:pt x="4401419" y="800038"/>
                      <a:pt x="4349222" y="800038"/>
                    </a:cubicBezTo>
                    <a:cubicBezTo>
                      <a:pt x="4339695" y="800038"/>
                      <a:pt x="4329979" y="797372"/>
                      <a:pt x="4320837" y="794514"/>
                    </a:cubicBezTo>
                    <a:cubicBezTo>
                      <a:pt x="4267493" y="777367"/>
                      <a:pt x="4213961" y="778891"/>
                      <a:pt x="4159667" y="789370"/>
                    </a:cubicBezTo>
                    <a:cubicBezTo>
                      <a:pt x="4148427" y="791656"/>
                      <a:pt x="4135854" y="792038"/>
                      <a:pt x="4124614" y="789752"/>
                    </a:cubicBezTo>
                    <a:cubicBezTo>
                      <a:pt x="4092989" y="783083"/>
                      <a:pt x="4062318" y="772033"/>
                      <a:pt x="4030503" y="767271"/>
                    </a:cubicBezTo>
                    <a:cubicBezTo>
                      <a:pt x="3977925" y="759461"/>
                      <a:pt x="3932394" y="785749"/>
                      <a:pt x="3885338" y="802896"/>
                    </a:cubicBezTo>
                    <a:cubicBezTo>
                      <a:pt x="3840569" y="819089"/>
                      <a:pt x="3802467" y="855666"/>
                      <a:pt x="3749506" y="847473"/>
                    </a:cubicBezTo>
                    <a:cubicBezTo>
                      <a:pt x="3744173" y="846711"/>
                      <a:pt x="3738267" y="851856"/>
                      <a:pt x="3732361" y="853190"/>
                    </a:cubicBezTo>
                    <a:cubicBezTo>
                      <a:pt x="3716168" y="856810"/>
                      <a:pt x="3699976" y="861190"/>
                      <a:pt x="3683591" y="862906"/>
                    </a:cubicBezTo>
                    <a:cubicBezTo>
                      <a:pt x="3663589" y="865192"/>
                      <a:pt x="3643204" y="864430"/>
                      <a:pt x="3623201" y="866334"/>
                    </a:cubicBezTo>
                    <a:cubicBezTo>
                      <a:pt x="3597482" y="868620"/>
                      <a:pt x="3572146" y="874716"/>
                      <a:pt x="3546617" y="874716"/>
                    </a:cubicBezTo>
                    <a:cubicBezTo>
                      <a:pt x="3526042" y="874716"/>
                      <a:pt x="3505657" y="867668"/>
                      <a:pt x="3485275" y="864238"/>
                    </a:cubicBezTo>
                    <a:cubicBezTo>
                      <a:pt x="3456508" y="859476"/>
                      <a:pt x="3424883" y="860810"/>
                      <a:pt x="3399546" y="848618"/>
                    </a:cubicBezTo>
                    <a:cubicBezTo>
                      <a:pt x="3372495" y="835663"/>
                      <a:pt x="3346776" y="829757"/>
                      <a:pt x="3318771" y="833757"/>
                    </a:cubicBezTo>
                    <a:cubicBezTo>
                      <a:pt x="3309437" y="835091"/>
                      <a:pt x="3297434" y="843093"/>
                      <a:pt x="3293244" y="851284"/>
                    </a:cubicBezTo>
                    <a:cubicBezTo>
                      <a:pt x="3283908" y="869572"/>
                      <a:pt x="3271145" y="872812"/>
                      <a:pt x="3253809" y="866524"/>
                    </a:cubicBezTo>
                    <a:cubicBezTo>
                      <a:pt x="3238758" y="861190"/>
                      <a:pt x="3220280" y="858524"/>
                      <a:pt x="3209993" y="848235"/>
                    </a:cubicBezTo>
                    <a:cubicBezTo>
                      <a:pt x="3180844" y="819089"/>
                      <a:pt x="3143695" y="818136"/>
                      <a:pt x="3107500" y="810326"/>
                    </a:cubicBezTo>
                    <a:cubicBezTo>
                      <a:pt x="3085403" y="805562"/>
                      <a:pt x="3064827" y="805372"/>
                      <a:pt x="3042728" y="808610"/>
                    </a:cubicBezTo>
                    <a:cubicBezTo>
                      <a:pt x="2994722" y="815850"/>
                      <a:pt x="2948047" y="805562"/>
                      <a:pt x="2901943" y="792418"/>
                    </a:cubicBezTo>
                    <a:cubicBezTo>
                      <a:pt x="2871462" y="783655"/>
                      <a:pt x="2840219" y="778321"/>
                      <a:pt x="2809930" y="769367"/>
                    </a:cubicBezTo>
                    <a:cubicBezTo>
                      <a:pt x="2787259" y="762509"/>
                      <a:pt x="2764590" y="754316"/>
                      <a:pt x="2743826" y="743268"/>
                    </a:cubicBezTo>
                    <a:cubicBezTo>
                      <a:pt x="2713723" y="727073"/>
                      <a:pt x="2687436" y="702689"/>
                      <a:pt x="2649143" y="709167"/>
                    </a:cubicBezTo>
                    <a:cubicBezTo>
                      <a:pt x="2615421" y="714881"/>
                      <a:pt x="2584942" y="702881"/>
                      <a:pt x="2554079" y="691450"/>
                    </a:cubicBezTo>
                    <a:cubicBezTo>
                      <a:pt x="2531409" y="683068"/>
                      <a:pt x="2508742" y="674494"/>
                      <a:pt x="2485307" y="669160"/>
                    </a:cubicBezTo>
                    <a:cubicBezTo>
                      <a:pt x="2457492" y="662873"/>
                      <a:pt x="2426059" y="665541"/>
                      <a:pt x="2401292" y="653919"/>
                    </a:cubicBezTo>
                    <a:cubicBezTo>
                      <a:pt x="2375383" y="641727"/>
                      <a:pt x="2353859" y="649919"/>
                      <a:pt x="2330806" y="653349"/>
                    </a:cubicBezTo>
                    <a:cubicBezTo>
                      <a:pt x="2294039" y="658683"/>
                      <a:pt x="2257459" y="668590"/>
                      <a:pt x="2220312" y="656015"/>
                    </a:cubicBezTo>
                    <a:cubicBezTo>
                      <a:pt x="2175163" y="640775"/>
                      <a:pt x="2130393" y="624392"/>
                      <a:pt x="2085054" y="609914"/>
                    </a:cubicBezTo>
                    <a:cubicBezTo>
                      <a:pt x="2067525" y="604387"/>
                      <a:pt x="2048668" y="602101"/>
                      <a:pt x="2030378" y="599625"/>
                    </a:cubicBezTo>
                    <a:cubicBezTo>
                      <a:pt x="2013043" y="597529"/>
                      <a:pt x="1992279" y="602863"/>
                      <a:pt x="1978940" y="594863"/>
                    </a:cubicBezTo>
                    <a:cubicBezTo>
                      <a:pt x="1944649" y="574288"/>
                      <a:pt x="1909408" y="564192"/>
                      <a:pt x="1869780" y="564192"/>
                    </a:cubicBezTo>
                    <a:cubicBezTo>
                      <a:pt x="1854920" y="564192"/>
                      <a:pt x="1840441" y="555618"/>
                      <a:pt x="1825393" y="554094"/>
                    </a:cubicBezTo>
                    <a:cubicBezTo>
                      <a:pt x="1804816" y="552190"/>
                      <a:pt x="1781194" y="547045"/>
                      <a:pt x="1763287" y="554286"/>
                    </a:cubicBezTo>
                    <a:cubicBezTo>
                      <a:pt x="1721185" y="571430"/>
                      <a:pt x="1687086" y="557142"/>
                      <a:pt x="1650317" y="540187"/>
                    </a:cubicBezTo>
                    <a:cubicBezTo>
                      <a:pt x="1614120" y="523423"/>
                      <a:pt x="1576019" y="510088"/>
                      <a:pt x="1537537" y="499038"/>
                    </a:cubicBezTo>
                    <a:cubicBezTo>
                      <a:pt x="1523059" y="495038"/>
                      <a:pt x="1505724" y="501706"/>
                      <a:pt x="1489720" y="503038"/>
                    </a:cubicBezTo>
                    <a:cubicBezTo>
                      <a:pt x="1484004" y="503420"/>
                      <a:pt x="1477717" y="503992"/>
                      <a:pt x="1472575" y="502086"/>
                    </a:cubicBezTo>
                    <a:cubicBezTo>
                      <a:pt x="1422854" y="483797"/>
                      <a:pt x="1372368" y="469891"/>
                      <a:pt x="1318456" y="479415"/>
                    </a:cubicBezTo>
                    <a:cubicBezTo>
                      <a:pt x="1313504" y="480369"/>
                      <a:pt x="1307978" y="478273"/>
                      <a:pt x="1303024" y="476939"/>
                    </a:cubicBezTo>
                    <a:cubicBezTo>
                      <a:pt x="1278829" y="470081"/>
                      <a:pt x="1255206" y="459223"/>
                      <a:pt x="1230633" y="456746"/>
                    </a:cubicBezTo>
                    <a:cubicBezTo>
                      <a:pt x="1170051" y="450650"/>
                      <a:pt x="1109091" y="448172"/>
                      <a:pt x="1048125" y="444172"/>
                    </a:cubicBezTo>
                    <a:cubicBezTo>
                      <a:pt x="1044315" y="443982"/>
                      <a:pt x="1040315" y="443982"/>
                      <a:pt x="1036887" y="442648"/>
                    </a:cubicBezTo>
                    <a:cubicBezTo>
                      <a:pt x="1014406" y="434456"/>
                      <a:pt x="994785" y="437124"/>
                      <a:pt x="975733" y="452744"/>
                    </a:cubicBezTo>
                    <a:cubicBezTo>
                      <a:pt x="967350" y="459603"/>
                      <a:pt x="955920" y="463223"/>
                      <a:pt x="945444" y="467033"/>
                    </a:cubicBezTo>
                    <a:cubicBezTo>
                      <a:pt x="930011" y="472749"/>
                      <a:pt x="914200" y="478273"/>
                      <a:pt x="898198" y="481893"/>
                    </a:cubicBezTo>
                    <a:cubicBezTo>
                      <a:pt x="882384" y="485321"/>
                      <a:pt x="865430" y="490084"/>
                      <a:pt x="850189" y="487417"/>
                    </a:cubicBezTo>
                    <a:cubicBezTo>
                      <a:pt x="822756" y="482655"/>
                      <a:pt x="796655" y="471987"/>
                      <a:pt x="769605" y="464937"/>
                    </a:cubicBezTo>
                    <a:cubicBezTo>
                      <a:pt x="760270" y="462461"/>
                      <a:pt x="749982" y="462843"/>
                      <a:pt x="740268" y="462651"/>
                    </a:cubicBezTo>
                    <a:cubicBezTo>
                      <a:pt x="717977" y="462081"/>
                      <a:pt x="695116" y="467605"/>
                      <a:pt x="674923" y="451792"/>
                    </a:cubicBezTo>
                    <a:cubicBezTo>
                      <a:pt x="656255" y="436934"/>
                      <a:pt x="637392" y="441314"/>
                      <a:pt x="617772" y="452554"/>
                    </a:cubicBezTo>
                    <a:cubicBezTo>
                      <a:pt x="603673" y="460557"/>
                      <a:pt x="587672" y="466843"/>
                      <a:pt x="571860" y="469891"/>
                    </a:cubicBezTo>
                    <a:cubicBezTo>
                      <a:pt x="550141" y="474081"/>
                      <a:pt x="528615" y="475797"/>
                      <a:pt x="505182" y="473319"/>
                    </a:cubicBezTo>
                    <a:cubicBezTo>
                      <a:pt x="488607" y="471605"/>
                      <a:pt x="475081" y="470843"/>
                      <a:pt x="462126" y="460747"/>
                    </a:cubicBezTo>
                    <a:cubicBezTo>
                      <a:pt x="460032" y="459223"/>
                      <a:pt x="456222" y="458841"/>
                      <a:pt x="453364" y="459033"/>
                    </a:cubicBezTo>
                    <a:cubicBezTo>
                      <a:pt x="415835" y="462271"/>
                      <a:pt x="378686" y="460557"/>
                      <a:pt x="340774" y="458268"/>
                    </a:cubicBezTo>
                    <a:cubicBezTo>
                      <a:pt x="292579" y="455222"/>
                      <a:pt x="241901" y="464175"/>
                      <a:pt x="200182" y="496180"/>
                    </a:cubicBezTo>
                    <a:cubicBezTo>
                      <a:pt x="194085" y="500944"/>
                      <a:pt x="184941" y="503038"/>
                      <a:pt x="176939" y="504182"/>
                    </a:cubicBezTo>
                    <a:cubicBezTo>
                      <a:pt x="139219" y="509134"/>
                      <a:pt x="101308" y="512564"/>
                      <a:pt x="63587" y="518088"/>
                    </a:cubicBezTo>
                    <a:cubicBezTo>
                      <a:pt x="43012" y="521137"/>
                      <a:pt x="21486" y="523805"/>
                      <a:pt x="2817" y="532187"/>
                    </a:cubicBezTo>
                    <a:lnTo>
                      <a:pt x="0" y="533314"/>
                    </a:lnTo>
                    <a:close/>
                  </a:path>
                </a:pathLst>
              </a:custGeom>
              <a:blipFill dpi="0" rotWithShape="1">
                <a:blip r:embed="rId4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9FE192D5-A91E-6B73-8EC0-C1B7369A3A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14430" y="1429488"/>
            <a:ext cx="2653014" cy="19872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D2D2910-DFE9-7F25-F54B-1DDF6E1C4D4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08850" y="3557179"/>
            <a:ext cx="2664000" cy="1892842"/>
          </a:xfrm>
          <a:prstGeom prst="rect">
            <a:avLst/>
          </a:prstGeom>
        </p:spPr>
      </p:pic>
      <p:pic>
        <p:nvPicPr>
          <p:cNvPr id="20" name="Audio 19">
            <a:extLst>
              <a:ext uri="{FF2B5EF4-FFF2-40B4-BE49-F238E27FC236}">
                <a16:creationId xmlns:a16="http://schemas.microsoft.com/office/drawing/2014/main" id="{39EDD37A-DBA8-1104-65D4-D224086E06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85847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758"/>
    </mc:Choice>
    <mc:Fallback>
      <p:transition spd="slow" advTm="89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3FF5B1-0909-E0C2-729B-4571751E1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343" y="3007107"/>
            <a:ext cx="3527425" cy="614645"/>
          </a:xfrm>
        </p:spPr>
        <p:txBody>
          <a:bodyPr anchor="t"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  <a:latin typeface="Arial Black" panose="020B0A04020102020204" pitchFamily="34" charset="0"/>
              </a:rPr>
              <a:t>References</a:t>
            </a:r>
            <a:r>
              <a:rPr lang="en-GB" sz="4000" dirty="0">
                <a:solidFill>
                  <a:srgbClr val="FF0000"/>
                </a:solidFill>
                <a:latin typeface="Arial Black" panose="020B0A040201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4E2A03-9861-0280-1D17-8545217B77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0676" y="1243321"/>
            <a:ext cx="6959965" cy="5078537"/>
          </a:xfrm>
        </p:spPr>
        <p:txBody>
          <a:bodyPr>
            <a:noAutofit/>
          </a:bodyPr>
          <a:lstStyle/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Akbar, M. B., </a:t>
            </a:r>
            <a:r>
              <a:rPr lang="en-GB" sz="1400" dirty="0" err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Ndupu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L. B., French, J., &amp; Lawson, A. (2021).Social marketing: Advancing a new planning framework to guide programmes. </a:t>
            </a:r>
            <a:r>
              <a:rPr lang="en-GB" sz="14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RAUSP Management Journal, 56(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3), 266–281</a:t>
            </a: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Ali, B. J., &amp; Anwar, G. (2021).Marketing strategy: Pricing strategies and its influence on consumer purchasing decision. </a:t>
            </a:r>
            <a:r>
              <a:rPr lang="en-GB" sz="14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Rural Development, Environment and Health Research, 5(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2), 26–39.</a:t>
            </a: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Chandy, R. K., Johar, G. V., Moorman, C., &amp; Roberts, J. H. (2021).Better marketing for a better world. Journal of Marketing, 85(3), 1–</a:t>
            </a: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Dietrich, T., Hurley, E., Carins, J., Kassirer, </a:t>
            </a:r>
            <a:r>
              <a:rPr lang="en-GB" sz="1400" dirty="0" err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JRundle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-Thiele, S., Palmatier, R. W., Merritt, R., </a:t>
            </a:r>
            <a:r>
              <a:rPr lang="en-GB" sz="1400" dirty="0" err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Weaven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 K., &amp; Lee, N. (2022).50 years of social marketing: Seeding solutions for the future. </a:t>
            </a:r>
            <a:r>
              <a:rPr lang="en-GB" sz="14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European Journal of Marketing, 56(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5), 1434–1463. </a:t>
            </a: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Lee, N. R., &amp; Kotler, P. (2022).</a:t>
            </a:r>
            <a:r>
              <a:rPr lang="en-GB" sz="14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 in social marketing: 100 case studies from around the globe.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Routledge.</a:t>
            </a: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Purnomo, Y. J. (2023).Digital marketing strategy to increase sales conversion on e-commerce platforms. </a:t>
            </a:r>
            <a:r>
              <a:rPr lang="en-GB" sz="14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Contemporary Administration and Management (ADMAN), 1(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2), 54–62.</a:t>
            </a: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Voronov, A. A., </a:t>
            </a:r>
            <a:r>
              <a:rPr lang="en-GB" sz="1400" dirty="0" err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Gorlachev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P. V., </a:t>
            </a:r>
            <a:r>
              <a:rPr lang="en-GB" sz="1400" dirty="0" err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Mirzoeva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E. V., Rudenko, V. A., &amp; Popova, T. S. (2021).Role of social and ethical marketing in improving sustainable business development. In </a:t>
            </a:r>
            <a:r>
              <a:rPr lang="en-GB" sz="14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Cooperation and Sustainable Development (pp. 1249–1255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Springer International Publishing.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728F330-19FB-4D39-BD0F-53032ABFE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79015" y="0"/>
            <a:ext cx="712985" cy="6858000"/>
            <a:chOff x="11479015" y="0"/>
            <a:chExt cx="712985" cy="6858000"/>
          </a:xfrm>
          <a:effectLst>
            <a:outerShdw blurRad="381000" dist="152400" dir="10800000" algn="ctr" rotWithShape="0">
              <a:schemeClr val="bg1">
                <a:alpha val="10000"/>
              </a:scheme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0220D63-6F38-42F9-8AAD-3B1363A4F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79018" y="0"/>
              <a:ext cx="712982" cy="6858000"/>
            </a:xfrm>
            <a:custGeom>
              <a:avLst/>
              <a:gdLst>
                <a:gd name="connsiteX0" fmla="*/ 280560 w 712982"/>
                <a:gd name="connsiteY0" fmla="*/ 0 h 6858000"/>
                <a:gd name="connsiteX1" fmla="*/ 712982 w 712982"/>
                <a:gd name="connsiteY1" fmla="*/ 0 h 6858000"/>
                <a:gd name="connsiteX2" fmla="*/ 712982 w 712982"/>
                <a:gd name="connsiteY2" fmla="*/ 6858000 h 6858000"/>
                <a:gd name="connsiteX3" fmla="*/ 372527 w 712982"/>
                <a:gd name="connsiteY3" fmla="*/ 6858000 h 6858000"/>
                <a:gd name="connsiteX4" fmla="*/ 372901 w 712982"/>
                <a:gd name="connsiteY4" fmla="*/ 6835810 h 6858000"/>
                <a:gd name="connsiteX5" fmla="*/ 363017 w 712982"/>
                <a:gd name="connsiteY5" fmla="*/ 6518145 h 6858000"/>
                <a:gd name="connsiteX6" fmla="*/ 310498 w 712982"/>
                <a:gd name="connsiteY6" fmla="*/ 6393936 h 6858000"/>
                <a:gd name="connsiteX7" fmla="*/ 305420 w 712982"/>
                <a:gd name="connsiteY7" fmla="*/ 6355564 h 6858000"/>
                <a:gd name="connsiteX8" fmla="*/ 311030 w 712982"/>
                <a:gd name="connsiteY8" fmla="*/ 6267729 h 6858000"/>
                <a:gd name="connsiteX9" fmla="*/ 281440 w 712982"/>
                <a:gd name="connsiteY9" fmla="*/ 6090959 h 6858000"/>
                <a:gd name="connsiteX10" fmla="*/ 258928 w 712982"/>
                <a:gd name="connsiteY10" fmla="*/ 6026981 h 6858000"/>
                <a:gd name="connsiteX11" fmla="*/ 245105 w 712982"/>
                <a:gd name="connsiteY11" fmla="*/ 5991615 h 6858000"/>
                <a:gd name="connsiteX12" fmla="*/ 197441 w 712982"/>
                <a:gd name="connsiteY12" fmla="*/ 5807458 h 6858000"/>
                <a:gd name="connsiteX13" fmla="*/ 159115 w 712982"/>
                <a:gd name="connsiteY13" fmla="*/ 5727356 h 6858000"/>
                <a:gd name="connsiteX14" fmla="*/ 152306 w 712982"/>
                <a:gd name="connsiteY14" fmla="*/ 5705270 h 6858000"/>
                <a:gd name="connsiteX15" fmla="*/ 150939 w 712982"/>
                <a:gd name="connsiteY15" fmla="*/ 5580441 h 6858000"/>
                <a:gd name="connsiteX16" fmla="*/ 187956 w 712982"/>
                <a:gd name="connsiteY16" fmla="*/ 5482729 h 6858000"/>
                <a:gd name="connsiteX17" fmla="*/ 201902 w 712982"/>
                <a:gd name="connsiteY17" fmla="*/ 5463053 h 6858000"/>
                <a:gd name="connsiteX18" fmla="*/ 168174 w 712982"/>
                <a:gd name="connsiteY18" fmla="*/ 5205662 h 6858000"/>
                <a:gd name="connsiteX19" fmla="*/ 157186 w 712982"/>
                <a:gd name="connsiteY19" fmla="*/ 5166766 h 6858000"/>
                <a:gd name="connsiteX20" fmla="*/ 163999 w 712982"/>
                <a:gd name="connsiteY20" fmla="*/ 4972256 h 6858000"/>
                <a:gd name="connsiteX21" fmla="*/ 163388 w 712982"/>
                <a:gd name="connsiteY21" fmla="*/ 4915833 h 6858000"/>
                <a:gd name="connsiteX22" fmla="*/ 166361 w 712982"/>
                <a:gd name="connsiteY22" fmla="*/ 4712964 h 6858000"/>
                <a:gd name="connsiteX23" fmla="*/ 140122 w 712982"/>
                <a:gd name="connsiteY23" fmla="*/ 4687152 h 6858000"/>
                <a:gd name="connsiteX24" fmla="*/ 73058 w 712982"/>
                <a:gd name="connsiteY24" fmla="*/ 4611951 h 6858000"/>
                <a:gd name="connsiteX25" fmla="*/ 3979 w 712982"/>
                <a:gd name="connsiteY25" fmla="*/ 4456771 h 6858000"/>
                <a:gd name="connsiteX26" fmla="*/ 2091 w 712982"/>
                <a:gd name="connsiteY26" fmla="*/ 4412781 h 6858000"/>
                <a:gd name="connsiteX27" fmla="*/ 75905 w 712982"/>
                <a:gd name="connsiteY27" fmla="*/ 4292897 h 6858000"/>
                <a:gd name="connsiteX28" fmla="*/ 104434 w 712982"/>
                <a:gd name="connsiteY28" fmla="*/ 4235333 h 6858000"/>
                <a:gd name="connsiteX29" fmla="*/ 151065 w 712982"/>
                <a:gd name="connsiteY29" fmla="*/ 4075686 h 6858000"/>
                <a:gd name="connsiteX30" fmla="*/ 161243 w 712982"/>
                <a:gd name="connsiteY30" fmla="*/ 4061695 h 6858000"/>
                <a:gd name="connsiteX31" fmla="*/ 286285 w 712982"/>
                <a:gd name="connsiteY31" fmla="*/ 3933862 h 6858000"/>
                <a:gd name="connsiteX32" fmla="*/ 306926 w 712982"/>
                <a:gd name="connsiteY32" fmla="*/ 3905847 h 6858000"/>
                <a:gd name="connsiteX33" fmla="*/ 340015 w 712982"/>
                <a:gd name="connsiteY33" fmla="*/ 3871199 h 6858000"/>
                <a:gd name="connsiteX34" fmla="*/ 400111 w 712982"/>
                <a:gd name="connsiteY34" fmla="*/ 3767743 h 6858000"/>
                <a:gd name="connsiteX35" fmla="*/ 409694 w 712982"/>
                <a:gd name="connsiteY35" fmla="*/ 3646690 h 6858000"/>
                <a:gd name="connsiteX36" fmla="*/ 428447 w 712982"/>
                <a:gd name="connsiteY36" fmla="*/ 3499752 h 6858000"/>
                <a:gd name="connsiteX37" fmla="*/ 445033 w 712982"/>
                <a:gd name="connsiteY37" fmla="*/ 3437349 h 6858000"/>
                <a:gd name="connsiteX38" fmla="*/ 471431 w 712982"/>
                <a:gd name="connsiteY38" fmla="*/ 3272018 h 6858000"/>
                <a:gd name="connsiteX39" fmla="*/ 495919 w 712982"/>
                <a:gd name="connsiteY39" fmla="*/ 3153432 h 6858000"/>
                <a:gd name="connsiteX40" fmla="*/ 499541 w 712982"/>
                <a:gd name="connsiteY40" fmla="*/ 2985907 h 6858000"/>
                <a:gd name="connsiteX41" fmla="*/ 491640 w 712982"/>
                <a:gd name="connsiteY41" fmla="*/ 2905697 h 6858000"/>
                <a:gd name="connsiteX42" fmla="*/ 586592 w 712982"/>
                <a:gd name="connsiteY42" fmla="*/ 2746325 h 6858000"/>
                <a:gd name="connsiteX43" fmla="*/ 647211 w 712982"/>
                <a:gd name="connsiteY43" fmla="*/ 2620857 h 6858000"/>
                <a:gd name="connsiteX44" fmla="*/ 598120 w 712982"/>
                <a:gd name="connsiteY44" fmla="*/ 2501248 h 6858000"/>
                <a:gd name="connsiteX45" fmla="*/ 560897 w 712982"/>
                <a:gd name="connsiteY45" fmla="*/ 2471368 h 6858000"/>
                <a:gd name="connsiteX46" fmla="*/ 506928 w 712982"/>
                <a:gd name="connsiteY46" fmla="*/ 2272389 h 6858000"/>
                <a:gd name="connsiteX47" fmla="*/ 474122 w 712982"/>
                <a:gd name="connsiteY47" fmla="*/ 1983284 h 6858000"/>
                <a:gd name="connsiteX48" fmla="*/ 349180 w 712982"/>
                <a:gd name="connsiteY48" fmla="*/ 1510207 h 6858000"/>
                <a:gd name="connsiteX49" fmla="*/ 306451 w 712982"/>
                <a:gd name="connsiteY49" fmla="*/ 1430003 h 6858000"/>
                <a:gd name="connsiteX50" fmla="*/ 287747 w 712982"/>
                <a:gd name="connsiteY50" fmla="*/ 1336633 h 6858000"/>
                <a:gd name="connsiteX51" fmla="*/ 304326 w 712982"/>
                <a:gd name="connsiteY51" fmla="*/ 1298229 h 6858000"/>
                <a:gd name="connsiteX52" fmla="*/ 317671 w 712982"/>
                <a:gd name="connsiteY52" fmla="*/ 1136667 h 6858000"/>
                <a:gd name="connsiteX53" fmla="*/ 314959 w 712982"/>
                <a:gd name="connsiteY53" fmla="*/ 1106522 h 6858000"/>
                <a:gd name="connsiteX54" fmla="*/ 290675 w 712982"/>
                <a:gd name="connsiteY54" fmla="*/ 1004980 h 6858000"/>
                <a:gd name="connsiteX55" fmla="*/ 272712 w 712982"/>
                <a:gd name="connsiteY55" fmla="*/ 910357 h 6858000"/>
                <a:gd name="connsiteX56" fmla="*/ 270963 w 712982"/>
                <a:gd name="connsiteY56" fmla="*/ 667028 h 6858000"/>
                <a:gd name="connsiteX57" fmla="*/ 244986 w 712982"/>
                <a:gd name="connsiteY57" fmla="*/ 483131 h 6858000"/>
                <a:gd name="connsiteX58" fmla="*/ 241465 w 712982"/>
                <a:gd name="connsiteY58" fmla="*/ 397465 h 6858000"/>
                <a:gd name="connsiteX59" fmla="*/ 244890 w 712982"/>
                <a:gd name="connsiteY59" fmla="*/ 348507 h 6858000"/>
                <a:gd name="connsiteX60" fmla="*/ 293439 w 712982"/>
                <a:gd name="connsiteY60" fmla="*/ 233141 h 6858000"/>
                <a:gd name="connsiteX61" fmla="*/ 300513 w 712982"/>
                <a:gd name="connsiteY61" fmla="*/ 172069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712982" h="6858000">
                  <a:moveTo>
                    <a:pt x="280560" y="0"/>
                  </a:moveTo>
                  <a:lnTo>
                    <a:pt x="712982" y="0"/>
                  </a:lnTo>
                  <a:lnTo>
                    <a:pt x="712982" y="6858000"/>
                  </a:lnTo>
                  <a:lnTo>
                    <a:pt x="372527" y="6858000"/>
                  </a:lnTo>
                  <a:lnTo>
                    <a:pt x="372901" y="6835810"/>
                  </a:lnTo>
                  <a:cubicBezTo>
                    <a:pt x="343741" y="6729822"/>
                    <a:pt x="373381" y="6623551"/>
                    <a:pt x="363017" y="6518145"/>
                  </a:cubicBezTo>
                  <a:cubicBezTo>
                    <a:pt x="358372" y="6470360"/>
                    <a:pt x="362468" y="6422202"/>
                    <a:pt x="310498" y="6393936"/>
                  </a:cubicBezTo>
                  <a:cubicBezTo>
                    <a:pt x="303659" y="6390296"/>
                    <a:pt x="304819" y="6368800"/>
                    <a:pt x="305420" y="6355564"/>
                  </a:cubicBezTo>
                  <a:cubicBezTo>
                    <a:pt x="306594" y="6326166"/>
                    <a:pt x="314451" y="6296329"/>
                    <a:pt x="311030" y="6267729"/>
                  </a:cubicBezTo>
                  <a:cubicBezTo>
                    <a:pt x="304253" y="6208466"/>
                    <a:pt x="293104" y="6149393"/>
                    <a:pt x="281440" y="6090959"/>
                  </a:cubicBezTo>
                  <a:cubicBezTo>
                    <a:pt x="276978" y="6068911"/>
                    <a:pt x="266829" y="6048361"/>
                    <a:pt x="258928" y="6026981"/>
                  </a:cubicBezTo>
                  <a:cubicBezTo>
                    <a:pt x="254416" y="6015184"/>
                    <a:pt x="244605" y="6003083"/>
                    <a:pt x="245105" y="5991615"/>
                  </a:cubicBezTo>
                  <a:cubicBezTo>
                    <a:pt x="248075" y="5925141"/>
                    <a:pt x="216651" y="5867990"/>
                    <a:pt x="197441" y="5807458"/>
                  </a:cubicBezTo>
                  <a:cubicBezTo>
                    <a:pt x="188523" y="5779456"/>
                    <a:pt x="171697" y="5754078"/>
                    <a:pt x="159115" y="5727356"/>
                  </a:cubicBezTo>
                  <a:cubicBezTo>
                    <a:pt x="155717" y="5720411"/>
                    <a:pt x="152517" y="5712566"/>
                    <a:pt x="152306" y="5705270"/>
                  </a:cubicBezTo>
                  <a:cubicBezTo>
                    <a:pt x="151252" y="5663532"/>
                    <a:pt x="151674" y="5621922"/>
                    <a:pt x="150939" y="5580441"/>
                  </a:cubicBezTo>
                  <a:cubicBezTo>
                    <a:pt x="150326" y="5542748"/>
                    <a:pt x="147369" y="5505023"/>
                    <a:pt x="187956" y="5482729"/>
                  </a:cubicBezTo>
                  <a:cubicBezTo>
                    <a:pt x="194324" y="5479395"/>
                    <a:pt x="198291" y="5470181"/>
                    <a:pt x="201902" y="5463053"/>
                  </a:cubicBezTo>
                  <a:cubicBezTo>
                    <a:pt x="257480" y="5353065"/>
                    <a:pt x="249730" y="5298303"/>
                    <a:pt x="168174" y="5205662"/>
                  </a:cubicBezTo>
                  <a:cubicBezTo>
                    <a:pt x="159805" y="5196040"/>
                    <a:pt x="152161" y="5174340"/>
                    <a:pt x="157186" y="5166766"/>
                  </a:cubicBezTo>
                  <a:cubicBezTo>
                    <a:pt x="198743" y="5102508"/>
                    <a:pt x="186477" y="5038579"/>
                    <a:pt x="163999" y="4972256"/>
                  </a:cubicBezTo>
                  <a:cubicBezTo>
                    <a:pt x="158020" y="4955056"/>
                    <a:pt x="155299" y="4930181"/>
                    <a:pt x="163388" y="4915833"/>
                  </a:cubicBezTo>
                  <a:cubicBezTo>
                    <a:pt x="200708" y="4847649"/>
                    <a:pt x="186907" y="4780374"/>
                    <a:pt x="166361" y="4712964"/>
                  </a:cubicBezTo>
                  <a:cubicBezTo>
                    <a:pt x="163165" y="4702485"/>
                    <a:pt x="150748" y="4690669"/>
                    <a:pt x="140122" y="4687152"/>
                  </a:cubicBezTo>
                  <a:cubicBezTo>
                    <a:pt x="102452" y="4674589"/>
                    <a:pt x="86917" y="4644970"/>
                    <a:pt x="73058" y="4611951"/>
                  </a:cubicBezTo>
                  <a:cubicBezTo>
                    <a:pt x="50686" y="4559957"/>
                    <a:pt x="25516" y="4509149"/>
                    <a:pt x="3979" y="4456771"/>
                  </a:cubicBezTo>
                  <a:cubicBezTo>
                    <a:pt x="-1236" y="4443877"/>
                    <a:pt x="-726" y="4427139"/>
                    <a:pt x="2091" y="4412781"/>
                  </a:cubicBezTo>
                  <a:cubicBezTo>
                    <a:pt x="11653" y="4363733"/>
                    <a:pt x="45382" y="4329603"/>
                    <a:pt x="75905" y="4292897"/>
                  </a:cubicBezTo>
                  <a:cubicBezTo>
                    <a:pt x="89361" y="4276787"/>
                    <a:pt x="97880" y="4255660"/>
                    <a:pt x="104434" y="4235333"/>
                  </a:cubicBezTo>
                  <a:cubicBezTo>
                    <a:pt x="121200" y="4182569"/>
                    <a:pt x="135523" y="4128901"/>
                    <a:pt x="151065" y="4075686"/>
                  </a:cubicBezTo>
                  <a:cubicBezTo>
                    <a:pt x="152552" y="4070549"/>
                    <a:pt x="157315" y="4065932"/>
                    <a:pt x="161243" y="4061695"/>
                  </a:cubicBezTo>
                  <a:cubicBezTo>
                    <a:pt x="202828" y="4019095"/>
                    <a:pt x="244731" y="3976753"/>
                    <a:pt x="286285" y="3933862"/>
                  </a:cubicBezTo>
                  <a:cubicBezTo>
                    <a:pt x="294168" y="3925683"/>
                    <a:pt x="299393" y="3914571"/>
                    <a:pt x="306926" y="3905847"/>
                  </a:cubicBezTo>
                  <a:cubicBezTo>
                    <a:pt x="317292" y="3893589"/>
                    <a:pt x="326766" y="3878502"/>
                    <a:pt x="340015" y="3871199"/>
                  </a:cubicBezTo>
                  <a:cubicBezTo>
                    <a:pt x="381725" y="3848490"/>
                    <a:pt x="396760" y="3812013"/>
                    <a:pt x="400111" y="3767743"/>
                  </a:cubicBezTo>
                  <a:cubicBezTo>
                    <a:pt x="403294" y="3727294"/>
                    <a:pt x="405323" y="3686973"/>
                    <a:pt x="409694" y="3646690"/>
                  </a:cubicBezTo>
                  <a:cubicBezTo>
                    <a:pt x="414852" y="3597538"/>
                    <a:pt x="420910" y="3548579"/>
                    <a:pt x="428447" y="3499752"/>
                  </a:cubicBezTo>
                  <a:cubicBezTo>
                    <a:pt x="431696" y="3478619"/>
                    <a:pt x="435683" y="3456228"/>
                    <a:pt x="445033" y="3437349"/>
                  </a:cubicBezTo>
                  <a:cubicBezTo>
                    <a:pt x="470858" y="3384475"/>
                    <a:pt x="486179" y="3329236"/>
                    <a:pt x="471431" y="3272018"/>
                  </a:cubicBezTo>
                  <a:cubicBezTo>
                    <a:pt x="459682" y="3226180"/>
                    <a:pt x="472474" y="3185267"/>
                    <a:pt x="495919" y="3153432"/>
                  </a:cubicBezTo>
                  <a:cubicBezTo>
                    <a:pt x="538461" y="3095505"/>
                    <a:pt x="521296" y="3040311"/>
                    <a:pt x="499541" y="2985907"/>
                  </a:cubicBezTo>
                  <a:cubicBezTo>
                    <a:pt x="488276" y="2957871"/>
                    <a:pt x="486838" y="2934028"/>
                    <a:pt x="491640" y="2905697"/>
                  </a:cubicBezTo>
                  <a:cubicBezTo>
                    <a:pt x="502898" y="2840071"/>
                    <a:pt x="547705" y="2792141"/>
                    <a:pt x="586592" y="2746325"/>
                  </a:cubicBezTo>
                  <a:cubicBezTo>
                    <a:pt x="619786" y="2707275"/>
                    <a:pt x="636305" y="2665661"/>
                    <a:pt x="647211" y="2620857"/>
                  </a:cubicBezTo>
                  <a:cubicBezTo>
                    <a:pt x="661216" y="2564298"/>
                    <a:pt x="648982" y="2522027"/>
                    <a:pt x="598120" y="2501248"/>
                  </a:cubicBezTo>
                  <a:cubicBezTo>
                    <a:pt x="583733" y="2495506"/>
                    <a:pt x="566431" y="2484521"/>
                    <a:pt x="560897" y="2471368"/>
                  </a:cubicBezTo>
                  <a:cubicBezTo>
                    <a:pt x="533469" y="2407931"/>
                    <a:pt x="496686" y="2344634"/>
                    <a:pt x="506928" y="2272389"/>
                  </a:cubicBezTo>
                  <a:cubicBezTo>
                    <a:pt x="520879" y="2172517"/>
                    <a:pt x="509052" y="2077807"/>
                    <a:pt x="474122" y="1983284"/>
                  </a:cubicBezTo>
                  <a:cubicBezTo>
                    <a:pt x="417537" y="1829959"/>
                    <a:pt x="358639" y="1676886"/>
                    <a:pt x="349180" y="1510207"/>
                  </a:cubicBezTo>
                  <a:cubicBezTo>
                    <a:pt x="347619" y="1482573"/>
                    <a:pt x="326399" y="1451821"/>
                    <a:pt x="306451" y="1430003"/>
                  </a:cubicBezTo>
                  <a:cubicBezTo>
                    <a:pt x="268511" y="1388202"/>
                    <a:pt x="266127" y="1390512"/>
                    <a:pt x="287747" y="1336633"/>
                  </a:cubicBezTo>
                  <a:cubicBezTo>
                    <a:pt x="293070" y="1323756"/>
                    <a:pt x="295470" y="1308272"/>
                    <a:pt x="304326" y="1298229"/>
                  </a:cubicBezTo>
                  <a:cubicBezTo>
                    <a:pt x="349361" y="1247057"/>
                    <a:pt x="331041" y="1191986"/>
                    <a:pt x="317671" y="1136667"/>
                  </a:cubicBezTo>
                  <a:cubicBezTo>
                    <a:pt x="315148" y="1126990"/>
                    <a:pt x="311827" y="1115354"/>
                    <a:pt x="314959" y="1106522"/>
                  </a:cubicBezTo>
                  <a:cubicBezTo>
                    <a:pt x="329032" y="1066641"/>
                    <a:pt x="319157" y="1035231"/>
                    <a:pt x="290675" y="1004980"/>
                  </a:cubicBezTo>
                  <a:cubicBezTo>
                    <a:pt x="266138" y="978690"/>
                    <a:pt x="249805" y="947108"/>
                    <a:pt x="272712" y="910357"/>
                  </a:cubicBezTo>
                  <a:cubicBezTo>
                    <a:pt x="323486" y="828702"/>
                    <a:pt x="317578" y="747981"/>
                    <a:pt x="270963" y="667028"/>
                  </a:cubicBezTo>
                  <a:cubicBezTo>
                    <a:pt x="237707" y="609204"/>
                    <a:pt x="225082" y="549995"/>
                    <a:pt x="244986" y="483131"/>
                  </a:cubicBezTo>
                  <a:cubicBezTo>
                    <a:pt x="252708" y="457408"/>
                    <a:pt x="242285" y="426353"/>
                    <a:pt x="241465" y="397465"/>
                  </a:cubicBezTo>
                  <a:cubicBezTo>
                    <a:pt x="240850" y="381142"/>
                    <a:pt x="239176" y="363176"/>
                    <a:pt x="244890" y="348507"/>
                  </a:cubicBezTo>
                  <a:cubicBezTo>
                    <a:pt x="259350" y="309454"/>
                    <a:pt x="279299" y="272445"/>
                    <a:pt x="293439" y="233141"/>
                  </a:cubicBezTo>
                  <a:cubicBezTo>
                    <a:pt x="300152" y="214256"/>
                    <a:pt x="302437" y="192349"/>
                    <a:pt x="300513" y="172069"/>
                  </a:cubicBez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7B054CB-4DA3-4EDD-B196-A5DDD1E4E6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79015" y="0"/>
              <a:ext cx="712985" cy="6858000"/>
            </a:xfrm>
            <a:custGeom>
              <a:avLst/>
              <a:gdLst>
                <a:gd name="connsiteX0" fmla="*/ 280560 w 712985"/>
                <a:gd name="connsiteY0" fmla="*/ 0 h 6858000"/>
                <a:gd name="connsiteX1" fmla="*/ 712985 w 712985"/>
                <a:gd name="connsiteY1" fmla="*/ 0 h 6858000"/>
                <a:gd name="connsiteX2" fmla="*/ 712985 w 712985"/>
                <a:gd name="connsiteY2" fmla="*/ 6858000 h 6858000"/>
                <a:gd name="connsiteX3" fmla="*/ 372527 w 712985"/>
                <a:gd name="connsiteY3" fmla="*/ 6858000 h 6858000"/>
                <a:gd name="connsiteX4" fmla="*/ 372901 w 712985"/>
                <a:gd name="connsiteY4" fmla="*/ 6835810 h 6858000"/>
                <a:gd name="connsiteX5" fmla="*/ 363017 w 712985"/>
                <a:gd name="connsiteY5" fmla="*/ 6518145 h 6858000"/>
                <a:gd name="connsiteX6" fmla="*/ 310498 w 712985"/>
                <a:gd name="connsiteY6" fmla="*/ 6393936 h 6858000"/>
                <a:gd name="connsiteX7" fmla="*/ 305420 w 712985"/>
                <a:gd name="connsiteY7" fmla="*/ 6355564 h 6858000"/>
                <a:gd name="connsiteX8" fmla="*/ 311030 w 712985"/>
                <a:gd name="connsiteY8" fmla="*/ 6267729 h 6858000"/>
                <a:gd name="connsiteX9" fmla="*/ 281440 w 712985"/>
                <a:gd name="connsiteY9" fmla="*/ 6090959 h 6858000"/>
                <a:gd name="connsiteX10" fmla="*/ 258928 w 712985"/>
                <a:gd name="connsiteY10" fmla="*/ 6026981 h 6858000"/>
                <a:gd name="connsiteX11" fmla="*/ 245105 w 712985"/>
                <a:gd name="connsiteY11" fmla="*/ 5991615 h 6858000"/>
                <a:gd name="connsiteX12" fmla="*/ 197441 w 712985"/>
                <a:gd name="connsiteY12" fmla="*/ 5807458 h 6858000"/>
                <a:gd name="connsiteX13" fmla="*/ 159115 w 712985"/>
                <a:gd name="connsiteY13" fmla="*/ 5727356 h 6858000"/>
                <a:gd name="connsiteX14" fmla="*/ 152306 w 712985"/>
                <a:gd name="connsiteY14" fmla="*/ 5705270 h 6858000"/>
                <a:gd name="connsiteX15" fmla="*/ 150939 w 712985"/>
                <a:gd name="connsiteY15" fmla="*/ 5580441 h 6858000"/>
                <a:gd name="connsiteX16" fmla="*/ 187956 w 712985"/>
                <a:gd name="connsiteY16" fmla="*/ 5482729 h 6858000"/>
                <a:gd name="connsiteX17" fmla="*/ 201902 w 712985"/>
                <a:gd name="connsiteY17" fmla="*/ 5463053 h 6858000"/>
                <a:gd name="connsiteX18" fmla="*/ 168174 w 712985"/>
                <a:gd name="connsiteY18" fmla="*/ 5205662 h 6858000"/>
                <a:gd name="connsiteX19" fmla="*/ 157186 w 712985"/>
                <a:gd name="connsiteY19" fmla="*/ 5166766 h 6858000"/>
                <a:gd name="connsiteX20" fmla="*/ 163999 w 712985"/>
                <a:gd name="connsiteY20" fmla="*/ 4972256 h 6858000"/>
                <a:gd name="connsiteX21" fmla="*/ 163388 w 712985"/>
                <a:gd name="connsiteY21" fmla="*/ 4915833 h 6858000"/>
                <a:gd name="connsiteX22" fmla="*/ 166361 w 712985"/>
                <a:gd name="connsiteY22" fmla="*/ 4712964 h 6858000"/>
                <a:gd name="connsiteX23" fmla="*/ 140122 w 712985"/>
                <a:gd name="connsiteY23" fmla="*/ 4687152 h 6858000"/>
                <a:gd name="connsiteX24" fmla="*/ 73058 w 712985"/>
                <a:gd name="connsiteY24" fmla="*/ 4611951 h 6858000"/>
                <a:gd name="connsiteX25" fmla="*/ 3979 w 712985"/>
                <a:gd name="connsiteY25" fmla="*/ 4456771 h 6858000"/>
                <a:gd name="connsiteX26" fmla="*/ 2091 w 712985"/>
                <a:gd name="connsiteY26" fmla="*/ 4412781 h 6858000"/>
                <a:gd name="connsiteX27" fmla="*/ 75905 w 712985"/>
                <a:gd name="connsiteY27" fmla="*/ 4292897 h 6858000"/>
                <a:gd name="connsiteX28" fmla="*/ 104434 w 712985"/>
                <a:gd name="connsiteY28" fmla="*/ 4235333 h 6858000"/>
                <a:gd name="connsiteX29" fmla="*/ 151065 w 712985"/>
                <a:gd name="connsiteY29" fmla="*/ 4075686 h 6858000"/>
                <a:gd name="connsiteX30" fmla="*/ 161243 w 712985"/>
                <a:gd name="connsiteY30" fmla="*/ 4061695 h 6858000"/>
                <a:gd name="connsiteX31" fmla="*/ 286285 w 712985"/>
                <a:gd name="connsiteY31" fmla="*/ 3933862 h 6858000"/>
                <a:gd name="connsiteX32" fmla="*/ 306926 w 712985"/>
                <a:gd name="connsiteY32" fmla="*/ 3905847 h 6858000"/>
                <a:gd name="connsiteX33" fmla="*/ 340015 w 712985"/>
                <a:gd name="connsiteY33" fmla="*/ 3871199 h 6858000"/>
                <a:gd name="connsiteX34" fmla="*/ 400111 w 712985"/>
                <a:gd name="connsiteY34" fmla="*/ 3767743 h 6858000"/>
                <a:gd name="connsiteX35" fmla="*/ 409694 w 712985"/>
                <a:gd name="connsiteY35" fmla="*/ 3646690 h 6858000"/>
                <a:gd name="connsiteX36" fmla="*/ 428447 w 712985"/>
                <a:gd name="connsiteY36" fmla="*/ 3499752 h 6858000"/>
                <a:gd name="connsiteX37" fmla="*/ 445033 w 712985"/>
                <a:gd name="connsiteY37" fmla="*/ 3437349 h 6858000"/>
                <a:gd name="connsiteX38" fmla="*/ 471431 w 712985"/>
                <a:gd name="connsiteY38" fmla="*/ 3272018 h 6858000"/>
                <a:gd name="connsiteX39" fmla="*/ 495919 w 712985"/>
                <a:gd name="connsiteY39" fmla="*/ 3153432 h 6858000"/>
                <a:gd name="connsiteX40" fmla="*/ 499541 w 712985"/>
                <a:gd name="connsiteY40" fmla="*/ 2985907 h 6858000"/>
                <a:gd name="connsiteX41" fmla="*/ 491640 w 712985"/>
                <a:gd name="connsiteY41" fmla="*/ 2905697 h 6858000"/>
                <a:gd name="connsiteX42" fmla="*/ 586592 w 712985"/>
                <a:gd name="connsiteY42" fmla="*/ 2746325 h 6858000"/>
                <a:gd name="connsiteX43" fmla="*/ 647211 w 712985"/>
                <a:gd name="connsiteY43" fmla="*/ 2620857 h 6858000"/>
                <a:gd name="connsiteX44" fmla="*/ 598120 w 712985"/>
                <a:gd name="connsiteY44" fmla="*/ 2501248 h 6858000"/>
                <a:gd name="connsiteX45" fmla="*/ 560897 w 712985"/>
                <a:gd name="connsiteY45" fmla="*/ 2471368 h 6858000"/>
                <a:gd name="connsiteX46" fmla="*/ 506928 w 712985"/>
                <a:gd name="connsiteY46" fmla="*/ 2272389 h 6858000"/>
                <a:gd name="connsiteX47" fmla="*/ 474122 w 712985"/>
                <a:gd name="connsiteY47" fmla="*/ 1983284 h 6858000"/>
                <a:gd name="connsiteX48" fmla="*/ 349180 w 712985"/>
                <a:gd name="connsiteY48" fmla="*/ 1510207 h 6858000"/>
                <a:gd name="connsiteX49" fmla="*/ 306451 w 712985"/>
                <a:gd name="connsiteY49" fmla="*/ 1430003 h 6858000"/>
                <a:gd name="connsiteX50" fmla="*/ 287747 w 712985"/>
                <a:gd name="connsiteY50" fmla="*/ 1336633 h 6858000"/>
                <a:gd name="connsiteX51" fmla="*/ 304326 w 712985"/>
                <a:gd name="connsiteY51" fmla="*/ 1298229 h 6858000"/>
                <a:gd name="connsiteX52" fmla="*/ 317671 w 712985"/>
                <a:gd name="connsiteY52" fmla="*/ 1136667 h 6858000"/>
                <a:gd name="connsiteX53" fmla="*/ 314959 w 712985"/>
                <a:gd name="connsiteY53" fmla="*/ 1106522 h 6858000"/>
                <a:gd name="connsiteX54" fmla="*/ 290675 w 712985"/>
                <a:gd name="connsiteY54" fmla="*/ 1004980 h 6858000"/>
                <a:gd name="connsiteX55" fmla="*/ 272712 w 712985"/>
                <a:gd name="connsiteY55" fmla="*/ 910357 h 6858000"/>
                <a:gd name="connsiteX56" fmla="*/ 270963 w 712985"/>
                <a:gd name="connsiteY56" fmla="*/ 667028 h 6858000"/>
                <a:gd name="connsiteX57" fmla="*/ 244986 w 712985"/>
                <a:gd name="connsiteY57" fmla="*/ 483131 h 6858000"/>
                <a:gd name="connsiteX58" fmla="*/ 241465 w 712985"/>
                <a:gd name="connsiteY58" fmla="*/ 397465 h 6858000"/>
                <a:gd name="connsiteX59" fmla="*/ 244890 w 712985"/>
                <a:gd name="connsiteY59" fmla="*/ 348507 h 6858000"/>
                <a:gd name="connsiteX60" fmla="*/ 293439 w 712985"/>
                <a:gd name="connsiteY60" fmla="*/ 233141 h 6858000"/>
                <a:gd name="connsiteX61" fmla="*/ 300513 w 712985"/>
                <a:gd name="connsiteY61" fmla="*/ 172069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712985" h="6858000">
                  <a:moveTo>
                    <a:pt x="280560" y="0"/>
                  </a:moveTo>
                  <a:lnTo>
                    <a:pt x="712985" y="0"/>
                  </a:lnTo>
                  <a:lnTo>
                    <a:pt x="712985" y="6858000"/>
                  </a:lnTo>
                  <a:lnTo>
                    <a:pt x="372527" y="6858000"/>
                  </a:lnTo>
                  <a:lnTo>
                    <a:pt x="372901" y="6835810"/>
                  </a:lnTo>
                  <a:cubicBezTo>
                    <a:pt x="343741" y="6729822"/>
                    <a:pt x="373381" y="6623551"/>
                    <a:pt x="363017" y="6518145"/>
                  </a:cubicBezTo>
                  <a:cubicBezTo>
                    <a:pt x="358372" y="6470360"/>
                    <a:pt x="362468" y="6422202"/>
                    <a:pt x="310498" y="6393936"/>
                  </a:cubicBezTo>
                  <a:cubicBezTo>
                    <a:pt x="303659" y="6390296"/>
                    <a:pt x="304819" y="6368800"/>
                    <a:pt x="305420" y="6355564"/>
                  </a:cubicBezTo>
                  <a:cubicBezTo>
                    <a:pt x="306594" y="6326166"/>
                    <a:pt x="314451" y="6296329"/>
                    <a:pt x="311030" y="6267729"/>
                  </a:cubicBezTo>
                  <a:cubicBezTo>
                    <a:pt x="304253" y="6208466"/>
                    <a:pt x="293104" y="6149393"/>
                    <a:pt x="281440" y="6090959"/>
                  </a:cubicBezTo>
                  <a:cubicBezTo>
                    <a:pt x="276978" y="6068911"/>
                    <a:pt x="266829" y="6048361"/>
                    <a:pt x="258928" y="6026981"/>
                  </a:cubicBezTo>
                  <a:cubicBezTo>
                    <a:pt x="254416" y="6015184"/>
                    <a:pt x="244605" y="6003083"/>
                    <a:pt x="245105" y="5991615"/>
                  </a:cubicBezTo>
                  <a:cubicBezTo>
                    <a:pt x="248075" y="5925141"/>
                    <a:pt x="216651" y="5867990"/>
                    <a:pt x="197441" y="5807458"/>
                  </a:cubicBezTo>
                  <a:cubicBezTo>
                    <a:pt x="188523" y="5779456"/>
                    <a:pt x="171697" y="5754078"/>
                    <a:pt x="159115" y="5727356"/>
                  </a:cubicBezTo>
                  <a:cubicBezTo>
                    <a:pt x="155717" y="5720411"/>
                    <a:pt x="152517" y="5712566"/>
                    <a:pt x="152306" y="5705270"/>
                  </a:cubicBezTo>
                  <a:cubicBezTo>
                    <a:pt x="151252" y="5663532"/>
                    <a:pt x="151674" y="5621922"/>
                    <a:pt x="150939" y="5580441"/>
                  </a:cubicBezTo>
                  <a:cubicBezTo>
                    <a:pt x="150326" y="5542748"/>
                    <a:pt x="147369" y="5505023"/>
                    <a:pt x="187956" y="5482729"/>
                  </a:cubicBezTo>
                  <a:cubicBezTo>
                    <a:pt x="194324" y="5479395"/>
                    <a:pt x="198291" y="5470181"/>
                    <a:pt x="201902" y="5463053"/>
                  </a:cubicBezTo>
                  <a:cubicBezTo>
                    <a:pt x="257480" y="5353065"/>
                    <a:pt x="249730" y="5298303"/>
                    <a:pt x="168174" y="5205662"/>
                  </a:cubicBezTo>
                  <a:cubicBezTo>
                    <a:pt x="159805" y="5196040"/>
                    <a:pt x="152161" y="5174340"/>
                    <a:pt x="157186" y="5166766"/>
                  </a:cubicBezTo>
                  <a:cubicBezTo>
                    <a:pt x="198743" y="5102508"/>
                    <a:pt x="186477" y="5038579"/>
                    <a:pt x="163999" y="4972256"/>
                  </a:cubicBezTo>
                  <a:cubicBezTo>
                    <a:pt x="158020" y="4955056"/>
                    <a:pt x="155299" y="4930181"/>
                    <a:pt x="163388" y="4915833"/>
                  </a:cubicBezTo>
                  <a:cubicBezTo>
                    <a:pt x="200708" y="4847649"/>
                    <a:pt x="186907" y="4780374"/>
                    <a:pt x="166361" y="4712964"/>
                  </a:cubicBezTo>
                  <a:cubicBezTo>
                    <a:pt x="163165" y="4702485"/>
                    <a:pt x="150748" y="4690669"/>
                    <a:pt x="140122" y="4687152"/>
                  </a:cubicBezTo>
                  <a:cubicBezTo>
                    <a:pt x="102452" y="4674589"/>
                    <a:pt x="86917" y="4644970"/>
                    <a:pt x="73058" y="4611951"/>
                  </a:cubicBezTo>
                  <a:cubicBezTo>
                    <a:pt x="50686" y="4559957"/>
                    <a:pt x="25516" y="4509149"/>
                    <a:pt x="3979" y="4456771"/>
                  </a:cubicBezTo>
                  <a:cubicBezTo>
                    <a:pt x="-1236" y="4443877"/>
                    <a:pt x="-726" y="4427139"/>
                    <a:pt x="2091" y="4412781"/>
                  </a:cubicBezTo>
                  <a:cubicBezTo>
                    <a:pt x="11653" y="4363733"/>
                    <a:pt x="45382" y="4329603"/>
                    <a:pt x="75905" y="4292897"/>
                  </a:cubicBezTo>
                  <a:cubicBezTo>
                    <a:pt x="89361" y="4276787"/>
                    <a:pt x="97880" y="4255660"/>
                    <a:pt x="104434" y="4235333"/>
                  </a:cubicBezTo>
                  <a:cubicBezTo>
                    <a:pt x="121200" y="4182569"/>
                    <a:pt x="135523" y="4128901"/>
                    <a:pt x="151065" y="4075686"/>
                  </a:cubicBezTo>
                  <a:cubicBezTo>
                    <a:pt x="152552" y="4070549"/>
                    <a:pt x="157315" y="4065932"/>
                    <a:pt x="161243" y="4061695"/>
                  </a:cubicBezTo>
                  <a:cubicBezTo>
                    <a:pt x="202828" y="4019095"/>
                    <a:pt x="244731" y="3976753"/>
                    <a:pt x="286285" y="3933862"/>
                  </a:cubicBezTo>
                  <a:cubicBezTo>
                    <a:pt x="294168" y="3925683"/>
                    <a:pt x="299393" y="3914571"/>
                    <a:pt x="306926" y="3905847"/>
                  </a:cubicBezTo>
                  <a:cubicBezTo>
                    <a:pt x="317292" y="3893589"/>
                    <a:pt x="326766" y="3878502"/>
                    <a:pt x="340015" y="3871199"/>
                  </a:cubicBezTo>
                  <a:cubicBezTo>
                    <a:pt x="381725" y="3848490"/>
                    <a:pt x="396760" y="3812013"/>
                    <a:pt x="400111" y="3767743"/>
                  </a:cubicBezTo>
                  <a:cubicBezTo>
                    <a:pt x="403294" y="3727294"/>
                    <a:pt x="405323" y="3686973"/>
                    <a:pt x="409694" y="3646690"/>
                  </a:cubicBezTo>
                  <a:cubicBezTo>
                    <a:pt x="414852" y="3597538"/>
                    <a:pt x="420910" y="3548579"/>
                    <a:pt x="428447" y="3499752"/>
                  </a:cubicBezTo>
                  <a:cubicBezTo>
                    <a:pt x="431696" y="3478619"/>
                    <a:pt x="435683" y="3456228"/>
                    <a:pt x="445033" y="3437349"/>
                  </a:cubicBezTo>
                  <a:cubicBezTo>
                    <a:pt x="470858" y="3384475"/>
                    <a:pt x="486179" y="3329236"/>
                    <a:pt x="471431" y="3272018"/>
                  </a:cubicBezTo>
                  <a:cubicBezTo>
                    <a:pt x="459682" y="3226180"/>
                    <a:pt x="472474" y="3185267"/>
                    <a:pt x="495919" y="3153432"/>
                  </a:cubicBezTo>
                  <a:cubicBezTo>
                    <a:pt x="538461" y="3095505"/>
                    <a:pt x="521296" y="3040311"/>
                    <a:pt x="499541" y="2985907"/>
                  </a:cubicBezTo>
                  <a:cubicBezTo>
                    <a:pt x="488276" y="2957871"/>
                    <a:pt x="486838" y="2934028"/>
                    <a:pt x="491640" y="2905697"/>
                  </a:cubicBezTo>
                  <a:cubicBezTo>
                    <a:pt x="502898" y="2840071"/>
                    <a:pt x="547705" y="2792141"/>
                    <a:pt x="586592" y="2746325"/>
                  </a:cubicBezTo>
                  <a:cubicBezTo>
                    <a:pt x="619786" y="2707275"/>
                    <a:pt x="636305" y="2665661"/>
                    <a:pt x="647211" y="2620857"/>
                  </a:cubicBezTo>
                  <a:cubicBezTo>
                    <a:pt x="661216" y="2564298"/>
                    <a:pt x="648982" y="2522027"/>
                    <a:pt x="598120" y="2501248"/>
                  </a:cubicBezTo>
                  <a:cubicBezTo>
                    <a:pt x="583733" y="2495506"/>
                    <a:pt x="566431" y="2484521"/>
                    <a:pt x="560897" y="2471368"/>
                  </a:cubicBezTo>
                  <a:cubicBezTo>
                    <a:pt x="533469" y="2407931"/>
                    <a:pt x="496686" y="2344634"/>
                    <a:pt x="506928" y="2272389"/>
                  </a:cubicBezTo>
                  <a:cubicBezTo>
                    <a:pt x="520879" y="2172517"/>
                    <a:pt x="509052" y="2077807"/>
                    <a:pt x="474122" y="1983284"/>
                  </a:cubicBezTo>
                  <a:cubicBezTo>
                    <a:pt x="417537" y="1829959"/>
                    <a:pt x="358639" y="1676886"/>
                    <a:pt x="349180" y="1510207"/>
                  </a:cubicBezTo>
                  <a:cubicBezTo>
                    <a:pt x="347619" y="1482573"/>
                    <a:pt x="326399" y="1451821"/>
                    <a:pt x="306451" y="1430003"/>
                  </a:cubicBezTo>
                  <a:cubicBezTo>
                    <a:pt x="268511" y="1388202"/>
                    <a:pt x="266127" y="1390512"/>
                    <a:pt x="287747" y="1336633"/>
                  </a:cubicBezTo>
                  <a:cubicBezTo>
                    <a:pt x="293070" y="1323756"/>
                    <a:pt x="295470" y="1308272"/>
                    <a:pt x="304326" y="1298229"/>
                  </a:cubicBezTo>
                  <a:cubicBezTo>
                    <a:pt x="349361" y="1247057"/>
                    <a:pt x="331041" y="1191986"/>
                    <a:pt x="317671" y="1136667"/>
                  </a:cubicBezTo>
                  <a:cubicBezTo>
                    <a:pt x="315148" y="1126990"/>
                    <a:pt x="311827" y="1115354"/>
                    <a:pt x="314959" y="1106522"/>
                  </a:cubicBezTo>
                  <a:cubicBezTo>
                    <a:pt x="329032" y="1066641"/>
                    <a:pt x="319157" y="1035231"/>
                    <a:pt x="290675" y="1004980"/>
                  </a:cubicBezTo>
                  <a:cubicBezTo>
                    <a:pt x="266138" y="978690"/>
                    <a:pt x="249805" y="947108"/>
                    <a:pt x="272712" y="910357"/>
                  </a:cubicBezTo>
                  <a:cubicBezTo>
                    <a:pt x="323486" y="828702"/>
                    <a:pt x="317578" y="747981"/>
                    <a:pt x="270963" y="667028"/>
                  </a:cubicBezTo>
                  <a:cubicBezTo>
                    <a:pt x="237707" y="609204"/>
                    <a:pt x="225082" y="549995"/>
                    <a:pt x="244986" y="483131"/>
                  </a:cubicBezTo>
                  <a:cubicBezTo>
                    <a:pt x="252708" y="457408"/>
                    <a:pt x="242285" y="426353"/>
                    <a:pt x="241465" y="397465"/>
                  </a:cubicBezTo>
                  <a:cubicBezTo>
                    <a:pt x="240850" y="381142"/>
                    <a:pt x="239176" y="363176"/>
                    <a:pt x="244890" y="348507"/>
                  </a:cubicBezTo>
                  <a:cubicBezTo>
                    <a:pt x="259350" y="309454"/>
                    <a:pt x="279299" y="272445"/>
                    <a:pt x="293439" y="233141"/>
                  </a:cubicBezTo>
                  <a:cubicBezTo>
                    <a:pt x="300152" y="214256"/>
                    <a:pt x="302437" y="192349"/>
                    <a:pt x="300513" y="172069"/>
                  </a:cubicBezTo>
                  <a:close/>
                </a:path>
              </a:pathLst>
            </a:custGeom>
            <a:blipFill>
              <a:blip r:embed="rId2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011353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231</TotalTime>
  <Words>704</Words>
  <Application>Microsoft Macintosh PowerPoint</Application>
  <PresentationFormat>Widescreen</PresentationFormat>
  <Paragraphs>31</Paragraphs>
  <Slides>6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Office Theme</vt:lpstr>
      <vt:lpstr>Societal Marketing Concept: Best Model for Business in 2025</vt:lpstr>
      <vt:lpstr>What is the Societal Marketing Concept?</vt:lpstr>
      <vt:lpstr>Why it’s the best fit for 2025?</vt:lpstr>
      <vt:lpstr>Key features &amp; evidence base</vt:lpstr>
      <vt:lpstr>Implementation &amp; Metrics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Tunde Beata Malutan (2325913)</cp:lastModifiedBy>
  <cp:revision>3</cp:revision>
  <dcterms:created xsi:type="dcterms:W3CDTF">2025-10-12T20:56:20Z</dcterms:created>
  <dcterms:modified xsi:type="dcterms:W3CDTF">2025-10-19T19:23:07Z</dcterms:modified>
</cp:coreProperties>
</file>