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C617"/>
    <a:srgbClr val="FFFFCC"/>
    <a:srgbClr val="B5BE42"/>
    <a:srgbClr val="CEC33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3F84E5-25D4-4005-B222-ACBD37B1843A}" v="843" dt="2025-10-10T23:47:18.513"/>
    <p1510:client id="{AB706648-5ED1-9A91-8F3F-FDC23E7EFA18}" v="87" dt="2025-10-10T14:57:28.5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zabeth Ann Russell (2323238)" userId="S::2323238@student.uwtsd.ac.uk::f5671fc9-cd62-4e21-baf8-ae42cf19f593" providerId="AD" clId="Web-{B45ED179-400B-9B99-9261-E8DF5DECC8CF}"/>
    <pc:docChg chg="addSld delSld modSld">
      <pc:chgData name="Elizabeth Ann Russell (2323238)" userId="S::2323238@student.uwtsd.ac.uk::f5671fc9-cd62-4e21-baf8-ae42cf19f593" providerId="AD" clId="Web-{B45ED179-400B-9B99-9261-E8DF5DECC8CF}" dt="2025-10-06T22:02:54.107" v="9" actId="20577"/>
      <pc:docMkLst>
        <pc:docMk/>
      </pc:docMkLst>
      <pc:sldChg chg="new">
        <pc:chgData name="Elizabeth Ann Russell (2323238)" userId="S::2323238@student.uwtsd.ac.uk::f5671fc9-cd62-4e21-baf8-ae42cf19f593" providerId="AD" clId="Web-{B45ED179-400B-9B99-9261-E8DF5DECC8CF}" dt="2025-10-06T22:02:00.028" v="5"/>
        <pc:sldMkLst>
          <pc:docMk/>
          <pc:sldMk cId="4086970190" sldId="256"/>
        </pc:sldMkLst>
      </pc:sldChg>
      <pc:sldChg chg="addSp modSp new">
        <pc:chgData name="Elizabeth Ann Russell (2323238)" userId="S::2323238@student.uwtsd.ac.uk::f5671fc9-cd62-4e21-baf8-ae42cf19f593" providerId="AD" clId="Web-{B45ED179-400B-9B99-9261-E8DF5DECC8CF}" dt="2025-10-06T22:02:54.107" v="9" actId="20577"/>
        <pc:sldMkLst>
          <pc:docMk/>
          <pc:sldMk cId="2889848610" sldId="257"/>
        </pc:sldMkLst>
        <pc:spChg chg="add mod">
          <ac:chgData name="Elizabeth Ann Russell (2323238)" userId="S::2323238@student.uwtsd.ac.uk::f5671fc9-cd62-4e21-baf8-ae42cf19f593" providerId="AD" clId="Web-{B45ED179-400B-9B99-9261-E8DF5DECC8CF}" dt="2025-10-06T22:02:54.107" v="9" actId="20577"/>
          <ac:spMkLst>
            <pc:docMk/>
            <pc:sldMk cId="2889848610" sldId="257"/>
            <ac:spMk id="2" creationId="{4FAD650E-ECC4-DE62-2986-0BFD7FE0E307}"/>
          </ac:spMkLst>
        </pc:spChg>
      </pc:sldChg>
    </pc:docChg>
  </pc:docChgLst>
  <pc:docChgLst>
    <pc:chgData name="Elizabeth Ann Russell (2323238)" userId="f5671fc9-cd62-4e21-baf8-ae42cf19f593" providerId="ADAL" clId="{33C80D36-142C-45A1-ADF4-888D484E93B2}"/>
    <pc:docChg chg="undo custSel modSld modMainMaster">
      <pc:chgData name="Elizabeth Ann Russell (2323238)" userId="f5671fc9-cd62-4e21-baf8-ae42cf19f593" providerId="ADAL" clId="{33C80D36-142C-45A1-ADF4-888D484E93B2}" dt="2025-10-10T23:49:05.866" v="9602" actId="14100"/>
      <pc:docMkLst>
        <pc:docMk/>
      </pc:docMkLst>
      <pc:sldChg chg="addSp delSp modSp mod">
        <pc:chgData name="Elizabeth Ann Russell (2323238)" userId="f5671fc9-cd62-4e21-baf8-ae42cf19f593" providerId="ADAL" clId="{33C80D36-142C-45A1-ADF4-888D484E93B2}" dt="2025-10-10T23:49:05.866" v="9602" actId="14100"/>
        <pc:sldMkLst>
          <pc:docMk/>
          <pc:sldMk cId="2889848610" sldId="257"/>
        </pc:sldMkLst>
        <pc:spChg chg="mod">
          <ac:chgData name="Elizabeth Ann Russell (2323238)" userId="f5671fc9-cd62-4e21-baf8-ae42cf19f593" providerId="ADAL" clId="{33C80D36-142C-45A1-ADF4-888D484E93B2}" dt="2025-10-10T23:46:26.060" v="9461" actId="1076"/>
          <ac:spMkLst>
            <pc:docMk/>
            <pc:sldMk cId="2889848610" sldId="257"/>
            <ac:spMk id="2" creationId="{4FAD650E-ECC4-DE62-2986-0BFD7FE0E307}"/>
          </ac:spMkLst>
        </pc:spChg>
        <pc:spChg chg="add del mod">
          <ac:chgData name="Elizabeth Ann Russell (2323238)" userId="f5671fc9-cd62-4e21-baf8-ae42cf19f593" providerId="ADAL" clId="{33C80D36-142C-45A1-ADF4-888D484E93B2}" dt="2025-10-09T23:28:36.968" v="8353"/>
          <ac:spMkLst>
            <pc:docMk/>
            <pc:sldMk cId="2889848610" sldId="257"/>
            <ac:spMk id="3" creationId="{15B7E418-0AEF-6458-B7F7-3619ED68CC84}"/>
          </ac:spMkLst>
        </pc:spChg>
        <pc:spChg chg="add mod">
          <ac:chgData name="Elizabeth Ann Russell (2323238)" userId="f5671fc9-cd62-4e21-baf8-ae42cf19f593" providerId="ADAL" clId="{33C80D36-142C-45A1-ADF4-888D484E93B2}" dt="2025-10-06T22:06:06.360" v="4"/>
          <ac:spMkLst>
            <pc:docMk/>
            <pc:sldMk cId="2889848610" sldId="257"/>
            <ac:spMk id="5" creationId="{74CC02CD-97B4-4180-965B-A686B616DF75}"/>
          </ac:spMkLst>
        </pc:spChg>
        <pc:spChg chg="add del mod">
          <ac:chgData name="Elizabeth Ann Russell (2323238)" userId="f5671fc9-cd62-4e21-baf8-ae42cf19f593" providerId="ADAL" clId="{33C80D36-142C-45A1-ADF4-888D484E93B2}" dt="2025-10-10T23:46:33.172" v="9462" actId="1076"/>
          <ac:spMkLst>
            <pc:docMk/>
            <pc:sldMk cId="2889848610" sldId="257"/>
            <ac:spMk id="6" creationId="{8A579A85-6D07-3191-5857-3511B8C34CB2}"/>
          </ac:spMkLst>
        </pc:spChg>
        <pc:spChg chg="add del mod">
          <ac:chgData name="Elizabeth Ann Russell (2323238)" userId="f5671fc9-cd62-4e21-baf8-ae42cf19f593" providerId="ADAL" clId="{33C80D36-142C-45A1-ADF4-888D484E93B2}" dt="2025-10-10T23:46:12.581" v="9460" actId="1076"/>
          <ac:spMkLst>
            <pc:docMk/>
            <pc:sldMk cId="2889848610" sldId="257"/>
            <ac:spMk id="8" creationId="{F82F95A3-B611-8F8C-216D-0A55B29F52FB}"/>
          </ac:spMkLst>
        </pc:spChg>
        <pc:spChg chg="add mod">
          <ac:chgData name="Elizabeth Ann Russell (2323238)" userId="f5671fc9-cd62-4e21-baf8-ae42cf19f593" providerId="ADAL" clId="{33C80D36-142C-45A1-ADF4-888D484E93B2}" dt="2025-10-10T23:48:11.104" v="9596" actId="20577"/>
          <ac:spMkLst>
            <pc:docMk/>
            <pc:sldMk cId="2889848610" sldId="257"/>
            <ac:spMk id="9" creationId="{1907F06C-4078-E068-F7E2-6437D05C2566}"/>
          </ac:spMkLst>
        </pc:spChg>
        <pc:spChg chg="add del mod">
          <ac:chgData name="Elizabeth Ann Russell (2323238)" userId="f5671fc9-cd62-4e21-baf8-ae42cf19f593" providerId="ADAL" clId="{33C80D36-142C-45A1-ADF4-888D484E93B2}" dt="2025-10-09T21:00:39.993" v="7823" actId="21"/>
          <ac:spMkLst>
            <pc:docMk/>
            <pc:sldMk cId="2889848610" sldId="257"/>
            <ac:spMk id="10" creationId="{A93A6DA5-4A40-8484-6588-3A25ED01CD8D}"/>
          </ac:spMkLst>
        </pc:spChg>
        <pc:spChg chg="add del mod">
          <ac:chgData name="Elizabeth Ann Russell (2323238)" userId="f5671fc9-cd62-4e21-baf8-ae42cf19f593" providerId="ADAL" clId="{33C80D36-142C-45A1-ADF4-888D484E93B2}" dt="2025-10-09T23:31:35.442" v="8377"/>
          <ac:spMkLst>
            <pc:docMk/>
            <pc:sldMk cId="2889848610" sldId="257"/>
            <ac:spMk id="11" creationId="{6A0FB196-15E7-7522-7D44-1B0F5FC1B0DB}"/>
          </ac:spMkLst>
        </pc:spChg>
        <pc:graphicFrameChg chg="add mod modGraphic">
          <ac:chgData name="Elizabeth Ann Russell (2323238)" userId="f5671fc9-cd62-4e21-baf8-ae42cf19f593" providerId="ADAL" clId="{33C80D36-142C-45A1-ADF4-888D484E93B2}" dt="2025-10-06T22:07:07.559" v="11" actId="1076"/>
          <ac:graphicFrameMkLst>
            <pc:docMk/>
            <pc:sldMk cId="2889848610" sldId="257"/>
            <ac:graphicFrameMk id="4" creationId="{20DEAF87-9352-532A-8835-AEBAFDC8D01B}"/>
          </ac:graphicFrameMkLst>
        </pc:graphicFrameChg>
        <pc:picChg chg="add mod">
          <ac:chgData name="Elizabeth Ann Russell (2323238)" userId="f5671fc9-cd62-4e21-baf8-ae42cf19f593" providerId="ADAL" clId="{33C80D36-142C-45A1-ADF4-888D484E93B2}" dt="2025-10-10T23:19:59.603" v="9085" actId="1076"/>
          <ac:picMkLst>
            <pc:docMk/>
            <pc:sldMk cId="2889848610" sldId="257"/>
            <ac:picMk id="7" creationId="{F7123B4A-4CDC-96B4-E017-F8BCDB7B5CA4}"/>
          </ac:picMkLst>
        </pc:picChg>
        <pc:picChg chg="add del mod">
          <ac:chgData name="Elizabeth Ann Russell (2323238)" userId="f5671fc9-cd62-4e21-baf8-ae42cf19f593" providerId="ADAL" clId="{33C80D36-142C-45A1-ADF4-888D484E93B2}" dt="2025-10-10T23:44:20.294" v="9451" actId="478"/>
          <ac:picMkLst>
            <pc:docMk/>
            <pc:sldMk cId="2889848610" sldId="257"/>
            <ac:picMk id="19" creationId="{054B0E55-FBF5-5CA7-E002-F62561C51F5F}"/>
          </ac:picMkLst>
        </pc:picChg>
        <pc:picChg chg="add del mod">
          <ac:chgData name="Elizabeth Ann Russell (2323238)" userId="f5671fc9-cd62-4e21-baf8-ae42cf19f593" providerId="ADAL" clId="{33C80D36-142C-45A1-ADF4-888D484E93B2}" dt="2025-10-10T23:44:15.816" v="9449" actId="478"/>
          <ac:picMkLst>
            <pc:docMk/>
            <pc:sldMk cId="2889848610" sldId="257"/>
            <ac:picMk id="21" creationId="{F4AC3FDA-BF1E-2A0D-6ED0-0CE9A802FC0C}"/>
          </ac:picMkLst>
        </pc:picChg>
        <pc:picChg chg="add del mod">
          <ac:chgData name="Elizabeth Ann Russell (2323238)" userId="f5671fc9-cd62-4e21-baf8-ae42cf19f593" providerId="ADAL" clId="{33C80D36-142C-45A1-ADF4-888D484E93B2}" dt="2025-10-10T23:44:13.541" v="9448" actId="478"/>
          <ac:picMkLst>
            <pc:docMk/>
            <pc:sldMk cId="2889848610" sldId="257"/>
            <ac:picMk id="24" creationId="{AFEB3D2B-EB31-B8CC-5F1E-69D20C0F1915}"/>
          </ac:picMkLst>
        </pc:picChg>
        <pc:picChg chg="add del mod">
          <ac:chgData name="Elizabeth Ann Russell (2323238)" userId="f5671fc9-cd62-4e21-baf8-ae42cf19f593" providerId="ADAL" clId="{33C80D36-142C-45A1-ADF4-888D484E93B2}" dt="2025-10-10T23:44:18.091" v="9450" actId="478"/>
          <ac:picMkLst>
            <pc:docMk/>
            <pc:sldMk cId="2889848610" sldId="257"/>
            <ac:picMk id="29" creationId="{30A7A1F5-2ADD-C121-8ED4-44F4E0EAE8E4}"/>
          </ac:picMkLst>
        </pc:picChg>
        <pc:picChg chg="add del mod">
          <ac:chgData name="Elizabeth Ann Russell (2323238)" userId="f5671fc9-cd62-4e21-baf8-ae42cf19f593" providerId="ADAL" clId="{33C80D36-142C-45A1-ADF4-888D484E93B2}" dt="2025-10-10T23:44:07.367" v="9447" actId="478"/>
          <ac:picMkLst>
            <pc:docMk/>
            <pc:sldMk cId="2889848610" sldId="257"/>
            <ac:picMk id="31" creationId="{70E41CDC-E026-1077-B5ED-86DBBD4CDA97}"/>
          </ac:picMkLst>
        </pc:picChg>
        <pc:picChg chg="add mod">
          <ac:chgData name="Elizabeth Ann Russell (2323238)" userId="f5671fc9-cd62-4e21-baf8-ae42cf19f593" providerId="ADAL" clId="{33C80D36-142C-45A1-ADF4-888D484E93B2}" dt="2025-10-10T23:48:39.841" v="9597" actId="14100"/>
          <ac:picMkLst>
            <pc:docMk/>
            <pc:sldMk cId="2889848610" sldId="257"/>
            <ac:picMk id="33" creationId="{89A02745-39C1-7832-9405-7CCD9A335BBB}"/>
          </ac:picMkLst>
        </pc:picChg>
        <pc:picChg chg="add mod">
          <ac:chgData name="Elizabeth Ann Russell (2323238)" userId="f5671fc9-cd62-4e21-baf8-ae42cf19f593" providerId="ADAL" clId="{33C80D36-142C-45A1-ADF4-888D484E93B2}" dt="2025-10-10T23:48:45.429" v="9598" actId="14100"/>
          <ac:picMkLst>
            <pc:docMk/>
            <pc:sldMk cId="2889848610" sldId="257"/>
            <ac:picMk id="35" creationId="{2AF48933-0D9D-5ADC-6ACE-BB0C0D03D21F}"/>
          </ac:picMkLst>
        </pc:picChg>
        <pc:picChg chg="add mod">
          <ac:chgData name="Elizabeth Ann Russell (2323238)" userId="f5671fc9-cd62-4e21-baf8-ae42cf19f593" providerId="ADAL" clId="{33C80D36-142C-45A1-ADF4-888D484E93B2}" dt="2025-10-10T23:48:48.549" v="9599" actId="14100"/>
          <ac:picMkLst>
            <pc:docMk/>
            <pc:sldMk cId="2889848610" sldId="257"/>
            <ac:picMk id="37" creationId="{1560C451-A7B2-E73B-9B91-282FE30B33F1}"/>
          </ac:picMkLst>
        </pc:picChg>
        <pc:picChg chg="add mod">
          <ac:chgData name="Elizabeth Ann Russell (2323238)" userId="f5671fc9-cd62-4e21-baf8-ae42cf19f593" providerId="ADAL" clId="{33C80D36-142C-45A1-ADF4-888D484E93B2}" dt="2025-10-10T23:49:05.866" v="9602" actId="14100"/>
          <ac:picMkLst>
            <pc:docMk/>
            <pc:sldMk cId="2889848610" sldId="257"/>
            <ac:picMk id="41" creationId="{7E9133C5-B9B1-3EAD-A265-EC954DBB5C6D}"/>
          </ac:picMkLst>
        </pc:picChg>
        <pc:picChg chg="add mod">
          <ac:chgData name="Elizabeth Ann Russell (2323238)" userId="f5671fc9-cd62-4e21-baf8-ae42cf19f593" providerId="ADAL" clId="{33C80D36-142C-45A1-ADF4-888D484E93B2}" dt="2025-10-10T23:48:58.222" v="9601" actId="14100"/>
          <ac:picMkLst>
            <pc:docMk/>
            <pc:sldMk cId="2889848610" sldId="257"/>
            <ac:picMk id="43" creationId="{DF3A9BB3-9CAE-25AC-6F0D-760115B186B1}"/>
          </ac:picMkLst>
        </pc:picChg>
        <pc:picChg chg="add mod">
          <ac:chgData name="Elizabeth Ann Russell (2323238)" userId="f5671fc9-cd62-4e21-baf8-ae42cf19f593" providerId="ADAL" clId="{33C80D36-142C-45A1-ADF4-888D484E93B2}" dt="2025-10-10T23:48:52.914" v="9600" actId="14100"/>
          <ac:picMkLst>
            <pc:docMk/>
            <pc:sldMk cId="2889848610" sldId="257"/>
            <ac:picMk id="45" creationId="{D87A9941-F5EC-5252-8F10-AAB0BE8C4224}"/>
          </ac:picMkLst>
        </pc:picChg>
      </pc:sldChg>
      <pc:sldMasterChg chg="setBg">
        <pc:chgData name="Elizabeth Ann Russell (2323238)" userId="f5671fc9-cd62-4e21-baf8-ae42cf19f593" providerId="ADAL" clId="{33C80D36-142C-45A1-ADF4-888D484E93B2}" dt="2025-10-07T17:53:52.359" v="5196"/>
        <pc:sldMasterMkLst>
          <pc:docMk/>
          <pc:sldMasterMk cId="2460954070" sldId="2147483660"/>
        </pc:sldMasterMkLst>
      </pc:sldMasterChg>
    </pc:docChg>
  </pc:docChgLst>
  <pc:docChgLst>
    <pc:chgData name="Elizabeth Ann Russell (2323238)" userId="S::2323238@student.uwtsd.ac.uk::f5671fc9-cd62-4e21-baf8-ae42cf19f593" providerId="AD" clId="Web-{AB706648-5ED1-9A91-8F3F-FDC23E7EFA18}"/>
    <pc:docChg chg="modSld">
      <pc:chgData name="Elizabeth Ann Russell (2323238)" userId="S::2323238@student.uwtsd.ac.uk::f5671fc9-cd62-4e21-baf8-ae42cf19f593" providerId="AD" clId="Web-{AB706648-5ED1-9A91-8F3F-FDC23E7EFA18}" dt="2025-10-10T14:57:28.569" v="54" actId="1076"/>
      <pc:docMkLst>
        <pc:docMk/>
      </pc:docMkLst>
      <pc:sldChg chg="addSp delSp modSp">
        <pc:chgData name="Elizabeth Ann Russell (2323238)" userId="S::2323238@student.uwtsd.ac.uk::f5671fc9-cd62-4e21-baf8-ae42cf19f593" providerId="AD" clId="Web-{AB706648-5ED1-9A91-8F3F-FDC23E7EFA18}" dt="2025-10-10T14:57:28.569" v="54" actId="1076"/>
        <pc:sldMkLst>
          <pc:docMk/>
          <pc:sldMk cId="2889848610" sldId="257"/>
        </pc:sldMkLst>
        <pc:spChg chg="mod">
          <ac:chgData name="Elizabeth Ann Russell (2323238)" userId="S::2323238@student.uwtsd.ac.uk::f5671fc9-cd62-4e21-baf8-ae42cf19f593" providerId="AD" clId="Web-{AB706648-5ED1-9A91-8F3F-FDC23E7EFA18}" dt="2025-10-10T14:40:33.010" v="9" actId="20577"/>
          <ac:spMkLst>
            <pc:docMk/>
            <pc:sldMk cId="2889848610" sldId="257"/>
            <ac:spMk id="2" creationId="{4FAD650E-ECC4-DE62-2986-0BFD7FE0E307}"/>
          </ac:spMkLst>
        </pc:spChg>
        <pc:spChg chg="mod">
          <ac:chgData name="Elizabeth Ann Russell (2323238)" userId="S::2323238@student.uwtsd.ac.uk::f5671fc9-cd62-4e21-baf8-ae42cf19f593" providerId="AD" clId="Web-{AB706648-5ED1-9A91-8F3F-FDC23E7EFA18}" dt="2025-10-10T14:57:04.334" v="53" actId="20577"/>
          <ac:spMkLst>
            <pc:docMk/>
            <pc:sldMk cId="2889848610" sldId="257"/>
            <ac:spMk id="6" creationId="{8A579A85-6D07-3191-5857-3511B8C34CB2}"/>
          </ac:spMkLst>
        </pc:spChg>
        <pc:spChg chg="add del mod">
          <ac:chgData name="Elizabeth Ann Russell (2323238)" userId="S::2323238@student.uwtsd.ac.uk::f5671fc9-cd62-4e21-baf8-ae42cf19f593" providerId="AD" clId="Web-{AB706648-5ED1-9A91-8F3F-FDC23E7EFA18}" dt="2025-10-10T14:56:51.288" v="39"/>
          <ac:spMkLst>
            <pc:docMk/>
            <pc:sldMk cId="2889848610" sldId="257"/>
            <ac:spMk id="10" creationId="{8F041724-15F1-2678-B20F-1C8B5CD6253D}"/>
          </ac:spMkLst>
        </pc:spChg>
        <pc:picChg chg="add del mod">
          <ac:chgData name="Elizabeth Ann Russell (2323238)" userId="S::2323238@student.uwtsd.ac.uk::f5671fc9-cd62-4e21-baf8-ae42cf19f593" providerId="AD" clId="Web-{AB706648-5ED1-9A91-8F3F-FDC23E7EFA18}" dt="2025-10-10T14:56:51.288" v="40"/>
          <ac:picMkLst>
            <pc:docMk/>
            <pc:sldMk cId="2889848610" sldId="257"/>
            <ac:picMk id="3" creationId="{24D0E69D-4E9D-9508-6650-FC4E1FBC38D8}"/>
          </ac:picMkLst>
        </pc:picChg>
        <pc:picChg chg="mod">
          <ac:chgData name="Elizabeth Ann Russell (2323238)" userId="S::2323238@student.uwtsd.ac.uk::f5671fc9-cd62-4e21-baf8-ae42cf19f593" providerId="AD" clId="Web-{AB706648-5ED1-9A91-8F3F-FDC23E7EFA18}" dt="2025-10-10T14:57:28.569" v="54" actId="1076"/>
          <ac:picMkLst>
            <pc:docMk/>
            <pc:sldMk cId="2889848610" sldId="257"/>
            <ac:picMk id="7" creationId="{F7123B4A-4CDC-96B4-E017-F8BCDB7B5CA4}"/>
          </ac:picMkLst>
        </pc:picChg>
        <pc:picChg chg="mod">
          <ac:chgData name="Elizabeth Ann Russell (2323238)" userId="S::2323238@student.uwtsd.ac.uk::f5671fc9-cd62-4e21-baf8-ae42cf19f593" providerId="AD" clId="Web-{AB706648-5ED1-9A91-8F3F-FDC23E7EFA18}" dt="2025-10-10T14:39:07.477" v="4" actId="1076"/>
          <ac:picMkLst>
            <pc:docMk/>
            <pc:sldMk cId="2889848610" sldId="257"/>
            <ac:picMk id="21" creationId="{F4AC3FDA-BF1E-2A0D-6ED0-0CE9A802FC0C}"/>
          </ac:picMkLst>
        </pc:picChg>
        <pc:picChg chg="mod">
          <ac:chgData name="Elizabeth Ann Russell (2323238)" userId="S::2323238@student.uwtsd.ac.uk::f5671fc9-cd62-4e21-baf8-ae42cf19f593" providerId="AD" clId="Web-{AB706648-5ED1-9A91-8F3F-FDC23E7EFA18}" dt="2025-10-10T14:39:01.852" v="0" actId="1076"/>
          <ac:picMkLst>
            <pc:docMk/>
            <pc:sldMk cId="2889848610" sldId="257"/>
            <ac:picMk id="24" creationId="{AFEB3D2B-EB31-B8CC-5F1E-69D20C0F1915}"/>
          </ac:picMkLst>
        </pc:picChg>
        <pc:picChg chg="mod">
          <ac:chgData name="Elizabeth Ann Russell (2323238)" userId="S::2323238@student.uwtsd.ac.uk::f5671fc9-cd62-4e21-baf8-ae42cf19f593" providerId="AD" clId="Web-{AB706648-5ED1-9A91-8F3F-FDC23E7EFA18}" dt="2025-10-10T14:39:06.102" v="3" actId="1076"/>
          <ac:picMkLst>
            <pc:docMk/>
            <pc:sldMk cId="2889848610" sldId="257"/>
            <ac:picMk id="29" creationId="{30A7A1F5-2ADD-C121-8ED4-44F4E0EAE8E4}"/>
          </ac:picMkLst>
        </pc:picChg>
        <pc:picChg chg="mod">
          <ac:chgData name="Elizabeth Ann Russell (2323238)" userId="S::2323238@student.uwtsd.ac.uk::f5671fc9-cd62-4e21-baf8-ae42cf19f593" providerId="AD" clId="Web-{AB706648-5ED1-9A91-8F3F-FDC23E7EFA18}" dt="2025-10-10T14:39:04.102" v="1" actId="1076"/>
          <ac:picMkLst>
            <pc:docMk/>
            <pc:sldMk cId="2889848610" sldId="257"/>
            <ac:picMk id="31" creationId="{70E41CDC-E026-1077-B5ED-86DBBD4CDA9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verywellmind.com/components-of-emotional-intelligence-2795438" TargetMode="External"/><Relationship Id="rId7" Type="http://schemas.openxmlformats.org/officeDocument/2006/relationships/image" Target="../media/image3.png"/><Relationship Id="rId2" Type="http://schemas.openxmlformats.org/officeDocument/2006/relationships/hyperlink" Target="https://blog.calm.com/blog/mindfulness-at-wor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hyperlink" Target="https://www.bachilleratocinefilo.com/2017/05/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1.jpe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59349-A5AF-4E0E-06E4-4FB1D46BAA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0B365-219A-0C6C-FD63-1971B82D27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970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AD650E-ECC4-DE62-2986-0BFD7FE0E307}"/>
              </a:ext>
            </a:extLst>
          </p:cNvPr>
          <p:cNvSpPr txBox="1"/>
          <p:nvPr/>
        </p:nvSpPr>
        <p:spPr>
          <a:xfrm>
            <a:off x="-172720" y="-7379"/>
            <a:ext cx="12364721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EMOTIONAL INTELLIGENCE</a:t>
            </a:r>
            <a:endParaRPr lang="en-GB" dirty="0"/>
          </a:p>
          <a:p>
            <a:pPr algn="ctr"/>
            <a:r>
              <a:rPr lang="en-GB" sz="11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NOTICE IT  NAME IT  GROW IT </a:t>
            </a:r>
          </a:p>
          <a:p>
            <a:pPr algn="ctr"/>
            <a:r>
              <a:rPr lang="en-GB" sz="11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Elizabeth Russell   2323238</a:t>
            </a:r>
          </a:p>
          <a:p>
            <a:pPr algn="ctr"/>
            <a:endParaRPr lang="en-GB" sz="8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0DEAF87-9352-532A-8835-AEBAFDC8D0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5028799"/>
              </p:ext>
            </p:extLst>
          </p:nvPr>
        </p:nvGraphicFramePr>
        <p:xfrm>
          <a:off x="-1284126" y="-182754"/>
          <a:ext cx="208280" cy="8595360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39084384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b="1" i="0" dirty="0">
                          <a:solidFill>
                            <a:srgbClr val="000000"/>
                          </a:solidFill>
                          <a:effectLst/>
                        </a:rPr>
                        <a:t>Developing Emotional Intelligence</a:t>
                      </a:r>
                      <a:endParaRPr lang="en-GB" dirty="0">
                        <a:effectLst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018782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74CC02CD-97B4-4180-965B-A686B616DF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381793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579A85-6D07-3191-5857-3511B8C34CB2}"/>
              </a:ext>
            </a:extLst>
          </p:cNvPr>
          <p:cNvSpPr txBox="1"/>
          <p:nvPr/>
        </p:nvSpPr>
        <p:spPr>
          <a:xfrm>
            <a:off x="-172720" y="823618"/>
            <a:ext cx="4118958" cy="7355860"/>
          </a:xfrm>
          <a:prstGeom prst="rect">
            <a:avLst/>
          </a:prstGeom>
          <a:solidFill>
            <a:srgbClr val="FFFFCC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INTRODUCTION:  </a:t>
            </a:r>
            <a:r>
              <a:rPr lang="en-GB" sz="1000" dirty="0"/>
              <a:t>Developing Emotional Intelligence is a journey of self-awareness, empathy, and intentional practice.  Whether you’re </a:t>
            </a:r>
          </a:p>
          <a:p>
            <a:r>
              <a:rPr lang="en-GB" sz="1000" dirty="0"/>
              <a:t>leading a team, managing customers, or creating a visual tool for your assignment at university. Emotional Intelligence can be your secret superpower that transforms your ability for success.  </a:t>
            </a:r>
            <a:endParaRPr lang="en-GB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 EMOTIONAL INTELLIGENCE</a:t>
            </a:r>
            <a:endParaRPr lang="en-GB" dirty="0"/>
          </a:p>
          <a:p>
            <a:r>
              <a:rPr lang="en-GB" sz="1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Core Components</a:t>
            </a:r>
          </a:p>
          <a:p>
            <a:endParaRPr lang="en-GB" sz="1000" i="1" dirty="0"/>
          </a:p>
          <a:p>
            <a:r>
              <a:rPr lang="en-GB" sz="1000" b="1" i="1" dirty="0"/>
              <a:t>Self-Awareness</a:t>
            </a:r>
          </a:p>
          <a:p>
            <a:r>
              <a:rPr lang="en-GB" sz="1000" dirty="0"/>
              <a:t>Recognize your feelings and triggers.</a:t>
            </a:r>
          </a:p>
          <a:p>
            <a:r>
              <a:rPr lang="en-GB" sz="1000" dirty="0"/>
              <a:t>Example:  Before a shift, if you start to feel butterflies </a:t>
            </a:r>
          </a:p>
          <a:p>
            <a:r>
              <a:rPr lang="en-GB" sz="1000" dirty="0"/>
              <a:t>In your stomach,  write down the reason for these feelings.</a:t>
            </a:r>
          </a:p>
          <a:p>
            <a:endParaRPr lang="en-GB" sz="1000" dirty="0"/>
          </a:p>
          <a:p>
            <a:r>
              <a:rPr lang="en-GB" sz="1000" b="1" i="1" dirty="0"/>
              <a:t>Self-Regulation</a:t>
            </a:r>
          </a:p>
          <a:p>
            <a:r>
              <a:rPr lang="en-GB" sz="1000" dirty="0"/>
              <a:t>Take a moment to pause and choose your response.</a:t>
            </a:r>
          </a:p>
          <a:p>
            <a:r>
              <a:rPr lang="en-GB" sz="1000" dirty="0"/>
              <a:t>Example:  Use a 3-second micro pause before</a:t>
            </a:r>
          </a:p>
          <a:p>
            <a:r>
              <a:rPr lang="en-GB" sz="1000" dirty="0"/>
              <a:t> answering a customer to avoid reacting impulsively.</a:t>
            </a:r>
          </a:p>
          <a:p>
            <a:endParaRPr lang="en-GB" sz="1000" dirty="0"/>
          </a:p>
          <a:p>
            <a:r>
              <a:rPr lang="en-GB" sz="1000" b="1" i="1" dirty="0"/>
              <a:t>Motivation</a:t>
            </a:r>
          </a:p>
          <a:p>
            <a:r>
              <a:rPr lang="en-GB" sz="1000" dirty="0"/>
              <a:t>Connect small tasks to bigger goals.</a:t>
            </a:r>
          </a:p>
          <a:p>
            <a:r>
              <a:rPr lang="en-GB" sz="1000" dirty="0"/>
              <a:t>Example:  Reward yourself after completing revision blocks.</a:t>
            </a:r>
          </a:p>
          <a:p>
            <a:r>
              <a:rPr lang="en-GB" sz="1000" dirty="0"/>
              <a:t>with a sweet treat or a 30-minute  walk.</a:t>
            </a:r>
          </a:p>
          <a:p>
            <a:endParaRPr lang="en-GB" sz="1000" b="1" i="1" dirty="0"/>
          </a:p>
          <a:p>
            <a:r>
              <a:rPr lang="en-GB" sz="1000" b="1" i="1" dirty="0"/>
              <a:t>Empathy</a:t>
            </a:r>
          </a:p>
          <a:p>
            <a:r>
              <a:rPr lang="en-GB" sz="1000" dirty="0"/>
              <a:t>Seek prospects before responding,</a:t>
            </a:r>
          </a:p>
          <a:p>
            <a:r>
              <a:rPr lang="en-GB" sz="1000" dirty="0"/>
              <a:t>Example: “Can you tell me what happened when you</a:t>
            </a:r>
          </a:p>
          <a:p>
            <a:r>
              <a:rPr lang="en-GB" sz="1000" dirty="0"/>
              <a:t>Tried your club card earlier”?</a:t>
            </a:r>
          </a:p>
          <a:p>
            <a:endParaRPr lang="en-GB" sz="1000" b="1" i="1" dirty="0"/>
          </a:p>
          <a:p>
            <a:r>
              <a:rPr lang="en-GB" sz="1000" b="1" i="1" dirty="0"/>
              <a:t>Social Skills</a:t>
            </a:r>
          </a:p>
          <a:p>
            <a:r>
              <a:rPr lang="en-GB" sz="1000" dirty="0"/>
              <a:t>Communicate clearly and assertively.</a:t>
            </a:r>
          </a:p>
          <a:p>
            <a:r>
              <a:rPr lang="en-GB" sz="1000" dirty="0"/>
              <a:t>Example: in a  Tesco Clubcard scenario, say,</a:t>
            </a:r>
          </a:p>
          <a:p>
            <a:r>
              <a:rPr lang="en-GB" sz="1000" dirty="0"/>
              <a:t>“I will call a manager and stay with you until the problem is resolved”.</a:t>
            </a:r>
          </a:p>
          <a:p>
            <a:endParaRPr lang="en-GB" sz="1000" dirty="0"/>
          </a:p>
          <a:p>
            <a:r>
              <a:rPr lang="en-GB" sz="1000" dirty="0"/>
              <a:t>                                                                                   These elements form</a:t>
            </a:r>
          </a:p>
          <a:p>
            <a:r>
              <a:rPr lang="en-GB" sz="1000" dirty="0"/>
              <a:t>                                                                                   the cornerstone of </a:t>
            </a:r>
          </a:p>
          <a:p>
            <a:r>
              <a:rPr lang="en-GB" sz="1000" dirty="0"/>
              <a:t>                                                                                    emotional intelligent</a:t>
            </a:r>
          </a:p>
          <a:p>
            <a:r>
              <a:rPr lang="en-GB" sz="1000" dirty="0"/>
              <a:t>                                                                                   behaviour  across</a:t>
            </a:r>
          </a:p>
          <a:p>
            <a:r>
              <a:rPr lang="en-GB" sz="1000" dirty="0"/>
              <a:t>                                                                                    both personal and</a:t>
            </a:r>
          </a:p>
          <a:p>
            <a:r>
              <a:rPr lang="en-GB" sz="1000" dirty="0"/>
              <a:t>                                                                                   professional domains</a:t>
            </a:r>
          </a:p>
          <a:p>
            <a:r>
              <a:rPr lang="en-GB" sz="1000" dirty="0"/>
              <a:t>                                                                                   as stated  by </a:t>
            </a:r>
          </a:p>
          <a:p>
            <a:r>
              <a:rPr lang="en-GB" sz="1000" dirty="0"/>
              <a:t>                                                                                    Cherry  (2023).</a:t>
            </a:r>
          </a:p>
          <a:p>
            <a:r>
              <a:rPr lang="en-GB" sz="1000" dirty="0"/>
              <a:t>                                                                             </a:t>
            </a:r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2F95A3-B611-8F8C-216D-0A55B29F52FB}"/>
              </a:ext>
            </a:extLst>
          </p:cNvPr>
          <p:cNvSpPr txBox="1"/>
          <p:nvPr/>
        </p:nvSpPr>
        <p:spPr>
          <a:xfrm>
            <a:off x="3946238" y="845441"/>
            <a:ext cx="4035758" cy="7371249"/>
          </a:xfrm>
          <a:prstGeom prst="rect">
            <a:avLst/>
          </a:prstGeom>
          <a:solidFill>
            <a:srgbClr val="E9C617"/>
          </a:solidFill>
        </p:spPr>
        <p:txBody>
          <a:bodyPr wrap="square" rtlCol="0">
            <a:spAutoFit/>
          </a:bodyPr>
          <a:lstStyle/>
          <a:p>
            <a:r>
              <a:rPr lang="en-GB" sz="1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TESCO CLUBCARD SCENARIO</a:t>
            </a:r>
            <a:endParaRPr lang="en-GB" sz="1000" dirty="0"/>
          </a:p>
          <a:p>
            <a:r>
              <a:rPr lang="en-GB" sz="1000" dirty="0"/>
              <a:t>A university student works at Tesco Superstore part-time as a customer service representative.  An incident occurred with a customer whose Clubcard failed to function, leaving her feeling frustrated and angry, as she knew that without her Clubcard, she would lose her discounts.  Below is a step-by-step guide to show empathy throughout the response according to Mehler et al. (2024).   </a:t>
            </a:r>
          </a:p>
          <a:p>
            <a:endParaRPr lang="en-GB" sz="1000" dirty="0"/>
          </a:p>
          <a:p>
            <a:r>
              <a:rPr lang="en-GB" sz="900" b="1" i="1" dirty="0"/>
              <a:t>STEP BY STEP RESPONSE. </a:t>
            </a:r>
          </a:p>
          <a:p>
            <a:pPr marL="228600" indent="-228600">
              <a:buAutoNum type="arabicPeriod"/>
            </a:pPr>
            <a:r>
              <a:rPr lang="en-GB" sz="1000" dirty="0"/>
              <a:t>Pause and Breathe- micro–pause (3 seconds) before speaking.</a:t>
            </a:r>
          </a:p>
          <a:p>
            <a:r>
              <a:rPr lang="en-GB" sz="1000" dirty="0"/>
              <a:t>         Example:  I can see that this is frustrating. I will sort this out     </a:t>
            </a:r>
          </a:p>
          <a:p>
            <a:r>
              <a:rPr lang="en-GB" sz="1000" dirty="0"/>
              <a:t>         now.</a:t>
            </a:r>
          </a:p>
          <a:p>
            <a:pPr marL="228600" indent="-228600">
              <a:buAutoNum type="arabicPeriod" startAt="2"/>
            </a:pPr>
            <a:r>
              <a:rPr lang="en-GB" sz="1000" dirty="0"/>
              <a:t>Empathic: validate feelings and show intent.</a:t>
            </a:r>
          </a:p>
          <a:p>
            <a:r>
              <a:rPr lang="en-GB" sz="1000" dirty="0"/>
              <a:t>          Example: I’m sorry this is happening, let’s get this fixed for </a:t>
            </a:r>
          </a:p>
          <a:p>
            <a:r>
              <a:rPr lang="en-GB" sz="1000" dirty="0"/>
              <a:t>          you quickly.</a:t>
            </a:r>
          </a:p>
          <a:p>
            <a:pPr marL="228600" indent="-228600">
              <a:buAutoNum type="arabicPeriod" startAt="3"/>
            </a:pPr>
            <a:r>
              <a:rPr lang="en-GB" sz="1000" dirty="0"/>
              <a:t>Offer clear options:  give two realistic choices.</a:t>
            </a:r>
          </a:p>
          <a:p>
            <a:r>
              <a:rPr lang="en-GB" sz="1000" dirty="0"/>
              <a:t>         Example: I can manually enter your Clubcard number or a one-time price adjustment, depending on the situation.</a:t>
            </a:r>
          </a:p>
          <a:p>
            <a:r>
              <a:rPr lang="en-GB" sz="1000" dirty="0"/>
              <a:t>4.     Confirm the outcome and thank you for the recap of the solution.</a:t>
            </a:r>
          </a:p>
          <a:p>
            <a:r>
              <a:rPr lang="en-GB" sz="1000" dirty="0"/>
              <a:t>         Example:  we’ve applied the adjustment, and your receipt </a:t>
            </a:r>
          </a:p>
          <a:p>
            <a:r>
              <a:rPr lang="en-GB" sz="1000" dirty="0"/>
              <a:t>         shows savings.  I appreciate your patience</a:t>
            </a:r>
          </a:p>
          <a:p>
            <a:endParaRPr lang="en-GB" sz="1000" b="1" dirty="0"/>
          </a:p>
          <a:p>
            <a:r>
              <a:rPr lang="en-GB" sz="1000" b="1" i="1" dirty="0"/>
              <a:t>EMPLOYEE MINDFULNESS DURING SHIFT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Emotion label- silently name your emotions.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3-2-1 grounding- name 3 things you see</a:t>
            </a:r>
          </a:p>
          <a:p>
            <a:r>
              <a:rPr lang="en-GB" sz="1000" dirty="0"/>
              <a:t>                                                         2 things you hear</a:t>
            </a:r>
          </a:p>
          <a:p>
            <a:r>
              <a:rPr lang="en-GB" sz="1000" dirty="0"/>
              <a:t>                                                         1 thing you feel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 60-second reset after interaction- feet flat on the floor, shoulders down, and a deep breath. </a:t>
            </a:r>
          </a:p>
          <a:p>
            <a:r>
              <a:rPr lang="en-GB" sz="1000" dirty="0"/>
              <a:t>Mindfulness at work is being aware of your feelings, your thoughts, and physical sensations, according to Calm Bogg (2024).</a:t>
            </a:r>
          </a:p>
          <a:p>
            <a:endParaRPr lang="en-GB" sz="1000" dirty="0"/>
          </a:p>
          <a:p>
            <a:r>
              <a:rPr lang="en-GB" sz="1000" dirty="0"/>
              <a:t>Reference</a:t>
            </a:r>
          </a:p>
          <a:p>
            <a:pPr fontAlgn="base"/>
            <a:r>
              <a:rPr lang="en-GB" sz="800" dirty="0"/>
              <a:t> Calm (Blog, 2024) </a:t>
            </a:r>
          </a:p>
          <a:p>
            <a:pPr fontAlgn="base"/>
            <a:r>
              <a:rPr lang="en-GB" sz="800" dirty="0"/>
              <a:t>(Calm Blog, 2024) Calm Blog. (2024). </a:t>
            </a:r>
            <a:r>
              <a:rPr lang="en-GB" sz="800" i="1" dirty="0"/>
              <a:t>Mindfulness at work: Cultivating calm and clarity in the workplace</a:t>
            </a:r>
            <a:r>
              <a:rPr lang="en-GB" sz="800" dirty="0"/>
              <a:t>. [online] Available at: </a:t>
            </a:r>
            <a:r>
              <a:rPr lang="en-GB" sz="800" u="sng" dirty="0">
                <a:hlinkClick r:id="rId2"/>
              </a:rPr>
              <a:t>https://blog.calm.com/blog/mindfulness-at-work</a:t>
            </a:r>
            <a:r>
              <a:rPr lang="en-GB" sz="800" dirty="0"/>
              <a:t>. </a:t>
            </a:r>
          </a:p>
          <a:p>
            <a:pPr fontAlgn="base"/>
            <a:r>
              <a:rPr lang="en-GB" sz="800" dirty="0"/>
              <a:t>Cherry, K. (2023). </a:t>
            </a:r>
            <a:r>
              <a:rPr lang="en-GB" sz="800" i="1" dirty="0"/>
              <a:t>5 Key Components of Emotional Intelligence</a:t>
            </a:r>
            <a:r>
              <a:rPr lang="en-GB" sz="800" dirty="0"/>
              <a:t>. [online] Verywell Mind. Available at: </a:t>
            </a:r>
            <a:r>
              <a:rPr lang="en-GB" sz="800" u="sng" dirty="0">
                <a:hlinkClick r:id="rId3"/>
              </a:rPr>
              <a:t>https://www.verywellmind.com/components-of-emotional-intelligence-2795438</a:t>
            </a:r>
            <a:r>
              <a:rPr lang="en-GB" sz="800" dirty="0"/>
              <a:t>.</a:t>
            </a:r>
          </a:p>
          <a:p>
            <a:pPr fontAlgn="base"/>
            <a:endParaRPr lang="en-GB" sz="800" dirty="0"/>
          </a:p>
          <a:p>
            <a:r>
              <a:rPr lang="en-GB" sz="800" dirty="0"/>
              <a:t>Kellot, T. (2024). Empowering Students with Emotional Intelligence. [online] Science of mind. Available at: https://scienceofmind.org/education-and-emotional-intelligence/. </a:t>
            </a:r>
          </a:p>
          <a:p>
            <a:endParaRPr lang="en-GB" sz="800" dirty="0"/>
          </a:p>
          <a:p>
            <a:r>
              <a:rPr lang="en-GB" sz="800" dirty="0"/>
              <a:t>Mehler, M., Balint, E., Gralla, M., Pößnecker, T., Gast, M., Hölzer, M., Kösters, M. and Gündel, H. (2024). Training emotional competencies at the workplace: a systematic review and metaanalysis. BMC Psychology, [online] 12(1). doi:https://doi.org/10.1186/s40359-024-02198-3. </a:t>
            </a:r>
          </a:p>
          <a:p>
            <a:endParaRPr lang="en-GB" sz="800" dirty="0"/>
          </a:p>
          <a:p>
            <a:endParaRPr lang="en-GB" sz="1000" dirty="0"/>
          </a:p>
          <a:p>
            <a:endParaRPr lang="en-GB" sz="1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07F06C-4078-E068-F7E2-6437D05C2566}"/>
              </a:ext>
            </a:extLst>
          </p:cNvPr>
          <p:cNvSpPr txBox="1"/>
          <p:nvPr/>
        </p:nvSpPr>
        <p:spPr>
          <a:xfrm>
            <a:off x="7982531" y="845441"/>
            <a:ext cx="4175844" cy="75097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SUCCEEDING AT UNIVERSITY EMOTIONAL INTELLIGENCE STRATEGIES</a:t>
            </a:r>
          </a:p>
          <a:p>
            <a:endParaRPr lang="en-GB" sz="1000" b="1" i="1" dirty="0"/>
          </a:p>
          <a:p>
            <a:r>
              <a:rPr lang="en-GB" sz="1000" b="1" i="1" dirty="0"/>
              <a:t>Success Factors: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Time Management- use a weekly planner.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Supportive Environment- join a study group.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Wellbeing routines- schedule sleep, healthy eating, and exercise.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Academic Skills- chunk tasks and set study goals.</a:t>
            </a:r>
          </a:p>
          <a:p>
            <a:r>
              <a:rPr lang="en-GB" sz="1000" dirty="0"/>
              <a:t>Students with high emotional intelligence manage their stress more effectively and concentrate better, according to Kellot (2024).</a:t>
            </a:r>
          </a:p>
          <a:p>
            <a:endParaRPr lang="en-GB" sz="1000" b="1" i="1" dirty="0"/>
          </a:p>
          <a:p>
            <a:r>
              <a:rPr lang="en-GB" sz="1000" b="1" i="1" dirty="0"/>
              <a:t>Common Emotional Intelligence Challenges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Low self-awareness- use a weekly mood log.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Burnout- apply scheduled breaks.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Loss of motivation-create a milestones chart with micro rewards.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Group work friction- use structured roles.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b="1" i="1" dirty="0"/>
          </a:p>
          <a:p>
            <a:r>
              <a:rPr lang="en-GB" sz="1000" b="1" i="1" dirty="0"/>
              <a:t>Targeted Interventions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Weekly Planner.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10 min pre-study breathing.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 3-question reflection.</a:t>
            </a:r>
          </a:p>
          <a:p>
            <a:r>
              <a:rPr lang="en-GB" sz="1000" dirty="0"/>
              <a:t> What went well?</a:t>
            </a:r>
          </a:p>
          <a:p>
            <a:r>
              <a:rPr lang="en-GB" sz="1000" dirty="0"/>
              <a:t> What blocked me?                                                </a:t>
            </a:r>
          </a:p>
          <a:p>
            <a:r>
              <a:rPr lang="en-GB" sz="1000" dirty="0"/>
              <a:t>What is the next step? </a:t>
            </a:r>
          </a:p>
          <a:p>
            <a:r>
              <a:rPr lang="en-GB" sz="1000" dirty="0"/>
              <a:t>  </a:t>
            </a:r>
          </a:p>
          <a:p>
            <a:r>
              <a:rPr lang="en-GB" sz="1000" b="1" i="1" dirty="0"/>
              <a:t>The 5 Rs of Emotional Intelligence  </a:t>
            </a:r>
          </a:p>
          <a:p>
            <a:endParaRPr lang="en-GB" sz="1000" dirty="0"/>
          </a:p>
          <a:p>
            <a:r>
              <a:rPr lang="en-GB" sz="1000" dirty="0"/>
              <a:t>                            </a:t>
            </a:r>
            <a:r>
              <a:rPr lang="en-GB" sz="1000" i="1" dirty="0"/>
              <a:t> </a:t>
            </a:r>
            <a:r>
              <a:rPr lang="en-GB" sz="1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Recognise</a:t>
            </a:r>
            <a:endParaRPr lang="en-GB" sz="1000" i="1" dirty="0"/>
          </a:p>
          <a:p>
            <a:r>
              <a:rPr lang="en-GB" sz="1000" dirty="0"/>
              <a:t>                             What am I feeling?</a:t>
            </a:r>
          </a:p>
          <a:p>
            <a:r>
              <a:rPr lang="en-GB" sz="1000" dirty="0"/>
              <a:t>                            </a:t>
            </a:r>
            <a:r>
              <a:rPr lang="en-GB" sz="1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</a:t>
            </a:r>
            <a:endParaRPr lang="en-GB" sz="1000" i="1" dirty="0"/>
          </a:p>
          <a:p>
            <a:r>
              <a:rPr lang="en-GB" sz="1000" dirty="0"/>
              <a:t>                            Why am I feeling this way?</a:t>
            </a:r>
          </a:p>
          <a:p>
            <a:r>
              <a:rPr lang="en-GB" sz="1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Regulate</a:t>
            </a:r>
            <a:endParaRPr lang="en-GB" sz="1000" i="1" dirty="0"/>
          </a:p>
          <a:p>
            <a:r>
              <a:rPr lang="en-GB" sz="1000" dirty="0"/>
              <a:t>                            What can I do to stay calm?</a:t>
            </a:r>
          </a:p>
          <a:p>
            <a:r>
              <a:rPr lang="en-GB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</a:t>
            </a:r>
            <a:r>
              <a:rPr lang="en-GB" sz="1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Relate</a:t>
            </a:r>
            <a:endParaRPr lang="en-GB" sz="1000" i="1" dirty="0"/>
          </a:p>
          <a:p>
            <a:r>
              <a:rPr lang="en-GB" sz="1000" dirty="0"/>
              <a:t>                            What might the other person be feeling?</a:t>
            </a:r>
            <a:endParaRPr lang="en-GB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</a:t>
            </a:r>
            <a:r>
              <a:rPr lang="en-GB" sz="1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Respond</a:t>
            </a:r>
            <a:endParaRPr lang="en-GB" sz="1000" i="1" dirty="0"/>
          </a:p>
          <a:p>
            <a:r>
              <a:rPr lang="en-GB" sz="1000" dirty="0"/>
              <a:t>                            What’s the most constructive answer?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/>
              <a:t>                                                          </a:t>
            </a:r>
            <a:endParaRPr lang="en-GB" sz="1600" dirty="0"/>
          </a:p>
          <a:p>
            <a:r>
              <a:rPr lang="en-GB" sz="1600" dirty="0"/>
              <a:t>                              </a:t>
            </a:r>
            <a:r>
              <a:rPr lang="en-GB" sz="16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Stress Less</a:t>
            </a:r>
          </a:p>
          <a:p>
            <a:r>
              <a:rPr lang="en-GB" sz="16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Learn More</a:t>
            </a:r>
          </a:p>
          <a:p>
            <a:r>
              <a:rPr lang="en-GB" sz="16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Lead  Yourself</a:t>
            </a:r>
            <a:r>
              <a:rPr lang="en-GB" sz="1600" dirty="0"/>
              <a:t>    </a:t>
            </a:r>
            <a:r>
              <a:rPr lang="en-GB" sz="800" dirty="0"/>
              <a:t>             </a:t>
            </a:r>
          </a:p>
          <a:p>
            <a:r>
              <a:rPr lang="en-GB" sz="1000" dirty="0"/>
              <a:t>                                                     </a:t>
            </a:r>
          </a:p>
          <a:p>
            <a:endParaRPr lang="en-GB" sz="1000" dirty="0"/>
          </a:p>
          <a:p>
            <a:endParaRPr lang="en-GB" sz="1000" dirty="0"/>
          </a:p>
          <a:p>
            <a:r>
              <a:rPr lang="en-GB" sz="1000" dirty="0"/>
              <a:t>                                         </a:t>
            </a:r>
          </a:p>
          <a:p>
            <a:r>
              <a:rPr lang="en-GB" sz="1000" dirty="0"/>
              <a:t>  </a:t>
            </a:r>
          </a:p>
        </p:txBody>
      </p:sp>
      <p:pic>
        <p:nvPicPr>
          <p:cNvPr id="7" name="Picture 6" descr="A diagram of a brain with different colored circles&#10;&#10;AI-generated content may be incorrect.">
            <a:extLst>
              <a:ext uri="{FF2B5EF4-FFF2-40B4-BE49-F238E27FC236}">
                <a16:creationId xmlns:a16="http://schemas.microsoft.com/office/drawing/2014/main" id="{F7123B4A-4CDC-96B4-E017-F8BCDB7B5C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70705" y="6166351"/>
            <a:ext cx="2042556" cy="1477758"/>
          </a:xfrm>
          <a:prstGeom prst="rect">
            <a:avLst/>
          </a:prstGeom>
        </p:spPr>
      </p:pic>
      <p:pic>
        <p:nvPicPr>
          <p:cNvPr id="33" name="Picture 32" descr="A yellow smiley face with black eyes&#10;&#10;AI-generated content may be incorrect.">
            <a:extLst>
              <a:ext uri="{FF2B5EF4-FFF2-40B4-BE49-F238E27FC236}">
                <a16:creationId xmlns:a16="http://schemas.microsoft.com/office/drawing/2014/main" id="{89A02745-39C1-7832-9405-7CCD9A335B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001" y="2654"/>
            <a:ext cx="931291" cy="820964"/>
          </a:xfrm>
          <a:prstGeom prst="rect">
            <a:avLst/>
          </a:prstGeom>
        </p:spPr>
      </p:pic>
      <p:pic>
        <p:nvPicPr>
          <p:cNvPr id="35" name="Picture 34" descr="A blue face with a sad expression&#10;&#10;AI-generated content may be incorrect.">
            <a:extLst>
              <a:ext uri="{FF2B5EF4-FFF2-40B4-BE49-F238E27FC236}">
                <a16:creationId xmlns:a16="http://schemas.microsoft.com/office/drawing/2014/main" id="{2AF48933-0D9D-5ADC-6ACE-BB0C0D03D21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1301" y="22346"/>
            <a:ext cx="857370" cy="830996"/>
          </a:xfrm>
          <a:prstGeom prst="rect">
            <a:avLst/>
          </a:prstGeom>
        </p:spPr>
      </p:pic>
      <p:pic>
        <p:nvPicPr>
          <p:cNvPr id="37" name="Picture 36" descr="A screenshot of a cartoon face&#10;&#10;AI-generated content may be incorrect.">
            <a:extLst>
              <a:ext uri="{FF2B5EF4-FFF2-40B4-BE49-F238E27FC236}">
                <a16:creationId xmlns:a16="http://schemas.microsoft.com/office/drawing/2014/main" id="{1560C451-A7B2-E73B-9B91-282FE30B33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7272" y="1"/>
            <a:ext cx="924054" cy="845440"/>
          </a:xfrm>
          <a:prstGeom prst="rect">
            <a:avLst/>
          </a:prstGeom>
        </p:spPr>
      </p:pic>
      <p:pic>
        <p:nvPicPr>
          <p:cNvPr id="41" name="Picture 40" descr="A yellow emoji with a question mark above it&#10;&#10;AI-generated content may be incorrect.">
            <a:extLst>
              <a:ext uri="{FF2B5EF4-FFF2-40B4-BE49-F238E27FC236}">
                <a16:creationId xmlns:a16="http://schemas.microsoft.com/office/drawing/2014/main" id="{7E9133C5-B9B1-3EAD-A265-EC954DBB5C6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5821" y="19691"/>
            <a:ext cx="924054" cy="845439"/>
          </a:xfrm>
          <a:prstGeom prst="rect">
            <a:avLst/>
          </a:prstGeom>
        </p:spPr>
      </p:pic>
      <p:pic>
        <p:nvPicPr>
          <p:cNvPr id="43" name="Picture 42" descr="A yellow emoji with arms and mouth open&#10;&#10;AI-generated content may be incorrect.">
            <a:extLst>
              <a:ext uri="{FF2B5EF4-FFF2-40B4-BE49-F238E27FC236}">
                <a16:creationId xmlns:a16="http://schemas.microsoft.com/office/drawing/2014/main" id="{DF3A9BB3-9CAE-25AC-6F0D-760115B186B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2877" y="-1"/>
            <a:ext cx="952633" cy="820963"/>
          </a:xfrm>
          <a:prstGeom prst="rect">
            <a:avLst/>
          </a:prstGeom>
        </p:spPr>
      </p:pic>
      <p:pic>
        <p:nvPicPr>
          <p:cNvPr id="45" name="Picture 44" descr="A yellow smiley face with blue eyes and a sad expression&#10;&#10;AI-generated content may be incorrect.">
            <a:extLst>
              <a:ext uri="{FF2B5EF4-FFF2-40B4-BE49-F238E27FC236}">
                <a16:creationId xmlns:a16="http://schemas.microsoft.com/office/drawing/2014/main" id="{D87A9941-F5EC-5252-8F10-AAB0BE8C422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2651" y="22346"/>
            <a:ext cx="924054" cy="84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8486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</TotalTime>
  <Words>891</Words>
  <Application>Microsoft Office PowerPoint</Application>
  <PresentationFormat>Widescreen</PresentationFormat>
  <Paragraphs>122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Elizabeth Ann Russell (2323238)</cp:lastModifiedBy>
  <cp:revision>16</cp:revision>
  <dcterms:created xsi:type="dcterms:W3CDTF">2025-10-06T22:00:52Z</dcterms:created>
  <dcterms:modified xsi:type="dcterms:W3CDTF">2025-10-10T23:49:07Z</dcterms:modified>
</cp:coreProperties>
</file>