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30"/>
  </p:notesMasterIdLst>
  <p:sldIdLst>
    <p:sldId id="256" r:id="rId2"/>
    <p:sldId id="275" r:id="rId3"/>
    <p:sldId id="257" r:id="rId4"/>
    <p:sldId id="276" r:id="rId5"/>
    <p:sldId id="277" r:id="rId6"/>
    <p:sldId id="278" r:id="rId7"/>
    <p:sldId id="279" r:id="rId8"/>
    <p:sldId id="280" r:id="rId9"/>
    <p:sldId id="266" r:id="rId10"/>
    <p:sldId id="290" r:id="rId11"/>
    <p:sldId id="291" r:id="rId12"/>
    <p:sldId id="260" r:id="rId13"/>
    <p:sldId id="288" r:id="rId14"/>
    <p:sldId id="261" r:id="rId15"/>
    <p:sldId id="262" r:id="rId16"/>
    <p:sldId id="268" r:id="rId17"/>
    <p:sldId id="269" r:id="rId18"/>
    <p:sldId id="284" r:id="rId19"/>
    <p:sldId id="270" r:id="rId20"/>
    <p:sldId id="285" r:id="rId21"/>
    <p:sldId id="272" r:id="rId22"/>
    <p:sldId id="286" r:id="rId23"/>
    <p:sldId id="281" r:id="rId24"/>
    <p:sldId id="265" r:id="rId25"/>
    <p:sldId id="282" r:id="rId26"/>
    <p:sldId id="283" r:id="rId27"/>
    <p:sldId id="273" r:id="rId28"/>
    <p:sldId id="287" r:id="rId2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368EB8-4F36-1B09-4D28-8757AD76B2E7}" v="10" dt="2025-04-27T18:16:04.332"/>
    <p1510:client id="{E7DA60DB-19A6-D4E8-6882-E64EB5D06EFD}" v="951" dt="2025-04-28T21:24:38.7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illiam Bryce (2416710)" userId="S::2416710@student.uwtsd.ac.uk::a4757284-7e44-496c-af15-59179774f6d2" providerId="AD" clId="Web-{79D7F87F-13AE-8DE3-C36E-F96BF4EB337F}"/>
    <pc:docChg chg="addSld delSld modSld sldOrd">
      <pc:chgData name="William Bryce (2416710)" userId="S::2416710@student.uwtsd.ac.uk::a4757284-7e44-496c-af15-59179774f6d2" providerId="AD" clId="Web-{79D7F87F-13AE-8DE3-C36E-F96BF4EB337F}" dt="2025-04-24T19:30:24.483" v="213"/>
      <pc:docMkLst>
        <pc:docMk/>
      </pc:docMkLst>
      <pc:sldChg chg="addSp delSp modSp del">
        <pc:chgData name="William Bryce (2416710)" userId="S::2416710@student.uwtsd.ac.uk::a4757284-7e44-496c-af15-59179774f6d2" providerId="AD" clId="Web-{79D7F87F-13AE-8DE3-C36E-F96BF4EB337F}" dt="2025-04-24T19:24:37.410" v="152"/>
        <pc:sldMkLst>
          <pc:docMk/>
          <pc:sldMk cId="2457247250" sldId="263"/>
        </pc:sldMkLst>
        <pc:graphicFrameChg chg="add del mod modGraphic">
          <ac:chgData name="William Bryce (2416710)" userId="S::2416710@student.uwtsd.ac.uk::a4757284-7e44-496c-af15-59179774f6d2" providerId="AD" clId="Web-{79D7F87F-13AE-8DE3-C36E-F96BF4EB337F}" dt="2025-04-24T19:21:20.341" v="137"/>
          <ac:graphicFrameMkLst>
            <pc:docMk/>
            <pc:sldMk cId="2457247250" sldId="263"/>
            <ac:graphicFrameMk id="4" creationId="{E1DEB796-99F3-806B-C1DD-9EDBC075F128}"/>
          </ac:graphicFrameMkLst>
        </pc:graphicFrameChg>
      </pc:sldChg>
      <pc:sldChg chg="addSp delSp modSp modNotes">
        <pc:chgData name="William Bryce (2416710)" userId="S::2416710@student.uwtsd.ac.uk::a4757284-7e44-496c-af15-59179774f6d2" providerId="AD" clId="Web-{79D7F87F-13AE-8DE3-C36E-F96BF4EB337F}" dt="2025-04-24T19:25:45.771" v="161" actId="1076"/>
        <pc:sldMkLst>
          <pc:docMk/>
          <pc:sldMk cId="3378784875" sldId="264"/>
        </pc:sldMkLst>
        <pc:spChg chg="mod">
          <ac:chgData name="William Bryce (2416710)" userId="S::2416710@student.uwtsd.ac.uk::a4757284-7e44-496c-af15-59179774f6d2" providerId="AD" clId="Web-{79D7F87F-13AE-8DE3-C36E-F96BF4EB337F}" dt="2025-04-24T19:25:45.771" v="161" actId="1076"/>
          <ac:spMkLst>
            <pc:docMk/>
            <pc:sldMk cId="3378784875" sldId="264"/>
            <ac:spMk id="2" creationId="{E597090F-BC92-4AE3-1E5F-A0026BC2A095}"/>
          </ac:spMkLst>
        </pc:spChg>
        <pc:spChg chg="mod">
          <ac:chgData name="William Bryce (2416710)" userId="S::2416710@student.uwtsd.ac.uk::a4757284-7e44-496c-af15-59179774f6d2" providerId="AD" clId="Web-{79D7F87F-13AE-8DE3-C36E-F96BF4EB337F}" dt="2025-04-24T19:12:57.368" v="79" actId="20577"/>
          <ac:spMkLst>
            <pc:docMk/>
            <pc:sldMk cId="3378784875" sldId="264"/>
            <ac:spMk id="3" creationId="{ECC2B931-E0F9-A4A3-3756-679B48A90C76}"/>
          </ac:spMkLst>
        </pc:spChg>
        <pc:spChg chg="add del">
          <ac:chgData name="William Bryce (2416710)" userId="S::2416710@student.uwtsd.ac.uk::a4757284-7e44-496c-af15-59179774f6d2" providerId="AD" clId="Web-{79D7F87F-13AE-8DE3-C36E-F96BF4EB337F}" dt="2025-04-24T19:13:00.212" v="80"/>
          <ac:spMkLst>
            <pc:docMk/>
            <pc:sldMk cId="3378784875" sldId="264"/>
            <ac:spMk id="6" creationId="{BAFF9168-FED1-1F0A-6DB4-0169CF6FE969}"/>
          </ac:spMkLst>
        </pc:spChg>
      </pc:sldChg>
      <pc:sldChg chg="addSp delSp modSp">
        <pc:chgData name="William Bryce (2416710)" userId="S::2416710@student.uwtsd.ac.uk::a4757284-7e44-496c-af15-59179774f6d2" providerId="AD" clId="Web-{79D7F87F-13AE-8DE3-C36E-F96BF4EB337F}" dt="2025-04-24T19:26:27.804" v="172" actId="20577"/>
        <pc:sldMkLst>
          <pc:docMk/>
          <pc:sldMk cId="3831169281" sldId="268"/>
        </pc:sldMkLst>
        <pc:spChg chg="mod">
          <ac:chgData name="William Bryce (2416710)" userId="S::2416710@student.uwtsd.ac.uk::a4757284-7e44-496c-af15-59179774f6d2" providerId="AD" clId="Web-{79D7F87F-13AE-8DE3-C36E-F96BF4EB337F}" dt="2025-04-24T19:26:27.804" v="172" actId="20577"/>
          <ac:spMkLst>
            <pc:docMk/>
            <pc:sldMk cId="3831169281" sldId="268"/>
            <ac:spMk id="2" creationId="{F2A4FA2B-BAF5-9A6A-5350-39E80CEA0F1C}"/>
          </ac:spMkLst>
        </pc:spChg>
        <pc:spChg chg="del">
          <ac:chgData name="William Bryce (2416710)" userId="S::2416710@student.uwtsd.ac.uk::a4757284-7e44-496c-af15-59179774f6d2" providerId="AD" clId="Web-{79D7F87F-13AE-8DE3-C36E-F96BF4EB337F}" dt="2025-04-24T19:20:10.417" v="135"/>
          <ac:spMkLst>
            <pc:docMk/>
            <pc:sldMk cId="3831169281" sldId="268"/>
            <ac:spMk id="3" creationId="{5E2DBB3C-FB1C-683E-F498-762282B5EFA3}"/>
          </ac:spMkLst>
        </pc:spChg>
        <pc:graphicFrameChg chg="add">
          <ac:chgData name="William Bryce (2416710)" userId="S::2416710@student.uwtsd.ac.uk::a4757284-7e44-496c-af15-59179774f6d2" providerId="AD" clId="Web-{79D7F87F-13AE-8DE3-C36E-F96BF4EB337F}" dt="2025-04-24T19:20:10.417" v="135"/>
          <ac:graphicFrameMkLst>
            <pc:docMk/>
            <pc:sldMk cId="3831169281" sldId="268"/>
            <ac:graphicFrameMk id="10" creationId="{4C541EE4-9EFD-9DA4-9750-5EBF8DAEE4F7}"/>
          </ac:graphicFrameMkLst>
        </pc:graphicFrameChg>
      </pc:sldChg>
      <pc:sldChg chg="addSp delSp modSp modNotes">
        <pc:chgData name="William Bryce (2416710)" userId="S::2416710@student.uwtsd.ac.uk::a4757284-7e44-496c-af15-59179774f6d2" providerId="AD" clId="Web-{79D7F87F-13AE-8DE3-C36E-F96BF4EB337F}" dt="2025-04-24T19:26:17.132" v="170" actId="20577"/>
        <pc:sldMkLst>
          <pc:docMk/>
          <pc:sldMk cId="1815200282" sldId="269"/>
        </pc:sldMkLst>
        <pc:spChg chg="mod">
          <ac:chgData name="William Bryce (2416710)" userId="S::2416710@student.uwtsd.ac.uk::a4757284-7e44-496c-af15-59179774f6d2" providerId="AD" clId="Web-{79D7F87F-13AE-8DE3-C36E-F96BF4EB337F}" dt="2025-04-24T19:26:17.132" v="170" actId="20577"/>
          <ac:spMkLst>
            <pc:docMk/>
            <pc:sldMk cId="1815200282" sldId="269"/>
            <ac:spMk id="2" creationId="{8E138634-31F5-91B8-E2F4-A83662EF657E}"/>
          </ac:spMkLst>
        </pc:spChg>
        <pc:spChg chg="del mod">
          <ac:chgData name="William Bryce (2416710)" userId="S::2416710@student.uwtsd.ac.uk::a4757284-7e44-496c-af15-59179774f6d2" providerId="AD" clId="Web-{79D7F87F-13AE-8DE3-C36E-F96BF4EB337F}" dt="2025-04-24T19:19:59.729" v="134"/>
          <ac:spMkLst>
            <pc:docMk/>
            <pc:sldMk cId="1815200282" sldId="269"/>
            <ac:spMk id="3" creationId="{4289A712-E62A-A339-C361-56F88AFFD920}"/>
          </ac:spMkLst>
        </pc:spChg>
        <pc:spChg chg="add">
          <ac:chgData name="William Bryce (2416710)" userId="S::2416710@student.uwtsd.ac.uk::a4757284-7e44-496c-af15-59179774f6d2" providerId="AD" clId="Web-{79D7F87F-13AE-8DE3-C36E-F96BF4EB337F}" dt="2025-04-24T14:52:27.722" v="22"/>
          <ac:spMkLst>
            <pc:docMk/>
            <pc:sldMk cId="1815200282" sldId="269"/>
            <ac:spMk id="5" creationId="{9D100E73-18FD-E839-21BE-7056A1D840FD}"/>
          </ac:spMkLst>
        </pc:spChg>
        <pc:spChg chg="mod">
          <ac:chgData name="William Bryce (2416710)" userId="S::2416710@student.uwtsd.ac.uk::a4757284-7e44-496c-af15-59179774f6d2" providerId="AD" clId="Web-{79D7F87F-13AE-8DE3-C36E-F96BF4EB337F}" dt="2025-04-24T19:21:59.483" v="139" actId="20577"/>
          <ac:spMkLst>
            <pc:docMk/>
            <pc:sldMk cId="1815200282" sldId="269"/>
            <ac:spMk id="6" creationId="{078B237C-8A17-1544-44A6-10F354BD687E}"/>
          </ac:spMkLst>
        </pc:spChg>
        <pc:graphicFrameChg chg="add mod modGraphic">
          <ac:chgData name="William Bryce (2416710)" userId="S::2416710@student.uwtsd.ac.uk::a4757284-7e44-496c-af15-59179774f6d2" providerId="AD" clId="Web-{79D7F87F-13AE-8DE3-C36E-F96BF4EB337F}" dt="2025-04-24T19:24:24.816" v="151" actId="1076"/>
          <ac:graphicFrameMkLst>
            <pc:docMk/>
            <pc:sldMk cId="1815200282" sldId="269"/>
            <ac:graphicFrameMk id="8" creationId="{3F7CAF42-262A-0C69-FAC0-D50EE218C443}"/>
          </ac:graphicFrameMkLst>
        </pc:graphicFrameChg>
      </pc:sldChg>
      <pc:sldChg chg="addSp delSp modSp">
        <pc:chgData name="William Bryce (2416710)" userId="S::2416710@student.uwtsd.ac.uk::a4757284-7e44-496c-af15-59179774f6d2" providerId="AD" clId="Web-{79D7F87F-13AE-8DE3-C36E-F96BF4EB337F}" dt="2025-04-24T19:26:45.148" v="173"/>
        <pc:sldMkLst>
          <pc:docMk/>
          <pc:sldMk cId="1990519655" sldId="270"/>
        </pc:sldMkLst>
        <pc:spChg chg="mod">
          <ac:chgData name="William Bryce (2416710)" userId="S::2416710@student.uwtsd.ac.uk::a4757284-7e44-496c-af15-59179774f6d2" providerId="AD" clId="Web-{79D7F87F-13AE-8DE3-C36E-F96BF4EB337F}" dt="2025-04-24T19:26:03.991" v="166" actId="14100"/>
          <ac:spMkLst>
            <pc:docMk/>
            <pc:sldMk cId="1990519655" sldId="270"/>
            <ac:spMk id="2" creationId="{E626FA59-C0D4-D738-A3E8-7C431A7B8ACD}"/>
          </ac:spMkLst>
        </pc:spChg>
        <pc:spChg chg="del">
          <ac:chgData name="William Bryce (2416710)" userId="S::2416710@student.uwtsd.ac.uk::a4757284-7e44-496c-af15-59179774f6d2" providerId="AD" clId="Web-{79D7F87F-13AE-8DE3-C36E-F96BF4EB337F}" dt="2025-04-24T19:26:45.148" v="173"/>
          <ac:spMkLst>
            <pc:docMk/>
            <pc:sldMk cId="1990519655" sldId="270"/>
            <ac:spMk id="3" creationId="{52E04C48-4CCD-80DD-C508-A14AE1709805}"/>
          </ac:spMkLst>
        </pc:spChg>
        <pc:spChg chg="add">
          <ac:chgData name="William Bryce (2416710)" userId="S::2416710@student.uwtsd.ac.uk::a4757284-7e44-496c-af15-59179774f6d2" providerId="AD" clId="Web-{79D7F87F-13AE-8DE3-C36E-F96BF4EB337F}" dt="2025-04-24T19:01:55.785" v="23"/>
          <ac:spMkLst>
            <pc:docMk/>
            <pc:sldMk cId="1990519655" sldId="270"/>
            <ac:spMk id="5" creationId="{A567B7F7-F2F3-2204-3EC6-D3241678D032}"/>
          </ac:spMkLst>
        </pc:spChg>
        <pc:graphicFrameChg chg="add">
          <ac:chgData name="William Bryce (2416710)" userId="S::2416710@student.uwtsd.ac.uk::a4757284-7e44-496c-af15-59179774f6d2" providerId="AD" clId="Web-{79D7F87F-13AE-8DE3-C36E-F96BF4EB337F}" dt="2025-04-24T19:26:45.148" v="173"/>
          <ac:graphicFrameMkLst>
            <pc:docMk/>
            <pc:sldMk cId="1990519655" sldId="270"/>
            <ac:graphicFrameMk id="8" creationId="{BE4C34A8-9D63-33C4-30CD-6B0A66FA1813}"/>
          </ac:graphicFrameMkLst>
        </pc:graphicFrameChg>
      </pc:sldChg>
      <pc:sldChg chg="modSp">
        <pc:chgData name="William Bryce (2416710)" userId="S::2416710@student.uwtsd.ac.uk::a4757284-7e44-496c-af15-59179774f6d2" providerId="AD" clId="Web-{79D7F87F-13AE-8DE3-C36E-F96BF4EB337F}" dt="2025-04-24T19:25:55.131" v="163" actId="1076"/>
        <pc:sldMkLst>
          <pc:docMk/>
          <pc:sldMk cId="1548709530" sldId="271"/>
        </pc:sldMkLst>
        <pc:spChg chg="mod">
          <ac:chgData name="William Bryce (2416710)" userId="S::2416710@student.uwtsd.ac.uk::a4757284-7e44-496c-af15-59179774f6d2" providerId="AD" clId="Web-{79D7F87F-13AE-8DE3-C36E-F96BF4EB337F}" dt="2025-04-24T19:25:55.131" v="163" actId="1076"/>
          <ac:spMkLst>
            <pc:docMk/>
            <pc:sldMk cId="1548709530" sldId="271"/>
            <ac:spMk id="2" creationId="{EE56F2C2-5907-963F-133D-B231C5656DDE}"/>
          </ac:spMkLst>
        </pc:spChg>
      </pc:sldChg>
      <pc:sldChg chg="addSp delSp modSp">
        <pc:chgData name="William Bryce (2416710)" userId="S::2416710@student.uwtsd.ac.uk::a4757284-7e44-496c-af15-59179774f6d2" providerId="AD" clId="Web-{79D7F87F-13AE-8DE3-C36E-F96BF4EB337F}" dt="2025-04-24T19:27:00.102" v="174"/>
        <pc:sldMkLst>
          <pc:docMk/>
          <pc:sldMk cId="4202596560" sldId="272"/>
        </pc:sldMkLst>
        <pc:spChg chg="mod">
          <ac:chgData name="William Bryce (2416710)" userId="S::2416710@student.uwtsd.ac.uk::a4757284-7e44-496c-af15-59179774f6d2" providerId="AD" clId="Web-{79D7F87F-13AE-8DE3-C36E-F96BF4EB337F}" dt="2025-04-24T19:25:51.147" v="162" actId="1076"/>
          <ac:spMkLst>
            <pc:docMk/>
            <pc:sldMk cId="4202596560" sldId="272"/>
            <ac:spMk id="2" creationId="{72674053-25F7-399A-C1E1-3C10F9273CC3}"/>
          </ac:spMkLst>
        </pc:spChg>
        <pc:spChg chg="del mod">
          <ac:chgData name="William Bryce (2416710)" userId="S::2416710@student.uwtsd.ac.uk::a4757284-7e44-496c-af15-59179774f6d2" providerId="AD" clId="Web-{79D7F87F-13AE-8DE3-C36E-F96BF4EB337F}" dt="2025-04-24T19:27:00.102" v="174"/>
          <ac:spMkLst>
            <pc:docMk/>
            <pc:sldMk cId="4202596560" sldId="272"/>
            <ac:spMk id="3" creationId="{46404018-A4FE-9170-096F-C1544C5FA91D}"/>
          </ac:spMkLst>
        </pc:spChg>
        <pc:graphicFrameChg chg="add">
          <ac:chgData name="William Bryce (2416710)" userId="S::2416710@student.uwtsd.ac.uk::a4757284-7e44-496c-af15-59179774f6d2" providerId="AD" clId="Web-{79D7F87F-13AE-8DE3-C36E-F96BF4EB337F}" dt="2025-04-24T19:27:00.102" v="174"/>
          <ac:graphicFrameMkLst>
            <pc:docMk/>
            <pc:sldMk cId="4202596560" sldId="272"/>
            <ac:graphicFrameMk id="7" creationId="{EC83A424-8EC9-A815-AD40-E108C7C00A76}"/>
          </ac:graphicFrameMkLst>
        </pc:graphicFrameChg>
      </pc:sldChg>
      <pc:sldChg chg="modSp">
        <pc:chgData name="William Bryce (2416710)" userId="S::2416710@student.uwtsd.ac.uk::a4757284-7e44-496c-af15-59179774f6d2" providerId="AD" clId="Web-{79D7F87F-13AE-8DE3-C36E-F96BF4EB337F}" dt="2025-04-24T19:19:00.462" v="133" actId="20577"/>
        <pc:sldMkLst>
          <pc:docMk/>
          <pc:sldMk cId="3548624201" sldId="282"/>
        </pc:sldMkLst>
        <pc:spChg chg="mod">
          <ac:chgData name="William Bryce (2416710)" userId="S::2416710@student.uwtsd.ac.uk::a4757284-7e44-496c-af15-59179774f6d2" providerId="AD" clId="Web-{79D7F87F-13AE-8DE3-C36E-F96BF4EB337F}" dt="2025-04-24T19:19:00.462" v="133" actId="20577"/>
          <ac:spMkLst>
            <pc:docMk/>
            <pc:sldMk cId="3548624201" sldId="282"/>
            <ac:spMk id="3" creationId="{B56F17C0-5FFE-FC41-BF03-47AC3CC4A573}"/>
          </ac:spMkLst>
        </pc:spChg>
      </pc:sldChg>
      <pc:sldChg chg="modSp add replId">
        <pc:chgData name="William Bryce (2416710)" userId="S::2416710@student.uwtsd.ac.uk::a4757284-7e44-496c-af15-59179774f6d2" providerId="AD" clId="Web-{79D7F87F-13AE-8DE3-C36E-F96BF4EB337F}" dt="2025-04-24T19:26:07.835" v="168" actId="20577"/>
        <pc:sldMkLst>
          <pc:docMk/>
          <pc:sldMk cId="1447390628" sldId="284"/>
        </pc:sldMkLst>
        <pc:spChg chg="mod">
          <ac:chgData name="William Bryce (2416710)" userId="S::2416710@student.uwtsd.ac.uk::a4757284-7e44-496c-af15-59179774f6d2" providerId="AD" clId="Web-{79D7F87F-13AE-8DE3-C36E-F96BF4EB337F}" dt="2025-04-24T19:26:07.835" v="168" actId="20577"/>
          <ac:spMkLst>
            <pc:docMk/>
            <pc:sldMk cId="1447390628" sldId="284"/>
            <ac:spMk id="2" creationId="{5D14A4DC-58FC-EA47-FF8F-80EFB5BA4D01}"/>
          </ac:spMkLst>
        </pc:spChg>
      </pc:sldChg>
      <pc:sldChg chg="modSp add ord replId modNotes">
        <pc:chgData name="William Bryce (2416710)" userId="S::2416710@student.uwtsd.ac.uk::a4757284-7e44-496c-af15-59179774f6d2" providerId="AD" clId="Web-{79D7F87F-13AE-8DE3-C36E-F96BF4EB337F}" dt="2025-04-24T19:30:24.483" v="213"/>
        <pc:sldMkLst>
          <pc:docMk/>
          <pc:sldMk cId="3491059393" sldId="285"/>
        </pc:sldMkLst>
        <pc:spChg chg="mod">
          <ac:chgData name="William Bryce (2416710)" userId="S::2416710@student.uwtsd.ac.uk::a4757284-7e44-496c-af15-59179774f6d2" providerId="AD" clId="Web-{79D7F87F-13AE-8DE3-C36E-F96BF4EB337F}" dt="2025-04-24T19:29:19.606" v="200" actId="20577"/>
          <ac:spMkLst>
            <pc:docMk/>
            <pc:sldMk cId="3491059393" sldId="285"/>
            <ac:spMk id="5" creationId="{1C048A31-1EF8-6594-DA96-063DDD986AA9}"/>
          </ac:spMkLst>
        </pc:spChg>
        <pc:graphicFrameChg chg="modGraphic">
          <ac:chgData name="William Bryce (2416710)" userId="S::2416710@student.uwtsd.ac.uk::a4757284-7e44-496c-af15-59179774f6d2" providerId="AD" clId="Web-{79D7F87F-13AE-8DE3-C36E-F96BF4EB337F}" dt="2025-04-24T19:30:14.217" v="211" actId="20577"/>
          <ac:graphicFrameMkLst>
            <pc:docMk/>
            <pc:sldMk cId="3491059393" sldId="285"/>
            <ac:graphicFrameMk id="7" creationId="{C60190EB-E5FF-7189-678D-248E3C765E4D}"/>
          </ac:graphicFrameMkLst>
        </pc:graphicFrameChg>
      </pc:sldChg>
      <pc:sldChg chg="add replId">
        <pc:chgData name="William Bryce (2416710)" userId="S::2416710@student.uwtsd.ac.uk::a4757284-7e44-496c-af15-59179774f6d2" providerId="AD" clId="Web-{79D7F87F-13AE-8DE3-C36E-F96BF4EB337F}" dt="2025-04-24T19:27:51.744" v="177"/>
        <pc:sldMkLst>
          <pc:docMk/>
          <pc:sldMk cId="1125181130" sldId="286"/>
        </pc:sldMkLst>
      </pc:sldChg>
    </pc:docChg>
  </pc:docChgLst>
  <pc:docChgLst>
    <pc:chgData name="Chloe Griffiths (2404641)" userId="S::2404641@student.uwtsd.ac.uk::f756def3-eed8-4ae6-b1b0-801eb807bb51" providerId="AD" clId="Web-{CF368EB8-4F36-1B09-4D28-8757AD76B2E7}"/>
    <pc:docChg chg="modSld">
      <pc:chgData name="Chloe Griffiths (2404641)" userId="S::2404641@student.uwtsd.ac.uk::f756def3-eed8-4ae6-b1b0-801eb807bb51" providerId="AD" clId="Web-{CF368EB8-4F36-1B09-4D28-8757AD76B2E7}" dt="2025-04-27T18:19:12.947" v="9" actId="1076"/>
      <pc:docMkLst>
        <pc:docMk/>
      </pc:docMkLst>
      <pc:sldChg chg="modSp">
        <pc:chgData name="Chloe Griffiths (2404641)" userId="S::2404641@student.uwtsd.ac.uk::f756def3-eed8-4ae6-b1b0-801eb807bb51" providerId="AD" clId="Web-{CF368EB8-4F36-1B09-4D28-8757AD76B2E7}" dt="2025-04-27T18:19:12.947" v="9" actId="1076"/>
        <pc:sldMkLst>
          <pc:docMk/>
          <pc:sldMk cId="3447873512" sldId="260"/>
        </pc:sldMkLst>
        <pc:graphicFrameChg chg="mod">
          <ac:chgData name="Chloe Griffiths (2404641)" userId="S::2404641@student.uwtsd.ac.uk::f756def3-eed8-4ae6-b1b0-801eb807bb51" providerId="AD" clId="Web-{CF368EB8-4F36-1B09-4D28-8757AD76B2E7}" dt="2025-04-27T18:19:12.947" v="9" actId="1076"/>
          <ac:graphicFrameMkLst>
            <pc:docMk/>
            <pc:sldMk cId="3447873512" sldId="260"/>
            <ac:graphicFrameMk id="5" creationId="{AEF41608-6CE5-9DFD-9687-88D1E5F2DAF2}"/>
          </ac:graphicFrameMkLst>
        </pc:graphicFrameChg>
      </pc:sldChg>
      <pc:sldChg chg="modSp">
        <pc:chgData name="Chloe Griffiths (2404641)" userId="S::2404641@student.uwtsd.ac.uk::f756def3-eed8-4ae6-b1b0-801eb807bb51" providerId="AD" clId="Web-{CF368EB8-4F36-1B09-4D28-8757AD76B2E7}" dt="2025-04-27T18:16:00.520" v="8" actId="20577"/>
        <pc:sldMkLst>
          <pc:docMk/>
          <pc:sldMk cId="544580989" sldId="265"/>
        </pc:sldMkLst>
        <pc:spChg chg="mod">
          <ac:chgData name="Chloe Griffiths (2404641)" userId="S::2404641@student.uwtsd.ac.uk::f756def3-eed8-4ae6-b1b0-801eb807bb51" providerId="AD" clId="Web-{CF368EB8-4F36-1B09-4D28-8757AD76B2E7}" dt="2025-04-27T18:16:00.520" v="8" actId="20577"/>
          <ac:spMkLst>
            <pc:docMk/>
            <pc:sldMk cId="544580989" sldId="265"/>
            <ac:spMk id="2" creationId="{C191D189-ED68-BD6E-2FD2-9E289AE0805D}"/>
          </ac:spMkLst>
        </pc:spChg>
      </pc:sldChg>
      <pc:sldChg chg="modSp">
        <pc:chgData name="Chloe Griffiths (2404641)" userId="S::2404641@student.uwtsd.ac.uk::f756def3-eed8-4ae6-b1b0-801eb807bb51" providerId="AD" clId="Web-{CF368EB8-4F36-1B09-4D28-8757AD76B2E7}" dt="2025-04-27T18:15:34.128" v="3" actId="20577"/>
        <pc:sldMkLst>
          <pc:docMk/>
          <pc:sldMk cId="3988710632" sldId="273"/>
        </pc:sldMkLst>
        <pc:spChg chg="mod">
          <ac:chgData name="Chloe Griffiths (2404641)" userId="S::2404641@student.uwtsd.ac.uk::f756def3-eed8-4ae6-b1b0-801eb807bb51" providerId="AD" clId="Web-{CF368EB8-4F36-1B09-4D28-8757AD76B2E7}" dt="2025-04-27T18:15:34.128" v="3" actId="20577"/>
          <ac:spMkLst>
            <pc:docMk/>
            <pc:sldMk cId="3988710632" sldId="273"/>
            <ac:spMk id="2" creationId="{FBBEB9C8-CF4F-C233-604F-8EA550F31C30}"/>
          </ac:spMkLst>
        </pc:spChg>
      </pc:sldChg>
    </pc:docChg>
  </pc:docChgLst>
  <pc:docChgLst>
    <pc:chgData name="William Bryce (2416710)" userId="S::2416710@student.uwtsd.ac.uk::a4757284-7e44-496c-af15-59179774f6d2" providerId="AD" clId="Web-{FB249797-0F8F-27AF-D0BC-2649629F0A23}"/>
    <pc:docChg chg="modSld">
      <pc:chgData name="William Bryce (2416710)" userId="S::2416710@student.uwtsd.ac.uk::a4757284-7e44-496c-af15-59179774f6d2" providerId="AD" clId="Web-{FB249797-0F8F-27AF-D0BC-2649629F0A23}" dt="2025-04-16T16:40:01.165" v="234" actId="20577"/>
      <pc:docMkLst>
        <pc:docMk/>
      </pc:docMkLst>
      <pc:sldChg chg="modSp">
        <pc:chgData name="William Bryce (2416710)" userId="S::2416710@student.uwtsd.ac.uk::a4757284-7e44-496c-af15-59179774f6d2" providerId="AD" clId="Web-{FB249797-0F8F-27AF-D0BC-2649629F0A23}" dt="2025-04-16T16:40:01.165" v="234" actId="20577"/>
        <pc:sldMkLst>
          <pc:docMk/>
          <pc:sldMk cId="544580989" sldId="265"/>
        </pc:sldMkLst>
        <pc:spChg chg="mod">
          <ac:chgData name="William Bryce (2416710)" userId="S::2416710@student.uwtsd.ac.uk::a4757284-7e44-496c-af15-59179774f6d2" providerId="AD" clId="Web-{FB249797-0F8F-27AF-D0BC-2649629F0A23}" dt="2025-04-16T12:52:46.663" v="73" actId="20577"/>
          <ac:spMkLst>
            <pc:docMk/>
            <pc:sldMk cId="544580989" sldId="265"/>
            <ac:spMk id="2" creationId="{C191D189-ED68-BD6E-2FD2-9E289AE0805D}"/>
          </ac:spMkLst>
        </pc:spChg>
        <pc:spChg chg="mod">
          <ac:chgData name="William Bryce (2416710)" userId="S::2416710@student.uwtsd.ac.uk::a4757284-7e44-496c-af15-59179774f6d2" providerId="AD" clId="Web-{FB249797-0F8F-27AF-D0BC-2649629F0A23}" dt="2025-04-16T16:40:01.165" v="234" actId="20577"/>
          <ac:spMkLst>
            <pc:docMk/>
            <pc:sldMk cId="544580989" sldId="265"/>
            <ac:spMk id="3" creationId="{041127F6-0815-BEA3-F153-0485187C76E3}"/>
          </ac:spMkLst>
        </pc:spChg>
      </pc:sldChg>
      <pc:sldChg chg="addSp modSp">
        <pc:chgData name="William Bryce (2416710)" userId="S::2416710@student.uwtsd.ac.uk::a4757284-7e44-496c-af15-59179774f6d2" providerId="AD" clId="Web-{FB249797-0F8F-27AF-D0BC-2649629F0A23}" dt="2025-04-16T16:34:22.246" v="177" actId="1076"/>
        <pc:sldMkLst>
          <pc:docMk/>
          <pc:sldMk cId="3831169281" sldId="268"/>
        </pc:sldMkLst>
        <pc:spChg chg="add mod">
          <ac:chgData name="William Bryce (2416710)" userId="S::2416710@student.uwtsd.ac.uk::a4757284-7e44-496c-af15-59179774f6d2" providerId="AD" clId="Web-{FB249797-0F8F-27AF-D0BC-2649629F0A23}" dt="2025-04-16T16:34:22.246" v="177" actId="1076"/>
          <ac:spMkLst>
            <pc:docMk/>
            <pc:sldMk cId="3831169281" sldId="268"/>
            <ac:spMk id="4" creationId="{1BF9740A-A44B-5878-1AD1-87DCF12CCC22}"/>
          </ac:spMkLst>
        </pc:spChg>
      </pc:sldChg>
      <pc:sldChg chg="modSp">
        <pc:chgData name="William Bryce (2416710)" userId="S::2416710@student.uwtsd.ac.uk::a4757284-7e44-496c-af15-59179774f6d2" providerId="AD" clId="Web-{FB249797-0F8F-27AF-D0BC-2649629F0A23}" dt="2025-04-16T12:56:06.199" v="93" actId="20577"/>
        <pc:sldMkLst>
          <pc:docMk/>
          <pc:sldMk cId="1548709530" sldId="271"/>
        </pc:sldMkLst>
        <pc:spChg chg="mod">
          <ac:chgData name="William Bryce (2416710)" userId="S::2416710@student.uwtsd.ac.uk::a4757284-7e44-496c-af15-59179774f6d2" providerId="AD" clId="Web-{FB249797-0F8F-27AF-D0BC-2649629F0A23}" dt="2025-04-16T12:56:06.199" v="93" actId="20577"/>
          <ac:spMkLst>
            <pc:docMk/>
            <pc:sldMk cId="1548709530" sldId="271"/>
            <ac:spMk id="3" creationId="{9051830B-39ED-2C2E-45C3-C41FEC326B73}"/>
          </ac:spMkLst>
        </pc:spChg>
      </pc:sldChg>
    </pc:docChg>
  </pc:docChgLst>
  <pc:docChgLst>
    <pc:chgData name="Chloe Griffiths (2404641)" userId="S::2404641@student.uwtsd.ac.uk::f756def3-eed8-4ae6-b1b0-801eb807bb51" providerId="AD" clId="Web-{1DA7751F-38FA-1268-4B09-F720A7DBF24E}"/>
    <pc:docChg chg="addSld delSld modSld sldOrd addMainMaster delMainMaster">
      <pc:chgData name="Chloe Griffiths (2404641)" userId="S::2404641@student.uwtsd.ac.uk::f756def3-eed8-4ae6-b1b0-801eb807bb51" providerId="AD" clId="Web-{1DA7751F-38FA-1268-4B09-F720A7DBF24E}" dt="2025-03-25T12:23:01.670" v="291" actId="20577"/>
      <pc:docMkLst>
        <pc:docMk/>
      </pc:docMkLst>
      <pc:sldChg chg="addSp delSp modSp mod setBg modClrScheme setClrOvrMap delDesignElem chgLayout">
        <pc:chgData name="Chloe Griffiths (2404641)" userId="S::2404641@student.uwtsd.ac.uk::f756def3-eed8-4ae6-b1b0-801eb807bb51" providerId="AD" clId="Web-{1DA7751F-38FA-1268-4B09-F720A7DBF24E}" dt="2025-03-25T10:42:50.344" v="143"/>
        <pc:sldMkLst>
          <pc:docMk/>
          <pc:sldMk cId="109857222" sldId="256"/>
        </pc:sldMkLst>
        <pc:spChg chg="mod ord">
          <ac:chgData name="Chloe Griffiths (2404641)" userId="S::2404641@student.uwtsd.ac.uk::f756def3-eed8-4ae6-b1b0-801eb807bb51" providerId="AD" clId="Web-{1DA7751F-38FA-1268-4B09-F720A7DBF24E}" dt="2025-03-25T10:41:04.950" v="134"/>
          <ac:spMkLst>
            <pc:docMk/>
            <pc:sldMk cId="109857222" sldId="256"/>
            <ac:spMk id="2" creationId="{00000000-0000-0000-0000-000000000000}"/>
          </ac:spMkLst>
        </pc:spChg>
        <pc:spChg chg="mod ord">
          <ac:chgData name="Chloe Griffiths (2404641)" userId="S::2404641@student.uwtsd.ac.uk::f756def3-eed8-4ae6-b1b0-801eb807bb51" providerId="AD" clId="Web-{1DA7751F-38FA-1268-4B09-F720A7DBF24E}" dt="2025-03-25T10:41:04.950" v="134"/>
          <ac:spMkLst>
            <pc:docMk/>
            <pc:sldMk cId="109857222" sldId="256"/>
            <ac:spMk id="3" creationId="{00000000-0000-0000-0000-000000000000}"/>
          </ac:spMkLst>
        </pc:spChg>
        <pc:spChg chg="add del">
          <ac:chgData name="Chloe Griffiths (2404641)" userId="S::2404641@student.uwtsd.ac.uk::f756def3-eed8-4ae6-b1b0-801eb807bb51" providerId="AD" clId="Web-{1DA7751F-38FA-1268-4B09-F720A7DBF24E}" dt="2025-03-25T10:39:54.995" v="130"/>
          <ac:spMkLst>
            <pc:docMk/>
            <pc:sldMk cId="109857222" sldId="256"/>
            <ac:spMk id="9" creationId="{B7E2F724-2FB3-4D1D-A730-739B8654C030}"/>
          </ac:spMkLst>
        </pc:spChg>
        <pc:spChg chg="add del">
          <ac:chgData name="Chloe Griffiths (2404641)" userId="S::2404641@student.uwtsd.ac.uk::f756def3-eed8-4ae6-b1b0-801eb807bb51" providerId="AD" clId="Web-{1DA7751F-38FA-1268-4B09-F720A7DBF24E}" dt="2025-03-25T10:39:54.995" v="130"/>
          <ac:spMkLst>
            <pc:docMk/>
            <pc:sldMk cId="109857222" sldId="256"/>
            <ac:spMk id="11" creationId="{B2C335F7-F61C-4EB4-80F2-4B1438FE66BB}"/>
          </ac:spMkLst>
        </pc:spChg>
        <pc:picChg chg="add">
          <ac:chgData name="Chloe Griffiths (2404641)" userId="S::2404641@student.uwtsd.ac.uk::f756def3-eed8-4ae6-b1b0-801eb807bb51" providerId="AD" clId="Web-{1DA7751F-38FA-1268-4B09-F720A7DBF24E}" dt="2025-03-25T10:26:21.584" v="13"/>
          <ac:picMkLst>
            <pc:docMk/>
            <pc:sldMk cId="109857222" sldId="256"/>
            <ac:picMk id="4" creationId="{AA92D4F7-C8CE-8DC6-79E6-D5AB7C9389EB}"/>
          </ac:picMkLst>
        </pc:picChg>
        <pc:picChg chg="add mod">
          <ac:chgData name="Chloe Griffiths (2404641)" userId="S::2404641@student.uwtsd.ac.uk::f756def3-eed8-4ae6-b1b0-801eb807bb51" providerId="AD" clId="Web-{1DA7751F-38FA-1268-4B09-F720A7DBF24E}" dt="2025-03-25T10:42:50.344" v="143"/>
          <ac:picMkLst>
            <pc:docMk/>
            <pc:sldMk cId="109857222" sldId="256"/>
            <ac:picMk id="5" creationId="{4BDB509A-14BC-44B9-DB9F-FA77B7B9B1DF}"/>
          </ac:picMkLst>
        </pc:picChg>
      </pc:sldChg>
      <pc:sldChg chg="modSp new mod modClrScheme chgLayout">
        <pc:chgData name="Chloe Griffiths (2404641)" userId="S::2404641@student.uwtsd.ac.uk::f756def3-eed8-4ae6-b1b0-801eb807bb51" providerId="AD" clId="Web-{1DA7751F-38FA-1268-4B09-F720A7DBF24E}" dt="2025-03-25T12:22:40.623" v="275" actId="20577"/>
        <pc:sldMkLst>
          <pc:docMk/>
          <pc:sldMk cId="3410290542" sldId="257"/>
        </pc:sldMkLst>
        <pc:spChg chg="mod ord">
          <ac:chgData name="Chloe Griffiths (2404641)" userId="S::2404641@student.uwtsd.ac.uk::f756def3-eed8-4ae6-b1b0-801eb807bb51" providerId="AD" clId="Web-{1DA7751F-38FA-1268-4B09-F720A7DBF24E}" dt="2025-03-25T12:19:29.524" v="182" actId="20577"/>
          <ac:spMkLst>
            <pc:docMk/>
            <pc:sldMk cId="3410290542" sldId="257"/>
            <ac:spMk id="2" creationId="{8CC155AB-D30A-E837-366C-BC485B72E0FD}"/>
          </ac:spMkLst>
        </pc:spChg>
        <pc:spChg chg="mod ord">
          <ac:chgData name="Chloe Griffiths (2404641)" userId="S::2404641@student.uwtsd.ac.uk::f756def3-eed8-4ae6-b1b0-801eb807bb51" providerId="AD" clId="Web-{1DA7751F-38FA-1268-4B09-F720A7DBF24E}" dt="2025-03-25T12:22:40.623" v="275" actId="20577"/>
          <ac:spMkLst>
            <pc:docMk/>
            <pc:sldMk cId="3410290542" sldId="257"/>
            <ac:spMk id="3" creationId="{8D9268BE-67F5-1559-573C-36FC894F348A}"/>
          </ac:spMkLst>
        </pc:spChg>
      </pc:sldChg>
      <pc:sldChg chg="modSp new mod modClrScheme chgLayout">
        <pc:chgData name="Chloe Griffiths (2404641)" userId="S::2404641@student.uwtsd.ac.uk::f756def3-eed8-4ae6-b1b0-801eb807bb51" providerId="AD" clId="Web-{1DA7751F-38FA-1268-4B09-F720A7DBF24E}" dt="2025-03-25T12:23:01.670" v="291" actId="20577"/>
        <pc:sldMkLst>
          <pc:docMk/>
          <pc:sldMk cId="1630289122" sldId="258"/>
        </pc:sldMkLst>
        <pc:spChg chg="mod ord">
          <ac:chgData name="Chloe Griffiths (2404641)" userId="S::2404641@student.uwtsd.ac.uk::f756def3-eed8-4ae6-b1b0-801eb807bb51" providerId="AD" clId="Web-{1DA7751F-38FA-1268-4B09-F720A7DBF24E}" dt="2025-03-25T12:19:48.369" v="196" actId="20577"/>
          <ac:spMkLst>
            <pc:docMk/>
            <pc:sldMk cId="1630289122" sldId="258"/>
            <ac:spMk id="2" creationId="{0D9ABBEF-B3E6-8453-C3AD-24EC5B9E1CF4}"/>
          </ac:spMkLst>
        </pc:spChg>
        <pc:spChg chg="mod ord">
          <ac:chgData name="Chloe Griffiths (2404641)" userId="S::2404641@student.uwtsd.ac.uk::f756def3-eed8-4ae6-b1b0-801eb807bb51" providerId="AD" clId="Web-{1DA7751F-38FA-1268-4B09-F720A7DBF24E}" dt="2025-03-25T12:23:01.670" v="291" actId="20577"/>
          <ac:spMkLst>
            <pc:docMk/>
            <pc:sldMk cId="1630289122" sldId="258"/>
            <ac:spMk id="3" creationId="{CAAFDFCF-C420-0023-592E-599A3351063E}"/>
          </ac:spMkLst>
        </pc:spChg>
      </pc:sldChg>
      <pc:sldChg chg="addSp delSp modSp new del mod setBg modClrScheme delDesignElem chgLayout">
        <pc:chgData name="Chloe Griffiths (2404641)" userId="S::2404641@student.uwtsd.ac.uk::f756def3-eed8-4ae6-b1b0-801eb807bb51" providerId="AD" clId="Web-{1DA7751F-38FA-1268-4B09-F720A7DBF24E}" dt="2025-03-25T12:19:11.227" v="172"/>
        <pc:sldMkLst>
          <pc:docMk/>
          <pc:sldMk cId="2552307831" sldId="259"/>
        </pc:sldMkLst>
        <pc:spChg chg="add del mod ord">
          <ac:chgData name="Chloe Griffiths (2404641)" userId="S::2404641@student.uwtsd.ac.uk::f756def3-eed8-4ae6-b1b0-801eb807bb51" providerId="AD" clId="Web-{1DA7751F-38FA-1268-4B09-F720A7DBF24E}" dt="2025-03-25T10:42:44.641" v="141"/>
          <ac:spMkLst>
            <pc:docMk/>
            <pc:sldMk cId="2552307831" sldId="259"/>
            <ac:spMk id="2" creationId="{E4432469-47CF-1901-B8A1-3558EDC7222B}"/>
          </ac:spMkLst>
        </pc:spChg>
        <pc:spChg chg="del mod ord">
          <ac:chgData name="Chloe Griffiths (2404641)" userId="S::2404641@student.uwtsd.ac.uk::f756def3-eed8-4ae6-b1b0-801eb807bb51" providerId="AD" clId="Web-{1DA7751F-38FA-1268-4B09-F720A7DBF24E}" dt="2025-03-25T10:40:07.152" v="131"/>
          <ac:spMkLst>
            <pc:docMk/>
            <pc:sldMk cId="2552307831" sldId="259"/>
            <ac:spMk id="3" creationId="{34EFA4E6-A7EB-756C-FF34-92D0DB584C51}"/>
          </ac:spMkLst>
        </pc:spChg>
        <pc:spChg chg="add del">
          <ac:chgData name="Chloe Griffiths (2404641)" userId="S::2404641@student.uwtsd.ac.uk::f756def3-eed8-4ae6-b1b0-801eb807bb51" providerId="AD" clId="Web-{1DA7751F-38FA-1268-4B09-F720A7DBF24E}" dt="2025-03-25T10:40:43.059" v="133"/>
          <ac:spMkLst>
            <pc:docMk/>
            <pc:sldMk cId="2552307831" sldId="259"/>
            <ac:spMk id="8" creationId="{A6F05DDE-5F2C-44F5-BACC-DED4737B11B8}"/>
          </ac:spMkLst>
        </pc:spChg>
        <pc:spChg chg="add del">
          <ac:chgData name="Chloe Griffiths (2404641)" userId="S::2404641@student.uwtsd.ac.uk::f756def3-eed8-4ae6-b1b0-801eb807bb51" providerId="AD" clId="Web-{1DA7751F-38FA-1268-4B09-F720A7DBF24E}" dt="2025-03-25T10:40:43.059" v="133"/>
          <ac:spMkLst>
            <pc:docMk/>
            <pc:sldMk cId="2552307831" sldId="259"/>
            <ac:spMk id="10" creationId="{7EFFE664-A3F2-4977-A6E3-C38CF57A1630}"/>
          </ac:spMkLst>
        </pc:spChg>
        <pc:spChg chg="add del">
          <ac:chgData name="Chloe Griffiths (2404641)" userId="S::2404641@student.uwtsd.ac.uk::f756def3-eed8-4ae6-b1b0-801eb807bb51" providerId="AD" clId="Web-{1DA7751F-38FA-1268-4B09-F720A7DBF24E}" dt="2025-03-25T10:40:43.059" v="133"/>
          <ac:spMkLst>
            <pc:docMk/>
            <pc:sldMk cId="2552307831" sldId="259"/>
            <ac:spMk id="12" creationId="{C85C471A-7EB8-45A1-901F-B4BBC499F1ED}"/>
          </ac:spMkLst>
        </pc:spChg>
      </pc:sldChg>
      <pc:sldChg chg="modSp new mod modClrScheme chgLayout">
        <pc:chgData name="Chloe Griffiths (2404641)" userId="S::2404641@student.uwtsd.ac.uk::f756def3-eed8-4ae6-b1b0-801eb807bb51" providerId="AD" clId="Web-{1DA7751F-38FA-1268-4B09-F720A7DBF24E}" dt="2025-03-25T10:41:04.950" v="134"/>
        <pc:sldMkLst>
          <pc:docMk/>
          <pc:sldMk cId="3447873512" sldId="260"/>
        </pc:sldMkLst>
        <pc:spChg chg="mod ord">
          <ac:chgData name="Chloe Griffiths (2404641)" userId="S::2404641@student.uwtsd.ac.uk::f756def3-eed8-4ae6-b1b0-801eb807bb51" providerId="AD" clId="Web-{1DA7751F-38FA-1268-4B09-F720A7DBF24E}" dt="2025-03-25T10:41:04.950" v="134"/>
          <ac:spMkLst>
            <pc:docMk/>
            <pc:sldMk cId="3447873512" sldId="260"/>
            <ac:spMk id="2" creationId="{BF0C794B-B1E2-3A77-CF4B-D7E416D30FE8}"/>
          </ac:spMkLst>
        </pc:spChg>
        <pc:spChg chg="mod ord">
          <ac:chgData name="Chloe Griffiths (2404641)" userId="S::2404641@student.uwtsd.ac.uk::f756def3-eed8-4ae6-b1b0-801eb807bb51" providerId="AD" clId="Web-{1DA7751F-38FA-1268-4B09-F720A7DBF24E}" dt="2025-03-25T10:41:04.950" v="134"/>
          <ac:spMkLst>
            <pc:docMk/>
            <pc:sldMk cId="3447873512" sldId="260"/>
            <ac:spMk id="3" creationId="{8994DB9D-F06F-E87B-2A03-E8FEC22C4AB9}"/>
          </ac:spMkLst>
        </pc:spChg>
      </pc:sldChg>
      <pc:sldChg chg="modSp new mod modClrScheme chgLayout">
        <pc:chgData name="Chloe Griffiths (2404641)" userId="S::2404641@student.uwtsd.ac.uk::f756def3-eed8-4ae6-b1b0-801eb807bb51" providerId="AD" clId="Web-{1DA7751F-38FA-1268-4B09-F720A7DBF24E}" dt="2025-03-25T12:21:17.949" v="258" actId="20577"/>
        <pc:sldMkLst>
          <pc:docMk/>
          <pc:sldMk cId="1332559554" sldId="261"/>
        </pc:sldMkLst>
        <pc:spChg chg="mod ord">
          <ac:chgData name="Chloe Griffiths (2404641)" userId="S::2404641@student.uwtsd.ac.uk::f756def3-eed8-4ae6-b1b0-801eb807bb51" providerId="AD" clId="Web-{1DA7751F-38FA-1268-4B09-F720A7DBF24E}" dt="2025-03-25T12:21:17.949" v="258" actId="20577"/>
          <ac:spMkLst>
            <pc:docMk/>
            <pc:sldMk cId="1332559554" sldId="261"/>
            <ac:spMk id="2" creationId="{17F88A49-386B-298F-4AE2-004AA48C1E36}"/>
          </ac:spMkLst>
        </pc:spChg>
        <pc:spChg chg="mod ord">
          <ac:chgData name="Chloe Griffiths (2404641)" userId="S::2404641@student.uwtsd.ac.uk::f756def3-eed8-4ae6-b1b0-801eb807bb51" providerId="AD" clId="Web-{1DA7751F-38FA-1268-4B09-F720A7DBF24E}" dt="2025-03-25T12:21:11.511" v="256" actId="1076"/>
          <ac:spMkLst>
            <pc:docMk/>
            <pc:sldMk cId="1332559554" sldId="261"/>
            <ac:spMk id="3" creationId="{582E1042-B007-8BE5-1094-F75B01DF4589}"/>
          </ac:spMkLst>
        </pc:spChg>
      </pc:sldChg>
      <pc:sldChg chg="modSp new mod modClrScheme chgLayout">
        <pc:chgData name="Chloe Griffiths (2404641)" userId="S::2404641@student.uwtsd.ac.uk::f756def3-eed8-4ae6-b1b0-801eb807bb51" providerId="AD" clId="Web-{1DA7751F-38FA-1268-4B09-F720A7DBF24E}" dt="2025-03-25T10:41:04.950" v="134"/>
        <pc:sldMkLst>
          <pc:docMk/>
          <pc:sldMk cId="1887829559" sldId="262"/>
        </pc:sldMkLst>
        <pc:spChg chg="mod ord">
          <ac:chgData name="Chloe Griffiths (2404641)" userId="S::2404641@student.uwtsd.ac.uk::f756def3-eed8-4ae6-b1b0-801eb807bb51" providerId="AD" clId="Web-{1DA7751F-38FA-1268-4B09-F720A7DBF24E}" dt="2025-03-25T10:41:04.950" v="134"/>
          <ac:spMkLst>
            <pc:docMk/>
            <pc:sldMk cId="1887829559" sldId="262"/>
            <ac:spMk id="2" creationId="{F95CAB37-2A0C-67D4-B7B6-EDC7F9C76DD8}"/>
          </ac:spMkLst>
        </pc:spChg>
        <pc:spChg chg="mod ord">
          <ac:chgData name="Chloe Griffiths (2404641)" userId="S::2404641@student.uwtsd.ac.uk::f756def3-eed8-4ae6-b1b0-801eb807bb51" providerId="AD" clId="Web-{1DA7751F-38FA-1268-4B09-F720A7DBF24E}" dt="2025-03-25T10:41:04.950" v="134"/>
          <ac:spMkLst>
            <pc:docMk/>
            <pc:sldMk cId="1887829559" sldId="262"/>
            <ac:spMk id="3" creationId="{F6FDD61B-E518-672C-C328-AE6766BB876A}"/>
          </ac:spMkLst>
        </pc:spChg>
      </pc:sldChg>
      <pc:sldChg chg="modSp new mod modClrScheme chgLayout">
        <pc:chgData name="Chloe Griffiths (2404641)" userId="S::2404641@student.uwtsd.ac.uk::f756def3-eed8-4ae6-b1b0-801eb807bb51" providerId="AD" clId="Web-{1DA7751F-38FA-1268-4B09-F720A7DBF24E}" dt="2025-03-25T10:41:04.950" v="134"/>
        <pc:sldMkLst>
          <pc:docMk/>
          <pc:sldMk cId="2457247250" sldId="263"/>
        </pc:sldMkLst>
        <pc:spChg chg="mod ord">
          <ac:chgData name="Chloe Griffiths (2404641)" userId="S::2404641@student.uwtsd.ac.uk::f756def3-eed8-4ae6-b1b0-801eb807bb51" providerId="AD" clId="Web-{1DA7751F-38FA-1268-4B09-F720A7DBF24E}" dt="2025-03-25T10:41:04.950" v="134"/>
          <ac:spMkLst>
            <pc:docMk/>
            <pc:sldMk cId="2457247250" sldId="263"/>
            <ac:spMk id="2" creationId="{DE937061-A3B8-C122-83C0-29A19EEA533D}"/>
          </ac:spMkLst>
        </pc:spChg>
        <pc:spChg chg="mod ord">
          <ac:chgData name="Chloe Griffiths (2404641)" userId="S::2404641@student.uwtsd.ac.uk::f756def3-eed8-4ae6-b1b0-801eb807bb51" providerId="AD" clId="Web-{1DA7751F-38FA-1268-4B09-F720A7DBF24E}" dt="2025-03-25T10:41:04.950" v="134"/>
          <ac:spMkLst>
            <pc:docMk/>
            <pc:sldMk cId="2457247250" sldId="263"/>
            <ac:spMk id="3" creationId="{1118BB96-9ADC-5C23-2B8B-A23579699D4C}"/>
          </ac:spMkLst>
        </pc:spChg>
      </pc:sldChg>
      <pc:sldChg chg="modSp new mod modClrScheme chgLayout">
        <pc:chgData name="Chloe Griffiths (2404641)" userId="S::2404641@student.uwtsd.ac.uk::f756def3-eed8-4ae6-b1b0-801eb807bb51" providerId="AD" clId="Web-{1DA7751F-38FA-1268-4B09-F720A7DBF24E}" dt="2025-03-25T10:41:04.950" v="134"/>
        <pc:sldMkLst>
          <pc:docMk/>
          <pc:sldMk cId="3378784875" sldId="264"/>
        </pc:sldMkLst>
        <pc:spChg chg="mod ord">
          <ac:chgData name="Chloe Griffiths (2404641)" userId="S::2404641@student.uwtsd.ac.uk::f756def3-eed8-4ae6-b1b0-801eb807bb51" providerId="AD" clId="Web-{1DA7751F-38FA-1268-4B09-F720A7DBF24E}" dt="2025-03-25T10:41:04.950" v="134"/>
          <ac:spMkLst>
            <pc:docMk/>
            <pc:sldMk cId="3378784875" sldId="264"/>
            <ac:spMk id="2" creationId="{E597090F-BC92-4AE3-1E5F-A0026BC2A095}"/>
          </ac:spMkLst>
        </pc:spChg>
        <pc:spChg chg="mod ord">
          <ac:chgData name="Chloe Griffiths (2404641)" userId="S::2404641@student.uwtsd.ac.uk::f756def3-eed8-4ae6-b1b0-801eb807bb51" providerId="AD" clId="Web-{1DA7751F-38FA-1268-4B09-F720A7DBF24E}" dt="2025-03-25T10:41:04.950" v="134"/>
          <ac:spMkLst>
            <pc:docMk/>
            <pc:sldMk cId="3378784875" sldId="264"/>
            <ac:spMk id="3" creationId="{ECC2B931-E0F9-A4A3-3756-679B48A90C76}"/>
          </ac:spMkLst>
        </pc:spChg>
      </pc:sldChg>
      <pc:sldChg chg="modSp new mod modClrScheme chgLayout">
        <pc:chgData name="Chloe Griffiths (2404641)" userId="S::2404641@student.uwtsd.ac.uk::f756def3-eed8-4ae6-b1b0-801eb807bb51" providerId="AD" clId="Web-{1DA7751F-38FA-1268-4B09-F720A7DBF24E}" dt="2025-03-25T10:41:04.950" v="134"/>
        <pc:sldMkLst>
          <pc:docMk/>
          <pc:sldMk cId="544580989" sldId="265"/>
        </pc:sldMkLst>
        <pc:spChg chg="mod ord">
          <ac:chgData name="Chloe Griffiths (2404641)" userId="S::2404641@student.uwtsd.ac.uk::f756def3-eed8-4ae6-b1b0-801eb807bb51" providerId="AD" clId="Web-{1DA7751F-38FA-1268-4B09-F720A7DBF24E}" dt="2025-03-25T10:41:04.950" v="134"/>
          <ac:spMkLst>
            <pc:docMk/>
            <pc:sldMk cId="544580989" sldId="265"/>
            <ac:spMk id="2" creationId="{C191D189-ED68-BD6E-2FD2-9E289AE0805D}"/>
          </ac:spMkLst>
        </pc:spChg>
        <pc:spChg chg="mod ord">
          <ac:chgData name="Chloe Griffiths (2404641)" userId="S::2404641@student.uwtsd.ac.uk::f756def3-eed8-4ae6-b1b0-801eb807bb51" providerId="AD" clId="Web-{1DA7751F-38FA-1268-4B09-F720A7DBF24E}" dt="2025-03-25T10:41:04.950" v="134"/>
          <ac:spMkLst>
            <pc:docMk/>
            <pc:sldMk cId="544580989" sldId="265"/>
            <ac:spMk id="3" creationId="{041127F6-0815-BEA3-F153-0485187C76E3}"/>
          </ac:spMkLst>
        </pc:spChg>
      </pc:sldChg>
      <pc:sldChg chg="modSp new mod ord modClrScheme chgLayout">
        <pc:chgData name="Chloe Griffiths (2404641)" userId="S::2404641@student.uwtsd.ac.uk::f756def3-eed8-4ae6-b1b0-801eb807bb51" providerId="AD" clId="Web-{1DA7751F-38FA-1268-4B09-F720A7DBF24E}" dt="2025-03-25T12:21:25.168" v="259" actId="20577"/>
        <pc:sldMkLst>
          <pc:docMk/>
          <pc:sldMk cId="2709596321" sldId="266"/>
        </pc:sldMkLst>
        <pc:spChg chg="mod ord">
          <ac:chgData name="Chloe Griffiths (2404641)" userId="S::2404641@student.uwtsd.ac.uk::f756def3-eed8-4ae6-b1b0-801eb807bb51" providerId="AD" clId="Web-{1DA7751F-38FA-1268-4B09-F720A7DBF24E}" dt="2025-03-25T12:21:25.168" v="259" actId="20577"/>
          <ac:spMkLst>
            <pc:docMk/>
            <pc:sldMk cId="2709596321" sldId="266"/>
            <ac:spMk id="2" creationId="{44BAFF96-5D7C-471C-3FAE-E740E0C10725}"/>
          </ac:spMkLst>
        </pc:spChg>
        <pc:spChg chg="mod ord">
          <ac:chgData name="Chloe Griffiths (2404641)" userId="S::2404641@student.uwtsd.ac.uk::f756def3-eed8-4ae6-b1b0-801eb807bb51" providerId="AD" clId="Web-{1DA7751F-38FA-1268-4B09-F720A7DBF24E}" dt="2025-03-25T12:20:04.822" v="206" actId="20577"/>
          <ac:spMkLst>
            <pc:docMk/>
            <pc:sldMk cId="2709596321" sldId="266"/>
            <ac:spMk id="3" creationId="{6F0F6969-B3FB-47AF-6CCA-F88F9F26E5E8}"/>
          </ac:spMkLst>
        </pc:spChg>
      </pc:sldChg>
      <pc:sldMasterChg chg="del delSldLayout">
        <pc:chgData name="Chloe Griffiths (2404641)" userId="S::2404641@student.uwtsd.ac.uk::f756def3-eed8-4ae6-b1b0-801eb807bb51" providerId="AD" clId="Web-{1DA7751F-38FA-1268-4B09-F720A7DBF24E}" dt="2025-03-25T10:26:21.584" v="13"/>
        <pc:sldMasterMkLst>
          <pc:docMk/>
          <pc:sldMasterMk cId="2460954070" sldId="2147483660"/>
        </pc:sldMasterMkLst>
        <pc:sldLayoutChg chg="del">
          <pc:chgData name="Chloe Griffiths (2404641)" userId="S::2404641@student.uwtsd.ac.uk::f756def3-eed8-4ae6-b1b0-801eb807bb51" providerId="AD" clId="Web-{1DA7751F-38FA-1268-4B09-F720A7DBF24E}" dt="2025-03-25T10:26:21.584" v="13"/>
          <pc:sldLayoutMkLst>
            <pc:docMk/>
            <pc:sldMasterMk cId="2460954070" sldId="2147483660"/>
            <pc:sldLayoutMk cId="2385387890" sldId="2147483661"/>
          </pc:sldLayoutMkLst>
        </pc:sldLayoutChg>
        <pc:sldLayoutChg chg="del">
          <pc:chgData name="Chloe Griffiths (2404641)" userId="S::2404641@student.uwtsd.ac.uk::f756def3-eed8-4ae6-b1b0-801eb807bb51" providerId="AD" clId="Web-{1DA7751F-38FA-1268-4B09-F720A7DBF24E}" dt="2025-03-25T10:26:21.584" v="13"/>
          <pc:sldLayoutMkLst>
            <pc:docMk/>
            <pc:sldMasterMk cId="2460954070" sldId="2147483660"/>
            <pc:sldLayoutMk cId="949138452" sldId="2147483662"/>
          </pc:sldLayoutMkLst>
        </pc:sldLayoutChg>
        <pc:sldLayoutChg chg="del">
          <pc:chgData name="Chloe Griffiths (2404641)" userId="S::2404641@student.uwtsd.ac.uk::f756def3-eed8-4ae6-b1b0-801eb807bb51" providerId="AD" clId="Web-{1DA7751F-38FA-1268-4B09-F720A7DBF24E}" dt="2025-03-25T10:26:21.584" v="13"/>
          <pc:sldLayoutMkLst>
            <pc:docMk/>
            <pc:sldMasterMk cId="2460954070" sldId="2147483660"/>
            <pc:sldLayoutMk cId="2591524520" sldId="2147483663"/>
          </pc:sldLayoutMkLst>
        </pc:sldLayoutChg>
        <pc:sldLayoutChg chg="del">
          <pc:chgData name="Chloe Griffiths (2404641)" userId="S::2404641@student.uwtsd.ac.uk::f756def3-eed8-4ae6-b1b0-801eb807bb51" providerId="AD" clId="Web-{1DA7751F-38FA-1268-4B09-F720A7DBF24E}" dt="2025-03-25T10:26:21.584" v="13"/>
          <pc:sldLayoutMkLst>
            <pc:docMk/>
            <pc:sldMasterMk cId="2460954070" sldId="2147483660"/>
            <pc:sldLayoutMk cId="1203092039" sldId="2147483664"/>
          </pc:sldLayoutMkLst>
        </pc:sldLayoutChg>
        <pc:sldLayoutChg chg="del">
          <pc:chgData name="Chloe Griffiths (2404641)" userId="S::2404641@student.uwtsd.ac.uk::f756def3-eed8-4ae6-b1b0-801eb807bb51" providerId="AD" clId="Web-{1DA7751F-38FA-1268-4B09-F720A7DBF24E}" dt="2025-03-25T10:26:21.584" v="13"/>
          <pc:sldLayoutMkLst>
            <pc:docMk/>
            <pc:sldMasterMk cId="2460954070" sldId="2147483660"/>
            <pc:sldLayoutMk cId="3733172339" sldId="2147483665"/>
          </pc:sldLayoutMkLst>
        </pc:sldLayoutChg>
        <pc:sldLayoutChg chg="del">
          <pc:chgData name="Chloe Griffiths (2404641)" userId="S::2404641@student.uwtsd.ac.uk::f756def3-eed8-4ae6-b1b0-801eb807bb51" providerId="AD" clId="Web-{1DA7751F-38FA-1268-4B09-F720A7DBF24E}" dt="2025-03-25T10:26:21.584" v="13"/>
          <pc:sldLayoutMkLst>
            <pc:docMk/>
            <pc:sldMasterMk cId="2460954070" sldId="2147483660"/>
            <pc:sldLayoutMk cId="3210312558" sldId="2147483666"/>
          </pc:sldLayoutMkLst>
        </pc:sldLayoutChg>
        <pc:sldLayoutChg chg="del">
          <pc:chgData name="Chloe Griffiths (2404641)" userId="S::2404641@student.uwtsd.ac.uk::f756def3-eed8-4ae6-b1b0-801eb807bb51" providerId="AD" clId="Web-{1DA7751F-38FA-1268-4B09-F720A7DBF24E}" dt="2025-03-25T10:26:21.584" v="13"/>
          <pc:sldLayoutMkLst>
            <pc:docMk/>
            <pc:sldMasterMk cId="2460954070" sldId="2147483660"/>
            <pc:sldLayoutMk cId="3146388984" sldId="2147483667"/>
          </pc:sldLayoutMkLst>
        </pc:sldLayoutChg>
        <pc:sldLayoutChg chg="del">
          <pc:chgData name="Chloe Griffiths (2404641)" userId="S::2404641@student.uwtsd.ac.uk::f756def3-eed8-4ae6-b1b0-801eb807bb51" providerId="AD" clId="Web-{1DA7751F-38FA-1268-4B09-F720A7DBF24E}" dt="2025-03-25T10:26:21.584" v="13"/>
          <pc:sldLayoutMkLst>
            <pc:docMk/>
            <pc:sldMasterMk cId="2460954070" sldId="2147483660"/>
            <pc:sldLayoutMk cId="3171841454" sldId="2147483668"/>
          </pc:sldLayoutMkLst>
        </pc:sldLayoutChg>
        <pc:sldLayoutChg chg="del">
          <pc:chgData name="Chloe Griffiths (2404641)" userId="S::2404641@student.uwtsd.ac.uk::f756def3-eed8-4ae6-b1b0-801eb807bb51" providerId="AD" clId="Web-{1DA7751F-38FA-1268-4B09-F720A7DBF24E}" dt="2025-03-25T10:26:21.584" v="13"/>
          <pc:sldLayoutMkLst>
            <pc:docMk/>
            <pc:sldMasterMk cId="2460954070" sldId="2147483660"/>
            <pc:sldLayoutMk cId="1718958274" sldId="2147483669"/>
          </pc:sldLayoutMkLst>
        </pc:sldLayoutChg>
        <pc:sldLayoutChg chg="del">
          <pc:chgData name="Chloe Griffiths (2404641)" userId="S::2404641@student.uwtsd.ac.uk::f756def3-eed8-4ae6-b1b0-801eb807bb51" providerId="AD" clId="Web-{1DA7751F-38FA-1268-4B09-F720A7DBF24E}" dt="2025-03-25T10:26:21.584" v="13"/>
          <pc:sldLayoutMkLst>
            <pc:docMk/>
            <pc:sldMasterMk cId="2460954070" sldId="2147483660"/>
            <pc:sldLayoutMk cId="2202905451" sldId="2147483670"/>
          </pc:sldLayoutMkLst>
        </pc:sldLayoutChg>
        <pc:sldLayoutChg chg="del">
          <pc:chgData name="Chloe Griffiths (2404641)" userId="S::2404641@student.uwtsd.ac.uk::f756def3-eed8-4ae6-b1b0-801eb807bb51" providerId="AD" clId="Web-{1DA7751F-38FA-1268-4B09-F720A7DBF24E}" dt="2025-03-25T10:26:21.584" v="13"/>
          <pc:sldLayoutMkLst>
            <pc:docMk/>
            <pc:sldMasterMk cId="2460954070" sldId="2147483660"/>
            <pc:sldLayoutMk cId="3479445657" sldId="2147483671"/>
          </pc:sldLayoutMkLst>
        </pc:sldLayoutChg>
      </pc:sldMasterChg>
      <pc:sldMasterChg chg="add del addSldLayout delSldLayout">
        <pc:chgData name="Chloe Griffiths (2404641)" userId="S::2404641@student.uwtsd.ac.uk::f756def3-eed8-4ae6-b1b0-801eb807bb51" providerId="AD" clId="Web-{1DA7751F-38FA-1268-4B09-F720A7DBF24E}" dt="2025-03-25T10:39:54.995" v="130"/>
        <pc:sldMasterMkLst>
          <pc:docMk/>
          <pc:sldMasterMk cId="4222191486" sldId="2147483695"/>
        </pc:sldMasterMkLst>
        <pc:sldLayoutChg chg="add del">
          <pc:chgData name="Chloe Griffiths (2404641)" userId="S::2404641@student.uwtsd.ac.uk::f756def3-eed8-4ae6-b1b0-801eb807bb51" providerId="AD" clId="Web-{1DA7751F-38FA-1268-4B09-F720A7DBF24E}" dt="2025-03-25T10:39:54.995" v="130"/>
          <pc:sldLayoutMkLst>
            <pc:docMk/>
            <pc:sldMasterMk cId="4222191486" sldId="2147483695"/>
            <pc:sldLayoutMk cId="376127977" sldId="2147483684"/>
          </pc:sldLayoutMkLst>
        </pc:sldLayoutChg>
        <pc:sldLayoutChg chg="add del">
          <pc:chgData name="Chloe Griffiths (2404641)" userId="S::2404641@student.uwtsd.ac.uk::f756def3-eed8-4ae6-b1b0-801eb807bb51" providerId="AD" clId="Web-{1DA7751F-38FA-1268-4B09-F720A7DBF24E}" dt="2025-03-25T10:39:54.995" v="130"/>
          <pc:sldLayoutMkLst>
            <pc:docMk/>
            <pc:sldMasterMk cId="4222191486" sldId="2147483695"/>
            <pc:sldLayoutMk cId="2830675541" sldId="2147483685"/>
          </pc:sldLayoutMkLst>
        </pc:sldLayoutChg>
        <pc:sldLayoutChg chg="add del">
          <pc:chgData name="Chloe Griffiths (2404641)" userId="S::2404641@student.uwtsd.ac.uk::f756def3-eed8-4ae6-b1b0-801eb807bb51" providerId="AD" clId="Web-{1DA7751F-38FA-1268-4B09-F720A7DBF24E}" dt="2025-03-25T10:39:54.995" v="130"/>
          <pc:sldLayoutMkLst>
            <pc:docMk/>
            <pc:sldMasterMk cId="4222191486" sldId="2147483695"/>
            <pc:sldLayoutMk cId="1679472558" sldId="2147483686"/>
          </pc:sldLayoutMkLst>
        </pc:sldLayoutChg>
        <pc:sldLayoutChg chg="add del">
          <pc:chgData name="Chloe Griffiths (2404641)" userId="S::2404641@student.uwtsd.ac.uk::f756def3-eed8-4ae6-b1b0-801eb807bb51" providerId="AD" clId="Web-{1DA7751F-38FA-1268-4B09-F720A7DBF24E}" dt="2025-03-25T10:39:54.995" v="130"/>
          <pc:sldLayoutMkLst>
            <pc:docMk/>
            <pc:sldMasterMk cId="4222191486" sldId="2147483695"/>
            <pc:sldLayoutMk cId="3982020770" sldId="2147483687"/>
          </pc:sldLayoutMkLst>
        </pc:sldLayoutChg>
        <pc:sldLayoutChg chg="add del">
          <pc:chgData name="Chloe Griffiths (2404641)" userId="S::2404641@student.uwtsd.ac.uk::f756def3-eed8-4ae6-b1b0-801eb807bb51" providerId="AD" clId="Web-{1DA7751F-38FA-1268-4B09-F720A7DBF24E}" dt="2025-03-25T10:39:54.995" v="130"/>
          <pc:sldLayoutMkLst>
            <pc:docMk/>
            <pc:sldMasterMk cId="4222191486" sldId="2147483695"/>
            <pc:sldLayoutMk cId="3326941280" sldId="2147483688"/>
          </pc:sldLayoutMkLst>
        </pc:sldLayoutChg>
        <pc:sldLayoutChg chg="add del">
          <pc:chgData name="Chloe Griffiths (2404641)" userId="S::2404641@student.uwtsd.ac.uk::f756def3-eed8-4ae6-b1b0-801eb807bb51" providerId="AD" clId="Web-{1DA7751F-38FA-1268-4B09-F720A7DBF24E}" dt="2025-03-25T10:39:54.995" v="130"/>
          <pc:sldLayoutMkLst>
            <pc:docMk/>
            <pc:sldMasterMk cId="4222191486" sldId="2147483695"/>
            <pc:sldLayoutMk cId="959497027" sldId="2147483689"/>
          </pc:sldLayoutMkLst>
        </pc:sldLayoutChg>
        <pc:sldLayoutChg chg="add del">
          <pc:chgData name="Chloe Griffiths (2404641)" userId="S::2404641@student.uwtsd.ac.uk::f756def3-eed8-4ae6-b1b0-801eb807bb51" providerId="AD" clId="Web-{1DA7751F-38FA-1268-4B09-F720A7DBF24E}" dt="2025-03-25T10:39:54.995" v="130"/>
          <pc:sldLayoutMkLst>
            <pc:docMk/>
            <pc:sldMasterMk cId="4222191486" sldId="2147483695"/>
            <pc:sldLayoutMk cId="2248202856" sldId="2147483690"/>
          </pc:sldLayoutMkLst>
        </pc:sldLayoutChg>
        <pc:sldLayoutChg chg="add del">
          <pc:chgData name="Chloe Griffiths (2404641)" userId="S::2404641@student.uwtsd.ac.uk::f756def3-eed8-4ae6-b1b0-801eb807bb51" providerId="AD" clId="Web-{1DA7751F-38FA-1268-4B09-F720A7DBF24E}" dt="2025-03-25T10:39:54.995" v="130"/>
          <pc:sldLayoutMkLst>
            <pc:docMk/>
            <pc:sldMasterMk cId="4222191486" sldId="2147483695"/>
            <pc:sldLayoutMk cId="1373288623" sldId="2147483691"/>
          </pc:sldLayoutMkLst>
        </pc:sldLayoutChg>
        <pc:sldLayoutChg chg="add del">
          <pc:chgData name="Chloe Griffiths (2404641)" userId="S::2404641@student.uwtsd.ac.uk::f756def3-eed8-4ae6-b1b0-801eb807bb51" providerId="AD" clId="Web-{1DA7751F-38FA-1268-4B09-F720A7DBF24E}" dt="2025-03-25T10:39:54.995" v="130"/>
          <pc:sldLayoutMkLst>
            <pc:docMk/>
            <pc:sldMasterMk cId="4222191486" sldId="2147483695"/>
            <pc:sldLayoutMk cId="370829333" sldId="2147483692"/>
          </pc:sldLayoutMkLst>
        </pc:sldLayoutChg>
        <pc:sldLayoutChg chg="add del">
          <pc:chgData name="Chloe Griffiths (2404641)" userId="S::2404641@student.uwtsd.ac.uk::f756def3-eed8-4ae6-b1b0-801eb807bb51" providerId="AD" clId="Web-{1DA7751F-38FA-1268-4B09-F720A7DBF24E}" dt="2025-03-25T10:39:54.995" v="130"/>
          <pc:sldLayoutMkLst>
            <pc:docMk/>
            <pc:sldMasterMk cId="4222191486" sldId="2147483695"/>
            <pc:sldLayoutMk cId="1054928287" sldId="2147483693"/>
          </pc:sldLayoutMkLst>
        </pc:sldLayoutChg>
        <pc:sldLayoutChg chg="add del">
          <pc:chgData name="Chloe Griffiths (2404641)" userId="S::2404641@student.uwtsd.ac.uk::f756def3-eed8-4ae6-b1b0-801eb807bb51" providerId="AD" clId="Web-{1DA7751F-38FA-1268-4B09-F720A7DBF24E}" dt="2025-03-25T10:39:54.995" v="130"/>
          <pc:sldLayoutMkLst>
            <pc:docMk/>
            <pc:sldMasterMk cId="4222191486" sldId="2147483695"/>
            <pc:sldLayoutMk cId="2467419406" sldId="2147483694"/>
          </pc:sldLayoutMkLst>
        </pc:sldLayoutChg>
      </pc:sldMasterChg>
      <pc:sldMasterChg chg="add del addSldLayout delSldLayout modSldLayout">
        <pc:chgData name="Chloe Griffiths (2404641)" userId="S::2404641@student.uwtsd.ac.uk::f756def3-eed8-4ae6-b1b0-801eb807bb51" providerId="AD" clId="Web-{1DA7751F-38FA-1268-4B09-F720A7DBF24E}" dt="2025-03-25T10:40:43.059" v="133"/>
        <pc:sldMasterMkLst>
          <pc:docMk/>
          <pc:sldMasterMk cId="2588604426" sldId="2147483696"/>
        </pc:sldMasterMkLst>
        <pc:sldLayoutChg chg="add del mod replId">
          <pc:chgData name="Chloe Griffiths (2404641)" userId="S::2404641@student.uwtsd.ac.uk::f756def3-eed8-4ae6-b1b0-801eb807bb51" providerId="AD" clId="Web-{1DA7751F-38FA-1268-4B09-F720A7DBF24E}" dt="2025-03-25T10:40:43.059" v="133"/>
          <pc:sldLayoutMkLst>
            <pc:docMk/>
            <pc:sldMasterMk cId="2588604426" sldId="2147483696"/>
            <pc:sldLayoutMk cId="147452620" sldId="2147483697"/>
          </pc:sldLayoutMkLst>
        </pc:sldLayoutChg>
        <pc:sldLayoutChg chg="add del mod replId">
          <pc:chgData name="Chloe Griffiths (2404641)" userId="S::2404641@student.uwtsd.ac.uk::f756def3-eed8-4ae6-b1b0-801eb807bb51" providerId="AD" clId="Web-{1DA7751F-38FA-1268-4B09-F720A7DBF24E}" dt="2025-03-25T10:40:43.059" v="133"/>
          <pc:sldLayoutMkLst>
            <pc:docMk/>
            <pc:sldMasterMk cId="2588604426" sldId="2147483696"/>
            <pc:sldLayoutMk cId="3121322771" sldId="2147483698"/>
          </pc:sldLayoutMkLst>
        </pc:sldLayoutChg>
        <pc:sldLayoutChg chg="add del mod replId">
          <pc:chgData name="Chloe Griffiths (2404641)" userId="S::2404641@student.uwtsd.ac.uk::f756def3-eed8-4ae6-b1b0-801eb807bb51" providerId="AD" clId="Web-{1DA7751F-38FA-1268-4B09-F720A7DBF24E}" dt="2025-03-25T10:40:43.059" v="133"/>
          <pc:sldLayoutMkLst>
            <pc:docMk/>
            <pc:sldMasterMk cId="2588604426" sldId="2147483696"/>
            <pc:sldLayoutMk cId="896737785" sldId="2147483699"/>
          </pc:sldLayoutMkLst>
        </pc:sldLayoutChg>
        <pc:sldLayoutChg chg="add del mod replId">
          <pc:chgData name="Chloe Griffiths (2404641)" userId="S::2404641@student.uwtsd.ac.uk::f756def3-eed8-4ae6-b1b0-801eb807bb51" providerId="AD" clId="Web-{1DA7751F-38FA-1268-4B09-F720A7DBF24E}" dt="2025-03-25T10:40:43.059" v="133"/>
          <pc:sldLayoutMkLst>
            <pc:docMk/>
            <pc:sldMasterMk cId="2588604426" sldId="2147483696"/>
            <pc:sldLayoutMk cId="774604498" sldId="2147483700"/>
          </pc:sldLayoutMkLst>
        </pc:sldLayoutChg>
        <pc:sldLayoutChg chg="add del mod replId">
          <pc:chgData name="Chloe Griffiths (2404641)" userId="S::2404641@student.uwtsd.ac.uk::f756def3-eed8-4ae6-b1b0-801eb807bb51" providerId="AD" clId="Web-{1DA7751F-38FA-1268-4B09-F720A7DBF24E}" dt="2025-03-25T10:40:43.059" v="133"/>
          <pc:sldLayoutMkLst>
            <pc:docMk/>
            <pc:sldMasterMk cId="2588604426" sldId="2147483696"/>
            <pc:sldLayoutMk cId="2979427879" sldId="2147483701"/>
          </pc:sldLayoutMkLst>
        </pc:sldLayoutChg>
        <pc:sldLayoutChg chg="add del mod replId">
          <pc:chgData name="Chloe Griffiths (2404641)" userId="S::2404641@student.uwtsd.ac.uk::f756def3-eed8-4ae6-b1b0-801eb807bb51" providerId="AD" clId="Web-{1DA7751F-38FA-1268-4B09-F720A7DBF24E}" dt="2025-03-25T10:40:43.059" v="133"/>
          <pc:sldLayoutMkLst>
            <pc:docMk/>
            <pc:sldMasterMk cId="2588604426" sldId="2147483696"/>
            <pc:sldLayoutMk cId="3387547648" sldId="2147483702"/>
          </pc:sldLayoutMkLst>
        </pc:sldLayoutChg>
        <pc:sldLayoutChg chg="add del mod replId">
          <pc:chgData name="Chloe Griffiths (2404641)" userId="S::2404641@student.uwtsd.ac.uk::f756def3-eed8-4ae6-b1b0-801eb807bb51" providerId="AD" clId="Web-{1DA7751F-38FA-1268-4B09-F720A7DBF24E}" dt="2025-03-25T10:40:43.059" v="133"/>
          <pc:sldLayoutMkLst>
            <pc:docMk/>
            <pc:sldMasterMk cId="2588604426" sldId="2147483696"/>
            <pc:sldLayoutMk cId="2368658516" sldId="2147483703"/>
          </pc:sldLayoutMkLst>
        </pc:sldLayoutChg>
        <pc:sldLayoutChg chg="add del mod replId">
          <pc:chgData name="Chloe Griffiths (2404641)" userId="S::2404641@student.uwtsd.ac.uk::f756def3-eed8-4ae6-b1b0-801eb807bb51" providerId="AD" clId="Web-{1DA7751F-38FA-1268-4B09-F720A7DBF24E}" dt="2025-03-25T10:40:43.059" v="133"/>
          <pc:sldLayoutMkLst>
            <pc:docMk/>
            <pc:sldMasterMk cId="2588604426" sldId="2147483696"/>
            <pc:sldLayoutMk cId="523692066" sldId="2147483704"/>
          </pc:sldLayoutMkLst>
        </pc:sldLayoutChg>
        <pc:sldLayoutChg chg="add del mod replId">
          <pc:chgData name="Chloe Griffiths (2404641)" userId="S::2404641@student.uwtsd.ac.uk::f756def3-eed8-4ae6-b1b0-801eb807bb51" providerId="AD" clId="Web-{1DA7751F-38FA-1268-4B09-F720A7DBF24E}" dt="2025-03-25T10:40:43.059" v="133"/>
          <pc:sldLayoutMkLst>
            <pc:docMk/>
            <pc:sldMasterMk cId="2588604426" sldId="2147483696"/>
            <pc:sldLayoutMk cId="4007099" sldId="2147483705"/>
          </pc:sldLayoutMkLst>
        </pc:sldLayoutChg>
        <pc:sldLayoutChg chg="add del mod replId">
          <pc:chgData name="Chloe Griffiths (2404641)" userId="S::2404641@student.uwtsd.ac.uk::f756def3-eed8-4ae6-b1b0-801eb807bb51" providerId="AD" clId="Web-{1DA7751F-38FA-1268-4B09-F720A7DBF24E}" dt="2025-03-25T10:40:43.059" v="133"/>
          <pc:sldLayoutMkLst>
            <pc:docMk/>
            <pc:sldMasterMk cId="2588604426" sldId="2147483696"/>
            <pc:sldLayoutMk cId="182475957" sldId="2147483706"/>
          </pc:sldLayoutMkLst>
        </pc:sldLayoutChg>
        <pc:sldLayoutChg chg="add del mod replId">
          <pc:chgData name="Chloe Griffiths (2404641)" userId="S::2404641@student.uwtsd.ac.uk::f756def3-eed8-4ae6-b1b0-801eb807bb51" providerId="AD" clId="Web-{1DA7751F-38FA-1268-4B09-F720A7DBF24E}" dt="2025-03-25T10:40:43.059" v="133"/>
          <pc:sldLayoutMkLst>
            <pc:docMk/>
            <pc:sldMasterMk cId="2588604426" sldId="2147483696"/>
            <pc:sldLayoutMk cId="3572899671" sldId="2147483707"/>
          </pc:sldLayoutMkLst>
        </pc:sldLayoutChg>
      </pc:sldMasterChg>
      <pc:sldMasterChg chg="add del addSldLayout delSldLayout modSldLayout">
        <pc:chgData name="Chloe Griffiths (2404641)" userId="S::2404641@student.uwtsd.ac.uk::f756def3-eed8-4ae6-b1b0-801eb807bb51" providerId="AD" clId="Web-{1DA7751F-38FA-1268-4B09-F720A7DBF24E}" dt="2025-03-25T10:41:04.950" v="134"/>
        <pc:sldMasterMkLst>
          <pc:docMk/>
          <pc:sldMasterMk cId="989225147" sldId="2147483708"/>
        </pc:sldMasterMkLst>
        <pc:sldLayoutChg chg="add del mod replId">
          <pc:chgData name="Chloe Griffiths (2404641)" userId="S::2404641@student.uwtsd.ac.uk::f756def3-eed8-4ae6-b1b0-801eb807bb51" providerId="AD" clId="Web-{1DA7751F-38FA-1268-4B09-F720A7DBF24E}" dt="2025-03-25T10:41:04.950" v="134"/>
          <pc:sldLayoutMkLst>
            <pc:docMk/>
            <pc:sldMasterMk cId="989225147" sldId="2147483708"/>
            <pc:sldLayoutMk cId="2130421398" sldId="2147483709"/>
          </pc:sldLayoutMkLst>
        </pc:sldLayoutChg>
        <pc:sldLayoutChg chg="add del mod replId">
          <pc:chgData name="Chloe Griffiths (2404641)" userId="S::2404641@student.uwtsd.ac.uk::f756def3-eed8-4ae6-b1b0-801eb807bb51" providerId="AD" clId="Web-{1DA7751F-38FA-1268-4B09-F720A7DBF24E}" dt="2025-03-25T10:41:04.950" v="134"/>
          <pc:sldLayoutMkLst>
            <pc:docMk/>
            <pc:sldMasterMk cId="989225147" sldId="2147483708"/>
            <pc:sldLayoutMk cId="1769196735" sldId="2147483710"/>
          </pc:sldLayoutMkLst>
        </pc:sldLayoutChg>
        <pc:sldLayoutChg chg="add del mod replId">
          <pc:chgData name="Chloe Griffiths (2404641)" userId="S::2404641@student.uwtsd.ac.uk::f756def3-eed8-4ae6-b1b0-801eb807bb51" providerId="AD" clId="Web-{1DA7751F-38FA-1268-4B09-F720A7DBF24E}" dt="2025-03-25T10:41:04.950" v="134"/>
          <pc:sldLayoutMkLst>
            <pc:docMk/>
            <pc:sldMasterMk cId="989225147" sldId="2147483708"/>
            <pc:sldLayoutMk cId="622491944" sldId="2147483711"/>
          </pc:sldLayoutMkLst>
        </pc:sldLayoutChg>
        <pc:sldLayoutChg chg="add del mod replId">
          <pc:chgData name="Chloe Griffiths (2404641)" userId="S::2404641@student.uwtsd.ac.uk::f756def3-eed8-4ae6-b1b0-801eb807bb51" providerId="AD" clId="Web-{1DA7751F-38FA-1268-4B09-F720A7DBF24E}" dt="2025-03-25T10:41:04.950" v="134"/>
          <pc:sldLayoutMkLst>
            <pc:docMk/>
            <pc:sldMasterMk cId="989225147" sldId="2147483708"/>
            <pc:sldLayoutMk cId="4266488141" sldId="2147483712"/>
          </pc:sldLayoutMkLst>
        </pc:sldLayoutChg>
        <pc:sldLayoutChg chg="add del mod replId">
          <pc:chgData name="Chloe Griffiths (2404641)" userId="S::2404641@student.uwtsd.ac.uk::f756def3-eed8-4ae6-b1b0-801eb807bb51" providerId="AD" clId="Web-{1DA7751F-38FA-1268-4B09-F720A7DBF24E}" dt="2025-03-25T10:41:04.950" v="134"/>
          <pc:sldLayoutMkLst>
            <pc:docMk/>
            <pc:sldMasterMk cId="989225147" sldId="2147483708"/>
            <pc:sldLayoutMk cId="4050385401" sldId="2147483713"/>
          </pc:sldLayoutMkLst>
        </pc:sldLayoutChg>
        <pc:sldLayoutChg chg="add del mod replId">
          <pc:chgData name="Chloe Griffiths (2404641)" userId="S::2404641@student.uwtsd.ac.uk::f756def3-eed8-4ae6-b1b0-801eb807bb51" providerId="AD" clId="Web-{1DA7751F-38FA-1268-4B09-F720A7DBF24E}" dt="2025-03-25T10:41:04.950" v="134"/>
          <pc:sldLayoutMkLst>
            <pc:docMk/>
            <pc:sldMasterMk cId="989225147" sldId="2147483708"/>
            <pc:sldLayoutMk cId="3240278932" sldId="2147483714"/>
          </pc:sldLayoutMkLst>
        </pc:sldLayoutChg>
        <pc:sldLayoutChg chg="add del mod replId">
          <pc:chgData name="Chloe Griffiths (2404641)" userId="S::2404641@student.uwtsd.ac.uk::f756def3-eed8-4ae6-b1b0-801eb807bb51" providerId="AD" clId="Web-{1DA7751F-38FA-1268-4B09-F720A7DBF24E}" dt="2025-03-25T10:41:04.950" v="134"/>
          <pc:sldLayoutMkLst>
            <pc:docMk/>
            <pc:sldMasterMk cId="989225147" sldId="2147483708"/>
            <pc:sldLayoutMk cId="3483115318" sldId="2147483715"/>
          </pc:sldLayoutMkLst>
        </pc:sldLayoutChg>
        <pc:sldLayoutChg chg="add del mod replId">
          <pc:chgData name="Chloe Griffiths (2404641)" userId="S::2404641@student.uwtsd.ac.uk::f756def3-eed8-4ae6-b1b0-801eb807bb51" providerId="AD" clId="Web-{1DA7751F-38FA-1268-4B09-F720A7DBF24E}" dt="2025-03-25T10:41:04.950" v="134"/>
          <pc:sldLayoutMkLst>
            <pc:docMk/>
            <pc:sldMasterMk cId="989225147" sldId="2147483708"/>
            <pc:sldLayoutMk cId="1811398311" sldId="2147483716"/>
          </pc:sldLayoutMkLst>
        </pc:sldLayoutChg>
        <pc:sldLayoutChg chg="add del mod replId">
          <pc:chgData name="Chloe Griffiths (2404641)" userId="S::2404641@student.uwtsd.ac.uk::f756def3-eed8-4ae6-b1b0-801eb807bb51" providerId="AD" clId="Web-{1DA7751F-38FA-1268-4B09-F720A7DBF24E}" dt="2025-03-25T10:41:04.950" v="134"/>
          <pc:sldLayoutMkLst>
            <pc:docMk/>
            <pc:sldMasterMk cId="989225147" sldId="2147483708"/>
            <pc:sldLayoutMk cId="3135311775" sldId="2147483717"/>
          </pc:sldLayoutMkLst>
        </pc:sldLayoutChg>
        <pc:sldLayoutChg chg="add del mod replId">
          <pc:chgData name="Chloe Griffiths (2404641)" userId="S::2404641@student.uwtsd.ac.uk::f756def3-eed8-4ae6-b1b0-801eb807bb51" providerId="AD" clId="Web-{1DA7751F-38FA-1268-4B09-F720A7DBF24E}" dt="2025-03-25T10:41:04.950" v="134"/>
          <pc:sldLayoutMkLst>
            <pc:docMk/>
            <pc:sldMasterMk cId="989225147" sldId="2147483708"/>
            <pc:sldLayoutMk cId="2497009100" sldId="2147483718"/>
          </pc:sldLayoutMkLst>
        </pc:sldLayoutChg>
        <pc:sldLayoutChg chg="add del mod replId">
          <pc:chgData name="Chloe Griffiths (2404641)" userId="S::2404641@student.uwtsd.ac.uk::f756def3-eed8-4ae6-b1b0-801eb807bb51" providerId="AD" clId="Web-{1DA7751F-38FA-1268-4B09-F720A7DBF24E}" dt="2025-03-25T10:41:04.950" v="134"/>
          <pc:sldLayoutMkLst>
            <pc:docMk/>
            <pc:sldMasterMk cId="989225147" sldId="2147483708"/>
            <pc:sldLayoutMk cId="79528687" sldId="2147483719"/>
          </pc:sldLayoutMkLst>
        </pc:sldLayoutChg>
      </pc:sldMasterChg>
      <pc:sldMasterChg chg="add addSldLayout modSldLayout">
        <pc:chgData name="Chloe Griffiths (2404641)" userId="S::2404641@student.uwtsd.ac.uk::f756def3-eed8-4ae6-b1b0-801eb807bb51" providerId="AD" clId="Web-{1DA7751F-38FA-1268-4B09-F720A7DBF24E}" dt="2025-03-25T10:41:04.950" v="134"/>
        <pc:sldMasterMkLst>
          <pc:docMk/>
          <pc:sldMasterMk cId="1440570479" sldId="2147483720"/>
        </pc:sldMasterMkLst>
        <pc:sldLayoutChg chg="add mod replId">
          <pc:chgData name="Chloe Griffiths (2404641)" userId="S::2404641@student.uwtsd.ac.uk::f756def3-eed8-4ae6-b1b0-801eb807bb51" providerId="AD" clId="Web-{1DA7751F-38FA-1268-4B09-F720A7DBF24E}" dt="2025-03-25T10:41:04.950" v="134"/>
          <pc:sldLayoutMkLst>
            <pc:docMk/>
            <pc:sldMasterMk cId="1440570479" sldId="2147483720"/>
            <pc:sldLayoutMk cId="1083603319" sldId="2147483721"/>
          </pc:sldLayoutMkLst>
        </pc:sldLayoutChg>
        <pc:sldLayoutChg chg="add mod replId">
          <pc:chgData name="Chloe Griffiths (2404641)" userId="S::2404641@student.uwtsd.ac.uk::f756def3-eed8-4ae6-b1b0-801eb807bb51" providerId="AD" clId="Web-{1DA7751F-38FA-1268-4B09-F720A7DBF24E}" dt="2025-03-25T10:41:04.950" v="134"/>
          <pc:sldLayoutMkLst>
            <pc:docMk/>
            <pc:sldMasterMk cId="1440570479" sldId="2147483720"/>
            <pc:sldLayoutMk cId="3281962215" sldId="2147483722"/>
          </pc:sldLayoutMkLst>
        </pc:sldLayoutChg>
        <pc:sldLayoutChg chg="add mod replId">
          <pc:chgData name="Chloe Griffiths (2404641)" userId="S::2404641@student.uwtsd.ac.uk::f756def3-eed8-4ae6-b1b0-801eb807bb51" providerId="AD" clId="Web-{1DA7751F-38FA-1268-4B09-F720A7DBF24E}" dt="2025-03-25T10:41:04.950" v="134"/>
          <pc:sldLayoutMkLst>
            <pc:docMk/>
            <pc:sldMasterMk cId="1440570479" sldId="2147483720"/>
            <pc:sldLayoutMk cId="4182563364" sldId="2147483723"/>
          </pc:sldLayoutMkLst>
        </pc:sldLayoutChg>
        <pc:sldLayoutChg chg="add mod replId">
          <pc:chgData name="Chloe Griffiths (2404641)" userId="S::2404641@student.uwtsd.ac.uk::f756def3-eed8-4ae6-b1b0-801eb807bb51" providerId="AD" clId="Web-{1DA7751F-38FA-1268-4B09-F720A7DBF24E}" dt="2025-03-25T10:41:04.950" v="134"/>
          <pc:sldLayoutMkLst>
            <pc:docMk/>
            <pc:sldMasterMk cId="1440570479" sldId="2147483720"/>
            <pc:sldLayoutMk cId="3340568470" sldId="2147483724"/>
          </pc:sldLayoutMkLst>
        </pc:sldLayoutChg>
        <pc:sldLayoutChg chg="add mod replId">
          <pc:chgData name="Chloe Griffiths (2404641)" userId="S::2404641@student.uwtsd.ac.uk::f756def3-eed8-4ae6-b1b0-801eb807bb51" providerId="AD" clId="Web-{1DA7751F-38FA-1268-4B09-F720A7DBF24E}" dt="2025-03-25T10:41:04.950" v="134"/>
          <pc:sldLayoutMkLst>
            <pc:docMk/>
            <pc:sldMasterMk cId="1440570479" sldId="2147483720"/>
            <pc:sldLayoutMk cId="2517546964" sldId="2147483725"/>
          </pc:sldLayoutMkLst>
        </pc:sldLayoutChg>
        <pc:sldLayoutChg chg="add mod replId">
          <pc:chgData name="Chloe Griffiths (2404641)" userId="S::2404641@student.uwtsd.ac.uk::f756def3-eed8-4ae6-b1b0-801eb807bb51" providerId="AD" clId="Web-{1DA7751F-38FA-1268-4B09-F720A7DBF24E}" dt="2025-03-25T10:41:04.950" v="134"/>
          <pc:sldLayoutMkLst>
            <pc:docMk/>
            <pc:sldMasterMk cId="1440570479" sldId="2147483720"/>
            <pc:sldLayoutMk cId="2021136576" sldId="2147483726"/>
          </pc:sldLayoutMkLst>
        </pc:sldLayoutChg>
        <pc:sldLayoutChg chg="add mod replId">
          <pc:chgData name="Chloe Griffiths (2404641)" userId="S::2404641@student.uwtsd.ac.uk::f756def3-eed8-4ae6-b1b0-801eb807bb51" providerId="AD" clId="Web-{1DA7751F-38FA-1268-4B09-F720A7DBF24E}" dt="2025-03-25T10:41:04.950" v="134"/>
          <pc:sldLayoutMkLst>
            <pc:docMk/>
            <pc:sldMasterMk cId="1440570479" sldId="2147483720"/>
            <pc:sldLayoutMk cId="3224785842" sldId="2147483727"/>
          </pc:sldLayoutMkLst>
        </pc:sldLayoutChg>
        <pc:sldLayoutChg chg="add mod replId">
          <pc:chgData name="Chloe Griffiths (2404641)" userId="S::2404641@student.uwtsd.ac.uk::f756def3-eed8-4ae6-b1b0-801eb807bb51" providerId="AD" clId="Web-{1DA7751F-38FA-1268-4B09-F720A7DBF24E}" dt="2025-03-25T10:41:04.950" v="134"/>
          <pc:sldLayoutMkLst>
            <pc:docMk/>
            <pc:sldMasterMk cId="1440570479" sldId="2147483720"/>
            <pc:sldLayoutMk cId="3074911659" sldId="2147483728"/>
          </pc:sldLayoutMkLst>
        </pc:sldLayoutChg>
        <pc:sldLayoutChg chg="add mod replId">
          <pc:chgData name="Chloe Griffiths (2404641)" userId="S::2404641@student.uwtsd.ac.uk::f756def3-eed8-4ae6-b1b0-801eb807bb51" providerId="AD" clId="Web-{1DA7751F-38FA-1268-4B09-F720A7DBF24E}" dt="2025-03-25T10:41:04.950" v="134"/>
          <pc:sldLayoutMkLst>
            <pc:docMk/>
            <pc:sldMasterMk cId="1440570479" sldId="2147483720"/>
            <pc:sldLayoutMk cId="3944983449" sldId="2147483729"/>
          </pc:sldLayoutMkLst>
        </pc:sldLayoutChg>
        <pc:sldLayoutChg chg="add mod replId">
          <pc:chgData name="Chloe Griffiths (2404641)" userId="S::2404641@student.uwtsd.ac.uk::f756def3-eed8-4ae6-b1b0-801eb807bb51" providerId="AD" clId="Web-{1DA7751F-38FA-1268-4B09-F720A7DBF24E}" dt="2025-03-25T10:41:04.950" v="134"/>
          <pc:sldLayoutMkLst>
            <pc:docMk/>
            <pc:sldMasterMk cId="1440570479" sldId="2147483720"/>
            <pc:sldLayoutMk cId="2451474448" sldId="2147483730"/>
          </pc:sldLayoutMkLst>
        </pc:sldLayoutChg>
        <pc:sldLayoutChg chg="add mod replId">
          <pc:chgData name="Chloe Griffiths (2404641)" userId="S::2404641@student.uwtsd.ac.uk::f756def3-eed8-4ae6-b1b0-801eb807bb51" providerId="AD" clId="Web-{1DA7751F-38FA-1268-4B09-F720A7DBF24E}" dt="2025-03-25T10:41:04.950" v="134"/>
          <pc:sldLayoutMkLst>
            <pc:docMk/>
            <pc:sldMasterMk cId="1440570479" sldId="2147483720"/>
            <pc:sldLayoutMk cId="1038851448" sldId="2147483731"/>
          </pc:sldLayoutMkLst>
        </pc:sldLayoutChg>
        <pc:sldLayoutChg chg="add mod replId">
          <pc:chgData name="Chloe Griffiths (2404641)" userId="S::2404641@student.uwtsd.ac.uk::f756def3-eed8-4ae6-b1b0-801eb807bb51" providerId="AD" clId="Web-{1DA7751F-38FA-1268-4B09-F720A7DBF24E}" dt="2025-03-25T10:41:04.950" v="134"/>
          <pc:sldLayoutMkLst>
            <pc:docMk/>
            <pc:sldMasterMk cId="1440570479" sldId="2147483720"/>
            <pc:sldLayoutMk cId="1291643647" sldId="2147483732"/>
          </pc:sldLayoutMkLst>
        </pc:sldLayoutChg>
        <pc:sldLayoutChg chg="add mod replId">
          <pc:chgData name="Chloe Griffiths (2404641)" userId="S::2404641@student.uwtsd.ac.uk::f756def3-eed8-4ae6-b1b0-801eb807bb51" providerId="AD" clId="Web-{1DA7751F-38FA-1268-4B09-F720A7DBF24E}" dt="2025-03-25T10:41:04.950" v="134"/>
          <pc:sldLayoutMkLst>
            <pc:docMk/>
            <pc:sldMasterMk cId="1440570479" sldId="2147483720"/>
            <pc:sldLayoutMk cId="2681338646" sldId="2147483733"/>
          </pc:sldLayoutMkLst>
        </pc:sldLayoutChg>
        <pc:sldLayoutChg chg="add mod replId">
          <pc:chgData name="Chloe Griffiths (2404641)" userId="S::2404641@student.uwtsd.ac.uk::f756def3-eed8-4ae6-b1b0-801eb807bb51" providerId="AD" clId="Web-{1DA7751F-38FA-1268-4B09-F720A7DBF24E}" dt="2025-03-25T10:41:04.950" v="134"/>
          <pc:sldLayoutMkLst>
            <pc:docMk/>
            <pc:sldMasterMk cId="1440570479" sldId="2147483720"/>
            <pc:sldLayoutMk cId="283841085" sldId="2147483734"/>
          </pc:sldLayoutMkLst>
        </pc:sldLayoutChg>
        <pc:sldLayoutChg chg="add mod replId">
          <pc:chgData name="Chloe Griffiths (2404641)" userId="S::2404641@student.uwtsd.ac.uk::f756def3-eed8-4ae6-b1b0-801eb807bb51" providerId="AD" clId="Web-{1DA7751F-38FA-1268-4B09-F720A7DBF24E}" dt="2025-03-25T10:41:04.950" v="134"/>
          <pc:sldLayoutMkLst>
            <pc:docMk/>
            <pc:sldMasterMk cId="1440570479" sldId="2147483720"/>
            <pc:sldLayoutMk cId="387535226" sldId="2147483735"/>
          </pc:sldLayoutMkLst>
        </pc:sldLayoutChg>
        <pc:sldLayoutChg chg="add mod replId">
          <pc:chgData name="Chloe Griffiths (2404641)" userId="S::2404641@student.uwtsd.ac.uk::f756def3-eed8-4ae6-b1b0-801eb807bb51" providerId="AD" clId="Web-{1DA7751F-38FA-1268-4B09-F720A7DBF24E}" dt="2025-03-25T10:41:04.950" v="134"/>
          <pc:sldLayoutMkLst>
            <pc:docMk/>
            <pc:sldMasterMk cId="1440570479" sldId="2147483720"/>
            <pc:sldLayoutMk cId="1913486213" sldId="2147483736"/>
          </pc:sldLayoutMkLst>
        </pc:sldLayoutChg>
        <pc:sldLayoutChg chg="add mod replId">
          <pc:chgData name="Chloe Griffiths (2404641)" userId="S::2404641@student.uwtsd.ac.uk::f756def3-eed8-4ae6-b1b0-801eb807bb51" providerId="AD" clId="Web-{1DA7751F-38FA-1268-4B09-F720A7DBF24E}" dt="2025-03-25T10:41:04.950" v="134"/>
          <pc:sldLayoutMkLst>
            <pc:docMk/>
            <pc:sldMasterMk cId="1440570479" sldId="2147483720"/>
            <pc:sldLayoutMk cId="4264170825" sldId="2147483737"/>
          </pc:sldLayoutMkLst>
        </pc:sldLayoutChg>
      </pc:sldMasterChg>
    </pc:docChg>
  </pc:docChgLst>
  <pc:docChgLst>
    <pc:chgData name="William Bryce (2416710)" userId="S::2416710@student.uwtsd.ac.uk::a4757284-7e44-496c-af15-59179774f6d2" providerId="AD" clId="Web-{5B0ED6BA-A84B-7425-4B63-428521AC7E1A}"/>
    <pc:docChg chg="modSld">
      <pc:chgData name="William Bryce (2416710)" userId="S::2416710@student.uwtsd.ac.uk::a4757284-7e44-496c-af15-59179774f6d2" providerId="AD" clId="Web-{5B0ED6BA-A84B-7425-4B63-428521AC7E1A}" dt="2025-04-15T20:41:28.532" v="14" actId="14100"/>
      <pc:docMkLst>
        <pc:docMk/>
      </pc:docMkLst>
      <pc:sldChg chg="modSp modNotes">
        <pc:chgData name="William Bryce (2416710)" userId="S::2416710@student.uwtsd.ac.uk::a4757284-7e44-496c-af15-59179774f6d2" providerId="AD" clId="Web-{5B0ED6BA-A84B-7425-4B63-428521AC7E1A}" dt="2025-04-15T20:41:28.532" v="14" actId="14100"/>
        <pc:sldMkLst>
          <pc:docMk/>
          <pc:sldMk cId="1548709530" sldId="271"/>
        </pc:sldMkLst>
        <pc:spChg chg="mod">
          <ac:chgData name="William Bryce (2416710)" userId="S::2416710@student.uwtsd.ac.uk::a4757284-7e44-496c-af15-59179774f6d2" providerId="AD" clId="Web-{5B0ED6BA-A84B-7425-4B63-428521AC7E1A}" dt="2025-04-15T20:41:28.532" v="14" actId="14100"/>
          <ac:spMkLst>
            <pc:docMk/>
            <pc:sldMk cId="1548709530" sldId="271"/>
            <ac:spMk id="3" creationId="{9051830B-39ED-2C2E-45C3-C41FEC326B73}"/>
          </ac:spMkLst>
        </pc:spChg>
      </pc:sldChg>
      <pc:sldChg chg="modSp">
        <pc:chgData name="William Bryce (2416710)" userId="S::2416710@student.uwtsd.ac.uk::a4757284-7e44-496c-af15-59179774f6d2" providerId="AD" clId="Web-{5B0ED6BA-A84B-7425-4B63-428521AC7E1A}" dt="2025-04-15T20:22:58.902" v="3" actId="14100"/>
        <pc:sldMkLst>
          <pc:docMk/>
          <pc:sldMk cId="4202596560" sldId="272"/>
        </pc:sldMkLst>
        <pc:spChg chg="mod">
          <ac:chgData name="William Bryce (2416710)" userId="S::2416710@student.uwtsd.ac.uk::a4757284-7e44-496c-af15-59179774f6d2" providerId="AD" clId="Web-{5B0ED6BA-A84B-7425-4B63-428521AC7E1A}" dt="2025-04-15T20:22:58.902" v="3" actId="14100"/>
          <ac:spMkLst>
            <pc:docMk/>
            <pc:sldMk cId="4202596560" sldId="272"/>
            <ac:spMk id="3" creationId="{46404018-A4FE-9170-096F-C1544C5FA91D}"/>
          </ac:spMkLst>
        </pc:spChg>
      </pc:sldChg>
    </pc:docChg>
  </pc:docChgLst>
  <pc:docChgLst>
    <pc:chgData name="Serena Storton (2405566)" userId="S::2405566@student.uwtsd.ac.uk::30a5d2d7-a9d9-4e96-90b6-45ce392613b4" providerId="AD" clId="Web-{2DC7E0CB-3D66-89B0-6A61-FBE62F996C44}"/>
    <pc:docChg chg="addSld modSld">
      <pc:chgData name="Serena Storton (2405566)" userId="S::2405566@student.uwtsd.ac.uk::30a5d2d7-a9d9-4e96-90b6-45ce392613b4" providerId="AD" clId="Web-{2DC7E0CB-3D66-89B0-6A61-FBE62F996C44}" dt="2025-04-13T15:41:57.443" v="404" actId="14100"/>
      <pc:docMkLst>
        <pc:docMk/>
      </pc:docMkLst>
      <pc:sldChg chg="modSp">
        <pc:chgData name="Serena Storton (2405566)" userId="S::2405566@student.uwtsd.ac.uk::30a5d2d7-a9d9-4e96-90b6-45ce392613b4" providerId="AD" clId="Web-{2DC7E0CB-3D66-89B0-6A61-FBE62F996C44}" dt="2025-04-13T15:41:57.443" v="404" actId="14100"/>
        <pc:sldMkLst>
          <pc:docMk/>
          <pc:sldMk cId="3410290542" sldId="257"/>
        </pc:sldMkLst>
        <pc:spChg chg="mod">
          <ac:chgData name="Serena Storton (2405566)" userId="S::2405566@student.uwtsd.ac.uk::30a5d2d7-a9d9-4e96-90b6-45ce392613b4" providerId="AD" clId="Web-{2DC7E0CB-3D66-89B0-6A61-FBE62F996C44}" dt="2025-04-13T15:41:57.443" v="404" actId="14100"/>
          <ac:spMkLst>
            <pc:docMk/>
            <pc:sldMk cId="3410290542" sldId="257"/>
            <ac:spMk id="3" creationId="{8D9268BE-67F5-1559-573C-36FC894F348A}"/>
          </ac:spMkLst>
        </pc:spChg>
      </pc:sldChg>
      <pc:sldChg chg="new">
        <pc:chgData name="Serena Storton (2405566)" userId="S::2405566@student.uwtsd.ac.uk::30a5d2d7-a9d9-4e96-90b6-45ce392613b4" providerId="AD" clId="Web-{2DC7E0CB-3D66-89B0-6A61-FBE62F996C44}" dt="2025-04-13T15:30:30.473" v="389"/>
        <pc:sldMkLst>
          <pc:docMk/>
          <pc:sldMk cId="2271628845" sldId="267"/>
        </pc:sldMkLst>
      </pc:sldChg>
    </pc:docChg>
  </pc:docChgLst>
  <pc:docChgLst>
    <pc:chgData name="Serena Storton (2405566)" userId="S::2405566@student.uwtsd.ac.uk::30a5d2d7-a9d9-4e96-90b6-45ce392613b4" providerId="AD" clId="Web-{39465D5D-D358-2CD6-A808-003F17C59ED4}"/>
    <pc:docChg chg="addSld modSld sldOrd">
      <pc:chgData name="Serena Storton (2405566)" userId="S::2405566@student.uwtsd.ac.uk::30a5d2d7-a9d9-4e96-90b6-45ce392613b4" providerId="AD" clId="Web-{39465D5D-D358-2CD6-A808-003F17C59ED4}" dt="2025-04-16T18:38:45.082" v="2326" actId="20577"/>
      <pc:docMkLst>
        <pc:docMk/>
      </pc:docMkLst>
      <pc:sldChg chg="modSp">
        <pc:chgData name="Serena Storton (2405566)" userId="S::2405566@student.uwtsd.ac.uk::30a5d2d7-a9d9-4e96-90b6-45ce392613b4" providerId="AD" clId="Web-{39465D5D-D358-2CD6-A808-003F17C59ED4}" dt="2025-04-16T17:13:21.016" v="772" actId="20577"/>
        <pc:sldMkLst>
          <pc:docMk/>
          <pc:sldMk cId="109857222" sldId="256"/>
        </pc:sldMkLst>
        <pc:spChg chg="mod">
          <ac:chgData name="Serena Storton (2405566)" userId="S::2405566@student.uwtsd.ac.uk::30a5d2d7-a9d9-4e96-90b6-45ce392613b4" providerId="AD" clId="Web-{39465D5D-D358-2CD6-A808-003F17C59ED4}" dt="2025-04-16T17:13:21.016" v="772" actId="20577"/>
          <ac:spMkLst>
            <pc:docMk/>
            <pc:sldMk cId="109857222" sldId="256"/>
            <ac:spMk id="3" creationId="{00000000-0000-0000-0000-000000000000}"/>
          </ac:spMkLst>
        </pc:spChg>
      </pc:sldChg>
      <pc:sldChg chg="modSp ord">
        <pc:chgData name="Serena Storton (2405566)" userId="S::2405566@student.uwtsd.ac.uk::30a5d2d7-a9d9-4e96-90b6-45ce392613b4" providerId="AD" clId="Web-{39465D5D-D358-2CD6-A808-003F17C59ED4}" dt="2025-04-16T17:54:31.849" v="1410" actId="20577"/>
        <pc:sldMkLst>
          <pc:docMk/>
          <pc:sldMk cId="3410290542" sldId="257"/>
        </pc:sldMkLst>
        <pc:spChg chg="mod">
          <ac:chgData name="Serena Storton (2405566)" userId="S::2405566@student.uwtsd.ac.uk::30a5d2d7-a9d9-4e96-90b6-45ce392613b4" providerId="AD" clId="Web-{39465D5D-D358-2CD6-A808-003F17C59ED4}" dt="2025-04-16T17:54:31.849" v="1410" actId="20577"/>
          <ac:spMkLst>
            <pc:docMk/>
            <pc:sldMk cId="3410290542" sldId="257"/>
            <ac:spMk id="2" creationId="{8CC155AB-D30A-E837-366C-BC485B72E0FD}"/>
          </ac:spMkLst>
        </pc:spChg>
        <pc:spChg chg="mod">
          <ac:chgData name="Serena Storton (2405566)" userId="S::2405566@student.uwtsd.ac.uk::30a5d2d7-a9d9-4e96-90b6-45ce392613b4" providerId="AD" clId="Web-{39465D5D-D358-2CD6-A808-003F17C59ED4}" dt="2025-04-16T16:50:28.416" v="44" actId="20577"/>
          <ac:spMkLst>
            <pc:docMk/>
            <pc:sldMk cId="3410290542" sldId="257"/>
            <ac:spMk id="3" creationId="{8D9268BE-67F5-1559-573C-36FC894F348A}"/>
          </ac:spMkLst>
        </pc:spChg>
      </pc:sldChg>
      <pc:sldChg chg="addSp modSp new mod setBg">
        <pc:chgData name="Serena Storton (2405566)" userId="S::2405566@student.uwtsd.ac.uk::30a5d2d7-a9d9-4e96-90b6-45ce392613b4" providerId="AD" clId="Web-{39465D5D-D358-2CD6-A808-003F17C59ED4}" dt="2025-04-16T17:54:39.350" v="1412" actId="20577"/>
        <pc:sldMkLst>
          <pc:docMk/>
          <pc:sldMk cId="3629621722" sldId="275"/>
        </pc:sldMkLst>
        <pc:spChg chg="mod">
          <ac:chgData name="Serena Storton (2405566)" userId="S::2405566@student.uwtsd.ac.uk::30a5d2d7-a9d9-4e96-90b6-45ce392613b4" providerId="AD" clId="Web-{39465D5D-D358-2CD6-A808-003F17C59ED4}" dt="2025-04-16T17:54:39.350" v="1412" actId="20577"/>
          <ac:spMkLst>
            <pc:docMk/>
            <pc:sldMk cId="3629621722" sldId="275"/>
            <ac:spMk id="2" creationId="{492DBFCD-F11C-C6B1-4323-AF768A466F14}"/>
          </ac:spMkLst>
        </pc:spChg>
        <pc:spChg chg="mod">
          <ac:chgData name="Serena Storton (2405566)" userId="S::2405566@student.uwtsd.ac.uk::30a5d2d7-a9d9-4e96-90b6-45ce392613b4" providerId="AD" clId="Web-{39465D5D-D358-2CD6-A808-003F17C59ED4}" dt="2025-04-16T16:51:28.248" v="49" actId="20577"/>
          <ac:spMkLst>
            <pc:docMk/>
            <pc:sldMk cId="3629621722" sldId="275"/>
            <ac:spMk id="3" creationId="{02778042-AF88-E233-7B44-61CDC7A98BA7}"/>
          </ac:spMkLst>
        </pc:spChg>
        <pc:spChg chg="add">
          <ac:chgData name="Serena Storton (2405566)" userId="S::2405566@student.uwtsd.ac.uk::30a5d2d7-a9d9-4e96-90b6-45ce392613b4" providerId="AD" clId="Web-{39465D5D-D358-2CD6-A808-003F17C59ED4}" dt="2025-04-16T16:51:08.355" v="46"/>
          <ac:spMkLst>
            <pc:docMk/>
            <pc:sldMk cId="3629621722" sldId="275"/>
            <ac:spMk id="9" creationId="{C8A3C342-1D03-412F-8DD3-BF519E8E0AE9}"/>
          </ac:spMkLst>
        </pc:spChg>
        <pc:spChg chg="add">
          <ac:chgData name="Serena Storton (2405566)" userId="S::2405566@student.uwtsd.ac.uk::30a5d2d7-a9d9-4e96-90b6-45ce392613b4" providerId="AD" clId="Web-{39465D5D-D358-2CD6-A808-003F17C59ED4}" dt="2025-04-16T16:51:08.355" v="46"/>
          <ac:spMkLst>
            <pc:docMk/>
            <pc:sldMk cId="3629621722" sldId="275"/>
            <ac:spMk id="11" creationId="{81CC9B02-E087-4350-AEBD-2C3CF001AF01}"/>
          </ac:spMkLst>
        </pc:spChg>
        <pc:picChg chg="add mod">
          <ac:chgData name="Serena Storton (2405566)" userId="S::2405566@student.uwtsd.ac.uk::30a5d2d7-a9d9-4e96-90b6-45ce392613b4" providerId="AD" clId="Web-{39465D5D-D358-2CD6-A808-003F17C59ED4}" dt="2025-04-16T16:51:08.355" v="46"/>
          <ac:picMkLst>
            <pc:docMk/>
            <pc:sldMk cId="3629621722" sldId="275"/>
            <ac:picMk id="4" creationId="{C8358ECE-DB19-85AF-453E-A730C6009FD9}"/>
          </ac:picMkLst>
        </pc:picChg>
      </pc:sldChg>
      <pc:sldChg chg="modSp new ord">
        <pc:chgData name="Serena Storton (2405566)" userId="S::2405566@student.uwtsd.ac.uk::30a5d2d7-a9d9-4e96-90b6-45ce392613b4" providerId="AD" clId="Web-{39465D5D-D358-2CD6-A808-003F17C59ED4}" dt="2025-04-16T17:54:47.381" v="1414" actId="20577"/>
        <pc:sldMkLst>
          <pc:docMk/>
          <pc:sldMk cId="1476203225" sldId="276"/>
        </pc:sldMkLst>
        <pc:spChg chg="mod">
          <ac:chgData name="Serena Storton (2405566)" userId="S::2405566@student.uwtsd.ac.uk::30a5d2d7-a9d9-4e96-90b6-45ce392613b4" providerId="AD" clId="Web-{39465D5D-D358-2CD6-A808-003F17C59ED4}" dt="2025-04-16T17:54:47.381" v="1414" actId="20577"/>
          <ac:spMkLst>
            <pc:docMk/>
            <pc:sldMk cId="1476203225" sldId="276"/>
            <ac:spMk id="2" creationId="{F6001F34-333B-C649-D4A9-51DBC042CEF8}"/>
          </ac:spMkLst>
        </pc:spChg>
        <pc:spChg chg="mod">
          <ac:chgData name="Serena Storton (2405566)" userId="S::2405566@student.uwtsd.ac.uk::30a5d2d7-a9d9-4e96-90b6-45ce392613b4" providerId="AD" clId="Web-{39465D5D-D358-2CD6-A808-003F17C59ED4}" dt="2025-04-16T17:22:51.765" v="838" actId="20577"/>
          <ac:spMkLst>
            <pc:docMk/>
            <pc:sldMk cId="1476203225" sldId="276"/>
            <ac:spMk id="3" creationId="{D5CC7CF1-832A-FA68-D139-E64DD216BFF2}"/>
          </ac:spMkLst>
        </pc:spChg>
      </pc:sldChg>
      <pc:sldChg chg="modSp new ord">
        <pc:chgData name="Serena Storton (2405566)" userId="S::2405566@student.uwtsd.ac.uk::30a5d2d7-a9d9-4e96-90b6-45ce392613b4" providerId="AD" clId="Web-{39465D5D-D358-2CD6-A808-003F17C59ED4}" dt="2025-04-16T18:30:35.367" v="2227" actId="20577"/>
        <pc:sldMkLst>
          <pc:docMk/>
          <pc:sldMk cId="3097025348" sldId="277"/>
        </pc:sldMkLst>
        <pc:spChg chg="mod">
          <ac:chgData name="Serena Storton (2405566)" userId="S::2405566@student.uwtsd.ac.uk::30a5d2d7-a9d9-4e96-90b6-45ce392613b4" providerId="AD" clId="Web-{39465D5D-D358-2CD6-A808-003F17C59ED4}" dt="2025-04-16T17:54:03.489" v="1398" actId="20577"/>
          <ac:spMkLst>
            <pc:docMk/>
            <pc:sldMk cId="3097025348" sldId="277"/>
            <ac:spMk id="2" creationId="{A77FFBE2-C313-636E-A7B6-B9D8130AD07B}"/>
          </ac:spMkLst>
        </pc:spChg>
        <pc:spChg chg="mod">
          <ac:chgData name="Serena Storton (2405566)" userId="S::2405566@student.uwtsd.ac.uk::30a5d2d7-a9d9-4e96-90b6-45ce392613b4" providerId="AD" clId="Web-{39465D5D-D358-2CD6-A808-003F17C59ED4}" dt="2025-04-16T18:30:35.367" v="2227" actId="20577"/>
          <ac:spMkLst>
            <pc:docMk/>
            <pc:sldMk cId="3097025348" sldId="277"/>
            <ac:spMk id="3" creationId="{31A23C6E-24DF-36A8-DDDF-05ECB8FE6B75}"/>
          </ac:spMkLst>
        </pc:spChg>
      </pc:sldChg>
      <pc:sldChg chg="modSp new">
        <pc:chgData name="Serena Storton (2405566)" userId="S::2405566@student.uwtsd.ac.uk::30a5d2d7-a9d9-4e96-90b6-45ce392613b4" providerId="AD" clId="Web-{39465D5D-D358-2CD6-A808-003F17C59ED4}" dt="2025-04-16T18:14:15.554" v="1650" actId="20577"/>
        <pc:sldMkLst>
          <pc:docMk/>
          <pc:sldMk cId="1703514072" sldId="278"/>
        </pc:sldMkLst>
        <pc:spChg chg="mod">
          <ac:chgData name="Serena Storton (2405566)" userId="S::2405566@student.uwtsd.ac.uk::30a5d2d7-a9d9-4e96-90b6-45ce392613b4" providerId="AD" clId="Web-{39465D5D-D358-2CD6-A808-003F17C59ED4}" dt="2025-04-16T17:53:41.364" v="1391" actId="20577"/>
          <ac:spMkLst>
            <pc:docMk/>
            <pc:sldMk cId="1703514072" sldId="278"/>
            <ac:spMk id="2" creationId="{10F48D46-B553-0B03-EC11-AC3AECDEE673}"/>
          </ac:spMkLst>
        </pc:spChg>
        <pc:spChg chg="mod">
          <ac:chgData name="Serena Storton (2405566)" userId="S::2405566@student.uwtsd.ac.uk::30a5d2d7-a9d9-4e96-90b6-45ce392613b4" providerId="AD" clId="Web-{39465D5D-D358-2CD6-A808-003F17C59ED4}" dt="2025-04-16T18:14:15.554" v="1650" actId="20577"/>
          <ac:spMkLst>
            <pc:docMk/>
            <pc:sldMk cId="1703514072" sldId="278"/>
            <ac:spMk id="3" creationId="{3B3B15E1-308A-0AF9-D6A2-2CE30A9CDA50}"/>
          </ac:spMkLst>
        </pc:spChg>
      </pc:sldChg>
      <pc:sldChg chg="modSp new">
        <pc:chgData name="Serena Storton (2405566)" userId="S::2405566@student.uwtsd.ac.uk::30a5d2d7-a9d9-4e96-90b6-45ce392613b4" providerId="AD" clId="Web-{39465D5D-D358-2CD6-A808-003F17C59ED4}" dt="2025-04-16T18:21:50.507" v="2028" actId="20577"/>
        <pc:sldMkLst>
          <pc:docMk/>
          <pc:sldMk cId="1424050378" sldId="279"/>
        </pc:sldMkLst>
        <pc:spChg chg="mod">
          <ac:chgData name="Serena Storton (2405566)" userId="S::2405566@student.uwtsd.ac.uk::30a5d2d7-a9d9-4e96-90b6-45ce392613b4" providerId="AD" clId="Web-{39465D5D-D358-2CD6-A808-003F17C59ED4}" dt="2025-04-16T18:07:21.621" v="1627" actId="20577"/>
          <ac:spMkLst>
            <pc:docMk/>
            <pc:sldMk cId="1424050378" sldId="279"/>
            <ac:spMk id="2" creationId="{5EE890DA-022D-4711-FF34-A0D866AB1C92}"/>
          </ac:spMkLst>
        </pc:spChg>
        <pc:spChg chg="mod">
          <ac:chgData name="Serena Storton (2405566)" userId="S::2405566@student.uwtsd.ac.uk::30a5d2d7-a9d9-4e96-90b6-45ce392613b4" providerId="AD" clId="Web-{39465D5D-D358-2CD6-A808-003F17C59ED4}" dt="2025-04-16T18:21:50.507" v="2028" actId="20577"/>
          <ac:spMkLst>
            <pc:docMk/>
            <pc:sldMk cId="1424050378" sldId="279"/>
            <ac:spMk id="3" creationId="{22CB09DD-A7A8-09D3-1DBA-4B276C8E48DB}"/>
          </ac:spMkLst>
        </pc:spChg>
      </pc:sldChg>
      <pc:sldChg chg="modSp new">
        <pc:chgData name="Serena Storton (2405566)" userId="S::2405566@student.uwtsd.ac.uk::30a5d2d7-a9d9-4e96-90b6-45ce392613b4" providerId="AD" clId="Web-{39465D5D-D358-2CD6-A808-003F17C59ED4}" dt="2025-04-16T18:34:54.920" v="2287" actId="20577"/>
        <pc:sldMkLst>
          <pc:docMk/>
          <pc:sldMk cId="4008017042" sldId="280"/>
        </pc:sldMkLst>
        <pc:spChg chg="mod">
          <ac:chgData name="Serena Storton (2405566)" userId="S::2405566@student.uwtsd.ac.uk::30a5d2d7-a9d9-4e96-90b6-45ce392613b4" providerId="AD" clId="Web-{39465D5D-D358-2CD6-A808-003F17C59ED4}" dt="2025-04-16T18:22:05.929" v="2040" actId="20577"/>
          <ac:spMkLst>
            <pc:docMk/>
            <pc:sldMk cId="4008017042" sldId="280"/>
            <ac:spMk id="2" creationId="{C221DDBE-E356-5699-E28B-B724AE037AC0}"/>
          </ac:spMkLst>
        </pc:spChg>
        <pc:spChg chg="mod">
          <ac:chgData name="Serena Storton (2405566)" userId="S::2405566@student.uwtsd.ac.uk::30a5d2d7-a9d9-4e96-90b6-45ce392613b4" providerId="AD" clId="Web-{39465D5D-D358-2CD6-A808-003F17C59ED4}" dt="2025-04-16T18:34:54.920" v="2287" actId="20577"/>
          <ac:spMkLst>
            <pc:docMk/>
            <pc:sldMk cId="4008017042" sldId="280"/>
            <ac:spMk id="3" creationId="{69237E99-9A2E-B08B-35EA-281171FAE3F8}"/>
          </ac:spMkLst>
        </pc:spChg>
      </pc:sldChg>
      <pc:sldChg chg="addSp delSp modSp new">
        <pc:chgData name="Serena Storton (2405566)" userId="S::2405566@student.uwtsd.ac.uk::30a5d2d7-a9d9-4e96-90b6-45ce392613b4" providerId="AD" clId="Web-{39465D5D-D358-2CD6-A808-003F17C59ED4}" dt="2025-04-16T18:38:45.082" v="2326" actId="20577"/>
        <pc:sldMkLst>
          <pc:docMk/>
          <pc:sldMk cId="1557016088" sldId="281"/>
        </pc:sldMkLst>
        <pc:spChg chg="mod">
          <ac:chgData name="Serena Storton (2405566)" userId="S::2405566@student.uwtsd.ac.uk::30a5d2d7-a9d9-4e96-90b6-45ce392613b4" providerId="AD" clId="Web-{39465D5D-D358-2CD6-A808-003F17C59ED4}" dt="2025-04-16T18:38:45.082" v="2326" actId="20577"/>
          <ac:spMkLst>
            <pc:docMk/>
            <pc:sldMk cId="1557016088" sldId="281"/>
            <ac:spMk id="2" creationId="{4102DEFB-E967-81DA-D8A4-E5796B911DD5}"/>
          </ac:spMkLst>
        </pc:spChg>
        <pc:spChg chg="mod">
          <ac:chgData name="Serena Storton (2405566)" userId="S::2405566@student.uwtsd.ac.uk::30a5d2d7-a9d9-4e96-90b6-45ce392613b4" providerId="AD" clId="Web-{39465D5D-D358-2CD6-A808-003F17C59ED4}" dt="2025-04-16T18:38:28.144" v="2317" actId="20577"/>
          <ac:spMkLst>
            <pc:docMk/>
            <pc:sldMk cId="1557016088" sldId="281"/>
            <ac:spMk id="3" creationId="{ADB54745-1A41-CAD7-DA83-F1AAB2098251}"/>
          </ac:spMkLst>
        </pc:spChg>
        <pc:spChg chg="add del">
          <ac:chgData name="Serena Storton (2405566)" userId="S::2405566@student.uwtsd.ac.uk::30a5d2d7-a9d9-4e96-90b6-45ce392613b4" providerId="AD" clId="Web-{39465D5D-D358-2CD6-A808-003F17C59ED4}" dt="2025-04-16T18:38:06.269" v="2316"/>
          <ac:spMkLst>
            <pc:docMk/>
            <pc:sldMk cId="1557016088" sldId="281"/>
            <ac:spMk id="4" creationId="{46B47805-A9D9-41FC-0FC9-F2DE0431E448}"/>
          </ac:spMkLst>
        </pc:spChg>
      </pc:sldChg>
    </pc:docChg>
  </pc:docChgLst>
  <pc:docChgLst>
    <pc:chgData name="William Bryce (2416710)" userId="S::2416710@student.uwtsd.ac.uk::a4757284-7e44-496c-af15-59179774f6d2" providerId="AD" clId="Web-{A91F46BC-E7DE-7D42-3E0E-7B9E2EAFC5B6}"/>
    <pc:docChg chg="addSld delSld modSld sldOrd">
      <pc:chgData name="William Bryce (2416710)" userId="S::2416710@student.uwtsd.ac.uk::a4757284-7e44-496c-af15-59179774f6d2" providerId="AD" clId="Web-{A91F46BC-E7DE-7D42-3E0E-7B9E2EAFC5B6}" dt="2025-04-15T14:53:17.685" v="323" actId="20577"/>
      <pc:docMkLst>
        <pc:docMk/>
      </pc:docMkLst>
      <pc:sldChg chg="addSp delSp modSp modNotes">
        <pc:chgData name="William Bryce (2416710)" userId="S::2416710@student.uwtsd.ac.uk::a4757284-7e44-496c-af15-59179774f6d2" providerId="AD" clId="Web-{A91F46BC-E7DE-7D42-3E0E-7B9E2EAFC5B6}" dt="2025-04-15T14:52:41.152" v="316" actId="20577"/>
        <pc:sldMkLst>
          <pc:docMk/>
          <pc:sldMk cId="2457247250" sldId="263"/>
        </pc:sldMkLst>
        <pc:spChg chg="mod">
          <ac:chgData name="William Bryce (2416710)" userId="S::2416710@student.uwtsd.ac.uk::a4757284-7e44-496c-af15-59179774f6d2" providerId="AD" clId="Web-{A91F46BC-E7DE-7D42-3E0E-7B9E2EAFC5B6}" dt="2025-04-15T12:40:07.214" v="46" actId="1076"/>
          <ac:spMkLst>
            <pc:docMk/>
            <pc:sldMk cId="2457247250" sldId="263"/>
            <ac:spMk id="2" creationId="{DE937061-A3B8-C122-83C0-29A19EEA533D}"/>
          </ac:spMkLst>
        </pc:spChg>
        <pc:spChg chg="mod">
          <ac:chgData name="William Bryce (2416710)" userId="S::2416710@student.uwtsd.ac.uk::a4757284-7e44-496c-af15-59179774f6d2" providerId="AD" clId="Web-{A91F46BC-E7DE-7D42-3E0E-7B9E2EAFC5B6}" dt="2025-04-15T13:13:41.693" v="174" actId="14100"/>
          <ac:spMkLst>
            <pc:docMk/>
            <pc:sldMk cId="2457247250" sldId="263"/>
            <ac:spMk id="3" creationId="{1118BB96-9ADC-5C23-2B8B-A23579699D4C}"/>
          </ac:spMkLst>
        </pc:spChg>
        <pc:spChg chg="add del mod">
          <ac:chgData name="William Bryce (2416710)" userId="S::2416710@student.uwtsd.ac.uk::a4757284-7e44-496c-af15-59179774f6d2" providerId="AD" clId="Web-{A91F46BC-E7DE-7D42-3E0E-7B9E2EAFC5B6}" dt="2025-04-15T12:40:45.434" v="50"/>
          <ac:spMkLst>
            <pc:docMk/>
            <pc:sldMk cId="2457247250" sldId="263"/>
            <ac:spMk id="4" creationId="{6459C863-9239-6562-FC28-D9B8002E9AB0}"/>
          </ac:spMkLst>
        </pc:spChg>
        <pc:spChg chg="add mod">
          <ac:chgData name="William Bryce (2416710)" userId="S::2416710@student.uwtsd.ac.uk::a4757284-7e44-496c-af15-59179774f6d2" providerId="AD" clId="Web-{A91F46BC-E7DE-7D42-3E0E-7B9E2EAFC5B6}" dt="2025-04-15T14:52:41.152" v="316" actId="20577"/>
          <ac:spMkLst>
            <pc:docMk/>
            <pc:sldMk cId="2457247250" sldId="263"/>
            <ac:spMk id="6" creationId="{352FD847-1C1D-A174-45E6-F4D44A8165B3}"/>
          </ac:spMkLst>
        </pc:spChg>
      </pc:sldChg>
      <pc:sldChg chg="addSp modSp modNotes">
        <pc:chgData name="William Bryce (2416710)" userId="S::2416710@student.uwtsd.ac.uk::a4757284-7e44-496c-af15-59179774f6d2" providerId="AD" clId="Web-{A91F46BC-E7DE-7D42-3E0E-7B9E2EAFC5B6}" dt="2025-04-15T14:53:17.685" v="323" actId="20577"/>
        <pc:sldMkLst>
          <pc:docMk/>
          <pc:sldMk cId="3378784875" sldId="264"/>
        </pc:sldMkLst>
        <pc:spChg chg="mod">
          <ac:chgData name="William Bryce (2416710)" userId="S::2416710@student.uwtsd.ac.uk::a4757284-7e44-496c-af15-59179774f6d2" providerId="AD" clId="Web-{A91F46BC-E7DE-7D42-3E0E-7B9E2EAFC5B6}" dt="2025-04-15T13:23:57.958" v="224" actId="1076"/>
          <ac:spMkLst>
            <pc:docMk/>
            <pc:sldMk cId="3378784875" sldId="264"/>
            <ac:spMk id="2" creationId="{E597090F-BC92-4AE3-1E5F-A0026BC2A095}"/>
          </ac:spMkLst>
        </pc:spChg>
        <pc:spChg chg="mod">
          <ac:chgData name="William Bryce (2416710)" userId="S::2416710@student.uwtsd.ac.uk::a4757284-7e44-496c-af15-59179774f6d2" providerId="AD" clId="Web-{A91F46BC-E7DE-7D42-3E0E-7B9E2EAFC5B6}" dt="2025-04-15T14:33:00.931" v="270" actId="1076"/>
          <ac:spMkLst>
            <pc:docMk/>
            <pc:sldMk cId="3378784875" sldId="264"/>
            <ac:spMk id="3" creationId="{ECC2B931-E0F9-A4A3-3756-679B48A90C76}"/>
          </ac:spMkLst>
        </pc:spChg>
        <pc:spChg chg="add mod">
          <ac:chgData name="William Bryce (2416710)" userId="S::2416710@student.uwtsd.ac.uk::a4757284-7e44-496c-af15-59179774f6d2" providerId="AD" clId="Web-{A91F46BC-E7DE-7D42-3E0E-7B9E2EAFC5B6}" dt="2025-04-15T14:53:17.685" v="323" actId="20577"/>
          <ac:spMkLst>
            <pc:docMk/>
            <pc:sldMk cId="3378784875" sldId="264"/>
            <ac:spMk id="5" creationId="{3185B895-C9A8-555B-92B3-0D1DB47636E4}"/>
          </ac:spMkLst>
        </pc:spChg>
      </pc:sldChg>
      <pc:sldChg chg="addSp delSp modSp add ord replId modNotes">
        <pc:chgData name="William Bryce (2416710)" userId="S::2416710@student.uwtsd.ac.uk::a4757284-7e44-496c-af15-59179774f6d2" providerId="AD" clId="Web-{A91F46BC-E7DE-7D42-3E0E-7B9E2EAFC5B6}" dt="2025-04-15T14:52:47.277" v="317" actId="20577"/>
        <pc:sldMkLst>
          <pc:docMk/>
          <pc:sldMk cId="3831169281" sldId="268"/>
        </pc:sldMkLst>
        <pc:spChg chg="mod">
          <ac:chgData name="William Bryce (2416710)" userId="S::2416710@student.uwtsd.ac.uk::a4757284-7e44-496c-af15-59179774f6d2" providerId="AD" clId="Web-{A91F46BC-E7DE-7D42-3E0E-7B9E2EAFC5B6}" dt="2025-04-15T12:58:27.343" v="142" actId="1076"/>
          <ac:spMkLst>
            <pc:docMk/>
            <pc:sldMk cId="3831169281" sldId="268"/>
            <ac:spMk id="2" creationId="{F2A4FA2B-BAF5-9A6A-5350-39E80CEA0F1C}"/>
          </ac:spMkLst>
        </pc:spChg>
        <pc:spChg chg="mod">
          <ac:chgData name="William Bryce (2416710)" userId="S::2416710@student.uwtsd.ac.uk::a4757284-7e44-496c-af15-59179774f6d2" providerId="AD" clId="Web-{A91F46BC-E7DE-7D42-3E0E-7B9E2EAFC5B6}" dt="2025-04-15T13:14:00.443" v="177" actId="14100"/>
          <ac:spMkLst>
            <pc:docMk/>
            <pc:sldMk cId="3831169281" sldId="268"/>
            <ac:spMk id="3" creationId="{5E2DBB3C-FB1C-683E-F498-762282B5EFA3}"/>
          </ac:spMkLst>
        </pc:spChg>
        <pc:spChg chg="add mod">
          <ac:chgData name="William Bryce (2416710)" userId="S::2416710@student.uwtsd.ac.uk::a4757284-7e44-496c-af15-59179774f6d2" providerId="AD" clId="Web-{A91F46BC-E7DE-7D42-3E0E-7B9E2EAFC5B6}" dt="2025-04-15T14:52:47.277" v="317" actId="20577"/>
          <ac:spMkLst>
            <pc:docMk/>
            <pc:sldMk cId="3831169281" sldId="268"/>
            <ac:spMk id="5" creationId="{C2A1AE5B-17D0-5A99-2F82-6CA5B854DFF6}"/>
          </ac:spMkLst>
        </pc:spChg>
        <pc:spChg chg="add del">
          <ac:chgData name="William Bryce (2416710)" userId="S::2416710@student.uwtsd.ac.uk::a4757284-7e44-496c-af15-59179774f6d2" providerId="AD" clId="Web-{A91F46BC-E7DE-7D42-3E0E-7B9E2EAFC5B6}" dt="2025-04-15T12:36:27.940" v="27"/>
          <ac:spMkLst>
            <pc:docMk/>
            <pc:sldMk cId="3831169281" sldId="268"/>
            <ac:spMk id="7" creationId="{2588F02E-A013-E4ED-BD30-E3D36705D35C}"/>
          </ac:spMkLst>
        </pc:spChg>
        <pc:spChg chg="add del mod">
          <ac:chgData name="William Bryce (2416710)" userId="S::2416710@student.uwtsd.ac.uk::a4757284-7e44-496c-af15-59179774f6d2" providerId="AD" clId="Web-{A91F46BC-E7DE-7D42-3E0E-7B9E2EAFC5B6}" dt="2025-04-15T12:37:04.082" v="36"/>
          <ac:spMkLst>
            <pc:docMk/>
            <pc:sldMk cId="3831169281" sldId="268"/>
            <ac:spMk id="8" creationId="{85A65F76-EC1A-5DA0-3A50-DBDDEC34C942}"/>
          </ac:spMkLst>
        </pc:spChg>
        <pc:spChg chg="add del mod">
          <ac:chgData name="William Bryce (2416710)" userId="S::2416710@student.uwtsd.ac.uk::a4757284-7e44-496c-af15-59179774f6d2" providerId="AD" clId="Web-{A91F46BC-E7DE-7D42-3E0E-7B9E2EAFC5B6}" dt="2025-04-15T12:39:40.994" v="40"/>
          <ac:spMkLst>
            <pc:docMk/>
            <pc:sldMk cId="3831169281" sldId="268"/>
            <ac:spMk id="9" creationId="{F6B2AF29-AF27-F3F6-24F4-9EE920F7A5F7}"/>
          </ac:spMkLst>
        </pc:spChg>
      </pc:sldChg>
      <pc:sldChg chg="modSp add replId modNotes">
        <pc:chgData name="William Bryce (2416710)" userId="S::2416710@student.uwtsd.ac.uk::a4757284-7e44-496c-af15-59179774f6d2" providerId="AD" clId="Web-{A91F46BC-E7DE-7D42-3E0E-7B9E2EAFC5B6}" dt="2025-04-15T14:52:34.340" v="315" actId="20577"/>
        <pc:sldMkLst>
          <pc:docMk/>
          <pc:sldMk cId="1815200282" sldId="269"/>
        </pc:sldMkLst>
        <pc:spChg chg="mod">
          <ac:chgData name="William Bryce (2416710)" userId="S::2416710@student.uwtsd.ac.uk::a4757284-7e44-496c-af15-59179774f6d2" providerId="AD" clId="Web-{A91F46BC-E7DE-7D42-3E0E-7B9E2EAFC5B6}" dt="2025-04-15T13:13:20.989" v="170" actId="1076"/>
          <ac:spMkLst>
            <pc:docMk/>
            <pc:sldMk cId="1815200282" sldId="269"/>
            <ac:spMk id="3" creationId="{4289A712-E62A-A339-C361-56F88AFFD920}"/>
          </ac:spMkLst>
        </pc:spChg>
        <pc:spChg chg="mod">
          <ac:chgData name="William Bryce (2416710)" userId="S::2416710@student.uwtsd.ac.uk::a4757284-7e44-496c-af15-59179774f6d2" providerId="AD" clId="Web-{A91F46BC-E7DE-7D42-3E0E-7B9E2EAFC5B6}" dt="2025-04-15T14:52:34.340" v="315" actId="20577"/>
          <ac:spMkLst>
            <pc:docMk/>
            <pc:sldMk cId="1815200282" sldId="269"/>
            <ac:spMk id="6" creationId="{078B237C-8A17-1544-44A6-10F354BD687E}"/>
          </ac:spMkLst>
        </pc:spChg>
      </pc:sldChg>
      <pc:sldChg chg="modSp add replId modNotes">
        <pc:chgData name="William Bryce (2416710)" userId="S::2416710@student.uwtsd.ac.uk::a4757284-7e44-496c-af15-59179774f6d2" providerId="AD" clId="Web-{A91F46BC-E7DE-7D42-3E0E-7B9E2EAFC5B6}" dt="2025-04-15T14:52:28.793" v="314" actId="14100"/>
        <pc:sldMkLst>
          <pc:docMk/>
          <pc:sldMk cId="1990519655" sldId="270"/>
        </pc:sldMkLst>
        <pc:spChg chg="mod">
          <ac:chgData name="William Bryce (2416710)" userId="S::2416710@student.uwtsd.ac.uk::a4757284-7e44-496c-af15-59179774f6d2" providerId="AD" clId="Web-{A91F46BC-E7DE-7D42-3E0E-7B9E2EAFC5B6}" dt="2025-04-15T13:18:44.809" v="210" actId="20577"/>
          <ac:spMkLst>
            <pc:docMk/>
            <pc:sldMk cId="1990519655" sldId="270"/>
            <ac:spMk id="3" creationId="{52E04C48-4CCD-80DD-C508-A14AE1709805}"/>
          </ac:spMkLst>
        </pc:spChg>
        <pc:spChg chg="mod">
          <ac:chgData name="William Bryce (2416710)" userId="S::2416710@student.uwtsd.ac.uk::a4757284-7e44-496c-af15-59179774f6d2" providerId="AD" clId="Web-{A91F46BC-E7DE-7D42-3E0E-7B9E2EAFC5B6}" dt="2025-04-15T14:52:28.793" v="314" actId="14100"/>
          <ac:spMkLst>
            <pc:docMk/>
            <pc:sldMk cId="1990519655" sldId="270"/>
            <ac:spMk id="6" creationId="{F12E75C3-BA05-45E7-729D-B12E4E1E9C06}"/>
          </ac:spMkLst>
        </pc:spChg>
      </pc:sldChg>
      <pc:sldChg chg="modSp add replId modNotes">
        <pc:chgData name="William Bryce (2416710)" userId="S::2416710@student.uwtsd.ac.uk::a4757284-7e44-496c-af15-59179774f6d2" providerId="AD" clId="Web-{A91F46BC-E7DE-7D42-3E0E-7B9E2EAFC5B6}" dt="2025-04-15T14:51:57.245" v="308" actId="20577"/>
        <pc:sldMkLst>
          <pc:docMk/>
          <pc:sldMk cId="1548709530" sldId="271"/>
        </pc:sldMkLst>
        <pc:spChg chg="mod">
          <ac:chgData name="William Bryce (2416710)" userId="S::2416710@student.uwtsd.ac.uk::a4757284-7e44-496c-af15-59179774f6d2" providerId="AD" clId="Web-{A91F46BC-E7DE-7D42-3E0E-7B9E2EAFC5B6}" dt="2025-04-15T14:46:00.985" v="278" actId="20577"/>
          <ac:spMkLst>
            <pc:docMk/>
            <pc:sldMk cId="1548709530" sldId="271"/>
            <ac:spMk id="3" creationId="{9051830B-39ED-2C2E-45C3-C41FEC326B73}"/>
          </ac:spMkLst>
        </pc:spChg>
        <pc:spChg chg="mod">
          <ac:chgData name="William Bryce (2416710)" userId="S::2416710@student.uwtsd.ac.uk::a4757284-7e44-496c-af15-59179774f6d2" providerId="AD" clId="Web-{A91F46BC-E7DE-7D42-3E0E-7B9E2EAFC5B6}" dt="2025-04-15T14:51:57.245" v="308" actId="20577"/>
          <ac:spMkLst>
            <pc:docMk/>
            <pc:sldMk cId="1548709530" sldId="271"/>
            <ac:spMk id="5" creationId="{D0C01A2A-65D4-9579-E5D6-28A30ED2B870}"/>
          </ac:spMkLst>
        </pc:spChg>
      </pc:sldChg>
      <pc:sldChg chg="modSp add ord replId modNotes">
        <pc:chgData name="William Bryce (2416710)" userId="S::2416710@student.uwtsd.ac.uk::a4757284-7e44-496c-af15-59179774f6d2" providerId="AD" clId="Web-{A91F46BC-E7DE-7D42-3E0E-7B9E2EAFC5B6}" dt="2025-04-15T14:52:00.479" v="309" actId="20577"/>
        <pc:sldMkLst>
          <pc:docMk/>
          <pc:sldMk cId="4202596560" sldId="272"/>
        </pc:sldMkLst>
        <pc:spChg chg="mod">
          <ac:chgData name="William Bryce (2416710)" userId="S::2416710@student.uwtsd.ac.uk::a4757284-7e44-496c-af15-59179774f6d2" providerId="AD" clId="Web-{A91F46BC-E7DE-7D42-3E0E-7B9E2EAFC5B6}" dt="2025-04-15T14:52:00.479" v="309" actId="20577"/>
          <ac:spMkLst>
            <pc:docMk/>
            <pc:sldMk cId="4202596560" sldId="272"/>
            <ac:spMk id="5" creationId="{13B12215-4D0C-D38E-A30B-304E03524C6C}"/>
          </ac:spMkLst>
        </pc:spChg>
      </pc:sldChg>
      <pc:sldChg chg="add del replId">
        <pc:chgData name="William Bryce (2416710)" userId="S::2416710@student.uwtsd.ac.uk::a4757284-7e44-496c-af15-59179774f6d2" providerId="AD" clId="Web-{A91F46BC-E7DE-7D42-3E0E-7B9E2EAFC5B6}" dt="2025-04-15T14:50:13.976" v="282"/>
        <pc:sldMkLst>
          <pc:docMk/>
          <pc:sldMk cId="2660239521" sldId="273"/>
        </pc:sldMkLst>
      </pc:sldChg>
    </pc:docChg>
  </pc:docChgLst>
  <pc:docChgLst>
    <pc:chgData name="William Bryce (2416710)" userId="S::2416710@student.uwtsd.ac.uk::a4757284-7e44-496c-af15-59179774f6d2" providerId="AD" clId="Web-{9854C3F9-0245-FE8A-EEF7-6FCB79CE07E8}"/>
    <pc:docChg chg="addSld modSld">
      <pc:chgData name="William Bryce (2416710)" userId="S::2416710@student.uwtsd.ac.uk::a4757284-7e44-496c-af15-59179774f6d2" providerId="AD" clId="Web-{9854C3F9-0245-FE8A-EEF7-6FCB79CE07E8}" dt="2025-04-24T12:27:57.990" v="79" actId="20577"/>
      <pc:docMkLst>
        <pc:docMk/>
      </pc:docMkLst>
      <pc:sldChg chg="addSp">
        <pc:chgData name="William Bryce (2416710)" userId="S::2416710@student.uwtsd.ac.uk::a4757284-7e44-496c-af15-59179774f6d2" providerId="AD" clId="Web-{9854C3F9-0245-FE8A-EEF7-6FCB79CE07E8}" dt="2025-04-24T11:42:29.797" v="78"/>
        <pc:sldMkLst>
          <pc:docMk/>
          <pc:sldMk cId="2457247250" sldId="263"/>
        </pc:sldMkLst>
        <pc:spChg chg="add">
          <ac:chgData name="William Bryce (2416710)" userId="S::2416710@student.uwtsd.ac.uk::a4757284-7e44-496c-af15-59179774f6d2" providerId="AD" clId="Web-{9854C3F9-0245-FE8A-EEF7-6FCB79CE07E8}" dt="2025-04-24T11:42:29.797" v="78"/>
          <ac:spMkLst>
            <pc:docMk/>
            <pc:sldMk cId="2457247250" sldId="263"/>
            <ac:spMk id="5" creationId="{D455A4B3-1A7B-3EA3-7ACA-22E91A69CC84}"/>
          </ac:spMkLst>
        </pc:spChg>
      </pc:sldChg>
      <pc:sldChg chg="modSp">
        <pc:chgData name="William Bryce (2416710)" userId="S::2416710@student.uwtsd.ac.uk::a4757284-7e44-496c-af15-59179774f6d2" providerId="AD" clId="Web-{9854C3F9-0245-FE8A-EEF7-6FCB79CE07E8}" dt="2025-04-24T11:07:48.138" v="28" actId="20577"/>
        <pc:sldMkLst>
          <pc:docMk/>
          <pc:sldMk cId="544580989" sldId="265"/>
        </pc:sldMkLst>
        <pc:spChg chg="mod">
          <ac:chgData name="William Bryce (2416710)" userId="S::2416710@student.uwtsd.ac.uk::a4757284-7e44-496c-af15-59179774f6d2" providerId="AD" clId="Web-{9854C3F9-0245-FE8A-EEF7-6FCB79CE07E8}" dt="2025-04-24T11:07:48.138" v="28" actId="20577"/>
          <ac:spMkLst>
            <pc:docMk/>
            <pc:sldMk cId="544580989" sldId="265"/>
            <ac:spMk id="3" creationId="{041127F6-0815-BEA3-F153-0485187C76E3}"/>
          </ac:spMkLst>
        </pc:spChg>
      </pc:sldChg>
      <pc:sldChg chg="modSp">
        <pc:chgData name="William Bryce (2416710)" userId="S::2416710@student.uwtsd.ac.uk::a4757284-7e44-496c-af15-59179774f6d2" providerId="AD" clId="Web-{9854C3F9-0245-FE8A-EEF7-6FCB79CE07E8}" dt="2025-04-24T12:27:57.990" v="79" actId="20577"/>
        <pc:sldMkLst>
          <pc:docMk/>
          <pc:sldMk cId="1815200282" sldId="269"/>
        </pc:sldMkLst>
        <pc:spChg chg="mod">
          <ac:chgData name="William Bryce (2416710)" userId="S::2416710@student.uwtsd.ac.uk::a4757284-7e44-496c-af15-59179774f6d2" providerId="AD" clId="Web-{9854C3F9-0245-FE8A-EEF7-6FCB79CE07E8}" dt="2025-04-24T12:27:57.990" v="79" actId="20577"/>
          <ac:spMkLst>
            <pc:docMk/>
            <pc:sldMk cId="1815200282" sldId="269"/>
            <ac:spMk id="3" creationId="{4289A712-E62A-A339-C361-56F88AFFD920}"/>
          </ac:spMkLst>
        </pc:spChg>
      </pc:sldChg>
      <pc:sldChg chg="modSp new">
        <pc:chgData name="William Bryce (2416710)" userId="S::2416710@student.uwtsd.ac.uk::a4757284-7e44-496c-af15-59179774f6d2" providerId="AD" clId="Web-{9854C3F9-0245-FE8A-EEF7-6FCB79CE07E8}" dt="2025-04-24T11:42:13.781" v="77" actId="20577"/>
        <pc:sldMkLst>
          <pc:docMk/>
          <pc:sldMk cId="3548624201" sldId="282"/>
        </pc:sldMkLst>
        <pc:spChg chg="mod">
          <ac:chgData name="William Bryce (2416710)" userId="S::2416710@student.uwtsd.ac.uk::a4757284-7e44-496c-af15-59179774f6d2" providerId="AD" clId="Web-{9854C3F9-0245-FE8A-EEF7-6FCB79CE07E8}" dt="2025-04-24T11:06:12.993" v="15" actId="20577"/>
          <ac:spMkLst>
            <pc:docMk/>
            <pc:sldMk cId="3548624201" sldId="282"/>
            <ac:spMk id="2" creationId="{07C475EE-6A99-961F-278C-20514E3D00A2}"/>
          </ac:spMkLst>
        </pc:spChg>
        <pc:spChg chg="mod">
          <ac:chgData name="William Bryce (2416710)" userId="S::2416710@student.uwtsd.ac.uk::a4757284-7e44-496c-af15-59179774f6d2" providerId="AD" clId="Web-{9854C3F9-0245-FE8A-EEF7-6FCB79CE07E8}" dt="2025-04-24T11:42:13.781" v="77" actId="20577"/>
          <ac:spMkLst>
            <pc:docMk/>
            <pc:sldMk cId="3548624201" sldId="282"/>
            <ac:spMk id="3" creationId="{B56F17C0-5FFE-FC41-BF03-47AC3CC4A573}"/>
          </ac:spMkLst>
        </pc:spChg>
      </pc:sldChg>
    </pc:docChg>
  </pc:docChgLst>
  <pc:docChgLst>
    <pc:chgData name="Chloe Griffiths (2404641)" userId="S::2404641@student.uwtsd.ac.uk::f756def3-eed8-4ae6-b1b0-801eb807bb51" providerId="AD" clId="Web-{A54B8679-0AA3-79CA-E733-138C9596FEEB}"/>
    <pc:docChg chg="modSld">
      <pc:chgData name="Chloe Griffiths (2404641)" userId="S::2404641@student.uwtsd.ac.uk::f756def3-eed8-4ae6-b1b0-801eb807bb51" providerId="AD" clId="Web-{A54B8679-0AA3-79CA-E733-138C9596FEEB}" dt="2025-04-17T22:21:03.246" v="334" actId="20577"/>
      <pc:docMkLst>
        <pc:docMk/>
      </pc:docMkLst>
      <pc:sldChg chg="modSp">
        <pc:chgData name="Chloe Griffiths (2404641)" userId="S::2404641@student.uwtsd.ac.uk::f756def3-eed8-4ae6-b1b0-801eb807bb51" providerId="AD" clId="Web-{A54B8679-0AA3-79CA-E733-138C9596FEEB}" dt="2025-04-17T21:48:55.206" v="27" actId="20577"/>
        <pc:sldMkLst>
          <pc:docMk/>
          <pc:sldMk cId="109857222" sldId="256"/>
        </pc:sldMkLst>
        <pc:spChg chg="mod">
          <ac:chgData name="Chloe Griffiths (2404641)" userId="S::2404641@student.uwtsd.ac.uk::f756def3-eed8-4ae6-b1b0-801eb807bb51" providerId="AD" clId="Web-{A54B8679-0AA3-79CA-E733-138C9596FEEB}" dt="2025-04-17T21:48:55.206" v="27" actId="20577"/>
          <ac:spMkLst>
            <pc:docMk/>
            <pc:sldMk cId="109857222" sldId="256"/>
            <ac:spMk id="3" creationId="{00000000-0000-0000-0000-000000000000}"/>
          </ac:spMkLst>
        </pc:spChg>
      </pc:sldChg>
      <pc:sldChg chg="modSp addAnim">
        <pc:chgData name="Chloe Griffiths (2404641)" userId="S::2404641@student.uwtsd.ac.uk::f756def3-eed8-4ae6-b1b0-801eb807bb51" providerId="AD" clId="Web-{A54B8679-0AA3-79CA-E733-138C9596FEEB}" dt="2025-04-17T21:53:54.746" v="48"/>
        <pc:sldMkLst>
          <pc:docMk/>
          <pc:sldMk cId="3447873512" sldId="260"/>
        </pc:sldMkLst>
        <pc:spChg chg="mod">
          <ac:chgData name="Chloe Griffiths (2404641)" userId="S::2404641@student.uwtsd.ac.uk::f756def3-eed8-4ae6-b1b0-801eb807bb51" providerId="AD" clId="Web-{A54B8679-0AA3-79CA-E733-138C9596FEEB}" dt="2025-04-17T21:50:53.616" v="43" actId="20577"/>
          <ac:spMkLst>
            <pc:docMk/>
            <pc:sldMk cId="3447873512" sldId="260"/>
            <ac:spMk id="7" creationId="{2203C496-6721-BA7F-B1FF-0FC9FD20D862}"/>
          </ac:spMkLst>
        </pc:spChg>
      </pc:sldChg>
      <pc:sldChg chg="addAnim">
        <pc:chgData name="Chloe Griffiths (2404641)" userId="S::2404641@student.uwtsd.ac.uk::f756def3-eed8-4ae6-b1b0-801eb807bb51" providerId="AD" clId="Web-{A54B8679-0AA3-79CA-E733-138C9596FEEB}" dt="2025-04-17T21:53:31.573" v="46"/>
        <pc:sldMkLst>
          <pc:docMk/>
          <pc:sldMk cId="2709596321" sldId="266"/>
        </pc:sldMkLst>
      </pc:sldChg>
      <pc:sldChg chg="modSp">
        <pc:chgData name="Chloe Griffiths (2404641)" userId="S::2404641@student.uwtsd.ac.uk::f756def3-eed8-4ae6-b1b0-801eb807bb51" providerId="AD" clId="Web-{A54B8679-0AA3-79CA-E733-138C9596FEEB}" dt="2025-04-17T22:19:09.977" v="268" actId="20577"/>
        <pc:sldMkLst>
          <pc:docMk/>
          <pc:sldMk cId="3831169281" sldId="268"/>
        </pc:sldMkLst>
        <pc:spChg chg="mod">
          <ac:chgData name="Chloe Griffiths (2404641)" userId="S::2404641@student.uwtsd.ac.uk::f756def3-eed8-4ae6-b1b0-801eb807bb51" providerId="AD" clId="Web-{A54B8679-0AA3-79CA-E733-138C9596FEEB}" dt="2025-04-17T22:19:09.977" v="268" actId="20577"/>
          <ac:spMkLst>
            <pc:docMk/>
            <pc:sldMk cId="3831169281" sldId="268"/>
            <ac:spMk id="3" creationId="{5E2DBB3C-FB1C-683E-F498-762282B5EFA3}"/>
          </ac:spMkLst>
        </pc:spChg>
      </pc:sldChg>
      <pc:sldChg chg="modSp">
        <pc:chgData name="Chloe Griffiths (2404641)" userId="S::2404641@student.uwtsd.ac.uk::f756def3-eed8-4ae6-b1b0-801eb807bb51" providerId="AD" clId="Web-{A54B8679-0AA3-79CA-E733-138C9596FEEB}" dt="2025-04-17T22:21:03.246" v="334" actId="20577"/>
        <pc:sldMkLst>
          <pc:docMk/>
          <pc:sldMk cId="343175159" sldId="274"/>
        </pc:sldMkLst>
        <pc:spChg chg="mod">
          <ac:chgData name="Chloe Griffiths (2404641)" userId="S::2404641@student.uwtsd.ac.uk::f756def3-eed8-4ae6-b1b0-801eb807bb51" providerId="AD" clId="Web-{A54B8679-0AA3-79CA-E733-138C9596FEEB}" dt="2025-04-17T22:21:03.246" v="334" actId="20577"/>
          <ac:spMkLst>
            <pc:docMk/>
            <pc:sldMk cId="343175159" sldId="274"/>
            <ac:spMk id="3" creationId="{9C856848-30E2-7D7B-CA97-4278E39E95B4}"/>
          </ac:spMkLst>
        </pc:spChg>
      </pc:sldChg>
    </pc:docChg>
  </pc:docChgLst>
  <pc:docChgLst>
    <pc:chgData name="Chloe Griffiths (2404641)" userId="S::2404641@student.uwtsd.ac.uk::f756def3-eed8-4ae6-b1b0-801eb807bb51" providerId="AD" clId="Web-{E7DA60DB-19A6-D4E8-6882-E64EB5D06EFD}"/>
    <pc:docChg chg="addSld delSld modSld sldOrd">
      <pc:chgData name="Chloe Griffiths (2404641)" userId="S::2404641@student.uwtsd.ac.uk::f756def3-eed8-4ae6-b1b0-801eb807bb51" providerId="AD" clId="Web-{E7DA60DB-19A6-D4E8-6882-E64EB5D06EFD}" dt="2025-04-28T21:24:55.597" v="1012" actId="1076"/>
      <pc:docMkLst>
        <pc:docMk/>
      </pc:docMkLst>
      <pc:sldChg chg="modSp ord">
        <pc:chgData name="Chloe Griffiths (2404641)" userId="S::2404641@student.uwtsd.ac.uk::f756def3-eed8-4ae6-b1b0-801eb807bb51" providerId="AD" clId="Web-{E7DA60DB-19A6-D4E8-6882-E64EB5D06EFD}" dt="2025-04-28T20:48:51.198" v="667"/>
        <pc:sldMkLst>
          <pc:docMk/>
          <pc:sldMk cId="3447873512" sldId="260"/>
        </pc:sldMkLst>
        <pc:spChg chg="mod">
          <ac:chgData name="Chloe Griffiths (2404641)" userId="S::2404641@student.uwtsd.ac.uk::f756def3-eed8-4ae6-b1b0-801eb807bb51" providerId="AD" clId="Web-{E7DA60DB-19A6-D4E8-6882-E64EB5D06EFD}" dt="2025-04-28T20:48:40.260" v="662" actId="20577"/>
          <ac:spMkLst>
            <pc:docMk/>
            <pc:sldMk cId="3447873512" sldId="260"/>
            <ac:spMk id="2" creationId="{BF0C794B-B1E2-3A77-CF4B-D7E416D30FE8}"/>
          </ac:spMkLst>
        </pc:spChg>
      </pc:sldChg>
      <pc:sldChg chg="modSp">
        <pc:chgData name="Chloe Griffiths (2404641)" userId="S::2404641@student.uwtsd.ac.uk::f756def3-eed8-4ae6-b1b0-801eb807bb51" providerId="AD" clId="Web-{E7DA60DB-19A6-D4E8-6882-E64EB5D06EFD}" dt="2025-04-28T11:43:51.709" v="7" actId="20577"/>
        <pc:sldMkLst>
          <pc:docMk/>
          <pc:sldMk cId="1332559554" sldId="261"/>
        </pc:sldMkLst>
        <pc:spChg chg="mod">
          <ac:chgData name="Chloe Griffiths (2404641)" userId="S::2404641@student.uwtsd.ac.uk::f756def3-eed8-4ae6-b1b0-801eb807bb51" providerId="AD" clId="Web-{E7DA60DB-19A6-D4E8-6882-E64EB5D06EFD}" dt="2025-04-28T11:43:51.709" v="7" actId="20577"/>
          <ac:spMkLst>
            <pc:docMk/>
            <pc:sldMk cId="1332559554" sldId="261"/>
            <ac:spMk id="2" creationId="{17F88A49-386B-298F-4AE2-004AA48C1E36}"/>
          </ac:spMkLst>
        </pc:spChg>
      </pc:sldChg>
      <pc:sldChg chg="modSp">
        <pc:chgData name="Chloe Griffiths (2404641)" userId="S::2404641@student.uwtsd.ac.uk::f756def3-eed8-4ae6-b1b0-801eb807bb51" providerId="AD" clId="Web-{E7DA60DB-19A6-D4E8-6882-E64EB5D06EFD}" dt="2025-04-28T21:19:04.510" v="966" actId="20577"/>
        <pc:sldMkLst>
          <pc:docMk/>
          <pc:sldMk cId="544580989" sldId="265"/>
        </pc:sldMkLst>
        <pc:spChg chg="mod">
          <ac:chgData name="Chloe Griffiths (2404641)" userId="S::2404641@student.uwtsd.ac.uk::f756def3-eed8-4ae6-b1b0-801eb807bb51" providerId="AD" clId="Web-{E7DA60DB-19A6-D4E8-6882-E64EB5D06EFD}" dt="2025-04-28T21:19:04.510" v="966" actId="20577"/>
          <ac:spMkLst>
            <pc:docMk/>
            <pc:sldMk cId="544580989" sldId="265"/>
            <ac:spMk id="2" creationId="{C191D189-ED68-BD6E-2FD2-9E289AE0805D}"/>
          </ac:spMkLst>
        </pc:spChg>
        <pc:spChg chg="mod">
          <ac:chgData name="Chloe Griffiths (2404641)" userId="S::2404641@student.uwtsd.ac.uk::f756def3-eed8-4ae6-b1b0-801eb807bb51" providerId="AD" clId="Web-{E7DA60DB-19A6-D4E8-6882-E64EB5D06EFD}" dt="2025-04-28T21:18:52.635" v="965" actId="20577"/>
          <ac:spMkLst>
            <pc:docMk/>
            <pc:sldMk cId="544580989" sldId="265"/>
            <ac:spMk id="3" creationId="{041127F6-0815-BEA3-F153-0485187C76E3}"/>
          </ac:spMkLst>
        </pc:spChg>
      </pc:sldChg>
      <pc:sldChg chg="modSp">
        <pc:chgData name="Chloe Griffiths (2404641)" userId="S::2404641@student.uwtsd.ac.uk::f756def3-eed8-4ae6-b1b0-801eb807bb51" providerId="AD" clId="Web-{E7DA60DB-19A6-D4E8-6882-E64EB5D06EFD}" dt="2025-04-28T20:48:17.854" v="660" actId="20577"/>
        <pc:sldMkLst>
          <pc:docMk/>
          <pc:sldMk cId="2709596321" sldId="266"/>
        </pc:sldMkLst>
        <pc:spChg chg="mod">
          <ac:chgData name="Chloe Griffiths (2404641)" userId="S::2404641@student.uwtsd.ac.uk::f756def3-eed8-4ae6-b1b0-801eb807bb51" providerId="AD" clId="Web-{E7DA60DB-19A6-D4E8-6882-E64EB5D06EFD}" dt="2025-04-28T20:48:17.854" v="660" actId="20577"/>
          <ac:spMkLst>
            <pc:docMk/>
            <pc:sldMk cId="2709596321" sldId="266"/>
            <ac:spMk id="2" creationId="{44BAFF96-5D7C-471C-3FAE-E740E0C10725}"/>
          </ac:spMkLst>
        </pc:spChg>
        <pc:spChg chg="mod">
          <ac:chgData name="Chloe Griffiths (2404641)" userId="S::2404641@student.uwtsd.ac.uk::f756def3-eed8-4ae6-b1b0-801eb807bb51" providerId="AD" clId="Web-{E7DA60DB-19A6-D4E8-6882-E64EB5D06EFD}" dt="2025-04-28T20:47:51.775" v="647" actId="20577"/>
          <ac:spMkLst>
            <pc:docMk/>
            <pc:sldMk cId="2709596321" sldId="266"/>
            <ac:spMk id="3" creationId="{6F0F6969-B3FB-47AF-6CCA-F88F9F26E5E8}"/>
          </ac:spMkLst>
        </pc:spChg>
      </pc:sldChg>
      <pc:sldChg chg="modSp ord">
        <pc:chgData name="Chloe Griffiths (2404641)" userId="S::2404641@student.uwtsd.ac.uk::f756def3-eed8-4ae6-b1b0-801eb807bb51" providerId="AD" clId="Web-{E7DA60DB-19A6-D4E8-6882-E64EB5D06EFD}" dt="2025-04-28T21:20:17.512" v="1005" actId="1076"/>
        <pc:sldMkLst>
          <pc:docMk/>
          <pc:sldMk cId="3988710632" sldId="273"/>
        </pc:sldMkLst>
        <pc:graphicFrameChg chg="mod modGraphic">
          <ac:chgData name="Chloe Griffiths (2404641)" userId="S::2404641@student.uwtsd.ac.uk::f756def3-eed8-4ae6-b1b0-801eb807bb51" providerId="AD" clId="Web-{E7DA60DB-19A6-D4E8-6882-E64EB5D06EFD}" dt="2025-04-28T21:20:17.512" v="1005" actId="1076"/>
          <ac:graphicFrameMkLst>
            <pc:docMk/>
            <pc:sldMk cId="3988710632" sldId="273"/>
            <ac:graphicFrameMk id="4" creationId="{9FE7EFAC-FDEA-17D4-E218-1C792EA88919}"/>
          </ac:graphicFrameMkLst>
        </pc:graphicFrameChg>
      </pc:sldChg>
      <pc:sldChg chg="del">
        <pc:chgData name="Chloe Griffiths (2404641)" userId="S::2404641@student.uwtsd.ac.uk::f756def3-eed8-4ae6-b1b0-801eb807bb51" providerId="AD" clId="Web-{E7DA60DB-19A6-D4E8-6882-E64EB5D06EFD}" dt="2025-04-28T20:58:33.291" v="672"/>
        <pc:sldMkLst>
          <pc:docMk/>
          <pc:sldMk cId="343175159" sldId="274"/>
        </pc:sldMkLst>
      </pc:sldChg>
      <pc:sldChg chg="modSp ord">
        <pc:chgData name="Chloe Griffiths (2404641)" userId="S::2404641@student.uwtsd.ac.uk::f756def3-eed8-4ae6-b1b0-801eb807bb51" providerId="AD" clId="Web-{E7DA60DB-19A6-D4E8-6882-E64EB5D06EFD}" dt="2025-04-28T21:20:26.356" v="1006"/>
        <pc:sldMkLst>
          <pc:docMk/>
          <pc:sldMk cId="1557016088" sldId="281"/>
        </pc:sldMkLst>
        <pc:spChg chg="mod">
          <ac:chgData name="Chloe Griffiths (2404641)" userId="S::2404641@student.uwtsd.ac.uk::f756def3-eed8-4ae6-b1b0-801eb807bb51" providerId="AD" clId="Web-{E7DA60DB-19A6-D4E8-6882-E64EB5D06EFD}" dt="2025-04-28T21:01:08.030" v="691" actId="14100"/>
          <ac:spMkLst>
            <pc:docMk/>
            <pc:sldMk cId="1557016088" sldId="281"/>
            <ac:spMk id="3" creationId="{ADB54745-1A41-CAD7-DA83-F1AAB2098251}"/>
          </ac:spMkLst>
        </pc:spChg>
      </pc:sldChg>
      <pc:sldChg chg="modSp new addAnim delAnim">
        <pc:chgData name="Chloe Griffiths (2404641)" userId="S::2404641@student.uwtsd.ac.uk::f756def3-eed8-4ae6-b1b0-801eb807bb51" providerId="AD" clId="Web-{E7DA60DB-19A6-D4E8-6882-E64EB5D06EFD}" dt="2025-04-28T20:58:24.822" v="671" actId="20577"/>
        <pc:sldMkLst>
          <pc:docMk/>
          <pc:sldMk cId="4194009322" sldId="288"/>
        </pc:sldMkLst>
        <pc:spChg chg="mod">
          <ac:chgData name="Chloe Griffiths (2404641)" userId="S::2404641@student.uwtsd.ac.uk::f756def3-eed8-4ae6-b1b0-801eb807bb51" providerId="AD" clId="Web-{E7DA60DB-19A6-D4E8-6882-E64EB5D06EFD}" dt="2025-04-28T12:01:43.699" v="39" actId="20577"/>
          <ac:spMkLst>
            <pc:docMk/>
            <pc:sldMk cId="4194009322" sldId="288"/>
            <ac:spMk id="2" creationId="{2EFBDA1F-688B-E0BF-A60E-BF6EC91308FF}"/>
          </ac:spMkLst>
        </pc:spChg>
        <pc:spChg chg="mod">
          <ac:chgData name="Chloe Griffiths (2404641)" userId="S::2404641@student.uwtsd.ac.uk::f756def3-eed8-4ae6-b1b0-801eb807bb51" providerId="AD" clId="Web-{E7DA60DB-19A6-D4E8-6882-E64EB5D06EFD}" dt="2025-04-28T20:58:24.822" v="671" actId="20577"/>
          <ac:spMkLst>
            <pc:docMk/>
            <pc:sldMk cId="4194009322" sldId="288"/>
            <ac:spMk id="3" creationId="{6141F6B5-412D-9C14-5EB9-A72F2DBF8D5A}"/>
          </ac:spMkLst>
        </pc:spChg>
      </pc:sldChg>
      <pc:sldChg chg="new del">
        <pc:chgData name="Chloe Griffiths (2404641)" userId="S::2404641@student.uwtsd.ac.uk::f756def3-eed8-4ae6-b1b0-801eb807bb51" providerId="AD" clId="Web-{E7DA60DB-19A6-D4E8-6882-E64EB5D06EFD}" dt="2025-04-28T14:26:00.640" v="57"/>
        <pc:sldMkLst>
          <pc:docMk/>
          <pc:sldMk cId="2904843962" sldId="289"/>
        </pc:sldMkLst>
      </pc:sldChg>
      <pc:sldChg chg="addSp delSp modSp new mod ord setBg">
        <pc:chgData name="Chloe Griffiths (2404641)" userId="S::2404641@student.uwtsd.ac.uk::f756def3-eed8-4ae6-b1b0-801eb807bb51" providerId="AD" clId="Web-{E7DA60DB-19A6-D4E8-6882-E64EB5D06EFD}" dt="2025-04-28T21:24:55.597" v="1012" actId="1076"/>
        <pc:sldMkLst>
          <pc:docMk/>
          <pc:sldMk cId="2368005505" sldId="290"/>
        </pc:sldMkLst>
        <pc:spChg chg="mod">
          <ac:chgData name="Chloe Griffiths (2404641)" userId="S::2404641@student.uwtsd.ac.uk::f756def3-eed8-4ae6-b1b0-801eb807bb51" providerId="AD" clId="Web-{E7DA60DB-19A6-D4E8-6882-E64EB5D06EFD}" dt="2025-04-28T20:39:35.278" v="501" actId="1076"/>
          <ac:spMkLst>
            <pc:docMk/>
            <pc:sldMk cId="2368005505" sldId="290"/>
            <ac:spMk id="2" creationId="{90FCC0BC-D48A-7D88-90BD-B56D01F89933}"/>
          </ac:spMkLst>
        </pc:spChg>
        <pc:spChg chg="del mod ord">
          <ac:chgData name="Chloe Griffiths (2404641)" userId="S::2404641@student.uwtsd.ac.uk::f756def3-eed8-4ae6-b1b0-801eb807bb51" providerId="AD" clId="Web-{E7DA60DB-19A6-D4E8-6882-E64EB5D06EFD}" dt="2025-04-28T21:24:38.753" v="1008"/>
          <ac:spMkLst>
            <pc:docMk/>
            <pc:sldMk cId="2368005505" sldId="290"/>
            <ac:spMk id="3" creationId="{4EAAD869-5247-E4D2-B61C-88ACC1DF65DB}"/>
          </ac:spMkLst>
        </pc:spChg>
        <pc:graphicFrameChg chg="add mod">
          <ac:chgData name="Chloe Griffiths (2404641)" userId="S::2404641@student.uwtsd.ac.uk::f756def3-eed8-4ae6-b1b0-801eb807bb51" providerId="AD" clId="Web-{E7DA60DB-19A6-D4E8-6882-E64EB5D06EFD}" dt="2025-04-28T21:24:55.597" v="1012" actId="1076"/>
          <ac:graphicFrameMkLst>
            <pc:docMk/>
            <pc:sldMk cId="2368005505" sldId="290"/>
            <ac:graphicFrameMk id="7" creationId="{8E96B34E-C321-B082-DF9D-1724843CF35B}"/>
          </ac:graphicFrameMkLst>
        </pc:graphicFrameChg>
        <pc:picChg chg="add mod">
          <ac:chgData name="Chloe Griffiths (2404641)" userId="S::2404641@student.uwtsd.ac.uk::f756def3-eed8-4ae6-b1b0-801eb807bb51" providerId="AD" clId="Web-{E7DA60DB-19A6-D4E8-6882-E64EB5D06EFD}" dt="2025-04-28T14:28:01.175" v="68" actId="1076"/>
          <ac:picMkLst>
            <pc:docMk/>
            <pc:sldMk cId="2368005505" sldId="290"/>
            <ac:picMk id="4" creationId="{4FE9BC56-BB7E-A9C3-FECB-BC862A694AAF}"/>
          </ac:picMkLst>
        </pc:picChg>
        <pc:picChg chg="add mod">
          <ac:chgData name="Chloe Griffiths (2404641)" userId="S::2404641@student.uwtsd.ac.uk::f756def3-eed8-4ae6-b1b0-801eb807bb51" providerId="AD" clId="Web-{E7DA60DB-19A6-D4E8-6882-E64EB5D06EFD}" dt="2025-04-28T14:28:05.253" v="70" actId="1076"/>
          <ac:picMkLst>
            <pc:docMk/>
            <pc:sldMk cId="2368005505" sldId="290"/>
            <ac:picMk id="5" creationId="{5295A47C-263A-294D-B171-41A34636BD6A}"/>
          </ac:picMkLst>
        </pc:picChg>
      </pc:sldChg>
      <pc:sldChg chg="addSp modSp new mod setBg addAnim delAnim">
        <pc:chgData name="Chloe Griffiths (2404641)" userId="S::2404641@student.uwtsd.ac.uk::f756def3-eed8-4ae6-b1b0-801eb807bb51" providerId="AD" clId="Web-{E7DA60DB-19A6-D4E8-6882-E64EB5D06EFD}" dt="2025-04-28T21:23:59.689" v="1007"/>
        <pc:sldMkLst>
          <pc:docMk/>
          <pc:sldMk cId="2387991451" sldId="291"/>
        </pc:sldMkLst>
        <pc:spChg chg="mod">
          <ac:chgData name="Chloe Griffiths (2404641)" userId="S::2404641@student.uwtsd.ac.uk::f756def3-eed8-4ae6-b1b0-801eb807bb51" providerId="AD" clId="Web-{E7DA60DB-19A6-D4E8-6882-E64EB5D06EFD}" dt="2025-04-28T21:23:59.689" v="1007"/>
          <ac:spMkLst>
            <pc:docMk/>
            <pc:sldMk cId="2387991451" sldId="291"/>
            <ac:spMk id="2" creationId="{A9394949-F760-5D04-5A28-821FF9E8CFBF}"/>
          </ac:spMkLst>
        </pc:spChg>
        <pc:spChg chg="mod">
          <ac:chgData name="Chloe Griffiths (2404641)" userId="S::2404641@student.uwtsd.ac.uk::f756def3-eed8-4ae6-b1b0-801eb807bb51" providerId="AD" clId="Web-{E7DA60DB-19A6-D4E8-6882-E64EB5D06EFD}" dt="2025-04-28T21:23:59.689" v="1007"/>
          <ac:spMkLst>
            <pc:docMk/>
            <pc:sldMk cId="2387991451" sldId="291"/>
            <ac:spMk id="3" creationId="{26CDAFA4-6DE1-0A05-F61B-246AD76F577B}"/>
          </ac:spMkLst>
        </pc:spChg>
        <pc:spChg chg="add">
          <ac:chgData name="Chloe Griffiths (2404641)" userId="S::2404641@student.uwtsd.ac.uk::f756def3-eed8-4ae6-b1b0-801eb807bb51" providerId="AD" clId="Web-{E7DA60DB-19A6-D4E8-6882-E64EB5D06EFD}" dt="2025-04-28T21:23:59.689" v="1007"/>
          <ac:spMkLst>
            <pc:docMk/>
            <pc:sldMk cId="2387991451" sldId="291"/>
            <ac:spMk id="8" creationId="{20331F6A-DA09-422D-8CED-00C0B458583E}"/>
          </ac:spMkLst>
        </pc:spChg>
        <pc:spChg chg="add">
          <ac:chgData name="Chloe Griffiths (2404641)" userId="S::2404641@student.uwtsd.ac.uk::f756def3-eed8-4ae6-b1b0-801eb807bb51" providerId="AD" clId="Web-{E7DA60DB-19A6-D4E8-6882-E64EB5D06EFD}" dt="2025-04-28T21:23:59.689" v="1007"/>
          <ac:spMkLst>
            <pc:docMk/>
            <pc:sldMk cId="2387991451" sldId="291"/>
            <ac:spMk id="10" creationId="{107C2F65-00C4-451C-8BFA-E765DEC17168}"/>
          </ac:spMkLst>
        </pc:spChg>
        <pc:spChg chg="add">
          <ac:chgData name="Chloe Griffiths (2404641)" userId="S::2404641@student.uwtsd.ac.uk::f756def3-eed8-4ae6-b1b0-801eb807bb51" providerId="AD" clId="Web-{E7DA60DB-19A6-D4E8-6882-E64EB5D06EFD}" dt="2025-04-28T21:23:59.689" v="1007"/>
          <ac:spMkLst>
            <pc:docMk/>
            <pc:sldMk cId="2387991451" sldId="291"/>
            <ac:spMk id="12" creationId="{50DDF752-B2A6-49DC-B474-8E1F71AFF1DF}"/>
          </ac:spMkLst>
        </pc:spChg>
      </pc:sldChg>
    </pc:docChg>
  </pc:docChgLst>
  <pc:docChgLst>
    <pc:chgData name="Chloe Griffiths (2404641)" userId="S::2404641@student.uwtsd.ac.uk::f756def3-eed8-4ae6-b1b0-801eb807bb51" providerId="AD" clId="Web-{6E97E777-52A1-6129-7DC1-A6EB32E8D7CA}"/>
    <pc:docChg chg="addSld delSld modSld">
      <pc:chgData name="Chloe Griffiths (2404641)" userId="S::2404641@student.uwtsd.ac.uk::f756def3-eed8-4ae6-b1b0-801eb807bb51" providerId="AD" clId="Web-{6E97E777-52A1-6129-7DC1-A6EB32E8D7CA}" dt="2025-04-16T11:03:49.158" v="1454" actId="20577"/>
      <pc:docMkLst>
        <pc:docMk/>
      </pc:docMkLst>
      <pc:sldChg chg="modSp">
        <pc:chgData name="Chloe Griffiths (2404641)" userId="S::2404641@student.uwtsd.ac.uk::f756def3-eed8-4ae6-b1b0-801eb807bb51" providerId="AD" clId="Web-{6E97E777-52A1-6129-7DC1-A6EB32E8D7CA}" dt="2025-04-16T10:24:04.448" v="1159" actId="20577"/>
        <pc:sldMkLst>
          <pc:docMk/>
          <pc:sldMk cId="109857222" sldId="256"/>
        </pc:sldMkLst>
        <pc:spChg chg="mod">
          <ac:chgData name="Chloe Griffiths (2404641)" userId="S::2404641@student.uwtsd.ac.uk::f756def3-eed8-4ae6-b1b0-801eb807bb51" providerId="AD" clId="Web-{6E97E777-52A1-6129-7DC1-A6EB32E8D7CA}" dt="2025-04-16T10:24:04.448" v="1159" actId="20577"/>
          <ac:spMkLst>
            <pc:docMk/>
            <pc:sldMk cId="109857222" sldId="256"/>
            <ac:spMk id="3" creationId="{00000000-0000-0000-0000-000000000000}"/>
          </ac:spMkLst>
        </pc:spChg>
        <pc:picChg chg="mod">
          <ac:chgData name="Chloe Griffiths (2404641)" userId="S::2404641@student.uwtsd.ac.uk::f756def3-eed8-4ae6-b1b0-801eb807bb51" providerId="AD" clId="Web-{6E97E777-52A1-6129-7DC1-A6EB32E8D7CA}" dt="2025-04-16T10:23:52.369" v="1157" actId="1076"/>
          <ac:picMkLst>
            <pc:docMk/>
            <pc:sldMk cId="109857222" sldId="256"/>
            <ac:picMk id="5" creationId="{4BDB509A-14BC-44B9-DB9F-FA77B7B9B1DF}"/>
          </ac:picMkLst>
        </pc:picChg>
      </pc:sldChg>
      <pc:sldChg chg="modSp">
        <pc:chgData name="Chloe Griffiths (2404641)" userId="S::2404641@student.uwtsd.ac.uk::f756def3-eed8-4ae6-b1b0-801eb807bb51" providerId="AD" clId="Web-{6E97E777-52A1-6129-7DC1-A6EB32E8D7CA}" dt="2025-04-16T10:24:13.808" v="1160" actId="20577"/>
        <pc:sldMkLst>
          <pc:docMk/>
          <pc:sldMk cId="3410290542" sldId="257"/>
        </pc:sldMkLst>
        <pc:spChg chg="mod">
          <ac:chgData name="Chloe Griffiths (2404641)" userId="S::2404641@student.uwtsd.ac.uk::f756def3-eed8-4ae6-b1b0-801eb807bb51" providerId="AD" clId="Web-{6E97E777-52A1-6129-7DC1-A6EB32E8D7CA}" dt="2025-04-16T10:24:13.808" v="1160" actId="20577"/>
          <ac:spMkLst>
            <pc:docMk/>
            <pc:sldMk cId="3410290542" sldId="257"/>
            <ac:spMk id="3" creationId="{8D9268BE-67F5-1559-573C-36FC894F348A}"/>
          </ac:spMkLst>
        </pc:spChg>
      </pc:sldChg>
      <pc:sldChg chg="del">
        <pc:chgData name="Chloe Griffiths (2404641)" userId="S::2404641@student.uwtsd.ac.uk::f756def3-eed8-4ae6-b1b0-801eb807bb51" providerId="AD" clId="Web-{6E97E777-52A1-6129-7DC1-A6EB32E8D7CA}" dt="2025-04-16T09:35:54.073" v="485"/>
        <pc:sldMkLst>
          <pc:docMk/>
          <pc:sldMk cId="1630289122" sldId="258"/>
        </pc:sldMkLst>
      </pc:sldChg>
      <pc:sldChg chg="addSp delSp modSp">
        <pc:chgData name="Chloe Griffiths (2404641)" userId="S::2404641@student.uwtsd.ac.uk::f756def3-eed8-4ae6-b1b0-801eb807bb51" providerId="AD" clId="Web-{6E97E777-52A1-6129-7DC1-A6EB32E8D7CA}" dt="2025-04-16T11:00:06.993" v="1391" actId="1076"/>
        <pc:sldMkLst>
          <pc:docMk/>
          <pc:sldMk cId="3447873512" sldId="260"/>
        </pc:sldMkLst>
        <pc:spChg chg="mod">
          <ac:chgData name="Chloe Griffiths (2404641)" userId="S::2404641@student.uwtsd.ac.uk::f756def3-eed8-4ae6-b1b0-801eb807bb51" providerId="AD" clId="Web-{6E97E777-52A1-6129-7DC1-A6EB32E8D7CA}" dt="2025-04-16T10:25:12.342" v="1171" actId="20577"/>
          <ac:spMkLst>
            <pc:docMk/>
            <pc:sldMk cId="3447873512" sldId="260"/>
            <ac:spMk id="2" creationId="{BF0C794B-B1E2-3A77-CF4B-D7E416D30FE8}"/>
          </ac:spMkLst>
        </pc:spChg>
        <pc:spChg chg="add del">
          <ac:chgData name="Chloe Griffiths (2404641)" userId="S::2404641@student.uwtsd.ac.uk::f756def3-eed8-4ae6-b1b0-801eb807bb51" providerId="AD" clId="Web-{6E97E777-52A1-6129-7DC1-A6EB32E8D7CA}" dt="2025-04-16T10:55:08.123" v="1304"/>
          <ac:spMkLst>
            <pc:docMk/>
            <pc:sldMk cId="3447873512" sldId="260"/>
            <ac:spMk id="3" creationId="{8994DB9D-F06F-E87B-2A03-E8FEC22C4AB9}"/>
          </ac:spMkLst>
        </pc:spChg>
        <pc:spChg chg="add del mod">
          <ac:chgData name="Chloe Griffiths (2404641)" userId="S::2404641@student.uwtsd.ac.uk::f756def3-eed8-4ae6-b1b0-801eb807bb51" providerId="AD" clId="Web-{6E97E777-52A1-6129-7DC1-A6EB32E8D7CA}" dt="2025-04-16T10:32:45.460" v="1300"/>
          <ac:spMkLst>
            <pc:docMk/>
            <pc:sldMk cId="3447873512" sldId="260"/>
            <ac:spMk id="6" creationId="{B2B91B71-CED3-2313-1947-B8C2F9B83FEE}"/>
          </ac:spMkLst>
        </pc:spChg>
        <pc:spChg chg="add mod">
          <ac:chgData name="Chloe Griffiths (2404641)" userId="S::2404641@student.uwtsd.ac.uk::f756def3-eed8-4ae6-b1b0-801eb807bb51" providerId="AD" clId="Web-{6E97E777-52A1-6129-7DC1-A6EB32E8D7CA}" dt="2025-04-16T11:00:06.993" v="1391" actId="1076"/>
          <ac:spMkLst>
            <pc:docMk/>
            <pc:sldMk cId="3447873512" sldId="260"/>
            <ac:spMk id="7" creationId="{2203C496-6721-BA7F-B1FF-0FC9FD20D862}"/>
          </ac:spMkLst>
        </pc:spChg>
        <pc:graphicFrameChg chg="add del mod">
          <ac:chgData name="Chloe Griffiths (2404641)" userId="S::2404641@student.uwtsd.ac.uk::f756def3-eed8-4ae6-b1b0-801eb807bb51" providerId="AD" clId="Web-{6E97E777-52A1-6129-7DC1-A6EB32E8D7CA}" dt="2025-04-16T10:55:58.796" v="1312"/>
          <ac:graphicFrameMkLst>
            <pc:docMk/>
            <pc:sldMk cId="3447873512" sldId="260"/>
            <ac:graphicFrameMk id="4" creationId="{4270F856-3806-E64E-A730-E1A6E5BAA1FB}"/>
          </ac:graphicFrameMkLst>
        </pc:graphicFrameChg>
        <pc:graphicFrameChg chg="add del mod ord modGraphic">
          <ac:chgData name="Chloe Griffiths (2404641)" userId="S::2404641@student.uwtsd.ac.uk::f756def3-eed8-4ae6-b1b0-801eb807bb51" providerId="AD" clId="Web-{6E97E777-52A1-6129-7DC1-A6EB32E8D7CA}" dt="2025-04-16T10:32:45.460" v="1301"/>
          <ac:graphicFrameMkLst>
            <pc:docMk/>
            <pc:sldMk cId="3447873512" sldId="260"/>
            <ac:graphicFrameMk id="5" creationId="{9BB818DE-0960-2B1E-1F08-7520B626E158}"/>
          </ac:graphicFrameMkLst>
        </pc:graphicFrameChg>
        <pc:graphicFrameChg chg="add mod">
          <ac:chgData name="Chloe Griffiths (2404641)" userId="S::2404641@student.uwtsd.ac.uk::f756def3-eed8-4ae6-b1b0-801eb807bb51" providerId="AD" clId="Web-{6E97E777-52A1-6129-7DC1-A6EB32E8D7CA}" dt="2025-04-16T10:57:48.332" v="1326" actId="1076"/>
          <ac:graphicFrameMkLst>
            <pc:docMk/>
            <pc:sldMk cId="3447873512" sldId="260"/>
            <ac:graphicFrameMk id="5" creationId="{AEF41608-6CE5-9DFD-9687-88D1E5F2DAF2}"/>
          </ac:graphicFrameMkLst>
        </pc:graphicFrameChg>
        <pc:graphicFrameChg chg="add mod">
          <ac:chgData name="Chloe Griffiths (2404641)" userId="S::2404641@student.uwtsd.ac.uk::f756def3-eed8-4ae6-b1b0-801eb807bb51" providerId="AD" clId="Web-{6E97E777-52A1-6129-7DC1-A6EB32E8D7CA}" dt="2025-04-16T10:57:18.878" v="1325" actId="1076"/>
          <ac:graphicFrameMkLst>
            <pc:docMk/>
            <pc:sldMk cId="3447873512" sldId="260"/>
            <ac:graphicFrameMk id="6" creationId="{4270F856-3806-E64E-A730-E1A6E5BAA1FB}"/>
          </ac:graphicFrameMkLst>
        </pc:graphicFrameChg>
      </pc:sldChg>
      <pc:sldChg chg="modSp">
        <pc:chgData name="Chloe Griffiths (2404641)" userId="S::2404641@student.uwtsd.ac.uk::f756def3-eed8-4ae6-b1b0-801eb807bb51" providerId="AD" clId="Web-{6E97E777-52A1-6129-7DC1-A6EB32E8D7CA}" dt="2025-04-16T10:20:20.202" v="1134" actId="20577"/>
        <pc:sldMkLst>
          <pc:docMk/>
          <pc:sldMk cId="1332559554" sldId="261"/>
        </pc:sldMkLst>
        <pc:spChg chg="mod">
          <ac:chgData name="Chloe Griffiths (2404641)" userId="S::2404641@student.uwtsd.ac.uk::f756def3-eed8-4ae6-b1b0-801eb807bb51" providerId="AD" clId="Web-{6E97E777-52A1-6129-7DC1-A6EB32E8D7CA}" dt="2025-04-16T10:20:20.202" v="1134" actId="20577"/>
          <ac:spMkLst>
            <pc:docMk/>
            <pc:sldMk cId="1332559554" sldId="261"/>
            <ac:spMk id="2" creationId="{17F88A49-386B-298F-4AE2-004AA48C1E36}"/>
          </ac:spMkLst>
        </pc:spChg>
      </pc:sldChg>
      <pc:sldChg chg="modSp">
        <pc:chgData name="Chloe Griffiths (2404641)" userId="S::2404641@student.uwtsd.ac.uk::f756def3-eed8-4ae6-b1b0-801eb807bb51" providerId="AD" clId="Web-{6E97E777-52A1-6129-7DC1-A6EB32E8D7CA}" dt="2025-04-16T10:21:11.236" v="1144" actId="20577"/>
        <pc:sldMkLst>
          <pc:docMk/>
          <pc:sldMk cId="2457247250" sldId="263"/>
        </pc:sldMkLst>
        <pc:spChg chg="mod">
          <ac:chgData name="Chloe Griffiths (2404641)" userId="S::2404641@student.uwtsd.ac.uk::f756def3-eed8-4ae6-b1b0-801eb807bb51" providerId="AD" clId="Web-{6E97E777-52A1-6129-7DC1-A6EB32E8D7CA}" dt="2025-04-16T10:21:11.236" v="1144" actId="20577"/>
          <ac:spMkLst>
            <pc:docMk/>
            <pc:sldMk cId="2457247250" sldId="263"/>
            <ac:spMk id="2" creationId="{DE937061-A3B8-C122-83C0-29A19EEA533D}"/>
          </ac:spMkLst>
        </pc:spChg>
      </pc:sldChg>
      <pc:sldChg chg="addSp delSp modSp mod modClrScheme chgLayout">
        <pc:chgData name="Chloe Griffiths (2404641)" userId="S::2404641@student.uwtsd.ac.uk::f756def3-eed8-4ae6-b1b0-801eb807bb51" providerId="AD" clId="Web-{6E97E777-52A1-6129-7DC1-A6EB32E8D7CA}" dt="2025-04-16T11:03:49.158" v="1454" actId="20577"/>
        <pc:sldMkLst>
          <pc:docMk/>
          <pc:sldMk cId="544580989" sldId="265"/>
        </pc:sldMkLst>
        <pc:spChg chg="mod ord">
          <ac:chgData name="Chloe Griffiths (2404641)" userId="S::2404641@student.uwtsd.ac.uk::f756def3-eed8-4ae6-b1b0-801eb807bb51" providerId="AD" clId="Web-{6E97E777-52A1-6129-7DC1-A6EB32E8D7CA}" dt="2025-04-16T09:06:10.680" v="74"/>
          <ac:spMkLst>
            <pc:docMk/>
            <pc:sldMk cId="544580989" sldId="265"/>
            <ac:spMk id="2" creationId="{C191D189-ED68-BD6E-2FD2-9E289AE0805D}"/>
          </ac:spMkLst>
        </pc:spChg>
        <pc:spChg chg="mod ord">
          <ac:chgData name="Chloe Griffiths (2404641)" userId="S::2404641@student.uwtsd.ac.uk::f756def3-eed8-4ae6-b1b0-801eb807bb51" providerId="AD" clId="Web-{6E97E777-52A1-6129-7DC1-A6EB32E8D7CA}" dt="2025-04-16T11:03:49.158" v="1454" actId="20577"/>
          <ac:spMkLst>
            <pc:docMk/>
            <pc:sldMk cId="544580989" sldId="265"/>
            <ac:spMk id="3" creationId="{041127F6-0815-BEA3-F153-0485187C76E3}"/>
          </ac:spMkLst>
        </pc:spChg>
        <pc:graphicFrameChg chg="add del">
          <ac:chgData name="Chloe Griffiths (2404641)" userId="S::2404641@student.uwtsd.ac.uk::f756def3-eed8-4ae6-b1b0-801eb807bb51" providerId="AD" clId="Web-{6E97E777-52A1-6129-7DC1-A6EB32E8D7CA}" dt="2025-04-16T11:03:13.188" v="1437"/>
          <ac:graphicFrameMkLst>
            <pc:docMk/>
            <pc:sldMk cId="544580989" sldId="265"/>
            <ac:graphicFrameMk id="4" creationId="{87BDF7A3-4E95-B79C-628B-DFCAE6F2A5CA}"/>
          </ac:graphicFrameMkLst>
        </pc:graphicFrameChg>
      </pc:sldChg>
      <pc:sldChg chg="addSp delSp modSp">
        <pc:chgData name="Chloe Griffiths (2404641)" userId="S::2404641@student.uwtsd.ac.uk::f756def3-eed8-4ae6-b1b0-801eb807bb51" providerId="AD" clId="Web-{6E97E777-52A1-6129-7DC1-A6EB32E8D7CA}" dt="2025-04-16T10:25:18.733" v="1174" actId="20577"/>
        <pc:sldMkLst>
          <pc:docMk/>
          <pc:sldMk cId="2709596321" sldId="266"/>
        </pc:sldMkLst>
        <pc:spChg chg="mod">
          <ac:chgData name="Chloe Griffiths (2404641)" userId="S::2404641@student.uwtsd.ac.uk::f756def3-eed8-4ae6-b1b0-801eb807bb51" providerId="AD" clId="Web-{6E97E777-52A1-6129-7DC1-A6EB32E8D7CA}" dt="2025-04-16T10:25:18.733" v="1174" actId="20577"/>
          <ac:spMkLst>
            <pc:docMk/>
            <pc:sldMk cId="2709596321" sldId="266"/>
            <ac:spMk id="2" creationId="{44BAFF96-5D7C-471C-3FAE-E740E0C10725}"/>
          </ac:spMkLst>
        </pc:spChg>
        <pc:spChg chg="mod">
          <ac:chgData name="Chloe Griffiths (2404641)" userId="S::2404641@student.uwtsd.ac.uk::f756def3-eed8-4ae6-b1b0-801eb807bb51" providerId="AD" clId="Web-{6E97E777-52A1-6129-7DC1-A6EB32E8D7CA}" dt="2025-04-16T10:19:47.044" v="1104" actId="20577"/>
          <ac:spMkLst>
            <pc:docMk/>
            <pc:sldMk cId="2709596321" sldId="266"/>
            <ac:spMk id="3" creationId="{6F0F6969-B3FB-47AF-6CCA-F88F9F26E5E8}"/>
          </ac:spMkLst>
        </pc:spChg>
        <pc:spChg chg="add del mod">
          <ac:chgData name="Chloe Griffiths (2404641)" userId="S::2404641@student.uwtsd.ac.uk::f756def3-eed8-4ae6-b1b0-801eb807bb51" providerId="AD" clId="Web-{6E97E777-52A1-6129-7DC1-A6EB32E8D7CA}" dt="2025-04-16T09:10:42.210" v="90"/>
          <ac:spMkLst>
            <pc:docMk/>
            <pc:sldMk cId="2709596321" sldId="266"/>
            <ac:spMk id="4" creationId="{B336F323-DD52-5E74-6961-0A7CB5A55ED3}"/>
          </ac:spMkLst>
        </pc:spChg>
        <pc:graphicFrameChg chg="add mod modGraphic">
          <ac:chgData name="Chloe Griffiths (2404641)" userId="S::2404641@student.uwtsd.ac.uk::f756def3-eed8-4ae6-b1b0-801eb807bb51" providerId="AD" clId="Web-{6E97E777-52A1-6129-7DC1-A6EB32E8D7CA}" dt="2025-04-16T10:23:19.930" v="1155"/>
          <ac:graphicFrameMkLst>
            <pc:docMk/>
            <pc:sldMk cId="2709596321" sldId="266"/>
            <ac:graphicFrameMk id="5" creationId="{48201C3D-5FFB-2D3C-02C7-0C77C356743B}"/>
          </ac:graphicFrameMkLst>
        </pc:graphicFrameChg>
      </pc:sldChg>
      <pc:sldChg chg="del">
        <pc:chgData name="Chloe Griffiths (2404641)" userId="S::2404641@student.uwtsd.ac.uk::f756def3-eed8-4ae6-b1b0-801eb807bb51" providerId="AD" clId="Web-{6E97E777-52A1-6129-7DC1-A6EB32E8D7CA}" dt="2025-04-16T09:06:37.853" v="85"/>
        <pc:sldMkLst>
          <pc:docMk/>
          <pc:sldMk cId="2271628845" sldId="267"/>
        </pc:sldMkLst>
      </pc:sldChg>
      <pc:sldChg chg="addSp delSp modSp">
        <pc:chgData name="Chloe Griffiths (2404641)" userId="S::2404641@student.uwtsd.ac.uk::f756def3-eed8-4ae6-b1b0-801eb807bb51" providerId="AD" clId="Web-{6E97E777-52A1-6129-7DC1-A6EB32E8D7CA}" dt="2025-04-16T10:21:01.173" v="1143" actId="1076"/>
        <pc:sldMkLst>
          <pc:docMk/>
          <pc:sldMk cId="1815200282" sldId="269"/>
        </pc:sldMkLst>
        <pc:spChg chg="add del mod">
          <ac:chgData name="Chloe Griffiths (2404641)" userId="S::2404641@student.uwtsd.ac.uk::f756def3-eed8-4ae6-b1b0-801eb807bb51" providerId="AD" clId="Web-{6E97E777-52A1-6129-7DC1-A6EB32E8D7CA}" dt="2025-04-16T10:21:01.173" v="1143" actId="1076"/>
          <ac:spMkLst>
            <pc:docMk/>
            <pc:sldMk cId="1815200282" sldId="269"/>
            <ac:spMk id="2" creationId="{8E138634-31F5-91B8-E2F4-A83662EF657E}"/>
          </ac:spMkLst>
        </pc:spChg>
        <pc:spChg chg="add del mod">
          <ac:chgData name="Chloe Griffiths (2404641)" userId="S::2404641@student.uwtsd.ac.uk::f756def3-eed8-4ae6-b1b0-801eb807bb51" providerId="AD" clId="Web-{6E97E777-52A1-6129-7DC1-A6EB32E8D7CA}" dt="2025-04-16T10:20:54" v="1141"/>
          <ac:spMkLst>
            <pc:docMk/>
            <pc:sldMk cId="1815200282" sldId="269"/>
            <ac:spMk id="5" creationId="{6C644AD0-BF01-FA8F-4CC7-97E4CA7F7F8C}"/>
          </ac:spMkLst>
        </pc:spChg>
      </pc:sldChg>
      <pc:sldChg chg="addSp delSp modSp">
        <pc:chgData name="Chloe Griffiths (2404641)" userId="S::2404641@student.uwtsd.ac.uk::f756def3-eed8-4ae6-b1b0-801eb807bb51" providerId="AD" clId="Web-{6E97E777-52A1-6129-7DC1-A6EB32E8D7CA}" dt="2025-04-16T10:20:53.188" v="1140"/>
        <pc:sldMkLst>
          <pc:docMk/>
          <pc:sldMk cId="1990519655" sldId="270"/>
        </pc:sldMkLst>
        <pc:spChg chg="add del">
          <ac:chgData name="Chloe Griffiths (2404641)" userId="S::2404641@student.uwtsd.ac.uk::f756def3-eed8-4ae6-b1b0-801eb807bb51" providerId="AD" clId="Web-{6E97E777-52A1-6129-7DC1-A6EB32E8D7CA}" dt="2025-04-16T10:20:53.188" v="1140"/>
          <ac:spMkLst>
            <pc:docMk/>
            <pc:sldMk cId="1990519655" sldId="270"/>
            <ac:spMk id="2" creationId="{E626FA59-C0D4-D738-A3E8-7C431A7B8ACD}"/>
          </ac:spMkLst>
        </pc:spChg>
        <pc:spChg chg="add del mod">
          <ac:chgData name="Chloe Griffiths (2404641)" userId="S::2404641@student.uwtsd.ac.uk::f756def3-eed8-4ae6-b1b0-801eb807bb51" providerId="AD" clId="Web-{6E97E777-52A1-6129-7DC1-A6EB32E8D7CA}" dt="2025-04-16T10:20:53.188" v="1140"/>
          <ac:spMkLst>
            <pc:docMk/>
            <pc:sldMk cId="1990519655" sldId="270"/>
            <ac:spMk id="5" creationId="{07C86BBA-B57B-F01F-D55A-4D441AD139CC}"/>
          </ac:spMkLst>
        </pc:spChg>
      </pc:sldChg>
      <pc:sldChg chg="addSp delSp modSp new">
        <pc:chgData name="Chloe Griffiths (2404641)" userId="S::2404641@student.uwtsd.ac.uk::f756def3-eed8-4ae6-b1b0-801eb807bb51" providerId="AD" clId="Web-{6E97E777-52A1-6129-7DC1-A6EB32E8D7CA}" dt="2025-04-16T09:48:31.521" v="816" actId="1076"/>
        <pc:sldMkLst>
          <pc:docMk/>
          <pc:sldMk cId="3988710632" sldId="273"/>
        </pc:sldMkLst>
        <pc:spChg chg="mod">
          <ac:chgData name="Chloe Griffiths (2404641)" userId="S::2404641@student.uwtsd.ac.uk::f756def3-eed8-4ae6-b1b0-801eb807bb51" providerId="AD" clId="Web-{6E97E777-52A1-6129-7DC1-A6EB32E8D7CA}" dt="2025-04-16T09:06:24.462" v="84" actId="20577"/>
          <ac:spMkLst>
            <pc:docMk/>
            <pc:sldMk cId="3988710632" sldId="273"/>
            <ac:spMk id="2" creationId="{FBBEB9C8-CF4F-C233-604F-8EA550F31C30}"/>
          </ac:spMkLst>
        </pc:spChg>
        <pc:spChg chg="del">
          <ac:chgData name="Chloe Griffiths (2404641)" userId="S::2404641@student.uwtsd.ac.uk::f756def3-eed8-4ae6-b1b0-801eb807bb51" providerId="AD" clId="Web-{6E97E777-52A1-6129-7DC1-A6EB32E8D7CA}" dt="2025-04-16T09:43:13.769" v="620"/>
          <ac:spMkLst>
            <pc:docMk/>
            <pc:sldMk cId="3988710632" sldId="273"/>
            <ac:spMk id="3" creationId="{063AC4B9-3404-2D3E-4DB7-991DCEB53317}"/>
          </ac:spMkLst>
        </pc:spChg>
        <pc:graphicFrameChg chg="add mod ord modGraphic">
          <ac:chgData name="Chloe Griffiths (2404641)" userId="S::2404641@student.uwtsd.ac.uk::f756def3-eed8-4ae6-b1b0-801eb807bb51" providerId="AD" clId="Web-{6E97E777-52A1-6129-7DC1-A6EB32E8D7CA}" dt="2025-04-16T09:48:31.521" v="816" actId="1076"/>
          <ac:graphicFrameMkLst>
            <pc:docMk/>
            <pc:sldMk cId="3988710632" sldId="273"/>
            <ac:graphicFrameMk id="4" creationId="{9FE7EFAC-FDEA-17D4-E218-1C792EA88919}"/>
          </ac:graphicFrameMkLst>
        </pc:graphicFrameChg>
      </pc:sldChg>
      <pc:sldChg chg="modSp new">
        <pc:chgData name="Chloe Griffiths (2404641)" userId="S::2404641@student.uwtsd.ac.uk::f756def3-eed8-4ae6-b1b0-801eb807bb51" providerId="AD" clId="Web-{6E97E777-52A1-6129-7DC1-A6EB32E8D7CA}" dt="2025-04-16T10:32:16.740" v="1295" actId="20577"/>
        <pc:sldMkLst>
          <pc:docMk/>
          <pc:sldMk cId="343175159" sldId="274"/>
        </pc:sldMkLst>
        <pc:spChg chg="mod">
          <ac:chgData name="Chloe Griffiths (2404641)" userId="S::2404641@student.uwtsd.ac.uk::f756def3-eed8-4ae6-b1b0-801eb807bb51" providerId="AD" clId="Web-{6E97E777-52A1-6129-7DC1-A6EB32E8D7CA}" dt="2025-04-16T09:19:07.237" v="181" actId="20577"/>
          <ac:spMkLst>
            <pc:docMk/>
            <pc:sldMk cId="343175159" sldId="274"/>
            <ac:spMk id="2" creationId="{EB24B835-C3A2-77D7-15CE-A69EE4662090}"/>
          </ac:spMkLst>
        </pc:spChg>
        <pc:spChg chg="mod">
          <ac:chgData name="Chloe Griffiths (2404641)" userId="S::2404641@student.uwtsd.ac.uk::f756def3-eed8-4ae6-b1b0-801eb807bb51" providerId="AD" clId="Web-{6E97E777-52A1-6129-7DC1-A6EB32E8D7CA}" dt="2025-04-16T10:32:16.740" v="1295" actId="20577"/>
          <ac:spMkLst>
            <pc:docMk/>
            <pc:sldMk cId="343175159" sldId="274"/>
            <ac:spMk id="3" creationId="{9C856848-30E2-7D7B-CA97-4278E39E95B4}"/>
          </ac:spMkLst>
        </pc:spChg>
      </pc:sldChg>
    </pc:docChg>
  </pc:docChgLst>
  <pc:docChgLst>
    <pc:chgData name="William Bryce (2416710)" userId="S::2416710@student.uwtsd.ac.uk::a4757284-7e44-496c-af15-59179774f6d2" providerId="AD" clId="Web-{5EFB46BD-54A8-E910-1A70-BC9D1E780CCB}"/>
    <pc:docChg chg="addSld delSld modSld">
      <pc:chgData name="William Bryce (2416710)" userId="S::2416710@student.uwtsd.ac.uk::a4757284-7e44-496c-af15-59179774f6d2" providerId="AD" clId="Web-{5EFB46BD-54A8-E910-1A70-BC9D1E780CCB}" dt="2025-04-24T19:38:27.846" v="221" actId="20577"/>
      <pc:docMkLst>
        <pc:docMk/>
      </pc:docMkLst>
      <pc:sldChg chg="del">
        <pc:chgData name="William Bryce (2416710)" userId="S::2416710@student.uwtsd.ac.uk::a4757284-7e44-496c-af15-59179774f6d2" providerId="AD" clId="Web-{5EFB46BD-54A8-E910-1A70-BC9D1E780CCB}" dt="2025-04-24T19:30:52.975" v="0"/>
        <pc:sldMkLst>
          <pc:docMk/>
          <pc:sldMk cId="3378784875" sldId="264"/>
        </pc:sldMkLst>
      </pc:sldChg>
      <pc:sldChg chg="modNotes">
        <pc:chgData name="William Bryce (2416710)" userId="S::2416710@student.uwtsd.ac.uk::a4757284-7e44-496c-af15-59179774f6d2" providerId="AD" clId="Web-{5EFB46BD-54A8-E910-1A70-BC9D1E780CCB}" dt="2025-04-24T19:32:24.321" v="21"/>
        <pc:sldMkLst>
          <pc:docMk/>
          <pc:sldMk cId="3831169281" sldId="268"/>
        </pc:sldMkLst>
      </pc:sldChg>
      <pc:sldChg chg="modNotes">
        <pc:chgData name="William Bryce (2416710)" userId="S::2416710@student.uwtsd.ac.uk::a4757284-7e44-496c-af15-59179774f6d2" providerId="AD" clId="Web-{5EFB46BD-54A8-E910-1A70-BC9D1E780CCB}" dt="2025-04-24T19:32:21.884" v="20"/>
        <pc:sldMkLst>
          <pc:docMk/>
          <pc:sldMk cId="1815200282" sldId="269"/>
        </pc:sldMkLst>
      </pc:sldChg>
      <pc:sldChg chg="modSp modNotes">
        <pc:chgData name="William Bryce (2416710)" userId="S::2416710@student.uwtsd.ac.uk::a4757284-7e44-496c-af15-59179774f6d2" providerId="AD" clId="Web-{5EFB46BD-54A8-E910-1A70-BC9D1E780CCB}" dt="2025-04-24T19:34:00.933" v="33" actId="20577"/>
        <pc:sldMkLst>
          <pc:docMk/>
          <pc:sldMk cId="1990519655" sldId="270"/>
        </pc:sldMkLst>
        <pc:graphicFrameChg chg="modGraphic">
          <ac:chgData name="William Bryce (2416710)" userId="S::2416710@student.uwtsd.ac.uk::a4757284-7e44-496c-af15-59179774f6d2" providerId="AD" clId="Web-{5EFB46BD-54A8-E910-1A70-BC9D1E780CCB}" dt="2025-04-24T19:34:00.933" v="33" actId="20577"/>
          <ac:graphicFrameMkLst>
            <pc:docMk/>
            <pc:sldMk cId="1990519655" sldId="270"/>
            <ac:graphicFrameMk id="8" creationId="{BE4C34A8-9D63-33C4-30CD-6B0A66FA1813}"/>
          </ac:graphicFrameMkLst>
        </pc:graphicFrameChg>
      </pc:sldChg>
      <pc:sldChg chg="del">
        <pc:chgData name="William Bryce (2416710)" userId="S::2416710@student.uwtsd.ac.uk::a4757284-7e44-496c-af15-59179774f6d2" providerId="AD" clId="Web-{5EFB46BD-54A8-E910-1A70-BC9D1E780CCB}" dt="2025-04-24T19:31:52.695" v="15"/>
        <pc:sldMkLst>
          <pc:docMk/>
          <pc:sldMk cId="1548709530" sldId="271"/>
        </pc:sldMkLst>
      </pc:sldChg>
      <pc:sldChg chg="modNotes">
        <pc:chgData name="William Bryce (2416710)" userId="S::2416710@student.uwtsd.ac.uk::a4757284-7e44-496c-af15-59179774f6d2" providerId="AD" clId="Web-{5EFB46BD-54A8-E910-1A70-BC9D1E780CCB}" dt="2025-04-24T19:32:09.337" v="17"/>
        <pc:sldMkLst>
          <pc:docMk/>
          <pc:sldMk cId="4202596560" sldId="272"/>
        </pc:sldMkLst>
      </pc:sldChg>
      <pc:sldChg chg="modSp">
        <pc:chgData name="William Bryce (2416710)" userId="S::2416710@student.uwtsd.ac.uk::a4757284-7e44-496c-af15-59179774f6d2" providerId="AD" clId="Web-{5EFB46BD-54A8-E910-1A70-BC9D1E780CCB}" dt="2025-04-24T19:33:16.354" v="29" actId="20577"/>
        <pc:sldMkLst>
          <pc:docMk/>
          <pc:sldMk cId="3548624201" sldId="282"/>
        </pc:sldMkLst>
        <pc:spChg chg="mod">
          <ac:chgData name="William Bryce (2416710)" userId="S::2416710@student.uwtsd.ac.uk::a4757284-7e44-496c-af15-59179774f6d2" providerId="AD" clId="Web-{5EFB46BD-54A8-E910-1A70-BC9D1E780CCB}" dt="2025-04-24T19:33:16.354" v="29" actId="20577"/>
          <ac:spMkLst>
            <pc:docMk/>
            <pc:sldMk cId="3548624201" sldId="282"/>
            <ac:spMk id="3" creationId="{B56F17C0-5FFE-FC41-BF03-47AC3CC4A573}"/>
          </ac:spMkLst>
        </pc:spChg>
      </pc:sldChg>
      <pc:sldChg chg="modNotes">
        <pc:chgData name="William Bryce (2416710)" userId="S::2416710@student.uwtsd.ac.uk::a4757284-7e44-496c-af15-59179774f6d2" providerId="AD" clId="Web-{5EFB46BD-54A8-E910-1A70-BC9D1E780CCB}" dt="2025-04-24T19:32:18.305" v="19"/>
        <pc:sldMkLst>
          <pc:docMk/>
          <pc:sldMk cId="1447390628" sldId="284"/>
        </pc:sldMkLst>
      </pc:sldChg>
      <pc:sldChg chg="modSp modNotes">
        <pc:chgData name="William Bryce (2416710)" userId="S::2416710@student.uwtsd.ac.uk::a4757284-7e44-496c-af15-59179774f6d2" providerId="AD" clId="Web-{5EFB46BD-54A8-E910-1A70-BC9D1E780CCB}" dt="2025-04-24T19:33:37.401" v="31" actId="20577"/>
        <pc:sldMkLst>
          <pc:docMk/>
          <pc:sldMk cId="1125181130" sldId="286"/>
        </pc:sldMkLst>
        <pc:spChg chg="mod">
          <ac:chgData name="William Bryce (2416710)" userId="S::2416710@student.uwtsd.ac.uk::a4757284-7e44-496c-af15-59179774f6d2" providerId="AD" clId="Web-{5EFB46BD-54A8-E910-1A70-BC9D1E780CCB}" dt="2025-04-24T19:31:48.664" v="14" actId="20577"/>
          <ac:spMkLst>
            <pc:docMk/>
            <pc:sldMk cId="1125181130" sldId="286"/>
            <ac:spMk id="5" creationId="{038B08E2-52C6-44EB-0B1A-AF00757DC001}"/>
          </ac:spMkLst>
        </pc:spChg>
        <pc:graphicFrameChg chg="modGraphic">
          <ac:chgData name="William Bryce (2416710)" userId="S::2416710@student.uwtsd.ac.uk::a4757284-7e44-496c-af15-59179774f6d2" providerId="AD" clId="Web-{5EFB46BD-54A8-E910-1A70-BC9D1E780CCB}" dt="2025-04-24T19:33:37.401" v="31" actId="20577"/>
          <ac:graphicFrameMkLst>
            <pc:docMk/>
            <pc:sldMk cId="1125181130" sldId="286"/>
            <ac:graphicFrameMk id="7" creationId="{3A61BA9C-FA7D-B60F-ACF7-8A5686B0950D}"/>
          </ac:graphicFrameMkLst>
        </pc:graphicFrameChg>
      </pc:sldChg>
      <pc:sldChg chg="addSp delSp modSp new">
        <pc:chgData name="William Bryce (2416710)" userId="S::2416710@student.uwtsd.ac.uk::a4757284-7e44-496c-af15-59179774f6d2" providerId="AD" clId="Web-{5EFB46BD-54A8-E910-1A70-BC9D1E780CCB}" dt="2025-04-24T19:38:27.846" v="221" actId="20577"/>
        <pc:sldMkLst>
          <pc:docMk/>
          <pc:sldMk cId="1555390041" sldId="287"/>
        </pc:sldMkLst>
        <pc:spChg chg="mod">
          <ac:chgData name="William Bryce (2416710)" userId="S::2416710@student.uwtsd.ac.uk::a4757284-7e44-496c-af15-59179774f6d2" providerId="AD" clId="Web-{5EFB46BD-54A8-E910-1A70-BC9D1E780CCB}" dt="2025-04-24T19:34:30.887" v="44" actId="20577"/>
          <ac:spMkLst>
            <pc:docMk/>
            <pc:sldMk cId="1555390041" sldId="287"/>
            <ac:spMk id="2" creationId="{60733290-8997-C6E4-09AF-83DDD2E49720}"/>
          </ac:spMkLst>
        </pc:spChg>
        <pc:spChg chg="add del">
          <ac:chgData name="William Bryce (2416710)" userId="S::2416710@student.uwtsd.ac.uk::a4757284-7e44-496c-af15-59179774f6d2" providerId="AD" clId="Web-{5EFB46BD-54A8-E910-1A70-BC9D1E780CCB}" dt="2025-04-24T19:34:50.575" v="47"/>
          <ac:spMkLst>
            <pc:docMk/>
            <pc:sldMk cId="1555390041" sldId="287"/>
            <ac:spMk id="3" creationId="{FDB91463-7382-5445-C401-13FD05B4D0A1}"/>
          </ac:spMkLst>
        </pc:spChg>
        <pc:graphicFrameChg chg="add del mod ord modGraphic">
          <ac:chgData name="William Bryce (2416710)" userId="S::2416710@student.uwtsd.ac.uk::a4757284-7e44-496c-af15-59179774f6d2" providerId="AD" clId="Web-{5EFB46BD-54A8-E910-1A70-BC9D1E780CCB}" dt="2025-04-24T19:34:38.403" v="46"/>
          <ac:graphicFrameMkLst>
            <pc:docMk/>
            <pc:sldMk cId="1555390041" sldId="287"/>
            <ac:graphicFrameMk id="4" creationId="{DCEF5D5A-A001-0BFF-5D2B-BE024D749441}"/>
          </ac:graphicFrameMkLst>
        </pc:graphicFrameChg>
        <pc:graphicFrameChg chg="add mod modGraphic">
          <ac:chgData name="William Bryce (2416710)" userId="S::2416710@student.uwtsd.ac.uk::a4757284-7e44-496c-af15-59179774f6d2" providerId="AD" clId="Web-{5EFB46BD-54A8-E910-1A70-BC9D1E780CCB}" dt="2025-04-24T19:38:27.846" v="221" actId="20577"/>
          <ac:graphicFrameMkLst>
            <pc:docMk/>
            <pc:sldMk cId="1555390041" sldId="287"/>
            <ac:graphicFrameMk id="11" creationId="{1EFA9FF3-A5AB-2743-5E91-91EA33AAE4B4}"/>
          </ac:graphicFrameMkLst>
        </pc:graphicFrameChg>
      </pc:sldChg>
    </pc:docChg>
  </pc:docChgLst>
  <pc:docChgLst>
    <pc:chgData name="Serena Storton (2405566)" userId="S::2405566@student.uwtsd.ac.uk::30a5d2d7-a9d9-4e96-90b6-45ce392613b4" providerId="AD" clId="Web-{86BF126B-F691-F8DE-095F-5C51FF5E3409}"/>
    <pc:docChg chg="modSld">
      <pc:chgData name="Serena Storton (2405566)" userId="S::2405566@student.uwtsd.ac.uk::30a5d2d7-a9d9-4e96-90b6-45ce392613b4" providerId="AD" clId="Web-{86BF126B-F691-F8DE-095F-5C51FF5E3409}" dt="2025-04-16T18:52:14.654" v="19"/>
      <pc:docMkLst>
        <pc:docMk/>
      </pc:docMkLst>
      <pc:sldChg chg="addSp delSp modSp addAnim delAnim">
        <pc:chgData name="Serena Storton (2405566)" userId="S::2405566@student.uwtsd.ac.uk::30a5d2d7-a9d9-4e96-90b6-45ce392613b4" providerId="AD" clId="Web-{86BF126B-F691-F8DE-095F-5C51FF5E3409}" dt="2025-04-16T18:52:14.654" v="19"/>
        <pc:sldMkLst>
          <pc:docMk/>
          <pc:sldMk cId="3410290542" sldId="257"/>
        </pc:sldMkLst>
        <pc:picChg chg="add del mod ord">
          <ac:chgData name="Serena Storton (2405566)" userId="S::2405566@student.uwtsd.ac.uk::30a5d2d7-a9d9-4e96-90b6-45ce392613b4" providerId="AD" clId="Web-{86BF126B-F691-F8DE-095F-5C51FF5E3409}" dt="2025-04-16T18:52:14.654" v="19"/>
          <ac:picMkLst>
            <pc:docMk/>
            <pc:sldMk cId="3410290542" sldId="257"/>
            <ac:picMk id="4" creationId="{FC90E300-D5E7-B5D2-CBC6-EF0C566294D9}"/>
          </ac:picMkLst>
        </pc:picChg>
      </pc:sldChg>
      <pc:sldChg chg="addAnim">
        <pc:chgData name="Serena Storton (2405566)" userId="S::2405566@student.uwtsd.ac.uk::30a5d2d7-a9d9-4e96-90b6-45ce392613b4" providerId="AD" clId="Web-{86BF126B-F691-F8DE-095F-5C51FF5E3409}" dt="2025-04-16T18:44:19.610" v="9"/>
        <pc:sldMkLst>
          <pc:docMk/>
          <pc:sldMk cId="3629621722" sldId="275"/>
        </pc:sldMkLst>
      </pc:sldChg>
      <pc:sldChg chg="addAnim">
        <pc:chgData name="Serena Storton (2405566)" userId="S::2405566@student.uwtsd.ac.uk::30a5d2d7-a9d9-4e96-90b6-45ce392613b4" providerId="AD" clId="Web-{86BF126B-F691-F8DE-095F-5C51FF5E3409}" dt="2025-04-16T18:44:38.830" v="11"/>
        <pc:sldMkLst>
          <pc:docMk/>
          <pc:sldMk cId="1476203225" sldId="276"/>
        </pc:sldMkLst>
      </pc:sldChg>
      <pc:sldChg chg="addAnim">
        <pc:chgData name="Serena Storton (2405566)" userId="S::2405566@student.uwtsd.ac.uk::30a5d2d7-a9d9-4e96-90b6-45ce392613b4" providerId="AD" clId="Web-{86BF126B-F691-F8DE-095F-5C51FF5E3409}" dt="2025-04-16T18:44:48.565" v="12"/>
        <pc:sldMkLst>
          <pc:docMk/>
          <pc:sldMk cId="3097025348" sldId="277"/>
        </pc:sldMkLst>
      </pc:sldChg>
      <pc:sldChg chg="addAnim">
        <pc:chgData name="Serena Storton (2405566)" userId="S::2405566@student.uwtsd.ac.uk::30a5d2d7-a9d9-4e96-90b6-45ce392613b4" providerId="AD" clId="Web-{86BF126B-F691-F8DE-095F-5C51FF5E3409}" dt="2025-04-16T18:44:59.628" v="13"/>
        <pc:sldMkLst>
          <pc:docMk/>
          <pc:sldMk cId="1703514072" sldId="278"/>
        </pc:sldMkLst>
      </pc:sldChg>
      <pc:sldChg chg="addAnim">
        <pc:chgData name="Serena Storton (2405566)" userId="S::2405566@student.uwtsd.ac.uk::30a5d2d7-a9d9-4e96-90b6-45ce392613b4" providerId="AD" clId="Web-{86BF126B-F691-F8DE-095F-5C51FF5E3409}" dt="2025-04-16T18:45:07.253" v="14"/>
        <pc:sldMkLst>
          <pc:docMk/>
          <pc:sldMk cId="1424050378" sldId="279"/>
        </pc:sldMkLst>
      </pc:sldChg>
      <pc:sldChg chg="addAnim modAnim">
        <pc:chgData name="Serena Storton (2405566)" userId="S::2405566@student.uwtsd.ac.uk::30a5d2d7-a9d9-4e96-90b6-45ce392613b4" providerId="AD" clId="Web-{86BF126B-F691-F8DE-095F-5C51FF5E3409}" dt="2025-04-16T18:45:23.098" v="16"/>
        <pc:sldMkLst>
          <pc:docMk/>
          <pc:sldMk cId="4008017042" sldId="280"/>
        </pc:sldMkLst>
      </pc:sldChg>
    </pc:docChg>
  </pc:docChgLst>
  <pc:docChgLst>
    <pc:chgData name="Serena Storton (2405566)" userId="S::2405566@student.uwtsd.ac.uk::30a5d2d7-a9d9-4e96-90b6-45ce392613b4" providerId="AD" clId="Web-{24A5934B-651B-A446-3D90-8B991911519F}"/>
    <pc:docChg chg="addSld modSld">
      <pc:chgData name="Serena Storton (2405566)" userId="S::2405566@student.uwtsd.ac.uk::30a5d2d7-a9d9-4e96-90b6-45ce392613b4" providerId="AD" clId="Web-{24A5934B-651B-A446-3D90-8B991911519F}" dt="2025-04-24T15:22:18.677" v="106" actId="14100"/>
      <pc:docMkLst>
        <pc:docMk/>
      </pc:docMkLst>
      <pc:sldChg chg="addSp delSp modSp new">
        <pc:chgData name="Serena Storton (2405566)" userId="S::2405566@student.uwtsd.ac.uk::30a5d2d7-a9d9-4e96-90b6-45ce392613b4" providerId="AD" clId="Web-{24A5934B-651B-A446-3D90-8B991911519F}" dt="2025-04-24T15:22:18.677" v="106" actId="14100"/>
        <pc:sldMkLst>
          <pc:docMk/>
          <pc:sldMk cId="1538711088" sldId="283"/>
        </pc:sldMkLst>
        <pc:spChg chg="mod">
          <ac:chgData name="Serena Storton (2405566)" userId="S::2405566@student.uwtsd.ac.uk::30a5d2d7-a9d9-4e96-90b6-45ce392613b4" providerId="AD" clId="Web-{24A5934B-651B-A446-3D90-8B991911519F}" dt="2025-04-24T15:18:11.258" v="24" actId="20577"/>
          <ac:spMkLst>
            <pc:docMk/>
            <pc:sldMk cId="1538711088" sldId="283"/>
            <ac:spMk id="2" creationId="{5B2922C9-2AB8-B62E-E3BD-8CE463EE5054}"/>
          </ac:spMkLst>
        </pc:spChg>
        <pc:spChg chg="del mod">
          <ac:chgData name="Serena Storton (2405566)" userId="S::2405566@student.uwtsd.ac.uk::30a5d2d7-a9d9-4e96-90b6-45ce392613b4" providerId="AD" clId="Web-{24A5934B-651B-A446-3D90-8B991911519F}" dt="2025-04-24T15:20:19.890" v="26"/>
          <ac:spMkLst>
            <pc:docMk/>
            <pc:sldMk cId="1538711088" sldId="283"/>
            <ac:spMk id="3" creationId="{C5436663-BB06-2057-52F2-E37B8031B8B7}"/>
          </ac:spMkLst>
        </pc:spChg>
        <pc:graphicFrameChg chg="add mod modGraphic">
          <ac:chgData name="Serena Storton (2405566)" userId="S::2405566@student.uwtsd.ac.uk::30a5d2d7-a9d9-4e96-90b6-45ce392613b4" providerId="AD" clId="Web-{24A5934B-651B-A446-3D90-8B991911519F}" dt="2025-04-24T15:22:18.677" v="106" actId="14100"/>
          <ac:graphicFrameMkLst>
            <pc:docMk/>
            <pc:sldMk cId="1538711088" sldId="283"/>
            <ac:graphicFrameMk id="4" creationId="{20C74DB7-827C-4F18-C273-8C1D28E2B031}"/>
          </ac:graphicFrameMkLst>
        </pc:graphicFrame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https://uowtsd-my.sharepoint.com/personal/2404641_student_uwtsd_ac_uk/Documents/Book.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https://uowtsd-my.sharepoint.com/personal/2404641_student_uwtsd_ac_uk/Documents/Book.xlsx"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rgbClr val="FFFFFF"/>
                </a:solidFill>
                <a:latin typeface="Arial"/>
                <a:ea typeface="Arial"/>
                <a:cs typeface="Arial"/>
              </a:defRPr>
            </a:pPr>
            <a:r>
              <a:rPr lang="en-US"/>
              <a:t>Diversity in gender in relation to solicitors </a:t>
            </a:r>
          </a:p>
        </c:rich>
      </c:tx>
      <c:overlay val="0"/>
      <c:spPr>
        <a:noFill/>
        <a:ln>
          <a:noFill/>
        </a:ln>
        <a:effectLst/>
      </c:spPr>
      <c:txPr>
        <a:bodyPr rot="0" spcFirstLastPara="1" vertOverflow="ellipsis" vert="horz" wrap="square" anchor="ctr" anchorCtr="1"/>
        <a:lstStyle/>
        <a:p>
          <a:pPr>
            <a:defRPr sz="1400" b="0" i="0" u="none" strike="noStrike" kern="1200" spc="0" baseline="0">
              <a:solidFill>
                <a:srgbClr val="FFFFFF"/>
              </a:solidFill>
              <a:latin typeface="Arial"/>
              <a:ea typeface="Arial"/>
              <a:cs typeface="Arial"/>
            </a:defRPr>
          </a:pPr>
          <a:endParaRPr lang="en-US"/>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87EE-454D-946E-76E7B3C0A0B2}"/>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87EE-454D-946E-76E7B3C0A0B2}"/>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87EE-454D-946E-76E7B3C0A0B2}"/>
              </c:ext>
            </c:extLst>
          </c:dPt>
          <c:cat>
            <c:strRef>
              <c:f>Sheet1!$A$1:$C$1</c:f>
              <c:strCache>
                <c:ptCount val="3"/>
                <c:pt idx="0">
                  <c:v>Identify as the same gender they were born as</c:v>
                </c:pt>
                <c:pt idx="1">
                  <c:v>Does not identify as the same gender they were born as</c:v>
                </c:pt>
                <c:pt idx="2">
                  <c:v>Prefer not to say</c:v>
                </c:pt>
              </c:strCache>
            </c:strRef>
          </c:cat>
          <c:val>
            <c:numRef>
              <c:f>Sheet1!$A$2:$C$2</c:f>
              <c:numCache>
                <c:formatCode>0%</c:formatCode>
                <c:ptCount val="3"/>
                <c:pt idx="0">
                  <c:v>0.96</c:v>
                </c:pt>
                <c:pt idx="1">
                  <c:v>0.01</c:v>
                </c:pt>
                <c:pt idx="2">
                  <c:v>0.03</c:v>
                </c:pt>
              </c:numCache>
            </c:numRef>
          </c:val>
          <c:extLst>
            <c:ext xmlns:c16="http://schemas.microsoft.com/office/drawing/2014/chart" uri="{C3380CC4-5D6E-409C-BE32-E72D297353CC}">
              <c16:uniqueId val="{00000006-87EE-454D-946E-76E7B3C0A0B2}"/>
            </c:ext>
          </c:extLst>
        </c:ser>
        <c:dLbls>
          <c:showLegendKey val="0"/>
          <c:showVal val="0"/>
          <c:showCatName val="0"/>
          <c:showSerName val="0"/>
          <c:showPercent val="0"/>
          <c:showBubbleSize val="0"/>
          <c:showLeaderLines val="1"/>
        </c:dLbls>
        <c:firstSliceAng val="0"/>
      </c:pieChart>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rgbClr val="FFFFFF"/>
                </a:solidFill>
                <a:latin typeface="Arial"/>
                <a:ea typeface="Arial"/>
                <a:cs typeface="Arial"/>
              </a:defRPr>
            </a:pPr>
            <a:r>
              <a:rPr lang="en-US"/>
              <a:t>Diversity in gender in relation to solicitors </a:t>
            </a:r>
          </a:p>
        </c:rich>
      </c:tx>
      <c:overlay val="0"/>
      <c:spPr>
        <a:noFill/>
        <a:ln>
          <a:noFill/>
        </a:ln>
        <a:effectLst/>
      </c:spPr>
      <c:txPr>
        <a:bodyPr rot="0" spcFirstLastPara="1" vertOverflow="ellipsis" vert="horz" wrap="square" anchor="ctr" anchorCtr="1"/>
        <a:lstStyle/>
        <a:p>
          <a:pPr>
            <a:defRPr sz="1400" b="0" i="0" u="none" strike="noStrike" kern="1200" spc="0" baseline="0">
              <a:solidFill>
                <a:srgbClr val="FFFFFF"/>
              </a:solidFill>
              <a:latin typeface="Arial"/>
              <a:ea typeface="Arial"/>
              <a:cs typeface="Arial"/>
            </a:defRPr>
          </a:pPr>
          <a:endParaRPr lang="en-US"/>
        </a:p>
      </c:txPr>
    </c:title>
    <c:autoTitleDeleted val="0"/>
    <c:plotArea>
      <c:layout/>
      <c:barChart>
        <c:barDir val="col"/>
        <c:grouping val="stacked"/>
        <c:varyColors val="0"/>
        <c:ser>
          <c:idx val="0"/>
          <c:order val="0"/>
          <c:tx>
            <c:v>Gender identification the same when they were born?</c:v>
          </c:tx>
          <c:spPr>
            <a:solidFill>
              <a:schemeClr val="accent1"/>
            </a:solidFill>
            <a:ln>
              <a:solidFill>
                <a:srgbClr val="000000"/>
              </a:solidFill>
              <a:prstDash val="solid"/>
            </a:ln>
            <a:effectLst/>
          </c:spPr>
          <c:invertIfNegative val="0"/>
          <c:cat>
            <c:strRef>
              <c:f>Sheet1!$A$1:$C$1</c:f>
              <c:strCache>
                <c:ptCount val="3"/>
                <c:pt idx="0">
                  <c:v>Identify as the same gender they were born as</c:v>
                </c:pt>
                <c:pt idx="1">
                  <c:v>Does not identify as the same gender they were born as</c:v>
                </c:pt>
                <c:pt idx="2">
                  <c:v>Prefer not to say</c:v>
                </c:pt>
              </c:strCache>
            </c:strRef>
          </c:cat>
          <c:val>
            <c:numRef>
              <c:f>Sheet1!$A$2:$C$2</c:f>
              <c:numCache>
                <c:formatCode>0%</c:formatCode>
                <c:ptCount val="3"/>
                <c:pt idx="0">
                  <c:v>0.96</c:v>
                </c:pt>
                <c:pt idx="1">
                  <c:v>0.01</c:v>
                </c:pt>
                <c:pt idx="2">
                  <c:v>0.03</c:v>
                </c:pt>
              </c:numCache>
            </c:numRef>
          </c:val>
          <c:extLst>
            <c:ext xmlns:c16="http://schemas.microsoft.com/office/drawing/2014/chart" uri="{C3380CC4-5D6E-409C-BE32-E72D297353CC}">
              <c16:uniqueId val="{00000000-5915-4BCA-8B4B-1622E43E5C75}"/>
            </c:ext>
          </c:extLst>
        </c:ser>
        <c:dLbls>
          <c:showLegendKey val="0"/>
          <c:showVal val="0"/>
          <c:showCatName val="0"/>
          <c:showSerName val="0"/>
          <c:showPercent val="0"/>
          <c:showBubbleSize val="0"/>
        </c:dLbls>
        <c:gapWidth val="173"/>
        <c:overlap val="100"/>
        <c:axId val="942908423"/>
        <c:axId val="942910471"/>
      </c:barChart>
      <c:catAx>
        <c:axId val="942908423"/>
        <c:scaling>
          <c:orientation val="minMax"/>
        </c:scaling>
        <c:delete val="0"/>
        <c:axPos val="b"/>
        <c:majorGridlines>
          <c:spPr>
            <a:ln w="9525" cap="flat" cmpd="sng" algn="ctr">
              <a:solidFill>
                <a:srgbClr val="808080"/>
              </a:solidFill>
              <a:prstDash val="solid"/>
              <a:round/>
            </a:ln>
            <a:effectLst/>
          </c:spPr>
        </c:majorGridlines>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42910471"/>
        <c:crosses val="autoZero"/>
        <c:auto val="1"/>
        <c:lblAlgn val="ctr"/>
        <c:lblOffset val="100"/>
        <c:noMultiLvlLbl val="0"/>
      </c:catAx>
      <c:valAx>
        <c:axId val="942910471"/>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solidFill>
              <a:srgbClr val="FFFFFF"/>
            </a:solidFill>
            <a:prstDash val="soli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42908423"/>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E7F883-9ABD-49C5-977A-97B093677073}" type="doc">
      <dgm:prSet loTypeId="urn:microsoft.com/office/officeart/2018/2/layout/IconLabelList" loCatId="icon" qsTypeId="urn:microsoft.com/office/officeart/2005/8/quickstyle/simple3" qsCatId="simple" csTypeId="urn:microsoft.com/office/officeart/2005/8/colors/colorful4" csCatId="colorful" phldr="1"/>
      <dgm:spPr/>
    </dgm:pt>
    <dgm:pt modelId="{1CCC6017-EF21-488A-BB5F-719BC8A6CB6C}">
      <dgm:prSet phldrT="[Text]" phldr="0"/>
      <dgm:spPr/>
      <dgm:t>
        <a:bodyPr/>
        <a:lstStyle/>
        <a:p>
          <a:pPr>
            <a:lnSpc>
              <a:spcPct val="100000"/>
            </a:lnSpc>
          </a:pPr>
          <a:r>
            <a:rPr lang="en-GB">
              <a:latin typeface="Century Gothic" panose="020B0502020202020204"/>
            </a:rPr>
            <a:t>2015 – 48%</a:t>
          </a:r>
          <a:endParaRPr lang="en-GB"/>
        </a:p>
      </dgm:t>
    </dgm:pt>
    <dgm:pt modelId="{AE8A1D06-26D6-46A8-92FA-E28F8013003B}" type="parTrans" cxnId="{99F98F46-FAB1-42D6-AC35-661F51569DCF}">
      <dgm:prSet/>
      <dgm:spPr/>
    </dgm:pt>
    <dgm:pt modelId="{251A62AB-9CF0-4064-8428-E9B44D776446}" type="sibTrans" cxnId="{99F98F46-FAB1-42D6-AC35-661F51569DCF}">
      <dgm:prSet/>
      <dgm:spPr/>
      <dgm:t>
        <a:bodyPr/>
        <a:lstStyle/>
        <a:p>
          <a:endParaRPr lang="en-GB"/>
        </a:p>
      </dgm:t>
    </dgm:pt>
    <dgm:pt modelId="{C0D75843-B342-43B2-8E3C-3853FC5ECBC9}">
      <dgm:prSet phldrT="[Text]" phldr="0"/>
      <dgm:spPr/>
      <dgm:t>
        <a:bodyPr/>
        <a:lstStyle/>
        <a:p>
          <a:pPr>
            <a:lnSpc>
              <a:spcPct val="100000"/>
            </a:lnSpc>
          </a:pPr>
          <a:r>
            <a:rPr lang="en-GB">
              <a:latin typeface="Century Gothic" panose="020B0502020202020204"/>
            </a:rPr>
            <a:t> 2023 – 53%</a:t>
          </a:r>
          <a:endParaRPr lang="en-GB"/>
        </a:p>
      </dgm:t>
    </dgm:pt>
    <dgm:pt modelId="{FDF5E065-EBF0-475C-957A-1D4C251E1598}" type="parTrans" cxnId="{4827D360-D4AD-4A06-95FC-1E40D7D882FA}">
      <dgm:prSet/>
      <dgm:spPr/>
    </dgm:pt>
    <dgm:pt modelId="{52FEF548-1053-42E8-B571-408A2340760A}" type="sibTrans" cxnId="{4827D360-D4AD-4A06-95FC-1E40D7D882FA}">
      <dgm:prSet/>
      <dgm:spPr/>
      <dgm:t>
        <a:bodyPr/>
        <a:lstStyle/>
        <a:p>
          <a:endParaRPr lang="en-GB"/>
        </a:p>
      </dgm:t>
    </dgm:pt>
    <dgm:pt modelId="{5DBA5BF9-E9DF-4BA9-9BB2-90C0B8094F5C}">
      <dgm:prSet phldrT="[Text]" phldr="0"/>
      <dgm:spPr/>
      <dgm:t>
        <a:bodyPr/>
        <a:lstStyle/>
        <a:p>
          <a:pPr>
            <a:lnSpc>
              <a:spcPct val="100000"/>
            </a:lnSpc>
          </a:pPr>
          <a:r>
            <a:rPr lang="en-GB">
              <a:latin typeface="Century Gothic" panose="020B0502020202020204"/>
            </a:rPr>
            <a:t>5% increase in 8 years</a:t>
          </a:r>
          <a:endParaRPr lang="en-GB"/>
        </a:p>
      </dgm:t>
    </dgm:pt>
    <dgm:pt modelId="{ACB11AFE-A32D-497B-A16D-784F9A1B5891}" type="parTrans" cxnId="{6B37C143-0333-42FB-A11D-516121E8B3F0}">
      <dgm:prSet/>
      <dgm:spPr/>
    </dgm:pt>
    <dgm:pt modelId="{24A90CE8-B496-4AE8-A8B8-4EB07D473A89}" type="sibTrans" cxnId="{6B37C143-0333-42FB-A11D-516121E8B3F0}">
      <dgm:prSet/>
      <dgm:spPr/>
    </dgm:pt>
    <dgm:pt modelId="{54F32444-86C3-49F7-8FCB-652A0E41320F}" type="pres">
      <dgm:prSet presAssocID="{CDE7F883-9ABD-49C5-977A-97B093677073}" presName="root" presStyleCnt="0">
        <dgm:presLayoutVars>
          <dgm:dir/>
          <dgm:resizeHandles val="exact"/>
        </dgm:presLayoutVars>
      </dgm:prSet>
      <dgm:spPr/>
    </dgm:pt>
    <dgm:pt modelId="{4DB18800-B09A-412A-9CD7-74ED35B24CF1}" type="pres">
      <dgm:prSet presAssocID="{1CCC6017-EF21-488A-BB5F-719BC8A6CB6C}" presName="compNode" presStyleCnt="0"/>
      <dgm:spPr/>
    </dgm:pt>
    <dgm:pt modelId="{DBD5039D-8A54-45E0-8B57-A96EDEF61F39}" type="pres">
      <dgm:prSet presAssocID="{1CCC6017-EF21-488A-BB5F-719BC8A6CB6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Add"/>
        </a:ext>
      </dgm:extLst>
    </dgm:pt>
    <dgm:pt modelId="{7DB523BF-9BF5-44A2-817C-7C97FD9E10C8}" type="pres">
      <dgm:prSet presAssocID="{1CCC6017-EF21-488A-BB5F-719BC8A6CB6C}" presName="spaceRect" presStyleCnt="0"/>
      <dgm:spPr/>
    </dgm:pt>
    <dgm:pt modelId="{A8F54890-50F2-4C92-B0DA-DFA1E52ACE8D}" type="pres">
      <dgm:prSet presAssocID="{1CCC6017-EF21-488A-BB5F-719BC8A6CB6C}" presName="textRect" presStyleLbl="revTx" presStyleIdx="0" presStyleCnt="3">
        <dgm:presLayoutVars>
          <dgm:chMax val="1"/>
          <dgm:chPref val="1"/>
        </dgm:presLayoutVars>
      </dgm:prSet>
      <dgm:spPr/>
    </dgm:pt>
    <dgm:pt modelId="{C8FE0033-839A-49DD-B6AC-7BF89EFFCDAF}" type="pres">
      <dgm:prSet presAssocID="{251A62AB-9CF0-4064-8428-E9B44D776446}" presName="sibTrans" presStyleCnt="0"/>
      <dgm:spPr/>
    </dgm:pt>
    <dgm:pt modelId="{2D99CB25-4018-4122-9ED0-BFC5FEED03FD}" type="pres">
      <dgm:prSet presAssocID="{C0D75843-B342-43B2-8E3C-3853FC5ECBC9}" presName="compNode" presStyleCnt="0"/>
      <dgm:spPr/>
    </dgm:pt>
    <dgm:pt modelId="{E71ABB06-9AB4-4DFA-9AFF-386EDF9E4567}" type="pres">
      <dgm:prSet presAssocID="{C0D75843-B342-43B2-8E3C-3853FC5ECBC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ar"/>
        </a:ext>
      </dgm:extLst>
    </dgm:pt>
    <dgm:pt modelId="{54E6DBC1-CBAE-464C-A6DF-6D0703B39780}" type="pres">
      <dgm:prSet presAssocID="{C0D75843-B342-43B2-8E3C-3853FC5ECBC9}" presName="spaceRect" presStyleCnt="0"/>
      <dgm:spPr/>
    </dgm:pt>
    <dgm:pt modelId="{4328394A-DDFE-4B3E-90A6-816D82F5EC62}" type="pres">
      <dgm:prSet presAssocID="{C0D75843-B342-43B2-8E3C-3853FC5ECBC9}" presName="textRect" presStyleLbl="revTx" presStyleIdx="1" presStyleCnt="3">
        <dgm:presLayoutVars>
          <dgm:chMax val="1"/>
          <dgm:chPref val="1"/>
        </dgm:presLayoutVars>
      </dgm:prSet>
      <dgm:spPr/>
    </dgm:pt>
    <dgm:pt modelId="{F63E0CF2-F0D1-4C46-A88B-33B90D6FF8CF}" type="pres">
      <dgm:prSet presAssocID="{52FEF548-1053-42E8-B571-408A2340760A}" presName="sibTrans" presStyleCnt="0"/>
      <dgm:spPr/>
    </dgm:pt>
    <dgm:pt modelId="{DA5253A5-C997-4F07-9F00-01A7250D29A8}" type="pres">
      <dgm:prSet presAssocID="{5DBA5BF9-E9DF-4BA9-9BB2-90C0B8094F5C}" presName="compNode" presStyleCnt="0"/>
      <dgm:spPr/>
    </dgm:pt>
    <dgm:pt modelId="{26B5AC35-8A2A-4B1A-A86E-16559D30ACCA}" type="pres">
      <dgm:prSet presAssocID="{5DBA5BF9-E9DF-4BA9-9BB2-90C0B8094F5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pward trend"/>
        </a:ext>
      </dgm:extLst>
    </dgm:pt>
    <dgm:pt modelId="{1D8DE97E-E649-4938-84B6-D6F4F2806B4A}" type="pres">
      <dgm:prSet presAssocID="{5DBA5BF9-E9DF-4BA9-9BB2-90C0B8094F5C}" presName="spaceRect" presStyleCnt="0"/>
      <dgm:spPr/>
    </dgm:pt>
    <dgm:pt modelId="{33AA07B5-AB35-43F4-BB89-49976782EBE5}" type="pres">
      <dgm:prSet presAssocID="{5DBA5BF9-E9DF-4BA9-9BB2-90C0B8094F5C}" presName="textRect" presStyleLbl="revTx" presStyleIdx="2" presStyleCnt="3">
        <dgm:presLayoutVars>
          <dgm:chMax val="1"/>
          <dgm:chPref val="1"/>
        </dgm:presLayoutVars>
      </dgm:prSet>
      <dgm:spPr/>
    </dgm:pt>
  </dgm:ptLst>
  <dgm:cxnLst>
    <dgm:cxn modelId="{4827D360-D4AD-4A06-95FC-1E40D7D882FA}" srcId="{CDE7F883-9ABD-49C5-977A-97B093677073}" destId="{C0D75843-B342-43B2-8E3C-3853FC5ECBC9}" srcOrd="1" destOrd="0" parTransId="{FDF5E065-EBF0-475C-957A-1D4C251E1598}" sibTransId="{52FEF548-1053-42E8-B571-408A2340760A}"/>
    <dgm:cxn modelId="{6B37C143-0333-42FB-A11D-516121E8B3F0}" srcId="{CDE7F883-9ABD-49C5-977A-97B093677073}" destId="{5DBA5BF9-E9DF-4BA9-9BB2-90C0B8094F5C}" srcOrd="2" destOrd="0" parTransId="{ACB11AFE-A32D-497B-A16D-784F9A1B5891}" sibTransId="{24A90CE8-B496-4AE8-A8B8-4EB07D473A89}"/>
    <dgm:cxn modelId="{99F98F46-FAB1-42D6-AC35-661F51569DCF}" srcId="{CDE7F883-9ABD-49C5-977A-97B093677073}" destId="{1CCC6017-EF21-488A-BB5F-719BC8A6CB6C}" srcOrd="0" destOrd="0" parTransId="{AE8A1D06-26D6-46A8-92FA-E28F8013003B}" sibTransId="{251A62AB-9CF0-4064-8428-E9B44D776446}"/>
    <dgm:cxn modelId="{954CA46A-196A-44CB-93AE-C7ADCDA0DC6A}" type="presOf" srcId="{C0D75843-B342-43B2-8E3C-3853FC5ECBC9}" destId="{4328394A-DDFE-4B3E-90A6-816D82F5EC62}" srcOrd="0" destOrd="0" presId="urn:microsoft.com/office/officeart/2018/2/layout/IconLabelList"/>
    <dgm:cxn modelId="{D1CB0658-DEB6-4709-8787-B8E3A9964A60}" type="presOf" srcId="{CDE7F883-9ABD-49C5-977A-97B093677073}" destId="{54F32444-86C3-49F7-8FCB-652A0E41320F}" srcOrd="0" destOrd="0" presId="urn:microsoft.com/office/officeart/2018/2/layout/IconLabelList"/>
    <dgm:cxn modelId="{75EC0B79-5512-4BC8-B11F-F766F6935DD0}" type="presOf" srcId="{5DBA5BF9-E9DF-4BA9-9BB2-90C0B8094F5C}" destId="{33AA07B5-AB35-43F4-BB89-49976782EBE5}" srcOrd="0" destOrd="0" presId="urn:microsoft.com/office/officeart/2018/2/layout/IconLabelList"/>
    <dgm:cxn modelId="{0BEBFEFD-BA19-4A91-B387-BCE9CC18C98C}" type="presOf" srcId="{1CCC6017-EF21-488A-BB5F-719BC8A6CB6C}" destId="{A8F54890-50F2-4C92-B0DA-DFA1E52ACE8D}" srcOrd="0" destOrd="0" presId="urn:microsoft.com/office/officeart/2018/2/layout/IconLabelList"/>
    <dgm:cxn modelId="{4539682A-4BD3-4B0D-B248-08A90CF3D0AC}" type="presParOf" srcId="{54F32444-86C3-49F7-8FCB-652A0E41320F}" destId="{4DB18800-B09A-412A-9CD7-74ED35B24CF1}" srcOrd="0" destOrd="0" presId="urn:microsoft.com/office/officeart/2018/2/layout/IconLabelList"/>
    <dgm:cxn modelId="{791FC384-8CE5-4D33-A8BC-693DD75FB5B6}" type="presParOf" srcId="{4DB18800-B09A-412A-9CD7-74ED35B24CF1}" destId="{DBD5039D-8A54-45E0-8B57-A96EDEF61F39}" srcOrd="0" destOrd="0" presId="urn:microsoft.com/office/officeart/2018/2/layout/IconLabelList"/>
    <dgm:cxn modelId="{1AD47289-E2CA-4AC0-948F-0A793B1D6A33}" type="presParOf" srcId="{4DB18800-B09A-412A-9CD7-74ED35B24CF1}" destId="{7DB523BF-9BF5-44A2-817C-7C97FD9E10C8}" srcOrd="1" destOrd="0" presId="urn:microsoft.com/office/officeart/2018/2/layout/IconLabelList"/>
    <dgm:cxn modelId="{1B1F8505-F224-4CB8-9395-2511F8FF94A8}" type="presParOf" srcId="{4DB18800-B09A-412A-9CD7-74ED35B24CF1}" destId="{A8F54890-50F2-4C92-B0DA-DFA1E52ACE8D}" srcOrd="2" destOrd="0" presId="urn:microsoft.com/office/officeart/2018/2/layout/IconLabelList"/>
    <dgm:cxn modelId="{402637B9-774A-40F8-8D5A-EF511B967334}" type="presParOf" srcId="{54F32444-86C3-49F7-8FCB-652A0E41320F}" destId="{C8FE0033-839A-49DD-B6AC-7BF89EFFCDAF}" srcOrd="1" destOrd="0" presId="urn:microsoft.com/office/officeart/2018/2/layout/IconLabelList"/>
    <dgm:cxn modelId="{BE091C66-5FE4-4CAC-9E10-F20B929D72B4}" type="presParOf" srcId="{54F32444-86C3-49F7-8FCB-652A0E41320F}" destId="{2D99CB25-4018-4122-9ED0-BFC5FEED03FD}" srcOrd="2" destOrd="0" presId="urn:microsoft.com/office/officeart/2018/2/layout/IconLabelList"/>
    <dgm:cxn modelId="{3391D61F-6B49-4D55-A2B4-B339B18645A4}" type="presParOf" srcId="{2D99CB25-4018-4122-9ED0-BFC5FEED03FD}" destId="{E71ABB06-9AB4-4DFA-9AFF-386EDF9E4567}" srcOrd="0" destOrd="0" presId="urn:microsoft.com/office/officeart/2018/2/layout/IconLabelList"/>
    <dgm:cxn modelId="{67814EB6-58C5-49DC-9740-8BBAAD15ECA1}" type="presParOf" srcId="{2D99CB25-4018-4122-9ED0-BFC5FEED03FD}" destId="{54E6DBC1-CBAE-464C-A6DF-6D0703B39780}" srcOrd="1" destOrd="0" presId="urn:microsoft.com/office/officeart/2018/2/layout/IconLabelList"/>
    <dgm:cxn modelId="{53A1340F-9F44-46EF-8E17-FC3588209DB0}" type="presParOf" srcId="{2D99CB25-4018-4122-9ED0-BFC5FEED03FD}" destId="{4328394A-DDFE-4B3E-90A6-816D82F5EC62}" srcOrd="2" destOrd="0" presId="urn:microsoft.com/office/officeart/2018/2/layout/IconLabelList"/>
    <dgm:cxn modelId="{E73C1970-1987-43E5-95D4-27E448927958}" type="presParOf" srcId="{54F32444-86C3-49F7-8FCB-652A0E41320F}" destId="{F63E0CF2-F0D1-4C46-A88B-33B90D6FF8CF}" srcOrd="3" destOrd="0" presId="urn:microsoft.com/office/officeart/2018/2/layout/IconLabelList"/>
    <dgm:cxn modelId="{3BC04722-F222-4247-828F-3DFBDB2EE7C0}" type="presParOf" srcId="{54F32444-86C3-49F7-8FCB-652A0E41320F}" destId="{DA5253A5-C997-4F07-9F00-01A7250D29A8}" srcOrd="4" destOrd="0" presId="urn:microsoft.com/office/officeart/2018/2/layout/IconLabelList"/>
    <dgm:cxn modelId="{97CD8770-17EB-4096-A7E2-DCA967BD8581}" type="presParOf" srcId="{DA5253A5-C997-4F07-9F00-01A7250D29A8}" destId="{26B5AC35-8A2A-4B1A-A86E-16559D30ACCA}" srcOrd="0" destOrd="0" presId="urn:microsoft.com/office/officeart/2018/2/layout/IconLabelList"/>
    <dgm:cxn modelId="{34CB8DDD-22F4-43CA-94BB-F0948B003E18}" type="presParOf" srcId="{DA5253A5-C997-4F07-9F00-01A7250D29A8}" destId="{1D8DE97E-E649-4938-84B6-D6F4F2806B4A}" srcOrd="1" destOrd="0" presId="urn:microsoft.com/office/officeart/2018/2/layout/IconLabelList"/>
    <dgm:cxn modelId="{F9D284E0-09A4-4BE1-8E6B-9A4FCA204A07}" type="presParOf" srcId="{DA5253A5-C997-4F07-9F00-01A7250D29A8}" destId="{33AA07B5-AB35-43F4-BB89-49976782EBE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E7B2981-37A8-4471-AE97-7E18989EF3D8}"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285C6F02-81D6-4B3D-91B6-ACFA0AB03716}">
      <dgm:prSet/>
      <dgm:spPr/>
      <dgm:t>
        <a:bodyPr/>
        <a:lstStyle/>
        <a:p>
          <a:r>
            <a:rPr lang="en-GB"/>
            <a:t>The gap in statistics shows that women have had barriers within the legal field and there have been a lack of diversity for female solicitors and challenges occur for women who's under-representation in senior roles within the legal profession. </a:t>
          </a:r>
          <a:endParaRPr lang="en-US"/>
        </a:p>
      </dgm:t>
    </dgm:pt>
    <dgm:pt modelId="{DAA4073D-94B2-4F07-AB73-73E197842275}" type="parTrans" cxnId="{CDB65313-BD0D-4B1F-A55C-0C99B7E75456}">
      <dgm:prSet/>
      <dgm:spPr/>
      <dgm:t>
        <a:bodyPr/>
        <a:lstStyle/>
        <a:p>
          <a:endParaRPr lang="en-US"/>
        </a:p>
      </dgm:t>
    </dgm:pt>
    <dgm:pt modelId="{27979FD6-C3A7-42BA-A40B-FB51219B035C}" type="sibTrans" cxnId="{CDB65313-BD0D-4B1F-A55C-0C99B7E75456}">
      <dgm:prSet/>
      <dgm:spPr/>
      <dgm:t>
        <a:bodyPr/>
        <a:lstStyle/>
        <a:p>
          <a:endParaRPr lang="en-US"/>
        </a:p>
      </dgm:t>
    </dgm:pt>
    <dgm:pt modelId="{82234FAC-8D89-4576-9640-30AE07FE368D}">
      <dgm:prSet/>
      <dgm:spPr/>
      <dgm:t>
        <a:bodyPr/>
        <a:lstStyle/>
        <a:p>
          <a:r>
            <a:rPr lang="en-GB"/>
            <a:t>Even with the slight increase within the years, gender diversity becomes a hardship within the law industry and although it is a discreet hardship, it still occurs.</a:t>
          </a:r>
          <a:endParaRPr lang="en-US"/>
        </a:p>
      </dgm:t>
    </dgm:pt>
    <dgm:pt modelId="{0C5C39DF-949D-498D-A562-AD870E08F1F4}" type="parTrans" cxnId="{E4739276-9BA5-4AA8-9BA7-230036234EAA}">
      <dgm:prSet/>
      <dgm:spPr/>
      <dgm:t>
        <a:bodyPr/>
        <a:lstStyle/>
        <a:p>
          <a:endParaRPr lang="en-US"/>
        </a:p>
      </dgm:t>
    </dgm:pt>
    <dgm:pt modelId="{10ABA2CF-BA5A-4A19-9A00-C0CEB77779AB}" type="sibTrans" cxnId="{E4739276-9BA5-4AA8-9BA7-230036234EAA}">
      <dgm:prSet/>
      <dgm:spPr/>
      <dgm:t>
        <a:bodyPr/>
        <a:lstStyle/>
        <a:p>
          <a:endParaRPr lang="en-US"/>
        </a:p>
      </dgm:t>
    </dgm:pt>
    <dgm:pt modelId="{4AE75633-61DA-4283-9DBC-074625D6D34F}">
      <dgm:prSet/>
      <dgm:spPr/>
      <dgm:t>
        <a:bodyPr/>
        <a:lstStyle/>
        <a:p>
          <a:r>
            <a:rPr lang="en-GB"/>
            <a:t>(Solicitors Regulation Authority, 2025)</a:t>
          </a:r>
          <a:endParaRPr lang="en-US"/>
        </a:p>
      </dgm:t>
    </dgm:pt>
    <dgm:pt modelId="{51981A53-6649-4E6C-A4CE-6FF9281E8E6D}" type="parTrans" cxnId="{CE749761-2DCA-4F5F-ADB0-B1A3B0E9C3AA}">
      <dgm:prSet/>
      <dgm:spPr/>
      <dgm:t>
        <a:bodyPr/>
        <a:lstStyle/>
        <a:p>
          <a:endParaRPr lang="en-US"/>
        </a:p>
      </dgm:t>
    </dgm:pt>
    <dgm:pt modelId="{49C757D9-03F9-4812-AAFB-349C30188250}" type="sibTrans" cxnId="{CE749761-2DCA-4F5F-ADB0-B1A3B0E9C3AA}">
      <dgm:prSet/>
      <dgm:spPr/>
      <dgm:t>
        <a:bodyPr/>
        <a:lstStyle/>
        <a:p>
          <a:endParaRPr lang="en-US"/>
        </a:p>
      </dgm:t>
    </dgm:pt>
    <dgm:pt modelId="{1AA1C103-1AEF-431B-A0B4-04F00B84B62D}" type="pres">
      <dgm:prSet presAssocID="{0E7B2981-37A8-4471-AE97-7E18989EF3D8}" presName="hierChild1" presStyleCnt="0">
        <dgm:presLayoutVars>
          <dgm:chPref val="1"/>
          <dgm:dir/>
          <dgm:animOne val="branch"/>
          <dgm:animLvl val="lvl"/>
          <dgm:resizeHandles/>
        </dgm:presLayoutVars>
      </dgm:prSet>
      <dgm:spPr/>
    </dgm:pt>
    <dgm:pt modelId="{C116B336-700E-4FC1-90A7-04BCF4B9B5EC}" type="pres">
      <dgm:prSet presAssocID="{285C6F02-81D6-4B3D-91B6-ACFA0AB03716}" presName="hierRoot1" presStyleCnt="0"/>
      <dgm:spPr/>
    </dgm:pt>
    <dgm:pt modelId="{1C2B8A69-864C-4342-A7F2-AB766A46708B}" type="pres">
      <dgm:prSet presAssocID="{285C6F02-81D6-4B3D-91B6-ACFA0AB03716}" presName="composite" presStyleCnt="0"/>
      <dgm:spPr/>
    </dgm:pt>
    <dgm:pt modelId="{0334E1C5-CFF7-4625-B1BF-02FCA8B37010}" type="pres">
      <dgm:prSet presAssocID="{285C6F02-81D6-4B3D-91B6-ACFA0AB03716}" presName="background" presStyleLbl="node0" presStyleIdx="0" presStyleCnt="3"/>
      <dgm:spPr/>
    </dgm:pt>
    <dgm:pt modelId="{1D874585-A367-4706-8777-1039B4DD43F5}" type="pres">
      <dgm:prSet presAssocID="{285C6F02-81D6-4B3D-91B6-ACFA0AB03716}" presName="text" presStyleLbl="fgAcc0" presStyleIdx="0" presStyleCnt="3">
        <dgm:presLayoutVars>
          <dgm:chPref val="3"/>
        </dgm:presLayoutVars>
      </dgm:prSet>
      <dgm:spPr/>
    </dgm:pt>
    <dgm:pt modelId="{78C8B48F-89C3-46D1-AD70-92BB3BB8B874}" type="pres">
      <dgm:prSet presAssocID="{285C6F02-81D6-4B3D-91B6-ACFA0AB03716}" presName="hierChild2" presStyleCnt="0"/>
      <dgm:spPr/>
    </dgm:pt>
    <dgm:pt modelId="{1B693B24-C015-402D-BF90-4AF7DBB8D824}" type="pres">
      <dgm:prSet presAssocID="{82234FAC-8D89-4576-9640-30AE07FE368D}" presName="hierRoot1" presStyleCnt="0"/>
      <dgm:spPr/>
    </dgm:pt>
    <dgm:pt modelId="{25352E85-6FCF-4406-8517-A1FB26EF0C69}" type="pres">
      <dgm:prSet presAssocID="{82234FAC-8D89-4576-9640-30AE07FE368D}" presName="composite" presStyleCnt="0"/>
      <dgm:spPr/>
    </dgm:pt>
    <dgm:pt modelId="{0D01D9B5-78A5-4A3C-B15A-5920BDD3976D}" type="pres">
      <dgm:prSet presAssocID="{82234FAC-8D89-4576-9640-30AE07FE368D}" presName="background" presStyleLbl="node0" presStyleIdx="1" presStyleCnt="3"/>
      <dgm:spPr/>
    </dgm:pt>
    <dgm:pt modelId="{C0555369-94ED-41EE-B98B-1E1C3DB5DAEE}" type="pres">
      <dgm:prSet presAssocID="{82234FAC-8D89-4576-9640-30AE07FE368D}" presName="text" presStyleLbl="fgAcc0" presStyleIdx="1" presStyleCnt="3">
        <dgm:presLayoutVars>
          <dgm:chPref val="3"/>
        </dgm:presLayoutVars>
      </dgm:prSet>
      <dgm:spPr/>
    </dgm:pt>
    <dgm:pt modelId="{4856A0DC-7306-464B-9E6F-6CC151A5F1CC}" type="pres">
      <dgm:prSet presAssocID="{82234FAC-8D89-4576-9640-30AE07FE368D}" presName="hierChild2" presStyleCnt="0"/>
      <dgm:spPr/>
    </dgm:pt>
    <dgm:pt modelId="{6F96081B-1E29-410B-A449-F212DE40A65B}" type="pres">
      <dgm:prSet presAssocID="{4AE75633-61DA-4283-9DBC-074625D6D34F}" presName="hierRoot1" presStyleCnt="0"/>
      <dgm:spPr/>
    </dgm:pt>
    <dgm:pt modelId="{2893FB4A-8C84-422D-9FA6-53790ED039BB}" type="pres">
      <dgm:prSet presAssocID="{4AE75633-61DA-4283-9DBC-074625D6D34F}" presName="composite" presStyleCnt="0"/>
      <dgm:spPr/>
    </dgm:pt>
    <dgm:pt modelId="{E6E42795-2553-4775-BF66-FB62C954AC3C}" type="pres">
      <dgm:prSet presAssocID="{4AE75633-61DA-4283-9DBC-074625D6D34F}" presName="background" presStyleLbl="node0" presStyleIdx="2" presStyleCnt="3"/>
      <dgm:spPr/>
    </dgm:pt>
    <dgm:pt modelId="{ECE77183-453B-4CBC-9690-825C2B67FB52}" type="pres">
      <dgm:prSet presAssocID="{4AE75633-61DA-4283-9DBC-074625D6D34F}" presName="text" presStyleLbl="fgAcc0" presStyleIdx="2" presStyleCnt="3">
        <dgm:presLayoutVars>
          <dgm:chPref val="3"/>
        </dgm:presLayoutVars>
      </dgm:prSet>
      <dgm:spPr/>
    </dgm:pt>
    <dgm:pt modelId="{B99098E9-A3B7-4E30-9499-E33A81CC7287}" type="pres">
      <dgm:prSet presAssocID="{4AE75633-61DA-4283-9DBC-074625D6D34F}" presName="hierChild2" presStyleCnt="0"/>
      <dgm:spPr/>
    </dgm:pt>
  </dgm:ptLst>
  <dgm:cxnLst>
    <dgm:cxn modelId="{4DD1F506-5444-4CC9-B133-150DB4FDB553}" type="presOf" srcId="{4AE75633-61DA-4283-9DBC-074625D6D34F}" destId="{ECE77183-453B-4CBC-9690-825C2B67FB52}" srcOrd="0" destOrd="0" presId="urn:microsoft.com/office/officeart/2005/8/layout/hierarchy1"/>
    <dgm:cxn modelId="{CDB65313-BD0D-4B1F-A55C-0C99B7E75456}" srcId="{0E7B2981-37A8-4471-AE97-7E18989EF3D8}" destId="{285C6F02-81D6-4B3D-91B6-ACFA0AB03716}" srcOrd="0" destOrd="0" parTransId="{DAA4073D-94B2-4F07-AB73-73E197842275}" sibTransId="{27979FD6-C3A7-42BA-A40B-FB51219B035C}"/>
    <dgm:cxn modelId="{CE749761-2DCA-4F5F-ADB0-B1A3B0E9C3AA}" srcId="{0E7B2981-37A8-4471-AE97-7E18989EF3D8}" destId="{4AE75633-61DA-4283-9DBC-074625D6D34F}" srcOrd="2" destOrd="0" parTransId="{51981A53-6649-4E6C-A4CE-6FF9281E8E6D}" sibTransId="{49C757D9-03F9-4812-AAFB-349C30188250}"/>
    <dgm:cxn modelId="{C3FB2845-9AEA-4814-9D1B-D2E8E6CEB7C5}" type="presOf" srcId="{285C6F02-81D6-4B3D-91B6-ACFA0AB03716}" destId="{1D874585-A367-4706-8777-1039B4DD43F5}" srcOrd="0" destOrd="0" presId="urn:microsoft.com/office/officeart/2005/8/layout/hierarchy1"/>
    <dgm:cxn modelId="{B70BA445-C1D1-435A-AB52-97D1CAF05F7E}" type="presOf" srcId="{82234FAC-8D89-4576-9640-30AE07FE368D}" destId="{C0555369-94ED-41EE-B98B-1E1C3DB5DAEE}" srcOrd="0" destOrd="0" presId="urn:microsoft.com/office/officeart/2005/8/layout/hierarchy1"/>
    <dgm:cxn modelId="{E4739276-9BA5-4AA8-9BA7-230036234EAA}" srcId="{0E7B2981-37A8-4471-AE97-7E18989EF3D8}" destId="{82234FAC-8D89-4576-9640-30AE07FE368D}" srcOrd="1" destOrd="0" parTransId="{0C5C39DF-949D-498D-A562-AD870E08F1F4}" sibTransId="{10ABA2CF-BA5A-4A19-9A00-C0CEB77779AB}"/>
    <dgm:cxn modelId="{BAE0A97E-D902-4B46-8AFD-C295E4B51ACB}" type="presOf" srcId="{0E7B2981-37A8-4471-AE97-7E18989EF3D8}" destId="{1AA1C103-1AEF-431B-A0B4-04F00B84B62D}" srcOrd="0" destOrd="0" presId="urn:microsoft.com/office/officeart/2005/8/layout/hierarchy1"/>
    <dgm:cxn modelId="{62DE1A0C-28ED-4F94-BD64-4845C796C446}" type="presParOf" srcId="{1AA1C103-1AEF-431B-A0B4-04F00B84B62D}" destId="{C116B336-700E-4FC1-90A7-04BCF4B9B5EC}" srcOrd="0" destOrd="0" presId="urn:microsoft.com/office/officeart/2005/8/layout/hierarchy1"/>
    <dgm:cxn modelId="{3E73E0ED-10C4-48F1-87E7-DA7EDEAE09BF}" type="presParOf" srcId="{C116B336-700E-4FC1-90A7-04BCF4B9B5EC}" destId="{1C2B8A69-864C-4342-A7F2-AB766A46708B}" srcOrd="0" destOrd="0" presId="urn:microsoft.com/office/officeart/2005/8/layout/hierarchy1"/>
    <dgm:cxn modelId="{A6CB9F23-6B47-48E7-9903-4E8DA3D3BB89}" type="presParOf" srcId="{1C2B8A69-864C-4342-A7F2-AB766A46708B}" destId="{0334E1C5-CFF7-4625-B1BF-02FCA8B37010}" srcOrd="0" destOrd="0" presId="urn:microsoft.com/office/officeart/2005/8/layout/hierarchy1"/>
    <dgm:cxn modelId="{8A58DB9A-2219-40AE-8E58-FB000A11FF10}" type="presParOf" srcId="{1C2B8A69-864C-4342-A7F2-AB766A46708B}" destId="{1D874585-A367-4706-8777-1039B4DD43F5}" srcOrd="1" destOrd="0" presId="urn:microsoft.com/office/officeart/2005/8/layout/hierarchy1"/>
    <dgm:cxn modelId="{9E302494-77FA-4DDC-9D5C-9F6B0CDC2154}" type="presParOf" srcId="{C116B336-700E-4FC1-90A7-04BCF4B9B5EC}" destId="{78C8B48F-89C3-46D1-AD70-92BB3BB8B874}" srcOrd="1" destOrd="0" presId="urn:microsoft.com/office/officeart/2005/8/layout/hierarchy1"/>
    <dgm:cxn modelId="{1216BDB2-78E1-4EA2-AFB7-4943C4C1CBF9}" type="presParOf" srcId="{1AA1C103-1AEF-431B-A0B4-04F00B84B62D}" destId="{1B693B24-C015-402D-BF90-4AF7DBB8D824}" srcOrd="1" destOrd="0" presId="urn:microsoft.com/office/officeart/2005/8/layout/hierarchy1"/>
    <dgm:cxn modelId="{CF928CEF-2F51-47B6-94DC-581ECBA95514}" type="presParOf" srcId="{1B693B24-C015-402D-BF90-4AF7DBB8D824}" destId="{25352E85-6FCF-4406-8517-A1FB26EF0C69}" srcOrd="0" destOrd="0" presId="urn:microsoft.com/office/officeart/2005/8/layout/hierarchy1"/>
    <dgm:cxn modelId="{E8EAD154-E0C7-4AD3-87C9-BAF8765ECE2F}" type="presParOf" srcId="{25352E85-6FCF-4406-8517-A1FB26EF0C69}" destId="{0D01D9B5-78A5-4A3C-B15A-5920BDD3976D}" srcOrd="0" destOrd="0" presId="urn:microsoft.com/office/officeart/2005/8/layout/hierarchy1"/>
    <dgm:cxn modelId="{AB15C157-D919-4DC4-8566-C804EF7C80C8}" type="presParOf" srcId="{25352E85-6FCF-4406-8517-A1FB26EF0C69}" destId="{C0555369-94ED-41EE-B98B-1E1C3DB5DAEE}" srcOrd="1" destOrd="0" presId="urn:microsoft.com/office/officeart/2005/8/layout/hierarchy1"/>
    <dgm:cxn modelId="{97637B85-B269-4478-8C68-D5128CA66B60}" type="presParOf" srcId="{1B693B24-C015-402D-BF90-4AF7DBB8D824}" destId="{4856A0DC-7306-464B-9E6F-6CC151A5F1CC}" srcOrd="1" destOrd="0" presId="urn:microsoft.com/office/officeart/2005/8/layout/hierarchy1"/>
    <dgm:cxn modelId="{E257A569-FC88-4244-AAC5-9A641779176F}" type="presParOf" srcId="{1AA1C103-1AEF-431B-A0B4-04F00B84B62D}" destId="{6F96081B-1E29-410B-A449-F212DE40A65B}" srcOrd="2" destOrd="0" presId="urn:microsoft.com/office/officeart/2005/8/layout/hierarchy1"/>
    <dgm:cxn modelId="{7BFB8BEA-9A9A-4D57-BA23-9D42EC836AC4}" type="presParOf" srcId="{6F96081B-1E29-410B-A449-F212DE40A65B}" destId="{2893FB4A-8C84-422D-9FA6-53790ED039BB}" srcOrd="0" destOrd="0" presId="urn:microsoft.com/office/officeart/2005/8/layout/hierarchy1"/>
    <dgm:cxn modelId="{339C3DD1-4102-45E8-9CA6-49C4B005F4BC}" type="presParOf" srcId="{2893FB4A-8C84-422D-9FA6-53790ED039BB}" destId="{E6E42795-2553-4775-BF66-FB62C954AC3C}" srcOrd="0" destOrd="0" presId="urn:microsoft.com/office/officeart/2005/8/layout/hierarchy1"/>
    <dgm:cxn modelId="{C0E99C2B-8CD7-4AFE-B241-9BB360983EA5}" type="presParOf" srcId="{2893FB4A-8C84-422D-9FA6-53790ED039BB}" destId="{ECE77183-453B-4CBC-9690-825C2B67FB52}" srcOrd="1" destOrd="0" presId="urn:microsoft.com/office/officeart/2005/8/layout/hierarchy1"/>
    <dgm:cxn modelId="{716D5226-37A5-4700-B0E5-D128C13D03B9}" type="presParOf" srcId="{6F96081B-1E29-410B-A449-F212DE40A65B}" destId="{B99098E9-A3B7-4E30-9499-E33A81CC7287}" srcOrd="1" destOrd="0" presId="urn:microsoft.com/office/officeart/2005/8/layout/hierarchy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3648B47-97CC-4110-87AF-FD9FEF68690C}"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82B1E00-B68F-4C54-BC88-85A8F34E71E6}">
      <dgm:prSet/>
      <dgm:spPr/>
      <dgm:t>
        <a:bodyPr/>
        <a:lstStyle/>
        <a:p>
          <a:r>
            <a:rPr lang="en-US"/>
            <a:t>Women have a large presence among solicitors but under-represented in top positions. </a:t>
          </a:r>
        </a:p>
      </dgm:t>
    </dgm:pt>
    <dgm:pt modelId="{7FFD2352-E3EC-48B2-BC9C-053E3152750D}" type="parTrans" cxnId="{16578CB5-D975-4ECB-B4C5-8096774691CA}">
      <dgm:prSet/>
      <dgm:spPr/>
      <dgm:t>
        <a:bodyPr/>
        <a:lstStyle/>
        <a:p>
          <a:endParaRPr lang="en-US"/>
        </a:p>
      </dgm:t>
    </dgm:pt>
    <dgm:pt modelId="{DEC2FE6C-2B36-47EF-88AD-B29F9674C00A}" type="sibTrans" cxnId="{16578CB5-D975-4ECB-B4C5-8096774691CA}">
      <dgm:prSet/>
      <dgm:spPr/>
      <dgm:t>
        <a:bodyPr/>
        <a:lstStyle/>
        <a:p>
          <a:endParaRPr lang="en-US"/>
        </a:p>
      </dgm:t>
    </dgm:pt>
    <dgm:pt modelId="{DEB1426C-3BBD-4F8D-8DEE-2871D694ADCA}">
      <dgm:prSet/>
      <dgm:spPr/>
      <dgm:t>
        <a:bodyPr/>
        <a:lstStyle/>
        <a:p>
          <a:r>
            <a:rPr lang="en-US"/>
            <a:t>As of 2023, women will account for 53% of solicitors in England and Wales. However, they make up only 37% of partners, demonstrating a significant imbalance at the highest levels within law firms. </a:t>
          </a:r>
        </a:p>
      </dgm:t>
    </dgm:pt>
    <dgm:pt modelId="{25D9EFA4-190C-4EB9-8B95-757CAC6CE87F}" type="parTrans" cxnId="{61495C53-FD83-4F69-865A-57BF364490AA}">
      <dgm:prSet/>
      <dgm:spPr/>
      <dgm:t>
        <a:bodyPr/>
        <a:lstStyle/>
        <a:p>
          <a:endParaRPr lang="en-US"/>
        </a:p>
      </dgm:t>
    </dgm:pt>
    <dgm:pt modelId="{BC8C61B2-B007-434E-8819-78B9EB7E8CBF}" type="sibTrans" cxnId="{61495C53-FD83-4F69-865A-57BF364490AA}">
      <dgm:prSet/>
      <dgm:spPr/>
      <dgm:t>
        <a:bodyPr/>
        <a:lstStyle/>
        <a:p>
          <a:endParaRPr lang="en-US"/>
        </a:p>
      </dgm:t>
    </dgm:pt>
    <dgm:pt modelId="{E8158F69-F5CD-4809-A1FA-8EB9A4E65B2C}">
      <dgm:prSet/>
      <dgm:spPr/>
      <dgm:t>
        <a:bodyPr/>
        <a:lstStyle/>
        <a:p>
          <a:r>
            <a:rPr lang="en-US"/>
            <a:t>This gap shows that, while admittance into the industry is generally equal, women face barriers to progress to senior positions which could be due to variables such as workplace culture, work-life balance issues, and unconscious bias. </a:t>
          </a:r>
        </a:p>
      </dgm:t>
    </dgm:pt>
    <dgm:pt modelId="{CBADC6FD-6342-4670-9885-E5E0C850B777}" type="parTrans" cxnId="{F04DFD09-27BE-4C92-9689-8135D8865CA6}">
      <dgm:prSet/>
      <dgm:spPr/>
      <dgm:t>
        <a:bodyPr/>
        <a:lstStyle/>
        <a:p>
          <a:endParaRPr lang="en-US"/>
        </a:p>
      </dgm:t>
    </dgm:pt>
    <dgm:pt modelId="{B32EDC18-D62B-4972-966C-7FA2F54BB850}" type="sibTrans" cxnId="{F04DFD09-27BE-4C92-9689-8135D8865CA6}">
      <dgm:prSet/>
      <dgm:spPr/>
      <dgm:t>
        <a:bodyPr/>
        <a:lstStyle/>
        <a:p>
          <a:endParaRPr lang="en-US"/>
        </a:p>
      </dgm:t>
    </dgm:pt>
    <dgm:pt modelId="{A17F9EC9-8E7D-4710-9614-6E2E8B1643C5}">
      <dgm:prSet/>
      <dgm:spPr/>
      <dgm:t>
        <a:bodyPr/>
        <a:lstStyle/>
        <a:p>
          <a:r>
            <a:rPr lang="en-US"/>
            <a:t>Therefore, despite numerical equality at entry levels, women's under-representation in senior roles highlights continued gender diversity challenges in the legal profession.</a:t>
          </a:r>
        </a:p>
      </dgm:t>
    </dgm:pt>
    <dgm:pt modelId="{9674D178-93FC-4533-8224-51A3F37AD880}" type="parTrans" cxnId="{E2D2BBE3-3207-4B79-A797-E3957355AC2E}">
      <dgm:prSet/>
      <dgm:spPr/>
      <dgm:t>
        <a:bodyPr/>
        <a:lstStyle/>
        <a:p>
          <a:endParaRPr lang="en-US"/>
        </a:p>
      </dgm:t>
    </dgm:pt>
    <dgm:pt modelId="{C1546C19-3E9F-4121-9EA5-CEE0D024DD92}" type="sibTrans" cxnId="{E2D2BBE3-3207-4B79-A797-E3957355AC2E}">
      <dgm:prSet/>
      <dgm:spPr/>
      <dgm:t>
        <a:bodyPr/>
        <a:lstStyle/>
        <a:p>
          <a:endParaRPr lang="en-US"/>
        </a:p>
      </dgm:t>
    </dgm:pt>
    <dgm:pt modelId="{F08ADA22-35C3-47A9-94E5-783B3BF74A6A}" type="pres">
      <dgm:prSet presAssocID="{73648B47-97CC-4110-87AF-FD9FEF68690C}" presName="vert0" presStyleCnt="0">
        <dgm:presLayoutVars>
          <dgm:dir/>
          <dgm:animOne val="branch"/>
          <dgm:animLvl val="lvl"/>
        </dgm:presLayoutVars>
      </dgm:prSet>
      <dgm:spPr/>
    </dgm:pt>
    <dgm:pt modelId="{D5C93E44-8DB1-4266-B2DB-F0CCE98F3B30}" type="pres">
      <dgm:prSet presAssocID="{582B1E00-B68F-4C54-BC88-85A8F34E71E6}" presName="thickLine" presStyleLbl="alignNode1" presStyleIdx="0" presStyleCnt="4"/>
      <dgm:spPr/>
    </dgm:pt>
    <dgm:pt modelId="{2E4B5F07-0A00-48A1-BE9D-5B760E02D0DF}" type="pres">
      <dgm:prSet presAssocID="{582B1E00-B68F-4C54-BC88-85A8F34E71E6}" presName="horz1" presStyleCnt="0"/>
      <dgm:spPr/>
    </dgm:pt>
    <dgm:pt modelId="{75D00287-18A4-4A5E-A28C-0DED9BDD194C}" type="pres">
      <dgm:prSet presAssocID="{582B1E00-B68F-4C54-BC88-85A8F34E71E6}" presName="tx1" presStyleLbl="revTx" presStyleIdx="0" presStyleCnt="4"/>
      <dgm:spPr/>
    </dgm:pt>
    <dgm:pt modelId="{6C35701B-94EF-422C-B2FD-00D9A0006E55}" type="pres">
      <dgm:prSet presAssocID="{582B1E00-B68F-4C54-BC88-85A8F34E71E6}" presName="vert1" presStyleCnt="0"/>
      <dgm:spPr/>
    </dgm:pt>
    <dgm:pt modelId="{5A8D463A-9469-4850-B0DF-652AA2DCCBC9}" type="pres">
      <dgm:prSet presAssocID="{DEB1426C-3BBD-4F8D-8DEE-2871D694ADCA}" presName="thickLine" presStyleLbl="alignNode1" presStyleIdx="1" presStyleCnt="4"/>
      <dgm:spPr/>
    </dgm:pt>
    <dgm:pt modelId="{E8C01B66-AF9C-4D82-A07C-85209867C3E8}" type="pres">
      <dgm:prSet presAssocID="{DEB1426C-3BBD-4F8D-8DEE-2871D694ADCA}" presName="horz1" presStyleCnt="0"/>
      <dgm:spPr/>
    </dgm:pt>
    <dgm:pt modelId="{CA0B6434-EC06-493B-B8AA-6BBC93D2A5FA}" type="pres">
      <dgm:prSet presAssocID="{DEB1426C-3BBD-4F8D-8DEE-2871D694ADCA}" presName="tx1" presStyleLbl="revTx" presStyleIdx="1" presStyleCnt="4"/>
      <dgm:spPr/>
    </dgm:pt>
    <dgm:pt modelId="{2D9D7DE7-2DB5-4E6C-ACA1-0552A7A75B9A}" type="pres">
      <dgm:prSet presAssocID="{DEB1426C-3BBD-4F8D-8DEE-2871D694ADCA}" presName="vert1" presStyleCnt="0"/>
      <dgm:spPr/>
    </dgm:pt>
    <dgm:pt modelId="{B9AB5F70-D8B1-4E0E-823F-D1B2081349FF}" type="pres">
      <dgm:prSet presAssocID="{E8158F69-F5CD-4809-A1FA-8EB9A4E65B2C}" presName="thickLine" presStyleLbl="alignNode1" presStyleIdx="2" presStyleCnt="4"/>
      <dgm:spPr/>
    </dgm:pt>
    <dgm:pt modelId="{4F653307-F4CE-4A04-8CE8-9D0F4EDF4954}" type="pres">
      <dgm:prSet presAssocID="{E8158F69-F5CD-4809-A1FA-8EB9A4E65B2C}" presName="horz1" presStyleCnt="0"/>
      <dgm:spPr/>
    </dgm:pt>
    <dgm:pt modelId="{1520E2B1-B29E-488B-BA01-66A3354A68AA}" type="pres">
      <dgm:prSet presAssocID="{E8158F69-F5CD-4809-A1FA-8EB9A4E65B2C}" presName="tx1" presStyleLbl="revTx" presStyleIdx="2" presStyleCnt="4"/>
      <dgm:spPr/>
    </dgm:pt>
    <dgm:pt modelId="{EDA682D9-56A4-4A8C-B921-E42A6A934631}" type="pres">
      <dgm:prSet presAssocID="{E8158F69-F5CD-4809-A1FA-8EB9A4E65B2C}" presName="vert1" presStyleCnt="0"/>
      <dgm:spPr/>
    </dgm:pt>
    <dgm:pt modelId="{32AC2146-EFEE-4C33-8123-4782B5A3C4F6}" type="pres">
      <dgm:prSet presAssocID="{A17F9EC9-8E7D-4710-9614-6E2E8B1643C5}" presName="thickLine" presStyleLbl="alignNode1" presStyleIdx="3" presStyleCnt="4"/>
      <dgm:spPr/>
    </dgm:pt>
    <dgm:pt modelId="{8C17CFC9-41CD-4968-B306-7885EF6355F3}" type="pres">
      <dgm:prSet presAssocID="{A17F9EC9-8E7D-4710-9614-6E2E8B1643C5}" presName="horz1" presStyleCnt="0"/>
      <dgm:spPr/>
    </dgm:pt>
    <dgm:pt modelId="{B398DDB3-BBEB-48F0-90B2-957735D5F378}" type="pres">
      <dgm:prSet presAssocID="{A17F9EC9-8E7D-4710-9614-6E2E8B1643C5}" presName="tx1" presStyleLbl="revTx" presStyleIdx="3" presStyleCnt="4"/>
      <dgm:spPr/>
    </dgm:pt>
    <dgm:pt modelId="{3614E00D-27C0-4A14-B854-C1699EADAFB4}" type="pres">
      <dgm:prSet presAssocID="{A17F9EC9-8E7D-4710-9614-6E2E8B1643C5}" presName="vert1" presStyleCnt="0"/>
      <dgm:spPr/>
    </dgm:pt>
  </dgm:ptLst>
  <dgm:cxnLst>
    <dgm:cxn modelId="{809F1D07-8D55-4567-8986-9242AD68A331}" type="presOf" srcId="{DEB1426C-3BBD-4F8D-8DEE-2871D694ADCA}" destId="{CA0B6434-EC06-493B-B8AA-6BBC93D2A5FA}" srcOrd="0" destOrd="0" presId="urn:microsoft.com/office/officeart/2008/layout/LinedList"/>
    <dgm:cxn modelId="{F04DFD09-27BE-4C92-9689-8135D8865CA6}" srcId="{73648B47-97CC-4110-87AF-FD9FEF68690C}" destId="{E8158F69-F5CD-4809-A1FA-8EB9A4E65B2C}" srcOrd="2" destOrd="0" parTransId="{CBADC6FD-6342-4670-9885-E5E0C850B777}" sibTransId="{B32EDC18-D62B-4972-966C-7FA2F54BB850}"/>
    <dgm:cxn modelId="{91DBA92F-B5AF-4984-8671-F48774CC508A}" type="presOf" srcId="{A17F9EC9-8E7D-4710-9614-6E2E8B1643C5}" destId="{B398DDB3-BBEB-48F0-90B2-957735D5F378}" srcOrd="0" destOrd="0" presId="urn:microsoft.com/office/officeart/2008/layout/LinedList"/>
    <dgm:cxn modelId="{457E1D67-385B-4DCD-81DF-583B971D1C49}" type="presOf" srcId="{E8158F69-F5CD-4809-A1FA-8EB9A4E65B2C}" destId="{1520E2B1-B29E-488B-BA01-66A3354A68AA}" srcOrd="0" destOrd="0" presId="urn:microsoft.com/office/officeart/2008/layout/LinedList"/>
    <dgm:cxn modelId="{61495C53-FD83-4F69-865A-57BF364490AA}" srcId="{73648B47-97CC-4110-87AF-FD9FEF68690C}" destId="{DEB1426C-3BBD-4F8D-8DEE-2871D694ADCA}" srcOrd="1" destOrd="0" parTransId="{25D9EFA4-190C-4EB9-8B95-757CAC6CE87F}" sibTransId="{BC8C61B2-B007-434E-8819-78B9EB7E8CBF}"/>
    <dgm:cxn modelId="{16578CB5-D975-4ECB-B4C5-8096774691CA}" srcId="{73648B47-97CC-4110-87AF-FD9FEF68690C}" destId="{582B1E00-B68F-4C54-BC88-85A8F34E71E6}" srcOrd="0" destOrd="0" parTransId="{7FFD2352-E3EC-48B2-BC9C-053E3152750D}" sibTransId="{DEC2FE6C-2B36-47EF-88AD-B29F9674C00A}"/>
    <dgm:cxn modelId="{E2D2BBE3-3207-4B79-A797-E3957355AC2E}" srcId="{73648B47-97CC-4110-87AF-FD9FEF68690C}" destId="{A17F9EC9-8E7D-4710-9614-6E2E8B1643C5}" srcOrd="3" destOrd="0" parTransId="{9674D178-93FC-4533-8224-51A3F37AD880}" sibTransId="{C1546C19-3E9F-4121-9EA5-CEE0D024DD92}"/>
    <dgm:cxn modelId="{620329F6-B7C8-4E8E-BDA1-C6F572FCB695}" type="presOf" srcId="{73648B47-97CC-4110-87AF-FD9FEF68690C}" destId="{F08ADA22-35C3-47A9-94E5-783B3BF74A6A}" srcOrd="0" destOrd="0" presId="urn:microsoft.com/office/officeart/2008/layout/LinedList"/>
    <dgm:cxn modelId="{1C1FC4F6-95C0-4DEA-A0AB-669BE60CFDAC}" type="presOf" srcId="{582B1E00-B68F-4C54-BC88-85A8F34E71E6}" destId="{75D00287-18A4-4A5E-A28C-0DED9BDD194C}" srcOrd="0" destOrd="0" presId="urn:microsoft.com/office/officeart/2008/layout/LinedList"/>
    <dgm:cxn modelId="{E8C4A7B6-A298-4255-9D19-B53267AFEAC6}" type="presParOf" srcId="{F08ADA22-35C3-47A9-94E5-783B3BF74A6A}" destId="{D5C93E44-8DB1-4266-B2DB-F0CCE98F3B30}" srcOrd="0" destOrd="0" presId="urn:microsoft.com/office/officeart/2008/layout/LinedList"/>
    <dgm:cxn modelId="{99EE41A0-A0DB-4ADF-AD6A-E15850438353}" type="presParOf" srcId="{F08ADA22-35C3-47A9-94E5-783B3BF74A6A}" destId="{2E4B5F07-0A00-48A1-BE9D-5B760E02D0DF}" srcOrd="1" destOrd="0" presId="urn:microsoft.com/office/officeart/2008/layout/LinedList"/>
    <dgm:cxn modelId="{B0FCE890-E102-403C-967D-989F4DE51BAD}" type="presParOf" srcId="{2E4B5F07-0A00-48A1-BE9D-5B760E02D0DF}" destId="{75D00287-18A4-4A5E-A28C-0DED9BDD194C}" srcOrd="0" destOrd="0" presId="urn:microsoft.com/office/officeart/2008/layout/LinedList"/>
    <dgm:cxn modelId="{7A075343-505E-4A96-AD46-8A3D95C0BF1E}" type="presParOf" srcId="{2E4B5F07-0A00-48A1-BE9D-5B760E02D0DF}" destId="{6C35701B-94EF-422C-B2FD-00D9A0006E55}" srcOrd="1" destOrd="0" presId="urn:microsoft.com/office/officeart/2008/layout/LinedList"/>
    <dgm:cxn modelId="{DCA4C12F-4B22-4FCD-80F4-E19770B7A140}" type="presParOf" srcId="{F08ADA22-35C3-47A9-94E5-783B3BF74A6A}" destId="{5A8D463A-9469-4850-B0DF-652AA2DCCBC9}" srcOrd="2" destOrd="0" presId="urn:microsoft.com/office/officeart/2008/layout/LinedList"/>
    <dgm:cxn modelId="{3D48D7E5-D780-4919-9B8F-6F6C6807C753}" type="presParOf" srcId="{F08ADA22-35C3-47A9-94E5-783B3BF74A6A}" destId="{E8C01B66-AF9C-4D82-A07C-85209867C3E8}" srcOrd="3" destOrd="0" presId="urn:microsoft.com/office/officeart/2008/layout/LinedList"/>
    <dgm:cxn modelId="{43C5BD74-A655-49FE-8994-987966D2A0EC}" type="presParOf" srcId="{E8C01B66-AF9C-4D82-A07C-85209867C3E8}" destId="{CA0B6434-EC06-493B-B8AA-6BBC93D2A5FA}" srcOrd="0" destOrd="0" presId="urn:microsoft.com/office/officeart/2008/layout/LinedList"/>
    <dgm:cxn modelId="{E59C0AD4-497C-40EA-BCF0-B6E906083DFE}" type="presParOf" srcId="{E8C01B66-AF9C-4D82-A07C-85209867C3E8}" destId="{2D9D7DE7-2DB5-4E6C-ACA1-0552A7A75B9A}" srcOrd="1" destOrd="0" presId="urn:microsoft.com/office/officeart/2008/layout/LinedList"/>
    <dgm:cxn modelId="{D40679DD-5996-4368-9301-A3158995EC8A}" type="presParOf" srcId="{F08ADA22-35C3-47A9-94E5-783B3BF74A6A}" destId="{B9AB5F70-D8B1-4E0E-823F-D1B2081349FF}" srcOrd="4" destOrd="0" presId="urn:microsoft.com/office/officeart/2008/layout/LinedList"/>
    <dgm:cxn modelId="{F637D7D1-BB52-4F91-BCCF-B15C6306B860}" type="presParOf" srcId="{F08ADA22-35C3-47A9-94E5-783B3BF74A6A}" destId="{4F653307-F4CE-4A04-8CE8-9D0F4EDF4954}" srcOrd="5" destOrd="0" presId="urn:microsoft.com/office/officeart/2008/layout/LinedList"/>
    <dgm:cxn modelId="{DD90D76B-6DC3-4BC5-B7A3-B9BBCF9DE45E}" type="presParOf" srcId="{4F653307-F4CE-4A04-8CE8-9D0F4EDF4954}" destId="{1520E2B1-B29E-488B-BA01-66A3354A68AA}" srcOrd="0" destOrd="0" presId="urn:microsoft.com/office/officeart/2008/layout/LinedList"/>
    <dgm:cxn modelId="{9FB89B18-FE3E-40C9-B911-0F378799387C}" type="presParOf" srcId="{4F653307-F4CE-4A04-8CE8-9D0F4EDF4954}" destId="{EDA682D9-56A4-4A8C-B921-E42A6A934631}" srcOrd="1" destOrd="0" presId="urn:microsoft.com/office/officeart/2008/layout/LinedList"/>
    <dgm:cxn modelId="{64AAC45D-2C26-402D-8781-FAF4CF623620}" type="presParOf" srcId="{F08ADA22-35C3-47A9-94E5-783B3BF74A6A}" destId="{32AC2146-EFEE-4C33-8123-4782B5A3C4F6}" srcOrd="6" destOrd="0" presId="urn:microsoft.com/office/officeart/2008/layout/LinedList"/>
    <dgm:cxn modelId="{BC6F2EAE-7F89-4C7A-8A64-3204A61A1DE6}" type="presParOf" srcId="{F08ADA22-35C3-47A9-94E5-783B3BF74A6A}" destId="{8C17CFC9-41CD-4968-B306-7885EF6355F3}" srcOrd="7" destOrd="0" presId="urn:microsoft.com/office/officeart/2008/layout/LinedList"/>
    <dgm:cxn modelId="{D3926252-26FB-4AEC-B485-E5D0898E15BA}" type="presParOf" srcId="{8C17CFC9-41CD-4968-B306-7885EF6355F3}" destId="{B398DDB3-BBEB-48F0-90B2-957735D5F378}" srcOrd="0" destOrd="0" presId="urn:microsoft.com/office/officeart/2008/layout/LinedList"/>
    <dgm:cxn modelId="{021F37CA-8087-4B80-B3D6-C57299CDF570}" type="presParOf" srcId="{8C17CFC9-41CD-4968-B306-7885EF6355F3}" destId="{3614E00D-27C0-4A14-B854-C1699EADAFB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B369459-93ED-4299-ADE4-CF12E348A01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8F7D22E6-47A3-4939-933B-4119283C40E0}">
      <dgm:prSet/>
      <dgm:spPr/>
      <dgm:t>
        <a:bodyPr/>
        <a:lstStyle/>
        <a:p>
          <a:pPr rtl="0"/>
          <a:r>
            <a:rPr lang="en-GB">
              <a:solidFill>
                <a:srgbClr val="FFFFFF"/>
              </a:solidFill>
              <a:latin typeface="Century Gothic" panose="020B0502020202020204"/>
            </a:rPr>
            <a:t>Black, Asian, and Minority Ethnic (BAME) people </a:t>
          </a:r>
          <a:r>
            <a:rPr lang="en-GB">
              <a:solidFill>
                <a:srgbClr val="FFFFFF"/>
              </a:solidFill>
            </a:rPr>
            <a:t>are under-represented in </a:t>
          </a:r>
          <a:r>
            <a:rPr lang="en-GB">
              <a:solidFill>
                <a:srgbClr val="FFFFFF"/>
              </a:solidFill>
              <a:latin typeface="Century Gothic" panose="020B0502020202020204"/>
            </a:rPr>
            <a:t>senior </a:t>
          </a:r>
          <a:r>
            <a:rPr lang="en-GB">
              <a:solidFill>
                <a:srgbClr val="FFFFFF"/>
              </a:solidFill>
            </a:rPr>
            <a:t>solicitor </a:t>
          </a:r>
          <a:r>
            <a:rPr lang="en-GB">
              <a:solidFill>
                <a:srgbClr val="FFFFFF"/>
              </a:solidFill>
              <a:latin typeface="Century Gothic" panose="020B0502020202020204"/>
            </a:rPr>
            <a:t>positions</a:t>
          </a:r>
          <a:r>
            <a:rPr lang="en-GB">
              <a:solidFill>
                <a:srgbClr val="FFFFFF"/>
              </a:solidFill>
            </a:rPr>
            <a:t>. </a:t>
          </a:r>
          <a:endParaRPr lang="en-US">
            <a:solidFill>
              <a:srgbClr val="FFFFFF"/>
            </a:solidFill>
          </a:endParaRPr>
        </a:p>
      </dgm:t>
    </dgm:pt>
    <dgm:pt modelId="{9C873185-2E97-4199-800C-7B6EB95E8B8B}" type="parTrans" cxnId="{79240567-EB47-458A-9E0D-195A2BF0C933}">
      <dgm:prSet/>
      <dgm:spPr/>
      <dgm:t>
        <a:bodyPr/>
        <a:lstStyle/>
        <a:p>
          <a:endParaRPr lang="en-US"/>
        </a:p>
      </dgm:t>
    </dgm:pt>
    <dgm:pt modelId="{AAC74857-102F-4910-9757-30906C2A24E5}" type="sibTrans" cxnId="{79240567-EB47-458A-9E0D-195A2BF0C933}">
      <dgm:prSet/>
      <dgm:spPr/>
      <dgm:t>
        <a:bodyPr/>
        <a:lstStyle/>
        <a:p>
          <a:endParaRPr lang="en-US"/>
        </a:p>
      </dgm:t>
    </dgm:pt>
    <dgm:pt modelId="{CDE7F66E-613D-4981-9E48-A3FC812CC5E9}">
      <dgm:prSet/>
      <dgm:spPr/>
      <dgm:t>
        <a:bodyPr/>
        <a:lstStyle/>
        <a:p>
          <a:pPr rtl="0"/>
          <a:r>
            <a:rPr lang="en-GB">
              <a:solidFill>
                <a:srgbClr val="FFFFFF"/>
              </a:solidFill>
              <a:latin typeface="Century Gothic" panose="020B0502020202020204"/>
            </a:rPr>
            <a:t>In 2023, 19</a:t>
          </a:r>
          <a:r>
            <a:rPr lang="en-GB">
              <a:solidFill>
                <a:srgbClr val="FFFFFF"/>
              </a:solidFill>
            </a:rPr>
            <a:t>% of solicitors </a:t>
          </a:r>
          <a:r>
            <a:rPr lang="en-GB">
              <a:solidFill>
                <a:srgbClr val="FFFFFF"/>
              </a:solidFill>
              <a:latin typeface="Century Gothic" panose="020B0502020202020204"/>
            </a:rPr>
            <a:t>identified themselves as BAME. However, </a:t>
          </a:r>
          <a:r>
            <a:rPr lang="en-GB">
              <a:solidFill>
                <a:srgbClr val="FFFFFF"/>
              </a:solidFill>
            </a:rPr>
            <a:t>in </a:t>
          </a:r>
          <a:r>
            <a:rPr lang="en-GB">
              <a:solidFill>
                <a:srgbClr val="FFFFFF"/>
              </a:solidFill>
              <a:latin typeface="Century Gothic" panose="020B0502020202020204"/>
            </a:rPr>
            <a:t>firms with more than 50 partners</a:t>
          </a:r>
          <a:r>
            <a:rPr lang="en-GB">
              <a:solidFill>
                <a:srgbClr val="FFFFFF"/>
              </a:solidFill>
            </a:rPr>
            <a:t>, </a:t>
          </a:r>
          <a:r>
            <a:rPr lang="en-GB">
              <a:solidFill>
                <a:srgbClr val="FFFFFF"/>
              </a:solidFill>
              <a:latin typeface="Century Gothic" panose="020B0502020202020204"/>
            </a:rPr>
            <a:t>only 8</a:t>
          </a:r>
          <a:r>
            <a:rPr lang="en-GB">
              <a:solidFill>
                <a:srgbClr val="FFFFFF"/>
              </a:solidFill>
            </a:rPr>
            <a:t>% </a:t>
          </a:r>
          <a:r>
            <a:rPr lang="en-GB">
              <a:solidFill>
                <a:srgbClr val="FFFFFF"/>
              </a:solidFill>
              <a:latin typeface="Century Gothic" panose="020B0502020202020204"/>
            </a:rPr>
            <a:t>are from BAME backgrounds</a:t>
          </a:r>
          <a:r>
            <a:rPr lang="en-GB">
              <a:solidFill>
                <a:srgbClr val="FFFFFF"/>
              </a:solidFill>
            </a:rPr>
            <a:t>. </a:t>
          </a:r>
          <a:endParaRPr lang="en-US">
            <a:solidFill>
              <a:srgbClr val="FFFFFF"/>
            </a:solidFill>
          </a:endParaRPr>
        </a:p>
      </dgm:t>
    </dgm:pt>
    <dgm:pt modelId="{D58F4F82-65D8-4C35-A0B2-D29009B1FBC7}" type="parTrans" cxnId="{24CB4A3C-0BA3-40FE-BA1C-5169959BD3AF}">
      <dgm:prSet/>
      <dgm:spPr/>
      <dgm:t>
        <a:bodyPr/>
        <a:lstStyle/>
        <a:p>
          <a:endParaRPr lang="en-US"/>
        </a:p>
      </dgm:t>
    </dgm:pt>
    <dgm:pt modelId="{F9DF0AD7-09C6-4784-A83F-85E6DCE09132}" type="sibTrans" cxnId="{24CB4A3C-0BA3-40FE-BA1C-5169959BD3AF}">
      <dgm:prSet/>
      <dgm:spPr/>
      <dgm:t>
        <a:bodyPr/>
        <a:lstStyle/>
        <a:p>
          <a:endParaRPr lang="en-US"/>
        </a:p>
      </dgm:t>
    </dgm:pt>
    <dgm:pt modelId="{4AFE6EB2-985F-478E-A03A-17A2938C25F5}">
      <dgm:prSet/>
      <dgm:spPr/>
      <dgm:t>
        <a:bodyPr/>
        <a:lstStyle/>
        <a:p>
          <a:pPr rtl="0"/>
          <a:r>
            <a:rPr lang="en-GB">
              <a:solidFill>
                <a:srgbClr val="FFFFFF"/>
              </a:solidFill>
            </a:rPr>
            <a:t>This </a:t>
          </a:r>
          <a:r>
            <a:rPr lang="en-GB">
              <a:solidFill>
                <a:srgbClr val="FFFFFF"/>
              </a:solidFill>
              <a:latin typeface="Century Gothic" panose="020B0502020202020204"/>
            </a:rPr>
            <a:t>suggests a considerable decline </a:t>
          </a:r>
          <a:r>
            <a:rPr lang="en-GB">
              <a:solidFill>
                <a:srgbClr val="FFFFFF"/>
              </a:solidFill>
            </a:rPr>
            <a:t>in </a:t>
          </a:r>
          <a:r>
            <a:rPr lang="en-GB">
              <a:solidFill>
                <a:srgbClr val="FFFFFF"/>
              </a:solidFill>
              <a:latin typeface="Century Gothic" panose="020B0502020202020204"/>
            </a:rPr>
            <a:t>representation at </a:t>
          </a:r>
          <a:r>
            <a:rPr lang="en-GB">
              <a:solidFill>
                <a:srgbClr val="FFFFFF"/>
              </a:solidFill>
            </a:rPr>
            <a:t>the </a:t>
          </a:r>
          <a:r>
            <a:rPr lang="en-GB">
              <a:solidFill>
                <a:srgbClr val="FFFFFF"/>
              </a:solidFill>
              <a:latin typeface="Century Gothic" panose="020B0502020202020204"/>
            </a:rPr>
            <a:t>top levels, implying systemic challenges to progress for BAME solicitors</a:t>
          </a:r>
          <a:r>
            <a:rPr lang="en-GB">
              <a:solidFill>
                <a:srgbClr val="FFFFFF"/>
              </a:solidFill>
            </a:rPr>
            <a:t>. </a:t>
          </a:r>
          <a:endParaRPr lang="en-US">
            <a:solidFill>
              <a:srgbClr val="FFFFFF"/>
            </a:solidFill>
          </a:endParaRPr>
        </a:p>
      </dgm:t>
    </dgm:pt>
    <dgm:pt modelId="{FE0A11C1-8946-4779-A85C-974305E87484}" type="parTrans" cxnId="{09F8EE9B-9763-4521-8156-1604163C3CC0}">
      <dgm:prSet/>
      <dgm:spPr/>
      <dgm:t>
        <a:bodyPr/>
        <a:lstStyle/>
        <a:p>
          <a:endParaRPr lang="en-US"/>
        </a:p>
      </dgm:t>
    </dgm:pt>
    <dgm:pt modelId="{399CCDE1-F809-4531-8CB1-1576C8673D43}" type="sibTrans" cxnId="{09F8EE9B-9763-4521-8156-1604163C3CC0}">
      <dgm:prSet/>
      <dgm:spPr/>
      <dgm:t>
        <a:bodyPr/>
        <a:lstStyle/>
        <a:p>
          <a:endParaRPr lang="en-US"/>
        </a:p>
      </dgm:t>
    </dgm:pt>
    <dgm:pt modelId="{CFDD1784-EE65-4495-BB76-17E0236B835A}">
      <dgm:prSet/>
      <dgm:spPr/>
      <dgm:t>
        <a:bodyPr/>
        <a:lstStyle/>
        <a:p>
          <a:r>
            <a:rPr lang="en-GB">
              <a:solidFill>
                <a:srgbClr val="FFFFFF"/>
              </a:solidFill>
              <a:latin typeface="Century Gothic" panose="020B0502020202020204"/>
            </a:rPr>
            <a:t>Thus, while entry-level diversity has increased</a:t>
          </a:r>
          <a:r>
            <a:rPr lang="en-GB">
              <a:solidFill>
                <a:srgbClr val="FFFFFF"/>
              </a:solidFill>
            </a:rPr>
            <a:t>, the lack of </a:t>
          </a:r>
          <a:r>
            <a:rPr lang="en-GB">
              <a:solidFill>
                <a:srgbClr val="FFFFFF"/>
              </a:solidFill>
              <a:latin typeface="Century Gothic" panose="020B0502020202020204"/>
            </a:rPr>
            <a:t>BAME individuals </a:t>
          </a:r>
          <a:r>
            <a:rPr lang="en-GB">
              <a:solidFill>
                <a:srgbClr val="FFFFFF"/>
              </a:solidFill>
            </a:rPr>
            <a:t>in </a:t>
          </a:r>
          <a:r>
            <a:rPr lang="en-GB">
              <a:solidFill>
                <a:srgbClr val="FFFFFF"/>
              </a:solidFill>
              <a:latin typeface="Century Gothic" panose="020B0502020202020204"/>
            </a:rPr>
            <a:t>leadership roles reflects long-standing inequality</a:t>
          </a:r>
          <a:r>
            <a:rPr lang="en-GB">
              <a:solidFill>
                <a:srgbClr val="FFFFFF"/>
              </a:solidFill>
            </a:rPr>
            <a:t>.</a:t>
          </a:r>
          <a:endParaRPr lang="en-US">
            <a:solidFill>
              <a:srgbClr val="FFFFFF"/>
            </a:solidFill>
          </a:endParaRPr>
        </a:p>
      </dgm:t>
    </dgm:pt>
    <dgm:pt modelId="{8852FA31-7EB8-4DCD-94DF-91CCA41943FA}" type="parTrans" cxnId="{1977E3CD-25BF-404E-8259-45D5D53C9401}">
      <dgm:prSet/>
      <dgm:spPr/>
      <dgm:t>
        <a:bodyPr/>
        <a:lstStyle/>
        <a:p>
          <a:endParaRPr lang="en-US"/>
        </a:p>
      </dgm:t>
    </dgm:pt>
    <dgm:pt modelId="{91421427-B32F-460A-9422-7362B03B7BDA}" type="sibTrans" cxnId="{1977E3CD-25BF-404E-8259-45D5D53C9401}">
      <dgm:prSet/>
      <dgm:spPr/>
      <dgm:t>
        <a:bodyPr/>
        <a:lstStyle/>
        <a:p>
          <a:endParaRPr lang="en-US"/>
        </a:p>
      </dgm:t>
    </dgm:pt>
    <dgm:pt modelId="{ACB6D09B-6FE6-499A-BAEC-839939A9F355}" type="pres">
      <dgm:prSet presAssocID="{CB369459-93ED-4299-ADE4-CF12E348A013}" presName="vert0" presStyleCnt="0">
        <dgm:presLayoutVars>
          <dgm:dir/>
          <dgm:animOne val="branch"/>
          <dgm:animLvl val="lvl"/>
        </dgm:presLayoutVars>
      </dgm:prSet>
      <dgm:spPr/>
    </dgm:pt>
    <dgm:pt modelId="{9754E9B0-100B-4DE2-AD6B-2F26EAEE7E2A}" type="pres">
      <dgm:prSet presAssocID="{8F7D22E6-47A3-4939-933B-4119283C40E0}" presName="thickLine" presStyleLbl="alignNode1" presStyleIdx="0" presStyleCnt="4"/>
      <dgm:spPr/>
    </dgm:pt>
    <dgm:pt modelId="{E8D71F6D-ABB9-4A02-B439-E97314AE6B1D}" type="pres">
      <dgm:prSet presAssocID="{8F7D22E6-47A3-4939-933B-4119283C40E0}" presName="horz1" presStyleCnt="0"/>
      <dgm:spPr/>
    </dgm:pt>
    <dgm:pt modelId="{B1DD99A4-862E-465F-B5DA-BCE234093E8F}" type="pres">
      <dgm:prSet presAssocID="{8F7D22E6-47A3-4939-933B-4119283C40E0}" presName="tx1" presStyleLbl="revTx" presStyleIdx="0" presStyleCnt="4"/>
      <dgm:spPr/>
    </dgm:pt>
    <dgm:pt modelId="{FBD8687D-D9CF-4806-A090-CF29B992BDAC}" type="pres">
      <dgm:prSet presAssocID="{8F7D22E6-47A3-4939-933B-4119283C40E0}" presName="vert1" presStyleCnt="0"/>
      <dgm:spPr/>
    </dgm:pt>
    <dgm:pt modelId="{2E4164C7-C352-4452-A520-0AFA1DB73482}" type="pres">
      <dgm:prSet presAssocID="{CDE7F66E-613D-4981-9E48-A3FC812CC5E9}" presName="thickLine" presStyleLbl="alignNode1" presStyleIdx="1" presStyleCnt="4"/>
      <dgm:spPr/>
    </dgm:pt>
    <dgm:pt modelId="{B941CCDE-6D71-4A2B-8F36-AA1341AC4F4C}" type="pres">
      <dgm:prSet presAssocID="{CDE7F66E-613D-4981-9E48-A3FC812CC5E9}" presName="horz1" presStyleCnt="0"/>
      <dgm:spPr/>
    </dgm:pt>
    <dgm:pt modelId="{BCCE072E-4165-456F-8FCE-8D357C0BDC63}" type="pres">
      <dgm:prSet presAssocID="{CDE7F66E-613D-4981-9E48-A3FC812CC5E9}" presName="tx1" presStyleLbl="revTx" presStyleIdx="1" presStyleCnt="4"/>
      <dgm:spPr/>
    </dgm:pt>
    <dgm:pt modelId="{CA088BAB-0397-4D4E-8931-639FC83DD223}" type="pres">
      <dgm:prSet presAssocID="{CDE7F66E-613D-4981-9E48-A3FC812CC5E9}" presName="vert1" presStyleCnt="0"/>
      <dgm:spPr/>
    </dgm:pt>
    <dgm:pt modelId="{8B934026-7782-4874-99EA-FE6CAA553845}" type="pres">
      <dgm:prSet presAssocID="{4AFE6EB2-985F-478E-A03A-17A2938C25F5}" presName="thickLine" presStyleLbl="alignNode1" presStyleIdx="2" presStyleCnt="4"/>
      <dgm:spPr/>
    </dgm:pt>
    <dgm:pt modelId="{BFFF53CD-5315-41E9-8DB7-75EDE900F485}" type="pres">
      <dgm:prSet presAssocID="{4AFE6EB2-985F-478E-A03A-17A2938C25F5}" presName="horz1" presStyleCnt="0"/>
      <dgm:spPr/>
    </dgm:pt>
    <dgm:pt modelId="{944D4ED4-91C7-4E9D-8DC4-5021BF97F508}" type="pres">
      <dgm:prSet presAssocID="{4AFE6EB2-985F-478E-A03A-17A2938C25F5}" presName="tx1" presStyleLbl="revTx" presStyleIdx="2" presStyleCnt="4"/>
      <dgm:spPr/>
    </dgm:pt>
    <dgm:pt modelId="{EF98CE6D-5FAD-465B-A5C1-D91D8FD768F1}" type="pres">
      <dgm:prSet presAssocID="{4AFE6EB2-985F-478E-A03A-17A2938C25F5}" presName="vert1" presStyleCnt="0"/>
      <dgm:spPr/>
    </dgm:pt>
    <dgm:pt modelId="{339BFA53-A2CB-4F01-A864-C7651538A021}" type="pres">
      <dgm:prSet presAssocID="{CFDD1784-EE65-4495-BB76-17E0236B835A}" presName="thickLine" presStyleLbl="alignNode1" presStyleIdx="3" presStyleCnt="4"/>
      <dgm:spPr/>
    </dgm:pt>
    <dgm:pt modelId="{062A138A-990D-4111-B5A1-F39A4ED2F86A}" type="pres">
      <dgm:prSet presAssocID="{CFDD1784-EE65-4495-BB76-17E0236B835A}" presName="horz1" presStyleCnt="0"/>
      <dgm:spPr/>
    </dgm:pt>
    <dgm:pt modelId="{3001CC8A-5E0A-4799-8FB4-ED23A567ABC1}" type="pres">
      <dgm:prSet presAssocID="{CFDD1784-EE65-4495-BB76-17E0236B835A}" presName="tx1" presStyleLbl="revTx" presStyleIdx="3" presStyleCnt="4"/>
      <dgm:spPr/>
    </dgm:pt>
    <dgm:pt modelId="{54A2E9FD-45AE-4E4B-A230-2205879A913C}" type="pres">
      <dgm:prSet presAssocID="{CFDD1784-EE65-4495-BB76-17E0236B835A}" presName="vert1" presStyleCnt="0"/>
      <dgm:spPr/>
    </dgm:pt>
  </dgm:ptLst>
  <dgm:cxnLst>
    <dgm:cxn modelId="{FFCA0E2D-9A0B-4195-B163-093AE7937F09}" type="presOf" srcId="{CB369459-93ED-4299-ADE4-CF12E348A013}" destId="{ACB6D09B-6FE6-499A-BAEC-839939A9F355}" srcOrd="0" destOrd="0" presId="urn:microsoft.com/office/officeart/2008/layout/LinedList"/>
    <dgm:cxn modelId="{24CB4A3C-0BA3-40FE-BA1C-5169959BD3AF}" srcId="{CB369459-93ED-4299-ADE4-CF12E348A013}" destId="{CDE7F66E-613D-4981-9E48-A3FC812CC5E9}" srcOrd="1" destOrd="0" parTransId="{D58F4F82-65D8-4C35-A0B2-D29009B1FBC7}" sibTransId="{F9DF0AD7-09C6-4784-A83F-85E6DCE09132}"/>
    <dgm:cxn modelId="{79240567-EB47-458A-9E0D-195A2BF0C933}" srcId="{CB369459-93ED-4299-ADE4-CF12E348A013}" destId="{8F7D22E6-47A3-4939-933B-4119283C40E0}" srcOrd="0" destOrd="0" parTransId="{9C873185-2E97-4199-800C-7B6EB95E8B8B}" sibTransId="{AAC74857-102F-4910-9757-30906C2A24E5}"/>
    <dgm:cxn modelId="{7CD8FF58-27D5-492A-9465-1EA5A3B45453}" type="presOf" srcId="{4AFE6EB2-985F-478E-A03A-17A2938C25F5}" destId="{944D4ED4-91C7-4E9D-8DC4-5021BF97F508}" srcOrd="0" destOrd="0" presId="urn:microsoft.com/office/officeart/2008/layout/LinedList"/>
    <dgm:cxn modelId="{09F8EE9B-9763-4521-8156-1604163C3CC0}" srcId="{CB369459-93ED-4299-ADE4-CF12E348A013}" destId="{4AFE6EB2-985F-478E-A03A-17A2938C25F5}" srcOrd="2" destOrd="0" parTransId="{FE0A11C1-8946-4779-A85C-974305E87484}" sibTransId="{399CCDE1-F809-4531-8CB1-1576C8673D43}"/>
    <dgm:cxn modelId="{66F729A5-2A28-4D1D-B728-84E2E4784B5A}" type="presOf" srcId="{CFDD1784-EE65-4495-BB76-17E0236B835A}" destId="{3001CC8A-5E0A-4799-8FB4-ED23A567ABC1}" srcOrd="0" destOrd="0" presId="urn:microsoft.com/office/officeart/2008/layout/LinedList"/>
    <dgm:cxn modelId="{4BC99ABF-3E5D-40CD-B00E-95E5B21A1AB6}" type="presOf" srcId="{8F7D22E6-47A3-4939-933B-4119283C40E0}" destId="{B1DD99A4-862E-465F-B5DA-BCE234093E8F}" srcOrd="0" destOrd="0" presId="urn:microsoft.com/office/officeart/2008/layout/LinedList"/>
    <dgm:cxn modelId="{1977E3CD-25BF-404E-8259-45D5D53C9401}" srcId="{CB369459-93ED-4299-ADE4-CF12E348A013}" destId="{CFDD1784-EE65-4495-BB76-17E0236B835A}" srcOrd="3" destOrd="0" parTransId="{8852FA31-7EB8-4DCD-94DF-91CCA41943FA}" sibTransId="{91421427-B32F-460A-9422-7362B03B7BDA}"/>
    <dgm:cxn modelId="{3153BBF4-7194-4A0D-A33D-3B2DD8E9D984}" type="presOf" srcId="{CDE7F66E-613D-4981-9E48-A3FC812CC5E9}" destId="{BCCE072E-4165-456F-8FCE-8D357C0BDC63}" srcOrd="0" destOrd="0" presId="urn:microsoft.com/office/officeart/2008/layout/LinedList"/>
    <dgm:cxn modelId="{A1C83A36-9D96-46DF-A96C-B67877BB44B3}" type="presParOf" srcId="{ACB6D09B-6FE6-499A-BAEC-839939A9F355}" destId="{9754E9B0-100B-4DE2-AD6B-2F26EAEE7E2A}" srcOrd="0" destOrd="0" presId="urn:microsoft.com/office/officeart/2008/layout/LinedList"/>
    <dgm:cxn modelId="{B60D1EC2-E847-43B4-8947-BED9DF00EFDD}" type="presParOf" srcId="{ACB6D09B-6FE6-499A-BAEC-839939A9F355}" destId="{E8D71F6D-ABB9-4A02-B439-E97314AE6B1D}" srcOrd="1" destOrd="0" presId="urn:microsoft.com/office/officeart/2008/layout/LinedList"/>
    <dgm:cxn modelId="{471FEC99-F46A-4724-A9CB-B78B5C6F6D52}" type="presParOf" srcId="{E8D71F6D-ABB9-4A02-B439-E97314AE6B1D}" destId="{B1DD99A4-862E-465F-B5DA-BCE234093E8F}" srcOrd="0" destOrd="0" presId="urn:microsoft.com/office/officeart/2008/layout/LinedList"/>
    <dgm:cxn modelId="{1DA13AA1-4874-475F-B023-F03A8D1240D9}" type="presParOf" srcId="{E8D71F6D-ABB9-4A02-B439-E97314AE6B1D}" destId="{FBD8687D-D9CF-4806-A090-CF29B992BDAC}" srcOrd="1" destOrd="0" presId="urn:microsoft.com/office/officeart/2008/layout/LinedList"/>
    <dgm:cxn modelId="{A394EF39-CE36-4A4F-92A0-5F7BD6D445E1}" type="presParOf" srcId="{ACB6D09B-6FE6-499A-BAEC-839939A9F355}" destId="{2E4164C7-C352-4452-A520-0AFA1DB73482}" srcOrd="2" destOrd="0" presId="urn:microsoft.com/office/officeart/2008/layout/LinedList"/>
    <dgm:cxn modelId="{BEB84025-F211-4E83-AACD-08EA0FDC82B6}" type="presParOf" srcId="{ACB6D09B-6FE6-499A-BAEC-839939A9F355}" destId="{B941CCDE-6D71-4A2B-8F36-AA1341AC4F4C}" srcOrd="3" destOrd="0" presId="urn:microsoft.com/office/officeart/2008/layout/LinedList"/>
    <dgm:cxn modelId="{C53333F8-E767-4B89-A9D0-F594FE02D587}" type="presParOf" srcId="{B941CCDE-6D71-4A2B-8F36-AA1341AC4F4C}" destId="{BCCE072E-4165-456F-8FCE-8D357C0BDC63}" srcOrd="0" destOrd="0" presId="urn:microsoft.com/office/officeart/2008/layout/LinedList"/>
    <dgm:cxn modelId="{0E2AAC0C-7780-4B78-8FA3-634F5463B540}" type="presParOf" srcId="{B941CCDE-6D71-4A2B-8F36-AA1341AC4F4C}" destId="{CA088BAB-0397-4D4E-8931-639FC83DD223}" srcOrd="1" destOrd="0" presId="urn:microsoft.com/office/officeart/2008/layout/LinedList"/>
    <dgm:cxn modelId="{EE501612-FD9A-4D6E-B3EF-5D5537F89021}" type="presParOf" srcId="{ACB6D09B-6FE6-499A-BAEC-839939A9F355}" destId="{8B934026-7782-4874-99EA-FE6CAA553845}" srcOrd="4" destOrd="0" presId="urn:microsoft.com/office/officeart/2008/layout/LinedList"/>
    <dgm:cxn modelId="{750CA2AC-D176-4C08-9914-4A02C0BE5D63}" type="presParOf" srcId="{ACB6D09B-6FE6-499A-BAEC-839939A9F355}" destId="{BFFF53CD-5315-41E9-8DB7-75EDE900F485}" srcOrd="5" destOrd="0" presId="urn:microsoft.com/office/officeart/2008/layout/LinedList"/>
    <dgm:cxn modelId="{61144E8F-4223-47C9-BA31-BA552970E2EB}" type="presParOf" srcId="{BFFF53CD-5315-41E9-8DB7-75EDE900F485}" destId="{944D4ED4-91C7-4E9D-8DC4-5021BF97F508}" srcOrd="0" destOrd="0" presId="urn:microsoft.com/office/officeart/2008/layout/LinedList"/>
    <dgm:cxn modelId="{ADFCDDCF-ED90-4951-9579-0D6E00DDFA27}" type="presParOf" srcId="{BFFF53CD-5315-41E9-8DB7-75EDE900F485}" destId="{EF98CE6D-5FAD-465B-A5C1-D91D8FD768F1}" srcOrd="1" destOrd="0" presId="urn:microsoft.com/office/officeart/2008/layout/LinedList"/>
    <dgm:cxn modelId="{04C8DB2F-AC73-4F85-8F78-731757E3BB2B}" type="presParOf" srcId="{ACB6D09B-6FE6-499A-BAEC-839939A9F355}" destId="{339BFA53-A2CB-4F01-A864-C7651538A021}" srcOrd="6" destOrd="0" presId="urn:microsoft.com/office/officeart/2008/layout/LinedList"/>
    <dgm:cxn modelId="{55434FD2-3F99-44F2-92CC-0018D6792B7C}" type="presParOf" srcId="{ACB6D09B-6FE6-499A-BAEC-839939A9F355}" destId="{062A138A-990D-4111-B5A1-F39A4ED2F86A}" srcOrd="7" destOrd="0" presId="urn:microsoft.com/office/officeart/2008/layout/LinedList"/>
    <dgm:cxn modelId="{7B7A9828-AC03-4E16-BAA9-6B68F5A7147C}" type="presParOf" srcId="{062A138A-990D-4111-B5A1-F39A4ED2F86A}" destId="{3001CC8A-5E0A-4799-8FB4-ED23A567ABC1}" srcOrd="0" destOrd="0" presId="urn:microsoft.com/office/officeart/2008/layout/LinedList"/>
    <dgm:cxn modelId="{1275F0BC-526F-47FA-A7B9-5F528844228A}" type="presParOf" srcId="{062A138A-990D-4111-B5A1-F39A4ED2F86A}" destId="{54A2E9FD-45AE-4E4B-A230-2205879A913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B369459-93ED-4299-ADE4-CF12E348A01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8F7D22E6-47A3-4939-933B-4119283C40E0}">
      <dgm:prSet/>
      <dgm:spPr/>
      <dgm:t>
        <a:bodyPr/>
        <a:lstStyle/>
        <a:p>
          <a:r>
            <a:rPr lang="en-GB"/>
            <a:t>People with disabilities are notably under-represented in the solicitor profession. </a:t>
          </a:r>
          <a:endParaRPr lang="en-US"/>
        </a:p>
      </dgm:t>
    </dgm:pt>
    <dgm:pt modelId="{9C873185-2E97-4199-800C-7B6EB95E8B8B}" type="parTrans" cxnId="{79240567-EB47-458A-9E0D-195A2BF0C933}">
      <dgm:prSet/>
      <dgm:spPr/>
      <dgm:t>
        <a:bodyPr/>
        <a:lstStyle/>
        <a:p>
          <a:endParaRPr lang="en-US"/>
        </a:p>
      </dgm:t>
    </dgm:pt>
    <dgm:pt modelId="{AAC74857-102F-4910-9757-30906C2A24E5}" type="sibTrans" cxnId="{79240567-EB47-458A-9E0D-195A2BF0C933}">
      <dgm:prSet/>
      <dgm:spPr/>
      <dgm:t>
        <a:bodyPr/>
        <a:lstStyle/>
        <a:p>
          <a:endParaRPr lang="en-US"/>
        </a:p>
      </dgm:t>
    </dgm:pt>
    <dgm:pt modelId="{CDE7F66E-613D-4981-9E48-A3FC812CC5E9}">
      <dgm:prSet/>
      <dgm:spPr/>
      <dgm:t>
        <a:bodyPr/>
        <a:lstStyle/>
        <a:p>
          <a:r>
            <a:rPr lang="en-GB"/>
            <a:t>Only 6% of solicitors stated having disabilities in 2023, compared to roughly 16% that makes up the UK workforce. </a:t>
          </a:r>
          <a:endParaRPr lang="en-US"/>
        </a:p>
      </dgm:t>
    </dgm:pt>
    <dgm:pt modelId="{D58F4F82-65D8-4C35-A0B2-D29009B1FBC7}" type="parTrans" cxnId="{24CB4A3C-0BA3-40FE-BA1C-5169959BD3AF}">
      <dgm:prSet/>
      <dgm:spPr/>
      <dgm:t>
        <a:bodyPr/>
        <a:lstStyle/>
        <a:p>
          <a:endParaRPr lang="en-US"/>
        </a:p>
      </dgm:t>
    </dgm:pt>
    <dgm:pt modelId="{F9DF0AD7-09C6-4784-A83F-85E6DCE09132}" type="sibTrans" cxnId="{24CB4A3C-0BA3-40FE-BA1C-5169959BD3AF}">
      <dgm:prSet/>
      <dgm:spPr/>
      <dgm:t>
        <a:bodyPr/>
        <a:lstStyle/>
        <a:p>
          <a:endParaRPr lang="en-US"/>
        </a:p>
      </dgm:t>
    </dgm:pt>
    <dgm:pt modelId="{4AFE6EB2-985F-478E-A03A-17A2938C25F5}">
      <dgm:prSet/>
      <dgm:spPr/>
      <dgm:t>
        <a:bodyPr/>
        <a:lstStyle/>
        <a:p>
          <a:r>
            <a:rPr lang="en-GB"/>
            <a:t>This disparity may be due to insufficient workplace accommodations, inaccessible settings, and potential discrimination, which discourages disabled people from entering or remaining in the profession. </a:t>
          </a:r>
          <a:endParaRPr lang="en-US"/>
        </a:p>
      </dgm:t>
    </dgm:pt>
    <dgm:pt modelId="{FE0A11C1-8946-4779-A85C-974305E87484}" type="parTrans" cxnId="{09F8EE9B-9763-4521-8156-1604163C3CC0}">
      <dgm:prSet/>
      <dgm:spPr/>
      <dgm:t>
        <a:bodyPr/>
        <a:lstStyle/>
        <a:p>
          <a:endParaRPr lang="en-US"/>
        </a:p>
      </dgm:t>
    </dgm:pt>
    <dgm:pt modelId="{399CCDE1-F809-4531-8CB1-1576C8673D43}" type="sibTrans" cxnId="{09F8EE9B-9763-4521-8156-1604163C3CC0}">
      <dgm:prSet/>
      <dgm:spPr/>
      <dgm:t>
        <a:bodyPr/>
        <a:lstStyle/>
        <a:p>
          <a:endParaRPr lang="en-US"/>
        </a:p>
      </dgm:t>
    </dgm:pt>
    <dgm:pt modelId="{CFDD1784-EE65-4495-BB76-17E0236B835A}">
      <dgm:prSet/>
      <dgm:spPr/>
      <dgm:t>
        <a:bodyPr/>
        <a:lstStyle/>
        <a:p>
          <a:r>
            <a:rPr lang="en-GB"/>
            <a:t>As a result, the legal profession's lack of inclusivity for disabled people emphasises an important issue that needs to be addressed in order to improve overall diversity.</a:t>
          </a:r>
          <a:endParaRPr lang="en-US"/>
        </a:p>
      </dgm:t>
    </dgm:pt>
    <dgm:pt modelId="{8852FA31-7EB8-4DCD-94DF-91CCA41943FA}" type="parTrans" cxnId="{1977E3CD-25BF-404E-8259-45D5D53C9401}">
      <dgm:prSet/>
      <dgm:spPr/>
      <dgm:t>
        <a:bodyPr/>
        <a:lstStyle/>
        <a:p>
          <a:endParaRPr lang="en-US"/>
        </a:p>
      </dgm:t>
    </dgm:pt>
    <dgm:pt modelId="{91421427-B32F-460A-9422-7362B03B7BDA}" type="sibTrans" cxnId="{1977E3CD-25BF-404E-8259-45D5D53C9401}">
      <dgm:prSet/>
      <dgm:spPr/>
      <dgm:t>
        <a:bodyPr/>
        <a:lstStyle/>
        <a:p>
          <a:endParaRPr lang="en-US"/>
        </a:p>
      </dgm:t>
    </dgm:pt>
    <dgm:pt modelId="{ACB6D09B-6FE6-499A-BAEC-839939A9F355}" type="pres">
      <dgm:prSet presAssocID="{CB369459-93ED-4299-ADE4-CF12E348A013}" presName="vert0" presStyleCnt="0">
        <dgm:presLayoutVars>
          <dgm:dir/>
          <dgm:animOne val="branch"/>
          <dgm:animLvl val="lvl"/>
        </dgm:presLayoutVars>
      </dgm:prSet>
      <dgm:spPr/>
    </dgm:pt>
    <dgm:pt modelId="{9754E9B0-100B-4DE2-AD6B-2F26EAEE7E2A}" type="pres">
      <dgm:prSet presAssocID="{8F7D22E6-47A3-4939-933B-4119283C40E0}" presName="thickLine" presStyleLbl="alignNode1" presStyleIdx="0" presStyleCnt="4"/>
      <dgm:spPr/>
    </dgm:pt>
    <dgm:pt modelId="{E8D71F6D-ABB9-4A02-B439-E97314AE6B1D}" type="pres">
      <dgm:prSet presAssocID="{8F7D22E6-47A3-4939-933B-4119283C40E0}" presName="horz1" presStyleCnt="0"/>
      <dgm:spPr/>
    </dgm:pt>
    <dgm:pt modelId="{B1DD99A4-862E-465F-B5DA-BCE234093E8F}" type="pres">
      <dgm:prSet presAssocID="{8F7D22E6-47A3-4939-933B-4119283C40E0}" presName="tx1" presStyleLbl="revTx" presStyleIdx="0" presStyleCnt="4"/>
      <dgm:spPr/>
    </dgm:pt>
    <dgm:pt modelId="{FBD8687D-D9CF-4806-A090-CF29B992BDAC}" type="pres">
      <dgm:prSet presAssocID="{8F7D22E6-47A3-4939-933B-4119283C40E0}" presName="vert1" presStyleCnt="0"/>
      <dgm:spPr/>
    </dgm:pt>
    <dgm:pt modelId="{2E4164C7-C352-4452-A520-0AFA1DB73482}" type="pres">
      <dgm:prSet presAssocID="{CDE7F66E-613D-4981-9E48-A3FC812CC5E9}" presName="thickLine" presStyleLbl="alignNode1" presStyleIdx="1" presStyleCnt="4"/>
      <dgm:spPr/>
    </dgm:pt>
    <dgm:pt modelId="{B941CCDE-6D71-4A2B-8F36-AA1341AC4F4C}" type="pres">
      <dgm:prSet presAssocID="{CDE7F66E-613D-4981-9E48-A3FC812CC5E9}" presName="horz1" presStyleCnt="0"/>
      <dgm:spPr/>
    </dgm:pt>
    <dgm:pt modelId="{BCCE072E-4165-456F-8FCE-8D357C0BDC63}" type="pres">
      <dgm:prSet presAssocID="{CDE7F66E-613D-4981-9E48-A3FC812CC5E9}" presName="tx1" presStyleLbl="revTx" presStyleIdx="1" presStyleCnt="4"/>
      <dgm:spPr/>
    </dgm:pt>
    <dgm:pt modelId="{CA088BAB-0397-4D4E-8931-639FC83DD223}" type="pres">
      <dgm:prSet presAssocID="{CDE7F66E-613D-4981-9E48-A3FC812CC5E9}" presName="vert1" presStyleCnt="0"/>
      <dgm:spPr/>
    </dgm:pt>
    <dgm:pt modelId="{8B934026-7782-4874-99EA-FE6CAA553845}" type="pres">
      <dgm:prSet presAssocID="{4AFE6EB2-985F-478E-A03A-17A2938C25F5}" presName="thickLine" presStyleLbl="alignNode1" presStyleIdx="2" presStyleCnt="4"/>
      <dgm:spPr/>
    </dgm:pt>
    <dgm:pt modelId="{BFFF53CD-5315-41E9-8DB7-75EDE900F485}" type="pres">
      <dgm:prSet presAssocID="{4AFE6EB2-985F-478E-A03A-17A2938C25F5}" presName="horz1" presStyleCnt="0"/>
      <dgm:spPr/>
    </dgm:pt>
    <dgm:pt modelId="{944D4ED4-91C7-4E9D-8DC4-5021BF97F508}" type="pres">
      <dgm:prSet presAssocID="{4AFE6EB2-985F-478E-A03A-17A2938C25F5}" presName="tx1" presStyleLbl="revTx" presStyleIdx="2" presStyleCnt="4"/>
      <dgm:spPr/>
    </dgm:pt>
    <dgm:pt modelId="{EF98CE6D-5FAD-465B-A5C1-D91D8FD768F1}" type="pres">
      <dgm:prSet presAssocID="{4AFE6EB2-985F-478E-A03A-17A2938C25F5}" presName="vert1" presStyleCnt="0"/>
      <dgm:spPr/>
    </dgm:pt>
    <dgm:pt modelId="{339BFA53-A2CB-4F01-A864-C7651538A021}" type="pres">
      <dgm:prSet presAssocID="{CFDD1784-EE65-4495-BB76-17E0236B835A}" presName="thickLine" presStyleLbl="alignNode1" presStyleIdx="3" presStyleCnt="4"/>
      <dgm:spPr/>
    </dgm:pt>
    <dgm:pt modelId="{062A138A-990D-4111-B5A1-F39A4ED2F86A}" type="pres">
      <dgm:prSet presAssocID="{CFDD1784-EE65-4495-BB76-17E0236B835A}" presName="horz1" presStyleCnt="0"/>
      <dgm:spPr/>
    </dgm:pt>
    <dgm:pt modelId="{3001CC8A-5E0A-4799-8FB4-ED23A567ABC1}" type="pres">
      <dgm:prSet presAssocID="{CFDD1784-EE65-4495-BB76-17E0236B835A}" presName="tx1" presStyleLbl="revTx" presStyleIdx="3" presStyleCnt="4"/>
      <dgm:spPr/>
    </dgm:pt>
    <dgm:pt modelId="{54A2E9FD-45AE-4E4B-A230-2205879A913C}" type="pres">
      <dgm:prSet presAssocID="{CFDD1784-EE65-4495-BB76-17E0236B835A}" presName="vert1" presStyleCnt="0"/>
      <dgm:spPr/>
    </dgm:pt>
  </dgm:ptLst>
  <dgm:cxnLst>
    <dgm:cxn modelId="{FFCA0E2D-9A0B-4195-B163-093AE7937F09}" type="presOf" srcId="{CB369459-93ED-4299-ADE4-CF12E348A013}" destId="{ACB6D09B-6FE6-499A-BAEC-839939A9F355}" srcOrd="0" destOrd="0" presId="urn:microsoft.com/office/officeart/2008/layout/LinedList"/>
    <dgm:cxn modelId="{24CB4A3C-0BA3-40FE-BA1C-5169959BD3AF}" srcId="{CB369459-93ED-4299-ADE4-CF12E348A013}" destId="{CDE7F66E-613D-4981-9E48-A3FC812CC5E9}" srcOrd="1" destOrd="0" parTransId="{D58F4F82-65D8-4C35-A0B2-D29009B1FBC7}" sibTransId="{F9DF0AD7-09C6-4784-A83F-85E6DCE09132}"/>
    <dgm:cxn modelId="{79240567-EB47-458A-9E0D-195A2BF0C933}" srcId="{CB369459-93ED-4299-ADE4-CF12E348A013}" destId="{8F7D22E6-47A3-4939-933B-4119283C40E0}" srcOrd="0" destOrd="0" parTransId="{9C873185-2E97-4199-800C-7B6EB95E8B8B}" sibTransId="{AAC74857-102F-4910-9757-30906C2A24E5}"/>
    <dgm:cxn modelId="{7CD8FF58-27D5-492A-9465-1EA5A3B45453}" type="presOf" srcId="{4AFE6EB2-985F-478E-A03A-17A2938C25F5}" destId="{944D4ED4-91C7-4E9D-8DC4-5021BF97F508}" srcOrd="0" destOrd="0" presId="urn:microsoft.com/office/officeart/2008/layout/LinedList"/>
    <dgm:cxn modelId="{09F8EE9B-9763-4521-8156-1604163C3CC0}" srcId="{CB369459-93ED-4299-ADE4-CF12E348A013}" destId="{4AFE6EB2-985F-478E-A03A-17A2938C25F5}" srcOrd="2" destOrd="0" parTransId="{FE0A11C1-8946-4779-A85C-974305E87484}" sibTransId="{399CCDE1-F809-4531-8CB1-1576C8673D43}"/>
    <dgm:cxn modelId="{66F729A5-2A28-4D1D-B728-84E2E4784B5A}" type="presOf" srcId="{CFDD1784-EE65-4495-BB76-17E0236B835A}" destId="{3001CC8A-5E0A-4799-8FB4-ED23A567ABC1}" srcOrd="0" destOrd="0" presId="urn:microsoft.com/office/officeart/2008/layout/LinedList"/>
    <dgm:cxn modelId="{4BC99ABF-3E5D-40CD-B00E-95E5B21A1AB6}" type="presOf" srcId="{8F7D22E6-47A3-4939-933B-4119283C40E0}" destId="{B1DD99A4-862E-465F-B5DA-BCE234093E8F}" srcOrd="0" destOrd="0" presId="urn:microsoft.com/office/officeart/2008/layout/LinedList"/>
    <dgm:cxn modelId="{1977E3CD-25BF-404E-8259-45D5D53C9401}" srcId="{CB369459-93ED-4299-ADE4-CF12E348A013}" destId="{CFDD1784-EE65-4495-BB76-17E0236B835A}" srcOrd="3" destOrd="0" parTransId="{8852FA31-7EB8-4DCD-94DF-91CCA41943FA}" sibTransId="{91421427-B32F-460A-9422-7362B03B7BDA}"/>
    <dgm:cxn modelId="{3153BBF4-7194-4A0D-A33D-3B2DD8E9D984}" type="presOf" srcId="{CDE7F66E-613D-4981-9E48-A3FC812CC5E9}" destId="{BCCE072E-4165-456F-8FCE-8D357C0BDC63}" srcOrd="0" destOrd="0" presId="urn:microsoft.com/office/officeart/2008/layout/LinedList"/>
    <dgm:cxn modelId="{A1C83A36-9D96-46DF-A96C-B67877BB44B3}" type="presParOf" srcId="{ACB6D09B-6FE6-499A-BAEC-839939A9F355}" destId="{9754E9B0-100B-4DE2-AD6B-2F26EAEE7E2A}" srcOrd="0" destOrd="0" presId="urn:microsoft.com/office/officeart/2008/layout/LinedList"/>
    <dgm:cxn modelId="{B60D1EC2-E847-43B4-8947-BED9DF00EFDD}" type="presParOf" srcId="{ACB6D09B-6FE6-499A-BAEC-839939A9F355}" destId="{E8D71F6D-ABB9-4A02-B439-E97314AE6B1D}" srcOrd="1" destOrd="0" presId="urn:microsoft.com/office/officeart/2008/layout/LinedList"/>
    <dgm:cxn modelId="{471FEC99-F46A-4724-A9CB-B78B5C6F6D52}" type="presParOf" srcId="{E8D71F6D-ABB9-4A02-B439-E97314AE6B1D}" destId="{B1DD99A4-862E-465F-B5DA-BCE234093E8F}" srcOrd="0" destOrd="0" presId="urn:microsoft.com/office/officeart/2008/layout/LinedList"/>
    <dgm:cxn modelId="{1DA13AA1-4874-475F-B023-F03A8D1240D9}" type="presParOf" srcId="{E8D71F6D-ABB9-4A02-B439-E97314AE6B1D}" destId="{FBD8687D-D9CF-4806-A090-CF29B992BDAC}" srcOrd="1" destOrd="0" presId="urn:microsoft.com/office/officeart/2008/layout/LinedList"/>
    <dgm:cxn modelId="{A394EF39-CE36-4A4F-92A0-5F7BD6D445E1}" type="presParOf" srcId="{ACB6D09B-6FE6-499A-BAEC-839939A9F355}" destId="{2E4164C7-C352-4452-A520-0AFA1DB73482}" srcOrd="2" destOrd="0" presId="urn:microsoft.com/office/officeart/2008/layout/LinedList"/>
    <dgm:cxn modelId="{BEB84025-F211-4E83-AACD-08EA0FDC82B6}" type="presParOf" srcId="{ACB6D09B-6FE6-499A-BAEC-839939A9F355}" destId="{B941CCDE-6D71-4A2B-8F36-AA1341AC4F4C}" srcOrd="3" destOrd="0" presId="urn:microsoft.com/office/officeart/2008/layout/LinedList"/>
    <dgm:cxn modelId="{C53333F8-E767-4B89-A9D0-F594FE02D587}" type="presParOf" srcId="{B941CCDE-6D71-4A2B-8F36-AA1341AC4F4C}" destId="{BCCE072E-4165-456F-8FCE-8D357C0BDC63}" srcOrd="0" destOrd="0" presId="urn:microsoft.com/office/officeart/2008/layout/LinedList"/>
    <dgm:cxn modelId="{0E2AAC0C-7780-4B78-8FA3-634F5463B540}" type="presParOf" srcId="{B941CCDE-6D71-4A2B-8F36-AA1341AC4F4C}" destId="{CA088BAB-0397-4D4E-8931-639FC83DD223}" srcOrd="1" destOrd="0" presId="urn:microsoft.com/office/officeart/2008/layout/LinedList"/>
    <dgm:cxn modelId="{EE501612-FD9A-4D6E-B3EF-5D5537F89021}" type="presParOf" srcId="{ACB6D09B-6FE6-499A-BAEC-839939A9F355}" destId="{8B934026-7782-4874-99EA-FE6CAA553845}" srcOrd="4" destOrd="0" presId="urn:microsoft.com/office/officeart/2008/layout/LinedList"/>
    <dgm:cxn modelId="{750CA2AC-D176-4C08-9914-4A02C0BE5D63}" type="presParOf" srcId="{ACB6D09B-6FE6-499A-BAEC-839939A9F355}" destId="{BFFF53CD-5315-41E9-8DB7-75EDE900F485}" srcOrd="5" destOrd="0" presId="urn:microsoft.com/office/officeart/2008/layout/LinedList"/>
    <dgm:cxn modelId="{61144E8F-4223-47C9-BA31-BA552970E2EB}" type="presParOf" srcId="{BFFF53CD-5315-41E9-8DB7-75EDE900F485}" destId="{944D4ED4-91C7-4E9D-8DC4-5021BF97F508}" srcOrd="0" destOrd="0" presId="urn:microsoft.com/office/officeart/2008/layout/LinedList"/>
    <dgm:cxn modelId="{ADFCDDCF-ED90-4951-9579-0D6E00DDFA27}" type="presParOf" srcId="{BFFF53CD-5315-41E9-8DB7-75EDE900F485}" destId="{EF98CE6D-5FAD-465B-A5C1-D91D8FD768F1}" srcOrd="1" destOrd="0" presId="urn:microsoft.com/office/officeart/2008/layout/LinedList"/>
    <dgm:cxn modelId="{04C8DB2F-AC73-4F85-8F78-731757E3BB2B}" type="presParOf" srcId="{ACB6D09B-6FE6-499A-BAEC-839939A9F355}" destId="{339BFA53-A2CB-4F01-A864-C7651538A021}" srcOrd="6" destOrd="0" presId="urn:microsoft.com/office/officeart/2008/layout/LinedList"/>
    <dgm:cxn modelId="{55434FD2-3F99-44F2-92CC-0018D6792B7C}" type="presParOf" srcId="{ACB6D09B-6FE6-499A-BAEC-839939A9F355}" destId="{062A138A-990D-4111-B5A1-F39A4ED2F86A}" srcOrd="7" destOrd="0" presId="urn:microsoft.com/office/officeart/2008/layout/LinedList"/>
    <dgm:cxn modelId="{7B7A9828-AC03-4E16-BAA9-6B68F5A7147C}" type="presParOf" srcId="{062A138A-990D-4111-B5A1-F39A4ED2F86A}" destId="{3001CC8A-5E0A-4799-8FB4-ED23A567ABC1}" srcOrd="0" destOrd="0" presId="urn:microsoft.com/office/officeart/2008/layout/LinedList"/>
    <dgm:cxn modelId="{1275F0BC-526F-47FA-A7B9-5F528844228A}" type="presParOf" srcId="{062A138A-990D-4111-B5A1-F39A4ED2F86A}" destId="{54A2E9FD-45AE-4E4B-A230-2205879A913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433FEE1-4474-4676-A13B-CDBE428D5F7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FA1EE25-88AD-44C1-B38C-D525F30A50F0}">
      <dgm:prSet/>
      <dgm:spPr/>
      <dgm:t>
        <a:bodyPr/>
        <a:lstStyle/>
        <a:p>
          <a:r>
            <a:rPr lang="en-GB"/>
            <a:t>The legal profession is still dominated by people from higher socioeconomic backgrounds. </a:t>
          </a:r>
          <a:endParaRPr lang="en-US"/>
        </a:p>
      </dgm:t>
    </dgm:pt>
    <dgm:pt modelId="{CCA13172-12EB-4D8F-8026-5E91F50F1196}" type="parTrans" cxnId="{BFA638C1-39B5-4FE6-A7F0-DA18B2F3C97A}">
      <dgm:prSet/>
      <dgm:spPr/>
      <dgm:t>
        <a:bodyPr/>
        <a:lstStyle/>
        <a:p>
          <a:endParaRPr lang="en-US"/>
        </a:p>
      </dgm:t>
    </dgm:pt>
    <dgm:pt modelId="{48D8A875-1E19-481F-98C0-7B1B9CC2FA2E}" type="sibTrans" cxnId="{BFA638C1-39B5-4FE6-A7F0-DA18B2F3C97A}">
      <dgm:prSet/>
      <dgm:spPr/>
      <dgm:t>
        <a:bodyPr/>
        <a:lstStyle/>
        <a:p>
          <a:endParaRPr lang="en-US"/>
        </a:p>
      </dgm:t>
    </dgm:pt>
    <dgm:pt modelId="{61571885-0786-4AEF-95B4-AC153F730437}">
      <dgm:prSet/>
      <dgm:spPr/>
      <dgm:t>
        <a:bodyPr/>
        <a:lstStyle/>
        <a:p>
          <a:r>
            <a:rPr lang="en-GB"/>
            <a:t>In 2023, 57% of solicitors came from professional socioeconomic backgrounds (well connected, privileged families), with only 13% from intermediate/middle socioeconomic backgrounds and 18% from lower socioeconomic backgrounds. </a:t>
          </a:r>
          <a:endParaRPr lang="en-US"/>
        </a:p>
      </dgm:t>
    </dgm:pt>
    <dgm:pt modelId="{9DEF38A2-5E23-421D-804F-EBEB1877F3D5}" type="parTrans" cxnId="{41137A29-7151-44DE-8C4F-67747383332A}">
      <dgm:prSet/>
      <dgm:spPr/>
      <dgm:t>
        <a:bodyPr/>
        <a:lstStyle/>
        <a:p>
          <a:endParaRPr lang="en-US"/>
        </a:p>
      </dgm:t>
    </dgm:pt>
    <dgm:pt modelId="{06CAF4E1-55E6-46BE-9615-1B71A6792F65}" type="sibTrans" cxnId="{41137A29-7151-44DE-8C4F-67747383332A}">
      <dgm:prSet/>
      <dgm:spPr/>
      <dgm:t>
        <a:bodyPr/>
        <a:lstStyle/>
        <a:p>
          <a:endParaRPr lang="en-US"/>
        </a:p>
      </dgm:t>
    </dgm:pt>
    <dgm:pt modelId="{0330FEEB-D1E8-4E55-B0C7-280A978F92D1}">
      <dgm:prSet/>
      <dgm:spPr/>
      <dgm:t>
        <a:bodyPr/>
        <a:lstStyle/>
        <a:p>
          <a:r>
            <a:rPr lang="en-GB"/>
            <a:t>This indicates that socioeconomic position influences entrance to the legal profession, with those from less privileged backgrounds encountering challenges such as limited networks, financial restraints, and a lack of experience. </a:t>
          </a:r>
          <a:endParaRPr lang="en-US"/>
        </a:p>
      </dgm:t>
    </dgm:pt>
    <dgm:pt modelId="{3230A3F7-D4D5-425E-AD5F-E76BA03DA159}" type="parTrans" cxnId="{E910E6C4-FA6C-4146-A146-9FF84DF73A65}">
      <dgm:prSet/>
      <dgm:spPr/>
      <dgm:t>
        <a:bodyPr/>
        <a:lstStyle/>
        <a:p>
          <a:endParaRPr lang="en-US"/>
        </a:p>
      </dgm:t>
    </dgm:pt>
    <dgm:pt modelId="{497DAA14-0DD3-4625-BBD2-3F9E5C1B9F87}" type="sibTrans" cxnId="{E910E6C4-FA6C-4146-A146-9FF84DF73A65}">
      <dgm:prSet/>
      <dgm:spPr/>
      <dgm:t>
        <a:bodyPr/>
        <a:lstStyle/>
        <a:p>
          <a:endParaRPr lang="en-US"/>
        </a:p>
      </dgm:t>
    </dgm:pt>
    <dgm:pt modelId="{9CE91D16-6EC9-4314-B5C7-E74ED486BE9C}">
      <dgm:prSet/>
      <dgm:spPr/>
      <dgm:t>
        <a:bodyPr/>
        <a:lstStyle/>
        <a:p>
          <a:r>
            <a:rPr lang="en-GB"/>
            <a:t>As a result, socioeconomic diversity in the solicitor profession is restricted, contributing to a lack of broader representation.</a:t>
          </a:r>
          <a:endParaRPr lang="en-US"/>
        </a:p>
      </dgm:t>
    </dgm:pt>
    <dgm:pt modelId="{162925CB-85E0-4BD2-90E8-4DA4A4851471}" type="parTrans" cxnId="{3286E4B7-6623-4A69-AE24-DD5A641727EA}">
      <dgm:prSet/>
      <dgm:spPr/>
      <dgm:t>
        <a:bodyPr/>
        <a:lstStyle/>
        <a:p>
          <a:endParaRPr lang="en-US"/>
        </a:p>
      </dgm:t>
    </dgm:pt>
    <dgm:pt modelId="{2F43D01C-A61B-4CDD-B5EE-E33A46F780BD}" type="sibTrans" cxnId="{3286E4B7-6623-4A69-AE24-DD5A641727EA}">
      <dgm:prSet/>
      <dgm:spPr/>
      <dgm:t>
        <a:bodyPr/>
        <a:lstStyle/>
        <a:p>
          <a:endParaRPr lang="en-US"/>
        </a:p>
      </dgm:t>
    </dgm:pt>
    <dgm:pt modelId="{180407E8-7D19-4ABD-A7FC-84C0C4535592}" type="pres">
      <dgm:prSet presAssocID="{A433FEE1-4474-4676-A13B-CDBE428D5F71}" presName="vert0" presStyleCnt="0">
        <dgm:presLayoutVars>
          <dgm:dir/>
          <dgm:animOne val="branch"/>
          <dgm:animLvl val="lvl"/>
        </dgm:presLayoutVars>
      </dgm:prSet>
      <dgm:spPr/>
    </dgm:pt>
    <dgm:pt modelId="{168E955E-7D91-4FA9-8B0A-9815EB7770B2}" type="pres">
      <dgm:prSet presAssocID="{CFA1EE25-88AD-44C1-B38C-D525F30A50F0}" presName="thickLine" presStyleLbl="alignNode1" presStyleIdx="0" presStyleCnt="4"/>
      <dgm:spPr/>
    </dgm:pt>
    <dgm:pt modelId="{E362E354-79CD-4804-AFBF-7961F11BE43B}" type="pres">
      <dgm:prSet presAssocID="{CFA1EE25-88AD-44C1-B38C-D525F30A50F0}" presName="horz1" presStyleCnt="0"/>
      <dgm:spPr/>
    </dgm:pt>
    <dgm:pt modelId="{41DE8532-20E7-4FF4-8B5D-12E8F54D2742}" type="pres">
      <dgm:prSet presAssocID="{CFA1EE25-88AD-44C1-B38C-D525F30A50F0}" presName="tx1" presStyleLbl="revTx" presStyleIdx="0" presStyleCnt="4"/>
      <dgm:spPr/>
    </dgm:pt>
    <dgm:pt modelId="{0DFCE1B3-F468-4D57-89AA-3B80EABA6B77}" type="pres">
      <dgm:prSet presAssocID="{CFA1EE25-88AD-44C1-B38C-D525F30A50F0}" presName="vert1" presStyleCnt="0"/>
      <dgm:spPr/>
    </dgm:pt>
    <dgm:pt modelId="{8FDB9233-9294-41C3-8F1A-32EAC0EB8EE6}" type="pres">
      <dgm:prSet presAssocID="{61571885-0786-4AEF-95B4-AC153F730437}" presName="thickLine" presStyleLbl="alignNode1" presStyleIdx="1" presStyleCnt="4"/>
      <dgm:spPr/>
    </dgm:pt>
    <dgm:pt modelId="{594908EC-FA4E-4E6B-9245-B39C4AA19646}" type="pres">
      <dgm:prSet presAssocID="{61571885-0786-4AEF-95B4-AC153F730437}" presName="horz1" presStyleCnt="0"/>
      <dgm:spPr/>
    </dgm:pt>
    <dgm:pt modelId="{6C9E4A40-6920-41AA-8671-C39E14902374}" type="pres">
      <dgm:prSet presAssocID="{61571885-0786-4AEF-95B4-AC153F730437}" presName="tx1" presStyleLbl="revTx" presStyleIdx="1" presStyleCnt="4"/>
      <dgm:spPr/>
    </dgm:pt>
    <dgm:pt modelId="{0F1668AD-9C6C-458E-ABA9-1698CA514A8B}" type="pres">
      <dgm:prSet presAssocID="{61571885-0786-4AEF-95B4-AC153F730437}" presName="vert1" presStyleCnt="0"/>
      <dgm:spPr/>
    </dgm:pt>
    <dgm:pt modelId="{C580322B-DBD1-4948-A567-8F55435B5E8C}" type="pres">
      <dgm:prSet presAssocID="{0330FEEB-D1E8-4E55-B0C7-280A978F92D1}" presName="thickLine" presStyleLbl="alignNode1" presStyleIdx="2" presStyleCnt="4"/>
      <dgm:spPr/>
    </dgm:pt>
    <dgm:pt modelId="{4CD0D630-59DA-4763-BD9B-AFBBB548BB82}" type="pres">
      <dgm:prSet presAssocID="{0330FEEB-D1E8-4E55-B0C7-280A978F92D1}" presName="horz1" presStyleCnt="0"/>
      <dgm:spPr/>
    </dgm:pt>
    <dgm:pt modelId="{BA5249B1-8B35-4788-9744-064590C251D7}" type="pres">
      <dgm:prSet presAssocID="{0330FEEB-D1E8-4E55-B0C7-280A978F92D1}" presName="tx1" presStyleLbl="revTx" presStyleIdx="2" presStyleCnt="4"/>
      <dgm:spPr/>
    </dgm:pt>
    <dgm:pt modelId="{89448EA8-395A-41AE-A48A-DA0F6A23DF48}" type="pres">
      <dgm:prSet presAssocID="{0330FEEB-D1E8-4E55-B0C7-280A978F92D1}" presName="vert1" presStyleCnt="0"/>
      <dgm:spPr/>
    </dgm:pt>
    <dgm:pt modelId="{B8F84E67-D299-4832-95BC-BB48FA4DEF56}" type="pres">
      <dgm:prSet presAssocID="{9CE91D16-6EC9-4314-B5C7-E74ED486BE9C}" presName="thickLine" presStyleLbl="alignNode1" presStyleIdx="3" presStyleCnt="4"/>
      <dgm:spPr/>
    </dgm:pt>
    <dgm:pt modelId="{BF1E5C57-6F6C-4717-B48B-E2BB0E67B4E9}" type="pres">
      <dgm:prSet presAssocID="{9CE91D16-6EC9-4314-B5C7-E74ED486BE9C}" presName="horz1" presStyleCnt="0"/>
      <dgm:spPr/>
    </dgm:pt>
    <dgm:pt modelId="{247D1399-47B7-400B-9B6C-D5CE51396711}" type="pres">
      <dgm:prSet presAssocID="{9CE91D16-6EC9-4314-B5C7-E74ED486BE9C}" presName="tx1" presStyleLbl="revTx" presStyleIdx="3" presStyleCnt="4"/>
      <dgm:spPr/>
    </dgm:pt>
    <dgm:pt modelId="{EE1CC3A1-190E-4302-AA10-41111E14D7EF}" type="pres">
      <dgm:prSet presAssocID="{9CE91D16-6EC9-4314-B5C7-E74ED486BE9C}" presName="vert1" presStyleCnt="0"/>
      <dgm:spPr/>
    </dgm:pt>
  </dgm:ptLst>
  <dgm:cxnLst>
    <dgm:cxn modelId="{41137A29-7151-44DE-8C4F-67747383332A}" srcId="{A433FEE1-4474-4676-A13B-CDBE428D5F71}" destId="{61571885-0786-4AEF-95B4-AC153F730437}" srcOrd="1" destOrd="0" parTransId="{9DEF38A2-5E23-421D-804F-EBEB1877F3D5}" sibTransId="{06CAF4E1-55E6-46BE-9615-1B71A6792F65}"/>
    <dgm:cxn modelId="{D60A622E-FEFE-4B35-91B5-E420717DCC9B}" type="presOf" srcId="{0330FEEB-D1E8-4E55-B0C7-280A978F92D1}" destId="{BA5249B1-8B35-4788-9744-064590C251D7}" srcOrd="0" destOrd="0" presId="urn:microsoft.com/office/officeart/2008/layout/LinedList"/>
    <dgm:cxn modelId="{7FB39770-85B4-493F-8881-7329E842884D}" type="presOf" srcId="{CFA1EE25-88AD-44C1-B38C-D525F30A50F0}" destId="{41DE8532-20E7-4FF4-8B5D-12E8F54D2742}" srcOrd="0" destOrd="0" presId="urn:microsoft.com/office/officeart/2008/layout/LinedList"/>
    <dgm:cxn modelId="{097B0B72-5AD6-45D5-9078-4870423B18EF}" type="presOf" srcId="{61571885-0786-4AEF-95B4-AC153F730437}" destId="{6C9E4A40-6920-41AA-8671-C39E14902374}" srcOrd="0" destOrd="0" presId="urn:microsoft.com/office/officeart/2008/layout/LinedList"/>
    <dgm:cxn modelId="{B69FBD59-FCB2-4DE2-B761-56E5880542A0}" type="presOf" srcId="{A433FEE1-4474-4676-A13B-CDBE428D5F71}" destId="{180407E8-7D19-4ABD-A7FC-84C0C4535592}" srcOrd="0" destOrd="0" presId="urn:microsoft.com/office/officeart/2008/layout/LinedList"/>
    <dgm:cxn modelId="{79DA689B-D645-4564-AF77-A858A89E532E}" type="presOf" srcId="{9CE91D16-6EC9-4314-B5C7-E74ED486BE9C}" destId="{247D1399-47B7-400B-9B6C-D5CE51396711}" srcOrd="0" destOrd="0" presId="urn:microsoft.com/office/officeart/2008/layout/LinedList"/>
    <dgm:cxn modelId="{3286E4B7-6623-4A69-AE24-DD5A641727EA}" srcId="{A433FEE1-4474-4676-A13B-CDBE428D5F71}" destId="{9CE91D16-6EC9-4314-B5C7-E74ED486BE9C}" srcOrd="3" destOrd="0" parTransId="{162925CB-85E0-4BD2-90E8-4DA4A4851471}" sibTransId="{2F43D01C-A61B-4CDD-B5EE-E33A46F780BD}"/>
    <dgm:cxn modelId="{BFA638C1-39B5-4FE6-A7F0-DA18B2F3C97A}" srcId="{A433FEE1-4474-4676-A13B-CDBE428D5F71}" destId="{CFA1EE25-88AD-44C1-B38C-D525F30A50F0}" srcOrd="0" destOrd="0" parTransId="{CCA13172-12EB-4D8F-8026-5E91F50F1196}" sibTransId="{48D8A875-1E19-481F-98C0-7B1B9CC2FA2E}"/>
    <dgm:cxn modelId="{E910E6C4-FA6C-4146-A146-9FF84DF73A65}" srcId="{A433FEE1-4474-4676-A13B-CDBE428D5F71}" destId="{0330FEEB-D1E8-4E55-B0C7-280A978F92D1}" srcOrd="2" destOrd="0" parTransId="{3230A3F7-D4D5-425E-AD5F-E76BA03DA159}" sibTransId="{497DAA14-0DD3-4625-BBD2-3F9E5C1B9F87}"/>
    <dgm:cxn modelId="{49460465-A637-4C55-B7F1-FEAC7FF358E6}" type="presParOf" srcId="{180407E8-7D19-4ABD-A7FC-84C0C4535592}" destId="{168E955E-7D91-4FA9-8B0A-9815EB7770B2}" srcOrd="0" destOrd="0" presId="urn:microsoft.com/office/officeart/2008/layout/LinedList"/>
    <dgm:cxn modelId="{271813E1-4A90-4EF5-B296-EB0178E5DE6C}" type="presParOf" srcId="{180407E8-7D19-4ABD-A7FC-84C0C4535592}" destId="{E362E354-79CD-4804-AFBF-7961F11BE43B}" srcOrd="1" destOrd="0" presId="urn:microsoft.com/office/officeart/2008/layout/LinedList"/>
    <dgm:cxn modelId="{7D5CFCE6-B2D9-4B5E-8440-F99FD93F8106}" type="presParOf" srcId="{E362E354-79CD-4804-AFBF-7961F11BE43B}" destId="{41DE8532-20E7-4FF4-8B5D-12E8F54D2742}" srcOrd="0" destOrd="0" presId="urn:microsoft.com/office/officeart/2008/layout/LinedList"/>
    <dgm:cxn modelId="{6C7B0E2D-7DC8-49AC-80B4-8D46FB4D89DC}" type="presParOf" srcId="{E362E354-79CD-4804-AFBF-7961F11BE43B}" destId="{0DFCE1B3-F468-4D57-89AA-3B80EABA6B77}" srcOrd="1" destOrd="0" presId="urn:microsoft.com/office/officeart/2008/layout/LinedList"/>
    <dgm:cxn modelId="{D4D09C7D-3CDC-44EB-840D-32E464F3EA13}" type="presParOf" srcId="{180407E8-7D19-4ABD-A7FC-84C0C4535592}" destId="{8FDB9233-9294-41C3-8F1A-32EAC0EB8EE6}" srcOrd="2" destOrd="0" presId="urn:microsoft.com/office/officeart/2008/layout/LinedList"/>
    <dgm:cxn modelId="{3C76EFBB-69D8-49C7-BF6E-9AFF7B4B8E08}" type="presParOf" srcId="{180407E8-7D19-4ABD-A7FC-84C0C4535592}" destId="{594908EC-FA4E-4E6B-9245-B39C4AA19646}" srcOrd="3" destOrd="0" presId="urn:microsoft.com/office/officeart/2008/layout/LinedList"/>
    <dgm:cxn modelId="{62EC8210-188F-4FFF-A5BA-024D857CBFD7}" type="presParOf" srcId="{594908EC-FA4E-4E6B-9245-B39C4AA19646}" destId="{6C9E4A40-6920-41AA-8671-C39E14902374}" srcOrd="0" destOrd="0" presId="urn:microsoft.com/office/officeart/2008/layout/LinedList"/>
    <dgm:cxn modelId="{C2AB4A86-6EE4-42AE-9875-787AB3A28B2C}" type="presParOf" srcId="{594908EC-FA4E-4E6B-9245-B39C4AA19646}" destId="{0F1668AD-9C6C-458E-ABA9-1698CA514A8B}" srcOrd="1" destOrd="0" presId="urn:microsoft.com/office/officeart/2008/layout/LinedList"/>
    <dgm:cxn modelId="{C38FD96E-8920-44E7-A594-CF106931D5ED}" type="presParOf" srcId="{180407E8-7D19-4ABD-A7FC-84C0C4535592}" destId="{C580322B-DBD1-4948-A567-8F55435B5E8C}" srcOrd="4" destOrd="0" presId="urn:microsoft.com/office/officeart/2008/layout/LinedList"/>
    <dgm:cxn modelId="{1C328751-E27C-4D54-968C-A0BA878D369C}" type="presParOf" srcId="{180407E8-7D19-4ABD-A7FC-84C0C4535592}" destId="{4CD0D630-59DA-4763-BD9B-AFBBB548BB82}" srcOrd="5" destOrd="0" presId="urn:microsoft.com/office/officeart/2008/layout/LinedList"/>
    <dgm:cxn modelId="{338D3B57-3111-4280-A88B-452665B18DBF}" type="presParOf" srcId="{4CD0D630-59DA-4763-BD9B-AFBBB548BB82}" destId="{BA5249B1-8B35-4788-9744-064590C251D7}" srcOrd="0" destOrd="0" presId="urn:microsoft.com/office/officeart/2008/layout/LinedList"/>
    <dgm:cxn modelId="{3FD101C6-9908-4EE4-865F-5C0716171537}" type="presParOf" srcId="{4CD0D630-59DA-4763-BD9B-AFBBB548BB82}" destId="{89448EA8-395A-41AE-A48A-DA0F6A23DF48}" srcOrd="1" destOrd="0" presId="urn:microsoft.com/office/officeart/2008/layout/LinedList"/>
    <dgm:cxn modelId="{7F2B7CBA-80F3-4EF0-BC5E-892DAC64ACDD}" type="presParOf" srcId="{180407E8-7D19-4ABD-A7FC-84C0C4535592}" destId="{B8F84E67-D299-4832-95BC-BB48FA4DEF56}" srcOrd="6" destOrd="0" presId="urn:microsoft.com/office/officeart/2008/layout/LinedList"/>
    <dgm:cxn modelId="{D625C39D-30D3-46E5-81C1-FAD757A28381}" type="presParOf" srcId="{180407E8-7D19-4ABD-A7FC-84C0C4535592}" destId="{BF1E5C57-6F6C-4717-B48B-E2BB0E67B4E9}" srcOrd="7" destOrd="0" presId="urn:microsoft.com/office/officeart/2008/layout/LinedList"/>
    <dgm:cxn modelId="{1BF89E83-A93F-4C7B-B6BD-6C23124A535C}" type="presParOf" srcId="{BF1E5C57-6F6C-4717-B48B-E2BB0E67B4E9}" destId="{247D1399-47B7-400B-9B6C-D5CE51396711}" srcOrd="0" destOrd="0" presId="urn:microsoft.com/office/officeart/2008/layout/LinedList"/>
    <dgm:cxn modelId="{16396599-EB99-4D67-93A5-F214685099BE}" type="presParOf" srcId="{BF1E5C57-6F6C-4717-B48B-E2BB0E67B4E9}" destId="{EE1CC3A1-190E-4302-AA10-41111E14D7E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610986C-9323-4BEA-B52C-E5BF69D0D10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699253F0-E425-4668-80DE-5E1CF3FCF434}">
      <dgm:prSet phldr="0"/>
      <dgm:spPr/>
      <dgm:t>
        <a:bodyPr/>
        <a:lstStyle/>
        <a:p>
          <a:pPr rtl="0"/>
          <a:r>
            <a:rPr lang="en-GB">
              <a:solidFill>
                <a:srgbClr val="FFFFFF"/>
              </a:solidFill>
              <a:latin typeface="Century Gothic" panose="020B0502020202020204"/>
            </a:rPr>
            <a:t>One way of increasing diversity is to expand existing diversity reporting responsibilities by requiring the public release of diversity data and action plans, rather than just submission to the SRA.</a:t>
          </a:r>
          <a:endParaRPr lang="en-US"/>
        </a:p>
      </dgm:t>
    </dgm:pt>
    <dgm:pt modelId="{BADDE04C-F13F-46B1-B51A-1C213404680F}" type="parTrans" cxnId="{ECF91DD6-73F8-4D62-93F8-0F6891A076A0}">
      <dgm:prSet/>
      <dgm:spPr/>
      <dgm:t>
        <a:bodyPr/>
        <a:lstStyle/>
        <a:p>
          <a:endParaRPr lang="en-US"/>
        </a:p>
      </dgm:t>
    </dgm:pt>
    <dgm:pt modelId="{FA602D57-E046-4759-AA43-6E12270ED356}" type="sibTrans" cxnId="{ECF91DD6-73F8-4D62-93F8-0F6891A076A0}">
      <dgm:prSet/>
      <dgm:spPr/>
      <dgm:t>
        <a:bodyPr/>
        <a:lstStyle/>
        <a:p>
          <a:endParaRPr lang="en-US"/>
        </a:p>
      </dgm:t>
    </dgm:pt>
    <dgm:pt modelId="{82F8AE1D-2988-407E-AD27-771D5E663D2E}">
      <dgm:prSet phldr="0"/>
      <dgm:spPr/>
      <dgm:t>
        <a:bodyPr/>
        <a:lstStyle/>
        <a:p>
          <a:pPr rtl="0"/>
          <a:r>
            <a:rPr lang="en-GB">
              <a:solidFill>
                <a:srgbClr val="FFFFFF"/>
              </a:solidFill>
              <a:latin typeface="Century Gothic" panose="020B0502020202020204"/>
            </a:rPr>
            <a:t>While all SRA-regulated organisations are required to submit workforce diversity data every two years, there is no obligation to publicly publicise the data or carry out identifiable inclusion plans (Solicitors Regulation Authority, 2023).</a:t>
          </a:r>
          <a:endParaRPr lang="en-GB">
            <a:latin typeface="Century Gothic" panose="020B0502020202020204"/>
          </a:endParaRPr>
        </a:p>
      </dgm:t>
    </dgm:pt>
    <dgm:pt modelId="{8A334408-8490-48C8-833B-3FCBE36DFE6B}" type="parTrans" cxnId="{4741668F-203C-478B-9FFA-38B851FF0995}">
      <dgm:prSet/>
      <dgm:spPr/>
    </dgm:pt>
    <dgm:pt modelId="{9AE21CC3-5AB1-40A9-B76A-AACD279CD342}" type="sibTrans" cxnId="{4741668F-203C-478B-9FFA-38B851FF0995}">
      <dgm:prSet/>
      <dgm:spPr/>
    </dgm:pt>
    <dgm:pt modelId="{195A6C5A-0C2B-4C48-B51B-AC9781055E86}">
      <dgm:prSet phldr="0"/>
      <dgm:spPr/>
      <dgm:t>
        <a:bodyPr/>
        <a:lstStyle/>
        <a:p>
          <a:pPr rtl="0"/>
          <a:r>
            <a:rPr lang="en-GB">
              <a:solidFill>
                <a:srgbClr val="FFFFFF"/>
              </a:solidFill>
              <a:latin typeface="Century Gothic" panose="020B0502020202020204"/>
            </a:rPr>
            <a:t>Making such reports mandatory would increase transparency and push businesses to evaluate their internal structures and procedures. Firms with low diversity performance would under additional pressure to make meaningful improvements.</a:t>
          </a:r>
          <a:endParaRPr lang="en-GB">
            <a:latin typeface="Century Gothic" panose="020B0502020202020204"/>
          </a:endParaRPr>
        </a:p>
      </dgm:t>
    </dgm:pt>
    <dgm:pt modelId="{BFDE86D5-9EAA-41BC-8F9C-5641E572CCCC}" type="parTrans" cxnId="{ED707371-9845-4CA8-ADE2-6B29B9F79980}">
      <dgm:prSet/>
      <dgm:spPr/>
    </dgm:pt>
    <dgm:pt modelId="{E2F9F4BB-58E6-4E34-BE77-4BC45BB59595}" type="sibTrans" cxnId="{ED707371-9845-4CA8-ADE2-6B29B9F79980}">
      <dgm:prSet/>
      <dgm:spPr/>
    </dgm:pt>
    <dgm:pt modelId="{B8381678-3747-4A1E-80A3-8CA2C6C3A253}">
      <dgm:prSet phldr="0"/>
      <dgm:spPr/>
      <dgm:t>
        <a:bodyPr/>
        <a:lstStyle/>
        <a:p>
          <a:pPr rtl="0"/>
          <a:r>
            <a:rPr lang="en-GB">
              <a:solidFill>
                <a:srgbClr val="FFFFFF"/>
              </a:solidFill>
              <a:latin typeface="Century Gothic" panose="020B0502020202020204"/>
            </a:rPr>
            <a:t>Mandatory accountability would shift the industry from passive compliance to active commitment, therefore reducing systemic inequities.</a:t>
          </a:r>
          <a:endParaRPr lang="en-GB">
            <a:latin typeface="Century Gothic" panose="020B0502020202020204"/>
          </a:endParaRPr>
        </a:p>
      </dgm:t>
    </dgm:pt>
    <dgm:pt modelId="{09F009AD-6FCA-4CFD-956E-623FB9C0BEE1}" type="parTrans" cxnId="{6CBFA0C8-C8CF-45E5-AB6D-FE0154048378}">
      <dgm:prSet/>
      <dgm:spPr/>
    </dgm:pt>
    <dgm:pt modelId="{1F540B30-D56F-48B8-B867-66676AF00121}" type="sibTrans" cxnId="{6CBFA0C8-C8CF-45E5-AB6D-FE0154048378}">
      <dgm:prSet/>
      <dgm:spPr/>
    </dgm:pt>
    <dgm:pt modelId="{83A550C9-6E1C-4D83-8BB7-2D8675781EF1}" type="pres">
      <dgm:prSet presAssocID="{C610986C-9323-4BEA-B52C-E5BF69D0D106}" presName="vert0" presStyleCnt="0">
        <dgm:presLayoutVars>
          <dgm:dir/>
          <dgm:animOne val="branch"/>
          <dgm:animLvl val="lvl"/>
        </dgm:presLayoutVars>
      </dgm:prSet>
      <dgm:spPr/>
    </dgm:pt>
    <dgm:pt modelId="{C767A85E-F8B4-4BC1-BCF8-7394DE8B4244}" type="pres">
      <dgm:prSet presAssocID="{699253F0-E425-4668-80DE-5E1CF3FCF434}" presName="thickLine" presStyleLbl="alignNode1" presStyleIdx="0" presStyleCnt="4"/>
      <dgm:spPr/>
    </dgm:pt>
    <dgm:pt modelId="{EE99BA21-E2D3-49FE-AB1E-C4AF53D8F9BE}" type="pres">
      <dgm:prSet presAssocID="{699253F0-E425-4668-80DE-5E1CF3FCF434}" presName="horz1" presStyleCnt="0"/>
      <dgm:spPr/>
    </dgm:pt>
    <dgm:pt modelId="{95D751B5-59D8-4DE8-BC4F-AFB4AA5B47CA}" type="pres">
      <dgm:prSet presAssocID="{699253F0-E425-4668-80DE-5E1CF3FCF434}" presName="tx1" presStyleLbl="revTx" presStyleIdx="0" presStyleCnt="4"/>
      <dgm:spPr/>
    </dgm:pt>
    <dgm:pt modelId="{246D1012-75CA-48B9-870E-229C40F2F4EF}" type="pres">
      <dgm:prSet presAssocID="{699253F0-E425-4668-80DE-5E1CF3FCF434}" presName="vert1" presStyleCnt="0"/>
      <dgm:spPr/>
    </dgm:pt>
    <dgm:pt modelId="{CE825035-5082-4FBD-9F41-F5EBCB64F2D7}" type="pres">
      <dgm:prSet presAssocID="{82F8AE1D-2988-407E-AD27-771D5E663D2E}" presName="thickLine" presStyleLbl="alignNode1" presStyleIdx="1" presStyleCnt="4"/>
      <dgm:spPr/>
    </dgm:pt>
    <dgm:pt modelId="{59DA27A9-0130-4414-A814-68B65C2A5E7C}" type="pres">
      <dgm:prSet presAssocID="{82F8AE1D-2988-407E-AD27-771D5E663D2E}" presName="horz1" presStyleCnt="0"/>
      <dgm:spPr/>
    </dgm:pt>
    <dgm:pt modelId="{C6AFE91E-F388-4455-A636-E37E01A449FC}" type="pres">
      <dgm:prSet presAssocID="{82F8AE1D-2988-407E-AD27-771D5E663D2E}" presName="tx1" presStyleLbl="revTx" presStyleIdx="1" presStyleCnt="4"/>
      <dgm:spPr/>
    </dgm:pt>
    <dgm:pt modelId="{C09ADF15-B1DB-4E51-8E37-DDAF4AC0CED8}" type="pres">
      <dgm:prSet presAssocID="{82F8AE1D-2988-407E-AD27-771D5E663D2E}" presName="vert1" presStyleCnt="0"/>
      <dgm:spPr/>
    </dgm:pt>
    <dgm:pt modelId="{723C60D4-25C2-4E19-9B29-E15DD307815E}" type="pres">
      <dgm:prSet presAssocID="{195A6C5A-0C2B-4C48-B51B-AC9781055E86}" presName="thickLine" presStyleLbl="alignNode1" presStyleIdx="2" presStyleCnt="4"/>
      <dgm:spPr/>
    </dgm:pt>
    <dgm:pt modelId="{EA4B6DDB-4DA7-4FEE-B532-6C3946612F83}" type="pres">
      <dgm:prSet presAssocID="{195A6C5A-0C2B-4C48-B51B-AC9781055E86}" presName="horz1" presStyleCnt="0"/>
      <dgm:spPr/>
    </dgm:pt>
    <dgm:pt modelId="{9066B78F-4418-4ED9-A7D8-CEC47FC71886}" type="pres">
      <dgm:prSet presAssocID="{195A6C5A-0C2B-4C48-B51B-AC9781055E86}" presName="tx1" presStyleLbl="revTx" presStyleIdx="2" presStyleCnt="4"/>
      <dgm:spPr/>
    </dgm:pt>
    <dgm:pt modelId="{C7868314-C642-4F67-87F7-B9410ED440EB}" type="pres">
      <dgm:prSet presAssocID="{195A6C5A-0C2B-4C48-B51B-AC9781055E86}" presName="vert1" presStyleCnt="0"/>
      <dgm:spPr/>
    </dgm:pt>
    <dgm:pt modelId="{EFF468A7-AA9A-40C7-ACB4-44C42C44E7C0}" type="pres">
      <dgm:prSet presAssocID="{B8381678-3747-4A1E-80A3-8CA2C6C3A253}" presName="thickLine" presStyleLbl="alignNode1" presStyleIdx="3" presStyleCnt="4"/>
      <dgm:spPr/>
    </dgm:pt>
    <dgm:pt modelId="{05D3FD5E-57C5-4EDB-8C45-CB3843236E9A}" type="pres">
      <dgm:prSet presAssocID="{B8381678-3747-4A1E-80A3-8CA2C6C3A253}" presName="horz1" presStyleCnt="0"/>
      <dgm:spPr/>
    </dgm:pt>
    <dgm:pt modelId="{F9ADD02D-6BA1-458F-BF25-FFBC3BBE84F2}" type="pres">
      <dgm:prSet presAssocID="{B8381678-3747-4A1E-80A3-8CA2C6C3A253}" presName="tx1" presStyleLbl="revTx" presStyleIdx="3" presStyleCnt="4"/>
      <dgm:spPr/>
    </dgm:pt>
    <dgm:pt modelId="{EA05072A-77AE-4F85-AFCA-988E096A0CEC}" type="pres">
      <dgm:prSet presAssocID="{B8381678-3747-4A1E-80A3-8CA2C6C3A253}" presName="vert1" presStyleCnt="0"/>
      <dgm:spPr/>
    </dgm:pt>
  </dgm:ptLst>
  <dgm:cxnLst>
    <dgm:cxn modelId="{377FAD15-CFF9-4479-B8BE-A05E8A8FDABE}" type="presOf" srcId="{699253F0-E425-4668-80DE-5E1CF3FCF434}" destId="{95D751B5-59D8-4DE8-BC4F-AFB4AA5B47CA}" srcOrd="0" destOrd="0" presId="urn:microsoft.com/office/officeart/2008/layout/LinedList"/>
    <dgm:cxn modelId="{15DC6147-5DC0-4848-A761-7295EA4F811C}" type="presOf" srcId="{82F8AE1D-2988-407E-AD27-771D5E663D2E}" destId="{C6AFE91E-F388-4455-A636-E37E01A449FC}" srcOrd="0" destOrd="0" presId="urn:microsoft.com/office/officeart/2008/layout/LinedList"/>
    <dgm:cxn modelId="{ED707371-9845-4CA8-ADE2-6B29B9F79980}" srcId="{C610986C-9323-4BEA-B52C-E5BF69D0D106}" destId="{195A6C5A-0C2B-4C48-B51B-AC9781055E86}" srcOrd="2" destOrd="0" parTransId="{BFDE86D5-9EAA-41BC-8F9C-5641E572CCCC}" sibTransId="{E2F9F4BB-58E6-4E34-BE77-4BC45BB59595}"/>
    <dgm:cxn modelId="{4741668F-203C-478B-9FFA-38B851FF0995}" srcId="{C610986C-9323-4BEA-B52C-E5BF69D0D106}" destId="{82F8AE1D-2988-407E-AD27-771D5E663D2E}" srcOrd="1" destOrd="0" parTransId="{8A334408-8490-48C8-833B-3FCBE36DFE6B}" sibTransId="{9AE21CC3-5AB1-40A9-B76A-AACD279CD342}"/>
    <dgm:cxn modelId="{BA8C889B-7139-4C4B-8A06-1D32F916F434}" type="presOf" srcId="{C610986C-9323-4BEA-B52C-E5BF69D0D106}" destId="{83A550C9-6E1C-4D83-8BB7-2D8675781EF1}" srcOrd="0" destOrd="0" presId="urn:microsoft.com/office/officeart/2008/layout/LinedList"/>
    <dgm:cxn modelId="{78ACEDAE-88AB-49E3-9762-B565BE8F8422}" type="presOf" srcId="{B8381678-3747-4A1E-80A3-8CA2C6C3A253}" destId="{F9ADD02D-6BA1-458F-BF25-FFBC3BBE84F2}" srcOrd="0" destOrd="0" presId="urn:microsoft.com/office/officeart/2008/layout/LinedList"/>
    <dgm:cxn modelId="{6CBFA0C8-C8CF-45E5-AB6D-FE0154048378}" srcId="{C610986C-9323-4BEA-B52C-E5BF69D0D106}" destId="{B8381678-3747-4A1E-80A3-8CA2C6C3A253}" srcOrd="3" destOrd="0" parTransId="{09F009AD-6FCA-4CFD-956E-623FB9C0BEE1}" sibTransId="{1F540B30-D56F-48B8-B867-66676AF00121}"/>
    <dgm:cxn modelId="{ECF91DD6-73F8-4D62-93F8-0F6891A076A0}" srcId="{C610986C-9323-4BEA-B52C-E5BF69D0D106}" destId="{699253F0-E425-4668-80DE-5E1CF3FCF434}" srcOrd="0" destOrd="0" parTransId="{BADDE04C-F13F-46B1-B51A-1C213404680F}" sibTransId="{FA602D57-E046-4759-AA43-6E12270ED356}"/>
    <dgm:cxn modelId="{FCA156D8-CA5B-43C7-81F4-44E34A03248A}" type="presOf" srcId="{195A6C5A-0C2B-4C48-B51B-AC9781055E86}" destId="{9066B78F-4418-4ED9-A7D8-CEC47FC71886}" srcOrd="0" destOrd="0" presId="urn:microsoft.com/office/officeart/2008/layout/LinedList"/>
    <dgm:cxn modelId="{53BA80F7-3009-4E60-9B77-6D12787E2B1B}" type="presParOf" srcId="{83A550C9-6E1C-4D83-8BB7-2D8675781EF1}" destId="{C767A85E-F8B4-4BC1-BCF8-7394DE8B4244}" srcOrd="0" destOrd="0" presId="urn:microsoft.com/office/officeart/2008/layout/LinedList"/>
    <dgm:cxn modelId="{78D7A821-F008-41F9-8C35-4984F55ECF99}" type="presParOf" srcId="{83A550C9-6E1C-4D83-8BB7-2D8675781EF1}" destId="{EE99BA21-E2D3-49FE-AB1E-C4AF53D8F9BE}" srcOrd="1" destOrd="0" presId="urn:microsoft.com/office/officeart/2008/layout/LinedList"/>
    <dgm:cxn modelId="{4EB59C2A-6AE8-48E0-B954-C5911D22F96A}" type="presParOf" srcId="{EE99BA21-E2D3-49FE-AB1E-C4AF53D8F9BE}" destId="{95D751B5-59D8-4DE8-BC4F-AFB4AA5B47CA}" srcOrd="0" destOrd="0" presId="urn:microsoft.com/office/officeart/2008/layout/LinedList"/>
    <dgm:cxn modelId="{05BADBBB-D99E-4A0A-A45C-3D626279DFAC}" type="presParOf" srcId="{EE99BA21-E2D3-49FE-AB1E-C4AF53D8F9BE}" destId="{246D1012-75CA-48B9-870E-229C40F2F4EF}" srcOrd="1" destOrd="0" presId="urn:microsoft.com/office/officeart/2008/layout/LinedList"/>
    <dgm:cxn modelId="{174B8A9E-D1CB-42BC-BC1E-58FCF39E2A5B}" type="presParOf" srcId="{83A550C9-6E1C-4D83-8BB7-2D8675781EF1}" destId="{CE825035-5082-4FBD-9F41-F5EBCB64F2D7}" srcOrd="2" destOrd="0" presId="urn:microsoft.com/office/officeart/2008/layout/LinedList"/>
    <dgm:cxn modelId="{0141DC13-4727-42FC-A2DD-B8859B8F585A}" type="presParOf" srcId="{83A550C9-6E1C-4D83-8BB7-2D8675781EF1}" destId="{59DA27A9-0130-4414-A814-68B65C2A5E7C}" srcOrd="3" destOrd="0" presId="urn:microsoft.com/office/officeart/2008/layout/LinedList"/>
    <dgm:cxn modelId="{1021BDC3-D4CD-49FA-AE4C-403D1C27F579}" type="presParOf" srcId="{59DA27A9-0130-4414-A814-68B65C2A5E7C}" destId="{C6AFE91E-F388-4455-A636-E37E01A449FC}" srcOrd="0" destOrd="0" presId="urn:microsoft.com/office/officeart/2008/layout/LinedList"/>
    <dgm:cxn modelId="{92858BD6-27FB-4BE2-9ED5-4AF06B6112B2}" type="presParOf" srcId="{59DA27A9-0130-4414-A814-68B65C2A5E7C}" destId="{C09ADF15-B1DB-4E51-8E37-DDAF4AC0CED8}" srcOrd="1" destOrd="0" presId="urn:microsoft.com/office/officeart/2008/layout/LinedList"/>
    <dgm:cxn modelId="{7300913B-4E31-4726-B941-EFDB4988B137}" type="presParOf" srcId="{83A550C9-6E1C-4D83-8BB7-2D8675781EF1}" destId="{723C60D4-25C2-4E19-9B29-E15DD307815E}" srcOrd="4" destOrd="0" presId="urn:microsoft.com/office/officeart/2008/layout/LinedList"/>
    <dgm:cxn modelId="{24F7EF03-11D4-439D-BB4A-92A938A01A92}" type="presParOf" srcId="{83A550C9-6E1C-4D83-8BB7-2D8675781EF1}" destId="{EA4B6DDB-4DA7-4FEE-B532-6C3946612F83}" srcOrd="5" destOrd="0" presId="urn:microsoft.com/office/officeart/2008/layout/LinedList"/>
    <dgm:cxn modelId="{475FF471-8C13-4D3C-B7E5-44F74E55AD47}" type="presParOf" srcId="{EA4B6DDB-4DA7-4FEE-B532-6C3946612F83}" destId="{9066B78F-4418-4ED9-A7D8-CEC47FC71886}" srcOrd="0" destOrd="0" presId="urn:microsoft.com/office/officeart/2008/layout/LinedList"/>
    <dgm:cxn modelId="{49F5CC01-0E65-4781-B469-20234EEB2842}" type="presParOf" srcId="{EA4B6DDB-4DA7-4FEE-B532-6C3946612F83}" destId="{C7868314-C642-4F67-87F7-B9410ED440EB}" srcOrd="1" destOrd="0" presId="urn:microsoft.com/office/officeart/2008/layout/LinedList"/>
    <dgm:cxn modelId="{7543D49B-5695-4582-8242-F43397284B43}" type="presParOf" srcId="{83A550C9-6E1C-4D83-8BB7-2D8675781EF1}" destId="{EFF468A7-AA9A-40C7-ACB4-44C42C44E7C0}" srcOrd="6" destOrd="0" presId="urn:microsoft.com/office/officeart/2008/layout/LinedList"/>
    <dgm:cxn modelId="{896B3518-18AE-4840-9681-5EBD59A5800F}" type="presParOf" srcId="{83A550C9-6E1C-4D83-8BB7-2D8675781EF1}" destId="{05D3FD5E-57C5-4EDB-8C45-CB3843236E9A}" srcOrd="7" destOrd="0" presId="urn:microsoft.com/office/officeart/2008/layout/LinedList"/>
    <dgm:cxn modelId="{0B2A50D4-9DF6-4B08-A02F-DD42E0A3FC16}" type="presParOf" srcId="{05D3FD5E-57C5-4EDB-8C45-CB3843236E9A}" destId="{F9ADD02D-6BA1-458F-BF25-FFBC3BBE84F2}" srcOrd="0" destOrd="0" presId="urn:microsoft.com/office/officeart/2008/layout/LinedList"/>
    <dgm:cxn modelId="{0B97C065-92EC-4D81-8C0D-72F4C6814CBC}" type="presParOf" srcId="{05D3FD5E-57C5-4EDB-8C45-CB3843236E9A}" destId="{EA05072A-77AE-4F85-AFCA-988E096A0CE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610986C-9323-4BEA-B52C-E5BF69D0D10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FD07367-72A5-485D-907F-0F2D31CA34E2}">
      <dgm:prSet/>
      <dgm:spPr/>
      <dgm:t>
        <a:bodyPr/>
        <a:lstStyle/>
        <a:p>
          <a:r>
            <a:rPr lang="en-GB"/>
            <a:t>Candidates may be excluded from recruitment processes due to subconscious bias, such as their name or educational background.</a:t>
          </a:r>
          <a:endParaRPr lang="en-US"/>
        </a:p>
      </dgm:t>
    </dgm:pt>
    <dgm:pt modelId="{3F6F9605-673A-46FC-80EE-54D52344846F}" type="parTrans" cxnId="{80226C61-C90D-47EE-BC38-AA1619B25B1C}">
      <dgm:prSet/>
      <dgm:spPr/>
      <dgm:t>
        <a:bodyPr/>
        <a:lstStyle/>
        <a:p>
          <a:endParaRPr lang="en-US"/>
        </a:p>
      </dgm:t>
    </dgm:pt>
    <dgm:pt modelId="{5CFD4247-6D89-4B20-ADD2-232D3064F6F4}" type="sibTrans" cxnId="{80226C61-C90D-47EE-BC38-AA1619B25B1C}">
      <dgm:prSet/>
      <dgm:spPr/>
      <dgm:t>
        <a:bodyPr/>
        <a:lstStyle/>
        <a:p>
          <a:endParaRPr lang="en-US"/>
        </a:p>
      </dgm:t>
    </dgm:pt>
    <dgm:pt modelId="{AC539222-1DE5-484C-BC37-96444F2D6C50}">
      <dgm:prSet/>
      <dgm:spPr/>
      <dgm:t>
        <a:bodyPr/>
        <a:lstStyle/>
        <a:p>
          <a:r>
            <a:rPr lang="en-GB"/>
            <a:t>According to a Bridge Group study, elite law firms favour Russell Group university graduates over candidates from other institutions who are equally or more qualified (Bridge Group, 2020).</a:t>
          </a:r>
          <a:endParaRPr lang="en-US"/>
        </a:p>
      </dgm:t>
    </dgm:pt>
    <dgm:pt modelId="{208ACC55-FDFB-4A6D-943C-B9D1CB5F9691}" type="parTrans" cxnId="{F3B7B681-E18E-48BF-B231-D3B987931EEE}">
      <dgm:prSet/>
      <dgm:spPr/>
      <dgm:t>
        <a:bodyPr/>
        <a:lstStyle/>
        <a:p>
          <a:endParaRPr lang="en-US"/>
        </a:p>
      </dgm:t>
    </dgm:pt>
    <dgm:pt modelId="{D1A2F6F3-AF85-4292-887B-2C2ED7414874}" type="sibTrans" cxnId="{F3B7B681-E18E-48BF-B231-D3B987931EEE}">
      <dgm:prSet/>
      <dgm:spPr/>
      <dgm:t>
        <a:bodyPr/>
        <a:lstStyle/>
        <a:p>
          <a:endParaRPr lang="en-US"/>
        </a:p>
      </dgm:t>
    </dgm:pt>
    <dgm:pt modelId="{C9E1D22F-06A8-4E11-B5E8-E23127925EB7}">
      <dgm:prSet/>
      <dgm:spPr/>
      <dgm:t>
        <a:bodyPr/>
        <a:lstStyle/>
        <a:p>
          <a:r>
            <a:rPr lang="en-GB"/>
            <a:t>Name-blind and university-blind recruitment reduces unconscious bias by emphasising skill and merit over personal or academic background.</a:t>
          </a:r>
          <a:endParaRPr lang="en-US"/>
        </a:p>
      </dgm:t>
    </dgm:pt>
    <dgm:pt modelId="{BC71FF2C-0F88-495F-9CC6-38E2018F045D}" type="parTrans" cxnId="{6F64DF68-3AEB-4705-A42C-BA32AD5C547E}">
      <dgm:prSet/>
      <dgm:spPr/>
      <dgm:t>
        <a:bodyPr/>
        <a:lstStyle/>
        <a:p>
          <a:endParaRPr lang="en-US"/>
        </a:p>
      </dgm:t>
    </dgm:pt>
    <dgm:pt modelId="{F98E2B4D-1F73-40DF-9E09-37FC4BD1D784}" type="sibTrans" cxnId="{6F64DF68-3AEB-4705-A42C-BA32AD5C547E}">
      <dgm:prSet/>
      <dgm:spPr/>
      <dgm:t>
        <a:bodyPr/>
        <a:lstStyle/>
        <a:p>
          <a:endParaRPr lang="en-US"/>
        </a:p>
      </dgm:t>
    </dgm:pt>
    <dgm:pt modelId="{699253F0-E425-4668-80DE-5E1CF3FCF434}">
      <dgm:prSet/>
      <dgm:spPr/>
      <dgm:t>
        <a:bodyPr/>
        <a:lstStyle/>
        <a:p>
          <a:r>
            <a:rPr lang="en-GB"/>
            <a:t>Reforming recruitment in this way would level the playing field for applicants from various backgrounds.</a:t>
          </a:r>
          <a:endParaRPr lang="en-US"/>
        </a:p>
      </dgm:t>
    </dgm:pt>
    <dgm:pt modelId="{BADDE04C-F13F-46B1-B51A-1C213404680F}" type="parTrans" cxnId="{ECF91DD6-73F8-4D62-93F8-0F6891A076A0}">
      <dgm:prSet/>
      <dgm:spPr/>
      <dgm:t>
        <a:bodyPr/>
        <a:lstStyle/>
        <a:p>
          <a:endParaRPr lang="en-US"/>
        </a:p>
      </dgm:t>
    </dgm:pt>
    <dgm:pt modelId="{FA602D57-E046-4759-AA43-6E12270ED356}" type="sibTrans" cxnId="{ECF91DD6-73F8-4D62-93F8-0F6891A076A0}">
      <dgm:prSet/>
      <dgm:spPr/>
      <dgm:t>
        <a:bodyPr/>
        <a:lstStyle/>
        <a:p>
          <a:endParaRPr lang="en-US"/>
        </a:p>
      </dgm:t>
    </dgm:pt>
    <dgm:pt modelId="{83A550C9-6E1C-4D83-8BB7-2D8675781EF1}" type="pres">
      <dgm:prSet presAssocID="{C610986C-9323-4BEA-B52C-E5BF69D0D106}" presName="vert0" presStyleCnt="0">
        <dgm:presLayoutVars>
          <dgm:dir/>
          <dgm:animOne val="branch"/>
          <dgm:animLvl val="lvl"/>
        </dgm:presLayoutVars>
      </dgm:prSet>
      <dgm:spPr/>
    </dgm:pt>
    <dgm:pt modelId="{2224F619-7373-4963-AB58-635F68E55F2D}" type="pres">
      <dgm:prSet presAssocID="{0FD07367-72A5-485D-907F-0F2D31CA34E2}" presName="thickLine" presStyleLbl="alignNode1" presStyleIdx="0" presStyleCnt="4"/>
      <dgm:spPr/>
    </dgm:pt>
    <dgm:pt modelId="{5B3E159B-F899-4736-9876-DED8E9B7104E}" type="pres">
      <dgm:prSet presAssocID="{0FD07367-72A5-485D-907F-0F2D31CA34E2}" presName="horz1" presStyleCnt="0"/>
      <dgm:spPr/>
    </dgm:pt>
    <dgm:pt modelId="{540C360B-541D-49BD-8A85-00F60A52C53D}" type="pres">
      <dgm:prSet presAssocID="{0FD07367-72A5-485D-907F-0F2D31CA34E2}" presName="tx1" presStyleLbl="revTx" presStyleIdx="0" presStyleCnt="4"/>
      <dgm:spPr/>
    </dgm:pt>
    <dgm:pt modelId="{340F713F-A36C-4DBB-A04D-8DF568AC23EE}" type="pres">
      <dgm:prSet presAssocID="{0FD07367-72A5-485D-907F-0F2D31CA34E2}" presName="vert1" presStyleCnt="0"/>
      <dgm:spPr/>
    </dgm:pt>
    <dgm:pt modelId="{F0E2F192-0DCD-46A8-A708-B2BD2A07AA2E}" type="pres">
      <dgm:prSet presAssocID="{AC539222-1DE5-484C-BC37-96444F2D6C50}" presName="thickLine" presStyleLbl="alignNode1" presStyleIdx="1" presStyleCnt="4"/>
      <dgm:spPr/>
    </dgm:pt>
    <dgm:pt modelId="{DB92040D-6B96-4A9F-A06F-BD0D0818572C}" type="pres">
      <dgm:prSet presAssocID="{AC539222-1DE5-484C-BC37-96444F2D6C50}" presName="horz1" presStyleCnt="0"/>
      <dgm:spPr/>
    </dgm:pt>
    <dgm:pt modelId="{5DECF326-AAEF-4EC5-BDCB-2EEA8E1F1D0C}" type="pres">
      <dgm:prSet presAssocID="{AC539222-1DE5-484C-BC37-96444F2D6C50}" presName="tx1" presStyleLbl="revTx" presStyleIdx="1" presStyleCnt="4"/>
      <dgm:spPr/>
    </dgm:pt>
    <dgm:pt modelId="{4C927E89-AF1A-46D8-A29F-1D3D49D995C5}" type="pres">
      <dgm:prSet presAssocID="{AC539222-1DE5-484C-BC37-96444F2D6C50}" presName="vert1" presStyleCnt="0"/>
      <dgm:spPr/>
    </dgm:pt>
    <dgm:pt modelId="{F3BF7B8B-6FA9-406B-B14B-152C002C3D53}" type="pres">
      <dgm:prSet presAssocID="{C9E1D22F-06A8-4E11-B5E8-E23127925EB7}" presName="thickLine" presStyleLbl="alignNode1" presStyleIdx="2" presStyleCnt="4"/>
      <dgm:spPr/>
    </dgm:pt>
    <dgm:pt modelId="{774178A8-8FB5-421C-B9D5-F6A936712A46}" type="pres">
      <dgm:prSet presAssocID="{C9E1D22F-06A8-4E11-B5E8-E23127925EB7}" presName="horz1" presStyleCnt="0"/>
      <dgm:spPr/>
    </dgm:pt>
    <dgm:pt modelId="{F4D10289-7BEC-44DD-9B6B-61BBD8C0E342}" type="pres">
      <dgm:prSet presAssocID="{C9E1D22F-06A8-4E11-B5E8-E23127925EB7}" presName="tx1" presStyleLbl="revTx" presStyleIdx="2" presStyleCnt="4"/>
      <dgm:spPr/>
    </dgm:pt>
    <dgm:pt modelId="{758ECCE0-1949-4CD4-B288-B299AAF153D8}" type="pres">
      <dgm:prSet presAssocID="{C9E1D22F-06A8-4E11-B5E8-E23127925EB7}" presName="vert1" presStyleCnt="0"/>
      <dgm:spPr/>
    </dgm:pt>
    <dgm:pt modelId="{C767A85E-F8B4-4BC1-BCF8-7394DE8B4244}" type="pres">
      <dgm:prSet presAssocID="{699253F0-E425-4668-80DE-5E1CF3FCF434}" presName="thickLine" presStyleLbl="alignNode1" presStyleIdx="3" presStyleCnt="4"/>
      <dgm:spPr/>
    </dgm:pt>
    <dgm:pt modelId="{EE99BA21-E2D3-49FE-AB1E-C4AF53D8F9BE}" type="pres">
      <dgm:prSet presAssocID="{699253F0-E425-4668-80DE-5E1CF3FCF434}" presName="horz1" presStyleCnt="0"/>
      <dgm:spPr/>
    </dgm:pt>
    <dgm:pt modelId="{95D751B5-59D8-4DE8-BC4F-AFB4AA5B47CA}" type="pres">
      <dgm:prSet presAssocID="{699253F0-E425-4668-80DE-5E1CF3FCF434}" presName="tx1" presStyleLbl="revTx" presStyleIdx="3" presStyleCnt="4"/>
      <dgm:spPr/>
    </dgm:pt>
    <dgm:pt modelId="{246D1012-75CA-48B9-870E-229C40F2F4EF}" type="pres">
      <dgm:prSet presAssocID="{699253F0-E425-4668-80DE-5E1CF3FCF434}" presName="vert1" presStyleCnt="0"/>
      <dgm:spPr/>
    </dgm:pt>
  </dgm:ptLst>
  <dgm:cxnLst>
    <dgm:cxn modelId="{88F09D18-4DD3-43DF-82A2-B09F41DD1082}" type="presOf" srcId="{0FD07367-72A5-485D-907F-0F2D31CA34E2}" destId="{540C360B-541D-49BD-8A85-00F60A52C53D}" srcOrd="0" destOrd="0" presId="urn:microsoft.com/office/officeart/2008/layout/LinedList"/>
    <dgm:cxn modelId="{192B5E3F-4F99-441A-A775-0B5566870B80}" type="presOf" srcId="{699253F0-E425-4668-80DE-5E1CF3FCF434}" destId="{95D751B5-59D8-4DE8-BC4F-AFB4AA5B47CA}" srcOrd="0" destOrd="0" presId="urn:microsoft.com/office/officeart/2008/layout/LinedList"/>
    <dgm:cxn modelId="{80226C61-C90D-47EE-BC38-AA1619B25B1C}" srcId="{C610986C-9323-4BEA-B52C-E5BF69D0D106}" destId="{0FD07367-72A5-485D-907F-0F2D31CA34E2}" srcOrd="0" destOrd="0" parTransId="{3F6F9605-673A-46FC-80EE-54D52344846F}" sibTransId="{5CFD4247-6D89-4B20-ADD2-232D3064F6F4}"/>
    <dgm:cxn modelId="{B91AB064-B30A-4CF1-A946-9A049F438EEE}" type="presOf" srcId="{AC539222-1DE5-484C-BC37-96444F2D6C50}" destId="{5DECF326-AAEF-4EC5-BDCB-2EEA8E1F1D0C}" srcOrd="0" destOrd="0" presId="urn:microsoft.com/office/officeart/2008/layout/LinedList"/>
    <dgm:cxn modelId="{6F64DF68-3AEB-4705-A42C-BA32AD5C547E}" srcId="{C610986C-9323-4BEA-B52C-E5BF69D0D106}" destId="{C9E1D22F-06A8-4E11-B5E8-E23127925EB7}" srcOrd="2" destOrd="0" parTransId="{BC71FF2C-0F88-495F-9CC6-38E2018F045D}" sibTransId="{F98E2B4D-1F73-40DF-9E09-37FC4BD1D784}"/>
    <dgm:cxn modelId="{F3B7B681-E18E-48BF-B231-D3B987931EEE}" srcId="{C610986C-9323-4BEA-B52C-E5BF69D0D106}" destId="{AC539222-1DE5-484C-BC37-96444F2D6C50}" srcOrd="1" destOrd="0" parTransId="{208ACC55-FDFB-4A6D-943C-B9D1CB5F9691}" sibTransId="{D1A2F6F3-AF85-4292-887B-2C2ED7414874}"/>
    <dgm:cxn modelId="{BA8C889B-7139-4C4B-8A06-1D32F916F434}" type="presOf" srcId="{C610986C-9323-4BEA-B52C-E5BF69D0D106}" destId="{83A550C9-6E1C-4D83-8BB7-2D8675781EF1}" srcOrd="0" destOrd="0" presId="urn:microsoft.com/office/officeart/2008/layout/LinedList"/>
    <dgm:cxn modelId="{ECF91DD6-73F8-4D62-93F8-0F6891A076A0}" srcId="{C610986C-9323-4BEA-B52C-E5BF69D0D106}" destId="{699253F0-E425-4668-80DE-5E1CF3FCF434}" srcOrd="3" destOrd="0" parTransId="{BADDE04C-F13F-46B1-B51A-1C213404680F}" sibTransId="{FA602D57-E046-4759-AA43-6E12270ED356}"/>
    <dgm:cxn modelId="{064330D7-1597-40E8-83AB-FA88A69BAF86}" type="presOf" srcId="{C9E1D22F-06A8-4E11-B5E8-E23127925EB7}" destId="{F4D10289-7BEC-44DD-9B6B-61BBD8C0E342}" srcOrd="0" destOrd="0" presId="urn:microsoft.com/office/officeart/2008/layout/LinedList"/>
    <dgm:cxn modelId="{65BA1D46-30DA-4379-9CD2-D251324EE3DE}" type="presParOf" srcId="{83A550C9-6E1C-4D83-8BB7-2D8675781EF1}" destId="{2224F619-7373-4963-AB58-635F68E55F2D}" srcOrd="0" destOrd="0" presId="urn:microsoft.com/office/officeart/2008/layout/LinedList"/>
    <dgm:cxn modelId="{D2913FEB-2FC2-466D-9CFA-2C09BE8E3F4A}" type="presParOf" srcId="{83A550C9-6E1C-4D83-8BB7-2D8675781EF1}" destId="{5B3E159B-F899-4736-9876-DED8E9B7104E}" srcOrd="1" destOrd="0" presId="urn:microsoft.com/office/officeart/2008/layout/LinedList"/>
    <dgm:cxn modelId="{95ED7BC9-C635-4BC4-9254-1285A618838A}" type="presParOf" srcId="{5B3E159B-F899-4736-9876-DED8E9B7104E}" destId="{540C360B-541D-49BD-8A85-00F60A52C53D}" srcOrd="0" destOrd="0" presId="urn:microsoft.com/office/officeart/2008/layout/LinedList"/>
    <dgm:cxn modelId="{A3C8778E-A71F-4680-A487-636EF06C43B6}" type="presParOf" srcId="{5B3E159B-F899-4736-9876-DED8E9B7104E}" destId="{340F713F-A36C-4DBB-A04D-8DF568AC23EE}" srcOrd="1" destOrd="0" presId="urn:microsoft.com/office/officeart/2008/layout/LinedList"/>
    <dgm:cxn modelId="{B5E033CB-AB9D-4518-A29A-FA259C5FE011}" type="presParOf" srcId="{83A550C9-6E1C-4D83-8BB7-2D8675781EF1}" destId="{F0E2F192-0DCD-46A8-A708-B2BD2A07AA2E}" srcOrd="2" destOrd="0" presId="urn:microsoft.com/office/officeart/2008/layout/LinedList"/>
    <dgm:cxn modelId="{9769776D-B719-4D2F-A1C2-3E6624AA38B3}" type="presParOf" srcId="{83A550C9-6E1C-4D83-8BB7-2D8675781EF1}" destId="{DB92040D-6B96-4A9F-A06F-BD0D0818572C}" srcOrd="3" destOrd="0" presId="urn:microsoft.com/office/officeart/2008/layout/LinedList"/>
    <dgm:cxn modelId="{4E42DC3B-4E3B-4614-9058-EA7168E9844A}" type="presParOf" srcId="{DB92040D-6B96-4A9F-A06F-BD0D0818572C}" destId="{5DECF326-AAEF-4EC5-BDCB-2EEA8E1F1D0C}" srcOrd="0" destOrd="0" presId="urn:microsoft.com/office/officeart/2008/layout/LinedList"/>
    <dgm:cxn modelId="{F6E80532-1EE6-4CD0-95E2-F4C014B4CA07}" type="presParOf" srcId="{DB92040D-6B96-4A9F-A06F-BD0D0818572C}" destId="{4C927E89-AF1A-46D8-A29F-1D3D49D995C5}" srcOrd="1" destOrd="0" presId="urn:microsoft.com/office/officeart/2008/layout/LinedList"/>
    <dgm:cxn modelId="{89967ECE-1BDC-4A65-BE97-40FE7D3A9F02}" type="presParOf" srcId="{83A550C9-6E1C-4D83-8BB7-2D8675781EF1}" destId="{F3BF7B8B-6FA9-406B-B14B-152C002C3D53}" srcOrd="4" destOrd="0" presId="urn:microsoft.com/office/officeart/2008/layout/LinedList"/>
    <dgm:cxn modelId="{A49DE7D7-4E40-4764-86C3-B7A3F80AB087}" type="presParOf" srcId="{83A550C9-6E1C-4D83-8BB7-2D8675781EF1}" destId="{774178A8-8FB5-421C-B9D5-F6A936712A46}" srcOrd="5" destOrd="0" presId="urn:microsoft.com/office/officeart/2008/layout/LinedList"/>
    <dgm:cxn modelId="{47500456-CA88-43F8-A5E7-EDCB96119444}" type="presParOf" srcId="{774178A8-8FB5-421C-B9D5-F6A936712A46}" destId="{F4D10289-7BEC-44DD-9B6B-61BBD8C0E342}" srcOrd="0" destOrd="0" presId="urn:microsoft.com/office/officeart/2008/layout/LinedList"/>
    <dgm:cxn modelId="{DB870CA6-D3E6-4DEC-BC31-B56535171ED7}" type="presParOf" srcId="{774178A8-8FB5-421C-B9D5-F6A936712A46}" destId="{758ECCE0-1949-4CD4-B288-B299AAF153D8}" srcOrd="1" destOrd="0" presId="urn:microsoft.com/office/officeart/2008/layout/LinedList"/>
    <dgm:cxn modelId="{489FAF62-B805-492B-B178-5016DE4CD9AA}" type="presParOf" srcId="{83A550C9-6E1C-4D83-8BB7-2D8675781EF1}" destId="{C767A85E-F8B4-4BC1-BCF8-7394DE8B4244}" srcOrd="6" destOrd="0" presId="urn:microsoft.com/office/officeart/2008/layout/LinedList"/>
    <dgm:cxn modelId="{C771A841-5DD8-4897-820F-30D988608CFA}" type="presParOf" srcId="{83A550C9-6E1C-4D83-8BB7-2D8675781EF1}" destId="{EE99BA21-E2D3-49FE-AB1E-C4AF53D8F9BE}" srcOrd="7" destOrd="0" presId="urn:microsoft.com/office/officeart/2008/layout/LinedList"/>
    <dgm:cxn modelId="{BBEA651B-B55C-4E84-B57C-3E34ED2E7EF8}" type="presParOf" srcId="{EE99BA21-E2D3-49FE-AB1E-C4AF53D8F9BE}" destId="{95D751B5-59D8-4DE8-BC4F-AFB4AA5B47CA}" srcOrd="0" destOrd="0" presId="urn:microsoft.com/office/officeart/2008/layout/LinedList"/>
    <dgm:cxn modelId="{FB5A38BD-337F-41BB-B569-4D220AAF9926}" type="presParOf" srcId="{EE99BA21-E2D3-49FE-AB1E-C4AF53D8F9BE}" destId="{246D1012-75CA-48B9-870E-229C40F2F4E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610986C-9323-4BEA-B52C-E5BF69D0D10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A05A958E-D76C-47EA-9B51-807C711847D2}">
      <dgm:prSet phldr="0"/>
      <dgm:spPr/>
      <dgm:t>
        <a:bodyPr/>
        <a:lstStyle/>
        <a:p>
          <a:pPr algn="l" rtl="0"/>
          <a:r>
            <a:rPr lang="en-GB">
              <a:solidFill>
                <a:srgbClr val="FFFFFF"/>
              </a:solidFill>
              <a:latin typeface="Century Gothic" panose="020B0502020202020204"/>
            </a:rPr>
            <a:t>Law firms and educational institutions must encourage students from marginalised and low-income communities.</a:t>
          </a:r>
        </a:p>
      </dgm:t>
    </dgm:pt>
    <dgm:pt modelId="{35DF6CEC-385D-4748-B1E0-E63F7EB0E96C}" type="parTrans" cxnId="{198B2736-E6E2-4B99-AD26-E2A7ADFF25E1}">
      <dgm:prSet/>
      <dgm:spPr/>
    </dgm:pt>
    <dgm:pt modelId="{96F312FE-9C72-4622-829F-0BF60512B2F6}" type="sibTrans" cxnId="{198B2736-E6E2-4B99-AD26-E2A7ADFF25E1}">
      <dgm:prSet/>
      <dgm:spPr/>
    </dgm:pt>
    <dgm:pt modelId="{8B27DA04-BA96-4C3C-A27D-5D59A886E395}">
      <dgm:prSet phldr="0"/>
      <dgm:spPr/>
      <dgm:t>
        <a:bodyPr/>
        <a:lstStyle/>
        <a:p>
          <a:pPr algn="l"/>
          <a:r>
            <a:rPr lang="en-GB">
              <a:solidFill>
                <a:srgbClr val="FFFFFF"/>
              </a:solidFill>
              <a:latin typeface="Century Gothic" panose="020B0502020202020204"/>
            </a:rPr>
            <a:t>According to research, future lawyers from non-traditional backgrounds face significant obstacles to success due to a lack of access, support, and mentoring (Bridge Group, 2018).</a:t>
          </a:r>
        </a:p>
      </dgm:t>
    </dgm:pt>
    <dgm:pt modelId="{30C85BE8-39DD-40A4-BB7F-609632104326}" type="parTrans" cxnId="{BF6D064B-330A-4D00-8030-8E3165CB621B}">
      <dgm:prSet/>
      <dgm:spPr/>
    </dgm:pt>
    <dgm:pt modelId="{0B29D695-F929-4ED7-86D0-78937D52C943}" type="sibTrans" cxnId="{BF6D064B-330A-4D00-8030-8E3165CB621B}">
      <dgm:prSet/>
      <dgm:spPr/>
    </dgm:pt>
    <dgm:pt modelId="{277885E4-9E26-4453-AAB2-2B3685A74A9E}">
      <dgm:prSet phldr="0"/>
      <dgm:spPr/>
      <dgm:t>
        <a:bodyPr/>
        <a:lstStyle/>
        <a:p>
          <a:pPr algn="l"/>
          <a:r>
            <a:rPr lang="en-GB">
              <a:solidFill>
                <a:srgbClr val="FFFFFF"/>
              </a:solidFill>
              <a:latin typeface="Century Gothic" panose="020B0502020202020204"/>
            </a:rPr>
            <a:t>Initiatives such as the "Pathways to Law" program have been successful in assisting students from underprivileged backgrounds into the legal profession (Sutton Trust, 2025). More financing and expansion for such programs is needed.</a:t>
          </a:r>
        </a:p>
      </dgm:t>
    </dgm:pt>
    <dgm:pt modelId="{1A2EA947-2B7B-44F8-97DA-31B08CF1A7F5}" type="parTrans" cxnId="{1B675E6C-9DB2-4A21-A84D-C2EFBF77E726}">
      <dgm:prSet/>
      <dgm:spPr/>
    </dgm:pt>
    <dgm:pt modelId="{CB68A137-4D37-4D9F-8FBD-F18519643E93}" type="sibTrans" cxnId="{1B675E6C-9DB2-4A21-A84D-C2EFBF77E726}">
      <dgm:prSet/>
      <dgm:spPr/>
    </dgm:pt>
    <dgm:pt modelId="{B5F19A4F-A018-428D-A60E-B9EA34163498}">
      <dgm:prSet phldr="0"/>
      <dgm:spPr/>
      <dgm:t>
        <a:bodyPr/>
        <a:lstStyle/>
        <a:p>
          <a:pPr algn="l"/>
          <a:r>
            <a:rPr lang="en-GB">
              <a:solidFill>
                <a:srgbClr val="FFFFFF"/>
              </a:solidFill>
              <a:latin typeface="Century Gothic" panose="020B0502020202020204"/>
            </a:rPr>
            <a:t>Actively broadening access would diversify the pool of future solicitors and challenge the profession's status.</a:t>
          </a:r>
        </a:p>
      </dgm:t>
    </dgm:pt>
    <dgm:pt modelId="{B472DACE-93C2-43B0-B4F4-463A0D70F97E}" type="parTrans" cxnId="{C44BFBAF-3325-44A1-8F5B-E1DA44D75137}">
      <dgm:prSet/>
      <dgm:spPr/>
    </dgm:pt>
    <dgm:pt modelId="{94ED7EFA-3F67-4EB4-91B1-C450BFDA10DB}" type="sibTrans" cxnId="{C44BFBAF-3325-44A1-8F5B-E1DA44D75137}">
      <dgm:prSet/>
      <dgm:spPr/>
    </dgm:pt>
    <dgm:pt modelId="{83A550C9-6E1C-4D83-8BB7-2D8675781EF1}" type="pres">
      <dgm:prSet presAssocID="{C610986C-9323-4BEA-B52C-E5BF69D0D106}" presName="vert0" presStyleCnt="0">
        <dgm:presLayoutVars>
          <dgm:dir/>
          <dgm:animOne val="branch"/>
          <dgm:animLvl val="lvl"/>
        </dgm:presLayoutVars>
      </dgm:prSet>
      <dgm:spPr/>
    </dgm:pt>
    <dgm:pt modelId="{4AF11CEB-8396-4D96-B9B5-26F8BA48F57F}" type="pres">
      <dgm:prSet presAssocID="{A05A958E-D76C-47EA-9B51-807C711847D2}" presName="thickLine" presStyleLbl="alignNode1" presStyleIdx="0" presStyleCnt="4"/>
      <dgm:spPr/>
    </dgm:pt>
    <dgm:pt modelId="{CFE4615F-A45A-44CF-864B-9BBFAC180600}" type="pres">
      <dgm:prSet presAssocID="{A05A958E-D76C-47EA-9B51-807C711847D2}" presName="horz1" presStyleCnt="0"/>
      <dgm:spPr/>
    </dgm:pt>
    <dgm:pt modelId="{617F4C1A-EFA0-488E-8D19-E69966179AA6}" type="pres">
      <dgm:prSet presAssocID="{A05A958E-D76C-47EA-9B51-807C711847D2}" presName="tx1" presStyleLbl="revTx" presStyleIdx="0" presStyleCnt="4"/>
      <dgm:spPr/>
    </dgm:pt>
    <dgm:pt modelId="{AA0DC0B7-AE97-4DA0-B5AF-D2B6C342ED50}" type="pres">
      <dgm:prSet presAssocID="{A05A958E-D76C-47EA-9B51-807C711847D2}" presName="vert1" presStyleCnt="0"/>
      <dgm:spPr/>
    </dgm:pt>
    <dgm:pt modelId="{F36AC690-055A-4032-879A-BB130F882C28}" type="pres">
      <dgm:prSet presAssocID="{8B27DA04-BA96-4C3C-A27D-5D59A886E395}" presName="thickLine" presStyleLbl="alignNode1" presStyleIdx="1" presStyleCnt="4"/>
      <dgm:spPr/>
    </dgm:pt>
    <dgm:pt modelId="{D489B6B9-12C1-4B05-8139-7B28C51AB1A0}" type="pres">
      <dgm:prSet presAssocID="{8B27DA04-BA96-4C3C-A27D-5D59A886E395}" presName="horz1" presStyleCnt="0"/>
      <dgm:spPr/>
    </dgm:pt>
    <dgm:pt modelId="{5D6D5D1E-34F1-4AEE-8957-D98A6D958C7D}" type="pres">
      <dgm:prSet presAssocID="{8B27DA04-BA96-4C3C-A27D-5D59A886E395}" presName="tx1" presStyleLbl="revTx" presStyleIdx="1" presStyleCnt="4"/>
      <dgm:spPr/>
    </dgm:pt>
    <dgm:pt modelId="{192754D7-4D01-47FD-97DA-E77F4ADF776C}" type="pres">
      <dgm:prSet presAssocID="{8B27DA04-BA96-4C3C-A27D-5D59A886E395}" presName="vert1" presStyleCnt="0"/>
      <dgm:spPr/>
    </dgm:pt>
    <dgm:pt modelId="{C9B21E56-FE5C-40D2-9D36-EB2371CC8277}" type="pres">
      <dgm:prSet presAssocID="{277885E4-9E26-4453-AAB2-2B3685A74A9E}" presName="thickLine" presStyleLbl="alignNode1" presStyleIdx="2" presStyleCnt="4"/>
      <dgm:spPr/>
    </dgm:pt>
    <dgm:pt modelId="{A1BF21AC-632D-474D-B283-EF98805FF0A5}" type="pres">
      <dgm:prSet presAssocID="{277885E4-9E26-4453-AAB2-2B3685A74A9E}" presName="horz1" presStyleCnt="0"/>
      <dgm:spPr/>
    </dgm:pt>
    <dgm:pt modelId="{65A7A75A-5B39-4CA4-8B6E-41A134657862}" type="pres">
      <dgm:prSet presAssocID="{277885E4-9E26-4453-AAB2-2B3685A74A9E}" presName="tx1" presStyleLbl="revTx" presStyleIdx="2" presStyleCnt="4"/>
      <dgm:spPr/>
    </dgm:pt>
    <dgm:pt modelId="{E21EF234-51DB-4FBF-902B-865C93DA48AB}" type="pres">
      <dgm:prSet presAssocID="{277885E4-9E26-4453-AAB2-2B3685A74A9E}" presName="vert1" presStyleCnt="0"/>
      <dgm:spPr/>
    </dgm:pt>
    <dgm:pt modelId="{A522A424-DC29-4209-8832-1744287F5FE9}" type="pres">
      <dgm:prSet presAssocID="{B5F19A4F-A018-428D-A60E-B9EA34163498}" presName="thickLine" presStyleLbl="alignNode1" presStyleIdx="3" presStyleCnt="4"/>
      <dgm:spPr/>
    </dgm:pt>
    <dgm:pt modelId="{AA597C7A-6CE9-4503-8159-39B99CF86C07}" type="pres">
      <dgm:prSet presAssocID="{B5F19A4F-A018-428D-A60E-B9EA34163498}" presName="horz1" presStyleCnt="0"/>
      <dgm:spPr/>
    </dgm:pt>
    <dgm:pt modelId="{0B880154-CE4D-434B-9849-FA8DD9537FD4}" type="pres">
      <dgm:prSet presAssocID="{B5F19A4F-A018-428D-A60E-B9EA34163498}" presName="tx1" presStyleLbl="revTx" presStyleIdx="3" presStyleCnt="4"/>
      <dgm:spPr/>
    </dgm:pt>
    <dgm:pt modelId="{70CAC5C4-FAC4-4D12-A51B-4B47AC47AD4D}" type="pres">
      <dgm:prSet presAssocID="{B5F19A4F-A018-428D-A60E-B9EA34163498}" presName="vert1" presStyleCnt="0"/>
      <dgm:spPr/>
    </dgm:pt>
  </dgm:ptLst>
  <dgm:cxnLst>
    <dgm:cxn modelId="{153FA129-4381-4B68-B2FA-0C69C22EAC31}" type="presOf" srcId="{B5F19A4F-A018-428D-A60E-B9EA34163498}" destId="{0B880154-CE4D-434B-9849-FA8DD9537FD4}" srcOrd="0" destOrd="0" presId="urn:microsoft.com/office/officeart/2008/layout/LinedList"/>
    <dgm:cxn modelId="{198B2736-E6E2-4B99-AD26-E2A7ADFF25E1}" srcId="{C610986C-9323-4BEA-B52C-E5BF69D0D106}" destId="{A05A958E-D76C-47EA-9B51-807C711847D2}" srcOrd="0" destOrd="0" parTransId="{35DF6CEC-385D-4748-B1E0-E63F7EB0E96C}" sibTransId="{96F312FE-9C72-4622-829F-0BF60512B2F6}"/>
    <dgm:cxn modelId="{E4D2BC3A-B1B0-4F56-849A-35F86D57632E}" type="presOf" srcId="{8B27DA04-BA96-4C3C-A27D-5D59A886E395}" destId="{5D6D5D1E-34F1-4AEE-8957-D98A6D958C7D}" srcOrd="0" destOrd="0" presId="urn:microsoft.com/office/officeart/2008/layout/LinedList"/>
    <dgm:cxn modelId="{BF6D064B-330A-4D00-8030-8E3165CB621B}" srcId="{C610986C-9323-4BEA-B52C-E5BF69D0D106}" destId="{8B27DA04-BA96-4C3C-A27D-5D59A886E395}" srcOrd="1" destOrd="0" parTransId="{30C85BE8-39DD-40A4-BB7F-609632104326}" sibTransId="{0B29D695-F929-4ED7-86D0-78937D52C943}"/>
    <dgm:cxn modelId="{1B675E6C-9DB2-4A21-A84D-C2EFBF77E726}" srcId="{C610986C-9323-4BEA-B52C-E5BF69D0D106}" destId="{277885E4-9E26-4453-AAB2-2B3685A74A9E}" srcOrd="2" destOrd="0" parTransId="{1A2EA947-2B7B-44F8-97DA-31B08CF1A7F5}" sibTransId="{CB68A137-4D37-4D9F-8FBD-F18519643E93}"/>
    <dgm:cxn modelId="{BA8C889B-7139-4C4B-8A06-1D32F916F434}" type="presOf" srcId="{C610986C-9323-4BEA-B52C-E5BF69D0D106}" destId="{83A550C9-6E1C-4D83-8BB7-2D8675781EF1}" srcOrd="0" destOrd="0" presId="urn:microsoft.com/office/officeart/2008/layout/LinedList"/>
    <dgm:cxn modelId="{C44BFBAF-3325-44A1-8F5B-E1DA44D75137}" srcId="{C610986C-9323-4BEA-B52C-E5BF69D0D106}" destId="{B5F19A4F-A018-428D-A60E-B9EA34163498}" srcOrd="3" destOrd="0" parTransId="{B472DACE-93C2-43B0-B4F4-463A0D70F97E}" sibTransId="{94ED7EFA-3F67-4EB4-91B1-C450BFDA10DB}"/>
    <dgm:cxn modelId="{27F2B6B6-A03E-4E8E-82BC-5ACF279AE76D}" type="presOf" srcId="{A05A958E-D76C-47EA-9B51-807C711847D2}" destId="{617F4C1A-EFA0-488E-8D19-E69966179AA6}" srcOrd="0" destOrd="0" presId="urn:microsoft.com/office/officeart/2008/layout/LinedList"/>
    <dgm:cxn modelId="{357090BE-1724-4B28-B356-16DD8D0D2756}" type="presOf" srcId="{277885E4-9E26-4453-AAB2-2B3685A74A9E}" destId="{65A7A75A-5B39-4CA4-8B6E-41A134657862}" srcOrd="0" destOrd="0" presId="urn:microsoft.com/office/officeart/2008/layout/LinedList"/>
    <dgm:cxn modelId="{97FC936B-FA6B-4FBC-A91C-077086F288C9}" type="presParOf" srcId="{83A550C9-6E1C-4D83-8BB7-2D8675781EF1}" destId="{4AF11CEB-8396-4D96-B9B5-26F8BA48F57F}" srcOrd="0" destOrd="0" presId="urn:microsoft.com/office/officeart/2008/layout/LinedList"/>
    <dgm:cxn modelId="{6AE0703D-ED5F-474C-8EF1-248FC7952A2F}" type="presParOf" srcId="{83A550C9-6E1C-4D83-8BB7-2D8675781EF1}" destId="{CFE4615F-A45A-44CF-864B-9BBFAC180600}" srcOrd="1" destOrd="0" presId="urn:microsoft.com/office/officeart/2008/layout/LinedList"/>
    <dgm:cxn modelId="{D6887226-43DB-4F35-A5CD-B2743E5D6D7C}" type="presParOf" srcId="{CFE4615F-A45A-44CF-864B-9BBFAC180600}" destId="{617F4C1A-EFA0-488E-8D19-E69966179AA6}" srcOrd="0" destOrd="0" presId="urn:microsoft.com/office/officeart/2008/layout/LinedList"/>
    <dgm:cxn modelId="{72DC33E8-5B54-4C06-83C6-213AFB0850E8}" type="presParOf" srcId="{CFE4615F-A45A-44CF-864B-9BBFAC180600}" destId="{AA0DC0B7-AE97-4DA0-B5AF-D2B6C342ED50}" srcOrd="1" destOrd="0" presId="urn:microsoft.com/office/officeart/2008/layout/LinedList"/>
    <dgm:cxn modelId="{60E61889-BB0A-4890-BFE7-5AF449F7EFBA}" type="presParOf" srcId="{83A550C9-6E1C-4D83-8BB7-2D8675781EF1}" destId="{F36AC690-055A-4032-879A-BB130F882C28}" srcOrd="2" destOrd="0" presId="urn:microsoft.com/office/officeart/2008/layout/LinedList"/>
    <dgm:cxn modelId="{61347038-2DA1-4304-A39C-0B7D60AE1F2C}" type="presParOf" srcId="{83A550C9-6E1C-4D83-8BB7-2D8675781EF1}" destId="{D489B6B9-12C1-4B05-8139-7B28C51AB1A0}" srcOrd="3" destOrd="0" presId="urn:microsoft.com/office/officeart/2008/layout/LinedList"/>
    <dgm:cxn modelId="{F6967970-95BE-4AA1-A326-FA0F168D80ED}" type="presParOf" srcId="{D489B6B9-12C1-4B05-8139-7B28C51AB1A0}" destId="{5D6D5D1E-34F1-4AEE-8957-D98A6D958C7D}" srcOrd="0" destOrd="0" presId="urn:microsoft.com/office/officeart/2008/layout/LinedList"/>
    <dgm:cxn modelId="{7F7AEB55-E672-4805-8F51-2071CC49E068}" type="presParOf" srcId="{D489B6B9-12C1-4B05-8139-7B28C51AB1A0}" destId="{192754D7-4D01-47FD-97DA-E77F4ADF776C}" srcOrd="1" destOrd="0" presId="urn:microsoft.com/office/officeart/2008/layout/LinedList"/>
    <dgm:cxn modelId="{726D034C-2CC0-4E0E-A0C8-16B9B667EE8A}" type="presParOf" srcId="{83A550C9-6E1C-4D83-8BB7-2D8675781EF1}" destId="{C9B21E56-FE5C-40D2-9D36-EB2371CC8277}" srcOrd="4" destOrd="0" presId="urn:microsoft.com/office/officeart/2008/layout/LinedList"/>
    <dgm:cxn modelId="{63B1AF72-BC0F-4346-BF71-450CE438892E}" type="presParOf" srcId="{83A550C9-6E1C-4D83-8BB7-2D8675781EF1}" destId="{A1BF21AC-632D-474D-B283-EF98805FF0A5}" srcOrd="5" destOrd="0" presId="urn:microsoft.com/office/officeart/2008/layout/LinedList"/>
    <dgm:cxn modelId="{FF89671F-74D3-4C63-9137-B4B564D702FE}" type="presParOf" srcId="{A1BF21AC-632D-474D-B283-EF98805FF0A5}" destId="{65A7A75A-5B39-4CA4-8B6E-41A134657862}" srcOrd="0" destOrd="0" presId="urn:microsoft.com/office/officeart/2008/layout/LinedList"/>
    <dgm:cxn modelId="{79AE8ADD-AF51-44CB-B6CA-EE0ED9F70EE4}" type="presParOf" srcId="{A1BF21AC-632D-474D-B283-EF98805FF0A5}" destId="{E21EF234-51DB-4FBF-902B-865C93DA48AB}" srcOrd="1" destOrd="0" presId="urn:microsoft.com/office/officeart/2008/layout/LinedList"/>
    <dgm:cxn modelId="{F22DE43C-E035-4AE5-BFA2-77D8837F1E7C}" type="presParOf" srcId="{83A550C9-6E1C-4D83-8BB7-2D8675781EF1}" destId="{A522A424-DC29-4209-8832-1744287F5FE9}" srcOrd="6" destOrd="0" presId="urn:microsoft.com/office/officeart/2008/layout/LinedList"/>
    <dgm:cxn modelId="{ECA73252-DBBE-4DFB-BC2B-0912C5657BF7}" type="presParOf" srcId="{83A550C9-6E1C-4D83-8BB7-2D8675781EF1}" destId="{AA597C7A-6CE9-4503-8159-39B99CF86C07}" srcOrd="7" destOrd="0" presId="urn:microsoft.com/office/officeart/2008/layout/LinedList"/>
    <dgm:cxn modelId="{72DD382B-90A3-45FD-B13E-A22F0DC7C2B4}" type="presParOf" srcId="{AA597C7A-6CE9-4503-8159-39B99CF86C07}" destId="{0B880154-CE4D-434B-9849-FA8DD9537FD4}" srcOrd="0" destOrd="0" presId="urn:microsoft.com/office/officeart/2008/layout/LinedList"/>
    <dgm:cxn modelId="{C910CD90-BD1C-4FD3-A154-0C2C348D810B}" type="presParOf" srcId="{AA597C7A-6CE9-4503-8159-39B99CF86C07}" destId="{70CAC5C4-FAC4-4D12-A51B-4B47AC47AD4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5FDD018-AFD2-4061-B77B-15EAA88DE502}" type="doc">
      <dgm:prSet loTypeId="urn:microsoft.com/office/officeart/2016/7/layout/BasicTimeline" loCatId="timeline" qsTypeId="urn:microsoft.com/office/officeart/2005/8/quickstyle/simple1" qsCatId="simple" csTypeId="urn:microsoft.com/office/officeart/2005/8/colors/accent1_2" csCatId="accent1" phldr="1"/>
      <dgm:spPr/>
      <dgm:t>
        <a:bodyPr/>
        <a:lstStyle/>
        <a:p>
          <a:endParaRPr lang="en-GB"/>
        </a:p>
      </dgm:t>
    </dgm:pt>
    <dgm:pt modelId="{04DE1647-83A8-43E9-A1B4-7E442482462A}">
      <dgm:prSet phldrT="[Text]" phldr="0"/>
      <dgm:spPr/>
      <dgm:t>
        <a:bodyPr/>
        <a:lstStyle/>
        <a:p>
          <a:pPr>
            <a:defRPr b="1"/>
          </a:pPr>
          <a:r>
            <a:rPr lang="en-GB">
              <a:latin typeface="Century Gothic" panose="020B0502020202020204"/>
            </a:rPr>
            <a:t>Week 1 </a:t>
          </a:r>
          <a:endParaRPr lang="en-GB"/>
        </a:p>
      </dgm:t>
    </dgm:pt>
    <dgm:pt modelId="{72E180A2-8CBC-4C23-AB68-50E861D5A90F}" type="parTrans" cxnId="{9F92A56A-3D6C-47DE-BB70-6B5F456DDE9D}">
      <dgm:prSet/>
      <dgm:spPr/>
      <dgm:t>
        <a:bodyPr/>
        <a:lstStyle/>
        <a:p>
          <a:endParaRPr lang="en-GB"/>
        </a:p>
      </dgm:t>
    </dgm:pt>
    <dgm:pt modelId="{C2D40CB7-440E-468A-B842-720F7FD91DB7}" type="sibTrans" cxnId="{9F92A56A-3D6C-47DE-BB70-6B5F456DDE9D}">
      <dgm:prSet/>
      <dgm:spPr/>
      <dgm:t>
        <a:bodyPr/>
        <a:lstStyle/>
        <a:p>
          <a:endParaRPr lang="en-GB"/>
        </a:p>
      </dgm:t>
    </dgm:pt>
    <dgm:pt modelId="{3B220F51-9F02-48EC-A2EA-C245244D06FF}">
      <dgm:prSet phldrT="[Text]" phldr="0"/>
      <dgm:spPr/>
      <dgm:t>
        <a:bodyPr/>
        <a:lstStyle/>
        <a:p>
          <a:pPr rtl="0"/>
          <a:r>
            <a:rPr lang="en-GB" b="0">
              <a:latin typeface="Century Gothic" panose="020B0502020202020204"/>
            </a:rPr>
            <a:t>Started to collect </a:t>
          </a:r>
          <a:r>
            <a:rPr lang="en-GB" b="0" err="1">
              <a:latin typeface="Century Gothic" panose="020B0502020202020204"/>
            </a:rPr>
            <a:t>souces</a:t>
          </a:r>
          <a:r>
            <a:rPr lang="en-GB" b="0">
              <a:latin typeface="Century Gothic" panose="020B0502020202020204"/>
            </a:rPr>
            <a:t> for my part of the presntation</a:t>
          </a:r>
          <a:endParaRPr lang="en-GB" b="0"/>
        </a:p>
      </dgm:t>
    </dgm:pt>
    <dgm:pt modelId="{B2CF0CA6-AEE8-40BB-A936-0762849F0E5E}" type="parTrans" cxnId="{02B7C0F4-030D-4BBE-A6A6-2D5DD689292E}">
      <dgm:prSet/>
      <dgm:spPr/>
      <dgm:t>
        <a:bodyPr/>
        <a:lstStyle/>
        <a:p>
          <a:endParaRPr lang="en-GB"/>
        </a:p>
      </dgm:t>
    </dgm:pt>
    <dgm:pt modelId="{A15C45BB-153A-46C4-8E45-A7D4E9DB2F37}" type="sibTrans" cxnId="{02B7C0F4-030D-4BBE-A6A6-2D5DD689292E}">
      <dgm:prSet/>
      <dgm:spPr/>
      <dgm:t>
        <a:bodyPr/>
        <a:lstStyle/>
        <a:p>
          <a:endParaRPr lang="en-GB"/>
        </a:p>
      </dgm:t>
    </dgm:pt>
    <dgm:pt modelId="{891BC017-5084-45D9-96AB-3B597D7AF3AF}">
      <dgm:prSet phldrT="[Text]" phldr="0"/>
      <dgm:spPr/>
      <dgm:t>
        <a:bodyPr/>
        <a:lstStyle/>
        <a:p>
          <a:pPr rtl="0">
            <a:defRPr b="1"/>
          </a:pPr>
          <a:r>
            <a:rPr lang="en-GB" b="1">
              <a:latin typeface="Century Gothic" panose="020B0502020202020204"/>
            </a:rPr>
            <a:t>Week 2 </a:t>
          </a:r>
          <a:endParaRPr lang="en-GB" b="1"/>
        </a:p>
      </dgm:t>
    </dgm:pt>
    <dgm:pt modelId="{A46805DD-8C96-4FF2-82AF-1561488497A7}" type="parTrans" cxnId="{61FBF259-A820-4E36-8B49-5BEB93C5365F}">
      <dgm:prSet/>
      <dgm:spPr/>
      <dgm:t>
        <a:bodyPr/>
        <a:lstStyle/>
        <a:p>
          <a:endParaRPr lang="en-GB"/>
        </a:p>
      </dgm:t>
    </dgm:pt>
    <dgm:pt modelId="{58BE7B48-FBC1-4FAF-AC17-ACE6BB912471}" type="sibTrans" cxnId="{61FBF259-A820-4E36-8B49-5BEB93C5365F}">
      <dgm:prSet/>
      <dgm:spPr/>
      <dgm:t>
        <a:bodyPr/>
        <a:lstStyle/>
        <a:p>
          <a:endParaRPr lang="en-GB"/>
        </a:p>
      </dgm:t>
    </dgm:pt>
    <dgm:pt modelId="{254ED7CB-A559-44A6-85D8-A2A925AFFD97}">
      <dgm:prSet phldrT="[Text]" phldr="0"/>
      <dgm:spPr/>
      <dgm:t>
        <a:bodyPr/>
        <a:lstStyle/>
        <a:p>
          <a:pPr rtl="0"/>
          <a:r>
            <a:rPr lang="en-GB" b="0">
              <a:latin typeface="Century Gothic" panose="020B0502020202020204"/>
            </a:rPr>
            <a:t>Started to write on my slides </a:t>
          </a:r>
          <a:endParaRPr lang="en-GB" b="0"/>
        </a:p>
      </dgm:t>
    </dgm:pt>
    <dgm:pt modelId="{D0082CDE-310F-4E3A-B256-72BC82AC7E32}" type="parTrans" cxnId="{7A6C1A26-50F9-43CA-9403-79CEEC73425F}">
      <dgm:prSet/>
      <dgm:spPr/>
      <dgm:t>
        <a:bodyPr/>
        <a:lstStyle/>
        <a:p>
          <a:endParaRPr lang="en-GB"/>
        </a:p>
      </dgm:t>
    </dgm:pt>
    <dgm:pt modelId="{F1523FB6-7E81-433C-875E-3D431A1B4961}" type="sibTrans" cxnId="{7A6C1A26-50F9-43CA-9403-79CEEC73425F}">
      <dgm:prSet/>
      <dgm:spPr/>
      <dgm:t>
        <a:bodyPr/>
        <a:lstStyle/>
        <a:p>
          <a:endParaRPr lang="en-GB"/>
        </a:p>
      </dgm:t>
    </dgm:pt>
    <dgm:pt modelId="{DFCFB613-D91B-4AA7-AD79-FEF1E3F16053}">
      <dgm:prSet phldrT="[Text]" phldr="0"/>
      <dgm:spPr/>
      <dgm:t>
        <a:bodyPr/>
        <a:lstStyle/>
        <a:p>
          <a:pPr rtl="0">
            <a:defRPr b="1"/>
          </a:pPr>
          <a:r>
            <a:rPr lang="en-GB" b="1">
              <a:latin typeface="Century Gothic" panose="020B0502020202020204"/>
            </a:rPr>
            <a:t>Week 3 </a:t>
          </a:r>
          <a:endParaRPr lang="en-GB" b="1"/>
        </a:p>
      </dgm:t>
    </dgm:pt>
    <dgm:pt modelId="{9E60D5B1-4849-4906-B9AF-229C5C9AA8DA}" type="parTrans" cxnId="{2D6A784E-3828-4D95-B07D-77E88465B6B2}">
      <dgm:prSet/>
      <dgm:spPr/>
      <dgm:t>
        <a:bodyPr/>
        <a:lstStyle/>
        <a:p>
          <a:endParaRPr lang="en-GB"/>
        </a:p>
      </dgm:t>
    </dgm:pt>
    <dgm:pt modelId="{50C28CF7-69AC-4084-887B-9643E432B523}" type="sibTrans" cxnId="{2D6A784E-3828-4D95-B07D-77E88465B6B2}">
      <dgm:prSet/>
      <dgm:spPr/>
      <dgm:t>
        <a:bodyPr/>
        <a:lstStyle/>
        <a:p>
          <a:endParaRPr lang="en-GB"/>
        </a:p>
      </dgm:t>
    </dgm:pt>
    <dgm:pt modelId="{F1406D2D-0F77-4818-9B31-FB8EC0949543}">
      <dgm:prSet phldrT="[Text]" phldr="0"/>
      <dgm:spPr/>
      <dgm:t>
        <a:bodyPr/>
        <a:lstStyle/>
        <a:p>
          <a:pPr rtl="0"/>
          <a:r>
            <a:rPr lang="en-GB" b="0">
              <a:latin typeface="Century Gothic" panose="020B0502020202020204"/>
            </a:rPr>
            <a:t>Finished writing my slides </a:t>
          </a:r>
          <a:endParaRPr lang="en-GB" b="0"/>
        </a:p>
      </dgm:t>
    </dgm:pt>
    <dgm:pt modelId="{10E79FFE-3316-4BE6-B549-F269A6FEE6AB}" type="parTrans" cxnId="{47E72291-99B7-4DFF-8C71-22C0176F1F42}">
      <dgm:prSet/>
      <dgm:spPr/>
      <dgm:t>
        <a:bodyPr/>
        <a:lstStyle/>
        <a:p>
          <a:endParaRPr lang="en-GB"/>
        </a:p>
      </dgm:t>
    </dgm:pt>
    <dgm:pt modelId="{C78C28B0-DF33-4E02-8A30-3901EA24D4E9}" type="sibTrans" cxnId="{47E72291-99B7-4DFF-8C71-22C0176F1F42}">
      <dgm:prSet/>
      <dgm:spPr/>
      <dgm:t>
        <a:bodyPr/>
        <a:lstStyle/>
        <a:p>
          <a:endParaRPr lang="en-GB"/>
        </a:p>
      </dgm:t>
    </dgm:pt>
    <dgm:pt modelId="{7939B9EF-C978-43C9-82A2-534924FA04C8}" type="pres">
      <dgm:prSet presAssocID="{75FDD018-AFD2-4061-B77B-15EAA88DE502}" presName="root" presStyleCnt="0">
        <dgm:presLayoutVars>
          <dgm:chMax/>
          <dgm:chPref/>
          <dgm:animLvl val="lvl"/>
        </dgm:presLayoutVars>
      </dgm:prSet>
      <dgm:spPr/>
    </dgm:pt>
    <dgm:pt modelId="{BF274A77-59B8-4387-B9C3-2D80558A6062}" type="pres">
      <dgm:prSet presAssocID="{75FDD018-AFD2-4061-B77B-15EAA88DE502}" presName="divider" presStyleLbl="fgAccFollowNode1" presStyleIdx="0" presStyleCnt="1"/>
      <dgm:spPr>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tailEnd type="triangle" w="lg" len="lg"/>
        </a:ln>
        <a:effectLst/>
      </dgm:spPr>
    </dgm:pt>
    <dgm:pt modelId="{3EA81AAC-2354-4F07-B6E4-A6671929A7B2}" type="pres">
      <dgm:prSet presAssocID="{75FDD018-AFD2-4061-B77B-15EAA88DE502}" presName="nodes" presStyleCnt="0">
        <dgm:presLayoutVars>
          <dgm:chMax/>
          <dgm:chPref/>
          <dgm:animLvl val="lvl"/>
        </dgm:presLayoutVars>
      </dgm:prSet>
      <dgm:spPr/>
    </dgm:pt>
    <dgm:pt modelId="{D769EED9-B61C-4051-8378-1AFB810514EF}" type="pres">
      <dgm:prSet presAssocID="{04DE1647-83A8-43E9-A1B4-7E442482462A}" presName="composite" presStyleCnt="0"/>
      <dgm:spPr/>
    </dgm:pt>
    <dgm:pt modelId="{3499BDE5-CFA7-4AA8-B988-EF1766FDD817}" type="pres">
      <dgm:prSet presAssocID="{04DE1647-83A8-43E9-A1B4-7E442482462A}" presName="L1TextContainer" presStyleLbl="revTx" presStyleIdx="0" presStyleCnt="3">
        <dgm:presLayoutVars>
          <dgm:chMax val="1"/>
          <dgm:chPref val="1"/>
          <dgm:bulletEnabled val="1"/>
        </dgm:presLayoutVars>
      </dgm:prSet>
      <dgm:spPr/>
    </dgm:pt>
    <dgm:pt modelId="{2B01ED4A-DAE8-410F-9CE4-D133EC3FA17C}" type="pres">
      <dgm:prSet presAssocID="{04DE1647-83A8-43E9-A1B4-7E442482462A}" presName="L2TextContainerWrapper" presStyleCnt="0">
        <dgm:presLayoutVars>
          <dgm:chMax val="0"/>
          <dgm:chPref val="0"/>
          <dgm:bulletEnabled val="1"/>
        </dgm:presLayoutVars>
      </dgm:prSet>
      <dgm:spPr/>
    </dgm:pt>
    <dgm:pt modelId="{40A2FC8F-83AC-4147-89FC-4D9B5E2BFA80}" type="pres">
      <dgm:prSet presAssocID="{04DE1647-83A8-43E9-A1B4-7E442482462A}" presName="L2TextContainer" presStyleLbl="bgAcc1" presStyleIdx="0" presStyleCnt="3"/>
      <dgm:spPr/>
    </dgm:pt>
    <dgm:pt modelId="{7E182B11-F6CE-4ABD-A4F0-F7783004F2CD}" type="pres">
      <dgm:prSet presAssocID="{04DE1647-83A8-43E9-A1B4-7E442482462A}" presName="FlexibleEmptyPlaceHolder" presStyleCnt="0"/>
      <dgm:spPr/>
    </dgm:pt>
    <dgm:pt modelId="{0F67357C-F908-496A-BFBE-593CF0DBFF7C}" type="pres">
      <dgm:prSet presAssocID="{04DE1647-83A8-43E9-A1B4-7E442482462A}" presName="ConnectLine" presStyleLbl="sibTrans1D1" presStyleIdx="0" presStyleCnt="3"/>
      <dgm:spPr>
        <a:noFill/>
        <a:ln w="9525" cap="rnd" cmpd="sng" algn="ctr">
          <a:solidFill>
            <a:schemeClr val="accent1">
              <a:hueOff val="0"/>
              <a:satOff val="0"/>
              <a:lumOff val="0"/>
              <a:alphaOff val="0"/>
            </a:schemeClr>
          </a:solidFill>
          <a:prstDash val="dash"/>
        </a:ln>
        <a:effectLst/>
      </dgm:spPr>
    </dgm:pt>
    <dgm:pt modelId="{CA07BFF3-1337-41F6-932B-E73E80F054D1}" type="pres">
      <dgm:prSet presAssocID="{04DE1647-83A8-43E9-A1B4-7E442482462A}" presName="ConnectorPoint" presStyleLbl="alignNode1" presStyleIdx="0" presStyleCnt="3"/>
      <dgm:spPr/>
    </dgm:pt>
    <dgm:pt modelId="{987446C4-A75D-4308-8F1B-64B1F695FC89}" type="pres">
      <dgm:prSet presAssocID="{04DE1647-83A8-43E9-A1B4-7E442482462A}" presName="EmptyPlaceHolder" presStyleCnt="0"/>
      <dgm:spPr/>
    </dgm:pt>
    <dgm:pt modelId="{6340907B-EC15-4DEF-BFA7-AED9423888FE}" type="pres">
      <dgm:prSet presAssocID="{C2D40CB7-440E-468A-B842-720F7FD91DB7}" presName="spaceBetweenRectangles" presStyleCnt="0"/>
      <dgm:spPr/>
    </dgm:pt>
    <dgm:pt modelId="{A6108B51-EA0D-43C3-B701-D2D3DDEABFE3}" type="pres">
      <dgm:prSet presAssocID="{891BC017-5084-45D9-96AB-3B597D7AF3AF}" presName="composite" presStyleCnt="0"/>
      <dgm:spPr/>
    </dgm:pt>
    <dgm:pt modelId="{D2B51142-BFED-4775-8516-92C8CC250D7B}" type="pres">
      <dgm:prSet presAssocID="{891BC017-5084-45D9-96AB-3B597D7AF3AF}" presName="L1TextContainer" presStyleLbl="revTx" presStyleIdx="1" presStyleCnt="3">
        <dgm:presLayoutVars>
          <dgm:chMax val="1"/>
          <dgm:chPref val="1"/>
          <dgm:bulletEnabled val="1"/>
        </dgm:presLayoutVars>
      </dgm:prSet>
      <dgm:spPr/>
    </dgm:pt>
    <dgm:pt modelId="{7737B42F-11CB-40FD-B507-A9EA53CF1F54}" type="pres">
      <dgm:prSet presAssocID="{891BC017-5084-45D9-96AB-3B597D7AF3AF}" presName="L2TextContainerWrapper" presStyleCnt="0">
        <dgm:presLayoutVars>
          <dgm:chMax val="0"/>
          <dgm:chPref val="0"/>
          <dgm:bulletEnabled val="1"/>
        </dgm:presLayoutVars>
      </dgm:prSet>
      <dgm:spPr/>
    </dgm:pt>
    <dgm:pt modelId="{B741E02F-1DB8-4A9C-A36E-0F78C3E2FD25}" type="pres">
      <dgm:prSet presAssocID="{891BC017-5084-45D9-96AB-3B597D7AF3AF}" presName="L2TextContainer" presStyleLbl="bgAcc1" presStyleIdx="1" presStyleCnt="3"/>
      <dgm:spPr/>
    </dgm:pt>
    <dgm:pt modelId="{3B58B275-E448-49BA-92E4-7290DCF3A06E}" type="pres">
      <dgm:prSet presAssocID="{891BC017-5084-45D9-96AB-3B597D7AF3AF}" presName="FlexibleEmptyPlaceHolder" presStyleCnt="0"/>
      <dgm:spPr/>
    </dgm:pt>
    <dgm:pt modelId="{4EB6FE64-27CE-475B-AED0-BFF1796F652C}" type="pres">
      <dgm:prSet presAssocID="{891BC017-5084-45D9-96AB-3B597D7AF3AF}" presName="ConnectLine" presStyleLbl="sibTrans1D1" presStyleIdx="1" presStyleCnt="3"/>
      <dgm:spPr>
        <a:noFill/>
        <a:ln w="9525" cap="rnd" cmpd="sng" algn="ctr">
          <a:solidFill>
            <a:schemeClr val="accent1">
              <a:hueOff val="0"/>
              <a:satOff val="0"/>
              <a:lumOff val="0"/>
              <a:alphaOff val="0"/>
            </a:schemeClr>
          </a:solidFill>
          <a:prstDash val="dash"/>
        </a:ln>
        <a:effectLst/>
      </dgm:spPr>
    </dgm:pt>
    <dgm:pt modelId="{AD2D8702-7D7C-4BA0-AA2F-DC3ED266BA3E}" type="pres">
      <dgm:prSet presAssocID="{891BC017-5084-45D9-96AB-3B597D7AF3AF}" presName="ConnectorPoint" presStyleLbl="alignNode1" presStyleIdx="1" presStyleCnt="3"/>
      <dgm:spPr/>
    </dgm:pt>
    <dgm:pt modelId="{0C6483DD-40DF-450B-9446-A3FCE1266C6B}" type="pres">
      <dgm:prSet presAssocID="{891BC017-5084-45D9-96AB-3B597D7AF3AF}" presName="EmptyPlaceHolder" presStyleCnt="0"/>
      <dgm:spPr/>
    </dgm:pt>
    <dgm:pt modelId="{B605BBAE-E5BF-428F-9129-6604059DD82E}" type="pres">
      <dgm:prSet presAssocID="{58BE7B48-FBC1-4FAF-AC17-ACE6BB912471}" presName="spaceBetweenRectangles" presStyleCnt="0"/>
      <dgm:spPr/>
    </dgm:pt>
    <dgm:pt modelId="{B27E834F-7039-4986-B1EB-D0B72ED4FB1E}" type="pres">
      <dgm:prSet presAssocID="{DFCFB613-D91B-4AA7-AD79-FEF1E3F16053}" presName="composite" presStyleCnt="0"/>
      <dgm:spPr/>
    </dgm:pt>
    <dgm:pt modelId="{235F8C5D-0C14-41C4-9C54-B1E74994A325}" type="pres">
      <dgm:prSet presAssocID="{DFCFB613-D91B-4AA7-AD79-FEF1E3F16053}" presName="L1TextContainer" presStyleLbl="revTx" presStyleIdx="2" presStyleCnt="3">
        <dgm:presLayoutVars>
          <dgm:chMax val="1"/>
          <dgm:chPref val="1"/>
          <dgm:bulletEnabled val="1"/>
        </dgm:presLayoutVars>
      </dgm:prSet>
      <dgm:spPr/>
    </dgm:pt>
    <dgm:pt modelId="{178C0362-02A6-4556-B28D-10228D004E63}" type="pres">
      <dgm:prSet presAssocID="{DFCFB613-D91B-4AA7-AD79-FEF1E3F16053}" presName="L2TextContainerWrapper" presStyleCnt="0">
        <dgm:presLayoutVars>
          <dgm:chMax val="0"/>
          <dgm:chPref val="0"/>
          <dgm:bulletEnabled val="1"/>
        </dgm:presLayoutVars>
      </dgm:prSet>
      <dgm:spPr/>
    </dgm:pt>
    <dgm:pt modelId="{6EF3216F-EBC6-4371-B687-CA1E2E6EE508}" type="pres">
      <dgm:prSet presAssocID="{DFCFB613-D91B-4AA7-AD79-FEF1E3F16053}" presName="L2TextContainer" presStyleLbl="bgAcc1" presStyleIdx="2" presStyleCnt="3"/>
      <dgm:spPr/>
    </dgm:pt>
    <dgm:pt modelId="{AF727CDB-A0DC-4FAB-8773-BB8FD2EC063E}" type="pres">
      <dgm:prSet presAssocID="{DFCFB613-D91B-4AA7-AD79-FEF1E3F16053}" presName="FlexibleEmptyPlaceHolder" presStyleCnt="0"/>
      <dgm:spPr/>
    </dgm:pt>
    <dgm:pt modelId="{A39680ED-3096-4B3B-8CF2-AEFC2EFBA4B4}" type="pres">
      <dgm:prSet presAssocID="{DFCFB613-D91B-4AA7-AD79-FEF1E3F16053}" presName="ConnectLine" presStyleLbl="sibTrans1D1" presStyleIdx="2" presStyleCnt="3"/>
      <dgm:spPr>
        <a:noFill/>
        <a:ln w="9525" cap="rnd" cmpd="sng" algn="ctr">
          <a:solidFill>
            <a:schemeClr val="accent1">
              <a:hueOff val="0"/>
              <a:satOff val="0"/>
              <a:lumOff val="0"/>
              <a:alphaOff val="0"/>
            </a:schemeClr>
          </a:solidFill>
          <a:prstDash val="dash"/>
        </a:ln>
        <a:effectLst/>
      </dgm:spPr>
    </dgm:pt>
    <dgm:pt modelId="{FC2CB40C-C2DA-4C77-B23A-5643046F4488}" type="pres">
      <dgm:prSet presAssocID="{DFCFB613-D91B-4AA7-AD79-FEF1E3F16053}" presName="ConnectorPoint" presStyleLbl="alignNode1" presStyleIdx="2" presStyleCnt="3"/>
      <dgm:spPr/>
    </dgm:pt>
    <dgm:pt modelId="{3369AAA1-83D9-4A33-BB77-D53073A509E4}" type="pres">
      <dgm:prSet presAssocID="{DFCFB613-D91B-4AA7-AD79-FEF1E3F16053}" presName="EmptyPlaceHolder" presStyleCnt="0"/>
      <dgm:spPr/>
    </dgm:pt>
  </dgm:ptLst>
  <dgm:cxnLst>
    <dgm:cxn modelId="{7B301806-92C6-4277-B87E-478CB45CED8B}" type="presOf" srcId="{254ED7CB-A559-44A6-85D8-A2A925AFFD97}" destId="{B741E02F-1DB8-4A9C-A36E-0F78C3E2FD25}" srcOrd="0" destOrd="0" presId="urn:microsoft.com/office/officeart/2016/7/layout/BasicTimeline"/>
    <dgm:cxn modelId="{2F844F13-3850-417B-88D4-F51B4409CAA7}" type="presOf" srcId="{04DE1647-83A8-43E9-A1B4-7E442482462A}" destId="{3499BDE5-CFA7-4AA8-B988-EF1766FDD817}" srcOrd="0" destOrd="0" presId="urn:microsoft.com/office/officeart/2016/7/layout/BasicTimeline"/>
    <dgm:cxn modelId="{7A6C1A26-50F9-43CA-9403-79CEEC73425F}" srcId="{891BC017-5084-45D9-96AB-3B597D7AF3AF}" destId="{254ED7CB-A559-44A6-85D8-A2A925AFFD97}" srcOrd="0" destOrd="0" parTransId="{D0082CDE-310F-4E3A-B256-72BC82AC7E32}" sibTransId="{F1523FB6-7E81-433C-875E-3D431A1B4961}"/>
    <dgm:cxn modelId="{921AD03C-CA5D-4286-8EB5-ABB6B42EC51D}" type="presOf" srcId="{DFCFB613-D91B-4AA7-AD79-FEF1E3F16053}" destId="{235F8C5D-0C14-41C4-9C54-B1E74994A325}" srcOrd="0" destOrd="0" presId="urn:microsoft.com/office/officeart/2016/7/layout/BasicTimeline"/>
    <dgm:cxn modelId="{19E83D3F-4EA1-4348-A43F-A0FF533A2F8D}" type="presOf" srcId="{3B220F51-9F02-48EC-A2EA-C245244D06FF}" destId="{40A2FC8F-83AC-4147-89FC-4D9B5E2BFA80}" srcOrd="0" destOrd="0" presId="urn:microsoft.com/office/officeart/2016/7/layout/BasicTimeline"/>
    <dgm:cxn modelId="{9F92A56A-3D6C-47DE-BB70-6B5F456DDE9D}" srcId="{75FDD018-AFD2-4061-B77B-15EAA88DE502}" destId="{04DE1647-83A8-43E9-A1B4-7E442482462A}" srcOrd="0" destOrd="0" parTransId="{72E180A2-8CBC-4C23-AB68-50E861D5A90F}" sibTransId="{C2D40CB7-440E-468A-B842-720F7FD91DB7}"/>
    <dgm:cxn modelId="{2D6A784E-3828-4D95-B07D-77E88465B6B2}" srcId="{75FDD018-AFD2-4061-B77B-15EAA88DE502}" destId="{DFCFB613-D91B-4AA7-AD79-FEF1E3F16053}" srcOrd="2" destOrd="0" parTransId="{9E60D5B1-4849-4906-B9AF-229C5C9AA8DA}" sibTransId="{50C28CF7-69AC-4084-887B-9643E432B523}"/>
    <dgm:cxn modelId="{61FBF259-A820-4E36-8B49-5BEB93C5365F}" srcId="{75FDD018-AFD2-4061-B77B-15EAA88DE502}" destId="{891BC017-5084-45D9-96AB-3B597D7AF3AF}" srcOrd="1" destOrd="0" parTransId="{A46805DD-8C96-4FF2-82AF-1561488497A7}" sibTransId="{58BE7B48-FBC1-4FAF-AC17-ACE6BB912471}"/>
    <dgm:cxn modelId="{DBA56480-55B6-4582-9F68-A6F0885861D5}" type="presOf" srcId="{F1406D2D-0F77-4818-9B31-FB8EC0949543}" destId="{6EF3216F-EBC6-4371-B687-CA1E2E6EE508}" srcOrd="0" destOrd="0" presId="urn:microsoft.com/office/officeart/2016/7/layout/BasicTimeline"/>
    <dgm:cxn modelId="{47E72291-99B7-4DFF-8C71-22C0176F1F42}" srcId="{DFCFB613-D91B-4AA7-AD79-FEF1E3F16053}" destId="{F1406D2D-0F77-4818-9B31-FB8EC0949543}" srcOrd="0" destOrd="0" parTransId="{10E79FFE-3316-4BE6-B549-F269A6FEE6AB}" sibTransId="{C78C28B0-DF33-4E02-8A30-3901EA24D4E9}"/>
    <dgm:cxn modelId="{4725C3A7-D681-4A0B-A98F-062F146937CF}" type="presOf" srcId="{891BC017-5084-45D9-96AB-3B597D7AF3AF}" destId="{D2B51142-BFED-4775-8516-92C8CC250D7B}" srcOrd="0" destOrd="0" presId="urn:microsoft.com/office/officeart/2016/7/layout/BasicTimeline"/>
    <dgm:cxn modelId="{75C90EC3-6E2D-4F88-89FB-737DAD6F904D}" type="presOf" srcId="{75FDD018-AFD2-4061-B77B-15EAA88DE502}" destId="{7939B9EF-C978-43C9-82A2-534924FA04C8}" srcOrd="0" destOrd="0" presId="urn:microsoft.com/office/officeart/2016/7/layout/BasicTimeline"/>
    <dgm:cxn modelId="{02B7C0F4-030D-4BBE-A6A6-2D5DD689292E}" srcId="{04DE1647-83A8-43E9-A1B4-7E442482462A}" destId="{3B220F51-9F02-48EC-A2EA-C245244D06FF}" srcOrd="0" destOrd="0" parTransId="{B2CF0CA6-AEE8-40BB-A936-0762849F0E5E}" sibTransId="{A15C45BB-153A-46C4-8E45-A7D4E9DB2F37}"/>
    <dgm:cxn modelId="{33990C79-9169-4523-B3AF-2B0C7088235A}" type="presParOf" srcId="{7939B9EF-C978-43C9-82A2-534924FA04C8}" destId="{BF274A77-59B8-4387-B9C3-2D80558A6062}" srcOrd="0" destOrd="0" presId="urn:microsoft.com/office/officeart/2016/7/layout/BasicTimeline"/>
    <dgm:cxn modelId="{3F91B59E-69B3-4A1C-852C-053C5D79FA02}" type="presParOf" srcId="{7939B9EF-C978-43C9-82A2-534924FA04C8}" destId="{3EA81AAC-2354-4F07-B6E4-A6671929A7B2}" srcOrd="1" destOrd="0" presId="urn:microsoft.com/office/officeart/2016/7/layout/BasicTimeline"/>
    <dgm:cxn modelId="{52A6F27C-7FA8-42ED-B335-15F2FB915AEF}" type="presParOf" srcId="{3EA81AAC-2354-4F07-B6E4-A6671929A7B2}" destId="{D769EED9-B61C-4051-8378-1AFB810514EF}" srcOrd="0" destOrd="0" presId="urn:microsoft.com/office/officeart/2016/7/layout/BasicTimeline"/>
    <dgm:cxn modelId="{7E1FADA0-47D5-4D32-81C5-C2CA9B550C09}" type="presParOf" srcId="{D769EED9-B61C-4051-8378-1AFB810514EF}" destId="{3499BDE5-CFA7-4AA8-B988-EF1766FDD817}" srcOrd="0" destOrd="0" presId="urn:microsoft.com/office/officeart/2016/7/layout/BasicTimeline"/>
    <dgm:cxn modelId="{63C93F4F-9F3B-4432-B853-AA047CB6C072}" type="presParOf" srcId="{D769EED9-B61C-4051-8378-1AFB810514EF}" destId="{2B01ED4A-DAE8-410F-9CE4-D133EC3FA17C}" srcOrd="1" destOrd="0" presId="urn:microsoft.com/office/officeart/2016/7/layout/BasicTimeline"/>
    <dgm:cxn modelId="{4811F383-004F-48D5-A639-532BC783E19D}" type="presParOf" srcId="{2B01ED4A-DAE8-410F-9CE4-D133EC3FA17C}" destId="{40A2FC8F-83AC-4147-89FC-4D9B5E2BFA80}" srcOrd="0" destOrd="0" presId="urn:microsoft.com/office/officeart/2016/7/layout/BasicTimeline"/>
    <dgm:cxn modelId="{578A76FE-A30C-4075-BE03-E9CE4B95700D}" type="presParOf" srcId="{2B01ED4A-DAE8-410F-9CE4-D133EC3FA17C}" destId="{7E182B11-F6CE-4ABD-A4F0-F7783004F2CD}" srcOrd="1" destOrd="0" presId="urn:microsoft.com/office/officeart/2016/7/layout/BasicTimeline"/>
    <dgm:cxn modelId="{F92E1F59-23E7-4BF5-AB93-211279433EC7}" type="presParOf" srcId="{D769EED9-B61C-4051-8378-1AFB810514EF}" destId="{0F67357C-F908-496A-BFBE-593CF0DBFF7C}" srcOrd="2" destOrd="0" presId="urn:microsoft.com/office/officeart/2016/7/layout/BasicTimeline"/>
    <dgm:cxn modelId="{02C2B0C8-E203-4617-8CDB-76A6C99B1B38}" type="presParOf" srcId="{D769EED9-B61C-4051-8378-1AFB810514EF}" destId="{CA07BFF3-1337-41F6-932B-E73E80F054D1}" srcOrd="3" destOrd="0" presId="urn:microsoft.com/office/officeart/2016/7/layout/BasicTimeline"/>
    <dgm:cxn modelId="{8365F3CD-13C3-498F-A201-9752F263FF01}" type="presParOf" srcId="{D769EED9-B61C-4051-8378-1AFB810514EF}" destId="{987446C4-A75D-4308-8F1B-64B1F695FC89}" srcOrd="4" destOrd="0" presId="urn:microsoft.com/office/officeart/2016/7/layout/BasicTimeline"/>
    <dgm:cxn modelId="{B995D4AE-D1E8-4CD7-898C-BE776A5E3393}" type="presParOf" srcId="{3EA81AAC-2354-4F07-B6E4-A6671929A7B2}" destId="{6340907B-EC15-4DEF-BFA7-AED9423888FE}" srcOrd="1" destOrd="0" presId="urn:microsoft.com/office/officeart/2016/7/layout/BasicTimeline"/>
    <dgm:cxn modelId="{F4F52229-F35C-4B1F-9B6A-9FBD0AB79E78}" type="presParOf" srcId="{3EA81AAC-2354-4F07-B6E4-A6671929A7B2}" destId="{A6108B51-EA0D-43C3-B701-D2D3DDEABFE3}" srcOrd="2" destOrd="0" presId="urn:microsoft.com/office/officeart/2016/7/layout/BasicTimeline"/>
    <dgm:cxn modelId="{87C112AF-65C9-41C8-8A96-3A662E18346E}" type="presParOf" srcId="{A6108B51-EA0D-43C3-B701-D2D3DDEABFE3}" destId="{D2B51142-BFED-4775-8516-92C8CC250D7B}" srcOrd="0" destOrd="0" presId="urn:microsoft.com/office/officeart/2016/7/layout/BasicTimeline"/>
    <dgm:cxn modelId="{8C4D6C32-E66C-4E8E-9CEB-CB338D234F8B}" type="presParOf" srcId="{A6108B51-EA0D-43C3-B701-D2D3DDEABFE3}" destId="{7737B42F-11CB-40FD-B507-A9EA53CF1F54}" srcOrd="1" destOrd="0" presId="urn:microsoft.com/office/officeart/2016/7/layout/BasicTimeline"/>
    <dgm:cxn modelId="{5AE65CEE-1242-436A-B510-FB332BDE2E53}" type="presParOf" srcId="{7737B42F-11CB-40FD-B507-A9EA53CF1F54}" destId="{B741E02F-1DB8-4A9C-A36E-0F78C3E2FD25}" srcOrd="0" destOrd="0" presId="urn:microsoft.com/office/officeart/2016/7/layout/BasicTimeline"/>
    <dgm:cxn modelId="{A2AEA661-F29E-4D94-8F8B-7149B8577FEB}" type="presParOf" srcId="{7737B42F-11CB-40FD-B507-A9EA53CF1F54}" destId="{3B58B275-E448-49BA-92E4-7290DCF3A06E}" srcOrd="1" destOrd="0" presId="urn:microsoft.com/office/officeart/2016/7/layout/BasicTimeline"/>
    <dgm:cxn modelId="{999AC3F7-99E1-4363-B7EB-A5E67F8C1592}" type="presParOf" srcId="{A6108B51-EA0D-43C3-B701-D2D3DDEABFE3}" destId="{4EB6FE64-27CE-475B-AED0-BFF1796F652C}" srcOrd="2" destOrd="0" presId="urn:microsoft.com/office/officeart/2016/7/layout/BasicTimeline"/>
    <dgm:cxn modelId="{7274B729-E11C-4A65-A8D5-B0F83AD53DFB}" type="presParOf" srcId="{A6108B51-EA0D-43C3-B701-D2D3DDEABFE3}" destId="{AD2D8702-7D7C-4BA0-AA2F-DC3ED266BA3E}" srcOrd="3" destOrd="0" presId="urn:microsoft.com/office/officeart/2016/7/layout/BasicTimeline"/>
    <dgm:cxn modelId="{FF4D13BA-231C-4C7C-89C1-655044D82283}" type="presParOf" srcId="{A6108B51-EA0D-43C3-B701-D2D3DDEABFE3}" destId="{0C6483DD-40DF-450B-9446-A3FCE1266C6B}" srcOrd="4" destOrd="0" presId="urn:microsoft.com/office/officeart/2016/7/layout/BasicTimeline"/>
    <dgm:cxn modelId="{6C3BE29F-F83F-4099-89A5-793775E1CC2F}" type="presParOf" srcId="{3EA81AAC-2354-4F07-B6E4-A6671929A7B2}" destId="{B605BBAE-E5BF-428F-9129-6604059DD82E}" srcOrd="3" destOrd="0" presId="urn:microsoft.com/office/officeart/2016/7/layout/BasicTimeline"/>
    <dgm:cxn modelId="{96684A2F-8383-4A10-8101-686893E859DD}" type="presParOf" srcId="{3EA81AAC-2354-4F07-B6E4-A6671929A7B2}" destId="{B27E834F-7039-4986-B1EB-D0B72ED4FB1E}" srcOrd="4" destOrd="0" presId="urn:microsoft.com/office/officeart/2016/7/layout/BasicTimeline"/>
    <dgm:cxn modelId="{3FF82164-0ED0-453A-97DE-910487631C58}" type="presParOf" srcId="{B27E834F-7039-4986-B1EB-D0B72ED4FB1E}" destId="{235F8C5D-0C14-41C4-9C54-B1E74994A325}" srcOrd="0" destOrd="0" presId="urn:microsoft.com/office/officeart/2016/7/layout/BasicTimeline"/>
    <dgm:cxn modelId="{EB32D035-12B6-42E7-8B4F-C3F67C38858F}" type="presParOf" srcId="{B27E834F-7039-4986-B1EB-D0B72ED4FB1E}" destId="{178C0362-02A6-4556-B28D-10228D004E63}" srcOrd="1" destOrd="0" presId="urn:microsoft.com/office/officeart/2016/7/layout/BasicTimeline"/>
    <dgm:cxn modelId="{726397EA-260A-46FB-B0A4-F4EDA6B8FFBB}" type="presParOf" srcId="{178C0362-02A6-4556-B28D-10228D004E63}" destId="{6EF3216F-EBC6-4371-B687-CA1E2E6EE508}" srcOrd="0" destOrd="0" presId="urn:microsoft.com/office/officeart/2016/7/layout/BasicTimeline"/>
    <dgm:cxn modelId="{5A44196B-84B5-450A-BF92-F1774927D25B}" type="presParOf" srcId="{178C0362-02A6-4556-B28D-10228D004E63}" destId="{AF727CDB-A0DC-4FAB-8773-BB8FD2EC063E}" srcOrd="1" destOrd="0" presId="urn:microsoft.com/office/officeart/2016/7/layout/BasicTimeline"/>
    <dgm:cxn modelId="{B72B58AD-8906-4D37-8D5F-7E07C0D8416C}" type="presParOf" srcId="{B27E834F-7039-4986-B1EB-D0B72ED4FB1E}" destId="{A39680ED-3096-4B3B-8CF2-AEFC2EFBA4B4}" srcOrd="2" destOrd="0" presId="urn:microsoft.com/office/officeart/2016/7/layout/BasicTimeline"/>
    <dgm:cxn modelId="{0A322478-3F26-4D3D-8644-C82202183EDC}" type="presParOf" srcId="{B27E834F-7039-4986-B1EB-D0B72ED4FB1E}" destId="{FC2CB40C-C2DA-4C77-B23A-5643046F4488}" srcOrd="3" destOrd="0" presId="urn:microsoft.com/office/officeart/2016/7/layout/BasicTimeline"/>
    <dgm:cxn modelId="{CB269211-43C4-49FD-906E-CFCC18FC25C6}" type="presParOf" srcId="{B27E834F-7039-4986-B1EB-D0B72ED4FB1E}" destId="{3369AAA1-83D9-4A33-BB77-D53073A509E4}" srcOrd="4" destOrd="0" presId="urn:microsoft.com/office/officeart/2016/7/layout/Basic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5ED0F38-18FA-4D57-B4BA-2ADEE9990211}" type="doc">
      <dgm:prSet loTypeId="urn:microsoft.com/office/officeart/2016/7/layout/BasicTimeline" loCatId="timeline" qsTypeId="urn:microsoft.com/office/officeart/2005/8/quickstyle/simple1" qsCatId="simple" csTypeId="urn:microsoft.com/office/officeart/2005/8/colors/accent1_2" csCatId="accent1" phldr="1"/>
      <dgm:spPr/>
      <dgm:t>
        <a:bodyPr/>
        <a:lstStyle/>
        <a:p>
          <a:endParaRPr lang="en-GB"/>
        </a:p>
      </dgm:t>
    </dgm:pt>
    <dgm:pt modelId="{222DCC37-E108-4990-907E-9DCC44B2ECAD}">
      <dgm:prSet phldrT="[Text]" phldr="0"/>
      <dgm:spPr/>
      <dgm:t>
        <a:bodyPr/>
        <a:lstStyle/>
        <a:p>
          <a:pPr>
            <a:defRPr b="1"/>
          </a:pPr>
          <a:r>
            <a:rPr lang="en-GB" dirty="0">
              <a:latin typeface="Century Gothic" panose="020B0502020202020204"/>
            </a:rPr>
            <a:t>WC 07/04/2025</a:t>
          </a:r>
          <a:endParaRPr lang="en-GB" dirty="0"/>
        </a:p>
      </dgm:t>
    </dgm:pt>
    <dgm:pt modelId="{06179702-4141-48FC-8B7E-F52B24312BC4}" type="parTrans" cxnId="{5626749A-39B4-49C3-9A78-C2557BD62713}">
      <dgm:prSet/>
      <dgm:spPr/>
      <dgm:t>
        <a:bodyPr/>
        <a:lstStyle/>
        <a:p>
          <a:endParaRPr lang="en-GB"/>
        </a:p>
      </dgm:t>
    </dgm:pt>
    <dgm:pt modelId="{7C9DC4D7-69D1-4840-9428-E7801BB573F6}" type="sibTrans" cxnId="{5626749A-39B4-49C3-9A78-C2557BD62713}">
      <dgm:prSet/>
      <dgm:spPr/>
      <dgm:t>
        <a:bodyPr/>
        <a:lstStyle/>
        <a:p>
          <a:endParaRPr lang="en-GB"/>
        </a:p>
      </dgm:t>
    </dgm:pt>
    <dgm:pt modelId="{99823D13-6CB7-4947-85D6-0A63B9AC5129}">
      <dgm:prSet phldrT="[Text]" phldr="0"/>
      <dgm:spPr/>
      <dgm:t>
        <a:bodyPr/>
        <a:lstStyle/>
        <a:p>
          <a:r>
            <a:rPr lang="en-GB" dirty="0">
              <a:latin typeface="Century Gothic" panose="020B0502020202020204"/>
            </a:rPr>
            <a:t>Accessed and read relevant information ready to use in the assignment</a:t>
          </a:r>
          <a:endParaRPr lang="en-GB" dirty="0"/>
        </a:p>
      </dgm:t>
    </dgm:pt>
    <dgm:pt modelId="{543A95E0-2CBC-407F-B752-B2FD9846D9B7}" type="parTrans" cxnId="{68F61DED-7E7B-4298-A308-CB97F871B938}">
      <dgm:prSet/>
      <dgm:spPr/>
      <dgm:t>
        <a:bodyPr/>
        <a:lstStyle/>
        <a:p>
          <a:endParaRPr lang="en-GB"/>
        </a:p>
      </dgm:t>
    </dgm:pt>
    <dgm:pt modelId="{CD039B4C-11C4-485A-B3BC-8A59D9EECCAF}" type="sibTrans" cxnId="{68F61DED-7E7B-4298-A308-CB97F871B938}">
      <dgm:prSet/>
      <dgm:spPr/>
      <dgm:t>
        <a:bodyPr/>
        <a:lstStyle/>
        <a:p>
          <a:endParaRPr lang="en-GB"/>
        </a:p>
      </dgm:t>
    </dgm:pt>
    <dgm:pt modelId="{AEEAE09E-7D35-495A-BB47-CF70D5CDCEBF}">
      <dgm:prSet phldrT="[Text]" phldr="0"/>
      <dgm:spPr/>
      <dgm:t>
        <a:bodyPr/>
        <a:lstStyle/>
        <a:p>
          <a:pPr>
            <a:defRPr b="1"/>
          </a:pPr>
          <a:r>
            <a:rPr lang="en-GB" dirty="0">
              <a:latin typeface="Century Gothic" panose="020B0502020202020204"/>
            </a:rPr>
            <a:t>WC 14/04/2025</a:t>
          </a:r>
          <a:endParaRPr lang="en-GB" dirty="0"/>
        </a:p>
      </dgm:t>
    </dgm:pt>
    <dgm:pt modelId="{1B1E9B64-36FC-4CD7-84EB-FD87478AA6F8}" type="parTrans" cxnId="{F286EC5C-9132-470B-8117-13B3B222A2BF}">
      <dgm:prSet/>
      <dgm:spPr/>
      <dgm:t>
        <a:bodyPr/>
        <a:lstStyle/>
        <a:p>
          <a:endParaRPr lang="en-GB"/>
        </a:p>
      </dgm:t>
    </dgm:pt>
    <dgm:pt modelId="{CC3B24D1-7549-4CEC-AB34-2F96DE38838B}" type="sibTrans" cxnId="{F286EC5C-9132-470B-8117-13B3B222A2BF}">
      <dgm:prSet/>
      <dgm:spPr/>
      <dgm:t>
        <a:bodyPr/>
        <a:lstStyle/>
        <a:p>
          <a:endParaRPr lang="en-GB"/>
        </a:p>
      </dgm:t>
    </dgm:pt>
    <dgm:pt modelId="{5802885C-C17C-4CCF-86D7-064ED2DEA1F6}">
      <dgm:prSet phldrT="[Text]" phldr="0"/>
      <dgm:spPr/>
      <dgm:t>
        <a:bodyPr/>
        <a:lstStyle/>
        <a:p>
          <a:r>
            <a:rPr lang="en-GB" dirty="0">
              <a:latin typeface="Century Gothic" panose="020B0502020202020204"/>
            </a:rPr>
            <a:t>Used the relevant information that was accessed and applied it as one of the topics being spoken about</a:t>
          </a:r>
          <a:endParaRPr lang="en-GB" dirty="0"/>
        </a:p>
      </dgm:t>
    </dgm:pt>
    <dgm:pt modelId="{811DD652-C30B-42D4-A63D-C834690E13BB}" type="parTrans" cxnId="{D4D29940-52BE-4E1D-B272-16AA1EB45D79}">
      <dgm:prSet/>
      <dgm:spPr/>
      <dgm:t>
        <a:bodyPr/>
        <a:lstStyle/>
        <a:p>
          <a:endParaRPr lang="en-GB"/>
        </a:p>
      </dgm:t>
    </dgm:pt>
    <dgm:pt modelId="{5E13BF47-DCF0-4376-B3F6-AA916A3BD60F}" type="sibTrans" cxnId="{D4D29940-52BE-4E1D-B272-16AA1EB45D79}">
      <dgm:prSet/>
      <dgm:spPr/>
      <dgm:t>
        <a:bodyPr/>
        <a:lstStyle/>
        <a:p>
          <a:endParaRPr lang="en-GB"/>
        </a:p>
      </dgm:t>
    </dgm:pt>
    <dgm:pt modelId="{409EE7E9-F8A4-4BB3-B8DA-FC6519EC5932}">
      <dgm:prSet phldrT="[Text]" phldr="0"/>
      <dgm:spPr/>
      <dgm:t>
        <a:bodyPr/>
        <a:lstStyle/>
        <a:p>
          <a:pPr>
            <a:defRPr b="1"/>
          </a:pPr>
          <a:r>
            <a:rPr lang="en-GB">
              <a:latin typeface="Century Gothic" panose="020B0502020202020204"/>
            </a:rPr>
            <a:t>WC 21/04/2025</a:t>
          </a:r>
          <a:endParaRPr lang="en-GB"/>
        </a:p>
      </dgm:t>
    </dgm:pt>
    <dgm:pt modelId="{E0743845-A550-4253-843D-1D0634689D1B}" type="parTrans" cxnId="{7C4D01BD-32F3-47C1-B657-FE4F471AFAC0}">
      <dgm:prSet/>
      <dgm:spPr/>
      <dgm:t>
        <a:bodyPr/>
        <a:lstStyle/>
        <a:p>
          <a:endParaRPr lang="en-GB"/>
        </a:p>
      </dgm:t>
    </dgm:pt>
    <dgm:pt modelId="{D2FF9EF2-7734-423C-B7A3-722DC4BAB3A9}" type="sibTrans" cxnId="{7C4D01BD-32F3-47C1-B657-FE4F471AFAC0}">
      <dgm:prSet/>
      <dgm:spPr/>
      <dgm:t>
        <a:bodyPr/>
        <a:lstStyle/>
        <a:p>
          <a:endParaRPr lang="en-GB"/>
        </a:p>
      </dgm:t>
    </dgm:pt>
    <dgm:pt modelId="{391E0D31-F39E-4682-B17A-E99367233144}">
      <dgm:prSet phldrT="[Text]" phldr="0"/>
      <dgm:spPr/>
      <dgm:t>
        <a:bodyPr/>
        <a:lstStyle/>
        <a:p>
          <a:r>
            <a:rPr lang="en-GB" dirty="0">
              <a:latin typeface="Century Gothic" panose="020B0502020202020204"/>
            </a:rPr>
            <a:t>Applied the finishing sources and information to the work and is completed</a:t>
          </a:r>
          <a:endParaRPr lang="en-GB" dirty="0"/>
        </a:p>
      </dgm:t>
    </dgm:pt>
    <dgm:pt modelId="{F43B52F2-51AD-4641-B255-5AA0EA78E100}" type="parTrans" cxnId="{9A8C2773-14FD-4799-B10F-2782230C0945}">
      <dgm:prSet/>
      <dgm:spPr/>
      <dgm:t>
        <a:bodyPr/>
        <a:lstStyle/>
        <a:p>
          <a:endParaRPr lang="en-GB"/>
        </a:p>
      </dgm:t>
    </dgm:pt>
    <dgm:pt modelId="{872EF598-CB6D-450D-908C-57A55F43231F}" type="sibTrans" cxnId="{9A8C2773-14FD-4799-B10F-2782230C0945}">
      <dgm:prSet/>
      <dgm:spPr/>
      <dgm:t>
        <a:bodyPr/>
        <a:lstStyle/>
        <a:p>
          <a:endParaRPr lang="en-GB"/>
        </a:p>
      </dgm:t>
    </dgm:pt>
    <dgm:pt modelId="{0E433683-1F62-4444-913F-0A787F6DBE1F}" type="pres">
      <dgm:prSet presAssocID="{85ED0F38-18FA-4D57-B4BA-2ADEE9990211}" presName="root" presStyleCnt="0">
        <dgm:presLayoutVars>
          <dgm:chMax/>
          <dgm:chPref/>
          <dgm:animLvl val="lvl"/>
        </dgm:presLayoutVars>
      </dgm:prSet>
      <dgm:spPr/>
    </dgm:pt>
    <dgm:pt modelId="{D969DA38-B559-4101-9F8D-8B60C7B80B17}" type="pres">
      <dgm:prSet presAssocID="{85ED0F38-18FA-4D57-B4BA-2ADEE9990211}" presName="divider" presStyleLbl="fgAccFollowNode1" presStyleIdx="0" presStyleCnt="1"/>
      <dgm:spPr>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tailEnd type="triangle" w="lg" len="lg"/>
        </a:ln>
        <a:effectLst/>
      </dgm:spPr>
    </dgm:pt>
    <dgm:pt modelId="{C6B5BFAC-2190-45E4-8006-D4EB3E26F8BA}" type="pres">
      <dgm:prSet presAssocID="{85ED0F38-18FA-4D57-B4BA-2ADEE9990211}" presName="nodes" presStyleCnt="0">
        <dgm:presLayoutVars>
          <dgm:chMax/>
          <dgm:chPref/>
          <dgm:animLvl val="lvl"/>
        </dgm:presLayoutVars>
      </dgm:prSet>
      <dgm:spPr/>
    </dgm:pt>
    <dgm:pt modelId="{413C9E19-EBC8-4350-A084-BBCE86453F36}" type="pres">
      <dgm:prSet presAssocID="{222DCC37-E108-4990-907E-9DCC44B2ECAD}" presName="composite" presStyleCnt="0"/>
      <dgm:spPr/>
    </dgm:pt>
    <dgm:pt modelId="{7BCB575D-6F48-4E6B-9E50-ECE5A55A6D83}" type="pres">
      <dgm:prSet presAssocID="{222DCC37-E108-4990-907E-9DCC44B2ECAD}" presName="L1TextContainer" presStyleLbl="revTx" presStyleIdx="0" presStyleCnt="3">
        <dgm:presLayoutVars>
          <dgm:chMax val="1"/>
          <dgm:chPref val="1"/>
          <dgm:bulletEnabled val="1"/>
        </dgm:presLayoutVars>
      </dgm:prSet>
      <dgm:spPr/>
    </dgm:pt>
    <dgm:pt modelId="{06A27AAC-E287-481C-A010-A22C0C8FEFC1}" type="pres">
      <dgm:prSet presAssocID="{222DCC37-E108-4990-907E-9DCC44B2ECAD}" presName="L2TextContainerWrapper" presStyleCnt="0">
        <dgm:presLayoutVars>
          <dgm:chMax val="0"/>
          <dgm:chPref val="0"/>
          <dgm:bulletEnabled val="1"/>
        </dgm:presLayoutVars>
      </dgm:prSet>
      <dgm:spPr/>
    </dgm:pt>
    <dgm:pt modelId="{EC2E9CDA-7EC2-4881-BB11-4C993E309567}" type="pres">
      <dgm:prSet presAssocID="{222DCC37-E108-4990-907E-9DCC44B2ECAD}" presName="L2TextContainer" presStyleLbl="bgAcc1" presStyleIdx="0" presStyleCnt="3"/>
      <dgm:spPr/>
    </dgm:pt>
    <dgm:pt modelId="{01914513-678D-40E8-800A-151AB72856ED}" type="pres">
      <dgm:prSet presAssocID="{222DCC37-E108-4990-907E-9DCC44B2ECAD}" presName="FlexibleEmptyPlaceHolder" presStyleCnt="0"/>
      <dgm:spPr/>
    </dgm:pt>
    <dgm:pt modelId="{7D304586-DDF6-472F-BE7B-F427FE50A364}" type="pres">
      <dgm:prSet presAssocID="{222DCC37-E108-4990-907E-9DCC44B2ECAD}" presName="ConnectLine" presStyleLbl="sibTrans1D1" presStyleIdx="0" presStyleCnt="3"/>
      <dgm:spPr>
        <a:noFill/>
        <a:ln w="9525" cap="rnd" cmpd="sng" algn="ctr">
          <a:solidFill>
            <a:schemeClr val="accent1">
              <a:hueOff val="0"/>
              <a:satOff val="0"/>
              <a:lumOff val="0"/>
              <a:alphaOff val="0"/>
            </a:schemeClr>
          </a:solidFill>
          <a:prstDash val="dash"/>
        </a:ln>
        <a:effectLst/>
      </dgm:spPr>
    </dgm:pt>
    <dgm:pt modelId="{C3F26AA8-6DE7-4D2E-97D3-6BFB7631769D}" type="pres">
      <dgm:prSet presAssocID="{222DCC37-E108-4990-907E-9DCC44B2ECAD}" presName="ConnectorPoint" presStyleLbl="alignNode1" presStyleIdx="0" presStyleCnt="3"/>
      <dgm:spPr/>
    </dgm:pt>
    <dgm:pt modelId="{E9B82C9F-6F3B-4847-AE53-478FA9A21D6F}" type="pres">
      <dgm:prSet presAssocID="{222DCC37-E108-4990-907E-9DCC44B2ECAD}" presName="EmptyPlaceHolder" presStyleCnt="0"/>
      <dgm:spPr/>
    </dgm:pt>
    <dgm:pt modelId="{788576ED-1D3E-432E-A896-6C9C2EDBA732}" type="pres">
      <dgm:prSet presAssocID="{7C9DC4D7-69D1-4840-9428-E7801BB573F6}" presName="spaceBetweenRectangles" presStyleCnt="0"/>
      <dgm:spPr/>
    </dgm:pt>
    <dgm:pt modelId="{1B423977-AD7C-47E5-B5FC-55E17392A3D6}" type="pres">
      <dgm:prSet presAssocID="{AEEAE09E-7D35-495A-BB47-CF70D5CDCEBF}" presName="composite" presStyleCnt="0"/>
      <dgm:spPr/>
    </dgm:pt>
    <dgm:pt modelId="{9FC6937E-F240-42A4-977D-34FD2B6BAC13}" type="pres">
      <dgm:prSet presAssocID="{AEEAE09E-7D35-495A-BB47-CF70D5CDCEBF}" presName="L1TextContainer" presStyleLbl="revTx" presStyleIdx="1" presStyleCnt="3">
        <dgm:presLayoutVars>
          <dgm:chMax val="1"/>
          <dgm:chPref val="1"/>
          <dgm:bulletEnabled val="1"/>
        </dgm:presLayoutVars>
      </dgm:prSet>
      <dgm:spPr/>
    </dgm:pt>
    <dgm:pt modelId="{F3329FE6-6AD8-49CC-BA17-916474120C1F}" type="pres">
      <dgm:prSet presAssocID="{AEEAE09E-7D35-495A-BB47-CF70D5CDCEBF}" presName="L2TextContainerWrapper" presStyleCnt="0">
        <dgm:presLayoutVars>
          <dgm:chMax val="0"/>
          <dgm:chPref val="0"/>
          <dgm:bulletEnabled val="1"/>
        </dgm:presLayoutVars>
      </dgm:prSet>
      <dgm:spPr/>
    </dgm:pt>
    <dgm:pt modelId="{12066FB0-7B81-4BA3-8D67-D6BCC1690974}" type="pres">
      <dgm:prSet presAssocID="{AEEAE09E-7D35-495A-BB47-CF70D5CDCEBF}" presName="L2TextContainer" presStyleLbl="bgAcc1" presStyleIdx="1" presStyleCnt="3"/>
      <dgm:spPr/>
    </dgm:pt>
    <dgm:pt modelId="{D82B9AE6-3C92-40CC-8593-2B18B0941E06}" type="pres">
      <dgm:prSet presAssocID="{AEEAE09E-7D35-495A-BB47-CF70D5CDCEBF}" presName="FlexibleEmptyPlaceHolder" presStyleCnt="0"/>
      <dgm:spPr/>
    </dgm:pt>
    <dgm:pt modelId="{0AA4A052-BDE9-4BC0-BCB2-1446C1A8B603}" type="pres">
      <dgm:prSet presAssocID="{AEEAE09E-7D35-495A-BB47-CF70D5CDCEBF}" presName="ConnectLine" presStyleLbl="sibTrans1D1" presStyleIdx="1" presStyleCnt="3"/>
      <dgm:spPr>
        <a:noFill/>
        <a:ln w="9525" cap="rnd" cmpd="sng" algn="ctr">
          <a:solidFill>
            <a:schemeClr val="accent1">
              <a:hueOff val="0"/>
              <a:satOff val="0"/>
              <a:lumOff val="0"/>
              <a:alphaOff val="0"/>
            </a:schemeClr>
          </a:solidFill>
          <a:prstDash val="dash"/>
        </a:ln>
        <a:effectLst/>
      </dgm:spPr>
    </dgm:pt>
    <dgm:pt modelId="{3E31F1C6-B1BA-43A8-9681-3C48FD1A09BC}" type="pres">
      <dgm:prSet presAssocID="{AEEAE09E-7D35-495A-BB47-CF70D5CDCEBF}" presName="ConnectorPoint" presStyleLbl="alignNode1" presStyleIdx="1" presStyleCnt="3"/>
      <dgm:spPr/>
    </dgm:pt>
    <dgm:pt modelId="{72BAAC2A-D546-4049-9ADD-4ABA17A94978}" type="pres">
      <dgm:prSet presAssocID="{AEEAE09E-7D35-495A-BB47-CF70D5CDCEBF}" presName="EmptyPlaceHolder" presStyleCnt="0"/>
      <dgm:spPr/>
    </dgm:pt>
    <dgm:pt modelId="{FD62D428-8753-4E2F-BB16-19E9420F1C97}" type="pres">
      <dgm:prSet presAssocID="{CC3B24D1-7549-4CEC-AB34-2F96DE38838B}" presName="spaceBetweenRectangles" presStyleCnt="0"/>
      <dgm:spPr/>
    </dgm:pt>
    <dgm:pt modelId="{187C8988-A4D6-4C2B-85B5-DA601F80D1F0}" type="pres">
      <dgm:prSet presAssocID="{409EE7E9-F8A4-4BB3-B8DA-FC6519EC5932}" presName="composite" presStyleCnt="0"/>
      <dgm:spPr/>
    </dgm:pt>
    <dgm:pt modelId="{B6230AC8-FF37-48F7-977F-D663619AE52F}" type="pres">
      <dgm:prSet presAssocID="{409EE7E9-F8A4-4BB3-B8DA-FC6519EC5932}" presName="L1TextContainer" presStyleLbl="revTx" presStyleIdx="2" presStyleCnt="3">
        <dgm:presLayoutVars>
          <dgm:chMax val="1"/>
          <dgm:chPref val="1"/>
          <dgm:bulletEnabled val="1"/>
        </dgm:presLayoutVars>
      </dgm:prSet>
      <dgm:spPr/>
    </dgm:pt>
    <dgm:pt modelId="{0DC718FC-2939-4618-B945-7F29DDD8D535}" type="pres">
      <dgm:prSet presAssocID="{409EE7E9-F8A4-4BB3-B8DA-FC6519EC5932}" presName="L2TextContainerWrapper" presStyleCnt="0">
        <dgm:presLayoutVars>
          <dgm:chMax val="0"/>
          <dgm:chPref val="0"/>
          <dgm:bulletEnabled val="1"/>
        </dgm:presLayoutVars>
      </dgm:prSet>
      <dgm:spPr/>
    </dgm:pt>
    <dgm:pt modelId="{D47994E2-028E-45ED-9AEF-8C147D1E167C}" type="pres">
      <dgm:prSet presAssocID="{409EE7E9-F8A4-4BB3-B8DA-FC6519EC5932}" presName="L2TextContainer" presStyleLbl="bgAcc1" presStyleIdx="2" presStyleCnt="3"/>
      <dgm:spPr/>
    </dgm:pt>
    <dgm:pt modelId="{8AFCB583-145F-4957-8744-47315CD59274}" type="pres">
      <dgm:prSet presAssocID="{409EE7E9-F8A4-4BB3-B8DA-FC6519EC5932}" presName="FlexibleEmptyPlaceHolder" presStyleCnt="0"/>
      <dgm:spPr/>
    </dgm:pt>
    <dgm:pt modelId="{669C044E-132D-4F60-8C05-CB8B6FEABAC0}" type="pres">
      <dgm:prSet presAssocID="{409EE7E9-F8A4-4BB3-B8DA-FC6519EC5932}" presName="ConnectLine" presStyleLbl="sibTrans1D1" presStyleIdx="2" presStyleCnt="3"/>
      <dgm:spPr>
        <a:noFill/>
        <a:ln w="9525" cap="rnd" cmpd="sng" algn="ctr">
          <a:solidFill>
            <a:schemeClr val="accent1">
              <a:hueOff val="0"/>
              <a:satOff val="0"/>
              <a:lumOff val="0"/>
              <a:alphaOff val="0"/>
            </a:schemeClr>
          </a:solidFill>
          <a:prstDash val="dash"/>
        </a:ln>
        <a:effectLst/>
      </dgm:spPr>
    </dgm:pt>
    <dgm:pt modelId="{F0D7A421-A2EC-4BD6-8E2C-7241C765D69B}" type="pres">
      <dgm:prSet presAssocID="{409EE7E9-F8A4-4BB3-B8DA-FC6519EC5932}" presName="ConnectorPoint" presStyleLbl="alignNode1" presStyleIdx="2" presStyleCnt="3"/>
      <dgm:spPr/>
    </dgm:pt>
    <dgm:pt modelId="{AED8E4B1-4612-47E6-94D4-66DAF1B9AB42}" type="pres">
      <dgm:prSet presAssocID="{409EE7E9-F8A4-4BB3-B8DA-FC6519EC5932}" presName="EmptyPlaceHolder" presStyleCnt="0"/>
      <dgm:spPr/>
    </dgm:pt>
  </dgm:ptLst>
  <dgm:cxnLst>
    <dgm:cxn modelId="{53769A16-1C04-477E-84BA-131194BFE9A2}" type="presOf" srcId="{391E0D31-F39E-4682-B17A-E99367233144}" destId="{D47994E2-028E-45ED-9AEF-8C147D1E167C}" srcOrd="0" destOrd="0" presId="urn:microsoft.com/office/officeart/2016/7/layout/BasicTimeline"/>
    <dgm:cxn modelId="{58D9E426-9EB5-4DF4-B1AB-828669B29985}" type="presOf" srcId="{222DCC37-E108-4990-907E-9DCC44B2ECAD}" destId="{7BCB575D-6F48-4E6B-9E50-ECE5A55A6D83}" srcOrd="0" destOrd="0" presId="urn:microsoft.com/office/officeart/2016/7/layout/BasicTimeline"/>
    <dgm:cxn modelId="{D4D29940-52BE-4E1D-B272-16AA1EB45D79}" srcId="{AEEAE09E-7D35-495A-BB47-CF70D5CDCEBF}" destId="{5802885C-C17C-4CCF-86D7-064ED2DEA1F6}" srcOrd="0" destOrd="0" parTransId="{811DD652-C30B-42D4-A63D-C834690E13BB}" sibTransId="{5E13BF47-DCF0-4376-B3F6-AA916A3BD60F}"/>
    <dgm:cxn modelId="{F286EC5C-9132-470B-8117-13B3B222A2BF}" srcId="{85ED0F38-18FA-4D57-B4BA-2ADEE9990211}" destId="{AEEAE09E-7D35-495A-BB47-CF70D5CDCEBF}" srcOrd="1" destOrd="0" parTransId="{1B1E9B64-36FC-4CD7-84EB-FD87478AA6F8}" sibTransId="{CC3B24D1-7549-4CEC-AB34-2F96DE38838B}"/>
    <dgm:cxn modelId="{97B20164-53DB-45E2-ACE1-E3C8387C1AAC}" type="presOf" srcId="{85ED0F38-18FA-4D57-B4BA-2ADEE9990211}" destId="{0E433683-1F62-4444-913F-0A787F6DBE1F}" srcOrd="0" destOrd="0" presId="urn:microsoft.com/office/officeart/2016/7/layout/BasicTimeline"/>
    <dgm:cxn modelId="{9A8C2773-14FD-4799-B10F-2782230C0945}" srcId="{409EE7E9-F8A4-4BB3-B8DA-FC6519EC5932}" destId="{391E0D31-F39E-4682-B17A-E99367233144}" srcOrd="0" destOrd="0" parTransId="{F43B52F2-51AD-4641-B255-5AA0EA78E100}" sibTransId="{872EF598-CB6D-450D-908C-57A55F43231F}"/>
    <dgm:cxn modelId="{5626749A-39B4-49C3-9A78-C2557BD62713}" srcId="{85ED0F38-18FA-4D57-B4BA-2ADEE9990211}" destId="{222DCC37-E108-4990-907E-9DCC44B2ECAD}" srcOrd="0" destOrd="0" parTransId="{06179702-4141-48FC-8B7E-F52B24312BC4}" sibTransId="{7C9DC4D7-69D1-4840-9428-E7801BB573F6}"/>
    <dgm:cxn modelId="{E35AEA9E-FCF0-4D10-838A-DDBD848EAF8F}" type="presOf" srcId="{AEEAE09E-7D35-495A-BB47-CF70D5CDCEBF}" destId="{9FC6937E-F240-42A4-977D-34FD2B6BAC13}" srcOrd="0" destOrd="0" presId="urn:microsoft.com/office/officeart/2016/7/layout/BasicTimeline"/>
    <dgm:cxn modelId="{BD9081A9-9B2C-4D2F-8245-C966404075B7}" type="presOf" srcId="{409EE7E9-F8A4-4BB3-B8DA-FC6519EC5932}" destId="{B6230AC8-FF37-48F7-977F-D663619AE52F}" srcOrd="0" destOrd="0" presId="urn:microsoft.com/office/officeart/2016/7/layout/BasicTimeline"/>
    <dgm:cxn modelId="{7C4D01BD-32F3-47C1-B657-FE4F471AFAC0}" srcId="{85ED0F38-18FA-4D57-B4BA-2ADEE9990211}" destId="{409EE7E9-F8A4-4BB3-B8DA-FC6519EC5932}" srcOrd="2" destOrd="0" parTransId="{E0743845-A550-4253-843D-1D0634689D1B}" sibTransId="{D2FF9EF2-7734-423C-B7A3-722DC4BAB3A9}"/>
    <dgm:cxn modelId="{F9BDBAD0-9286-4DBD-8024-35FF1F39A8B4}" type="presOf" srcId="{99823D13-6CB7-4947-85D6-0A63B9AC5129}" destId="{EC2E9CDA-7EC2-4881-BB11-4C993E309567}" srcOrd="0" destOrd="0" presId="urn:microsoft.com/office/officeart/2016/7/layout/BasicTimeline"/>
    <dgm:cxn modelId="{68F61DED-7E7B-4298-A308-CB97F871B938}" srcId="{222DCC37-E108-4990-907E-9DCC44B2ECAD}" destId="{99823D13-6CB7-4947-85D6-0A63B9AC5129}" srcOrd="0" destOrd="0" parTransId="{543A95E0-2CBC-407F-B752-B2FD9846D9B7}" sibTransId="{CD039B4C-11C4-485A-B3BC-8A59D9EECCAF}"/>
    <dgm:cxn modelId="{7BB1E0F1-745C-4AE8-B863-6F0C06479BD4}" type="presOf" srcId="{5802885C-C17C-4CCF-86D7-064ED2DEA1F6}" destId="{12066FB0-7B81-4BA3-8D67-D6BCC1690974}" srcOrd="0" destOrd="0" presId="urn:microsoft.com/office/officeart/2016/7/layout/BasicTimeline"/>
    <dgm:cxn modelId="{775920EC-2126-43B7-81ED-8E9784458958}" type="presParOf" srcId="{0E433683-1F62-4444-913F-0A787F6DBE1F}" destId="{D969DA38-B559-4101-9F8D-8B60C7B80B17}" srcOrd="0" destOrd="0" presId="urn:microsoft.com/office/officeart/2016/7/layout/BasicTimeline"/>
    <dgm:cxn modelId="{DDA3E1E2-D364-4048-8B8B-5EDB151790A9}" type="presParOf" srcId="{0E433683-1F62-4444-913F-0A787F6DBE1F}" destId="{C6B5BFAC-2190-45E4-8006-D4EB3E26F8BA}" srcOrd="1" destOrd="0" presId="urn:microsoft.com/office/officeart/2016/7/layout/BasicTimeline"/>
    <dgm:cxn modelId="{F70990B5-563E-4A7D-904E-69CEF2D3CD3A}" type="presParOf" srcId="{C6B5BFAC-2190-45E4-8006-D4EB3E26F8BA}" destId="{413C9E19-EBC8-4350-A084-BBCE86453F36}" srcOrd="0" destOrd="0" presId="urn:microsoft.com/office/officeart/2016/7/layout/BasicTimeline"/>
    <dgm:cxn modelId="{CA3F5ACA-9C62-42D2-8362-28B750BD9FAC}" type="presParOf" srcId="{413C9E19-EBC8-4350-A084-BBCE86453F36}" destId="{7BCB575D-6F48-4E6B-9E50-ECE5A55A6D83}" srcOrd="0" destOrd="0" presId="urn:microsoft.com/office/officeart/2016/7/layout/BasicTimeline"/>
    <dgm:cxn modelId="{B9BF9061-647C-4D08-BE93-17E628496654}" type="presParOf" srcId="{413C9E19-EBC8-4350-A084-BBCE86453F36}" destId="{06A27AAC-E287-481C-A010-A22C0C8FEFC1}" srcOrd="1" destOrd="0" presId="urn:microsoft.com/office/officeart/2016/7/layout/BasicTimeline"/>
    <dgm:cxn modelId="{5563BE08-37E3-4F6C-9BC4-C93AD8B94BE8}" type="presParOf" srcId="{06A27AAC-E287-481C-A010-A22C0C8FEFC1}" destId="{EC2E9CDA-7EC2-4881-BB11-4C993E309567}" srcOrd="0" destOrd="0" presId="urn:microsoft.com/office/officeart/2016/7/layout/BasicTimeline"/>
    <dgm:cxn modelId="{30C9F3C4-39B3-4E7C-AB1A-3F9C9945CE58}" type="presParOf" srcId="{06A27AAC-E287-481C-A010-A22C0C8FEFC1}" destId="{01914513-678D-40E8-800A-151AB72856ED}" srcOrd="1" destOrd="0" presId="urn:microsoft.com/office/officeart/2016/7/layout/BasicTimeline"/>
    <dgm:cxn modelId="{DC258E0B-0ADA-4D83-A11D-BC87CAD8BACA}" type="presParOf" srcId="{413C9E19-EBC8-4350-A084-BBCE86453F36}" destId="{7D304586-DDF6-472F-BE7B-F427FE50A364}" srcOrd="2" destOrd="0" presId="urn:microsoft.com/office/officeart/2016/7/layout/BasicTimeline"/>
    <dgm:cxn modelId="{AF8AB860-615B-43A6-ABEC-5B9C926491CD}" type="presParOf" srcId="{413C9E19-EBC8-4350-A084-BBCE86453F36}" destId="{C3F26AA8-6DE7-4D2E-97D3-6BFB7631769D}" srcOrd="3" destOrd="0" presId="urn:microsoft.com/office/officeart/2016/7/layout/BasicTimeline"/>
    <dgm:cxn modelId="{DB09BD4D-9777-4C9A-A642-B9A78026AF79}" type="presParOf" srcId="{413C9E19-EBC8-4350-A084-BBCE86453F36}" destId="{E9B82C9F-6F3B-4847-AE53-478FA9A21D6F}" srcOrd="4" destOrd="0" presId="urn:microsoft.com/office/officeart/2016/7/layout/BasicTimeline"/>
    <dgm:cxn modelId="{C12F8FB3-7CA8-482F-9754-135C693F0DA7}" type="presParOf" srcId="{C6B5BFAC-2190-45E4-8006-D4EB3E26F8BA}" destId="{788576ED-1D3E-432E-A896-6C9C2EDBA732}" srcOrd="1" destOrd="0" presId="urn:microsoft.com/office/officeart/2016/7/layout/BasicTimeline"/>
    <dgm:cxn modelId="{186CE996-892D-4316-92ED-A27064BAA600}" type="presParOf" srcId="{C6B5BFAC-2190-45E4-8006-D4EB3E26F8BA}" destId="{1B423977-AD7C-47E5-B5FC-55E17392A3D6}" srcOrd="2" destOrd="0" presId="urn:microsoft.com/office/officeart/2016/7/layout/BasicTimeline"/>
    <dgm:cxn modelId="{F097F17F-404E-43B0-AAF5-F9E07811B3E7}" type="presParOf" srcId="{1B423977-AD7C-47E5-B5FC-55E17392A3D6}" destId="{9FC6937E-F240-42A4-977D-34FD2B6BAC13}" srcOrd="0" destOrd="0" presId="urn:microsoft.com/office/officeart/2016/7/layout/BasicTimeline"/>
    <dgm:cxn modelId="{3751B380-6683-416F-AC43-021B7A7D7ACD}" type="presParOf" srcId="{1B423977-AD7C-47E5-B5FC-55E17392A3D6}" destId="{F3329FE6-6AD8-49CC-BA17-916474120C1F}" srcOrd="1" destOrd="0" presId="urn:microsoft.com/office/officeart/2016/7/layout/BasicTimeline"/>
    <dgm:cxn modelId="{B3824E20-641B-4D41-8EDC-89688974A38B}" type="presParOf" srcId="{F3329FE6-6AD8-49CC-BA17-916474120C1F}" destId="{12066FB0-7B81-4BA3-8D67-D6BCC1690974}" srcOrd="0" destOrd="0" presId="urn:microsoft.com/office/officeart/2016/7/layout/BasicTimeline"/>
    <dgm:cxn modelId="{F40ABBFF-2CFE-49AA-B9D4-DCBBE20661E0}" type="presParOf" srcId="{F3329FE6-6AD8-49CC-BA17-916474120C1F}" destId="{D82B9AE6-3C92-40CC-8593-2B18B0941E06}" srcOrd="1" destOrd="0" presId="urn:microsoft.com/office/officeart/2016/7/layout/BasicTimeline"/>
    <dgm:cxn modelId="{86704A1B-0DE3-446E-82E0-E24B2CC94FA7}" type="presParOf" srcId="{1B423977-AD7C-47E5-B5FC-55E17392A3D6}" destId="{0AA4A052-BDE9-4BC0-BCB2-1446C1A8B603}" srcOrd="2" destOrd="0" presId="urn:microsoft.com/office/officeart/2016/7/layout/BasicTimeline"/>
    <dgm:cxn modelId="{ADEC1BDB-5EA2-4B87-83C7-69C4C9E4AE9E}" type="presParOf" srcId="{1B423977-AD7C-47E5-B5FC-55E17392A3D6}" destId="{3E31F1C6-B1BA-43A8-9681-3C48FD1A09BC}" srcOrd="3" destOrd="0" presId="urn:microsoft.com/office/officeart/2016/7/layout/BasicTimeline"/>
    <dgm:cxn modelId="{377D16BC-9CA7-4AD8-BDE5-FC501F2F3654}" type="presParOf" srcId="{1B423977-AD7C-47E5-B5FC-55E17392A3D6}" destId="{72BAAC2A-D546-4049-9ADD-4ABA17A94978}" srcOrd="4" destOrd="0" presId="urn:microsoft.com/office/officeart/2016/7/layout/BasicTimeline"/>
    <dgm:cxn modelId="{8C786B79-3521-4F5C-B4E0-5015F947DAF1}" type="presParOf" srcId="{C6B5BFAC-2190-45E4-8006-D4EB3E26F8BA}" destId="{FD62D428-8753-4E2F-BB16-19E9420F1C97}" srcOrd="3" destOrd="0" presId="urn:microsoft.com/office/officeart/2016/7/layout/BasicTimeline"/>
    <dgm:cxn modelId="{4CFAB2B2-7E2D-450F-AD56-865B2528DF7D}" type="presParOf" srcId="{C6B5BFAC-2190-45E4-8006-D4EB3E26F8BA}" destId="{187C8988-A4D6-4C2B-85B5-DA601F80D1F0}" srcOrd="4" destOrd="0" presId="urn:microsoft.com/office/officeart/2016/7/layout/BasicTimeline"/>
    <dgm:cxn modelId="{5ED1CB93-F6A2-439E-8112-541D7738EF06}" type="presParOf" srcId="{187C8988-A4D6-4C2B-85B5-DA601F80D1F0}" destId="{B6230AC8-FF37-48F7-977F-D663619AE52F}" srcOrd="0" destOrd="0" presId="urn:microsoft.com/office/officeart/2016/7/layout/BasicTimeline"/>
    <dgm:cxn modelId="{0C8C07A5-0CA4-4AF4-96E8-02CD9A2F5778}" type="presParOf" srcId="{187C8988-A4D6-4C2B-85B5-DA601F80D1F0}" destId="{0DC718FC-2939-4618-B945-7F29DDD8D535}" srcOrd="1" destOrd="0" presId="urn:microsoft.com/office/officeart/2016/7/layout/BasicTimeline"/>
    <dgm:cxn modelId="{8CAE7DB8-9135-4876-BAC2-11212E51D79A}" type="presParOf" srcId="{0DC718FC-2939-4618-B945-7F29DDD8D535}" destId="{D47994E2-028E-45ED-9AEF-8C147D1E167C}" srcOrd="0" destOrd="0" presId="urn:microsoft.com/office/officeart/2016/7/layout/BasicTimeline"/>
    <dgm:cxn modelId="{3B75C8B6-B4FC-48A9-9881-CF9C63F135C7}" type="presParOf" srcId="{0DC718FC-2939-4618-B945-7F29DDD8D535}" destId="{8AFCB583-145F-4957-8744-47315CD59274}" srcOrd="1" destOrd="0" presId="urn:microsoft.com/office/officeart/2016/7/layout/BasicTimeline"/>
    <dgm:cxn modelId="{D36921C8-728B-4D65-935B-F331304B6723}" type="presParOf" srcId="{187C8988-A4D6-4C2B-85B5-DA601F80D1F0}" destId="{669C044E-132D-4F60-8C05-CB8B6FEABAC0}" srcOrd="2" destOrd="0" presId="urn:microsoft.com/office/officeart/2016/7/layout/BasicTimeline"/>
    <dgm:cxn modelId="{964342A1-F013-42E8-B7AD-B86417B5588C}" type="presParOf" srcId="{187C8988-A4D6-4C2B-85B5-DA601F80D1F0}" destId="{F0D7A421-A2EC-4BD6-8E2C-7241C765D69B}" srcOrd="3" destOrd="0" presId="urn:microsoft.com/office/officeart/2016/7/layout/BasicTimeline"/>
    <dgm:cxn modelId="{5AB30875-F721-44EB-87BC-65D06A2E21CB}" type="presParOf" srcId="{187C8988-A4D6-4C2B-85B5-DA601F80D1F0}" destId="{AED8E4B1-4612-47E6-94D4-66DAF1B9AB42}" srcOrd="4" destOrd="0" presId="urn:microsoft.com/office/officeart/2016/7/layout/Basic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5F1AA4F-0FFC-4DAE-B6C7-D330C870CFE0}" type="doc">
      <dgm:prSet loTypeId="urn:microsoft.com/office/officeart/2016/7/layout/BasicTimeline" loCatId="timeline" qsTypeId="urn:microsoft.com/office/officeart/2005/8/quickstyle/simple1" qsCatId="simple" csTypeId="urn:microsoft.com/office/officeart/2005/8/colors/accent1_2" csCatId="accent1" phldr="1"/>
      <dgm:spPr/>
      <dgm:t>
        <a:bodyPr/>
        <a:lstStyle/>
        <a:p>
          <a:endParaRPr lang="en-GB"/>
        </a:p>
      </dgm:t>
    </dgm:pt>
    <dgm:pt modelId="{D552CF14-4C38-42D1-9D41-74A212E33622}">
      <dgm:prSet phldrT="[Text]" phldr="0"/>
      <dgm:spPr/>
      <dgm:t>
        <a:bodyPr/>
        <a:lstStyle/>
        <a:p>
          <a:pPr rtl="0">
            <a:defRPr b="1"/>
          </a:pPr>
          <a:r>
            <a:rPr lang="en-GB">
              <a:latin typeface="Century Gothic" panose="020B0502020202020204"/>
            </a:rPr>
            <a:t>WC 07/04/25</a:t>
          </a:r>
          <a:endParaRPr lang="en-GB"/>
        </a:p>
      </dgm:t>
    </dgm:pt>
    <dgm:pt modelId="{CC127FE0-9CE0-49B7-A066-C8CC45452194}" type="parTrans" cxnId="{1E778534-13F7-4114-A276-CEB9F52411D4}">
      <dgm:prSet/>
      <dgm:spPr/>
      <dgm:t>
        <a:bodyPr/>
        <a:lstStyle/>
        <a:p>
          <a:endParaRPr lang="en-GB"/>
        </a:p>
      </dgm:t>
    </dgm:pt>
    <dgm:pt modelId="{5684200A-0BAD-4BFF-8CF8-731BA37B1A1B}" type="sibTrans" cxnId="{1E778534-13F7-4114-A276-CEB9F52411D4}">
      <dgm:prSet/>
      <dgm:spPr/>
      <dgm:t>
        <a:bodyPr/>
        <a:lstStyle/>
        <a:p>
          <a:endParaRPr lang="en-GB"/>
        </a:p>
      </dgm:t>
    </dgm:pt>
    <dgm:pt modelId="{EA9425C3-6C3E-4D12-BA32-E8D23BCF2488}">
      <dgm:prSet phldrT="[Text]" phldr="0"/>
      <dgm:spPr/>
      <dgm:t>
        <a:bodyPr/>
        <a:lstStyle/>
        <a:p>
          <a:pPr rtl="0"/>
          <a:r>
            <a:rPr lang="en-GB">
              <a:latin typeface="Century Gothic" panose="020B0502020202020204"/>
            </a:rPr>
            <a:t>Began research for assignment, looking for credible sources.</a:t>
          </a:r>
          <a:endParaRPr lang="en-GB"/>
        </a:p>
      </dgm:t>
    </dgm:pt>
    <dgm:pt modelId="{835A9540-139F-4E74-95F6-7BE7DA11827B}" type="parTrans" cxnId="{293EBB2C-96AF-4C16-9D9C-8DA59B420F3D}">
      <dgm:prSet/>
      <dgm:spPr/>
      <dgm:t>
        <a:bodyPr/>
        <a:lstStyle/>
        <a:p>
          <a:endParaRPr lang="en-GB"/>
        </a:p>
      </dgm:t>
    </dgm:pt>
    <dgm:pt modelId="{37795853-72BF-4573-AB2B-44C8AB01E609}" type="sibTrans" cxnId="{293EBB2C-96AF-4C16-9D9C-8DA59B420F3D}">
      <dgm:prSet/>
      <dgm:spPr/>
      <dgm:t>
        <a:bodyPr/>
        <a:lstStyle/>
        <a:p>
          <a:endParaRPr lang="en-GB"/>
        </a:p>
      </dgm:t>
    </dgm:pt>
    <dgm:pt modelId="{39AB952E-B1AA-4EAF-B9E3-585EF516AB02}">
      <dgm:prSet phldrT="[Text]" phldr="0"/>
      <dgm:spPr/>
      <dgm:t>
        <a:bodyPr/>
        <a:lstStyle/>
        <a:p>
          <a:pPr rtl="0">
            <a:defRPr b="1"/>
          </a:pPr>
          <a:r>
            <a:rPr lang="en-GB">
              <a:latin typeface="Century Gothic" panose="020B0502020202020204"/>
            </a:rPr>
            <a:t>WC 14/04/25</a:t>
          </a:r>
          <a:endParaRPr lang="en-GB"/>
        </a:p>
      </dgm:t>
    </dgm:pt>
    <dgm:pt modelId="{4EEE4654-F686-4170-978F-F7807DB6A764}" type="parTrans" cxnId="{77F8D6A3-D102-43D6-A6CE-9738B30B7B8E}">
      <dgm:prSet/>
      <dgm:spPr/>
      <dgm:t>
        <a:bodyPr/>
        <a:lstStyle/>
        <a:p>
          <a:endParaRPr lang="en-GB"/>
        </a:p>
      </dgm:t>
    </dgm:pt>
    <dgm:pt modelId="{758E5F1B-4C71-4D48-BEDD-2E9CFB561D17}" type="sibTrans" cxnId="{77F8D6A3-D102-43D6-A6CE-9738B30B7B8E}">
      <dgm:prSet/>
      <dgm:spPr/>
      <dgm:t>
        <a:bodyPr/>
        <a:lstStyle/>
        <a:p>
          <a:endParaRPr lang="en-GB"/>
        </a:p>
      </dgm:t>
    </dgm:pt>
    <dgm:pt modelId="{D5262738-642D-4530-B5BB-6A1E03A52C4F}">
      <dgm:prSet phldrT="[Text]" phldr="0"/>
      <dgm:spPr/>
      <dgm:t>
        <a:bodyPr/>
        <a:lstStyle/>
        <a:p>
          <a:pPr rtl="0"/>
          <a:r>
            <a:rPr lang="en-GB">
              <a:latin typeface="Century Gothic" panose="020B0502020202020204"/>
            </a:rPr>
            <a:t>Started planning and then writing slides.</a:t>
          </a:r>
          <a:endParaRPr lang="en-GB"/>
        </a:p>
      </dgm:t>
    </dgm:pt>
    <dgm:pt modelId="{1E3CA5BE-C35E-42E0-B004-5E8D84CC8890}" type="parTrans" cxnId="{339E040B-D3EE-4F87-AF3B-CFF6264FD5FE}">
      <dgm:prSet/>
      <dgm:spPr/>
      <dgm:t>
        <a:bodyPr/>
        <a:lstStyle/>
        <a:p>
          <a:endParaRPr lang="en-GB"/>
        </a:p>
      </dgm:t>
    </dgm:pt>
    <dgm:pt modelId="{725F2557-32E1-41F4-8D46-E5D6929E7E58}" type="sibTrans" cxnId="{339E040B-D3EE-4F87-AF3B-CFF6264FD5FE}">
      <dgm:prSet/>
      <dgm:spPr/>
      <dgm:t>
        <a:bodyPr/>
        <a:lstStyle/>
        <a:p>
          <a:endParaRPr lang="en-GB"/>
        </a:p>
      </dgm:t>
    </dgm:pt>
    <dgm:pt modelId="{BA3F971F-4E07-444F-B92E-F85076216D93}">
      <dgm:prSet phldrT="[Text]" phldr="0"/>
      <dgm:spPr/>
      <dgm:t>
        <a:bodyPr/>
        <a:lstStyle/>
        <a:p>
          <a:pPr rtl="0">
            <a:defRPr b="1"/>
          </a:pPr>
          <a:r>
            <a:rPr lang="en-GB">
              <a:latin typeface="Century Gothic" panose="020B0502020202020204"/>
            </a:rPr>
            <a:t>WC 21/04/25</a:t>
          </a:r>
          <a:endParaRPr lang="en-GB"/>
        </a:p>
      </dgm:t>
    </dgm:pt>
    <dgm:pt modelId="{DC86D84B-B46A-4F61-8FC0-3DF213B0EFBD}" type="parTrans" cxnId="{B286AFA0-A12A-49CC-9963-864E8FC3F13B}">
      <dgm:prSet/>
      <dgm:spPr/>
      <dgm:t>
        <a:bodyPr/>
        <a:lstStyle/>
        <a:p>
          <a:endParaRPr lang="en-GB"/>
        </a:p>
      </dgm:t>
    </dgm:pt>
    <dgm:pt modelId="{568F8A9A-81A5-451B-B6DD-1652EFAAB8B0}" type="sibTrans" cxnId="{B286AFA0-A12A-49CC-9963-864E8FC3F13B}">
      <dgm:prSet/>
      <dgm:spPr/>
      <dgm:t>
        <a:bodyPr/>
        <a:lstStyle/>
        <a:p>
          <a:endParaRPr lang="en-GB"/>
        </a:p>
      </dgm:t>
    </dgm:pt>
    <dgm:pt modelId="{19E50131-51CF-459D-AC19-A27113DDBA6B}">
      <dgm:prSet phldrT="[Text]" phldr="0"/>
      <dgm:spPr/>
      <dgm:t>
        <a:bodyPr/>
        <a:lstStyle/>
        <a:p>
          <a:pPr rtl="0"/>
          <a:r>
            <a:rPr lang="en-GB">
              <a:latin typeface="Century Gothic" panose="020B0502020202020204"/>
            </a:rPr>
            <a:t>Finished writing slides.</a:t>
          </a:r>
          <a:endParaRPr lang="en-GB"/>
        </a:p>
      </dgm:t>
    </dgm:pt>
    <dgm:pt modelId="{28100700-52CC-41D6-841D-6DC6C6FFCD23}" type="parTrans" cxnId="{9E9C2C8C-D4F1-47B3-BCED-87012D323920}">
      <dgm:prSet/>
      <dgm:spPr/>
      <dgm:t>
        <a:bodyPr/>
        <a:lstStyle/>
        <a:p>
          <a:endParaRPr lang="en-GB"/>
        </a:p>
      </dgm:t>
    </dgm:pt>
    <dgm:pt modelId="{941CD4C1-4DFB-4F74-86AD-ADDF44078916}" type="sibTrans" cxnId="{9E9C2C8C-D4F1-47B3-BCED-87012D323920}">
      <dgm:prSet/>
      <dgm:spPr/>
      <dgm:t>
        <a:bodyPr/>
        <a:lstStyle/>
        <a:p>
          <a:endParaRPr lang="en-GB"/>
        </a:p>
      </dgm:t>
    </dgm:pt>
    <dgm:pt modelId="{C51EE519-F7BF-4339-BE8B-0BBC9CB69905}" type="pres">
      <dgm:prSet presAssocID="{25F1AA4F-0FFC-4DAE-B6C7-D330C870CFE0}" presName="root" presStyleCnt="0">
        <dgm:presLayoutVars>
          <dgm:chMax/>
          <dgm:chPref/>
          <dgm:animLvl val="lvl"/>
        </dgm:presLayoutVars>
      </dgm:prSet>
      <dgm:spPr/>
    </dgm:pt>
    <dgm:pt modelId="{35E76EB1-3464-4A1B-99BD-0CBD26DF4B0D}" type="pres">
      <dgm:prSet presAssocID="{25F1AA4F-0FFC-4DAE-B6C7-D330C870CFE0}" presName="divider" presStyleLbl="fgAccFollowNode1" presStyleIdx="0" presStyleCnt="1"/>
      <dgm:spPr>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tailEnd type="triangle" w="lg" len="lg"/>
        </a:ln>
        <a:effectLst/>
      </dgm:spPr>
    </dgm:pt>
    <dgm:pt modelId="{C52B1756-E3B7-4BAB-9A06-165F19D75E32}" type="pres">
      <dgm:prSet presAssocID="{25F1AA4F-0FFC-4DAE-B6C7-D330C870CFE0}" presName="nodes" presStyleCnt="0">
        <dgm:presLayoutVars>
          <dgm:chMax/>
          <dgm:chPref/>
          <dgm:animLvl val="lvl"/>
        </dgm:presLayoutVars>
      </dgm:prSet>
      <dgm:spPr/>
    </dgm:pt>
    <dgm:pt modelId="{4BA9A2F3-DD5D-4F9C-9140-65BB570249C5}" type="pres">
      <dgm:prSet presAssocID="{D552CF14-4C38-42D1-9D41-74A212E33622}" presName="composite" presStyleCnt="0"/>
      <dgm:spPr/>
    </dgm:pt>
    <dgm:pt modelId="{BD396F93-0F6D-4374-911C-0E28EE97AFBF}" type="pres">
      <dgm:prSet presAssocID="{D552CF14-4C38-42D1-9D41-74A212E33622}" presName="L1TextContainer" presStyleLbl="revTx" presStyleIdx="0" presStyleCnt="3">
        <dgm:presLayoutVars>
          <dgm:chMax val="1"/>
          <dgm:chPref val="1"/>
          <dgm:bulletEnabled val="1"/>
        </dgm:presLayoutVars>
      </dgm:prSet>
      <dgm:spPr/>
    </dgm:pt>
    <dgm:pt modelId="{68DF3C11-23CE-4E1F-B2ED-24C3D3B1DE72}" type="pres">
      <dgm:prSet presAssocID="{D552CF14-4C38-42D1-9D41-74A212E33622}" presName="L2TextContainerWrapper" presStyleCnt="0">
        <dgm:presLayoutVars>
          <dgm:chMax val="0"/>
          <dgm:chPref val="0"/>
          <dgm:bulletEnabled val="1"/>
        </dgm:presLayoutVars>
      </dgm:prSet>
      <dgm:spPr/>
    </dgm:pt>
    <dgm:pt modelId="{C1CD8DA7-0112-4E37-955D-C6B3CE9E52AF}" type="pres">
      <dgm:prSet presAssocID="{D552CF14-4C38-42D1-9D41-74A212E33622}" presName="L2TextContainer" presStyleLbl="bgAcc1" presStyleIdx="0" presStyleCnt="3"/>
      <dgm:spPr/>
    </dgm:pt>
    <dgm:pt modelId="{93BD8CA1-6DFB-4190-A9DC-22BC671BC84A}" type="pres">
      <dgm:prSet presAssocID="{D552CF14-4C38-42D1-9D41-74A212E33622}" presName="FlexibleEmptyPlaceHolder" presStyleCnt="0"/>
      <dgm:spPr/>
    </dgm:pt>
    <dgm:pt modelId="{C4BB52AC-7825-45BB-87FB-E9EA4F41F08E}" type="pres">
      <dgm:prSet presAssocID="{D552CF14-4C38-42D1-9D41-74A212E33622}" presName="ConnectLine" presStyleLbl="sibTrans1D1" presStyleIdx="0" presStyleCnt="3"/>
      <dgm:spPr>
        <a:noFill/>
        <a:ln w="9525" cap="rnd" cmpd="sng" algn="ctr">
          <a:solidFill>
            <a:schemeClr val="accent1">
              <a:hueOff val="0"/>
              <a:satOff val="0"/>
              <a:lumOff val="0"/>
              <a:alphaOff val="0"/>
            </a:schemeClr>
          </a:solidFill>
          <a:prstDash val="dash"/>
        </a:ln>
        <a:effectLst/>
      </dgm:spPr>
    </dgm:pt>
    <dgm:pt modelId="{E892D599-4B76-40F0-B73E-156EDA2596C9}" type="pres">
      <dgm:prSet presAssocID="{D552CF14-4C38-42D1-9D41-74A212E33622}" presName="ConnectorPoint" presStyleLbl="alignNode1" presStyleIdx="0" presStyleCnt="3"/>
      <dgm:spPr/>
    </dgm:pt>
    <dgm:pt modelId="{3BD9745C-679C-4147-9567-CD79D8A18CF6}" type="pres">
      <dgm:prSet presAssocID="{D552CF14-4C38-42D1-9D41-74A212E33622}" presName="EmptyPlaceHolder" presStyleCnt="0"/>
      <dgm:spPr/>
    </dgm:pt>
    <dgm:pt modelId="{91E1D693-0D60-427C-A70B-EAF3E1A1E903}" type="pres">
      <dgm:prSet presAssocID="{5684200A-0BAD-4BFF-8CF8-731BA37B1A1B}" presName="spaceBetweenRectangles" presStyleCnt="0"/>
      <dgm:spPr/>
    </dgm:pt>
    <dgm:pt modelId="{84DC7255-B874-4045-ACB9-D345F69EBA27}" type="pres">
      <dgm:prSet presAssocID="{39AB952E-B1AA-4EAF-B9E3-585EF516AB02}" presName="composite" presStyleCnt="0"/>
      <dgm:spPr/>
    </dgm:pt>
    <dgm:pt modelId="{1C71F750-615E-4246-AB10-06E7F1C1B582}" type="pres">
      <dgm:prSet presAssocID="{39AB952E-B1AA-4EAF-B9E3-585EF516AB02}" presName="L1TextContainer" presStyleLbl="revTx" presStyleIdx="1" presStyleCnt="3">
        <dgm:presLayoutVars>
          <dgm:chMax val="1"/>
          <dgm:chPref val="1"/>
          <dgm:bulletEnabled val="1"/>
        </dgm:presLayoutVars>
      </dgm:prSet>
      <dgm:spPr/>
    </dgm:pt>
    <dgm:pt modelId="{C504126B-C082-4062-A182-5EAF3791D3AC}" type="pres">
      <dgm:prSet presAssocID="{39AB952E-B1AA-4EAF-B9E3-585EF516AB02}" presName="L2TextContainerWrapper" presStyleCnt="0">
        <dgm:presLayoutVars>
          <dgm:chMax val="0"/>
          <dgm:chPref val="0"/>
          <dgm:bulletEnabled val="1"/>
        </dgm:presLayoutVars>
      </dgm:prSet>
      <dgm:spPr/>
    </dgm:pt>
    <dgm:pt modelId="{CEB664B9-A1D9-4CC5-9D27-70E23F45E03D}" type="pres">
      <dgm:prSet presAssocID="{39AB952E-B1AA-4EAF-B9E3-585EF516AB02}" presName="L2TextContainer" presStyleLbl="bgAcc1" presStyleIdx="1" presStyleCnt="3"/>
      <dgm:spPr/>
    </dgm:pt>
    <dgm:pt modelId="{1A5C393D-27F6-4C11-8C01-7DBA30A9ED65}" type="pres">
      <dgm:prSet presAssocID="{39AB952E-B1AA-4EAF-B9E3-585EF516AB02}" presName="FlexibleEmptyPlaceHolder" presStyleCnt="0"/>
      <dgm:spPr/>
    </dgm:pt>
    <dgm:pt modelId="{E5A8B02F-48C3-4912-844E-7DC7280CE2AA}" type="pres">
      <dgm:prSet presAssocID="{39AB952E-B1AA-4EAF-B9E3-585EF516AB02}" presName="ConnectLine" presStyleLbl="sibTrans1D1" presStyleIdx="1" presStyleCnt="3"/>
      <dgm:spPr>
        <a:noFill/>
        <a:ln w="9525" cap="rnd" cmpd="sng" algn="ctr">
          <a:solidFill>
            <a:schemeClr val="accent1">
              <a:hueOff val="0"/>
              <a:satOff val="0"/>
              <a:lumOff val="0"/>
              <a:alphaOff val="0"/>
            </a:schemeClr>
          </a:solidFill>
          <a:prstDash val="dash"/>
        </a:ln>
        <a:effectLst/>
      </dgm:spPr>
    </dgm:pt>
    <dgm:pt modelId="{8DF144DE-8FF0-4143-A903-FE7090925080}" type="pres">
      <dgm:prSet presAssocID="{39AB952E-B1AA-4EAF-B9E3-585EF516AB02}" presName="ConnectorPoint" presStyleLbl="alignNode1" presStyleIdx="1" presStyleCnt="3"/>
      <dgm:spPr/>
    </dgm:pt>
    <dgm:pt modelId="{3047401E-1D2D-45D2-9634-532D4604A653}" type="pres">
      <dgm:prSet presAssocID="{39AB952E-B1AA-4EAF-B9E3-585EF516AB02}" presName="EmptyPlaceHolder" presStyleCnt="0"/>
      <dgm:spPr/>
    </dgm:pt>
    <dgm:pt modelId="{DBA3B69A-BA18-402A-A02D-589C3328E80D}" type="pres">
      <dgm:prSet presAssocID="{758E5F1B-4C71-4D48-BEDD-2E9CFB561D17}" presName="spaceBetweenRectangles" presStyleCnt="0"/>
      <dgm:spPr/>
    </dgm:pt>
    <dgm:pt modelId="{07BFAE0B-2379-4E96-B4FF-BBE35017BF43}" type="pres">
      <dgm:prSet presAssocID="{BA3F971F-4E07-444F-B92E-F85076216D93}" presName="composite" presStyleCnt="0"/>
      <dgm:spPr/>
    </dgm:pt>
    <dgm:pt modelId="{0810F4F2-B43F-4773-A53F-A439399C2AAB}" type="pres">
      <dgm:prSet presAssocID="{BA3F971F-4E07-444F-B92E-F85076216D93}" presName="L1TextContainer" presStyleLbl="revTx" presStyleIdx="2" presStyleCnt="3">
        <dgm:presLayoutVars>
          <dgm:chMax val="1"/>
          <dgm:chPref val="1"/>
          <dgm:bulletEnabled val="1"/>
        </dgm:presLayoutVars>
      </dgm:prSet>
      <dgm:spPr/>
    </dgm:pt>
    <dgm:pt modelId="{327671B8-C222-4356-BD7B-5456DB479FEB}" type="pres">
      <dgm:prSet presAssocID="{BA3F971F-4E07-444F-B92E-F85076216D93}" presName="L2TextContainerWrapper" presStyleCnt="0">
        <dgm:presLayoutVars>
          <dgm:chMax val="0"/>
          <dgm:chPref val="0"/>
          <dgm:bulletEnabled val="1"/>
        </dgm:presLayoutVars>
      </dgm:prSet>
      <dgm:spPr/>
    </dgm:pt>
    <dgm:pt modelId="{9AFD56FB-9537-4D3A-976C-EEDDC864474B}" type="pres">
      <dgm:prSet presAssocID="{BA3F971F-4E07-444F-B92E-F85076216D93}" presName="L2TextContainer" presStyleLbl="bgAcc1" presStyleIdx="2" presStyleCnt="3"/>
      <dgm:spPr/>
    </dgm:pt>
    <dgm:pt modelId="{C795AEB5-5465-46C3-8025-D0D6FE09F247}" type="pres">
      <dgm:prSet presAssocID="{BA3F971F-4E07-444F-B92E-F85076216D93}" presName="FlexibleEmptyPlaceHolder" presStyleCnt="0"/>
      <dgm:spPr/>
    </dgm:pt>
    <dgm:pt modelId="{D3E1B57E-7819-47E7-A1B8-62084227D7D0}" type="pres">
      <dgm:prSet presAssocID="{BA3F971F-4E07-444F-B92E-F85076216D93}" presName="ConnectLine" presStyleLbl="sibTrans1D1" presStyleIdx="2" presStyleCnt="3"/>
      <dgm:spPr>
        <a:noFill/>
        <a:ln w="9525" cap="rnd" cmpd="sng" algn="ctr">
          <a:solidFill>
            <a:schemeClr val="accent1">
              <a:hueOff val="0"/>
              <a:satOff val="0"/>
              <a:lumOff val="0"/>
              <a:alphaOff val="0"/>
            </a:schemeClr>
          </a:solidFill>
          <a:prstDash val="dash"/>
        </a:ln>
        <a:effectLst/>
      </dgm:spPr>
    </dgm:pt>
    <dgm:pt modelId="{35A1563E-3A66-441E-B78C-4E54FE11DB56}" type="pres">
      <dgm:prSet presAssocID="{BA3F971F-4E07-444F-B92E-F85076216D93}" presName="ConnectorPoint" presStyleLbl="alignNode1" presStyleIdx="2" presStyleCnt="3"/>
      <dgm:spPr/>
    </dgm:pt>
    <dgm:pt modelId="{BE0B5E15-3BC9-41C6-943C-F464842B3E65}" type="pres">
      <dgm:prSet presAssocID="{BA3F971F-4E07-444F-B92E-F85076216D93}" presName="EmptyPlaceHolder" presStyleCnt="0"/>
      <dgm:spPr/>
    </dgm:pt>
  </dgm:ptLst>
  <dgm:cxnLst>
    <dgm:cxn modelId="{71237E0A-B824-4360-98C9-8E4222098F18}" type="presOf" srcId="{D552CF14-4C38-42D1-9D41-74A212E33622}" destId="{BD396F93-0F6D-4374-911C-0E28EE97AFBF}" srcOrd="0" destOrd="0" presId="urn:microsoft.com/office/officeart/2016/7/layout/BasicTimeline"/>
    <dgm:cxn modelId="{339E040B-D3EE-4F87-AF3B-CFF6264FD5FE}" srcId="{39AB952E-B1AA-4EAF-B9E3-585EF516AB02}" destId="{D5262738-642D-4530-B5BB-6A1E03A52C4F}" srcOrd="0" destOrd="0" parTransId="{1E3CA5BE-C35E-42E0-B004-5E8D84CC8890}" sibTransId="{725F2557-32E1-41F4-8D46-E5D6929E7E58}"/>
    <dgm:cxn modelId="{72CF4F1D-5E2B-4E18-BD14-F57F0B12DC38}" type="presOf" srcId="{BA3F971F-4E07-444F-B92E-F85076216D93}" destId="{0810F4F2-B43F-4773-A53F-A439399C2AAB}" srcOrd="0" destOrd="0" presId="urn:microsoft.com/office/officeart/2016/7/layout/BasicTimeline"/>
    <dgm:cxn modelId="{293EBB2C-96AF-4C16-9D9C-8DA59B420F3D}" srcId="{D552CF14-4C38-42D1-9D41-74A212E33622}" destId="{EA9425C3-6C3E-4D12-BA32-E8D23BCF2488}" srcOrd="0" destOrd="0" parTransId="{835A9540-139F-4E74-95F6-7BE7DA11827B}" sibTransId="{37795853-72BF-4573-AB2B-44C8AB01E609}"/>
    <dgm:cxn modelId="{1E778534-13F7-4114-A276-CEB9F52411D4}" srcId="{25F1AA4F-0FFC-4DAE-B6C7-D330C870CFE0}" destId="{D552CF14-4C38-42D1-9D41-74A212E33622}" srcOrd="0" destOrd="0" parTransId="{CC127FE0-9CE0-49B7-A066-C8CC45452194}" sibTransId="{5684200A-0BAD-4BFF-8CF8-731BA37B1A1B}"/>
    <dgm:cxn modelId="{B667537B-9A64-43BB-B641-735DF1619B9B}" type="presOf" srcId="{19E50131-51CF-459D-AC19-A27113DDBA6B}" destId="{9AFD56FB-9537-4D3A-976C-EEDDC864474B}" srcOrd="0" destOrd="0" presId="urn:microsoft.com/office/officeart/2016/7/layout/BasicTimeline"/>
    <dgm:cxn modelId="{18AB3F83-1504-4A51-A2E5-61381FC65BB2}" type="presOf" srcId="{25F1AA4F-0FFC-4DAE-B6C7-D330C870CFE0}" destId="{C51EE519-F7BF-4339-BE8B-0BBC9CB69905}" srcOrd="0" destOrd="0" presId="urn:microsoft.com/office/officeart/2016/7/layout/BasicTimeline"/>
    <dgm:cxn modelId="{9E9C2C8C-D4F1-47B3-BCED-87012D323920}" srcId="{BA3F971F-4E07-444F-B92E-F85076216D93}" destId="{19E50131-51CF-459D-AC19-A27113DDBA6B}" srcOrd="0" destOrd="0" parTransId="{28100700-52CC-41D6-841D-6DC6C6FFCD23}" sibTransId="{941CD4C1-4DFB-4F74-86AD-ADDF44078916}"/>
    <dgm:cxn modelId="{B286AFA0-A12A-49CC-9963-864E8FC3F13B}" srcId="{25F1AA4F-0FFC-4DAE-B6C7-D330C870CFE0}" destId="{BA3F971F-4E07-444F-B92E-F85076216D93}" srcOrd="2" destOrd="0" parTransId="{DC86D84B-B46A-4F61-8FC0-3DF213B0EFBD}" sibTransId="{568F8A9A-81A5-451B-B6DD-1652EFAAB8B0}"/>
    <dgm:cxn modelId="{77F8D6A3-D102-43D6-A6CE-9738B30B7B8E}" srcId="{25F1AA4F-0FFC-4DAE-B6C7-D330C870CFE0}" destId="{39AB952E-B1AA-4EAF-B9E3-585EF516AB02}" srcOrd="1" destOrd="0" parTransId="{4EEE4654-F686-4170-978F-F7807DB6A764}" sibTransId="{758E5F1B-4C71-4D48-BEDD-2E9CFB561D17}"/>
    <dgm:cxn modelId="{246DA1AB-713A-4AF3-B2E6-12C8A17BA3EC}" type="presOf" srcId="{39AB952E-B1AA-4EAF-B9E3-585EF516AB02}" destId="{1C71F750-615E-4246-AB10-06E7F1C1B582}" srcOrd="0" destOrd="0" presId="urn:microsoft.com/office/officeart/2016/7/layout/BasicTimeline"/>
    <dgm:cxn modelId="{15EBEAD4-28A3-4241-8E8E-F589D3109CD6}" type="presOf" srcId="{D5262738-642D-4530-B5BB-6A1E03A52C4F}" destId="{CEB664B9-A1D9-4CC5-9D27-70E23F45E03D}" srcOrd="0" destOrd="0" presId="urn:microsoft.com/office/officeart/2016/7/layout/BasicTimeline"/>
    <dgm:cxn modelId="{B956E1E8-C52F-4837-9269-A5837C8CAA7B}" type="presOf" srcId="{EA9425C3-6C3E-4D12-BA32-E8D23BCF2488}" destId="{C1CD8DA7-0112-4E37-955D-C6B3CE9E52AF}" srcOrd="0" destOrd="0" presId="urn:microsoft.com/office/officeart/2016/7/layout/BasicTimeline"/>
    <dgm:cxn modelId="{54C48C2F-521F-49F2-9366-85BFCF65F244}" type="presParOf" srcId="{C51EE519-F7BF-4339-BE8B-0BBC9CB69905}" destId="{35E76EB1-3464-4A1B-99BD-0CBD26DF4B0D}" srcOrd="0" destOrd="0" presId="urn:microsoft.com/office/officeart/2016/7/layout/BasicTimeline"/>
    <dgm:cxn modelId="{4E4AB491-62C6-41AB-8745-857E685A6EAA}" type="presParOf" srcId="{C51EE519-F7BF-4339-BE8B-0BBC9CB69905}" destId="{C52B1756-E3B7-4BAB-9A06-165F19D75E32}" srcOrd="1" destOrd="0" presId="urn:microsoft.com/office/officeart/2016/7/layout/BasicTimeline"/>
    <dgm:cxn modelId="{09043C56-A785-4C5B-B152-38D099A2BF27}" type="presParOf" srcId="{C52B1756-E3B7-4BAB-9A06-165F19D75E32}" destId="{4BA9A2F3-DD5D-4F9C-9140-65BB570249C5}" srcOrd="0" destOrd="0" presId="urn:microsoft.com/office/officeart/2016/7/layout/BasicTimeline"/>
    <dgm:cxn modelId="{BED124FA-DED4-4C11-B520-7A43035FEDE2}" type="presParOf" srcId="{4BA9A2F3-DD5D-4F9C-9140-65BB570249C5}" destId="{BD396F93-0F6D-4374-911C-0E28EE97AFBF}" srcOrd="0" destOrd="0" presId="urn:microsoft.com/office/officeart/2016/7/layout/BasicTimeline"/>
    <dgm:cxn modelId="{63BB9181-5D86-456D-911A-5BADA3B455D5}" type="presParOf" srcId="{4BA9A2F3-DD5D-4F9C-9140-65BB570249C5}" destId="{68DF3C11-23CE-4E1F-B2ED-24C3D3B1DE72}" srcOrd="1" destOrd="0" presId="urn:microsoft.com/office/officeart/2016/7/layout/BasicTimeline"/>
    <dgm:cxn modelId="{DE54B5EA-3A4F-40D0-B155-CECE91F97CD2}" type="presParOf" srcId="{68DF3C11-23CE-4E1F-B2ED-24C3D3B1DE72}" destId="{C1CD8DA7-0112-4E37-955D-C6B3CE9E52AF}" srcOrd="0" destOrd="0" presId="urn:microsoft.com/office/officeart/2016/7/layout/BasicTimeline"/>
    <dgm:cxn modelId="{3FE8B5BC-70FD-4657-B95D-7FE5F18AE6A0}" type="presParOf" srcId="{68DF3C11-23CE-4E1F-B2ED-24C3D3B1DE72}" destId="{93BD8CA1-6DFB-4190-A9DC-22BC671BC84A}" srcOrd="1" destOrd="0" presId="urn:microsoft.com/office/officeart/2016/7/layout/BasicTimeline"/>
    <dgm:cxn modelId="{AEEE7C22-218F-458B-930A-DB4019E5BF6B}" type="presParOf" srcId="{4BA9A2F3-DD5D-4F9C-9140-65BB570249C5}" destId="{C4BB52AC-7825-45BB-87FB-E9EA4F41F08E}" srcOrd="2" destOrd="0" presId="urn:microsoft.com/office/officeart/2016/7/layout/BasicTimeline"/>
    <dgm:cxn modelId="{AC923FF3-CFAE-497C-88D3-D5D56E7F8B50}" type="presParOf" srcId="{4BA9A2F3-DD5D-4F9C-9140-65BB570249C5}" destId="{E892D599-4B76-40F0-B73E-156EDA2596C9}" srcOrd="3" destOrd="0" presId="urn:microsoft.com/office/officeart/2016/7/layout/BasicTimeline"/>
    <dgm:cxn modelId="{0A9BCED4-9823-4A1F-B1E7-38CC884C0624}" type="presParOf" srcId="{4BA9A2F3-DD5D-4F9C-9140-65BB570249C5}" destId="{3BD9745C-679C-4147-9567-CD79D8A18CF6}" srcOrd="4" destOrd="0" presId="urn:microsoft.com/office/officeart/2016/7/layout/BasicTimeline"/>
    <dgm:cxn modelId="{D3B7EAED-51FE-4DFB-A4A0-E2AE9A5D6564}" type="presParOf" srcId="{C52B1756-E3B7-4BAB-9A06-165F19D75E32}" destId="{91E1D693-0D60-427C-A70B-EAF3E1A1E903}" srcOrd="1" destOrd="0" presId="urn:microsoft.com/office/officeart/2016/7/layout/BasicTimeline"/>
    <dgm:cxn modelId="{D7E04677-C36B-4F54-BCCD-42A53AB4A85E}" type="presParOf" srcId="{C52B1756-E3B7-4BAB-9A06-165F19D75E32}" destId="{84DC7255-B874-4045-ACB9-D345F69EBA27}" srcOrd="2" destOrd="0" presId="urn:microsoft.com/office/officeart/2016/7/layout/BasicTimeline"/>
    <dgm:cxn modelId="{F875644C-29F5-492C-BD81-319D48E6F9CA}" type="presParOf" srcId="{84DC7255-B874-4045-ACB9-D345F69EBA27}" destId="{1C71F750-615E-4246-AB10-06E7F1C1B582}" srcOrd="0" destOrd="0" presId="urn:microsoft.com/office/officeart/2016/7/layout/BasicTimeline"/>
    <dgm:cxn modelId="{28E5E47C-4CC9-4920-8510-CF39E0A1B494}" type="presParOf" srcId="{84DC7255-B874-4045-ACB9-D345F69EBA27}" destId="{C504126B-C082-4062-A182-5EAF3791D3AC}" srcOrd="1" destOrd="0" presId="urn:microsoft.com/office/officeart/2016/7/layout/BasicTimeline"/>
    <dgm:cxn modelId="{DBC711D0-8D6C-4821-8682-E46F24367006}" type="presParOf" srcId="{C504126B-C082-4062-A182-5EAF3791D3AC}" destId="{CEB664B9-A1D9-4CC5-9D27-70E23F45E03D}" srcOrd="0" destOrd="0" presId="urn:microsoft.com/office/officeart/2016/7/layout/BasicTimeline"/>
    <dgm:cxn modelId="{B572241E-080E-470B-95BE-073DD996B967}" type="presParOf" srcId="{C504126B-C082-4062-A182-5EAF3791D3AC}" destId="{1A5C393D-27F6-4C11-8C01-7DBA30A9ED65}" srcOrd="1" destOrd="0" presId="urn:microsoft.com/office/officeart/2016/7/layout/BasicTimeline"/>
    <dgm:cxn modelId="{3958D642-F21A-4B86-9D8A-530458900780}" type="presParOf" srcId="{84DC7255-B874-4045-ACB9-D345F69EBA27}" destId="{E5A8B02F-48C3-4912-844E-7DC7280CE2AA}" srcOrd="2" destOrd="0" presId="urn:microsoft.com/office/officeart/2016/7/layout/BasicTimeline"/>
    <dgm:cxn modelId="{7C2F753C-8CCD-4FD0-845A-F8DFAF6AF10B}" type="presParOf" srcId="{84DC7255-B874-4045-ACB9-D345F69EBA27}" destId="{8DF144DE-8FF0-4143-A903-FE7090925080}" srcOrd="3" destOrd="0" presId="urn:microsoft.com/office/officeart/2016/7/layout/BasicTimeline"/>
    <dgm:cxn modelId="{7BF767C1-365B-47D2-B1F4-C1BB0D8C5EFE}" type="presParOf" srcId="{84DC7255-B874-4045-ACB9-D345F69EBA27}" destId="{3047401E-1D2D-45D2-9634-532D4604A653}" srcOrd="4" destOrd="0" presId="urn:microsoft.com/office/officeart/2016/7/layout/BasicTimeline"/>
    <dgm:cxn modelId="{8DE00557-1BAB-4E75-AFE8-68D7B09A45E6}" type="presParOf" srcId="{C52B1756-E3B7-4BAB-9A06-165F19D75E32}" destId="{DBA3B69A-BA18-402A-A02D-589C3328E80D}" srcOrd="3" destOrd="0" presId="urn:microsoft.com/office/officeart/2016/7/layout/BasicTimeline"/>
    <dgm:cxn modelId="{6F5B64A7-CA3A-4332-B3A0-DDDAD4ECC8AB}" type="presParOf" srcId="{C52B1756-E3B7-4BAB-9A06-165F19D75E32}" destId="{07BFAE0B-2379-4E96-B4FF-BBE35017BF43}" srcOrd="4" destOrd="0" presId="urn:microsoft.com/office/officeart/2016/7/layout/BasicTimeline"/>
    <dgm:cxn modelId="{989392D5-A100-444A-A5E8-A58FE6BBDA6F}" type="presParOf" srcId="{07BFAE0B-2379-4E96-B4FF-BBE35017BF43}" destId="{0810F4F2-B43F-4773-A53F-A439399C2AAB}" srcOrd="0" destOrd="0" presId="urn:microsoft.com/office/officeart/2016/7/layout/BasicTimeline"/>
    <dgm:cxn modelId="{7DB14637-072D-4FBD-B28A-C7888A44B98B}" type="presParOf" srcId="{07BFAE0B-2379-4E96-B4FF-BBE35017BF43}" destId="{327671B8-C222-4356-BD7B-5456DB479FEB}" srcOrd="1" destOrd="0" presId="urn:microsoft.com/office/officeart/2016/7/layout/BasicTimeline"/>
    <dgm:cxn modelId="{2A964132-224C-4EC7-9D44-3996FD81E6EF}" type="presParOf" srcId="{327671B8-C222-4356-BD7B-5456DB479FEB}" destId="{9AFD56FB-9537-4D3A-976C-EEDDC864474B}" srcOrd="0" destOrd="0" presId="urn:microsoft.com/office/officeart/2016/7/layout/BasicTimeline"/>
    <dgm:cxn modelId="{29285B6A-D8CC-43CA-8537-C215003B10C8}" type="presParOf" srcId="{327671B8-C222-4356-BD7B-5456DB479FEB}" destId="{C795AEB5-5465-46C3-8025-D0D6FE09F247}" srcOrd="1" destOrd="0" presId="urn:microsoft.com/office/officeart/2016/7/layout/BasicTimeline"/>
    <dgm:cxn modelId="{48F166AF-FC86-4927-9743-6EAB51F6D630}" type="presParOf" srcId="{07BFAE0B-2379-4E96-B4FF-BBE35017BF43}" destId="{D3E1B57E-7819-47E7-A1B8-62084227D7D0}" srcOrd="2" destOrd="0" presId="urn:microsoft.com/office/officeart/2016/7/layout/BasicTimeline"/>
    <dgm:cxn modelId="{2C3C83AC-962E-4929-9FC5-138215320B03}" type="presParOf" srcId="{07BFAE0B-2379-4E96-B4FF-BBE35017BF43}" destId="{35A1563E-3A66-441E-B78C-4E54FE11DB56}" srcOrd="3" destOrd="0" presId="urn:microsoft.com/office/officeart/2016/7/layout/BasicTimeline"/>
    <dgm:cxn modelId="{F46E1B2D-4581-4D54-91C6-140265A105B6}" type="presParOf" srcId="{07BFAE0B-2379-4E96-B4FF-BBE35017BF43}" destId="{BE0B5E15-3BC9-41C6-943C-F464842B3E65}" srcOrd="4" destOrd="0" presId="urn:microsoft.com/office/officeart/2016/7/layout/Basic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D5039D-8A54-45E0-8B57-A96EDEF61F39}">
      <dsp:nvSpPr>
        <dsp:cNvPr id="0" name=""/>
        <dsp:cNvSpPr/>
      </dsp:nvSpPr>
      <dsp:spPr>
        <a:xfrm>
          <a:off x="734165" y="123454"/>
          <a:ext cx="634394" cy="6343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A8F54890-50F2-4C92-B0DA-DFA1E52ACE8D}">
      <dsp:nvSpPr>
        <dsp:cNvPr id="0" name=""/>
        <dsp:cNvSpPr/>
      </dsp:nvSpPr>
      <dsp:spPr>
        <a:xfrm>
          <a:off x="346480" y="969403"/>
          <a:ext cx="1409765" cy="563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a:latin typeface="Century Gothic" panose="020B0502020202020204"/>
            </a:rPr>
            <a:t>2015 – 48%</a:t>
          </a:r>
          <a:endParaRPr lang="en-GB" sz="1800" kern="1200"/>
        </a:p>
      </dsp:txBody>
      <dsp:txXfrm>
        <a:off x="346480" y="969403"/>
        <a:ext cx="1409765" cy="563906"/>
      </dsp:txXfrm>
    </dsp:sp>
    <dsp:sp modelId="{E71ABB06-9AB4-4DFA-9AFF-386EDF9E4567}">
      <dsp:nvSpPr>
        <dsp:cNvPr id="0" name=""/>
        <dsp:cNvSpPr/>
      </dsp:nvSpPr>
      <dsp:spPr>
        <a:xfrm>
          <a:off x="2390640" y="123454"/>
          <a:ext cx="634394" cy="6343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4328394A-DDFE-4B3E-90A6-816D82F5EC62}">
      <dsp:nvSpPr>
        <dsp:cNvPr id="0" name=""/>
        <dsp:cNvSpPr/>
      </dsp:nvSpPr>
      <dsp:spPr>
        <a:xfrm>
          <a:off x="2002954" y="969403"/>
          <a:ext cx="1409765" cy="563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a:latin typeface="Century Gothic" panose="020B0502020202020204"/>
            </a:rPr>
            <a:t> 2023 – 53%</a:t>
          </a:r>
          <a:endParaRPr lang="en-GB" sz="1800" kern="1200"/>
        </a:p>
      </dsp:txBody>
      <dsp:txXfrm>
        <a:off x="2002954" y="969403"/>
        <a:ext cx="1409765" cy="563906"/>
      </dsp:txXfrm>
    </dsp:sp>
    <dsp:sp modelId="{26B5AC35-8A2A-4B1A-A86E-16559D30ACCA}">
      <dsp:nvSpPr>
        <dsp:cNvPr id="0" name=""/>
        <dsp:cNvSpPr/>
      </dsp:nvSpPr>
      <dsp:spPr>
        <a:xfrm>
          <a:off x="1562403" y="1885751"/>
          <a:ext cx="634394" cy="6343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33AA07B5-AB35-43F4-BB89-49976782EBE5}">
      <dsp:nvSpPr>
        <dsp:cNvPr id="0" name=""/>
        <dsp:cNvSpPr/>
      </dsp:nvSpPr>
      <dsp:spPr>
        <a:xfrm>
          <a:off x="1174717" y="2731700"/>
          <a:ext cx="1409765" cy="563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a:latin typeface="Century Gothic" panose="020B0502020202020204"/>
            </a:rPr>
            <a:t>5% increase in 8 years</a:t>
          </a:r>
          <a:endParaRPr lang="en-GB" sz="1800" kern="1200"/>
        </a:p>
      </dsp:txBody>
      <dsp:txXfrm>
        <a:off x="1174717" y="2731700"/>
        <a:ext cx="1409765" cy="5639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34E1C5-CFF7-4625-B1BF-02FCA8B37010}">
      <dsp:nvSpPr>
        <dsp:cNvPr id="0" name=""/>
        <dsp:cNvSpPr/>
      </dsp:nvSpPr>
      <dsp:spPr>
        <a:xfrm>
          <a:off x="0" y="321288"/>
          <a:ext cx="2778556" cy="1764383"/>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D874585-A367-4706-8777-1039B4DD43F5}">
      <dsp:nvSpPr>
        <dsp:cNvPr id="0" name=""/>
        <dsp:cNvSpPr/>
      </dsp:nvSpPr>
      <dsp:spPr>
        <a:xfrm>
          <a:off x="308728" y="614580"/>
          <a:ext cx="2778556" cy="1764383"/>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The gap in statistics shows that women have had barriers within the legal field and there have been a lack of diversity for female solicitors and challenges occur for women who's under-representation in senior roles within the legal profession. </a:t>
          </a:r>
          <a:endParaRPr lang="en-US" sz="1300" kern="1200"/>
        </a:p>
      </dsp:txBody>
      <dsp:txXfrm>
        <a:off x="360405" y="666257"/>
        <a:ext cx="2675202" cy="1661029"/>
      </dsp:txXfrm>
    </dsp:sp>
    <dsp:sp modelId="{0D01D9B5-78A5-4A3C-B15A-5920BDD3976D}">
      <dsp:nvSpPr>
        <dsp:cNvPr id="0" name=""/>
        <dsp:cNvSpPr/>
      </dsp:nvSpPr>
      <dsp:spPr>
        <a:xfrm>
          <a:off x="3396013" y="321288"/>
          <a:ext cx="2778556" cy="1764383"/>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555369-94ED-41EE-B98B-1E1C3DB5DAEE}">
      <dsp:nvSpPr>
        <dsp:cNvPr id="0" name=""/>
        <dsp:cNvSpPr/>
      </dsp:nvSpPr>
      <dsp:spPr>
        <a:xfrm>
          <a:off x="3704742" y="614580"/>
          <a:ext cx="2778556" cy="1764383"/>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Even with the slight increase within the years, gender diversity becomes a hardship within the law industry and although it is a discreet hardship, it still occurs.</a:t>
          </a:r>
          <a:endParaRPr lang="en-US" sz="1300" kern="1200"/>
        </a:p>
      </dsp:txBody>
      <dsp:txXfrm>
        <a:off x="3756419" y="666257"/>
        <a:ext cx="2675202" cy="1661029"/>
      </dsp:txXfrm>
    </dsp:sp>
    <dsp:sp modelId="{E6E42795-2553-4775-BF66-FB62C954AC3C}">
      <dsp:nvSpPr>
        <dsp:cNvPr id="0" name=""/>
        <dsp:cNvSpPr/>
      </dsp:nvSpPr>
      <dsp:spPr>
        <a:xfrm>
          <a:off x="6792027" y="321288"/>
          <a:ext cx="2778556" cy="1764383"/>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E77183-453B-4CBC-9690-825C2B67FB52}">
      <dsp:nvSpPr>
        <dsp:cNvPr id="0" name=""/>
        <dsp:cNvSpPr/>
      </dsp:nvSpPr>
      <dsp:spPr>
        <a:xfrm>
          <a:off x="7100756" y="614580"/>
          <a:ext cx="2778556" cy="1764383"/>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(Solicitors Regulation Authority, 2025)</a:t>
          </a:r>
          <a:endParaRPr lang="en-US" sz="1300" kern="1200"/>
        </a:p>
      </dsp:txBody>
      <dsp:txXfrm>
        <a:off x="7152433" y="666257"/>
        <a:ext cx="2675202" cy="16610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C93E44-8DB1-4266-B2DB-F0CCE98F3B30}">
      <dsp:nvSpPr>
        <dsp:cNvPr id="0" name=""/>
        <dsp:cNvSpPr/>
      </dsp:nvSpPr>
      <dsp:spPr>
        <a:xfrm>
          <a:off x="0" y="0"/>
          <a:ext cx="1123253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D00287-18A4-4A5E-A28C-0DED9BDD194C}">
      <dsp:nvSpPr>
        <dsp:cNvPr id="0" name=""/>
        <dsp:cNvSpPr/>
      </dsp:nvSpPr>
      <dsp:spPr>
        <a:xfrm>
          <a:off x="0" y="0"/>
          <a:ext cx="11232539" cy="1372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Women have a large presence among solicitors but under-represented in top positions. </a:t>
          </a:r>
        </a:p>
      </dsp:txBody>
      <dsp:txXfrm>
        <a:off x="0" y="0"/>
        <a:ext cx="11232539" cy="1372360"/>
      </dsp:txXfrm>
    </dsp:sp>
    <dsp:sp modelId="{5A8D463A-9469-4850-B0DF-652AA2DCCBC9}">
      <dsp:nvSpPr>
        <dsp:cNvPr id="0" name=""/>
        <dsp:cNvSpPr/>
      </dsp:nvSpPr>
      <dsp:spPr>
        <a:xfrm>
          <a:off x="0" y="1372360"/>
          <a:ext cx="1123253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0B6434-EC06-493B-B8AA-6BBC93D2A5FA}">
      <dsp:nvSpPr>
        <dsp:cNvPr id="0" name=""/>
        <dsp:cNvSpPr/>
      </dsp:nvSpPr>
      <dsp:spPr>
        <a:xfrm>
          <a:off x="0" y="1372360"/>
          <a:ext cx="11232539" cy="1372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As of 2023, women will account for 53% of solicitors in England and Wales. However, they make up only 37% of partners, demonstrating a significant imbalance at the highest levels within law firms. </a:t>
          </a:r>
        </a:p>
      </dsp:txBody>
      <dsp:txXfrm>
        <a:off x="0" y="1372360"/>
        <a:ext cx="11232539" cy="1372360"/>
      </dsp:txXfrm>
    </dsp:sp>
    <dsp:sp modelId="{B9AB5F70-D8B1-4E0E-823F-D1B2081349FF}">
      <dsp:nvSpPr>
        <dsp:cNvPr id="0" name=""/>
        <dsp:cNvSpPr/>
      </dsp:nvSpPr>
      <dsp:spPr>
        <a:xfrm>
          <a:off x="0" y="2744721"/>
          <a:ext cx="1123253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20E2B1-B29E-488B-BA01-66A3354A68AA}">
      <dsp:nvSpPr>
        <dsp:cNvPr id="0" name=""/>
        <dsp:cNvSpPr/>
      </dsp:nvSpPr>
      <dsp:spPr>
        <a:xfrm>
          <a:off x="0" y="2744721"/>
          <a:ext cx="11232539" cy="1372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This gap shows that, while admittance into the industry is generally equal, women face barriers to progress to senior positions which could be due to variables such as workplace culture, work-life balance issues, and unconscious bias. </a:t>
          </a:r>
        </a:p>
      </dsp:txBody>
      <dsp:txXfrm>
        <a:off x="0" y="2744721"/>
        <a:ext cx="11232539" cy="1372360"/>
      </dsp:txXfrm>
    </dsp:sp>
    <dsp:sp modelId="{32AC2146-EFEE-4C33-8123-4782B5A3C4F6}">
      <dsp:nvSpPr>
        <dsp:cNvPr id="0" name=""/>
        <dsp:cNvSpPr/>
      </dsp:nvSpPr>
      <dsp:spPr>
        <a:xfrm>
          <a:off x="0" y="4117081"/>
          <a:ext cx="1123253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98DDB3-BBEB-48F0-90B2-957735D5F378}">
      <dsp:nvSpPr>
        <dsp:cNvPr id="0" name=""/>
        <dsp:cNvSpPr/>
      </dsp:nvSpPr>
      <dsp:spPr>
        <a:xfrm>
          <a:off x="0" y="4117081"/>
          <a:ext cx="11232539" cy="1372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Therefore, despite numerical equality at entry levels, women's under-representation in senior roles highlights continued gender diversity challenges in the legal profession.</a:t>
          </a:r>
        </a:p>
      </dsp:txBody>
      <dsp:txXfrm>
        <a:off x="0" y="4117081"/>
        <a:ext cx="11232539" cy="13723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54E9B0-100B-4DE2-AD6B-2F26EAEE7E2A}">
      <dsp:nvSpPr>
        <dsp:cNvPr id="0" name=""/>
        <dsp:cNvSpPr/>
      </dsp:nvSpPr>
      <dsp:spPr>
        <a:xfrm>
          <a:off x="0" y="0"/>
          <a:ext cx="1095936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DD99A4-862E-465F-B5DA-BCE234093E8F}">
      <dsp:nvSpPr>
        <dsp:cNvPr id="0" name=""/>
        <dsp:cNvSpPr/>
      </dsp:nvSpPr>
      <dsp:spPr>
        <a:xfrm>
          <a:off x="0" y="0"/>
          <a:ext cx="10959369" cy="1149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GB" sz="2400" kern="1200">
              <a:solidFill>
                <a:srgbClr val="FFFFFF"/>
              </a:solidFill>
              <a:latin typeface="Century Gothic" panose="020B0502020202020204"/>
            </a:rPr>
            <a:t>Black, Asian, and Minority Ethnic (BAME) people </a:t>
          </a:r>
          <a:r>
            <a:rPr lang="en-GB" sz="2400" kern="1200">
              <a:solidFill>
                <a:srgbClr val="FFFFFF"/>
              </a:solidFill>
            </a:rPr>
            <a:t>are under-represented in </a:t>
          </a:r>
          <a:r>
            <a:rPr lang="en-GB" sz="2400" kern="1200">
              <a:solidFill>
                <a:srgbClr val="FFFFFF"/>
              </a:solidFill>
              <a:latin typeface="Century Gothic" panose="020B0502020202020204"/>
            </a:rPr>
            <a:t>senior </a:t>
          </a:r>
          <a:r>
            <a:rPr lang="en-GB" sz="2400" kern="1200">
              <a:solidFill>
                <a:srgbClr val="FFFFFF"/>
              </a:solidFill>
            </a:rPr>
            <a:t>solicitor </a:t>
          </a:r>
          <a:r>
            <a:rPr lang="en-GB" sz="2400" kern="1200">
              <a:solidFill>
                <a:srgbClr val="FFFFFF"/>
              </a:solidFill>
              <a:latin typeface="Century Gothic" panose="020B0502020202020204"/>
            </a:rPr>
            <a:t>positions</a:t>
          </a:r>
          <a:r>
            <a:rPr lang="en-GB" sz="2400" kern="1200">
              <a:solidFill>
                <a:srgbClr val="FFFFFF"/>
              </a:solidFill>
            </a:rPr>
            <a:t>. </a:t>
          </a:r>
          <a:endParaRPr lang="en-US" sz="2400" kern="1200">
            <a:solidFill>
              <a:srgbClr val="FFFFFF"/>
            </a:solidFill>
          </a:endParaRPr>
        </a:p>
      </dsp:txBody>
      <dsp:txXfrm>
        <a:off x="0" y="0"/>
        <a:ext cx="10959369" cy="1149511"/>
      </dsp:txXfrm>
    </dsp:sp>
    <dsp:sp modelId="{2E4164C7-C352-4452-A520-0AFA1DB73482}">
      <dsp:nvSpPr>
        <dsp:cNvPr id="0" name=""/>
        <dsp:cNvSpPr/>
      </dsp:nvSpPr>
      <dsp:spPr>
        <a:xfrm>
          <a:off x="0" y="1149511"/>
          <a:ext cx="1095936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CE072E-4165-456F-8FCE-8D357C0BDC63}">
      <dsp:nvSpPr>
        <dsp:cNvPr id="0" name=""/>
        <dsp:cNvSpPr/>
      </dsp:nvSpPr>
      <dsp:spPr>
        <a:xfrm>
          <a:off x="0" y="1149511"/>
          <a:ext cx="10959369" cy="1149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GB" sz="2400" kern="1200">
              <a:solidFill>
                <a:srgbClr val="FFFFFF"/>
              </a:solidFill>
              <a:latin typeface="Century Gothic" panose="020B0502020202020204"/>
            </a:rPr>
            <a:t>In 2023, 19</a:t>
          </a:r>
          <a:r>
            <a:rPr lang="en-GB" sz="2400" kern="1200">
              <a:solidFill>
                <a:srgbClr val="FFFFFF"/>
              </a:solidFill>
            </a:rPr>
            <a:t>% of solicitors </a:t>
          </a:r>
          <a:r>
            <a:rPr lang="en-GB" sz="2400" kern="1200">
              <a:solidFill>
                <a:srgbClr val="FFFFFF"/>
              </a:solidFill>
              <a:latin typeface="Century Gothic" panose="020B0502020202020204"/>
            </a:rPr>
            <a:t>identified themselves as BAME. However, </a:t>
          </a:r>
          <a:r>
            <a:rPr lang="en-GB" sz="2400" kern="1200">
              <a:solidFill>
                <a:srgbClr val="FFFFFF"/>
              </a:solidFill>
            </a:rPr>
            <a:t>in </a:t>
          </a:r>
          <a:r>
            <a:rPr lang="en-GB" sz="2400" kern="1200">
              <a:solidFill>
                <a:srgbClr val="FFFFFF"/>
              </a:solidFill>
              <a:latin typeface="Century Gothic" panose="020B0502020202020204"/>
            </a:rPr>
            <a:t>firms with more than 50 partners</a:t>
          </a:r>
          <a:r>
            <a:rPr lang="en-GB" sz="2400" kern="1200">
              <a:solidFill>
                <a:srgbClr val="FFFFFF"/>
              </a:solidFill>
            </a:rPr>
            <a:t>, </a:t>
          </a:r>
          <a:r>
            <a:rPr lang="en-GB" sz="2400" kern="1200">
              <a:solidFill>
                <a:srgbClr val="FFFFFF"/>
              </a:solidFill>
              <a:latin typeface="Century Gothic" panose="020B0502020202020204"/>
            </a:rPr>
            <a:t>only 8</a:t>
          </a:r>
          <a:r>
            <a:rPr lang="en-GB" sz="2400" kern="1200">
              <a:solidFill>
                <a:srgbClr val="FFFFFF"/>
              </a:solidFill>
            </a:rPr>
            <a:t>% </a:t>
          </a:r>
          <a:r>
            <a:rPr lang="en-GB" sz="2400" kern="1200">
              <a:solidFill>
                <a:srgbClr val="FFFFFF"/>
              </a:solidFill>
              <a:latin typeface="Century Gothic" panose="020B0502020202020204"/>
            </a:rPr>
            <a:t>are from BAME backgrounds</a:t>
          </a:r>
          <a:r>
            <a:rPr lang="en-GB" sz="2400" kern="1200">
              <a:solidFill>
                <a:srgbClr val="FFFFFF"/>
              </a:solidFill>
            </a:rPr>
            <a:t>. </a:t>
          </a:r>
          <a:endParaRPr lang="en-US" sz="2400" kern="1200">
            <a:solidFill>
              <a:srgbClr val="FFFFFF"/>
            </a:solidFill>
          </a:endParaRPr>
        </a:p>
      </dsp:txBody>
      <dsp:txXfrm>
        <a:off x="0" y="1149511"/>
        <a:ext cx="10959369" cy="1149511"/>
      </dsp:txXfrm>
    </dsp:sp>
    <dsp:sp modelId="{8B934026-7782-4874-99EA-FE6CAA553845}">
      <dsp:nvSpPr>
        <dsp:cNvPr id="0" name=""/>
        <dsp:cNvSpPr/>
      </dsp:nvSpPr>
      <dsp:spPr>
        <a:xfrm>
          <a:off x="0" y="2299023"/>
          <a:ext cx="1095936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4D4ED4-91C7-4E9D-8DC4-5021BF97F508}">
      <dsp:nvSpPr>
        <dsp:cNvPr id="0" name=""/>
        <dsp:cNvSpPr/>
      </dsp:nvSpPr>
      <dsp:spPr>
        <a:xfrm>
          <a:off x="0" y="2299023"/>
          <a:ext cx="10959369" cy="1149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GB" sz="2400" kern="1200">
              <a:solidFill>
                <a:srgbClr val="FFFFFF"/>
              </a:solidFill>
            </a:rPr>
            <a:t>This </a:t>
          </a:r>
          <a:r>
            <a:rPr lang="en-GB" sz="2400" kern="1200">
              <a:solidFill>
                <a:srgbClr val="FFFFFF"/>
              </a:solidFill>
              <a:latin typeface="Century Gothic" panose="020B0502020202020204"/>
            </a:rPr>
            <a:t>suggests a considerable decline </a:t>
          </a:r>
          <a:r>
            <a:rPr lang="en-GB" sz="2400" kern="1200">
              <a:solidFill>
                <a:srgbClr val="FFFFFF"/>
              </a:solidFill>
            </a:rPr>
            <a:t>in </a:t>
          </a:r>
          <a:r>
            <a:rPr lang="en-GB" sz="2400" kern="1200">
              <a:solidFill>
                <a:srgbClr val="FFFFFF"/>
              </a:solidFill>
              <a:latin typeface="Century Gothic" panose="020B0502020202020204"/>
            </a:rPr>
            <a:t>representation at </a:t>
          </a:r>
          <a:r>
            <a:rPr lang="en-GB" sz="2400" kern="1200">
              <a:solidFill>
                <a:srgbClr val="FFFFFF"/>
              </a:solidFill>
            </a:rPr>
            <a:t>the </a:t>
          </a:r>
          <a:r>
            <a:rPr lang="en-GB" sz="2400" kern="1200">
              <a:solidFill>
                <a:srgbClr val="FFFFFF"/>
              </a:solidFill>
              <a:latin typeface="Century Gothic" panose="020B0502020202020204"/>
            </a:rPr>
            <a:t>top levels, implying systemic challenges to progress for BAME solicitors</a:t>
          </a:r>
          <a:r>
            <a:rPr lang="en-GB" sz="2400" kern="1200">
              <a:solidFill>
                <a:srgbClr val="FFFFFF"/>
              </a:solidFill>
            </a:rPr>
            <a:t>. </a:t>
          </a:r>
          <a:endParaRPr lang="en-US" sz="2400" kern="1200">
            <a:solidFill>
              <a:srgbClr val="FFFFFF"/>
            </a:solidFill>
          </a:endParaRPr>
        </a:p>
      </dsp:txBody>
      <dsp:txXfrm>
        <a:off x="0" y="2299023"/>
        <a:ext cx="10959369" cy="1149511"/>
      </dsp:txXfrm>
    </dsp:sp>
    <dsp:sp modelId="{339BFA53-A2CB-4F01-A864-C7651538A021}">
      <dsp:nvSpPr>
        <dsp:cNvPr id="0" name=""/>
        <dsp:cNvSpPr/>
      </dsp:nvSpPr>
      <dsp:spPr>
        <a:xfrm>
          <a:off x="0" y="3448535"/>
          <a:ext cx="1095936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01CC8A-5E0A-4799-8FB4-ED23A567ABC1}">
      <dsp:nvSpPr>
        <dsp:cNvPr id="0" name=""/>
        <dsp:cNvSpPr/>
      </dsp:nvSpPr>
      <dsp:spPr>
        <a:xfrm>
          <a:off x="0" y="3448535"/>
          <a:ext cx="10959369" cy="1149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solidFill>
                <a:srgbClr val="FFFFFF"/>
              </a:solidFill>
              <a:latin typeface="Century Gothic" panose="020B0502020202020204"/>
            </a:rPr>
            <a:t>Thus, while entry-level diversity has increased</a:t>
          </a:r>
          <a:r>
            <a:rPr lang="en-GB" sz="2400" kern="1200">
              <a:solidFill>
                <a:srgbClr val="FFFFFF"/>
              </a:solidFill>
            </a:rPr>
            <a:t>, the lack of </a:t>
          </a:r>
          <a:r>
            <a:rPr lang="en-GB" sz="2400" kern="1200">
              <a:solidFill>
                <a:srgbClr val="FFFFFF"/>
              </a:solidFill>
              <a:latin typeface="Century Gothic" panose="020B0502020202020204"/>
            </a:rPr>
            <a:t>BAME individuals </a:t>
          </a:r>
          <a:r>
            <a:rPr lang="en-GB" sz="2400" kern="1200">
              <a:solidFill>
                <a:srgbClr val="FFFFFF"/>
              </a:solidFill>
            </a:rPr>
            <a:t>in </a:t>
          </a:r>
          <a:r>
            <a:rPr lang="en-GB" sz="2400" kern="1200">
              <a:solidFill>
                <a:srgbClr val="FFFFFF"/>
              </a:solidFill>
              <a:latin typeface="Century Gothic" panose="020B0502020202020204"/>
            </a:rPr>
            <a:t>leadership roles reflects long-standing inequality</a:t>
          </a:r>
          <a:r>
            <a:rPr lang="en-GB" sz="2400" kern="1200">
              <a:solidFill>
                <a:srgbClr val="FFFFFF"/>
              </a:solidFill>
            </a:rPr>
            <a:t>.</a:t>
          </a:r>
          <a:endParaRPr lang="en-US" sz="2400" kern="1200">
            <a:solidFill>
              <a:srgbClr val="FFFFFF"/>
            </a:solidFill>
          </a:endParaRPr>
        </a:p>
      </dsp:txBody>
      <dsp:txXfrm>
        <a:off x="0" y="3448535"/>
        <a:ext cx="10959369" cy="114951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54E9B0-100B-4DE2-AD6B-2F26EAEE7E2A}">
      <dsp:nvSpPr>
        <dsp:cNvPr id="0" name=""/>
        <dsp:cNvSpPr/>
      </dsp:nvSpPr>
      <dsp:spPr>
        <a:xfrm>
          <a:off x="0" y="0"/>
          <a:ext cx="1095936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DD99A4-862E-465F-B5DA-BCE234093E8F}">
      <dsp:nvSpPr>
        <dsp:cNvPr id="0" name=""/>
        <dsp:cNvSpPr/>
      </dsp:nvSpPr>
      <dsp:spPr>
        <a:xfrm>
          <a:off x="0" y="0"/>
          <a:ext cx="10959369" cy="1149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People with disabilities are notably under-represented in the solicitor profession. </a:t>
          </a:r>
          <a:endParaRPr lang="en-US" sz="2300" kern="1200"/>
        </a:p>
      </dsp:txBody>
      <dsp:txXfrm>
        <a:off x="0" y="0"/>
        <a:ext cx="10959369" cy="1149511"/>
      </dsp:txXfrm>
    </dsp:sp>
    <dsp:sp modelId="{2E4164C7-C352-4452-A520-0AFA1DB73482}">
      <dsp:nvSpPr>
        <dsp:cNvPr id="0" name=""/>
        <dsp:cNvSpPr/>
      </dsp:nvSpPr>
      <dsp:spPr>
        <a:xfrm>
          <a:off x="0" y="1149511"/>
          <a:ext cx="1095936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CE072E-4165-456F-8FCE-8D357C0BDC63}">
      <dsp:nvSpPr>
        <dsp:cNvPr id="0" name=""/>
        <dsp:cNvSpPr/>
      </dsp:nvSpPr>
      <dsp:spPr>
        <a:xfrm>
          <a:off x="0" y="1149511"/>
          <a:ext cx="10959369" cy="1149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Only 6% of solicitors stated having disabilities in 2023, compared to roughly 16% that makes up the UK workforce. </a:t>
          </a:r>
          <a:endParaRPr lang="en-US" sz="2300" kern="1200"/>
        </a:p>
      </dsp:txBody>
      <dsp:txXfrm>
        <a:off x="0" y="1149511"/>
        <a:ext cx="10959369" cy="1149511"/>
      </dsp:txXfrm>
    </dsp:sp>
    <dsp:sp modelId="{8B934026-7782-4874-99EA-FE6CAA553845}">
      <dsp:nvSpPr>
        <dsp:cNvPr id="0" name=""/>
        <dsp:cNvSpPr/>
      </dsp:nvSpPr>
      <dsp:spPr>
        <a:xfrm>
          <a:off x="0" y="2299023"/>
          <a:ext cx="1095936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4D4ED4-91C7-4E9D-8DC4-5021BF97F508}">
      <dsp:nvSpPr>
        <dsp:cNvPr id="0" name=""/>
        <dsp:cNvSpPr/>
      </dsp:nvSpPr>
      <dsp:spPr>
        <a:xfrm>
          <a:off x="0" y="2299023"/>
          <a:ext cx="10959369" cy="1149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This disparity may be due to insufficient workplace accommodations, inaccessible settings, and potential discrimination, which discourages disabled people from entering or remaining in the profession. </a:t>
          </a:r>
          <a:endParaRPr lang="en-US" sz="2300" kern="1200"/>
        </a:p>
      </dsp:txBody>
      <dsp:txXfrm>
        <a:off x="0" y="2299023"/>
        <a:ext cx="10959369" cy="1149511"/>
      </dsp:txXfrm>
    </dsp:sp>
    <dsp:sp modelId="{339BFA53-A2CB-4F01-A864-C7651538A021}">
      <dsp:nvSpPr>
        <dsp:cNvPr id="0" name=""/>
        <dsp:cNvSpPr/>
      </dsp:nvSpPr>
      <dsp:spPr>
        <a:xfrm>
          <a:off x="0" y="3448535"/>
          <a:ext cx="1095936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01CC8A-5E0A-4799-8FB4-ED23A567ABC1}">
      <dsp:nvSpPr>
        <dsp:cNvPr id="0" name=""/>
        <dsp:cNvSpPr/>
      </dsp:nvSpPr>
      <dsp:spPr>
        <a:xfrm>
          <a:off x="0" y="3448535"/>
          <a:ext cx="10959369" cy="1149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As a result, the legal profession's lack of inclusivity for disabled people emphasises an important issue that needs to be addressed in order to improve overall diversity.</a:t>
          </a:r>
          <a:endParaRPr lang="en-US" sz="2300" kern="1200"/>
        </a:p>
      </dsp:txBody>
      <dsp:txXfrm>
        <a:off x="0" y="3448535"/>
        <a:ext cx="10959369" cy="114951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8E955E-7D91-4FA9-8B0A-9815EB7770B2}">
      <dsp:nvSpPr>
        <dsp:cNvPr id="0" name=""/>
        <dsp:cNvSpPr/>
      </dsp:nvSpPr>
      <dsp:spPr>
        <a:xfrm>
          <a:off x="0" y="0"/>
          <a:ext cx="9967333"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DE8532-20E7-4FF4-8B5D-12E8F54D2742}">
      <dsp:nvSpPr>
        <dsp:cNvPr id="0" name=""/>
        <dsp:cNvSpPr/>
      </dsp:nvSpPr>
      <dsp:spPr>
        <a:xfrm>
          <a:off x="0" y="0"/>
          <a:ext cx="9967333" cy="1199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The legal profession is still dominated by people from higher socioeconomic backgrounds. </a:t>
          </a:r>
          <a:endParaRPr lang="en-US" sz="1900" kern="1200"/>
        </a:p>
      </dsp:txBody>
      <dsp:txXfrm>
        <a:off x="0" y="0"/>
        <a:ext cx="9967333" cy="1199832"/>
      </dsp:txXfrm>
    </dsp:sp>
    <dsp:sp modelId="{8FDB9233-9294-41C3-8F1A-32EAC0EB8EE6}">
      <dsp:nvSpPr>
        <dsp:cNvPr id="0" name=""/>
        <dsp:cNvSpPr/>
      </dsp:nvSpPr>
      <dsp:spPr>
        <a:xfrm>
          <a:off x="0" y="1199832"/>
          <a:ext cx="9967333"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9E4A40-6920-41AA-8671-C39E14902374}">
      <dsp:nvSpPr>
        <dsp:cNvPr id="0" name=""/>
        <dsp:cNvSpPr/>
      </dsp:nvSpPr>
      <dsp:spPr>
        <a:xfrm>
          <a:off x="0" y="1199832"/>
          <a:ext cx="9967333" cy="1199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In 2023, 57% of solicitors came from professional socioeconomic backgrounds (well connected, privileged families), with only 13% from intermediate/middle socioeconomic backgrounds and 18% from lower socioeconomic backgrounds. </a:t>
          </a:r>
          <a:endParaRPr lang="en-US" sz="1900" kern="1200"/>
        </a:p>
      </dsp:txBody>
      <dsp:txXfrm>
        <a:off x="0" y="1199832"/>
        <a:ext cx="9967333" cy="1199832"/>
      </dsp:txXfrm>
    </dsp:sp>
    <dsp:sp modelId="{C580322B-DBD1-4948-A567-8F55435B5E8C}">
      <dsp:nvSpPr>
        <dsp:cNvPr id="0" name=""/>
        <dsp:cNvSpPr/>
      </dsp:nvSpPr>
      <dsp:spPr>
        <a:xfrm>
          <a:off x="0" y="2399664"/>
          <a:ext cx="9967333"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5249B1-8B35-4788-9744-064590C251D7}">
      <dsp:nvSpPr>
        <dsp:cNvPr id="0" name=""/>
        <dsp:cNvSpPr/>
      </dsp:nvSpPr>
      <dsp:spPr>
        <a:xfrm>
          <a:off x="0" y="2399664"/>
          <a:ext cx="9967333" cy="1199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This indicates that socioeconomic position influences entrance to the legal profession, with those from less privileged backgrounds encountering challenges such as limited networks, financial restraints, and a lack of experience. </a:t>
          </a:r>
          <a:endParaRPr lang="en-US" sz="1900" kern="1200"/>
        </a:p>
      </dsp:txBody>
      <dsp:txXfrm>
        <a:off x="0" y="2399664"/>
        <a:ext cx="9967333" cy="1199832"/>
      </dsp:txXfrm>
    </dsp:sp>
    <dsp:sp modelId="{B8F84E67-D299-4832-95BC-BB48FA4DEF56}">
      <dsp:nvSpPr>
        <dsp:cNvPr id="0" name=""/>
        <dsp:cNvSpPr/>
      </dsp:nvSpPr>
      <dsp:spPr>
        <a:xfrm>
          <a:off x="0" y="3599497"/>
          <a:ext cx="9967333"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7D1399-47B7-400B-9B6C-D5CE51396711}">
      <dsp:nvSpPr>
        <dsp:cNvPr id="0" name=""/>
        <dsp:cNvSpPr/>
      </dsp:nvSpPr>
      <dsp:spPr>
        <a:xfrm>
          <a:off x="0" y="3599497"/>
          <a:ext cx="9967333" cy="1199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As a result, socioeconomic diversity in the solicitor profession is restricted, contributing to a lack of broader representation.</a:t>
          </a:r>
          <a:endParaRPr lang="en-US" sz="1900" kern="1200"/>
        </a:p>
      </dsp:txBody>
      <dsp:txXfrm>
        <a:off x="0" y="3599497"/>
        <a:ext cx="9967333" cy="119983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67A85E-F8B4-4BC1-BCF8-7394DE8B4244}">
      <dsp:nvSpPr>
        <dsp:cNvPr id="0" name=""/>
        <dsp:cNvSpPr/>
      </dsp:nvSpPr>
      <dsp:spPr>
        <a:xfrm>
          <a:off x="0" y="0"/>
          <a:ext cx="11591973"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5D751B5-59D8-4DE8-BC4F-AFB4AA5B47CA}">
      <dsp:nvSpPr>
        <dsp:cNvPr id="0" name=""/>
        <dsp:cNvSpPr/>
      </dsp:nvSpPr>
      <dsp:spPr>
        <a:xfrm>
          <a:off x="0" y="0"/>
          <a:ext cx="11591973" cy="108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GB" sz="2200" kern="1200">
              <a:solidFill>
                <a:srgbClr val="FFFFFF"/>
              </a:solidFill>
              <a:latin typeface="Century Gothic" panose="020B0502020202020204"/>
            </a:rPr>
            <a:t>One way of increasing diversity is to expand existing diversity reporting responsibilities by requiring the public release of diversity data and action plans, rather than just submission to the SRA.</a:t>
          </a:r>
          <a:endParaRPr lang="en-US" sz="2200" kern="1200"/>
        </a:p>
      </dsp:txBody>
      <dsp:txXfrm>
        <a:off x="0" y="0"/>
        <a:ext cx="11591973" cy="1088408"/>
      </dsp:txXfrm>
    </dsp:sp>
    <dsp:sp modelId="{CE825035-5082-4FBD-9F41-F5EBCB64F2D7}">
      <dsp:nvSpPr>
        <dsp:cNvPr id="0" name=""/>
        <dsp:cNvSpPr/>
      </dsp:nvSpPr>
      <dsp:spPr>
        <a:xfrm>
          <a:off x="0" y="1088408"/>
          <a:ext cx="11591973"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AFE91E-F388-4455-A636-E37E01A449FC}">
      <dsp:nvSpPr>
        <dsp:cNvPr id="0" name=""/>
        <dsp:cNvSpPr/>
      </dsp:nvSpPr>
      <dsp:spPr>
        <a:xfrm>
          <a:off x="0" y="1088408"/>
          <a:ext cx="11591973" cy="108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GB" sz="2200" kern="1200">
              <a:solidFill>
                <a:srgbClr val="FFFFFF"/>
              </a:solidFill>
              <a:latin typeface="Century Gothic" panose="020B0502020202020204"/>
            </a:rPr>
            <a:t>While all SRA-regulated organisations are required to submit workforce diversity data every two years, there is no obligation to publicly publicise the data or carry out identifiable inclusion plans (Solicitors Regulation Authority, 2023).</a:t>
          </a:r>
          <a:endParaRPr lang="en-GB" sz="2200" kern="1200">
            <a:latin typeface="Century Gothic" panose="020B0502020202020204"/>
          </a:endParaRPr>
        </a:p>
      </dsp:txBody>
      <dsp:txXfrm>
        <a:off x="0" y="1088408"/>
        <a:ext cx="11591973" cy="1088408"/>
      </dsp:txXfrm>
    </dsp:sp>
    <dsp:sp modelId="{723C60D4-25C2-4E19-9B29-E15DD307815E}">
      <dsp:nvSpPr>
        <dsp:cNvPr id="0" name=""/>
        <dsp:cNvSpPr/>
      </dsp:nvSpPr>
      <dsp:spPr>
        <a:xfrm>
          <a:off x="0" y="2176816"/>
          <a:ext cx="11591973"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66B78F-4418-4ED9-A7D8-CEC47FC71886}">
      <dsp:nvSpPr>
        <dsp:cNvPr id="0" name=""/>
        <dsp:cNvSpPr/>
      </dsp:nvSpPr>
      <dsp:spPr>
        <a:xfrm>
          <a:off x="0" y="2176816"/>
          <a:ext cx="11591973" cy="108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GB" sz="2200" kern="1200">
              <a:solidFill>
                <a:srgbClr val="FFFFFF"/>
              </a:solidFill>
              <a:latin typeface="Century Gothic" panose="020B0502020202020204"/>
            </a:rPr>
            <a:t>Making such reports mandatory would increase transparency and push businesses to evaluate their internal structures and procedures. Firms with low diversity performance would under additional pressure to make meaningful improvements.</a:t>
          </a:r>
          <a:endParaRPr lang="en-GB" sz="2200" kern="1200">
            <a:latin typeface="Century Gothic" panose="020B0502020202020204"/>
          </a:endParaRPr>
        </a:p>
      </dsp:txBody>
      <dsp:txXfrm>
        <a:off x="0" y="2176816"/>
        <a:ext cx="11591973" cy="1088408"/>
      </dsp:txXfrm>
    </dsp:sp>
    <dsp:sp modelId="{EFF468A7-AA9A-40C7-ACB4-44C42C44E7C0}">
      <dsp:nvSpPr>
        <dsp:cNvPr id="0" name=""/>
        <dsp:cNvSpPr/>
      </dsp:nvSpPr>
      <dsp:spPr>
        <a:xfrm>
          <a:off x="0" y="3265224"/>
          <a:ext cx="11591973"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ADD02D-6BA1-458F-BF25-FFBC3BBE84F2}">
      <dsp:nvSpPr>
        <dsp:cNvPr id="0" name=""/>
        <dsp:cNvSpPr/>
      </dsp:nvSpPr>
      <dsp:spPr>
        <a:xfrm>
          <a:off x="0" y="3265224"/>
          <a:ext cx="11591973" cy="108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GB" sz="2200" kern="1200">
              <a:solidFill>
                <a:srgbClr val="FFFFFF"/>
              </a:solidFill>
              <a:latin typeface="Century Gothic" panose="020B0502020202020204"/>
            </a:rPr>
            <a:t>Mandatory accountability would shift the industry from passive compliance to active commitment, therefore reducing systemic inequities.</a:t>
          </a:r>
          <a:endParaRPr lang="en-GB" sz="2200" kern="1200">
            <a:latin typeface="Century Gothic" panose="020B0502020202020204"/>
          </a:endParaRPr>
        </a:p>
      </dsp:txBody>
      <dsp:txXfrm>
        <a:off x="0" y="3265224"/>
        <a:ext cx="11591973" cy="108840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24F619-7373-4963-AB58-635F68E55F2D}">
      <dsp:nvSpPr>
        <dsp:cNvPr id="0" name=""/>
        <dsp:cNvSpPr/>
      </dsp:nvSpPr>
      <dsp:spPr>
        <a:xfrm>
          <a:off x="0" y="0"/>
          <a:ext cx="11591973"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0C360B-541D-49BD-8A85-00F60A52C53D}">
      <dsp:nvSpPr>
        <dsp:cNvPr id="0" name=""/>
        <dsp:cNvSpPr/>
      </dsp:nvSpPr>
      <dsp:spPr>
        <a:xfrm>
          <a:off x="0" y="0"/>
          <a:ext cx="11591973" cy="108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Candidates may be excluded from recruitment processes due to subconscious bias, such as their name or educational background.</a:t>
          </a:r>
          <a:endParaRPr lang="en-US" sz="2200" kern="1200"/>
        </a:p>
      </dsp:txBody>
      <dsp:txXfrm>
        <a:off x="0" y="0"/>
        <a:ext cx="11591973" cy="1088408"/>
      </dsp:txXfrm>
    </dsp:sp>
    <dsp:sp modelId="{F0E2F192-0DCD-46A8-A708-B2BD2A07AA2E}">
      <dsp:nvSpPr>
        <dsp:cNvPr id="0" name=""/>
        <dsp:cNvSpPr/>
      </dsp:nvSpPr>
      <dsp:spPr>
        <a:xfrm>
          <a:off x="0" y="1088408"/>
          <a:ext cx="11591973"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ECF326-AAEF-4EC5-BDCB-2EEA8E1F1D0C}">
      <dsp:nvSpPr>
        <dsp:cNvPr id="0" name=""/>
        <dsp:cNvSpPr/>
      </dsp:nvSpPr>
      <dsp:spPr>
        <a:xfrm>
          <a:off x="0" y="1088408"/>
          <a:ext cx="11591973" cy="108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According to a Bridge Group study, elite law firms favour Russell Group university graduates over candidates from other institutions who are equally or more qualified (Bridge Group, 2020).</a:t>
          </a:r>
          <a:endParaRPr lang="en-US" sz="2200" kern="1200"/>
        </a:p>
      </dsp:txBody>
      <dsp:txXfrm>
        <a:off x="0" y="1088408"/>
        <a:ext cx="11591973" cy="1088408"/>
      </dsp:txXfrm>
    </dsp:sp>
    <dsp:sp modelId="{F3BF7B8B-6FA9-406B-B14B-152C002C3D53}">
      <dsp:nvSpPr>
        <dsp:cNvPr id="0" name=""/>
        <dsp:cNvSpPr/>
      </dsp:nvSpPr>
      <dsp:spPr>
        <a:xfrm>
          <a:off x="0" y="2176816"/>
          <a:ext cx="11591973"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D10289-7BEC-44DD-9B6B-61BBD8C0E342}">
      <dsp:nvSpPr>
        <dsp:cNvPr id="0" name=""/>
        <dsp:cNvSpPr/>
      </dsp:nvSpPr>
      <dsp:spPr>
        <a:xfrm>
          <a:off x="0" y="2176816"/>
          <a:ext cx="11591973" cy="108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Name-blind and university-blind recruitment reduces unconscious bias by emphasising skill and merit over personal or academic background.</a:t>
          </a:r>
          <a:endParaRPr lang="en-US" sz="2200" kern="1200"/>
        </a:p>
      </dsp:txBody>
      <dsp:txXfrm>
        <a:off x="0" y="2176816"/>
        <a:ext cx="11591973" cy="1088408"/>
      </dsp:txXfrm>
    </dsp:sp>
    <dsp:sp modelId="{C767A85E-F8B4-4BC1-BCF8-7394DE8B4244}">
      <dsp:nvSpPr>
        <dsp:cNvPr id="0" name=""/>
        <dsp:cNvSpPr/>
      </dsp:nvSpPr>
      <dsp:spPr>
        <a:xfrm>
          <a:off x="0" y="3265224"/>
          <a:ext cx="11591973"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5D751B5-59D8-4DE8-BC4F-AFB4AA5B47CA}">
      <dsp:nvSpPr>
        <dsp:cNvPr id="0" name=""/>
        <dsp:cNvSpPr/>
      </dsp:nvSpPr>
      <dsp:spPr>
        <a:xfrm>
          <a:off x="0" y="3265224"/>
          <a:ext cx="11591973" cy="108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Reforming recruitment in this way would level the playing field for applicants from various backgrounds.</a:t>
          </a:r>
          <a:endParaRPr lang="en-US" sz="2200" kern="1200"/>
        </a:p>
      </dsp:txBody>
      <dsp:txXfrm>
        <a:off x="0" y="3265224"/>
        <a:ext cx="11591973" cy="108840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F11CEB-8396-4D96-B9B5-26F8BA48F57F}">
      <dsp:nvSpPr>
        <dsp:cNvPr id="0" name=""/>
        <dsp:cNvSpPr/>
      </dsp:nvSpPr>
      <dsp:spPr>
        <a:xfrm>
          <a:off x="0" y="0"/>
          <a:ext cx="11591973"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7F4C1A-EFA0-488E-8D19-E69966179AA6}">
      <dsp:nvSpPr>
        <dsp:cNvPr id="0" name=""/>
        <dsp:cNvSpPr/>
      </dsp:nvSpPr>
      <dsp:spPr>
        <a:xfrm>
          <a:off x="0" y="0"/>
          <a:ext cx="11591973" cy="108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GB" sz="2200" kern="1200">
              <a:solidFill>
                <a:srgbClr val="FFFFFF"/>
              </a:solidFill>
              <a:latin typeface="Century Gothic" panose="020B0502020202020204"/>
            </a:rPr>
            <a:t>Law firms and educational institutions must encourage students from marginalised and low-income communities.</a:t>
          </a:r>
        </a:p>
      </dsp:txBody>
      <dsp:txXfrm>
        <a:off x="0" y="0"/>
        <a:ext cx="11591973" cy="1088408"/>
      </dsp:txXfrm>
    </dsp:sp>
    <dsp:sp modelId="{F36AC690-055A-4032-879A-BB130F882C28}">
      <dsp:nvSpPr>
        <dsp:cNvPr id="0" name=""/>
        <dsp:cNvSpPr/>
      </dsp:nvSpPr>
      <dsp:spPr>
        <a:xfrm>
          <a:off x="0" y="1088408"/>
          <a:ext cx="11591973"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6D5D1E-34F1-4AEE-8957-D98A6D958C7D}">
      <dsp:nvSpPr>
        <dsp:cNvPr id="0" name=""/>
        <dsp:cNvSpPr/>
      </dsp:nvSpPr>
      <dsp:spPr>
        <a:xfrm>
          <a:off x="0" y="1088408"/>
          <a:ext cx="11591973" cy="108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solidFill>
                <a:srgbClr val="FFFFFF"/>
              </a:solidFill>
              <a:latin typeface="Century Gothic" panose="020B0502020202020204"/>
            </a:rPr>
            <a:t>According to research, future lawyers from non-traditional backgrounds face significant obstacles to success due to a lack of access, support, and mentoring (Bridge Group, 2018).</a:t>
          </a:r>
        </a:p>
      </dsp:txBody>
      <dsp:txXfrm>
        <a:off x="0" y="1088408"/>
        <a:ext cx="11591973" cy="1088408"/>
      </dsp:txXfrm>
    </dsp:sp>
    <dsp:sp modelId="{C9B21E56-FE5C-40D2-9D36-EB2371CC8277}">
      <dsp:nvSpPr>
        <dsp:cNvPr id="0" name=""/>
        <dsp:cNvSpPr/>
      </dsp:nvSpPr>
      <dsp:spPr>
        <a:xfrm>
          <a:off x="0" y="2176816"/>
          <a:ext cx="11591973"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A7A75A-5B39-4CA4-8B6E-41A134657862}">
      <dsp:nvSpPr>
        <dsp:cNvPr id="0" name=""/>
        <dsp:cNvSpPr/>
      </dsp:nvSpPr>
      <dsp:spPr>
        <a:xfrm>
          <a:off x="0" y="2176816"/>
          <a:ext cx="11591973" cy="108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solidFill>
                <a:srgbClr val="FFFFFF"/>
              </a:solidFill>
              <a:latin typeface="Century Gothic" panose="020B0502020202020204"/>
            </a:rPr>
            <a:t>Initiatives such as the "Pathways to Law" program have been successful in assisting students from underprivileged backgrounds into the legal profession (Sutton Trust, 2025). More financing and expansion for such programs is needed.</a:t>
          </a:r>
        </a:p>
      </dsp:txBody>
      <dsp:txXfrm>
        <a:off x="0" y="2176816"/>
        <a:ext cx="11591973" cy="1088408"/>
      </dsp:txXfrm>
    </dsp:sp>
    <dsp:sp modelId="{A522A424-DC29-4209-8832-1744287F5FE9}">
      <dsp:nvSpPr>
        <dsp:cNvPr id="0" name=""/>
        <dsp:cNvSpPr/>
      </dsp:nvSpPr>
      <dsp:spPr>
        <a:xfrm>
          <a:off x="0" y="3265224"/>
          <a:ext cx="11591973"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880154-CE4D-434B-9849-FA8DD9537FD4}">
      <dsp:nvSpPr>
        <dsp:cNvPr id="0" name=""/>
        <dsp:cNvSpPr/>
      </dsp:nvSpPr>
      <dsp:spPr>
        <a:xfrm>
          <a:off x="0" y="3265224"/>
          <a:ext cx="11591973" cy="108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solidFill>
                <a:srgbClr val="FFFFFF"/>
              </a:solidFill>
              <a:latin typeface="Century Gothic" panose="020B0502020202020204"/>
            </a:rPr>
            <a:t>Actively broadening access would diversify the pool of future solicitors and challenge the profession's status.</a:t>
          </a:r>
        </a:p>
      </dsp:txBody>
      <dsp:txXfrm>
        <a:off x="0" y="3265224"/>
        <a:ext cx="11591973" cy="108840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274A77-59B8-4387-B9C3-2D80558A6062}">
      <dsp:nvSpPr>
        <dsp:cNvPr id="0" name=""/>
        <dsp:cNvSpPr/>
      </dsp:nvSpPr>
      <dsp:spPr>
        <a:xfrm>
          <a:off x="0" y="1947218"/>
          <a:ext cx="8052486" cy="0"/>
        </a:xfrm>
        <a:prstGeom prst="line">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tailEnd type="triangle" w="lg" len="lg"/>
        </a:ln>
        <a:effectLst/>
      </dsp:spPr>
      <dsp:style>
        <a:lnRef idx="2">
          <a:scrgbClr r="0" g="0" b="0"/>
        </a:lnRef>
        <a:fillRef idx="1">
          <a:scrgbClr r="0" g="0" b="0"/>
        </a:fillRef>
        <a:effectRef idx="0">
          <a:scrgbClr r="0" g="0" b="0"/>
        </a:effectRef>
        <a:fontRef idx="minor"/>
      </dsp:style>
    </dsp:sp>
    <dsp:sp modelId="{3499BDE5-CFA7-4AA8-B988-EF1766FDD817}">
      <dsp:nvSpPr>
        <dsp:cNvPr id="0" name=""/>
        <dsp:cNvSpPr/>
      </dsp:nvSpPr>
      <dsp:spPr>
        <a:xfrm>
          <a:off x="224274" y="2091312"/>
          <a:ext cx="3280129" cy="440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711200">
            <a:lnSpc>
              <a:spcPct val="90000"/>
            </a:lnSpc>
            <a:spcBef>
              <a:spcPct val="0"/>
            </a:spcBef>
            <a:spcAft>
              <a:spcPct val="35000"/>
            </a:spcAft>
            <a:buNone/>
            <a:defRPr b="1"/>
          </a:pPr>
          <a:r>
            <a:rPr lang="en-GB" sz="1600" kern="1200">
              <a:latin typeface="Century Gothic" panose="020B0502020202020204"/>
            </a:rPr>
            <a:t>Week 1 </a:t>
          </a:r>
          <a:endParaRPr lang="en-GB" sz="1600" kern="1200"/>
        </a:p>
      </dsp:txBody>
      <dsp:txXfrm>
        <a:off x="224274" y="2091312"/>
        <a:ext cx="3280129" cy="440071"/>
      </dsp:txXfrm>
    </dsp:sp>
    <dsp:sp modelId="{40A2FC8F-83AC-4147-89FC-4D9B5E2BFA80}">
      <dsp:nvSpPr>
        <dsp:cNvPr id="0" name=""/>
        <dsp:cNvSpPr/>
      </dsp:nvSpPr>
      <dsp:spPr>
        <a:xfrm>
          <a:off x="629" y="543273"/>
          <a:ext cx="3727420" cy="664001"/>
        </a:xfrm>
        <a:prstGeom prst="round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5570" tIns="115570" rIns="115570" bIns="115570" numCol="1" spcCol="1270" anchor="ctr" anchorCtr="0">
          <a:noAutofit/>
        </a:bodyPr>
        <a:lstStyle/>
        <a:p>
          <a:pPr marL="0" lvl="0" indent="0" algn="l" defTabSz="577850" rtl="0">
            <a:lnSpc>
              <a:spcPct val="90000"/>
            </a:lnSpc>
            <a:spcBef>
              <a:spcPct val="0"/>
            </a:spcBef>
            <a:spcAft>
              <a:spcPct val="35000"/>
            </a:spcAft>
            <a:buNone/>
          </a:pPr>
          <a:r>
            <a:rPr lang="en-GB" sz="1300" b="0" kern="1200">
              <a:latin typeface="Century Gothic" panose="020B0502020202020204"/>
            </a:rPr>
            <a:t>Started to collect </a:t>
          </a:r>
          <a:r>
            <a:rPr lang="en-GB" sz="1300" b="0" kern="1200" err="1">
              <a:latin typeface="Century Gothic" panose="020B0502020202020204"/>
            </a:rPr>
            <a:t>souces</a:t>
          </a:r>
          <a:r>
            <a:rPr lang="en-GB" sz="1300" b="0" kern="1200">
              <a:latin typeface="Century Gothic" panose="020B0502020202020204"/>
            </a:rPr>
            <a:t> for my part of the presntation</a:t>
          </a:r>
          <a:endParaRPr lang="en-GB" sz="1300" b="0" kern="1200"/>
        </a:p>
      </dsp:txBody>
      <dsp:txXfrm>
        <a:off x="33043" y="575687"/>
        <a:ext cx="3662592" cy="599173"/>
      </dsp:txXfrm>
    </dsp:sp>
    <dsp:sp modelId="{0F67357C-F908-496A-BFBE-593CF0DBFF7C}">
      <dsp:nvSpPr>
        <dsp:cNvPr id="0" name=""/>
        <dsp:cNvSpPr/>
      </dsp:nvSpPr>
      <dsp:spPr>
        <a:xfrm>
          <a:off x="1864339" y="1207275"/>
          <a:ext cx="0" cy="739943"/>
        </a:xfrm>
        <a:prstGeom prst="line">
          <a:avLst/>
        </a:prstGeom>
        <a:noFill/>
        <a:ln w="9525"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D2B51142-BFED-4775-8516-92C8CC250D7B}">
      <dsp:nvSpPr>
        <dsp:cNvPr id="0" name=""/>
        <dsp:cNvSpPr/>
      </dsp:nvSpPr>
      <dsp:spPr>
        <a:xfrm>
          <a:off x="2386178" y="1363052"/>
          <a:ext cx="3280129" cy="440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711200" rtl="0">
            <a:lnSpc>
              <a:spcPct val="90000"/>
            </a:lnSpc>
            <a:spcBef>
              <a:spcPct val="0"/>
            </a:spcBef>
            <a:spcAft>
              <a:spcPct val="35000"/>
            </a:spcAft>
            <a:buNone/>
            <a:defRPr b="1"/>
          </a:pPr>
          <a:r>
            <a:rPr lang="en-GB" sz="1600" b="1" kern="1200">
              <a:latin typeface="Century Gothic" panose="020B0502020202020204"/>
            </a:rPr>
            <a:t>Week 2 </a:t>
          </a:r>
          <a:endParaRPr lang="en-GB" sz="1600" b="1" kern="1200"/>
        </a:p>
      </dsp:txBody>
      <dsp:txXfrm>
        <a:off x="2386178" y="1363052"/>
        <a:ext cx="3280129" cy="440071"/>
      </dsp:txXfrm>
    </dsp:sp>
    <dsp:sp modelId="{CA07BFF3-1337-41F6-932B-E73E80F054D1}">
      <dsp:nvSpPr>
        <dsp:cNvPr id="0" name=""/>
        <dsp:cNvSpPr/>
      </dsp:nvSpPr>
      <dsp:spPr>
        <a:xfrm>
          <a:off x="1835130" y="1918010"/>
          <a:ext cx="58416" cy="58416"/>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41E02F-1DB8-4A9C-A36E-0F78C3E2FD25}">
      <dsp:nvSpPr>
        <dsp:cNvPr id="0" name=""/>
        <dsp:cNvSpPr/>
      </dsp:nvSpPr>
      <dsp:spPr>
        <a:xfrm>
          <a:off x="2162532" y="2687161"/>
          <a:ext cx="3727420" cy="664001"/>
        </a:xfrm>
        <a:prstGeom prst="round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5570" tIns="115570" rIns="115570" bIns="115570" numCol="1" spcCol="1270" anchor="ctr" anchorCtr="0">
          <a:noAutofit/>
        </a:bodyPr>
        <a:lstStyle/>
        <a:p>
          <a:pPr marL="0" lvl="0" indent="0" algn="l" defTabSz="577850" rtl="0">
            <a:lnSpc>
              <a:spcPct val="90000"/>
            </a:lnSpc>
            <a:spcBef>
              <a:spcPct val="0"/>
            </a:spcBef>
            <a:spcAft>
              <a:spcPct val="35000"/>
            </a:spcAft>
            <a:buNone/>
          </a:pPr>
          <a:r>
            <a:rPr lang="en-GB" sz="1300" b="0" kern="1200">
              <a:latin typeface="Century Gothic" panose="020B0502020202020204"/>
            </a:rPr>
            <a:t>Started to write on my slides </a:t>
          </a:r>
          <a:endParaRPr lang="en-GB" sz="1300" b="0" kern="1200"/>
        </a:p>
      </dsp:txBody>
      <dsp:txXfrm>
        <a:off x="2194946" y="2719575"/>
        <a:ext cx="3662592" cy="599173"/>
      </dsp:txXfrm>
    </dsp:sp>
    <dsp:sp modelId="{4EB6FE64-27CE-475B-AED0-BFF1796F652C}">
      <dsp:nvSpPr>
        <dsp:cNvPr id="0" name=""/>
        <dsp:cNvSpPr/>
      </dsp:nvSpPr>
      <dsp:spPr>
        <a:xfrm>
          <a:off x="4026243" y="1947218"/>
          <a:ext cx="0" cy="739943"/>
        </a:xfrm>
        <a:prstGeom prst="line">
          <a:avLst/>
        </a:prstGeom>
        <a:noFill/>
        <a:ln w="9525"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235F8C5D-0C14-41C4-9C54-B1E74994A325}">
      <dsp:nvSpPr>
        <dsp:cNvPr id="0" name=""/>
        <dsp:cNvSpPr/>
      </dsp:nvSpPr>
      <dsp:spPr>
        <a:xfrm>
          <a:off x="4548081" y="2091312"/>
          <a:ext cx="3280129" cy="440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711200" rtl="0">
            <a:lnSpc>
              <a:spcPct val="90000"/>
            </a:lnSpc>
            <a:spcBef>
              <a:spcPct val="0"/>
            </a:spcBef>
            <a:spcAft>
              <a:spcPct val="35000"/>
            </a:spcAft>
            <a:buNone/>
            <a:defRPr b="1"/>
          </a:pPr>
          <a:r>
            <a:rPr lang="en-GB" sz="1600" b="1" kern="1200">
              <a:latin typeface="Century Gothic" panose="020B0502020202020204"/>
            </a:rPr>
            <a:t>Week 3 </a:t>
          </a:r>
          <a:endParaRPr lang="en-GB" sz="1600" b="1" kern="1200"/>
        </a:p>
      </dsp:txBody>
      <dsp:txXfrm>
        <a:off x="4548081" y="2091312"/>
        <a:ext cx="3280129" cy="440071"/>
      </dsp:txXfrm>
    </dsp:sp>
    <dsp:sp modelId="{AD2D8702-7D7C-4BA0-AA2F-DC3ED266BA3E}">
      <dsp:nvSpPr>
        <dsp:cNvPr id="0" name=""/>
        <dsp:cNvSpPr/>
      </dsp:nvSpPr>
      <dsp:spPr>
        <a:xfrm>
          <a:off x="3997034" y="1918010"/>
          <a:ext cx="58416" cy="58416"/>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F3216F-EBC6-4371-B687-CA1E2E6EE508}">
      <dsp:nvSpPr>
        <dsp:cNvPr id="0" name=""/>
        <dsp:cNvSpPr/>
      </dsp:nvSpPr>
      <dsp:spPr>
        <a:xfrm>
          <a:off x="4324436" y="543273"/>
          <a:ext cx="3727420" cy="664001"/>
        </a:xfrm>
        <a:prstGeom prst="round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5570" tIns="115570" rIns="115570" bIns="115570" numCol="1" spcCol="1270" anchor="ctr" anchorCtr="0">
          <a:noAutofit/>
        </a:bodyPr>
        <a:lstStyle/>
        <a:p>
          <a:pPr marL="0" lvl="0" indent="0" algn="l" defTabSz="577850" rtl="0">
            <a:lnSpc>
              <a:spcPct val="90000"/>
            </a:lnSpc>
            <a:spcBef>
              <a:spcPct val="0"/>
            </a:spcBef>
            <a:spcAft>
              <a:spcPct val="35000"/>
            </a:spcAft>
            <a:buNone/>
          </a:pPr>
          <a:r>
            <a:rPr lang="en-GB" sz="1300" b="0" kern="1200">
              <a:latin typeface="Century Gothic" panose="020B0502020202020204"/>
            </a:rPr>
            <a:t>Finished writing my slides </a:t>
          </a:r>
          <a:endParaRPr lang="en-GB" sz="1300" b="0" kern="1200"/>
        </a:p>
      </dsp:txBody>
      <dsp:txXfrm>
        <a:off x="4356850" y="575687"/>
        <a:ext cx="3662592" cy="599173"/>
      </dsp:txXfrm>
    </dsp:sp>
    <dsp:sp modelId="{A39680ED-3096-4B3B-8CF2-AEFC2EFBA4B4}">
      <dsp:nvSpPr>
        <dsp:cNvPr id="0" name=""/>
        <dsp:cNvSpPr/>
      </dsp:nvSpPr>
      <dsp:spPr>
        <a:xfrm>
          <a:off x="6188146" y="1207275"/>
          <a:ext cx="0" cy="739943"/>
        </a:xfrm>
        <a:prstGeom prst="line">
          <a:avLst/>
        </a:prstGeom>
        <a:noFill/>
        <a:ln w="9525"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FC2CB40C-C2DA-4C77-B23A-5643046F4488}">
      <dsp:nvSpPr>
        <dsp:cNvPr id="0" name=""/>
        <dsp:cNvSpPr/>
      </dsp:nvSpPr>
      <dsp:spPr>
        <a:xfrm>
          <a:off x="6158938" y="1918010"/>
          <a:ext cx="58416" cy="58416"/>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69DA38-B559-4101-9F8D-8B60C7B80B17}">
      <dsp:nvSpPr>
        <dsp:cNvPr id="0" name=""/>
        <dsp:cNvSpPr/>
      </dsp:nvSpPr>
      <dsp:spPr>
        <a:xfrm>
          <a:off x="0" y="1407001"/>
          <a:ext cx="7209790" cy="0"/>
        </a:xfrm>
        <a:prstGeom prst="line">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tailEnd type="triangle" w="lg" len="lg"/>
        </a:ln>
        <a:effectLst/>
      </dsp:spPr>
      <dsp:style>
        <a:lnRef idx="2">
          <a:scrgbClr r="0" g="0" b="0"/>
        </a:lnRef>
        <a:fillRef idx="1">
          <a:scrgbClr r="0" g="0" b="0"/>
        </a:fillRef>
        <a:effectRef idx="0">
          <a:scrgbClr r="0" g="0" b="0"/>
        </a:effectRef>
        <a:fontRef idx="minor"/>
      </dsp:style>
    </dsp:sp>
    <dsp:sp modelId="{7BCB575D-6F48-4E6B-9E50-ECE5A55A6D83}">
      <dsp:nvSpPr>
        <dsp:cNvPr id="0" name=""/>
        <dsp:cNvSpPr/>
      </dsp:nvSpPr>
      <dsp:spPr>
        <a:xfrm>
          <a:off x="200803" y="1511119"/>
          <a:ext cx="2936862" cy="317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a:lnSpc>
              <a:spcPct val="90000"/>
            </a:lnSpc>
            <a:spcBef>
              <a:spcPct val="0"/>
            </a:spcBef>
            <a:spcAft>
              <a:spcPct val="35000"/>
            </a:spcAft>
            <a:buNone/>
            <a:defRPr b="1"/>
          </a:pPr>
          <a:r>
            <a:rPr lang="en-GB" sz="1400" kern="1200" dirty="0">
              <a:latin typeface="Century Gothic" panose="020B0502020202020204"/>
            </a:rPr>
            <a:t>WC 07/04/2025</a:t>
          </a:r>
          <a:endParaRPr lang="en-GB" sz="1400" kern="1200" dirty="0"/>
        </a:p>
      </dsp:txBody>
      <dsp:txXfrm>
        <a:off x="200803" y="1511119"/>
        <a:ext cx="2936862" cy="317982"/>
      </dsp:txXfrm>
    </dsp:sp>
    <dsp:sp modelId="{EC2E9CDA-7EC2-4881-BB11-4C993E309567}">
      <dsp:nvSpPr>
        <dsp:cNvPr id="0" name=""/>
        <dsp:cNvSpPr/>
      </dsp:nvSpPr>
      <dsp:spPr>
        <a:xfrm>
          <a:off x="563" y="272606"/>
          <a:ext cx="3337344" cy="599734"/>
        </a:xfrm>
        <a:prstGeom prst="round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GB" sz="1200" kern="1200" dirty="0">
              <a:latin typeface="Century Gothic" panose="020B0502020202020204"/>
            </a:rPr>
            <a:t>Accessed and read relevant information ready to use in the assignment</a:t>
          </a:r>
          <a:endParaRPr lang="en-GB" sz="1200" kern="1200" dirty="0"/>
        </a:p>
      </dsp:txBody>
      <dsp:txXfrm>
        <a:off x="29840" y="301883"/>
        <a:ext cx="3278790" cy="541180"/>
      </dsp:txXfrm>
    </dsp:sp>
    <dsp:sp modelId="{7D304586-DDF6-472F-BE7B-F427FE50A364}">
      <dsp:nvSpPr>
        <dsp:cNvPr id="0" name=""/>
        <dsp:cNvSpPr/>
      </dsp:nvSpPr>
      <dsp:spPr>
        <a:xfrm>
          <a:off x="1669235" y="872340"/>
          <a:ext cx="0" cy="534660"/>
        </a:xfrm>
        <a:prstGeom prst="line">
          <a:avLst/>
        </a:prstGeom>
        <a:noFill/>
        <a:ln w="9525"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9FC6937E-F240-42A4-977D-34FD2B6BAC13}">
      <dsp:nvSpPr>
        <dsp:cNvPr id="0" name=""/>
        <dsp:cNvSpPr/>
      </dsp:nvSpPr>
      <dsp:spPr>
        <a:xfrm>
          <a:off x="2136463" y="984900"/>
          <a:ext cx="2936862" cy="317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622300">
            <a:lnSpc>
              <a:spcPct val="90000"/>
            </a:lnSpc>
            <a:spcBef>
              <a:spcPct val="0"/>
            </a:spcBef>
            <a:spcAft>
              <a:spcPct val="35000"/>
            </a:spcAft>
            <a:buNone/>
            <a:defRPr b="1"/>
          </a:pPr>
          <a:r>
            <a:rPr lang="en-GB" sz="1400" kern="1200" dirty="0">
              <a:latin typeface="Century Gothic" panose="020B0502020202020204"/>
            </a:rPr>
            <a:t>WC 14/04/2025</a:t>
          </a:r>
          <a:endParaRPr lang="en-GB" sz="1400" kern="1200" dirty="0"/>
        </a:p>
      </dsp:txBody>
      <dsp:txXfrm>
        <a:off x="2136463" y="984900"/>
        <a:ext cx="2936862" cy="317982"/>
      </dsp:txXfrm>
    </dsp:sp>
    <dsp:sp modelId="{C3F26AA8-6DE7-4D2E-97D3-6BFB7631769D}">
      <dsp:nvSpPr>
        <dsp:cNvPr id="0" name=""/>
        <dsp:cNvSpPr/>
      </dsp:nvSpPr>
      <dsp:spPr>
        <a:xfrm>
          <a:off x="1648130" y="1385895"/>
          <a:ext cx="42210" cy="42210"/>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066FB0-7B81-4BA3-8D67-D6BCC1690974}">
      <dsp:nvSpPr>
        <dsp:cNvPr id="0" name=""/>
        <dsp:cNvSpPr/>
      </dsp:nvSpPr>
      <dsp:spPr>
        <a:xfrm>
          <a:off x="1936222" y="1941661"/>
          <a:ext cx="3337344" cy="794647"/>
        </a:xfrm>
        <a:prstGeom prst="round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GB" sz="1200" kern="1200" dirty="0">
              <a:latin typeface="Century Gothic" panose="020B0502020202020204"/>
            </a:rPr>
            <a:t>Used the relevant information that was accessed and applied it as one of the topics being spoken about</a:t>
          </a:r>
          <a:endParaRPr lang="en-GB" sz="1200" kern="1200" dirty="0"/>
        </a:p>
      </dsp:txBody>
      <dsp:txXfrm>
        <a:off x="1975013" y="1980452"/>
        <a:ext cx="3259762" cy="717065"/>
      </dsp:txXfrm>
    </dsp:sp>
    <dsp:sp modelId="{0AA4A052-BDE9-4BC0-BCB2-1446C1A8B603}">
      <dsp:nvSpPr>
        <dsp:cNvPr id="0" name=""/>
        <dsp:cNvSpPr/>
      </dsp:nvSpPr>
      <dsp:spPr>
        <a:xfrm>
          <a:off x="3604894" y="1407000"/>
          <a:ext cx="0" cy="534660"/>
        </a:xfrm>
        <a:prstGeom prst="line">
          <a:avLst/>
        </a:prstGeom>
        <a:noFill/>
        <a:ln w="9525"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B6230AC8-FF37-48F7-977F-D663619AE52F}">
      <dsp:nvSpPr>
        <dsp:cNvPr id="0" name=""/>
        <dsp:cNvSpPr/>
      </dsp:nvSpPr>
      <dsp:spPr>
        <a:xfrm>
          <a:off x="4072123" y="1511119"/>
          <a:ext cx="2936862" cy="317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a:lnSpc>
              <a:spcPct val="90000"/>
            </a:lnSpc>
            <a:spcBef>
              <a:spcPct val="0"/>
            </a:spcBef>
            <a:spcAft>
              <a:spcPct val="35000"/>
            </a:spcAft>
            <a:buNone/>
            <a:defRPr b="1"/>
          </a:pPr>
          <a:r>
            <a:rPr lang="en-GB" sz="1400" kern="1200">
              <a:latin typeface="Century Gothic" panose="020B0502020202020204"/>
            </a:rPr>
            <a:t>WC 21/04/2025</a:t>
          </a:r>
          <a:endParaRPr lang="en-GB" sz="1400" kern="1200"/>
        </a:p>
      </dsp:txBody>
      <dsp:txXfrm>
        <a:off x="4072123" y="1511119"/>
        <a:ext cx="2936862" cy="317982"/>
      </dsp:txXfrm>
    </dsp:sp>
    <dsp:sp modelId="{3E31F1C6-B1BA-43A8-9681-3C48FD1A09BC}">
      <dsp:nvSpPr>
        <dsp:cNvPr id="0" name=""/>
        <dsp:cNvSpPr/>
      </dsp:nvSpPr>
      <dsp:spPr>
        <a:xfrm>
          <a:off x="3583789" y="1385895"/>
          <a:ext cx="42210" cy="42210"/>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7994E2-028E-45ED-9AEF-8C147D1E167C}">
      <dsp:nvSpPr>
        <dsp:cNvPr id="0" name=""/>
        <dsp:cNvSpPr/>
      </dsp:nvSpPr>
      <dsp:spPr>
        <a:xfrm>
          <a:off x="3871882" y="77692"/>
          <a:ext cx="3337344" cy="794647"/>
        </a:xfrm>
        <a:prstGeom prst="round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GB" sz="1200" kern="1200" dirty="0">
              <a:latin typeface="Century Gothic" panose="020B0502020202020204"/>
            </a:rPr>
            <a:t>Applied the finishing sources and information to the work and is completed</a:t>
          </a:r>
          <a:endParaRPr lang="en-GB" sz="1200" kern="1200" dirty="0"/>
        </a:p>
      </dsp:txBody>
      <dsp:txXfrm>
        <a:off x="3910673" y="116483"/>
        <a:ext cx="3259762" cy="717065"/>
      </dsp:txXfrm>
    </dsp:sp>
    <dsp:sp modelId="{669C044E-132D-4F60-8C05-CB8B6FEABAC0}">
      <dsp:nvSpPr>
        <dsp:cNvPr id="0" name=""/>
        <dsp:cNvSpPr/>
      </dsp:nvSpPr>
      <dsp:spPr>
        <a:xfrm>
          <a:off x="5540554" y="872340"/>
          <a:ext cx="0" cy="534660"/>
        </a:xfrm>
        <a:prstGeom prst="line">
          <a:avLst/>
        </a:prstGeom>
        <a:noFill/>
        <a:ln w="9525"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F0D7A421-A2EC-4BD6-8E2C-7241C765D69B}">
      <dsp:nvSpPr>
        <dsp:cNvPr id="0" name=""/>
        <dsp:cNvSpPr/>
      </dsp:nvSpPr>
      <dsp:spPr>
        <a:xfrm>
          <a:off x="5519449" y="1385895"/>
          <a:ext cx="42210" cy="42210"/>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E76EB1-3464-4A1B-99BD-0CBD26DF4B0D}">
      <dsp:nvSpPr>
        <dsp:cNvPr id="0" name=""/>
        <dsp:cNvSpPr/>
      </dsp:nvSpPr>
      <dsp:spPr>
        <a:xfrm>
          <a:off x="0" y="2324818"/>
          <a:ext cx="6239773" cy="0"/>
        </a:xfrm>
        <a:prstGeom prst="line">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tailEnd type="triangle" w="lg" len="lg"/>
        </a:ln>
        <a:effectLst/>
      </dsp:spPr>
      <dsp:style>
        <a:lnRef idx="2">
          <a:scrgbClr r="0" g="0" b="0"/>
        </a:lnRef>
        <a:fillRef idx="1">
          <a:scrgbClr r="0" g="0" b="0"/>
        </a:fillRef>
        <a:effectRef idx="0">
          <a:scrgbClr r="0" g="0" b="0"/>
        </a:effectRef>
        <a:fontRef idx="minor"/>
      </dsp:style>
    </dsp:sp>
    <dsp:sp modelId="{BD396F93-0F6D-4374-911C-0E28EE97AFBF}">
      <dsp:nvSpPr>
        <dsp:cNvPr id="0" name=""/>
        <dsp:cNvSpPr/>
      </dsp:nvSpPr>
      <dsp:spPr>
        <a:xfrm>
          <a:off x="173787" y="2496855"/>
          <a:ext cx="2541732" cy="525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66750" rtl="0">
            <a:lnSpc>
              <a:spcPct val="90000"/>
            </a:lnSpc>
            <a:spcBef>
              <a:spcPct val="0"/>
            </a:spcBef>
            <a:spcAft>
              <a:spcPct val="35000"/>
            </a:spcAft>
            <a:buNone/>
            <a:defRPr b="1"/>
          </a:pPr>
          <a:r>
            <a:rPr lang="en-GB" sz="1500" kern="1200">
              <a:latin typeface="Century Gothic" panose="020B0502020202020204"/>
            </a:rPr>
            <a:t>WC 07/04/25</a:t>
          </a:r>
          <a:endParaRPr lang="en-GB" sz="1500" kern="1200"/>
        </a:p>
      </dsp:txBody>
      <dsp:txXfrm>
        <a:off x="173787" y="2496855"/>
        <a:ext cx="2541732" cy="525408"/>
      </dsp:txXfrm>
    </dsp:sp>
    <dsp:sp modelId="{C1CD8DA7-0112-4E37-955D-C6B3CE9E52AF}">
      <dsp:nvSpPr>
        <dsp:cNvPr id="0" name=""/>
        <dsp:cNvSpPr/>
      </dsp:nvSpPr>
      <dsp:spPr>
        <a:xfrm>
          <a:off x="487" y="648624"/>
          <a:ext cx="2888332" cy="792763"/>
        </a:xfrm>
        <a:prstGeom prst="round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5570" tIns="115570" rIns="115570" bIns="115570" numCol="1" spcCol="1270" anchor="ctr" anchorCtr="0">
          <a:noAutofit/>
        </a:bodyPr>
        <a:lstStyle/>
        <a:p>
          <a:pPr marL="0" lvl="0" indent="0" algn="l" defTabSz="577850" rtl="0">
            <a:lnSpc>
              <a:spcPct val="90000"/>
            </a:lnSpc>
            <a:spcBef>
              <a:spcPct val="0"/>
            </a:spcBef>
            <a:spcAft>
              <a:spcPct val="35000"/>
            </a:spcAft>
            <a:buNone/>
          </a:pPr>
          <a:r>
            <a:rPr lang="en-GB" sz="1300" kern="1200">
              <a:latin typeface="Century Gothic" panose="020B0502020202020204"/>
            </a:rPr>
            <a:t>Began research for assignment, looking for credible sources.</a:t>
          </a:r>
          <a:endParaRPr lang="en-GB" sz="1300" kern="1200"/>
        </a:p>
      </dsp:txBody>
      <dsp:txXfrm>
        <a:off x="39186" y="687323"/>
        <a:ext cx="2810934" cy="715365"/>
      </dsp:txXfrm>
    </dsp:sp>
    <dsp:sp modelId="{C4BB52AC-7825-45BB-87FB-E9EA4F41F08E}">
      <dsp:nvSpPr>
        <dsp:cNvPr id="0" name=""/>
        <dsp:cNvSpPr/>
      </dsp:nvSpPr>
      <dsp:spPr>
        <a:xfrm>
          <a:off x="1444653" y="1441387"/>
          <a:ext cx="0" cy="883431"/>
        </a:xfrm>
        <a:prstGeom prst="line">
          <a:avLst/>
        </a:prstGeom>
        <a:noFill/>
        <a:ln w="9525"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1C71F750-615E-4246-AB10-06E7F1C1B582}">
      <dsp:nvSpPr>
        <dsp:cNvPr id="0" name=""/>
        <dsp:cNvSpPr/>
      </dsp:nvSpPr>
      <dsp:spPr>
        <a:xfrm>
          <a:off x="1849020" y="1627372"/>
          <a:ext cx="2541732" cy="525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666750" rtl="0">
            <a:lnSpc>
              <a:spcPct val="90000"/>
            </a:lnSpc>
            <a:spcBef>
              <a:spcPct val="0"/>
            </a:spcBef>
            <a:spcAft>
              <a:spcPct val="35000"/>
            </a:spcAft>
            <a:buNone/>
            <a:defRPr b="1"/>
          </a:pPr>
          <a:r>
            <a:rPr lang="en-GB" sz="1500" kern="1200">
              <a:latin typeface="Century Gothic" panose="020B0502020202020204"/>
            </a:rPr>
            <a:t>WC 14/04/25</a:t>
          </a:r>
          <a:endParaRPr lang="en-GB" sz="1500" kern="1200"/>
        </a:p>
      </dsp:txBody>
      <dsp:txXfrm>
        <a:off x="1849020" y="1627372"/>
        <a:ext cx="2541732" cy="525408"/>
      </dsp:txXfrm>
    </dsp:sp>
    <dsp:sp modelId="{E892D599-4B76-40F0-B73E-156EDA2596C9}">
      <dsp:nvSpPr>
        <dsp:cNvPr id="0" name=""/>
        <dsp:cNvSpPr/>
      </dsp:nvSpPr>
      <dsp:spPr>
        <a:xfrm>
          <a:off x="1409781" y="2289946"/>
          <a:ext cx="69744" cy="69744"/>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B664B9-A1D9-4CC5-9D27-70E23F45E03D}">
      <dsp:nvSpPr>
        <dsp:cNvPr id="0" name=""/>
        <dsp:cNvSpPr/>
      </dsp:nvSpPr>
      <dsp:spPr>
        <a:xfrm>
          <a:off x="1675720" y="3208249"/>
          <a:ext cx="2888332" cy="792763"/>
        </a:xfrm>
        <a:prstGeom prst="round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5570" tIns="115570" rIns="115570" bIns="115570" numCol="1" spcCol="1270" anchor="ctr" anchorCtr="0">
          <a:noAutofit/>
        </a:bodyPr>
        <a:lstStyle/>
        <a:p>
          <a:pPr marL="0" lvl="0" indent="0" algn="l" defTabSz="577850" rtl="0">
            <a:lnSpc>
              <a:spcPct val="90000"/>
            </a:lnSpc>
            <a:spcBef>
              <a:spcPct val="0"/>
            </a:spcBef>
            <a:spcAft>
              <a:spcPct val="35000"/>
            </a:spcAft>
            <a:buNone/>
          </a:pPr>
          <a:r>
            <a:rPr lang="en-GB" sz="1300" kern="1200">
              <a:latin typeface="Century Gothic" panose="020B0502020202020204"/>
            </a:rPr>
            <a:t>Started planning and then writing slides.</a:t>
          </a:r>
          <a:endParaRPr lang="en-GB" sz="1300" kern="1200"/>
        </a:p>
      </dsp:txBody>
      <dsp:txXfrm>
        <a:off x="1714419" y="3246948"/>
        <a:ext cx="2810934" cy="715365"/>
      </dsp:txXfrm>
    </dsp:sp>
    <dsp:sp modelId="{E5A8B02F-48C3-4912-844E-7DC7280CE2AA}">
      <dsp:nvSpPr>
        <dsp:cNvPr id="0" name=""/>
        <dsp:cNvSpPr/>
      </dsp:nvSpPr>
      <dsp:spPr>
        <a:xfrm>
          <a:off x="3119886" y="2324818"/>
          <a:ext cx="0" cy="883431"/>
        </a:xfrm>
        <a:prstGeom prst="line">
          <a:avLst/>
        </a:prstGeom>
        <a:noFill/>
        <a:ln w="9525"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0810F4F2-B43F-4773-A53F-A439399C2AAB}">
      <dsp:nvSpPr>
        <dsp:cNvPr id="0" name=""/>
        <dsp:cNvSpPr/>
      </dsp:nvSpPr>
      <dsp:spPr>
        <a:xfrm>
          <a:off x="3524253" y="2496855"/>
          <a:ext cx="2541732" cy="525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66750" rtl="0">
            <a:lnSpc>
              <a:spcPct val="90000"/>
            </a:lnSpc>
            <a:spcBef>
              <a:spcPct val="0"/>
            </a:spcBef>
            <a:spcAft>
              <a:spcPct val="35000"/>
            </a:spcAft>
            <a:buNone/>
            <a:defRPr b="1"/>
          </a:pPr>
          <a:r>
            <a:rPr lang="en-GB" sz="1500" kern="1200">
              <a:latin typeface="Century Gothic" panose="020B0502020202020204"/>
            </a:rPr>
            <a:t>WC 21/04/25</a:t>
          </a:r>
          <a:endParaRPr lang="en-GB" sz="1500" kern="1200"/>
        </a:p>
      </dsp:txBody>
      <dsp:txXfrm>
        <a:off x="3524253" y="2496855"/>
        <a:ext cx="2541732" cy="525408"/>
      </dsp:txXfrm>
    </dsp:sp>
    <dsp:sp modelId="{8DF144DE-8FF0-4143-A903-FE7090925080}">
      <dsp:nvSpPr>
        <dsp:cNvPr id="0" name=""/>
        <dsp:cNvSpPr/>
      </dsp:nvSpPr>
      <dsp:spPr>
        <a:xfrm>
          <a:off x="3085014" y="2289946"/>
          <a:ext cx="69744" cy="69744"/>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FD56FB-9537-4D3A-976C-EEDDC864474B}">
      <dsp:nvSpPr>
        <dsp:cNvPr id="0" name=""/>
        <dsp:cNvSpPr/>
      </dsp:nvSpPr>
      <dsp:spPr>
        <a:xfrm>
          <a:off x="3350953" y="648624"/>
          <a:ext cx="2888332" cy="792763"/>
        </a:xfrm>
        <a:prstGeom prst="round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5570" tIns="115570" rIns="115570" bIns="115570" numCol="1" spcCol="1270" anchor="ctr" anchorCtr="0">
          <a:noAutofit/>
        </a:bodyPr>
        <a:lstStyle/>
        <a:p>
          <a:pPr marL="0" lvl="0" indent="0" algn="l" defTabSz="577850" rtl="0">
            <a:lnSpc>
              <a:spcPct val="90000"/>
            </a:lnSpc>
            <a:spcBef>
              <a:spcPct val="0"/>
            </a:spcBef>
            <a:spcAft>
              <a:spcPct val="35000"/>
            </a:spcAft>
            <a:buNone/>
          </a:pPr>
          <a:r>
            <a:rPr lang="en-GB" sz="1300" kern="1200">
              <a:latin typeface="Century Gothic" panose="020B0502020202020204"/>
            </a:rPr>
            <a:t>Finished writing slides.</a:t>
          </a:r>
          <a:endParaRPr lang="en-GB" sz="1300" kern="1200"/>
        </a:p>
      </dsp:txBody>
      <dsp:txXfrm>
        <a:off x="3389652" y="687323"/>
        <a:ext cx="2810934" cy="715365"/>
      </dsp:txXfrm>
    </dsp:sp>
    <dsp:sp modelId="{D3E1B57E-7819-47E7-A1B8-62084227D7D0}">
      <dsp:nvSpPr>
        <dsp:cNvPr id="0" name=""/>
        <dsp:cNvSpPr/>
      </dsp:nvSpPr>
      <dsp:spPr>
        <a:xfrm>
          <a:off x="4795119" y="1441387"/>
          <a:ext cx="0" cy="883431"/>
        </a:xfrm>
        <a:prstGeom prst="line">
          <a:avLst/>
        </a:prstGeom>
        <a:noFill/>
        <a:ln w="9525"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35A1563E-3A66-441E-B78C-4E54FE11DB56}">
      <dsp:nvSpPr>
        <dsp:cNvPr id="0" name=""/>
        <dsp:cNvSpPr/>
      </dsp:nvSpPr>
      <dsp:spPr>
        <a:xfrm>
          <a:off x="4760247" y="2289946"/>
          <a:ext cx="69744" cy="69744"/>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11.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12.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04CD310-C838-4E02-AF5B-305FA78C0AB8}" type="datetimeFigureOut">
              <a:t>4/28/2025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F0A1F5-1FFE-4976-B328-793CB64519D6}" type="slidenum">
              <a:t>‹#›</a:t>
            </a:fld>
            <a:endParaRPr lang="en-GB"/>
          </a:p>
        </p:txBody>
      </p:sp>
    </p:spTree>
    <p:extLst>
      <p:ext uri="{BB962C8B-B14F-4D97-AF65-F5344CB8AC3E}">
        <p14:creationId xmlns:p14="http://schemas.microsoft.com/office/powerpoint/2010/main" val="25302399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FDF0A1F5-1FFE-4976-B328-793CB64519D6}" type="slidenum">
              <a:t>15</a:t>
            </a:fld>
            <a:endParaRPr lang="en-GB"/>
          </a:p>
        </p:txBody>
      </p:sp>
    </p:spTree>
    <p:extLst>
      <p:ext uri="{BB962C8B-B14F-4D97-AF65-F5344CB8AC3E}">
        <p14:creationId xmlns:p14="http://schemas.microsoft.com/office/powerpoint/2010/main" val="1973250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80322A-E5AF-5C28-0359-67D5D6B641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D52B5A4-7044-F2F2-8174-3936157A4E1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0A65EDA-DC13-9AF7-D50E-EE857DA478A8}"/>
              </a:ext>
            </a:extLst>
          </p:cNvPr>
          <p:cNvSpPr>
            <a:spLocks noGrp="1"/>
          </p:cNvSpPr>
          <p:nvPr>
            <p:ph type="body" idx="1"/>
          </p:nvPr>
        </p:nvSpPr>
        <p:spPr/>
        <p:txBody>
          <a:bodyPr/>
          <a:lstStyle/>
          <a:p>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a:extLst>
              <a:ext uri="{FF2B5EF4-FFF2-40B4-BE49-F238E27FC236}">
                <a16:creationId xmlns:a16="http://schemas.microsoft.com/office/drawing/2014/main" id="{AC382BE2-55C2-B840-AF12-638FD99EF492}"/>
              </a:ext>
            </a:extLst>
          </p:cNvPr>
          <p:cNvSpPr>
            <a:spLocks noGrp="1"/>
          </p:cNvSpPr>
          <p:nvPr>
            <p:ph type="sldNum" sz="quarter" idx="5"/>
          </p:nvPr>
        </p:nvSpPr>
        <p:spPr/>
        <p:txBody>
          <a:bodyPr/>
          <a:lstStyle/>
          <a:p>
            <a:fld id="{FDF0A1F5-1FFE-4976-B328-793CB64519D6}" type="slidenum">
              <a:rPr lang="en-GB"/>
              <a:t>16</a:t>
            </a:fld>
            <a:endParaRPr lang="en-GB"/>
          </a:p>
        </p:txBody>
      </p:sp>
    </p:spTree>
    <p:extLst>
      <p:ext uri="{BB962C8B-B14F-4D97-AF65-F5344CB8AC3E}">
        <p14:creationId xmlns:p14="http://schemas.microsoft.com/office/powerpoint/2010/main" val="10530870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962275-1ADF-55A1-B548-DE600E1420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55AFDA-2C36-F92B-5A11-6EE547E60EE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82DE42B-19E8-1CC4-4A2A-6B6DEAC6E5D1}"/>
              </a:ext>
            </a:extLst>
          </p:cNvPr>
          <p:cNvSpPr>
            <a:spLocks noGrp="1"/>
          </p:cNvSpPr>
          <p:nvPr>
            <p:ph type="body" idx="1"/>
          </p:nvPr>
        </p:nvSpPr>
        <p:spPr/>
        <p:txBody>
          <a:bodyPr/>
          <a:lstStyle/>
          <a:p>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a:extLst>
              <a:ext uri="{FF2B5EF4-FFF2-40B4-BE49-F238E27FC236}">
                <a16:creationId xmlns:a16="http://schemas.microsoft.com/office/drawing/2014/main" id="{E522FB79-C945-F3A5-446E-5E6CA0C72D2C}"/>
              </a:ext>
            </a:extLst>
          </p:cNvPr>
          <p:cNvSpPr>
            <a:spLocks noGrp="1"/>
          </p:cNvSpPr>
          <p:nvPr>
            <p:ph type="sldNum" sz="quarter" idx="5"/>
          </p:nvPr>
        </p:nvSpPr>
        <p:spPr/>
        <p:txBody>
          <a:bodyPr/>
          <a:lstStyle/>
          <a:p>
            <a:fld id="{FDF0A1F5-1FFE-4976-B328-793CB64519D6}" type="slidenum">
              <a:rPr lang="en-GB"/>
              <a:t>17</a:t>
            </a:fld>
            <a:endParaRPr lang="en-GB"/>
          </a:p>
        </p:txBody>
      </p:sp>
    </p:spTree>
    <p:extLst>
      <p:ext uri="{BB962C8B-B14F-4D97-AF65-F5344CB8AC3E}">
        <p14:creationId xmlns:p14="http://schemas.microsoft.com/office/powerpoint/2010/main" val="4473156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A27607-39B7-F3EF-810A-D52F94284D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F5B8AB-0743-B881-D34C-F62BF4F05E6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F1A2684-F403-56EB-027E-3C35A8E517BC}"/>
              </a:ext>
            </a:extLst>
          </p:cNvPr>
          <p:cNvSpPr>
            <a:spLocks noGrp="1"/>
          </p:cNvSpPr>
          <p:nvPr>
            <p:ph type="body" idx="1"/>
          </p:nvPr>
        </p:nvSpPr>
        <p:spPr/>
        <p:txBody>
          <a:bodyPr/>
          <a:lstStyle/>
          <a:p>
            <a:endParaRPr lang="en-US">
              <a:ea typeface="Calibri"/>
              <a:cs typeface="Calibri"/>
            </a:endParaRPr>
          </a:p>
        </p:txBody>
      </p:sp>
      <p:sp>
        <p:nvSpPr>
          <p:cNvPr id="4" name="Slide Number Placeholder 3">
            <a:extLst>
              <a:ext uri="{FF2B5EF4-FFF2-40B4-BE49-F238E27FC236}">
                <a16:creationId xmlns:a16="http://schemas.microsoft.com/office/drawing/2014/main" id="{95E92688-5F60-F7D7-E686-D68B885D4999}"/>
              </a:ext>
            </a:extLst>
          </p:cNvPr>
          <p:cNvSpPr>
            <a:spLocks noGrp="1"/>
          </p:cNvSpPr>
          <p:nvPr>
            <p:ph type="sldNum" sz="quarter" idx="5"/>
          </p:nvPr>
        </p:nvSpPr>
        <p:spPr/>
        <p:txBody>
          <a:bodyPr/>
          <a:lstStyle/>
          <a:p>
            <a:fld id="{FDF0A1F5-1FFE-4976-B328-793CB64519D6}" type="slidenum">
              <a:rPr lang="en-GB"/>
              <a:t>18</a:t>
            </a:fld>
            <a:endParaRPr lang="en-GB"/>
          </a:p>
        </p:txBody>
      </p:sp>
    </p:spTree>
    <p:extLst>
      <p:ext uri="{BB962C8B-B14F-4D97-AF65-F5344CB8AC3E}">
        <p14:creationId xmlns:p14="http://schemas.microsoft.com/office/powerpoint/2010/main" val="24830022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D5B48E-91A3-CCEB-1DC1-5CEA27270E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2DB4B2-C9E0-FA40-48B8-D81A3677FB6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95C7BB2-BA0D-8D74-8663-FDAAD0AD8472}"/>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329CCA50-FA98-F391-141E-A2D0119D03FB}"/>
              </a:ext>
            </a:extLst>
          </p:cNvPr>
          <p:cNvSpPr>
            <a:spLocks noGrp="1"/>
          </p:cNvSpPr>
          <p:nvPr>
            <p:ph type="sldNum" sz="quarter" idx="5"/>
          </p:nvPr>
        </p:nvSpPr>
        <p:spPr/>
        <p:txBody>
          <a:bodyPr/>
          <a:lstStyle/>
          <a:p>
            <a:fld id="{FDF0A1F5-1FFE-4976-B328-793CB64519D6}" type="slidenum">
              <a:rPr lang="en-GB"/>
              <a:t>19</a:t>
            </a:fld>
            <a:endParaRPr lang="en-GB"/>
          </a:p>
        </p:txBody>
      </p:sp>
    </p:spTree>
    <p:extLst>
      <p:ext uri="{BB962C8B-B14F-4D97-AF65-F5344CB8AC3E}">
        <p14:creationId xmlns:p14="http://schemas.microsoft.com/office/powerpoint/2010/main" val="18358303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4ECE72-B3A7-390A-8A78-2BCCB37F0A3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D25DAE-6BCC-826A-4863-413E3257748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2C8A9D-2B77-9430-26F9-6BA9BD6913F0}"/>
              </a:ext>
            </a:extLst>
          </p:cNvPr>
          <p:cNvSpPr>
            <a:spLocks noGrp="1"/>
          </p:cNvSpPr>
          <p:nvPr>
            <p:ph type="body" idx="1"/>
          </p:nvPr>
        </p:nvSpPr>
        <p:spPr/>
        <p:txBody>
          <a:bodyPr/>
          <a:lstStyle/>
          <a:p>
            <a:endParaRPr lang="en-US">
              <a:ea typeface="Calibri"/>
              <a:cs typeface="Calibri"/>
            </a:endParaRPr>
          </a:p>
        </p:txBody>
      </p:sp>
      <p:sp>
        <p:nvSpPr>
          <p:cNvPr id="4" name="Slide Number Placeholder 3">
            <a:extLst>
              <a:ext uri="{FF2B5EF4-FFF2-40B4-BE49-F238E27FC236}">
                <a16:creationId xmlns:a16="http://schemas.microsoft.com/office/drawing/2014/main" id="{922B2D05-0E39-7BC1-F48D-583DCAFF3A6F}"/>
              </a:ext>
            </a:extLst>
          </p:cNvPr>
          <p:cNvSpPr>
            <a:spLocks noGrp="1"/>
          </p:cNvSpPr>
          <p:nvPr>
            <p:ph type="sldNum" sz="quarter" idx="5"/>
          </p:nvPr>
        </p:nvSpPr>
        <p:spPr/>
        <p:txBody>
          <a:bodyPr/>
          <a:lstStyle/>
          <a:p>
            <a:fld id="{FDF0A1F5-1FFE-4976-B328-793CB64519D6}" type="slidenum">
              <a:rPr lang="en-GB"/>
              <a:t>20</a:t>
            </a:fld>
            <a:endParaRPr lang="en-GB"/>
          </a:p>
        </p:txBody>
      </p:sp>
    </p:spTree>
    <p:extLst>
      <p:ext uri="{BB962C8B-B14F-4D97-AF65-F5344CB8AC3E}">
        <p14:creationId xmlns:p14="http://schemas.microsoft.com/office/powerpoint/2010/main" val="34148049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B5AB91-BE07-FF92-3E12-EB113B684D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63E7E6E-7888-58C7-1CFB-F1D8488E04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ED4BF53-3EC1-86BB-B31D-53AB9C0079C9}"/>
              </a:ext>
            </a:extLst>
          </p:cNvPr>
          <p:cNvSpPr>
            <a:spLocks noGrp="1"/>
          </p:cNvSpPr>
          <p:nvPr>
            <p:ph type="body" idx="1"/>
          </p:nvPr>
        </p:nvSpPr>
        <p:spPr/>
        <p:txBody>
          <a:bodyPr/>
          <a:lstStyle/>
          <a:p>
            <a:endParaRPr lang="en-US">
              <a:ea typeface="Calibri"/>
              <a:cs typeface="Calibri"/>
            </a:endParaRPr>
          </a:p>
        </p:txBody>
      </p:sp>
      <p:sp>
        <p:nvSpPr>
          <p:cNvPr id="4" name="Slide Number Placeholder 3">
            <a:extLst>
              <a:ext uri="{FF2B5EF4-FFF2-40B4-BE49-F238E27FC236}">
                <a16:creationId xmlns:a16="http://schemas.microsoft.com/office/drawing/2014/main" id="{8E324D61-41AE-93E5-CA10-2DF26C2D3B3C}"/>
              </a:ext>
            </a:extLst>
          </p:cNvPr>
          <p:cNvSpPr>
            <a:spLocks noGrp="1"/>
          </p:cNvSpPr>
          <p:nvPr>
            <p:ph type="sldNum" sz="quarter" idx="5"/>
          </p:nvPr>
        </p:nvSpPr>
        <p:spPr/>
        <p:txBody>
          <a:bodyPr/>
          <a:lstStyle/>
          <a:p>
            <a:fld id="{FDF0A1F5-1FFE-4976-B328-793CB64519D6}" type="slidenum">
              <a:rPr lang="en-GB"/>
              <a:t>21</a:t>
            </a:fld>
            <a:endParaRPr lang="en-GB"/>
          </a:p>
        </p:txBody>
      </p:sp>
    </p:spTree>
    <p:extLst>
      <p:ext uri="{BB962C8B-B14F-4D97-AF65-F5344CB8AC3E}">
        <p14:creationId xmlns:p14="http://schemas.microsoft.com/office/powerpoint/2010/main" val="28666612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4/28/2025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0836033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4/28/2025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2819622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4/28/2025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18256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4/28/2025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3405684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4/28/2025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5175469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4/28/2025</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0211365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4/28/2025</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2247858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4/28/2025</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0749116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4/28/2025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449834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4/28/2025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4514744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4/28/2025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0388514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4/28/2025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12916436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4/28/2025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6813386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4/28/2025</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838410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4/28/2025</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875352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4/28/2025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9134862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4/28/2025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2641708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4/28/2025</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1440570479"/>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 id="2147483737"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1.xml"/><Relationship Id="rId4" Type="http://schemas.openxmlformats.org/officeDocument/2006/relationships/image" Target="../media/image8.svg"/></Relationships>
</file>

<file path=ppt/slides/_rels/slide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image" Target="../media/image16.png"/><Relationship Id="rId7" Type="http://schemas.openxmlformats.org/officeDocument/2006/relationships/diagramLayout" Target="../diagrams/layout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Data" Target="../diagrams/data2.xml"/><Relationship Id="rId5" Type="http://schemas.openxmlformats.org/officeDocument/2006/relationships/image" Target="../media/image18.jpeg"/><Relationship Id="rId10" Type="http://schemas.microsoft.com/office/2007/relationships/diagramDrawing" Target="../diagrams/drawing2.xml"/><Relationship Id="rId4" Type="http://schemas.openxmlformats.org/officeDocument/2006/relationships/image" Target="../media/image17.svg"/><Relationship Id="rId9" Type="http://schemas.openxmlformats.org/officeDocument/2006/relationships/diagramColors" Target="../diagrams/colors2.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3.xml.rels><?xml version="1.0" encoding="UTF-8" standalone="yes"?>
<Relationships xmlns="http://schemas.openxmlformats.org/package/2006/relationships"><Relationship Id="rId3" Type="http://schemas.openxmlformats.org/officeDocument/2006/relationships/hyperlink" Target="http://www.thelawyerportal.com/solicitor/how-to-become-a-solicitor/" TargetMode="External"/><Relationship Id="rId2" Type="http://schemas.openxmlformats.org/officeDocument/2006/relationships/hyperlink" Target="http://www.chartlands.org/role-solicitor-criminal-case/" TargetMode="External"/><Relationship Id="rId1" Type="http://schemas.openxmlformats.org/officeDocument/2006/relationships/slideLayout" Target="../slideLayouts/slideLayout2.xml"/><Relationship Id="rId6" Type="http://schemas.openxmlformats.org/officeDocument/2006/relationships/hyperlink" Target="http://www.lawcareers.net/Solicitors/WhatDoSolicitorsDo" TargetMode="External"/><Relationship Id="rId5" Type="http://schemas.openxmlformats.org/officeDocument/2006/relationships/hyperlink" Target="http://www.thecompleteuniversityguide.co.uk/student-advice/careers/how-to-become-a-solicitor" TargetMode="External"/><Relationship Id="rId4" Type="http://schemas.openxmlformats.org/officeDocument/2006/relationships/hyperlink" Target="http://Www.thecompleteuniversityguide.co.uk"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pathwaysprogrammes.suttontrust.com/career-pathways/law" TargetMode="External"/><Relationship Id="rId3" Type="http://schemas.openxmlformats.org/officeDocument/2006/relationships/hyperlink" Target="https://www.fastcompany.com/90793896/the-difference-between-race-and-ethnicity-and-why-it-matters" TargetMode="External"/><Relationship Id="rId7" Type="http://schemas.openxmlformats.org/officeDocument/2006/relationships/hyperlink" Target="https://www.sra.org.uk/solicitors/resources/equality-diversity/your-data" TargetMode="External"/><Relationship Id="rId2" Type="http://schemas.openxmlformats.org/officeDocument/2006/relationships/hyperlink" Target="https://diversity.social/why-is-diversity-important/" TargetMode="External"/><Relationship Id="rId1" Type="http://schemas.openxmlformats.org/officeDocument/2006/relationships/slideLayout" Target="../slideLayouts/slideLayout2.xml"/><Relationship Id="rId6" Type="http://schemas.openxmlformats.org/officeDocument/2006/relationships/hyperlink" Target="https://www.sra.org.uk/sra/news/press/2023-press-releases/2023-firm-diversity-data-pay-gaps" TargetMode="External"/><Relationship Id="rId5" Type="http://schemas.openxmlformats.org/officeDocument/2006/relationships/hyperlink" Target="https://www.sra.org.uk/solicitors/resources/equality-diversity/law-firm-diversity-tool/" TargetMode="External"/><Relationship Id="rId4" Type="http://schemas.openxmlformats.org/officeDocument/2006/relationships/hyperlink" Target="https://www.sra.org.uk/sra/equality-diversity/diversity-profession/diverse-legal-profession/"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static1.squarespace.com/static/5c18e090b40b9d6b43b093d8/t/5f0d4e7ca1941063f2d63f97/1594707581191/SQE_BridgeGroup_July20_FINAL.pdf" TargetMode="External"/><Relationship Id="rId7" Type="http://schemas.openxmlformats.org/officeDocument/2006/relationships/hyperlink" Target="https://pathwaysprogrammes.suttontrust.com/career-pathways/law" TargetMode="External"/><Relationship Id="rId2" Type="http://schemas.openxmlformats.org/officeDocument/2006/relationships/hyperlink" Target="https://static1.squarespace.com/static/5c18e090b40b9d6b43b093d8/t/5cd180d73cfb160001436429/1557233888333/03+Research+2018+Progression+law.pdf" TargetMode="External"/><Relationship Id="rId1" Type="http://schemas.openxmlformats.org/officeDocument/2006/relationships/slideLayout" Target="../slideLayouts/slideLayout2.xml"/><Relationship Id="rId6" Type="http://schemas.openxmlformats.org/officeDocument/2006/relationships/hyperlink" Target="https://www.sra.org.uk/solicitors/resources/equality-diversity/your-data" TargetMode="External"/><Relationship Id="rId5" Type="http://schemas.openxmlformats.org/officeDocument/2006/relationships/hyperlink" Target="https://www.sra.org.uk/sra/news/press/2023-press-releases/2023-firm-diversity-data-pay-gaps" TargetMode="External"/><Relationship Id="rId4" Type="http://schemas.openxmlformats.org/officeDocument/2006/relationships/hyperlink" Target="https://www.sra.org.uk/sra/equality-diversity/diversity-profession/diverse-legal-profession/" TargetMode="Externa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n abstract genetic concept">
            <a:extLst>
              <a:ext uri="{FF2B5EF4-FFF2-40B4-BE49-F238E27FC236}">
                <a16:creationId xmlns:a16="http://schemas.microsoft.com/office/drawing/2014/main" id="{AA92D4F7-C8CE-8DC6-79E6-D5AB7C9389EB}"/>
              </a:ext>
            </a:extLst>
          </p:cNvPr>
          <p:cNvPicPr>
            <a:picLocks noChangeAspect="1"/>
          </p:cNvPicPr>
          <p:nvPr/>
        </p:nvPicPr>
        <p:blipFill>
          <a:blip r:embed="rId2">
            <a:alphaModFix amt="40000"/>
          </a:blip>
          <a:srcRect t="25496" r="-2" b="18253"/>
          <a:stretch/>
        </p:blipFill>
        <p:spPr>
          <a:xfrm>
            <a:off x="-2" y="-2"/>
            <a:ext cx="12192001" cy="6858001"/>
          </a:xfrm>
          <a:prstGeom prst="rect">
            <a:avLst/>
          </a:prstGeom>
        </p:spPr>
      </p:pic>
      <p:sp>
        <p:nvSpPr>
          <p:cNvPr id="2" name="Title 1"/>
          <p:cNvSpPr>
            <a:spLocks noGrp="1"/>
          </p:cNvSpPr>
          <p:nvPr>
            <p:ph type="ctrTitle"/>
          </p:nvPr>
        </p:nvSpPr>
        <p:spPr>
          <a:xfrm>
            <a:off x="517870" y="978407"/>
            <a:ext cx="6270862" cy="3290107"/>
          </a:xfrm>
        </p:spPr>
        <p:txBody>
          <a:bodyPr anchor="t">
            <a:normAutofit fontScale="90000"/>
          </a:bodyPr>
          <a:lstStyle/>
          <a:p>
            <a:r>
              <a:rPr lang="en-GB" sz="6000">
                <a:solidFill>
                  <a:srgbClr val="FFFFFF"/>
                </a:solidFill>
                <a:latin typeface="Arial"/>
                <a:cs typeface="Arial"/>
              </a:rPr>
              <a:t>Diversity in the legal field in relation to solicitors</a:t>
            </a:r>
            <a:endParaRPr lang="en-US"/>
          </a:p>
        </p:txBody>
      </p:sp>
      <p:sp>
        <p:nvSpPr>
          <p:cNvPr id="3" name="Subtitle 2"/>
          <p:cNvSpPr>
            <a:spLocks noGrp="1"/>
          </p:cNvSpPr>
          <p:nvPr>
            <p:ph type="subTitle" idx="1"/>
          </p:nvPr>
        </p:nvSpPr>
        <p:spPr>
          <a:xfrm>
            <a:off x="517870" y="4482450"/>
            <a:ext cx="5934865" cy="1602109"/>
          </a:xfrm>
        </p:spPr>
        <p:txBody>
          <a:bodyPr vert="horz" lIns="91440" tIns="45720" rIns="91440" bIns="45720" rtlCol="0" anchor="t">
            <a:normAutofit/>
          </a:bodyPr>
          <a:lstStyle/>
          <a:p>
            <a:r>
              <a:rPr lang="en-GB" sz="2400" i="0">
                <a:solidFill>
                  <a:srgbClr val="FFFFFF"/>
                </a:solidFill>
                <a:latin typeface="Arial"/>
                <a:cs typeface="Arial"/>
              </a:rPr>
              <a:t>Serena</a:t>
            </a:r>
            <a:r>
              <a:rPr lang="en-GB" sz="2400">
                <a:solidFill>
                  <a:srgbClr val="FFFFFF"/>
                </a:solidFill>
                <a:latin typeface="Arial"/>
                <a:cs typeface="Arial"/>
              </a:rPr>
              <a:t> (2405566),</a:t>
            </a:r>
            <a:r>
              <a:rPr lang="en-GB" sz="2400" i="0">
                <a:solidFill>
                  <a:srgbClr val="FFFFFF"/>
                </a:solidFill>
                <a:latin typeface="Arial"/>
                <a:cs typeface="Arial"/>
              </a:rPr>
              <a:t> Chloe</a:t>
            </a:r>
            <a:r>
              <a:rPr lang="en-GB" sz="2400">
                <a:solidFill>
                  <a:srgbClr val="FFFFFF"/>
                </a:solidFill>
                <a:latin typeface="Arial"/>
                <a:cs typeface="Arial"/>
              </a:rPr>
              <a:t> (2404641),</a:t>
            </a:r>
            <a:r>
              <a:rPr lang="en-GB" sz="2400" i="0">
                <a:solidFill>
                  <a:srgbClr val="FFFFFF"/>
                </a:solidFill>
                <a:latin typeface="Arial"/>
                <a:cs typeface="Arial"/>
              </a:rPr>
              <a:t> Jessie</a:t>
            </a:r>
            <a:r>
              <a:rPr lang="en-GB" sz="2400">
                <a:solidFill>
                  <a:srgbClr val="FFFFFF"/>
                </a:solidFill>
                <a:latin typeface="Arial"/>
                <a:cs typeface="Arial"/>
              </a:rPr>
              <a:t> (2404786),</a:t>
            </a:r>
            <a:r>
              <a:rPr lang="en-GB" sz="2400" i="0">
                <a:solidFill>
                  <a:srgbClr val="FFFFFF"/>
                </a:solidFill>
                <a:latin typeface="Arial"/>
                <a:cs typeface="Arial"/>
              </a:rPr>
              <a:t> and Will</a:t>
            </a:r>
            <a:r>
              <a:rPr lang="en-GB" sz="2400">
                <a:solidFill>
                  <a:srgbClr val="FFFFFF"/>
                </a:solidFill>
                <a:latin typeface="Arial"/>
                <a:cs typeface="Arial"/>
              </a:rPr>
              <a:t> (2416710)</a:t>
            </a:r>
            <a:endParaRPr lang="en-GB" sz="2400" i="0">
              <a:solidFill>
                <a:srgbClr val="FFFFFF"/>
              </a:solidFill>
              <a:latin typeface="Arial"/>
              <a:cs typeface="Arial"/>
            </a:endParaRPr>
          </a:p>
        </p:txBody>
      </p:sp>
      <p:pic>
        <p:nvPicPr>
          <p:cNvPr id="5" name="Graphic 4" descr="Gavel outline">
            <a:extLst>
              <a:ext uri="{FF2B5EF4-FFF2-40B4-BE49-F238E27FC236}">
                <a16:creationId xmlns:a16="http://schemas.microsoft.com/office/drawing/2014/main" id="{4BDB509A-14BC-44B9-DB9F-FA77B7B9B1D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451600" y="579007"/>
            <a:ext cx="5019040" cy="5019040"/>
          </a:xfrm>
          <a:prstGeom prst="rect">
            <a:avLst/>
          </a:prstGeom>
        </p:spPr>
      </p:pic>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2DBFCD-F11C-C6B1-4323-AF768A466F14}"/>
              </a:ext>
            </a:extLst>
          </p:cNvPr>
          <p:cNvSpPr>
            <a:spLocks noGrp="1"/>
          </p:cNvSpPr>
          <p:nvPr>
            <p:ph type="title"/>
          </p:nvPr>
        </p:nvSpPr>
        <p:spPr>
          <a:xfrm>
            <a:off x="648930" y="629266"/>
            <a:ext cx="6188190" cy="1622321"/>
          </a:xfrm>
        </p:spPr>
        <p:txBody>
          <a:bodyPr>
            <a:normAutofit/>
          </a:bodyPr>
          <a:lstStyle/>
          <a:p>
            <a:r>
              <a:rPr lang="en-GB">
                <a:solidFill>
                  <a:srgbClr val="EBEBEB"/>
                </a:solidFill>
              </a:rPr>
              <a:t>What is a Solicitor? </a:t>
            </a:r>
          </a:p>
        </p:txBody>
      </p:sp>
      <p:sp>
        <p:nvSpPr>
          <p:cNvPr id="3" name="Content Placeholder 2">
            <a:extLst>
              <a:ext uri="{FF2B5EF4-FFF2-40B4-BE49-F238E27FC236}">
                <a16:creationId xmlns:a16="http://schemas.microsoft.com/office/drawing/2014/main" id="{02778042-AF88-E233-7B44-61CDC7A98BA7}"/>
              </a:ext>
            </a:extLst>
          </p:cNvPr>
          <p:cNvSpPr>
            <a:spLocks noGrp="1"/>
          </p:cNvSpPr>
          <p:nvPr>
            <p:ph idx="1"/>
          </p:nvPr>
        </p:nvSpPr>
        <p:spPr>
          <a:xfrm>
            <a:off x="648930" y="2438400"/>
            <a:ext cx="6188189" cy="3785419"/>
          </a:xfrm>
        </p:spPr>
        <p:txBody>
          <a:bodyPr vert="horz" lIns="91440" tIns="45720" rIns="91440" bIns="45720" rtlCol="0" anchor="t">
            <a:normAutofit/>
          </a:bodyPr>
          <a:lstStyle/>
          <a:p>
            <a:r>
              <a:rPr lang="en-GB">
                <a:solidFill>
                  <a:srgbClr val="FFFFFF"/>
                </a:solidFill>
              </a:rPr>
              <a:t>A solicitor is a professional person that provides legal advice, prepares legal documents and may represent clients in lower courts such as magistrates' courts or county courts. They are often the first point of contact for someone needing legal advice/ help. </a:t>
            </a:r>
          </a:p>
          <a:p>
            <a:pPr marL="0" indent="0">
              <a:buNone/>
            </a:pPr>
            <a:r>
              <a:rPr lang="en-GB" sz="1600">
                <a:solidFill>
                  <a:srgbClr val="FFFFFF"/>
                </a:solidFill>
              </a:rPr>
              <a:t>(The University of Law, 2024)</a:t>
            </a:r>
            <a:endParaRPr lang="en-GB"/>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 name="Picture 3" descr="A gavel on a stand&#10;&#10;AI-generated content may be incorrect.">
            <a:extLst>
              <a:ext uri="{FF2B5EF4-FFF2-40B4-BE49-F238E27FC236}">
                <a16:creationId xmlns:a16="http://schemas.microsoft.com/office/drawing/2014/main" id="{C8358ECE-DB19-85AF-453E-A730C6009FD9}"/>
              </a:ext>
            </a:extLst>
          </p:cNvPr>
          <p:cNvPicPr>
            <a:picLocks noChangeAspect="1"/>
          </p:cNvPicPr>
          <p:nvPr/>
        </p:nvPicPr>
        <p:blipFill>
          <a:blip r:embed="rId3"/>
          <a:srcRect l="40594" r="11097" b="-2"/>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3629621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155AB-D30A-E837-366C-BC485B72E0FD}"/>
              </a:ext>
            </a:extLst>
          </p:cNvPr>
          <p:cNvSpPr>
            <a:spLocks noGrp="1"/>
          </p:cNvSpPr>
          <p:nvPr>
            <p:ph type="title"/>
          </p:nvPr>
        </p:nvSpPr>
        <p:spPr/>
        <p:txBody>
          <a:bodyPr/>
          <a:lstStyle/>
          <a:p>
            <a:r>
              <a:rPr lang="en-GB">
                <a:latin typeface="Arial"/>
                <a:cs typeface="Arial"/>
              </a:rPr>
              <a:t>What Do They Do?</a:t>
            </a:r>
          </a:p>
        </p:txBody>
      </p:sp>
      <p:sp>
        <p:nvSpPr>
          <p:cNvPr id="3" name="Content Placeholder 2">
            <a:extLst>
              <a:ext uri="{FF2B5EF4-FFF2-40B4-BE49-F238E27FC236}">
                <a16:creationId xmlns:a16="http://schemas.microsoft.com/office/drawing/2014/main" id="{8D9268BE-67F5-1559-573C-36FC894F348A}"/>
              </a:ext>
            </a:extLst>
          </p:cNvPr>
          <p:cNvSpPr>
            <a:spLocks noGrp="1"/>
          </p:cNvSpPr>
          <p:nvPr>
            <p:ph idx="1"/>
          </p:nvPr>
        </p:nvSpPr>
        <p:spPr>
          <a:xfrm>
            <a:off x="1103312" y="2052918"/>
            <a:ext cx="8946541" cy="4339643"/>
          </a:xfrm>
        </p:spPr>
        <p:txBody>
          <a:bodyPr vert="horz" lIns="91440" tIns="45720" rIns="91440" bIns="45720" rtlCol="0" anchor="t">
            <a:normAutofit lnSpcReduction="10000"/>
          </a:bodyPr>
          <a:lstStyle/>
          <a:p>
            <a:pPr marL="0" indent="0">
              <a:buClr>
                <a:srgbClr val="1E5155">
                  <a:lumMod val="40000"/>
                  <a:lumOff val="60000"/>
                </a:srgbClr>
              </a:buClr>
              <a:buNone/>
            </a:pPr>
            <a:endParaRPr lang="en-GB">
              <a:ea typeface="+mj-lt"/>
              <a:cs typeface="+mj-lt"/>
            </a:endParaRPr>
          </a:p>
          <a:p>
            <a:pPr>
              <a:buClr>
                <a:srgbClr val="8AD0D6"/>
              </a:buClr>
            </a:pPr>
            <a:r>
              <a:rPr lang="en-GB" b="1" u="sng"/>
              <a:t>They give legal advice</a:t>
            </a:r>
            <a:r>
              <a:rPr lang="en-GB"/>
              <a:t>, such as personal matters like divorce, wills or property and business issues. </a:t>
            </a:r>
          </a:p>
          <a:p>
            <a:pPr>
              <a:buClr>
                <a:srgbClr val="8AD0D6"/>
              </a:buClr>
            </a:pPr>
            <a:r>
              <a:rPr lang="en-GB" b="1" u="sng"/>
              <a:t>Draft and review documents</a:t>
            </a:r>
            <a:r>
              <a:rPr lang="en-GB"/>
              <a:t> such as contacts, wills or leases</a:t>
            </a:r>
          </a:p>
          <a:p>
            <a:pPr>
              <a:buClr>
                <a:srgbClr val="8AD0D6"/>
              </a:buClr>
            </a:pPr>
            <a:r>
              <a:rPr lang="en-GB" b="1" u="sng"/>
              <a:t>Negotiate on behalf of clients</a:t>
            </a:r>
            <a:r>
              <a:rPr lang="en-GB"/>
              <a:t>, an example we see is in property sales or disputes </a:t>
            </a:r>
          </a:p>
          <a:p>
            <a:pPr>
              <a:buClr>
                <a:srgbClr val="8AD0D6"/>
              </a:buClr>
            </a:pPr>
            <a:r>
              <a:rPr lang="en-GB" b="1" u="sng"/>
              <a:t>They can prepare cases</a:t>
            </a:r>
            <a:r>
              <a:rPr lang="en-GB"/>
              <a:t> for barristers if the court goes higher than magistrates and county. </a:t>
            </a:r>
          </a:p>
          <a:p>
            <a:pPr>
              <a:buClr>
                <a:srgbClr val="8AD0D6"/>
              </a:buClr>
            </a:pPr>
            <a:r>
              <a:rPr lang="en-GB" b="1" u="sng"/>
              <a:t>Can represent clients</a:t>
            </a:r>
            <a:r>
              <a:rPr lang="en-GB"/>
              <a:t> in certain courts but not all if it goes higher that will be the barrister's job. </a:t>
            </a:r>
          </a:p>
          <a:p>
            <a:pPr marL="0" indent="0">
              <a:buClr>
                <a:srgbClr val="8AD0D6"/>
              </a:buClr>
              <a:buNone/>
            </a:pPr>
            <a:endParaRPr lang="en-GB" sz="1600">
              <a:latin typeface="Century Gothic"/>
              <a:ea typeface="Roboto"/>
              <a:cs typeface="Roboto"/>
            </a:endParaRPr>
          </a:p>
          <a:p>
            <a:pPr marL="0" indent="0">
              <a:buNone/>
            </a:pPr>
            <a:r>
              <a:rPr lang="en-GB" sz="1600">
                <a:latin typeface="Century Gothic"/>
                <a:ea typeface="Roboto"/>
                <a:cs typeface="Roboto"/>
              </a:rPr>
              <a:t>(The University of Law, 2024)</a:t>
            </a:r>
            <a:endParaRPr lang="en-GB" sz="1600">
              <a:latin typeface="Century Gothic"/>
            </a:endParaRPr>
          </a:p>
          <a:p>
            <a:pPr>
              <a:buClr>
                <a:srgbClr val="8AD0D6"/>
              </a:buClr>
            </a:pPr>
            <a:endParaRPr lang="en-GB"/>
          </a:p>
          <a:p>
            <a:pPr marL="0" indent="0">
              <a:buClr>
                <a:srgbClr val="8AD0D6"/>
              </a:buClr>
              <a:buNone/>
            </a:pPr>
            <a:endParaRPr lang="en-GB"/>
          </a:p>
          <a:p>
            <a:pPr>
              <a:buClr>
                <a:srgbClr val="8AD0D6"/>
              </a:buClr>
            </a:pPr>
            <a:endParaRPr lang="en-GB"/>
          </a:p>
          <a:p>
            <a:pPr>
              <a:buClr>
                <a:srgbClr val="8AD0D6"/>
              </a:buClr>
            </a:pPr>
            <a:endParaRPr lang="en-GB"/>
          </a:p>
        </p:txBody>
      </p:sp>
    </p:spTree>
    <p:extLst>
      <p:ext uri="{BB962C8B-B14F-4D97-AF65-F5344CB8AC3E}">
        <p14:creationId xmlns:p14="http://schemas.microsoft.com/office/powerpoint/2010/main" val="3410290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01F34-333B-C649-D4A9-51DBC042CEF8}"/>
              </a:ext>
            </a:extLst>
          </p:cNvPr>
          <p:cNvSpPr>
            <a:spLocks noGrp="1"/>
          </p:cNvSpPr>
          <p:nvPr>
            <p:ph type="title"/>
          </p:nvPr>
        </p:nvSpPr>
        <p:spPr/>
        <p:txBody>
          <a:bodyPr/>
          <a:lstStyle/>
          <a:p>
            <a:r>
              <a:rPr lang="en-GB"/>
              <a:t>How to Become a </a:t>
            </a:r>
            <a:r>
              <a:rPr lang="en-GB" err="1"/>
              <a:t>Solicotor</a:t>
            </a:r>
            <a:r>
              <a:rPr lang="en-GB"/>
              <a:t>?</a:t>
            </a:r>
          </a:p>
        </p:txBody>
      </p:sp>
      <p:sp>
        <p:nvSpPr>
          <p:cNvPr id="3" name="Content Placeholder 2">
            <a:extLst>
              <a:ext uri="{FF2B5EF4-FFF2-40B4-BE49-F238E27FC236}">
                <a16:creationId xmlns:a16="http://schemas.microsoft.com/office/drawing/2014/main" id="{D5CC7CF1-832A-FA68-D139-E64DD216BFF2}"/>
              </a:ext>
            </a:extLst>
          </p:cNvPr>
          <p:cNvSpPr>
            <a:spLocks noGrp="1"/>
          </p:cNvSpPr>
          <p:nvPr>
            <p:ph idx="1"/>
          </p:nvPr>
        </p:nvSpPr>
        <p:spPr/>
        <p:txBody>
          <a:bodyPr vert="horz" lIns="91440" tIns="45720" rIns="91440" bIns="45720" rtlCol="0" anchor="t">
            <a:normAutofit fontScale="92500" lnSpcReduction="20000"/>
          </a:bodyPr>
          <a:lstStyle/>
          <a:p>
            <a:r>
              <a:rPr lang="en-GB"/>
              <a:t>The pathways to become a solicitor: </a:t>
            </a:r>
          </a:p>
          <a:p>
            <a:pPr>
              <a:buClr>
                <a:srgbClr val="8AD0D6"/>
              </a:buClr>
            </a:pPr>
            <a:r>
              <a:rPr lang="en-GB" b="1" u="sng"/>
              <a:t>Educational requirements</a:t>
            </a:r>
            <a:r>
              <a:rPr lang="en-GB"/>
              <a:t>; must have a degree or equivalent to a level 6 qualification. You can have any degree does not need to be law. By not having a law degree you can pursue a course in law or an apprentice equivalent to a level 6 degree in the job. </a:t>
            </a:r>
          </a:p>
          <a:p>
            <a:pPr>
              <a:buClr>
                <a:srgbClr val="8AD0D6"/>
              </a:buClr>
            </a:pPr>
            <a:r>
              <a:rPr lang="en-GB" b="1" u="sng"/>
              <a:t> Complete qualifying work </a:t>
            </a:r>
            <a:r>
              <a:rPr lang="en-GB" b="1" u="sng" err="1"/>
              <a:t>expirence</a:t>
            </a:r>
            <a:r>
              <a:rPr lang="en-GB"/>
              <a:t>; need to have a full 2 years of full-time work to qualify. This can be done in four different law settings. But must be signed off from a solicitor. </a:t>
            </a:r>
          </a:p>
          <a:p>
            <a:pPr>
              <a:buClr>
                <a:srgbClr val="8AD0D6"/>
              </a:buClr>
            </a:pPr>
            <a:r>
              <a:rPr lang="en-GB" b="1" u="sng"/>
              <a:t>Meet character and </a:t>
            </a:r>
            <a:r>
              <a:rPr lang="en-GB" b="1" u="sng" err="1"/>
              <a:t>suitabillity</a:t>
            </a:r>
            <a:r>
              <a:rPr lang="en-GB" b="1" u="sng"/>
              <a:t> requirements; </a:t>
            </a:r>
            <a:r>
              <a:rPr lang="en-GB"/>
              <a:t> you will undergo a background check to make sure you meet the solicitor's regulation </a:t>
            </a:r>
            <a:r>
              <a:rPr lang="en-GB" err="1"/>
              <a:t>authoritys</a:t>
            </a:r>
            <a:r>
              <a:rPr lang="en-GB"/>
              <a:t> for their character and suitability standards in their firm. </a:t>
            </a:r>
          </a:p>
          <a:p>
            <a:pPr>
              <a:buClr>
                <a:srgbClr val="8AD0D6"/>
              </a:buClr>
            </a:pPr>
            <a:r>
              <a:rPr lang="en-GB" b="1" u="sng"/>
              <a:t>Apply for admission;</a:t>
            </a:r>
            <a:r>
              <a:rPr lang="en-GB"/>
              <a:t> after all the checks and qualifications you can start applying for the rolls of the solicitors. </a:t>
            </a:r>
          </a:p>
          <a:p>
            <a:pPr marL="0" indent="0">
              <a:buNone/>
            </a:pPr>
            <a:r>
              <a:rPr lang="en-GB" sz="1900">
                <a:latin typeface="Century Gothic"/>
                <a:cs typeface="Times New Roman"/>
              </a:rPr>
              <a:t>(The Lawyer Portal, 2025), (Solicitors Regulation Authority, 2020), (Complete </a:t>
            </a:r>
            <a:r>
              <a:rPr lang="en-GB" sz="1900" err="1">
                <a:latin typeface="Century Gothic"/>
                <a:cs typeface="Times New Roman"/>
              </a:rPr>
              <a:t>Univeristy</a:t>
            </a:r>
            <a:r>
              <a:rPr lang="en-GB" sz="1900">
                <a:latin typeface="Century Gothic"/>
                <a:cs typeface="Times New Roman"/>
              </a:rPr>
              <a:t> Guide, 2023). </a:t>
            </a:r>
            <a:endParaRPr lang="en-GB" sz="1900">
              <a:latin typeface="Century Gothic"/>
            </a:endParaRPr>
          </a:p>
          <a:p>
            <a:pPr>
              <a:buClr>
                <a:srgbClr val="8AD0D6"/>
              </a:buClr>
            </a:pPr>
            <a:endParaRPr lang="en-GB"/>
          </a:p>
          <a:p>
            <a:pPr>
              <a:buClr>
                <a:srgbClr val="8AD0D6"/>
              </a:buClr>
            </a:pPr>
            <a:endParaRPr lang="en-GB"/>
          </a:p>
        </p:txBody>
      </p:sp>
    </p:spTree>
    <p:extLst>
      <p:ext uri="{BB962C8B-B14F-4D97-AF65-F5344CB8AC3E}">
        <p14:creationId xmlns:p14="http://schemas.microsoft.com/office/powerpoint/2010/main" val="1476203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FFBE2-C313-636E-A7B6-B9D8130AD07B}"/>
              </a:ext>
            </a:extLst>
          </p:cNvPr>
          <p:cNvSpPr>
            <a:spLocks noGrp="1"/>
          </p:cNvSpPr>
          <p:nvPr>
            <p:ph type="title"/>
          </p:nvPr>
        </p:nvSpPr>
        <p:spPr/>
        <p:txBody>
          <a:bodyPr/>
          <a:lstStyle/>
          <a:p>
            <a:r>
              <a:rPr lang="en-GB"/>
              <a:t>What is The Role of a Solicitor? </a:t>
            </a:r>
          </a:p>
        </p:txBody>
      </p:sp>
      <p:sp>
        <p:nvSpPr>
          <p:cNvPr id="3" name="Content Placeholder 2">
            <a:extLst>
              <a:ext uri="{FF2B5EF4-FFF2-40B4-BE49-F238E27FC236}">
                <a16:creationId xmlns:a16="http://schemas.microsoft.com/office/drawing/2014/main" id="{31A23C6E-24DF-36A8-DDDF-05ECB8FE6B75}"/>
              </a:ext>
            </a:extLst>
          </p:cNvPr>
          <p:cNvSpPr>
            <a:spLocks noGrp="1"/>
          </p:cNvSpPr>
          <p:nvPr>
            <p:ph idx="1"/>
          </p:nvPr>
        </p:nvSpPr>
        <p:spPr/>
        <p:txBody>
          <a:bodyPr vert="horz" lIns="91440" tIns="45720" rIns="91440" bIns="45720" rtlCol="0" anchor="t">
            <a:normAutofit/>
          </a:bodyPr>
          <a:lstStyle/>
          <a:p>
            <a:pPr marL="0" indent="0">
              <a:buNone/>
            </a:pPr>
            <a:r>
              <a:rPr lang="en-GB">
                <a:ea typeface="+mj-lt"/>
                <a:cs typeface="+mj-lt"/>
              </a:rPr>
              <a:t>Solicitors serve as the primary point of contact for individuals in need of legal assistance. They may meet face-to-face or via video call with their clients to understand their legal issues. They explain their rights and obligations and offer guidance on appropriate courses of action. </a:t>
            </a:r>
            <a:endParaRPr lang="en-GB"/>
          </a:p>
          <a:p>
            <a:pPr marL="0" indent="0">
              <a:buClr>
                <a:srgbClr val="8AD0D6"/>
              </a:buClr>
              <a:buNone/>
            </a:pPr>
            <a:endParaRPr lang="en-GB">
              <a:ea typeface="+mj-lt"/>
              <a:cs typeface="+mj-lt"/>
            </a:endParaRPr>
          </a:p>
          <a:p>
            <a:pPr marL="0" indent="0">
              <a:buNone/>
            </a:pPr>
            <a:r>
              <a:rPr lang="en-GB">
                <a:ea typeface="+mj-lt"/>
                <a:cs typeface="+mj-lt"/>
              </a:rPr>
              <a:t>A solicitors role involves preparing and drafting various legal documents. These can include contracts, wills, deeds, these instruments are essential for formalising agreements and transactions. Solicitors need to make sure these documents are legally correct and accurate, if not this can reflect on their client. </a:t>
            </a:r>
            <a:endParaRPr lang="en-GB"/>
          </a:p>
          <a:p>
            <a:pPr marL="0" indent="0">
              <a:buClr>
                <a:srgbClr val="8AD0D6"/>
              </a:buClr>
              <a:buNone/>
            </a:pPr>
            <a:r>
              <a:rPr lang="en-GB"/>
              <a:t>(Chartlands Chambers Northampton, 2016)</a:t>
            </a:r>
          </a:p>
          <a:p>
            <a:pPr>
              <a:buClr>
                <a:srgbClr val="8AD0D6"/>
              </a:buClr>
            </a:pPr>
            <a:endParaRPr lang="en-GB"/>
          </a:p>
          <a:p>
            <a:pPr>
              <a:buClr>
                <a:srgbClr val="8AD0D6"/>
              </a:buClr>
            </a:pPr>
            <a:endParaRPr lang="en-GB"/>
          </a:p>
          <a:p>
            <a:pPr>
              <a:buClr>
                <a:srgbClr val="8AD0D6"/>
              </a:buClr>
            </a:pPr>
            <a:endParaRPr lang="en-GB"/>
          </a:p>
          <a:p>
            <a:pPr marL="0" indent="0">
              <a:buClr>
                <a:srgbClr val="8AD0D6"/>
              </a:buClr>
              <a:buNone/>
            </a:pPr>
            <a:endParaRPr lang="en-GB" b="1"/>
          </a:p>
          <a:p>
            <a:pPr>
              <a:buClr>
                <a:srgbClr val="8AD0D6"/>
              </a:buClr>
            </a:pPr>
            <a:endParaRPr lang="en-GB"/>
          </a:p>
        </p:txBody>
      </p:sp>
    </p:spTree>
    <p:extLst>
      <p:ext uri="{BB962C8B-B14F-4D97-AF65-F5344CB8AC3E}">
        <p14:creationId xmlns:p14="http://schemas.microsoft.com/office/powerpoint/2010/main" val="3097025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48D46-B553-0B03-EC11-AC3AECDEE673}"/>
              </a:ext>
            </a:extLst>
          </p:cNvPr>
          <p:cNvSpPr>
            <a:spLocks noGrp="1"/>
          </p:cNvSpPr>
          <p:nvPr>
            <p:ph type="title"/>
          </p:nvPr>
        </p:nvSpPr>
        <p:spPr/>
        <p:txBody>
          <a:bodyPr/>
          <a:lstStyle/>
          <a:p>
            <a:r>
              <a:rPr lang="en-GB"/>
              <a:t>Continued</a:t>
            </a:r>
          </a:p>
        </p:txBody>
      </p:sp>
      <p:sp>
        <p:nvSpPr>
          <p:cNvPr id="3" name="Content Placeholder 2">
            <a:extLst>
              <a:ext uri="{FF2B5EF4-FFF2-40B4-BE49-F238E27FC236}">
                <a16:creationId xmlns:a16="http://schemas.microsoft.com/office/drawing/2014/main" id="{3B3B15E1-308A-0AF9-D6A2-2CE30A9CDA50}"/>
              </a:ext>
            </a:extLst>
          </p:cNvPr>
          <p:cNvSpPr>
            <a:spLocks noGrp="1"/>
          </p:cNvSpPr>
          <p:nvPr>
            <p:ph idx="1"/>
          </p:nvPr>
        </p:nvSpPr>
        <p:spPr/>
        <p:txBody>
          <a:bodyPr vert="horz" lIns="91440" tIns="45720" rIns="91440" bIns="45720" rtlCol="0" anchor="t">
            <a:normAutofit/>
          </a:bodyPr>
          <a:lstStyle/>
          <a:p>
            <a:r>
              <a:rPr lang="en-GB">
                <a:ea typeface="+mj-lt"/>
                <a:cs typeface="+mj-lt"/>
              </a:rPr>
              <a:t>Solicitors often negotiate on behalf of their clients to settle their disputes and avoid going to court. They may also need to take part in alternative disputes. This is to help reach agreements that satisfy all parties involved. </a:t>
            </a:r>
          </a:p>
          <a:p>
            <a:pPr>
              <a:buClr>
                <a:srgbClr val="8AD0D6"/>
              </a:buClr>
            </a:pPr>
            <a:r>
              <a:rPr lang="en-GB">
                <a:ea typeface="+mj-lt"/>
                <a:cs typeface="+mj-lt"/>
              </a:rPr>
              <a:t>While barristers normally represent clients in higher courts, solicitors can represent clients in lower courts. They can prepare case files and gather more evidence. They can also represent clients on hearings. And in more complex cases, solicitors can instruct/ give information to barristers for higher courts. </a:t>
            </a:r>
          </a:p>
          <a:p>
            <a:pPr marL="0" indent="0">
              <a:buClr>
                <a:srgbClr val="8AD0D6"/>
              </a:buClr>
              <a:buNone/>
            </a:pPr>
            <a:r>
              <a:rPr lang="en-GB">
                <a:ea typeface="+mj-lt"/>
                <a:cs typeface="+mj-lt"/>
              </a:rPr>
              <a:t>(Law </a:t>
            </a:r>
            <a:r>
              <a:rPr lang="en-GB" err="1">
                <a:ea typeface="+mj-lt"/>
                <a:cs typeface="+mj-lt"/>
              </a:rPr>
              <a:t>Apprentiships</a:t>
            </a:r>
            <a:r>
              <a:rPr lang="en-GB">
                <a:ea typeface="+mj-lt"/>
                <a:cs typeface="+mj-lt"/>
              </a:rPr>
              <a:t>, 2024) </a:t>
            </a:r>
          </a:p>
          <a:p>
            <a:pPr marL="0" indent="0">
              <a:buNone/>
            </a:pPr>
            <a:endParaRPr lang="en-GB">
              <a:ea typeface="+mj-lt"/>
              <a:cs typeface="+mj-lt"/>
            </a:endParaRPr>
          </a:p>
          <a:p>
            <a:pPr>
              <a:buClr>
                <a:srgbClr val="8AD0D6"/>
              </a:buClr>
            </a:pPr>
            <a:endParaRPr lang="en-GB">
              <a:ea typeface="+mj-lt"/>
              <a:cs typeface="+mj-lt"/>
            </a:endParaRPr>
          </a:p>
          <a:p>
            <a:pPr>
              <a:buClr>
                <a:srgbClr val="8AD0D6"/>
              </a:buClr>
            </a:pPr>
            <a:endParaRPr lang="en-GB">
              <a:ea typeface="+mj-lt"/>
              <a:cs typeface="+mj-lt"/>
            </a:endParaRPr>
          </a:p>
          <a:p>
            <a:pPr marL="0" indent="0">
              <a:buClr>
                <a:srgbClr val="8AD0D6"/>
              </a:buClr>
              <a:buNone/>
            </a:pPr>
            <a:endParaRPr lang="en-GB">
              <a:ea typeface="+mj-lt"/>
              <a:cs typeface="+mj-lt"/>
            </a:endParaRPr>
          </a:p>
          <a:p>
            <a:pPr>
              <a:buClr>
                <a:srgbClr val="8AD0D6"/>
              </a:buClr>
            </a:pPr>
            <a:endParaRPr lang="en-GB">
              <a:ea typeface="+mj-lt"/>
              <a:cs typeface="+mj-lt"/>
            </a:endParaRPr>
          </a:p>
          <a:p>
            <a:pPr>
              <a:buClr>
                <a:srgbClr val="8AD0D6"/>
              </a:buClr>
            </a:pPr>
            <a:endParaRPr lang="en-GB">
              <a:ea typeface="+mj-lt"/>
              <a:cs typeface="+mj-lt"/>
            </a:endParaRPr>
          </a:p>
          <a:p>
            <a:pPr>
              <a:buClr>
                <a:srgbClr val="8AD0D6"/>
              </a:buClr>
            </a:pPr>
            <a:endParaRPr lang="en-GB">
              <a:ea typeface="+mj-lt"/>
              <a:cs typeface="+mj-lt"/>
            </a:endParaRPr>
          </a:p>
          <a:p>
            <a:pPr>
              <a:buClr>
                <a:srgbClr val="8AD0D6"/>
              </a:buClr>
            </a:pPr>
            <a:endParaRPr lang="en-GB">
              <a:ea typeface="+mj-lt"/>
              <a:cs typeface="+mj-lt"/>
            </a:endParaRPr>
          </a:p>
        </p:txBody>
      </p:sp>
    </p:spTree>
    <p:extLst>
      <p:ext uri="{BB962C8B-B14F-4D97-AF65-F5344CB8AC3E}">
        <p14:creationId xmlns:p14="http://schemas.microsoft.com/office/powerpoint/2010/main" val="1703514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890DA-022D-4711-FF34-A0D866AB1C92}"/>
              </a:ext>
            </a:extLst>
          </p:cNvPr>
          <p:cNvSpPr>
            <a:spLocks noGrp="1"/>
          </p:cNvSpPr>
          <p:nvPr>
            <p:ph type="title"/>
          </p:nvPr>
        </p:nvSpPr>
        <p:spPr/>
        <p:txBody>
          <a:bodyPr/>
          <a:lstStyle/>
          <a:p>
            <a:r>
              <a:rPr lang="en-GB"/>
              <a:t>Continued. </a:t>
            </a:r>
          </a:p>
        </p:txBody>
      </p:sp>
      <p:sp>
        <p:nvSpPr>
          <p:cNvPr id="3" name="Content Placeholder 2">
            <a:extLst>
              <a:ext uri="{FF2B5EF4-FFF2-40B4-BE49-F238E27FC236}">
                <a16:creationId xmlns:a16="http://schemas.microsoft.com/office/drawing/2014/main" id="{22CB09DD-A7A8-09D3-1DBA-4B276C8E48DB}"/>
              </a:ext>
            </a:extLst>
          </p:cNvPr>
          <p:cNvSpPr>
            <a:spLocks noGrp="1"/>
          </p:cNvSpPr>
          <p:nvPr>
            <p:ph idx="1"/>
          </p:nvPr>
        </p:nvSpPr>
        <p:spPr/>
        <p:txBody>
          <a:bodyPr vert="horz" lIns="91440" tIns="45720" rIns="91440" bIns="45720" rtlCol="0" anchor="t">
            <a:normAutofit/>
          </a:bodyPr>
          <a:lstStyle/>
          <a:p>
            <a:pPr marL="0" indent="0">
              <a:buNone/>
            </a:pPr>
            <a:r>
              <a:rPr lang="en-GB"/>
              <a:t>Solicitors can be specialised in a large number of areas of law, such as; family law, criminal law, corporate law, property law and employment law. This allows solicitors to develop in depth knowledge in particular fields to help their clients with any legal advice they need. </a:t>
            </a:r>
          </a:p>
          <a:p>
            <a:pPr marL="0" indent="0">
              <a:buNone/>
            </a:pPr>
            <a:endParaRPr lang="en-GB"/>
          </a:p>
          <a:p>
            <a:pPr marL="0" indent="0">
              <a:buNone/>
            </a:pPr>
            <a:r>
              <a:rPr lang="en-GB"/>
              <a:t>Solicitors are bound by strict ethical guidelines and professional standards. These are set by regulatory bodies such as the solicitor regulation authority (SRA). By this they must maintain client confidentiality, must act with integrity and uphold the rule of law. </a:t>
            </a:r>
          </a:p>
          <a:p>
            <a:pPr marL="0" indent="0">
              <a:buNone/>
            </a:pPr>
            <a:r>
              <a:rPr lang="en-GB"/>
              <a:t>(Shams, 2023) </a:t>
            </a:r>
          </a:p>
          <a:p>
            <a:pPr>
              <a:buClr>
                <a:srgbClr val="8AD0D6"/>
              </a:buClr>
            </a:pPr>
            <a:endParaRPr lang="en-GB"/>
          </a:p>
          <a:p>
            <a:pPr marL="0" indent="0">
              <a:buClr>
                <a:srgbClr val="8AD0D6"/>
              </a:buClr>
              <a:buNone/>
            </a:pPr>
            <a:endParaRPr lang="en-GB" b="1"/>
          </a:p>
          <a:p>
            <a:pPr>
              <a:buClr>
                <a:srgbClr val="8AD0D6"/>
              </a:buClr>
            </a:pPr>
            <a:endParaRPr lang="en-GB"/>
          </a:p>
        </p:txBody>
      </p:sp>
    </p:spTree>
    <p:extLst>
      <p:ext uri="{BB962C8B-B14F-4D97-AF65-F5344CB8AC3E}">
        <p14:creationId xmlns:p14="http://schemas.microsoft.com/office/powerpoint/2010/main" val="1424050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1DDBE-E356-5699-E28B-B724AE037AC0}"/>
              </a:ext>
            </a:extLst>
          </p:cNvPr>
          <p:cNvSpPr>
            <a:spLocks noGrp="1"/>
          </p:cNvSpPr>
          <p:nvPr>
            <p:ph type="title"/>
          </p:nvPr>
        </p:nvSpPr>
        <p:spPr/>
        <p:txBody>
          <a:bodyPr/>
          <a:lstStyle/>
          <a:p>
            <a:r>
              <a:rPr lang="en-GB"/>
              <a:t>Overall. </a:t>
            </a:r>
          </a:p>
        </p:txBody>
      </p:sp>
      <p:sp>
        <p:nvSpPr>
          <p:cNvPr id="3" name="Content Placeholder 2">
            <a:extLst>
              <a:ext uri="{FF2B5EF4-FFF2-40B4-BE49-F238E27FC236}">
                <a16:creationId xmlns:a16="http://schemas.microsoft.com/office/drawing/2014/main" id="{69237E99-9A2E-B08B-35EA-281171FAE3F8}"/>
              </a:ext>
            </a:extLst>
          </p:cNvPr>
          <p:cNvSpPr>
            <a:spLocks noGrp="1"/>
          </p:cNvSpPr>
          <p:nvPr>
            <p:ph idx="1"/>
          </p:nvPr>
        </p:nvSpPr>
        <p:spPr/>
        <p:txBody>
          <a:bodyPr vert="horz" lIns="91440" tIns="45720" rIns="91440" bIns="45720" rtlCol="0" anchor="t">
            <a:normAutofit/>
          </a:bodyPr>
          <a:lstStyle/>
          <a:p>
            <a:r>
              <a:rPr lang="en-GB">
                <a:ea typeface="+mj-lt"/>
                <a:cs typeface="+mj-lt"/>
              </a:rPr>
              <a:t>In summary solicitors play an important role in the legal system, by working close with their clients and barristers who are specialised in the court room. They give the best legal advice to their clients and follow the correct regulations to help clients with confidentiality. </a:t>
            </a:r>
          </a:p>
          <a:p>
            <a:pPr marL="0" indent="0">
              <a:buClr>
                <a:srgbClr val="8AD0D6"/>
              </a:buClr>
              <a:buNone/>
            </a:pPr>
            <a:endParaRPr lang="en-GB">
              <a:ea typeface="+mj-lt"/>
              <a:cs typeface="+mj-lt"/>
            </a:endParaRPr>
          </a:p>
          <a:p>
            <a:pPr marL="0" indent="0">
              <a:buClr>
                <a:srgbClr val="8AD0D6"/>
              </a:buClr>
              <a:buNone/>
            </a:pPr>
            <a:endParaRPr lang="en-GB" sz="1200">
              <a:solidFill>
                <a:srgbClr val="797979"/>
              </a:solidFill>
            </a:endParaRPr>
          </a:p>
          <a:p>
            <a:pPr>
              <a:buClr>
                <a:srgbClr val="8AD0D6"/>
              </a:buClr>
            </a:pPr>
            <a:endParaRPr lang="en-GB"/>
          </a:p>
        </p:txBody>
      </p:sp>
    </p:spTree>
    <p:extLst>
      <p:ext uri="{BB962C8B-B14F-4D97-AF65-F5344CB8AC3E}">
        <p14:creationId xmlns:p14="http://schemas.microsoft.com/office/powerpoint/2010/main" val="4008017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AFF96-5D7C-471C-3FAE-E740E0C10725}"/>
              </a:ext>
            </a:extLst>
          </p:cNvPr>
          <p:cNvSpPr>
            <a:spLocks noGrp="1"/>
          </p:cNvSpPr>
          <p:nvPr>
            <p:ph type="title"/>
          </p:nvPr>
        </p:nvSpPr>
        <p:spPr/>
        <p:txBody>
          <a:bodyPr/>
          <a:lstStyle/>
          <a:p>
            <a:r>
              <a:rPr lang="en-GB" dirty="0">
                <a:latin typeface="Arial"/>
                <a:cs typeface="Arial"/>
              </a:rPr>
              <a:t>Gender diversity in relation of solicitors with statistics</a:t>
            </a:r>
            <a:endParaRPr lang="en-US" dirty="0"/>
          </a:p>
        </p:txBody>
      </p:sp>
      <p:sp>
        <p:nvSpPr>
          <p:cNvPr id="3" name="Content Placeholder 2">
            <a:extLst>
              <a:ext uri="{FF2B5EF4-FFF2-40B4-BE49-F238E27FC236}">
                <a16:creationId xmlns:a16="http://schemas.microsoft.com/office/drawing/2014/main" id="{6F0F6969-B3FB-47AF-6CCA-F88F9F26E5E8}"/>
              </a:ext>
            </a:extLst>
          </p:cNvPr>
          <p:cNvSpPr>
            <a:spLocks noGrp="1"/>
          </p:cNvSpPr>
          <p:nvPr>
            <p:ph idx="1"/>
          </p:nvPr>
        </p:nvSpPr>
        <p:spPr>
          <a:xfrm>
            <a:off x="483552" y="1941158"/>
            <a:ext cx="8946541" cy="4195481"/>
          </a:xfrm>
        </p:spPr>
        <p:txBody>
          <a:bodyPr vert="horz" lIns="91440" tIns="45720" rIns="91440" bIns="45720" rtlCol="0" anchor="t">
            <a:normAutofit/>
          </a:bodyPr>
          <a:lstStyle/>
          <a:p>
            <a:endParaRPr lang="en-GB"/>
          </a:p>
          <a:p>
            <a:pPr>
              <a:buClr>
                <a:srgbClr val="8AD0D6"/>
              </a:buClr>
            </a:pPr>
            <a:r>
              <a:rPr lang="en-GB" dirty="0">
                <a:latin typeface="Arial"/>
                <a:cs typeface="Arial"/>
              </a:rPr>
              <a:t>Today's statistics shows that there was not much of an increase in percentages of women solicitors from 2015 to 2023.</a:t>
            </a:r>
          </a:p>
          <a:p>
            <a:pPr>
              <a:buClr>
                <a:srgbClr val="8AD0D6"/>
              </a:buClr>
            </a:pPr>
            <a:r>
              <a:rPr lang="en-GB" dirty="0">
                <a:latin typeface="Arial"/>
                <a:cs typeface="Arial"/>
              </a:rPr>
              <a:t>In depth, 32% of women are full-equity partners, 47% are salaried partners, and 62% of women are solicitors.  </a:t>
            </a:r>
          </a:p>
          <a:p>
            <a:pPr>
              <a:buClr>
                <a:srgbClr val="8AD0D6"/>
              </a:buClr>
            </a:pPr>
            <a:endParaRPr lang="en-GB" dirty="0">
              <a:solidFill>
                <a:srgbClr val="FFFFFF"/>
              </a:solidFill>
              <a:latin typeface="Arial"/>
              <a:cs typeface="Arial"/>
            </a:endParaRPr>
          </a:p>
          <a:p>
            <a:pPr>
              <a:buClr>
                <a:srgbClr val="8AD0D6"/>
              </a:buClr>
            </a:pPr>
            <a:endParaRPr lang="en-GB">
              <a:solidFill>
                <a:srgbClr val="FFFFFF"/>
              </a:solidFill>
            </a:endParaRPr>
          </a:p>
          <a:p>
            <a:pPr>
              <a:buClr>
                <a:srgbClr val="8AD0D6"/>
              </a:buClr>
            </a:pPr>
            <a:r>
              <a:rPr lang="en-GB" dirty="0">
                <a:solidFill>
                  <a:srgbClr val="FFFFFF"/>
                </a:solidFill>
                <a:ea typeface="+mj-lt"/>
                <a:cs typeface="+mj-lt"/>
              </a:rPr>
              <a:t>(Solicitors Regulation Authority, 2025)</a:t>
            </a:r>
          </a:p>
          <a:p>
            <a:pPr>
              <a:buClr>
                <a:srgbClr val="8AD0D6"/>
              </a:buClr>
            </a:pPr>
            <a:endParaRPr lang="en-GB">
              <a:solidFill>
                <a:srgbClr val="212529"/>
              </a:solidFill>
            </a:endParaRPr>
          </a:p>
          <a:p>
            <a:pPr>
              <a:buClr>
                <a:srgbClr val="8AD0D6"/>
              </a:buClr>
            </a:pPr>
            <a:endParaRPr lang="en-GB">
              <a:solidFill>
                <a:srgbClr val="212529"/>
              </a:solidFill>
            </a:endParaRPr>
          </a:p>
          <a:p>
            <a:pPr>
              <a:buClr>
                <a:srgbClr val="8AD0D6"/>
              </a:buClr>
            </a:pPr>
            <a:endParaRPr lang="en-GB" sz="1200">
              <a:solidFill>
                <a:srgbClr val="212529"/>
              </a:solidFill>
            </a:endParaRPr>
          </a:p>
          <a:p>
            <a:pPr lvl="1">
              <a:buClr>
                <a:srgbClr val="8AD0D6"/>
              </a:buClr>
            </a:pPr>
            <a:endParaRPr lang="en-GB">
              <a:solidFill>
                <a:srgbClr val="212529"/>
              </a:solidFill>
            </a:endParaRPr>
          </a:p>
          <a:p>
            <a:pPr>
              <a:buClr>
                <a:srgbClr val="8AD0D6"/>
              </a:buClr>
            </a:pPr>
            <a:endParaRPr lang="en-GB"/>
          </a:p>
        </p:txBody>
      </p:sp>
      <p:graphicFrame>
        <p:nvGraphicFramePr>
          <p:cNvPr id="5" name="Diagram 4">
            <a:extLst>
              <a:ext uri="{FF2B5EF4-FFF2-40B4-BE49-F238E27FC236}">
                <a16:creationId xmlns:a16="http://schemas.microsoft.com/office/drawing/2014/main" id="{48201C3D-5FFB-2D3C-02C7-0C77C356743B}"/>
              </a:ext>
            </a:extLst>
          </p:cNvPr>
          <p:cNvGraphicFramePr/>
          <p:nvPr>
            <p:extLst>
              <p:ext uri="{D42A27DB-BD31-4B8C-83A1-F6EECF244321}">
                <p14:modId xmlns:p14="http://schemas.microsoft.com/office/powerpoint/2010/main" val="959132007"/>
              </p:ext>
            </p:extLst>
          </p:nvPr>
        </p:nvGraphicFramePr>
        <p:xfrm>
          <a:off x="8620981" y="1329856"/>
          <a:ext cx="3759201" cy="34190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09596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p:cTn id="13"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4"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5"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6" dur="10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31"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3"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4" dur="10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31" presetClass="entr" presetSubtype="0" fill="hold" grpId="0"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p:cTn id="29" dur="1000" fill="hold"/>
                                        <p:tgtEl>
                                          <p:spTgt spid="3">
                                            <p:txEl>
                                              <p:pRg st="5" end="5"/>
                                            </p:txEl>
                                          </p:spTgt>
                                        </p:tgtEl>
                                        <p:attrNameLst>
                                          <p:attrName>ppt_w</p:attrName>
                                        </p:attrNameLst>
                                      </p:cBhvr>
                                      <p:tavLst>
                                        <p:tav tm="0">
                                          <p:val>
                                            <p:fltVal val="0"/>
                                          </p:val>
                                        </p:tav>
                                        <p:tav tm="100000">
                                          <p:val>
                                            <p:strVal val="#ppt_w"/>
                                          </p:val>
                                        </p:tav>
                                      </p:tavLst>
                                    </p:anim>
                                    <p:anim calcmode="lin" valueType="num">
                                      <p:cBhvr>
                                        <p:cTn id="30" dur="1000" fill="hold"/>
                                        <p:tgtEl>
                                          <p:spTgt spid="3">
                                            <p:txEl>
                                              <p:pRg st="5" end="5"/>
                                            </p:txEl>
                                          </p:spTgt>
                                        </p:tgtEl>
                                        <p:attrNameLst>
                                          <p:attrName>ppt_h</p:attrName>
                                        </p:attrNameLst>
                                      </p:cBhvr>
                                      <p:tavLst>
                                        <p:tav tm="0">
                                          <p:val>
                                            <p:fltVal val="0"/>
                                          </p:val>
                                        </p:tav>
                                        <p:tav tm="100000">
                                          <p:val>
                                            <p:strVal val="#ppt_h"/>
                                          </p:val>
                                        </p:tav>
                                      </p:tavLst>
                                    </p:anim>
                                    <p:anim calcmode="lin" valueType="num">
                                      <p:cBhvr>
                                        <p:cTn id="31" dur="1000" fill="hold"/>
                                        <p:tgtEl>
                                          <p:spTgt spid="3">
                                            <p:txEl>
                                              <p:pRg st="5" end="5"/>
                                            </p:txEl>
                                          </p:spTgt>
                                        </p:tgtEl>
                                        <p:attrNameLst>
                                          <p:attrName>style.rotation</p:attrName>
                                        </p:attrNameLst>
                                      </p:cBhvr>
                                      <p:tavLst>
                                        <p:tav tm="0">
                                          <p:val>
                                            <p:fltVal val="90"/>
                                          </p:val>
                                        </p:tav>
                                        <p:tav tm="100000">
                                          <p:val>
                                            <p:fltVal val="0"/>
                                          </p:val>
                                        </p:tav>
                                      </p:tavLst>
                                    </p:anim>
                                    <p:animEffect transition="in" filter="fade">
                                      <p:cBhvr>
                                        <p:cTn id="32" dur="1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Graphic spid="5"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CC0BC-D48A-7D88-90BD-B56D01F89933}"/>
              </a:ext>
            </a:extLst>
          </p:cNvPr>
          <p:cNvSpPr>
            <a:spLocks noGrp="1"/>
          </p:cNvSpPr>
          <p:nvPr>
            <p:ph type="title"/>
          </p:nvPr>
        </p:nvSpPr>
        <p:spPr>
          <a:xfrm>
            <a:off x="388204" y="3063847"/>
            <a:ext cx="9164206" cy="831400"/>
          </a:xfrm>
        </p:spPr>
        <p:txBody>
          <a:bodyPr>
            <a:normAutofit/>
          </a:bodyPr>
          <a:lstStyle/>
          <a:p>
            <a:r>
              <a:rPr lang="en-GB" sz="4000"/>
              <a:t>overall</a:t>
            </a:r>
          </a:p>
        </p:txBody>
      </p:sp>
      <p:pic>
        <p:nvPicPr>
          <p:cNvPr id="4" name="Graphic 3" descr="Female with solid fill">
            <a:extLst>
              <a:ext uri="{FF2B5EF4-FFF2-40B4-BE49-F238E27FC236}">
                <a16:creationId xmlns:a16="http://schemas.microsoft.com/office/drawing/2014/main" id="{4FE9BC56-BB7E-A9C3-FECB-BC862A694AA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063" y="393895"/>
            <a:ext cx="2657604" cy="2657604"/>
          </a:xfrm>
          <a:prstGeom prst="rect">
            <a:avLst/>
          </a:prstGeom>
          <a:effectLst>
            <a:outerShdw blurRad="50800" dist="38100" dir="5400000" algn="t" rotWithShape="0">
              <a:prstClr val="black">
                <a:alpha val="43000"/>
              </a:prstClr>
            </a:outerShdw>
          </a:effectLst>
        </p:spPr>
      </p:pic>
      <p:pic>
        <p:nvPicPr>
          <p:cNvPr id="5" name="Picture 4" descr="A person standing on a rock looking at the sun&#10;&#10;AI-generated content may be incorrect.">
            <a:extLst>
              <a:ext uri="{FF2B5EF4-FFF2-40B4-BE49-F238E27FC236}">
                <a16:creationId xmlns:a16="http://schemas.microsoft.com/office/drawing/2014/main" id="{5295A47C-263A-294D-B171-41A34636BD6A}"/>
              </a:ext>
            </a:extLst>
          </p:cNvPr>
          <p:cNvPicPr>
            <a:picLocks noChangeAspect="1"/>
          </p:cNvPicPr>
          <p:nvPr/>
        </p:nvPicPr>
        <p:blipFill>
          <a:blip r:embed="rId5"/>
          <a:stretch>
            <a:fillRect/>
          </a:stretch>
        </p:blipFill>
        <p:spPr>
          <a:xfrm>
            <a:off x="4152831" y="394684"/>
            <a:ext cx="5258901" cy="3505714"/>
          </a:xfrm>
          <a:prstGeom prst="rect">
            <a:avLst/>
          </a:prstGeom>
          <a:effectLst>
            <a:outerShdw blurRad="50800" dist="38100" dir="5400000" algn="t" rotWithShape="0">
              <a:prstClr val="black">
                <a:alpha val="43000"/>
              </a:prstClr>
            </a:outerShdw>
          </a:effectLst>
        </p:spPr>
      </p:pic>
      <p:graphicFrame>
        <p:nvGraphicFramePr>
          <p:cNvPr id="7" name="Content Placeholder 2">
            <a:extLst>
              <a:ext uri="{FF2B5EF4-FFF2-40B4-BE49-F238E27FC236}">
                <a16:creationId xmlns:a16="http://schemas.microsoft.com/office/drawing/2014/main" id="{8E96B34E-C321-B082-DF9D-1724843CF35B}"/>
              </a:ext>
            </a:extLst>
          </p:cNvPr>
          <p:cNvGraphicFramePr>
            <a:graphicFrameLocks noGrp="1"/>
          </p:cNvGraphicFramePr>
          <p:nvPr>
            <p:ph idx="1"/>
            <p:extLst>
              <p:ext uri="{D42A27DB-BD31-4B8C-83A1-F6EECF244321}">
                <p14:modId xmlns:p14="http://schemas.microsoft.com/office/powerpoint/2010/main" val="488168359"/>
              </p:ext>
            </p:extLst>
          </p:nvPr>
        </p:nvGraphicFramePr>
        <p:xfrm>
          <a:off x="846475" y="4155195"/>
          <a:ext cx="9879313" cy="270025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23680055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0331F6A-DA09-422D-8CED-00C0B45858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07C2F65-00C4-451C-8BFA-E765DEC17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0733" y="0"/>
            <a:ext cx="3215640"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394949-F760-5D04-5A28-821FF9E8CFBF}"/>
              </a:ext>
            </a:extLst>
          </p:cNvPr>
          <p:cNvSpPr>
            <a:spLocks noGrp="1"/>
          </p:cNvSpPr>
          <p:nvPr>
            <p:ph type="title"/>
          </p:nvPr>
        </p:nvSpPr>
        <p:spPr>
          <a:xfrm>
            <a:off x="7825169" y="1447799"/>
            <a:ext cx="2731458" cy="4766734"/>
          </a:xfrm>
        </p:spPr>
        <p:txBody>
          <a:bodyPr anchor="t">
            <a:normAutofit/>
          </a:bodyPr>
          <a:lstStyle/>
          <a:p>
            <a:r>
              <a:rPr lang="en-GB" sz="3700">
                <a:solidFill>
                  <a:schemeClr val="tx1"/>
                </a:solidFill>
              </a:rPr>
              <a:t>Continued </a:t>
            </a:r>
          </a:p>
        </p:txBody>
      </p:sp>
      <p:sp>
        <p:nvSpPr>
          <p:cNvPr id="12" name="Rectangle 11">
            <a:extLst>
              <a:ext uri="{FF2B5EF4-FFF2-40B4-BE49-F238E27FC236}">
                <a16:creationId xmlns:a16="http://schemas.microsoft.com/office/drawing/2014/main" id="{50DDF752-B2A6-49DC-B474-8E1F71AFF1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64859" y="0"/>
            <a:ext cx="1438656" cy="6858000"/>
          </a:xfrm>
          <a:prstGeom prst="rect">
            <a:avLst/>
          </a:prstGeom>
          <a:solidFill>
            <a:schemeClr val="bg2">
              <a:lumMod val="5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3" name="Content Placeholder 2">
            <a:extLst>
              <a:ext uri="{FF2B5EF4-FFF2-40B4-BE49-F238E27FC236}">
                <a16:creationId xmlns:a16="http://schemas.microsoft.com/office/drawing/2014/main" id="{26CDAFA4-6DE1-0A05-F61B-246AD76F577B}"/>
              </a:ext>
            </a:extLst>
          </p:cNvPr>
          <p:cNvSpPr>
            <a:spLocks noGrp="1"/>
          </p:cNvSpPr>
          <p:nvPr>
            <p:ph idx="1"/>
          </p:nvPr>
        </p:nvSpPr>
        <p:spPr>
          <a:xfrm>
            <a:off x="643467" y="1447798"/>
            <a:ext cx="6282984" cy="4766735"/>
          </a:xfrm>
        </p:spPr>
        <p:txBody>
          <a:bodyPr vert="horz" lIns="91440" tIns="45720" rIns="91440" bIns="45720" rtlCol="0" anchor="t">
            <a:normAutofit/>
          </a:bodyPr>
          <a:lstStyle/>
          <a:p>
            <a:pPr>
              <a:lnSpc>
                <a:spcPct val="90000"/>
              </a:lnSpc>
            </a:pPr>
            <a:r>
              <a:rPr lang="en-GB">
                <a:latin typeface="Arial"/>
                <a:cs typeface="Arial"/>
              </a:rPr>
              <a:t>A survey was taken, and it had showed that 0.5% of individuals who does not identify as the gender they were born and registered as. There has been a decrease since 2021 where the results were 0.9%. </a:t>
            </a:r>
            <a:endParaRPr lang="en-US">
              <a:latin typeface="Arial"/>
              <a:cs typeface="Arial"/>
            </a:endParaRPr>
          </a:p>
          <a:p>
            <a:pPr>
              <a:lnSpc>
                <a:spcPct val="90000"/>
              </a:lnSpc>
              <a:buClr>
                <a:srgbClr val="8AD0D6"/>
              </a:buClr>
            </a:pPr>
            <a:r>
              <a:rPr lang="en-GB">
                <a:latin typeface="Arial"/>
                <a:cs typeface="Arial"/>
              </a:rPr>
              <a:t>When the survey was taken in 2021, the result shown a 1.5% decrease from the results in 2017. </a:t>
            </a:r>
            <a:endParaRPr lang="en-US">
              <a:latin typeface="Arial"/>
              <a:cs typeface="Arial"/>
            </a:endParaRPr>
          </a:p>
          <a:p>
            <a:pPr>
              <a:lnSpc>
                <a:spcPct val="90000"/>
              </a:lnSpc>
              <a:buClr>
                <a:srgbClr val="8AD0D6"/>
              </a:buClr>
            </a:pPr>
            <a:endParaRPr lang="en-GB"/>
          </a:p>
          <a:p>
            <a:pPr>
              <a:lnSpc>
                <a:spcPct val="90000"/>
              </a:lnSpc>
              <a:buClr>
                <a:srgbClr val="8AD0D6"/>
              </a:buClr>
            </a:pPr>
            <a:endParaRPr lang="en-GB"/>
          </a:p>
          <a:p>
            <a:pPr>
              <a:lnSpc>
                <a:spcPct val="90000"/>
              </a:lnSpc>
              <a:buClr>
                <a:srgbClr val="8AD0D6"/>
              </a:buClr>
            </a:pPr>
            <a:endParaRPr lang="en-GB"/>
          </a:p>
          <a:p>
            <a:pPr>
              <a:lnSpc>
                <a:spcPct val="90000"/>
              </a:lnSpc>
              <a:buClr>
                <a:srgbClr val="8AD0D6"/>
              </a:buClr>
            </a:pPr>
            <a:endParaRPr lang="en-GB"/>
          </a:p>
          <a:p>
            <a:pPr>
              <a:lnSpc>
                <a:spcPct val="90000"/>
              </a:lnSpc>
              <a:buClr>
                <a:srgbClr val="8AD0D6"/>
              </a:buClr>
            </a:pPr>
            <a:endParaRPr lang="en-GB"/>
          </a:p>
          <a:p>
            <a:pPr>
              <a:lnSpc>
                <a:spcPct val="90000"/>
              </a:lnSpc>
              <a:buClr>
                <a:srgbClr val="8AD0D6"/>
              </a:buClr>
            </a:pPr>
            <a:r>
              <a:rPr lang="en-GB"/>
              <a:t>(Solicitors Regulation Authority, 2025)</a:t>
            </a:r>
          </a:p>
        </p:txBody>
      </p:sp>
    </p:spTree>
    <p:extLst>
      <p:ext uri="{BB962C8B-B14F-4D97-AF65-F5344CB8AC3E}">
        <p14:creationId xmlns:p14="http://schemas.microsoft.com/office/powerpoint/2010/main" val="2387991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C794B-B1E2-3A77-CF4B-D7E416D30FE8}"/>
              </a:ext>
            </a:extLst>
          </p:cNvPr>
          <p:cNvSpPr>
            <a:spLocks noGrp="1"/>
          </p:cNvSpPr>
          <p:nvPr>
            <p:ph type="title"/>
          </p:nvPr>
        </p:nvSpPr>
        <p:spPr/>
        <p:txBody>
          <a:bodyPr/>
          <a:lstStyle/>
          <a:p>
            <a:r>
              <a:rPr lang="en-GB" dirty="0">
                <a:latin typeface="Arial"/>
                <a:cs typeface="Arial"/>
              </a:rPr>
              <a:t>Gender diversity in relation of solicitors with statistics</a:t>
            </a:r>
            <a:endParaRPr lang="en-US" dirty="0"/>
          </a:p>
        </p:txBody>
      </p:sp>
      <p:graphicFrame>
        <p:nvGraphicFramePr>
          <p:cNvPr id="5" name="Chart 4">
            <a:extLst>
              <a:ext uri="{FF2B5EF4-FFF2-40B4-BE49-F238E27FC236}">
                <a16:creationId xmlns:a16="http://schemas.microsoft.com/office/drawing/2014/main" id="{AEF41608-6CE5-9DFD-9687-88D1E5F2DAF2}"/>
              </a:ext>
            </a:extLst>
          </p:cNvPr>
          <p:cNvGraphicFramePr>
            <a:graphicFrameLocks/>
          </p:cNvGraphicFramePr>
          <p:nvPr>
            <p:extLst>
              <p:ext uri="{D42A27DB-BD31-4B8C-83A1-F6EECF244321}">
                <p14:modId xmlns:p14="http://schemas.microsoft.com/office/powerpoint/2010/main" val="1302737108"/>
              </p:ext>
            </p:extLst>
          </p:nvPr>
        </p:nvGraphicFramePr>
        <p:xfrm>
          <a:off x="143759" y="2103092"/>
          <a:ext cx="5057912" cy="3361634"/>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6" name="Chart 5">
            <a:extLst>
              <a:ext uri="{FF2B5EF4-FFF2-40B4-BE49-F238E27FC236}">
                <a16:creationId xmlns:a16="http://schemas.microsoft.com/office/drawing/2014/main" id="{4270F856-3806-E64E-A730-E1A6E5BAA1FB}"/>
              </a:ext>
              <a:ext uri="{147F2762-F138-4A5C-976F-8EAC2B608ADB}">
                <a16:predDERef xmlns:a16="http://schemas.microsoft.com/office/drawing/2014/main" pred="{AEF41608-6CE5-9DFD-9687-88D1E5F2DAF2}"/>
              </a:ext>
            </a:extLst>
          </p:cNvPr>
          <p:cNvGraphicFramePr>
            <a:graphicFrameLocks/>
          </p:cNvGraphicFramePr>
          <p:nvPr>
            <p:extLst>
              <p:ext uri="{D42A27DB-BD31-4B8C-83A1-F6EECF244321}">
                <p14:modId xmlns:p14="http://schemas.microsoft.com/office/powerpoint/2010/main" val="584708819"/>
              </p:ext>
            </p:extLst>
          </p:nvPr>
        </p:nvGraphicFramePr>
        <p:xfrm>
          <a:off x="5545344" y="1352137"/>
          <a:ext cx="6261651" cy="4852503"/>
        </p:xfrm>
        <a:graphic>
          <a:graphicData uri="http://schemas.openxmlformats.org/drawingml/2006/chart">
            <c:chart xmlns:c="http://schemas.openxmlformats.org/drawingml/2006/chart" xmlns:r="http://schemas.openxmlformats.org/officeDocument/2006/relationships" r:id="rId3"/>
          </a:graphicData>
        </a:graphic>
      </p:graphicFrame>
      <p:sp>
        <p:nvSpPr>
          <p:cNvPr id="7" name="TextBox 6">
            <a:extLst>
              <a:ext uri="{FF2B5EF4-FFF2-40B4-BE49-F238E27FC236}">
                <a16:creationId xmlns:a16="http://schemas.microsoft.com/office/drawing/2014/main" id="{2203C496-6721-BA7F-B1FF-0FC9FD20D862}"/>
              </a:ext>
            </a:extLst>
          </p:cNvPr>
          <p:cNvSpPr txBox="1"/>
          <p:nvPr/>
        </p:nvSpPr>
        <p:spPr>
          <a:xfrm>
            <a:off x="139147" y="6104282"/>
            <a:ext cx="520368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(Adapted from Solicitors Regulation Authority, 2025)</a:t>
            </a:r>
          </a:p>
        </p:txBody>
      </p:sp>
    </p:spTree>
    <p:extLst>
      <p:ext uri="{BB962C8B-B14F-4D97-AF65-F5344CB8AC3E}">
        <p14:creationId xmlns:p14="http://schemas.microsoft.com/office/powerpoint/2010/main" val="3447873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heckerboard(across)">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checkerboard(across)">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Graphic spid="6"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BDA1F-688B-E0BF-A60E-BF6EC91308FF}"/>
              </a:ext>
            </a:extLst>
          </p:cNvPr>
          <p:cNvSpPr>
            <a:spLocks noGrp="1"/>
          </p:cNvSpPr>
          <p:nvPr>
            <p:ph type="title"/>
          </p:nvPr>
        </p:nvSpPr>
        <p:spPr/>
        <p:txBody>
          <a:bodyPr/>
          <a:lstStyle/>
          <a:p>
            <a:r>
              <a:rPr lang="en-GB"/>
              <a:t>Ethnicity diversity in relation to solicitors</a:t>
            </a:r>
          </a:p>
        </p:txBody>
      </p:sp>
      <p:sp>
        <p:nvSpPr>
          <p:cNvPr id="3" name="Content Placeholder 2">
            <a:extLst>
              <a:ext uri="{FF2B5EF4-FFF2-40B4-BE49-F238E27FC236}">
                <a16:creationId xmlns:a16="http://schemas.microsoft.com/office/drawing/2014/main" id="{6141F6B5-412D-9C14-5EB9-A72F2DBF8D5A}"/>
              </a:ext>
            </a:extLst>
          </p:cNvPr>
          <p:cNvSpPr>
            <a:spLocks noGrp="1"/>
          </p:cNvSpPr>
          <p:nvPr>
            <p:ph idx="1"/>
          </p:nvPr>
        </p:nvSpPr>
        <p:spPr>
          <a:xfrm>
            <a:off x="868850" y="2006026"/>
            <a:ext cx="8946541" cy="4195481"/>
          </a:xfrm>
        </p:spPr>
        <p:txBody>
          <a:bodyPr vert="horz" lIns="91440" tIns="45720" rIns="91440" bIns="45720" rtlCol="0" anchor="t">
            <a:normAutofit fontScale="92500" lnSpcReduction="20000"/>
          </a:bodyPr>
          <a:lstStyle/>
          <a:p>
            <a:r>
              <a:rPr lang="en-GB" dirty="0"/>
              <a:t>In 2015, the results came back showing that 14% of solicitors are within the proportion of ethnicity</a:t>
            </a:r>
          </a:p>
          <a:p>
            <a:pPr>
              <a:buClr>
                <a:srgbClr val="8AD0D6"/>
              </a:buClr>
            </a:pPr>
            <a:r>
              <a:rPr lang="en-GB" dirty="0"/>
              <a:t>In 2023, the ethnicity proportion increased by 5% making the results of ethnic solicitors 19%</a:t>
            </a:r>
          </a:p>
          <a:p>
            <a:pPr>
              <a:buClr>
                <a:srgbClr val="8AD0D6"/>
              </a:buClr>
            </a:pPr>
            <a:r>
              <a:rPr lang="en-GB" dirty="0"/>
              <a:t>The depth statistics that are rounded up in 2023 show that 12% of solicitors are Asian, 3% are Black, 3% are mixed race and then 1% have chosen the other.</a:t>
            </a:r>
          </a:p>
          <a:p>
            <a:pPr>
              <a:buClr>
                <a:srgbClr val="8AD0D6"/>
              </a:buClr>
            </a:pPr>
            <a:r>
              <a:rPr lang="en-GB" dirty="0"/>
              <a:t>By using the solicitor regulation authority (SRA) diversity tool, the results also show that 78% of solicitors are White</a:t>
            </a:r>
          </a:p>
          <a:p>
            <a:pPr>
              <a:buClr>
                <a:srgbClr val="8AD0D6"/>
              </a:buClr>
            </a:pPr>
            <a:r>
              <a:rPr lang="en-GB" dirty="0"/>
              <a:t>Although some would say there is a lack of ethnicity, the results has proven that there is a lot of ethnical backgrounds in the legal field</a:t>
            </a:r>
          </a:p>
          <a:p>
            <a:pPr>
              <a:buClr>
                <a:srgbClr val="8AD0D6"/>
              </a:buClr>
            </a:pPr>
            <a:endParaRPr lang="en-GB" dirty="0">
              <a:solidFill>
                <a:srgbClr val="FFFFFF"/>
              </a:solidFill>
              <a:ea typeface="+mj-lt"/>
              <a:cs typeface="+mj-lt"/>
            </a:endParaRPr>
          </a:p>
          <a:p>
            <a:pPr>
              <a:buClr>
                <a:srgbClr val="8AD0D6"/>
              </a:buClr>
            </a:pPr>
            <a:r>
              <a:rPr lang="en-GB" sz="1900" dirty="0">
                <a:solidFill>
                  <a:srgbClr val="FFFFFF"/>
                </a:solidFill>
              </a:rPr>
              <a:t>(Solicitors Regulation Authority, 2025)</a:t>
            </a:r>
            <a:endParaRPr lang="en-GB" dirty="0">
              <a:solidFill>
                <a:srgbClr val="FFFFFF"/>
              </a:solidFill>
            </a:endParaRPr>
          </a:p>
          <a:p>
            <a:pPr lvl="1">
              <a:buClr>
                <a:srgbClr val="8AD0D6"/>
              </a:buClr>
            </a:pPr>
            <a:endParaRPr lang="en-GB" sz="1200" dirty="0">
              <a:solidFill>
                <a:srgbClr val="212529"/>
              </a:solidFill>
            </a:endParaRPr>
          </a:p>
          <a:p>
            <a:pPr>
              <a:buClr>
                <a:srgbClr val="8AD0D6"/>
              </a:buClr>
            </a:pPr>
            <a:endParaRPr lang="en-GB" dirty="0"/>
          </a:p>
        </p:txBody>
      </p:sp>
    </p:spTree>
    <p:extLst>
      <p:ext uri="{BB962C8B-B14F-4D97-AF65-F5344CB8AC3E}">
        <p14:creationId xmlns:p14="http://schemas.microsoft.com/office/powerpoint/2010/main" val="4194009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900" decel="100000" fill="hold"/>
                                        <p:tgtEl>
                                          <p:spTgt spid="3">
                                            <p:txEl>
                                              <p:pRg st="0" end="0"/>
                                            </p:txEl>
                                          </p:spTgt>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3">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37"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900" decel="100000" fill="hold"/>
                                        <p:tgtEl>
                                          <p:spTgt spid="3">
                                            <p:txEl>
                                              <p:pRg st="1" end="1"/>
                                            </p:txEl>
                                          </p:spTgt>
                                        </p:tgtEl>
                                        <p:attrNameLst>
                                          <p:attrName>ppt_y</p:attrName>
                                        </p:attrNameLst>
                                      </p:cBhvr>
                                      <p:tavLst>
                                        <p:tav tm="0">
                                          <p:val>
                                            <p:strVal val="#ppt_y+1"/>
                                          </p:val>
                                        </p:tav>
                                        <p:tav tm="100000">
                                          <p:val>
                                            <p:strVal val="#ppt_y-.03"/>
                                          </p:val>
                                        </p:tav>
                                      </p:tavLst>
                                    </p:anim>
                                    <p:anim calcmode="lin" valueType="num">
                                      <p:cBhvr>
                                        <p:cTn id="24" dur="100" accel="100000" fill="hold">
                                          <p:stCondLst>
                                            <p:cond delay="900"/>
                                          </p:stCondLst>
                                        </p:cTn>
                                        <p:tgtEl>
                                          <p:spTgt spid="3">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37" presetClass="entr" presetSubtype="0"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Effect transition="in" filter="fade">
                                      <p:cBhvr>
                                        <p:cTn id="29" dur="1000"/>
                                        <p:tgtEl>
                                          <p:spTgt spid="3">
                                            <p:txEl>
                                              <p:pRg st="2" end="2"/>
                                            </p:txEl>
                                          </p:spTgt>
                                        </p:tgtEl>
                                      </p:cBhvr>
                                    </p:animEffect>
                                    <p:anim calcmode="lin" valueType="num">
                                      <p:cBhvr>
                                        <p:cTn id="3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1" dur="900" decel="100000" fill="hold"/>
                                        <p:tgtEl>
                                          <p:spTgt spid="3">
                                            <p:txEl>
                                              <p:pRg st="2" end="2"/>
                                            </p:txEl>
                                          </p:spTgt>
                                        </p:tgtEl>
                                        <p:attrNameLst>
                                          <p:attrName>ppt_y</p:attrName>
                                        </p:attrNameLst>
                                      </p:cBhvr>
                                      <p:tavLst>
                                        <p:tav tm="0">
                                          <p:val>
                                            <p:strVal val="#ppt_y+1"/>
                                          </p:val>
                                        </p:tav>
                                        <p:tav tm="100000">
                                          <p:val>
                                            <p:strVal val="#ppt_y-.03"/>
                                          </p:val>
                                        </p:tav>
                                      </p:tavLst>
                                    </p:anim>
                                    <p:anim calcmode="lin" valueType="num">
                                      <p:cBhvr>
                                        <p:cTn id="32" dur="100" accel="100000" fill="hold">
                                          <p:stCondLst>
                                            <p:cond delay="900"/>
                                          </p:stCondLst>
                                        </p:cTn>
                                        <p:tgtEl>
                                          <p:spTgt spid="3">
                                            <p:txEl>
                                              <p:pRg st="2" end="2"/>
                                            </p:txEl>
                                          </p:spTgt>
                                        </p:tgtEl>
                                        <p:attrNameLst>
                                          <p:attrName>ppt_y</p:attrName>
                                        </p:attrNameLst>
                                      </p:cBhvr>
                                      <p:tavLst>
                                        <p:tav tm="0">
                                          <p:val>
                                            <p:strVal val="#ppt_y-.03"/>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37" presetClass="entr" presetSubtype="0" fill="hold" grpId="0"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Effect transition="in" filter="fade">
                                      <p:cBhvr>
                                        <p:cTn id="37" dur="1000"/>
                                        <p:tgtEl>
                                          <p:spTgt spid="3">
                                            <p:txEl>
                                              <p:pRg st="3" end="3"/>
                                            </p:txEl>
                                          </p:spTgt>
                                        </p:tgtEl>
                                      </p:cBhvr>
                                    </p:animEffect>
                                    <p:anim calcmode="lin" valueType="num">
                                      <p:cBhvr>
                                        <p:cTn id="3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9" dur="900" decel="100000" fill="hold"/>
                                        <p:tgtEl>
                                          <p:spTgt spid="3">
                                            <p:txEl>
                                              <p:pRg st="3" end="3"/>
                                            </p:txEl>
                                          </p:spTgt>
                                        </p:tgtEl>
                                        <p:attrNameLst>
                                          <p:attrName>ppt_y</p:attrName>
                                        </p:attrNameLst>
                                      </p:cBhvr>
                                      <p:tavLst>
                                        <p:tav tm="0">
                                          <p:val>
                                            <p:strVal val="#ppt_y+1"/>
                                          </p:val>
                                        </p:tav>
                                        <p:tav tm="100000">
                                          <p:val>
                                            <p:strVal val="#ppt_y-.03"/>
                                          </p:val>
                                        </p:tav>
                                      </p:tavLst>
                                    </p:anim>
                                    <p:anim calcmode="lin" valueType="num">
                                      <p:cBhvr>
                                        <p:cTn id="40" dur="100" accel="100000" fill="hold">
                                          <p:stCondLst>
                                            <p:cond delay="900"/>
                                          </p:stCondLst>
                                        </p:cTn>
                                        <p:tgtEl>
                                          <p:spTgt spid="3">
                                            <p:txEl>
                                              <p:pRg st="3" end="3"/>
                                            </p:txEl>
                                          </p:spTgt>
                                        </p:tgtEl>
                                        <p:attrNameLst>
                                          <p:attrName>ppt_y</p:attrName>
                                        </p:attrNameLst>
                                      </p:cBhvr>
                                      <p:tavLst>
                                        <p:tav tm="0">
                                          <p:val>
                                            <p:strVal val="#ppt_y-.03"/>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37" presetClass="entr" presetSubtype="0" fill="hold" grpId="0" nodeType="clickEffect">
                                  <p:stCondLst>
                                    <p:cond delay="0"/>
                                  </p:stCondLst>
                                  <p:childTnLst>
                                    <p:set>
                                      <p:cBhvr>
                                        <p:cTn id="44" dur="1" fill="hold">
                                          <p:stCondLst>
                                            <p:cond delay="0"/>
                                          </p:stCondLst>
                                        </p:cTn>
                                        <p:tgtEl>
                                          <p:spTgt spid="3">
                                            <p:txEl>
                                              <p:pRg st="4" end="4"/>
                                            </p:txEl>
                                          </p:spTgt>
                                        </p:tgtEl>
                                        <p:attrNameLst>
                                          <p:attrName>style.visibility</p:attrName>
                                        </p:attrNameLst>
                                      </p:cBhvr>
                                      <p:to>
                                        <p:strVal val="visible"/>
                                      </p:to>
                                    </p:set>
                                    <p:animEffect transition="in" filter="fade">
                                      <p:cBhvr>
                                        <p:cTn id="45" dur="1000"/>
                                        <p:tgtEl>
                                          <p:spTgt spid="3">
                                            <p:txEl>
                                              <p:pRg st="4" end="4"/>
                                            </p:txEl>
                                          </p:spTgt>
                                        </p:tgtEl>
                                      </p:cBhvr>
                                    </p:animEffect>
                                    <p:anim calcmode="lin" valueType="num">
                                      <p:cBhvr>
                                        <p:cTn id="4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7" dur="900" decel="100000" fill="hold"/>
                                        <p:tgtEl>
                                          <p:spTgt spid="3">
                                            <p:txEl>
                                              <p:pRg st="4" end="4"/>
                                            </p:txEl>
                                          </p:spTgt>
                                        </p:tgtEl>
                                        <p:attrNameLst>
                                          <p:attrName>ppt_y</p:attrName>
                                        </p:attrNameLst>
                                      </p:cBhvr>
                                      <p:tavLst>
                                        <p:tav tm="0">
                                          <p:val>
                                            <p:strVal val="#ppt_y+1"/>
                                          </p:val>
                                        </p:tav>
                                        <p:tav tm="100000">
                                          <p:val>
                                            <p:strVal val="#ppt_y-.03"/>
                                          </p:val>
                                        </p:tav>
                                      </p:tavLst>
                                    </p:anim>
                                    <p:anim calcmode="lin" valueType="num">
                                      <p:cBhvr>
                                        <p:cTn id="48" dur="100" accel="100000" fill="hold">
                                          <p:stCondLst>
                                            <p:cond delay="900"/>
                                          </p:stCondLst>
                                        </p:cTn>
                                        <p:tgtEl>
                                          <p:spTgt spid="3">
                                            <p:txEl>
                                              <p:pRg st="4" end="4"/>
                                            </p:txEl>
                                          </p:spTgt>
                                        </p:tgtEl>
                                        <p:attrNameLst>
                                          <p:attrName>ppt_y</p:attrName>
                                        </p:attrNameLst>
                                      </p:cBhvr>
                                      <p:tavLst>
                                        <p:tav tm="0">
                                          <p:val>
                                            <p:strVal val="#ppt_y-.03"/>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37" presetClass="entr" presetSubtype="0" fill="hold" grpId="0" nodeType="clickEffect">
                                  <p:stCondLst>
                                    <p:cond delay="0"/>
                                  </p:stCondLst>
                                  <p:childTnLst>
                                    <p:set>
                                      <p:cBhvr>
                                        <p:cTn id="52" dur="1" fill="hold">
                                          <p:stCondLst>
                                            <p:cond delay="0"/>
                                          </p:stCondLst>
                                        </p:cTn>
                                        <p:tgtEl>
                                          <p:spTgt spid="3">
                                            <p:txEl>
                                              <p:pRg st="6" end="6"/>
                                            </p:txEl>
                                          </p:spTgt>
                                        </p:tgtEl>
                                        <p:attrNameLst>
                                          <p:attrName>style.visibility</p:attrName>
                                        </p:attrNameLst>
                                      </p:cBhvr>
                                      <p:to>
                                        <p:strVal val="visible"/>
                                      </p:to>
                                    </p:set>
                                    <p:animEffect transition="in" filter="fade">
                                      <p:cBhvr>
                                        <p:cTn id="53" dur="1000"/>
                                        <p:tgtEl>
                                          <p:spTgt spid="3">
                                            <p:txEl>
                                              <p:pRg st="6" end="6"/>
                                            </p:txEl>
                                          </p:spTgt>
                                        </p:tgtEl>
                                      </p:cBhvr>
                                    </p:animEffect>
                                    <p:anim calcmode="lin" valueType="num">
                                      <p:cBhvr>
                                        <p:cTn id="54"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5" dur="900" decel="100000" fill="hold"/>
                                        <p:tgtEl>
                                          <p:spTgt spid="3">
                                            <p:txEl>
                                              <p:pRg st="6" end="6"/>
                                            </p:txEl>
                                          </p:spTgt>
                                        </p:tgtEl>
                                        <p:attrNameLst>
                                          <p:attrName>ppt_y</p:attrName>
                                        </p:attrNameLst>
                                      </p:cBhvr>
                                      <p:tavLst>
                                        <p:tav tm="0">
                                          <p:val>
                                            <p:strVal val="#ppt_y+1"/>
                                          </p:val>
                                        </p:tav>
                                        <p:tav tm="100000">
                                          <p:val>
                                            <p:strVal val="#ppt_y-.03"/>
                                          </p:val>
                                        </p:tav>
                                      </p:tavLst>
                                    </p:anim>
                                    <p:anim calcmode="lin" valueType="num">
                                      <p:cBhvr>
                                        <p:cTn id="56" dur="100" accel="100000" fill="hold">
                                          <p:stCondLst>
                                            <p:cond delay="900"/>
                                          </p:stCondLst>
                                        </p:cTn>
                                        <p:tgtEl>
                                          <p:spTgt spid="3">
                                            <p:txEl>
                                              <p:pRg st="6" end="6"/>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88A49-386B-298F-4AE2-004AA48C1E36}"/>
              </a:ext>
            </a:extLst>
          </p:cNvPr>
          <p:cNvSpPr>
            <a:spLocks noGrp="1"/>
          </p:cNvSpPr>
          <p:nvPr>
            <p:ph type="title"/>
          </p:nvPr>
        </p:nvSpPr>
        <p:spPr>
          <a:xfrm>
            <a:off x="646111" y="452718"/>
            <a:ext cx="9770483" cy="1898370"/>
          </a:xfrm>
        </p:spPr>
        <p:txBody>
          <a:bodyPr/>
          <a:lstStyle/>
          <a:p>
            <a:r>
              <a:rPr lang="en-GB" sz="4000">
                <a:latin typeface="Arial"/>
                <a:cs typeface="Arial"/>
              </a:rPr>
              <a:t>Jessie - Diversity in sexuality and disabilities in relation to solicitors and law firms</a:t>
            </a:r>
          </a:p>
        </p:txBody>
      </p:sp>
      <p:sp>
        <p:nvSpPr>
          <p:cNvPr id="3" name="Content Placeholder 2">
            <a:extLst>
              <a:ext uri="{FF2B5EF4-FFF2-40B4-BE49-F238E27FC236}">
                <a16:creationId xmlns:a16="http://schemas.microsoft.com/office/drawing/2014/main" id="{582E1042-B007-8BE5-1094-F75B01DF4589}"/>
              </a:ext>
            </a:extLst>
          </p:cNvPr>
          <p:cNvSpPr>
            <a:spLocks noGrp="1"/>
          </p:cNvSpPr>
          <p:nvPr>
            <p:ph idx="1"/>
          </p:nvPr>
        </p:nvSpPr>
        <p:spPr>
          <a:xfrm>
            <a:off x="950912" y="2337398"/>
            <a:ext cx="8946541" cy="4195481"/>
          </a:xfrm>
        </p:spPr>
        <p:txBody>
          <a:bodyPr/>
          <a:lstStyle/>
          <a:p>
            <a:endParaRPr lang="en-GB"/>
          </a:p>
        </p:txBody>
      </p:sp>
    </p:spTree>
    <p:extLst>
      <p:ext uri="{BB962C8B-B14F-4D97-AF65-F5344CB8AC3E}">
        <p14:creationId xmlns:p14="http://schemas.microsoft.com/office/powerpoint/2010/main" val="13325595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CAB37-2A0C-67D4-B7B6-EDC7F9C76DD8}"/>
              </a:ext>
            </a:extLst>
          </p:cNvPr>
          <p:cNvSpPr>
            <a:spLocks noGrp="1"/>
          </p:cNvSpPr>
          <p:nvPr>
            <p:ph type="title"/>
          </p:nvPr>
        </p:nvSpPr>
        <p:spPr/>
        <p:txBody>
          <a:bodyPr/>
          <a:lstStyle/>
          <a:p>
            <a:r>
              <a:rPr lang="en-GB"/>
              <a:t>jessie</a:t>
            </a:r>
          </a:p>
        </p:txBody>
      </p:sp>
      <p:sp>
        <p:nvSpPr>
          <p:cNvPr id="3" name="Content Placeholder 2">
            <a:extLst>
              <a:ext uri="{FF2B5EF4-FFF2-40B4-BE49-F238E27FC236}">
                <a16:creationId xmlns:a16="http://schemas.microsoft.com/office/drawing/2014/main" id="{F6FDD61B-E518-672C-C328-AE6766BB876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8878295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A60F49-FD50-FD04-A225-3D64B06CB1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A4FA2B-BAF5-9A6A-5350-39E80CEA0F1C}"/>
              </a:ext>
            </a:extLst>
          </p:cNvPr>
          <p:cNvSpPr>
            <a:spLocks noGrp="1"/>
          </p:cNvSpPr>
          <p:nvPr>
            <p:ph type="title"/>
          </p:nvPr>
        </p:nvSpPr>
        <p:spPr>
          <a:xfrm>
            <a:off x="11242224" y="7019"/>
            <a:ext cx="1094610" cy="724796"/>
          </a:xfrm>
        </p:spPr>
        <p:txBody>
          <a:bodyPr/>
          <a:lstStyle/>
          <a:p>
            <a:r>
              <a:rPr lang="en-GB"/>
              <a:t>Will</a:t>
            </a:r>
          </a:p>
        </p:txBody>
      </p:sp>
      <p:graphicFrame>
        <p:nvGraphicFramePr>
          <p:cNvPr id="10" name="Content Placeholder 2">
            <a:extLst>
              <a:ext uri="{FF2B5EF4-FFF2-40B4-BE49-F238E27FC236}">
                <a16:creationId xmlns:a16="http://schemas.microsoft.com/office/drawing/2014/main" id="{4C541EE4-9EFD-9DA4-9750-5EBF8DAEE4F7}"/>
              </a:ext>
            </a:extLst>
          </p:cNvPr>
          <p:cNvGraphicFramePr>
            <a:graphicFrameLocks noGrp="1"/>
          </p:cNvGraphicFramePr>
          <p:nvPr>
            <p:ph idx="1"/>
          </p:nvPr>
        </p:nvGraphicFramePr>
        <p:xfrm>
          <a:off x="556973" y="1204653"/>
          <a:ext cx="11232539" cy="54894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itle 1">
            <a:extLst>
              <a:ext uri="{FF2B5EF4-FFF2-40B4-BE49-F238E27FC236}">
                <a16:creationId xmlns:a16="http://schemas.microsoft.com/office/drawing/2014/main" id="{C2A1AE5B-17D0-5A99-2F82-6CA5B854DFF6}"/>
              </a:ext>
            </a:extLst>
          </p:cNvPr>
          <p:cNvSpPr txBox="1">
            <a:spLocks/>
          </p:cNvSpPr>
          <p:nvPr/>
        </p:nvSpPr>
        <p:spPr>
          <a:xfrm>
            <a:off x="237794" y="303193"/>
            <a:ext cx="9404723" cy="1400530"/>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u="sng"/>
              <a:t>Analysis – Gender Representation.</a:t>
            </a:r>
          </a:p>
        </p:txBody>
      </p:sp>
      <p:sp>
        <p:nvSpPr>
          <p:cNvPr id="4" name="TextBox 3">
            <a:extLst>
              <a:ext uri="{FF2B5EF4-FFF2-40B4-BE49-F238E27FC236}">
                <a16:creationId xmlns:a16="http://schemas.microsoft.com/office/drawing/2014/main" id="{1BF9740A-A44B-5878-1AD1-87DCF12CCC22}"/>
              </a:ext>
            </a:extLst>
          </p:cNvPr>
          <p:cNvSpPr txBox="1"/>
          <p:nvPr/>
        </p:nvSpPr>
        <p:spPr>
          <a:xfrm>
            <a:off x="7677203" y="6338885"/>
            <a:ext cx="433645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(Solicitors Regulation Authority,</a:t>
            </a:r>
            <a:r>
              <a:rPr lang="en-GB"/>
              <a:t> 2023)</a:t>
            </a:r>
            <a:endParaRPr lang="en-US"/>
          </a:p>
        </p:txBody>
      </p:sp>
    </p:spTree>
    <p:extLst>
      <p:ext uri="{BB962C8B-B14F-4D97-AF65-F5344CB8AC3E}">
        <p14:creationId xmlns:p14="http://schemas.microsoft.com/office/powerpoint/2010/main" val="38311692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F7D426-AD50-EA6D-4933-40A2536802D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138634-31F5-91B8-E2F4-A83662EF657E}"/>
              </a:ext>
            </a:extLst>
          </p:cNvPr>
          <p:cNvSpPr>
            <a:spLocks noGrp="1"/>
          </p:cNvSpPr>
          <p:nvPr>
            <p:ph type="title"/>
          </p:nvPr>
        </p:nvSpPr>
        <p:spPr>
          <a:xfrm>
            <a:off x="11098450" y="7018"/>
            <a:ext cx="1094610" cy="480380"/>
          </a:xfrm>
        </p:spPr>
        <p:txBody>
          <a:bodyPr/>
          <a:lstStyle/>
          <a:p>
            <a:r>
              <a:rPr lang="en-GB"/>
              <a:t>Will</a:t>
            </a:r>
          </a:p>
        </p:txBody>
      </p:sp>
      <p:graphicFrame>
        <p:nvGraphicFramePr>
          <p:cNvPr id="8" name="Content Placeholder 2">
            <a:extLst>
              <a:ext uri="{FF2B5EF4-FFF2-40B4-BE49-F238E27FC236}">
                <a16:creationId xmlns:a16="http://schemas.microsoft.com/office/drawing/2014/main" id="{3F7CAF42-262A-0C69-FAC0-D50EE218C443}"/>
              </a:ext>
            </a:extLst>
          </p:cNvPr>
          <p:cNvGraphicFramePr>
            <a:graphicFrameLocks noGrp="1"/>
          </p:cNvGraphicFramePr>
          <p:nvPr>
            <p:ph idx="1"/>
            <p:extLst>
              <p:ext uri="{D42A27DB-BD31-4B8C-83A1-F6EECF244321}">
                <p14:modId xmlns:p14="http://schemas.microsoft.com/office/powerpoint/2010/main" val="3980540787"/>
              </p:ext>
            </p:extLst>
          </p:nvPr>
        </p:nvGraphicFramePr>
        <p:xfrm>
          <a:off x="556973" y="1520956"/>
          <a:ext cx="10959369" cy="45980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itle 1">
            <a:extLst>
              <a:ext uri="{FF2B5EF4-FFF2-40B4-BE49-F238E27FC236}">
                <a16:creationId xmlns:a16="http://schemas.microsoft.com/office/drawing/2014/main" id="{078B237C-8A17-1544-44A6-10F354BD687E}"/>
              </a:ext>
            </a:extLst>
          </p:cNvPr>
          <p:cNvSpPr txBox="1">
            <a:spLocks/>
          </p:cNvSpPr>
          <p:nvPr/>
        </p:nvSpPr>
        <p:spPr>
          <a:xfrm>
            <a:off x="180284" y="360702"/>
            <a:ext cx="10195476" cy="782303"/>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u="sng"/>
              <a:t>Analysis – Ethnic Diversity.</a:t>
            </a:r>
            <a:endParaRPr lang="en-US"/>
          </a:p>
        </p:txBody>
      </p:sp>
      <p:sp>
        <p:nvSpPr>
          <p:cNvPr id="5" name="TextBox 4">
            <a:extLst>
              <a:ext uri="{FF2B5EF4-FFF2-40B4-BE49-F238E27FC236}">
                <a16:creationId xmlns:a16="http://schemas.microsoft.com/office/drawing/2014/main" id="{9D100E73-18FD-E839-21BE-7056A1D840FD}"/>
              </a:ext>
            </a:extLst>
          </p:cNvPr>
          <p:cNvSpPr txBox="1"/>
          <p:nvPr/>
        </p:nvSpPr>
        <p:spPr>
          <a:xfrm>
            <a:off x="7677203" y="6338885"/>
            <a:ext cx="433645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(Solicitors Regulation Authority,</a:t>
            </a:r>
            <a:r>
              <a:rPr lang="en-GB"/>
              <a:t> 2023)</a:t>
            </a:r>
            <a:endParaRPr lang="en-US"/>
          </a:p>
        </p:txBody>
      </p:sp>
    </p:spTree>
    <p:extLst>
      <p:ext uri="{BB962C8B-B14F-4D97-AF65-F5344CB8AC3E}">
        <p14:creationId xmlns:p14="http://schemas.microsoft.com/office/powerpoint/2010/main" val="18152002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60D5AD-8DD4-0C8D-248A-B60726BC90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14A4DC-58FC-EA47-FF8F-80EFB5BA4D01}"/>
              </a:ext>
            </a:extLst>
          </p:cNvPr>
          <p:cNvSpPr>
            <a:spLocks noGrp="1"/>
          </p:cNvSpPr>
          <p:nvPr>
            <p:ph type="title"/>
          </p:nvPr>
        </p:nvSpPr>
        <p:spPr>
          <a:xfrm>
            <a:off x="11170338" y="93283"/>
            <a:ext cx="1022723" cy="537888"/>
          </a:xfrm>
        </p:spPr>
        <p:txBody>
          <a:bodyPr/>
          <a:lstStyle/>
          <a:p>
            <a:r>
              <a:rPr lang="en-GB"/>
              <a:t>Will</a:t>
            </a:r>
          </a:p>
        </p:txBody>
      </p:sp>
      <p:graphicFrame>
        <p:nvGraphicFramePr>
          <p:cNvPr id="8" name="Content Placeholder 2">
            <a:extLst>
              <a:ext uri="{FF2B5EF4-FFF2-40B4-BE49-F238E27FC236}">
                <a16:creationId xmlns:a16="http://schemas.microsoft.com/office/drawing/2014/main" id="{B58339DF-13E6-2D4F-F247-2D585A707C1D}"/>
              </a:ext>
            </a:extLst>
          </p:cNvPr>
          <p:cNvGraphicFramePr>
            <a:graphicFrameLocks noGrp="1"/>
          </p:cNvGraphicFramePr>
          <p:nvPr>
            <p:ph idx="1"/>
          </p:nvPr>
        </p:nvGraphicFramePr>
        <p:xfrm>
          <a:off x="585728" y="1377182"/>
          <a:ext cx="10959369" cy="45980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itle 1">
            <a:extLst>
              <a:ext uri="{FF2B5EF4-FFF2-40B4-BE49-F238E27FC236}">
                <a16:creationId xmlns:a16="http://schemas.microsoft.com/office/drawing/2014/main" id="{21982566-82D7-59D2-3437-8834C5D82781}"/>
              </a:ext>
            </a:extLst>
          </p:cNvPr>
          <p:cNvSpPr txBox="1">
            <a:spLocks/>
          </p:cNvSpPr>
          <p:nvPr/>
        </p:nvSpPr>
        <p:spPr>
          <a:xfrm>
            <a:off x="180284" y="360702"/>
            <a:ext cx="10195476" cy="782303"/>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u="sng"/>
              <a:t>Analysis – Disability Inclusion.</a:t>
            </a:r>
          </a:p>
        </p:txBody>
      </p:sp>
      <p:sp>
        <p:nvSpPr>
          <p:cNvPr id="5" name="TextBox 4">
            <a:extLst>
              <a:ext uri="{FF2B5EF4-FFF2-40B4-BE49-F238E27FC236}">
                <a16:creationId xmlns:a16="http://schemas.microsoft.com/office/drawing/2014/main" id="{D84C93E4-946D-2FD9-409B-C0698165F610}"/>
              </a:ext>
            </a:extLst>
          </p:cNvPr>
          <p:cNvSpPr txBox="1"/>
          <p:nvPr/>
        </p:nvSpPr>
        <p:spPr>
          <a:xfrm>
            <a:off x="7677203" y="6338885"/>
            <a:ext cx="433645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(Solicitors Regulation Authority,</a:t>
            </a:r>
            <a:r>
              <a:rPr lang="en-GB"/>
              <a:t> 2023)</a:t>
            </a:r>
            <a:endParaRPr lang="en-US"/>
          </a:p>
        </p:txBody>
      </p:sp>
    </p:spTree>
    <p:extLst>
      <p:ext uri="{BB962C8B-B14F-4D97-AF65-F5344CB8AC3E}">
        <p14:creationId xmlns:p14="http://schemas.microsoft.com/office/powerpoint/2010/main" val="14473906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0ABA45-0259-ECBD-6212-E6F162C4DF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626FA59-C0D4-D738-A3E8-7C431A7B8ACD}"/>
              </a:ext>
            </a:extLst>
          </p:cNvPr>
          <p:cNvSpPr>
            <a:spLocks noGrp="1"/>
          </p:cNvSpPr>
          <p:nvPr>
            <p:ph type="title"/>
          </p:nvPr>
        </p:nvSpPr>
        <p:spPr>
          <a:xfrm>
            <a:off x="11055319" y="7018"/>
            <a:ext cx="1137742" cy="480380"/>
          </a:xfrm>
        </p:spPr>
        <p:txBody>
          <a:bodyPr/>
          <a:lstStyle/>
          <a:p>
            <a:r>
              <a:rPr lang="en-GB"/>
              <a:t>Will</a:t>
            </a:r>
          </a:p>
        </p:txBody>
      </p:sp>
      <p:graphicFrame>
        <p:nvGraphicFramePr>
          <p:cNvPr id="8" name="Content Placeholder 2">
            <a:extLst>
              <a:ext uri="{FF2B5EF4-FFF2-40B4-BE49-F238E27FC236}">
                <a16:creationId xmlns:a16="http://schemas.microsoft.com/office/drawing/2014/main" id="{BE4C34A8-9D63-33C4-30CD-6B0A66FA1813}"/>
              </a:ext>
            </a:extLst>
          </p:cNvPr>
          <p:cNvGraphicFramePr>
            <a:graphicFrameLocks noGrp="1"/>
          </p:cNvGraphicFramePr>
          <p:nvPr>
            <p:ph idx="1"/>
          </p:nvPr>
        </p:nvGraphicFramePr>
        <p:xfrm>
          <a:off x="643237" y="1204653"/>
          <a:ext cx="9967333" cy="47993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itle 1">
            <a:extLst>
              <a:ext uri="{FF2B5EF4-FFF2-40B4-BE49-F238E27FC236}">
                <a16:creationId xmlns:a16="http://schemas.microsoft.com/office/drawing/2014/main" id="{F12E75C3-BA05-45E7-729D-B12E4E1E9C06}"/>
              </a:ext>
            </a:extLst>
          </p:cNvPr>
          <p:cNvSpPr txBox="1">
            <a:spLocks/>
          </p:cNvSpPr>
          <p:nvPr/>
        </p:nvSpPr>
        <p:spPr>
          <a:xfrm>
            <a:off x="237793" y="331947"/>
            <a:ext cx="10569288" cy="1371775"/>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u="sng"/>
              <a:t>Analysis – Socioeconomic Background.</a:t>
            </a:r>
          </a:p>
        </p:txBody>
      </p:sp>
      <p:sp>
        <p:nvSpPr>
          <p:cNvPr id="5" name="TextBox 4">
            <a:extLst>
              <a:ext uri="{FF2B5EF4-FFF2-40B4-BE49-F238E27FC236}">
                <a16:creationId xmlns:a16="http://schemas.microsoft.com/office/drawing/2014/main" id="{A567B7F7-F2F3-2204-3EC6-D3241678D032}"/>
              </a:ext>
            </a:extLst>
          </p:cNvPr>
          <p:cNvSpPr txBox="1"/>
          <p:nvPr/>
        </p:nvSpPr>
        <p:spPr>
          <a:xfrm>
            <a:off x="7677203" y="6338885"/>
            <a:ext cx="433645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(Solicitors Regulation Authority,</a:t>
            </a:r>
            <a:r>
              <a:rPr lang="en-GB"/>
              <a:t> 2023)</a:t>
            </a:r>
            <a:endParaRPr lang="en-US"/>
          </a:p>
        </p:txBody>
      </p:sp>
    </p:spTree>
    <p:extLst>
      <p:ext uri="{BB962C8B-B14F-4D97-AF65-F5344CB8AC3E}">
        <p14:creationId xmlns:p14="http://schemas.microsoft.com/office/powerpoint/2010/main" val="19905196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519768-BB3F-5940-A26E-6E9E85B5052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CF984F-C7AC-993B-78F4-6A5062896BA7}"/>
              </a:ext>
            </a:extLst>
          </p:cNvPr>
          <p:cNvSpPr>
            <a:spLocks noGrp="1"/>
          </p:cNvSpPr>
          <p:nvPr>
            <p:ph type="title"/>
          </p:nvPr>
        </p:nvSpPr>
        <p:spPr>
          <a:xfrm>
            <a:off x="11170338" y="7020"/>
            <a:ext cx="1022723" cy="710417"/>
          </a:xfrm>
        </p:spPr>
        <p:txBody>
          <a:bodyPr/>
          <a:lstStyle/>
          <a:p>
            <a:r>
              <a:rPr lang="en-GB"/>
              <a:t>Will</a:t>
            </a:r>
          </a:p>
        </p:txBody>
      </p:sp>
      <p:graphicFrame>
        <p:nvGraphicFramePr>
          <p:cNvPr id="7" name="Content Placeholder 2">
            <a:extLst>
              <a:ext uri="{FF2B5EF4-FFF2-40B4-BE49-F238E27FC236}">
                <a16:creationId xmlns:a16="http://schemas.microsoft.com/office/drawing/2014/main" id="{C60190EB-E5FF-7189-678D-248E3C765E4D}"/>
              </a:ext>
            </a:extLst>
          </p:cNvPr>
          <p:cNvGraphicFramePr>
            <a:graphicFrameLocks noGrp="1"/>
          </p:cNvGraphicFramePr>
          <p:nvPr>
            <p:ph idx="1"/>
          </p:nvPr>
        </p:nvGraphicFramePr>
        <p:xfrm>
          <a:off x="269426" y="2024163"/>
          <a:ext cx="11591973" cy="43536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itle 1">
            <a:extLst>
              <a:ext uri="{FF2B5EF4-FFF2-40B4-BE49-F238E27FC236}">
                <a16:creationId xmlns:a16="http://schemas.microsoft.com/office/drawing/2014/main" id="{1C048A31-1EF8-6594-DA96-063DDD986AA9}"/>
              </a:ext>
            </a:extLst>
          </p:cNvPr>
          <p:cNvSpPr txBox="1">
            <a:spLocks/>
          </p:cNvSpPr>
          <p:nvPr/>
        </p:nvSpPr>
        <p:spPr>
          <a:xfrm>
            <a:off x="266549" y="303193"/>
            <a:ext cx="10899967" cy="1400530"/>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u="sng"/>
              <a:t>Reform Suggestions - </a:t>
            </a:r>
            <a:r>
              <a:rPr lang="en-GB" b="1" u="sng">
                <a:ea typeface="+mj-lt"/>
                <a:cs typeface="+mj-lt"/>
              </a:rPr>
              <a:t>Mandatory </a:t>
            </a:r>
            <a:r>
              <a:rPr lang="en-GB" b="1" u="sng"/>
              <a:t>Diversity Reporting.</a:t>
            </a:r>
            <a:endParaRPr lang="en-US"/>
          </a:p>
          <a:p>
            <a:endParaRPr lang="en-GB" b="1" u="sng"/>
          </a:p>
        </p:txBody>
      </p:sp>
    </p:spTree>
    <p:extLst>
      <p:ext uri="{BB962C8B-B14F-4D97-AF65-F5344CB8AC3E}">
        <p14:creationId xmlns:p14="http://schemas.microsoft.com/office/powerpoint/2010/main" val="34910593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D4B3A4-E09C-F188-3E98-D5DC3E2A58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2674053-25F7-399A-C1E1-3C10F9273CC3}"/>
              </a:ext>
            </a:extLst>
          </p:cNvPr>
          <p:cNvSpPr>
            <a:spLocks noGrp="1"/>
          </p:cNvSpPr>
          <p:nvPr>
            <p:ph type="title"/>
          </p:nvPr>
        </p:nvSpPr>
        <p:spPr>
          <a:xfrm>
            <a:off x="11170338" y="7020"/>
            <a:ext cx="1022723" cy="710417"/>
          </a:xfrm>
        </p:spPr>
        <p:txBody>
          <a:bodyPr/>
          <a:lstStyle/>
          <a:p>
            <a:r>
              <a:rPr lang="en-GB"/>
              <a:t>Will</a:t>
            </a:r>
          </a:p>
        </p:txBody>
      </p:sp>
      <p:graphicFrame>
        <p:nvGraphicFramePr>
          <p:cNvPr id="7" name="Content Placeholder 2">
            <a:extLst>
              <a:ext uri="{FF2B5EF4-FFF2-40B4-BE49-F238E27FC236}">
                <a16:creationId xmlns:a16="http://schemas.microsoft.com/office/drawing/2014/main" id="{EC83A424-8EC9-A815-AD40-E108C7C00A76}"/>
              </a:ext>
            </a:extLst>
          </p:cNvPr>
          <p:cNvGraphicFramePr>
            <a:graphicFrameLocks noGrp="1"/>
          </p:cNvGraphicFramePr>
          <p:nvPr>
            <p:ph idx="1"/>
          </p:nvPr>
        </p:nvGraphicFramePr>
        <p:xfrm>
          <a:off x="269426" y="2024163"/>
          <a:ext cx="11591973" cy="43536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itle 1">
            <a:extLst>
              <a:ext uri="{FF2B5EF4-FFF2-40B4-BE49-F238E27FC236}">
                <a16:creationId xmlns:a16="http://schemas.microsoft.com/office/drawing/2014/main" id="{13B12215-4D0C-D38E-A30B-304E03524C6C}"/>
              </a:ext>
            </a:extLst>
          </p:cNvPr>
          <p:cNvSpPr txBox="1">
            <a:spLocks/>
          </p:cNvSpPr>
          <p:nvPr/>
        </p:nvSpPr>
        <p:spPr>
          <a:xfrm>
            <a:off x="266549" y="303193"/>
            <a:ext cx="10899967" cy="1400530"/>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u="sng"/>
              <a:t>Reform Suggestions – </a:t>
            </a:r>
            <a:r>
              <a:rPr lang="en-GB" b="1" u="sng">
                <a:ea typeface="+mj-lt"/>
                <a:cs typeface="+mj-lt"/>
              </a:rPr>
              <a:t>Bias Free </a:t>
            </a:r>
            <a:r>
              <a:rPr lang="en-GB" b="1" u="sng"/>
              <a:t>Recruitment.</a:t>
            </a:r>
            <a:endParaRPr lang="en-GB" b="1" u="sng">
              <a:ea typeface="+mj-lt"/>
              <a:cs typeface="+mj-lt"/>
            </a:endParaRPr>
          </a:p>
          <a:p>
            <a:endParaRPr lang="en-GB" b="1" u="sng"/>
          </a:p>
        </p:txBody>
      </p:sp>
    </p:spTree>
    <p:extLst>
      <p:ext uri="{BB962C8B-B14F-4D97-AF65-F5344CB8AC3E}">
        <p14:creationId xmlns:p14="http://schemas.microsoft.com/office/powerpoint/2010/main" val="42025965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5D8624-0501-5B2C-F055-23B37C1726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C5C197-B7D1-51D7-539E-E8ADE70FF39E}"/>
              </a:ext>
            </a:extLst>
          </p:cNvPr>
          <p:cNvSpPr>
            <a:spLocks noGrp="1"/>
          </p:cNvSpPr>
          <p:nvPr>
            <p:ph type="title"/>
          </p:nvPr>
        </p:nvSpPr>
        <p:spPr>
          <a:xfrm>
            <a:off x="11170338" y="7020"/>
            <a:ext cx="1022723" cy="710417"/>
          </a:xfrm>
        </p:spPr>
        <p:txBody>
          <a:bodyPr/>
          <a:lstStyle/>
          <a:p>
            <a:r>
              <a:rPr lang="en-GB"/>
              <a:t>Will</a:t>
            </a:r>
          </a:p>
        </p:txBody>
      </p:sp>
      <p:graphicFrame>
        <p:nvGraphicFramePr>
          <p:cNvPr id="7" name="Content Placeholder 2">
            <a:extLst>
              <a:ext uri="{FF2B5EF4-FFF2-40B4-BE49-F238E27FC236}">
                <a16:creationId xmlns:a16="http://schemas.microsoft.com/office/drawing/2014/main" id="{3A61BA9C-FA7D-B60F-ACF7-8A5686B0950D}"/>
              </a:ext>
            </a:extLst>
          </p:cNvPr>
          <p:cNvGraphicFramePr>
            <a:graphicFrameLocks noGrp="1"/>
          </p:cNvGraphicFramePr>
          <p:nvPr>
            <p:ph idx="1"/>
          </p:nvPr>
        </p:nvGraphicFramePr>
        <p:xfrm>
          <a:off x="269426" y="2024163"/>
          <a:ext cx="11591973" cy="43536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itle 1">
            <a:extLst>
              <a:ext uri="{FF2B5EF4-FFF2-40B4-BE49-F238E27FC236}">
                <a16:creationId xmlns:a16="http://schemas.microsoft.com/office/drawing/2014/main" id="{038B08E2-52C6-44EB-0B1A-AF00757DC001}"/>
              </a:ext>
            </a:extLst>
          </p:cNvPr>
          <p:cNvSpPr txBox="1">
            <a:spLocks/>
          </p:cNvSpPr>
          <p:nvPr/>
        </p:nvSpPr>
        <p:spPr>
          <a:xfrm>
            <a:off x="266549" y="303193"/>
            <a:ext cx="10899967" cy="1400530"/>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u="sng"/>
              <a:t>Reform Suggestions - Access &amp;</a:t>
            </a:r>
            <a:r>
              <a:rPr lang="en-GB" b="1" u="sng">
                <a:ea typeface="+mj-lt"/>
                <a:cs typeface="+mj-lt"/>
              </a:rPr>
              <a:t> Outreach </a:t>
            </a:r>
            <a:r>
              <a:rPr lang="en-GB" b="1" u="sng"/>
              <a:t>Initiatives.</a:t>
            </a:r>
            <a:endParaRPr lang="en-US"/>
          </a:p>
          <a:p>
            <a:endParaRPr lang="en-GB" b="1" u="sng"/>
          </a:p>
        </p:txBody>
      </p:sp>
    </p:spTree>
    <p:extLst>
      <p:ext uri="{BB962C8B-B14F-4D97-AF65-F5344CB8AC3E}">
        <p14:creationId xmlns:p14="http://schemas.microsoft.com/office/powerpoint/2010/main" val="11251811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2DEFB-E967-81DA-D8A4-E5796B911DD5}"/>
              </a:ext>
            </a:extLst>
          </p:cNvPr>
          <p:cNvSpPr>
            <a:spLocks noGrp="1"/>
          </p:cNvSpPr>
          <p:nvPr>
            <p:ph type="title"/>
          </p:nvPr>
        </p:nvSpPr>
        <p:spPr/>
        <p:txBody>
          <a:bodyPr/>
          <a:lstStyle/>
          <a:p>
            <a:r>
              <a:rPr lang="en-GB"/>
              <a:t> </a:t>
            </a:r>
            <a:r>
              <a:rPr lang="en-GB" err="1"/>
              <a:t>Refernces</a:t>
            </a:r>
            <a:r>
              <a:rPr lang="en-GB"/>
              <a:t>- Serena's</a:t>
            </a:r>
          </a:p>
        </p:txBody>
      </p:sp>
      <p:sp>
        <p:nvSpPr>
          <p:cNvPr id="3" name="Content Placeholder 2">
            <a:extLst>
              <a:ext uri="{FF2B5EF4-FFF2-40B4-BE49-F238E27FC236}">
                <a16:creationId xmlns:a16="http://schemas.microsoft.com/office/drawing/2014/main" id="{ADB54745-1A41-CAD7-DA83-F1AAB2098251}"/>
              </a:ext>
            </a:extLst>
          </p:cNvPr>
          <p:cNvSpPr>
            <a:spLocks noGrp="1"/>
          </p:cNvSpPr>
          <p:nvPr>
            <p:ph idx="1"/>
          </p:nvPr>
        </p:nvSpPr>
        <p:spPr>
          <a:xfrm>
            <a:off x="646112" y="1349534"/>
            <a:ext cx="9403741" cy="4898865"/>
          </a:xfrm>
        </p:spPr>
        <p:txBody>
          <a:bodyPr vert="horz" lIns="91440" tIns="45720" rIns="91440" bIns="45720" rtlCol="0" anchor="t">
            <a:normAutofit/>
          </a:bodyPr>
          <a:lstStyle/>
          <a:p>
            <a:r>
              <a:rPr lang="en-GB" sz="1200">
                <a:latin typeface="Times New Roman"/>
                <a:cs typeface="Times New Roman"/>
              </a:rPr>
              <a:t>“</a:t>
            </a:r>
            <a:r>
              <a:rPr lang="en-GB" sz="1200" err="1">
                <a:latin typeface="Times New Roman"/>
                <a:cs typeface="Times New Roman"/>
              </a:rPr>
              <a:t>Chartlands</a:t>
            </a:r>
            <a:r>
              <a:rPr lang="en-GB" sz="1200">
                <a:latin typeface="Times New Roman"/>
                <a:cs typeface="Times New Roman"/>
              </a:rPr>
              <a:t> Chambers Northampton.” </a:t>
            </a:r>
            <a:r>
              <a:rPr lang="en-GB" sz="1200" i="1">
                <a:latin typeface="Times New Roman"/>
                <a:cs typeface="Times New Roman"/>
              </a:rPr>
              <a:t>Northampton Barristers | </a:t>
            </a:r>
            <a:r>
              <a:rPr lang="en-GB" sz="1200" i="1" err="1">
                <a:latin typeface="Times New Roman"/>
                <a:cs typeface="Times New Roman"/>
              </a:rPr>
              <a:t>Chartlands</a:t>
            </a:r>
            <a:r>
              <a:rPr lang="en-GB" sz="1200" i="1">
                <a:latin typeface="Times New Roman"/>
                <a:cs typeface="Times New Roman"/>
              </a:rPr>
              <a:t> Chambers Northampton</a:t>
            </a:r>
            <a:r>
              <a:rPr lang="en-GB" sz="1200">
                <a:latin typeface="Times New Roman"/>
                <a:cs typeface="Times New Roman"/>
              </a:rPr>
              <a:t>, 25 May 2016, </a:t>
            </a:r>
            <a:r>
              <a:rPr lang="en-GB" sz="1200">
                <a:latin typeface="Times New Roman"/>
                <a:cs typeface="Times New Roman"/>
                <a:hlinkClick r:id="rId2"/>
              </a:rPr>
              <a:t>www.chartlands.org/role-solicitor-criminal-case/</a:t>
            </a:r>
            <a:r>
              <a:rPr lang="en-GB" sz="1200">
                <a:latin typeface="Times New Roman"/>
                <a:cs typeface="Times New Roman"/>
              </a:rPr>
              <a:t>.</a:t>
            </a:r>
            <a:endParaRPr lang="en-GB"/>
          </a:p>
          <a:p>
            <a:pPr>
              <a:buClr>
                <a:srgbClr val="8AD0D6"/>
              </a:buClr>
            </a:pPr>
            <a:r>
              <a:rPr lang="en-GB" sz="1200">
                <a:latin typeface="Times New Roman"/>
                <a:cs typeface="Times New Roman"/>
              </a:rPr>
              <a:t>“How to Become a Solicitor in the UK.” </a:t>
            </a:r>
            <a:r>
              <a:rPr lang="en-GB" sz="1200" i="1">
                <a:latin typeface="Times New Roman"/>
                <a:cs typeface="Times New Roman"/>
              </a:rPr>
              <a:t>The Lawyer Portal</a:t>
            </a:r>
            <a:r>
              <a:rPr lang="en-GB" sz="1200">
                <a:latin typeface="Times New Roman"/>
                <a:cs typeface="Times New Roman"/>
              </a:rPr>
              <a:t>, 2025, </a:t>
            </a:r>
            <a:r>
              <a:rPr lang="en-GB" sz="1200">
                <a:latin typeface="Times New Roman"/>
                <a:cs typeface="Times New Roman"/>
                <a:hlinkClick r:id="rId3"/>
              </a:rPr>
              <a:t>www.thelawyerportal.com/solicitor/how-to-become-a-solicitor/</a:t>
            </a:r>
            <a:r>
              <a:rPr lang="en-GB" sz="1200">
                <a:latin typeface="Times New Roman"/>
                <a:cs typeface="Times New Roman"/>
              </a:rPr>
              <a:t>.</a:t>
            </a:r>
            <a:endParaRPr lang="en-GB"/>
          </a:p>
          <a:p>
            <a:pPr>
              <a:buClr>
                <a:srgbClr val="8AD0D6"/>
              </a:buClr>
            </a:pPr>
            <a:r>
              <a:rPr lang="en-GB" sz="1200">
                <a:latin typeface="Times New Roman"/>
                <a:cs typeface="Times New Roman"/>
              </a:rPr>
              <a:t>“How to Become a Solicitor in the UK.” </a:t>
            </a:r>
            <a:r>
              <a:rPr lang="en-GB" sz="1200" i="1">
                <a:latin typeface="Times New Roman"/>
                <a:cs typeface="Times New Roman"/>
                <a:hlinkClick r:id="rId4"/>
              </a:rPr>
              <a:t>Www.thecompleteuniversityguide.co.uk</a:t>
            </a:r>
            <a:r>
              <a:rPr lang="en-GB" sz="1200">
                <a:latin typeface="Times New Roman"/>
                <a:cs typeface="Times New Roman"/>
              </a:rPr>
              <a:t>, 27 Oct. 2023, </a:t>
            </a:r>
            <a:r>
              <a:rPr lang="en-GB" sz="1200">
                <a:latin typeface="Times New Roman"/>
                <a:cs typeface="Times New Roman"/>
                <a:hlinkClick r:id="rId5"/>
              </a:rPr>
              <a:t>www.thecompleteuniversityguide.co.uk/student-advice/careers/how-to-become-a-solicitor</a:t>
            </a:r>
            <a:r>
              <a:rPr lang="en-GB" sz="1200">
                <a:latin typeface="Times New Roman"/>
                <a:cs typeface="Times New Roman"/>
              </a:rPr>
              <a:t>.</a:t>
            </a:r>
            <a:endParaRPr lang="en-GB"/>
          </a:p>
          <a:p>
            <a:pPr>
              <a:buClr>
                <a:srgbClr val="8AD0D6"/>
              </a:buClr>
            </a:pPr>
            <a:r>
              <a:rPr lang="en-GB" sz="1200">
                <a:latin typeface="Times New Roman"/>
                <a:cs typeface="Times New Roman"/>
              </a:rPr>
              <a:t>Shams, Omar. “Understanding the Role of a Solicitor in UK Legal System.” </a:t>
            </a:r>
            <a:r>
              <a:rPr lang="en-GB" sz="1200" i="1" err="1">
                <a:latin typeface="Times New Roman"/>
                <a:cs typeface="Times New Roman"/>
              </a:rPr>
              <a:t>Lawyersorted</a:t>
            </a:r>
            <a:r>
              <a:rPr lang="en-GB" sz="1200">
                <a:latin typeface="Times New Roman"/>
                <a:cs typeface="Times New Roman"/>
              </a:rPr>
              <a:t>, 21 June 2023, lawyersorted.com/blog/understanding-the-role-of-a-solicitor-in-</a:t>
            </a:r>
            <a:r>
              <a:rPr lang="en-GB" sz="1200" err="1">
                <a:latin typeface="Times New Roman"/>
                <a:cs typeface="Times New Roman"/>
              </a:rPr>
              <a:t>uk</a:t>
            </a:r>
            <a:r>
              <a:rPr lang="en-GB" sz="1200">
                <a:latin typeface="Times New Roman"/>
                <a:cs typeface="Times New Roman"/>
              </a:rPr>
              <a:t>-legal-system/. </a:t>
            </a:r>
            <a:endParaRPr lang="en-GB"/>
          </a:p>
          <a:p>
            <a:pPr>
              <a:buClr>
                <a:srgbClr val="8AD0D6"/>
              </a:buClr>
            </a:pPr>
            <a:r>
              <a:rPr lang="en-GB" sz="1200">
                <a:latin typeface="Times New Roman"/>
                <a:cs typeface="Times New Roman"/>
              </a:rPr>
              <a:t>“Solicitors Qualifying Examination (SQE) Route.” </a:t>
            </a:r>
            <a:r>
              <a:rPr lang="en-GB" sz="1200" i="1">
                <a:latin typeface="Times New Roman"/>
                <a:cs typeface="Times New Roman"/>
              </a:rPr>
              <a:t>Sra.org.uk</a:t>
            </a:r>
            <a:r>
              <a:rPr lang="en-GB" sz="1200">
                <a:latin typeface="Times New Roman"/>
                <a:cs typeface="Times New Roman"/>
              </a:rPr>
              <a:t>, 2020, referral.sra.org.uk/become-solicitor/</a:t>
            </a:r>
            <a:r>
              <a:rPr lang="en-GB" sz="1200" err="1">
                <a:latin typeface="Times New Roman"/>
                <a:cs typeface="Times New Roman"/>
              </a:rPr>
              <a:t>sqe</a:t>
            </a:r>
            <a:r>
              <a:rPr lang="en-GB" sz="1200">
                <a:latin typeface="Times New Roman"/>
                <a:cs typeface="Times New Roman"/>
              </a:rPr>
              <a:t>/. Accessed 16 Apr. 2025.</a:t>
            </a:r>
            <a:endParaRPr lang="en-GB"/>
          </a:p>
          <a:p>
            <a:pPr>
              <a:buClr>
                <a:srgbClr val="8AD0D6"/>
              </a:buClr>
            </a:pPr>
            <a:r>
              <a:rPr lang="en-GB" sz="1200">
                <a:latin typeface="Times New Roman"/>
                <a:cs typeface="Times New Roman"/>
              </a:rPr>
              <a:t>“The Role of a Solicitor - Law Apprenticeships.” </a:t>
            </a:r>
            <a:r>
              <a:rPr lang="en-GB" sz="1200" i="1">
                <a:latin typeface="Times New Roman"/>
                <a:cs typeface="Times New Roman"/>
              </a:rPr>
              <a:t>Law Apprenticeships</a:t>
            </a:r>
            <a:r>
              <a:rPr lang="en-GB" sz="1200">
                <a:latin typeface="Times New Roman"/>
                <a:cs typeface="Times New Roman"/>
              </a:rPr>
              <a:t>, 28 Feb. 2024, lawapprenticeships.co.uk/the-role-of-a-solicitor. Accessed 16 Apr. 2025.</a:t>
            </a:r>
            <a:endParaRPr lang="en-GB"/>
          </a:p>
          <a:p>
            <a:pPr>
              <a:buClr>
                <a:srgbClr val="8AD0D6"/>
              </a:buClr>
            </a:pPr>
            <a:r>
              <a:rPr lang="en-GB" sz="1200">
                <a:latin typeface="Times New Roman"/>
                <a:cs typeface="Times New Roman"/>
              </a:rPr>
              <a:t>“What Do Solicitors Do?” </a:t>
            </a:r>
            <a:r>
              <a:rPr lang="en-GB" sz="1200" i="1">
                <a:latin typeface="Times New Roman"/>
                <a:cs typeface="Times New Roman"/>
              </a:rPr>
              <a:t>LawCareers.net</a:t>
            </a:r>
            <a:r>
              <a:rPr lang="en-GB" sz="1200">
                <a:latin typeface="Times New Roman"/>
                <a:cs typeface="Times New Roman"/>
              </a:rPr>
              <a:t>, 2025, </a:t>
            </a:r>
            <a:r>
              <a:rPr lang="en-GB" sz="1200">
                <a:latin typeface="Times New Roman"/>
                <a:cs typeface="Times New Roman"/>
                <a:hlinkClick r:id="rId6"/>
              </a:rPr>
              <a:t>www.lawcareers.net/Solicitors/WhatDoSolicitorsDo</a:t>
            </a:r>
            <a:r>
              <a:rPr lang="en-GB" sz="1200">
                <a:latin typeface="Times New Roman"/>
                <a:cs typeface="Times New Roman"/>
              </a:rPr>
              <a:t>. Accessed 16 Apr. 2025.</a:t>
            </a:r>
            <a:endParaRPr lang="en-GB"/>
          </a:p>
          <a:p>
            <a:pPr marL="0" indent="0">
              <a:buClr>
                <a:srgbClr val="8AD0D6"/>
              </a:buClr>
              <a:buNone/>
            </a:pPr>
            <a:endParaRPr lang="en-GB"/>
          </a:p>
        </p:txBody>
      </p:sp>
    </p:spTree>
    <p:extLst>
      <p:ext uri="{BB962C8B-B14F-4D97-AF65-F5344CB8AC3E}">
        <p14:creationId xmlns:p14="http://schemas.microsoft.com/office/powerpoint/2010/main" val="15570160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1D189-ED68-BD6E-2FD2-9E289AE0805D}"/>
              </a:ext>
            </a:extLst>
          </p:cNvPr>
          <p:cNvSpPr>
            <a:spLocks noGrp="1"/>
          </p:cNvSpPr>
          <p:nvPr>
            <p:ph type="title"/>
          </p:nvPr>
        </p:nvSpPr>
        <p:spPr/>
        <p:txBody>
          <a:bodyPr/>
          <a:lstStyle/>
          <a:p>
            <a:r>
              <a:rPr lang="en-GB" u="sng" dirty="0">
                <a:latin typeface="Arial"/>
                <a:cs typeface="Arial"/>
              </a:rPr>
              <a:t>Chloe's Reference list</a:t>
            </a:r>
            <a:r>
              <a:rPr lang="en-GB" u="sng" dirty="0"/>
              <a:t> </a:t>
            </a:r>
          </a:p>
        </p:txBody>
      </p:sp>
      <p:sp>
        <p:nvSpPr>
          <p:cNvPr id="3" name="Content Placeholder 2">
            <a:extLst>
              <a:ext uri="{FF2B5EF4-FFF2-40B4-BE49-F238E27FC236}">
                <a16:creationId xmlns:a16="http://schemas.microsoft.com/office/drawing/2014/main" id="{041127F6-0815-BEA3-F153-0485187C76E3}"/>
              </a:ext>
            </a:extLst>
          </p:cNvPr>
          <p:cNvSpPr>
            <a:spLocks noGrp="1"/>
          </p:cNvSpPr>
          <p:nvPr>
            <p:ph idx="1"/>
          </p:nvPr>
        </p:nvSpPr>
        <p:spPr>
          <a:xfrm>
            <a:off x="643237" y="859597"/>
            <a:ext cx="11218163" cy="5561330"/>
          </a:xfrm>
        </p:spPr>
        <p:txBody>
          <a:bodyPr vert="horz" lIns="91440" tIns="45720" rIns="91440" bIns="45720" rtlCol="0" anchor="t">
            <a:normAutofit/>
          </a:bodyPr>
          <a:lstStyle/>
          <a:p>
            <a:pPr marL="0" indent="0">
              <a:buNone/>
            </a:pPr>
            <a:endParaRPr lang="en-GB" sz="1600" dirty="0">
              <a:latin typeface="Arial"/>
              <a:cs typeface="Arial"/>
            </a:endParaRPr>
          </a:p>
          <a:p>
            <a:pPr>
              <a:buClr>
                <a:srgbClr val="8AD0D6"/>
              </a:buClr>
            </a:pPr>
            <a:r>
              <a:rPr lang="en-GB" sz="1600" dirty="0">
                <a:latin typeface="Arial"/>
                <a:cs typeface="Arial"/>
              </a:rPr>
              <a:t>Diversity for social impact (2023)</a:t>
            </a:r>
            <a:r>
              <a:rPr lang="en-GB" sz="1600" i="1" dirty="0">
                <a:latin typeface="Arial"/>
                <a:cs typeface="Arial"/>
              </a:rPr>
              <a:t> why is Diversity important?</a:t>
            </a:r>
            <a:r>
              <a:rPr lang="en-GB" sz="1600" dirty="0">
                <a:latin typeface="Arial"/>
                <a:cs typeface="Arial"/>
              </a:rPr>
              <a:t> Available at: </a:t>
            </a:r>
            <a:r>
              <a:rPr lang="en-GB" sz="1600" dirty="0">
                <a:latin typeface="Arial"/>
                <a:ea typeface="+mj-lt"/>
                <a:cs typeface="+mj-lt"/>
                <a:hlinkClick r:id="rId2"/>
              </a:rPr>
              <a:t>Top 13 Reasons Why is Diversity Important? [2025] | Diversity &amp; Social Impact Made Easy</a:t>
            </a:r>
            <a:r>
              <a:rPr lang="en-GB" sz="1600" dirty="0">
                <a:latin typeface="Arial"/>
                <a:ea typeface="+mj-lt"/>
                <a:cs typeface="Arial"/>
              </a:rPr>
              <a:t> (Accessed: 26 April 2025)</a:t>
            </a:r>
            <a:endParaRPr lang="en-GB" sz="1600" dirty="0">
              <a:latin typeface="Arial"/>
              <a:cs typeface="Arial"/>
            </a:endParaRPr>
          </a:p>
          <a:p>
            <a:pPr>
              <a:buClr>
                <a:srgbClr val="8AD0D6"/>
              </a:buClr>
            </a:pPr>
            <a:r>
              <a:rPr lang="en-GB" sz="1600" dirty="0">
                <a:latin typeface="Arial"/>
                <a:cs typeface="Arial"/>
              </a:rPr>
              <a:t>Fast company (2022)</a:t>
            </a:r>
            <a:r>
              <a:rPr lang="en-GB" sz="1600" i="1" dirty="0">
                <a:latin typeface="Arial"/>
                <a:cs typeface="Arial"/>
              </a:rPr>
              <a:t> The difference between race and ethnicity – and why it matters</a:t>
            </a:r>
            <a:r>
              <a:rPr lang="en-GB" sz="1600" dirty="0">
                <a:latin typeface="Arial"/>
                <a:cs typeface="Arial"/>
              </a:rPr>
              <a:t>. Available at: </a:t>
            </a:r>
            <a:r>
              <a:rPr lang="en-GB" sz="1600" dirty="0">
                <a:latin typeface="Arial"/>
                <a:ea typeface="+mj-lt"/>
                <a:cs typeface="+mj-lt"/>
                <a:hlinkClick r:id="rId3"/>
              </a:rPr>
              <a:t>The difference between race and ethnicity–and why it matters - Fast Company</a:t>
            </a:r>
            <a:r>
              <a:rPr lang="en-GB" sz="1600" dirty="0">
                <a:latin typeface="Arial"/>
                <a:ea typeface="+mj-lt"/>
                <a:cs typeface="+mj-lt"/>
              </a:rPr>
              <a:t> (Accessed: 20 April 2025)</a:t>
            </a:r>
          </a:p>
          <a:p>
            <a:pPr>
              <a:buClr>
                <a:srgbClr val="8AD0D6"/>
              </a:buClr>
            </a:pPr>
            <a:r>
              <a:rPr lang="en-GB" sz="1600" dirty="0">
                <a:latin typeface="Arial"/>
                <a:cs typeface="Arial"/>
              </a:rPr>
              <a:t>Solicitors Regulation Authority (2025) </a:t>
            </a:r>
            <a:r>
              <a:rPr lang="en-GB" sz="1600" i="1" dirty="0">
                <a:latin typeface="Arial"/>
                <a:cs typeface="Arial"/>
              </a:rPr>
              <a:t>Diversity in law firms' workplace</a:t>
            </a:r>
            <a:r>
              <a:rPr lang="en-GB" sz="1600" dirty="0">
                <a:latin typeface="Arial"/>
                <a:cs typeface="Arial"/>
              </a:rPr>
              <a:t>. Available at: </a:t>
            </a:r>
            <a:r>
              <a:rPr lang="en-GB" sz="1600" dirty="0">
                <a:latin typeface="Arial"/>
                <a:ea typeface="+mj-lt"/>
                <a:cs typeface="+mj-lt"/>
                <a:hlinkClick r:id="rId4"/>
              </a:rPr>
              <a:t>SRA | Diversity in law firms' workforce | Solicitors Regulation Authority</a:t>
            </a:r>
            <a:r>
              <a:rPr lang="en-GB" sz="1600" dirty="0">
                <a:latin typeface="Arial"/>
                <a:ea typeface="+mj-lt"/>
                <a:cs typeface="+mj-lt"/>
              </a:rPr>
              <a:t> (Accessed: 16th April 2025).</a:t>
            </a:r>
            <a:endParaRPr lang="en-GB" sz="1600" dirty="0">
              <a:latin typeface="Arial"/>
              <a:cs typeface="Arial"/>
            </a:endParaRPr>
          </a:p>
          <a:p>
            <a:pPr>
              <a:buClr>
                <a:srgbClr val="8AD0D6"/>
              </a:buClr>
            </a:pPr>
            <a:r>
              <a:rPr lang="en-GB" sz="1600" dirty="0">
                <a:latin typeface="Arial"/>
                <a:ea typeface="+mj-lt"/>
                <a:cs typeface="+mj-lt"/>
              </a:rPr>
              <a:t>Solicitors Regulation Authority (2025) </a:t>
            </a:r>
            <a:r>
              <a:rPr lang="en-GB" sz="1600" i="1" dirty="0">
                <a:latin typeface="Arial"/>
                <a:ea typeface="+mj-lt"/>
                <a:cs typeface="+mj-lt"/>
              </a:rPr>
              <a:t>Law firm diversity data tool</a:t>
            </a:r>
            <a:r>
              <a:rPr lang="en-GB" sz="1600" dirty="0">
                <a:latin typeface="Arial"/>
                <a:ea typeface="+mj-lt"/>
                <a:cs typeface="+mj-lt"/>
              </a:rPr>
              <a:t>. Available at: </a:t>
            </a:r>
            <a:r>
              <a:rPr lang="en-GB" sz="1600" dirty="0">
                <a:latin typeface="Arial"/>
                <a:ea typeface="+mj-lt"/>
                <a:cs typeface="+mj-lt"/>
                <a:hlinkClick r:id="rId5"/>
              </a:rPr>
              <a:t>SRA | Law firm diversity data tool | Solicitors Regulation Authority</a:t>
            </a:r>
            <a:r>
              <a:rPr lang="en-GB" sz="1600" dirty="0">
                <a:latin typeface="Arial"/>
                <a:ea typeface="+mj-lt"/>
                <a:cs typeface="+mj-lt"/>
              </a:rPr>
              <a:t> (Accessed: 16th April 2025).</a:t>
            </a:r>
          </a:p>
          <a:p>
            <a:pPr>
              <a:buClr>
                <a:srgbClr val="8AD0D6"/>
              </a:buClr>
            </a:pPr>
            <a:r>
              <a:rPr lang="en-GB" sz="1600" dirty="0">
                <a:latin typeface="Arial"/>
                <a:ea typeface="+mj-lt"/>
                <a:cs typeface="Arial"/>
              </a:rPr>
              <a:t>Solicitors Regulation Authority (2023) </a:t>
            </a:r>
            <a:r>
              <a:rPr lang="en-GB" sz="1600" i="1" dirty="0">
                <a:latin typeface="Arial"/>
                <a:ea typeface="+mj-lt"/>
                <a:cs typeface="Arial"/>
              </a:rPr>
              <a:t>News release: Profession's diversity continues to improve but more to do</a:t>
            </a:r>
            <a:r>
              <a:rPr lang="en-GB" sz="1600" dirty="0">
                <a:latin typeface="Arial"/>
                <a:ea typeface="+mj-lt"/>
                <a:cs typeface="Arial"/>
              </a:rPr>
              <a:t>. Available at: </a:t>
            </a:r>
            <a:r>
              <a:rPr lang="en-GB" sz="1600" dirty="0">
                <a:latin typeface="Arial"/>
                <a:ea typeface="+mj-lt"/>
                <a:cs typeface="Arial"/>
                <a:hlinkClick r:id="rId6"/>
              </a:rPr>
              <a:t>https://www.sra.org.uk/sra/news/press/2023-press-releases/2023-firm-diversity-data-pay-gaps</a:t>
            </a:r>
            <a:r>
              <a:rPr lang="en-GB" sz="1600" dirty="0">
                <a:latin typeface="Arial"/>
                <a:ea typeface="+mj-lt"/>
                <a:cs typeface="Arial"/>
              </a:rPr>
              <a:t> (Accessed: 16 April 2025). </a:t>
            </a:r>
            <a:endParaRPr lang="en-GB" sz="1600" dirty="0">
              <a:latin typeface="Arial"/>
              <a:ea typeface="+mj-lt"/>
              <a:cs typeface="+mj-lt"/>
            </a:endParaRPr>
          </a:p>
          <a:p>
            <a:pPr>
              <a:buClr>
                <a:srgbClr val="8AD0D6"/>
              </a:buClr>
            </a:pPr>
            <a:r>
              <a:rPr lang="en-GB" sz="1600" dirty="0">
                <a:latin typeface="Arial"/>
                <a:ea typeface="+mj-lt"/>
                <a:cs typeface="Arial"/>
              </a:rPr>
              <a:t>Solicitors Regulation Authority (2025) </a:t>
            </a:r>
            <a:r>
              <a:rPr lang="en-GB" sz="1600" i="1" dirty="0">
                <a:latin typeface="Arial"/>
                <a:ea typeface="+mj-lt"/>
                <a:cs typeface="Arial"/>
              </a:rPr>
              <a:t>Reporting your firm's diversity data</a:t>
            </a:r>
            <a:r>
              <a:rPr lang="en-GB" sz="1600" dirty="0">
                <a:latin typeface="Arial"/>
                <a:ea typeface="+mj-lt"/>
                <a:cs typeface="Arial"/>
              </a:rPr>
              <a:t>. Available at: </a:t>
            </a:r>
            <a:r>
              <a:rPr lang="en-GB" sz="1600" dirty="0">
                <a:latin typeface="Arial"/>
                <a:ea typeface="+mj-lt"/>
                <a:cs typeface="Arial"/>
                <a:hlinkClick r:id="rId7"/>
              </a:rPr>
              <a:t>https://www.sra.org.uk/solicitors/resources/equality-diversity/your-data</a:t>
            </a:r>
            <a:r>
              <a:rPr lang="en-GB" sz="1600" dirty="0">
                <a:latin typeface="Arial"/>
                <a:ea typeface="+mj-lt"/>
                <a:cs typeface="Arial"/>
              </a:rPr>
              <a:t> (Accessed: 24 April 2025).</a:t>
            </a:r>
          </a:p>
          <a:p>
            <a:pPr>
              <a:buClr>
                <a:srgbClr val="8AD0D6"/>
              </a:buClr>
            </a:pPr>
            <a:r>
              <a:rPr lang="en-GB" sz="1600" dirty="0">
                <a:latin typeface="Arial"/>
                <a:ea typeface="+mj-lt"/>
                <a:cs typeface="Arial"/>
              </a:rPr>
              <a:t>Sutton Trust (2025) </a:t>
            </a:r>
            <a:r>
              <a:rPr lang="en-GB" sz="1600" i="1" dirty="0">
                <a:latin typeface="Arial"/>
                <a:ea typeface="+mj-lt"/>
                <a:cs typeface="Arial"/>
              </a:rPr>
              <a:t>Pathway to Law</a:t>
            </a:r>
            <a:r>
              <a:rPr lang="en-GB" sz="1600" dirty="0">
                <a:latin typeface="Arial"/>
                <a:ea typeface="+mj-lt"/>
                <a:cs typeface="Arial"/>
              </a:rPr>
              <a:t>. Available at: </a:t>
            </a:r>
            <a:r>
              <a:rPr lang="en-GB" sz="1600" dirty="0">
                <a:latin typeface="Arial"/>
                <a:ea typeface="+mj-lt"/>
                <a:cs typeface="Arial"/>
                <a:hlinkClick r:id="rId8"/>
              </a:rPr>
              <a:t>https://pathwaysprogrammes.suttontrust.com/career-pathways/law</a:t>
            </a:r>
            <a:r>
              <a:rPr lang="en-GB" sz="1600" dirty="0">
                <a:latin typeface="Arial"/>
                <a:ea typeface="+mj-lt"/>
                <a:cs typeface="Arial"/>
              </a:rPr>
              <a:t> (Accessed: 16 April 2025).</a:t>
            </a:r>
          </a:p>
          <a:p>
            <a:pPr>
              <a:buClr>
                <a:srgbClr val="8AD0D6"/>
              </a:buClr>
            </a:pPr>
            <a:endParaRPr lang="en-GB" sz="1400" dirty="0">
              <a:latin typeface="Arial"/>
              <a:ea typeface="+mj-lt"/>
              <a:cs typeface="Arial"/>
            </a:endParaRPr>
          </a:p>
          <a:p>
            <a:pPr>
              <a:buClr>
                <a:srgbClr val="8AD0D6"/>
              </a:buClr>
            </a:pPr>
            <a:endParaRPr lang="en-GB" sz="1200" dirty="0">
              <a:latin typeface="Arial"/>
              <a:ea typeface="+mj-lt"/>
              <a:cs typeface="+mj-lt"/>
            </a:endParaRPr>
          </a:p>
          <a:p>
            <a:pPr>
              <a:buClr>
                <a:srgbClr val="8AD0D6"/>
              </a:buClr>
            </a:pPr>
            <a:endParaRPr lang="en-GB" sz="1200">
              <a:latin typeface="Century Gothic"/>
              <a:ea typeface="+mj-lt"/>
              <a:cs typeface="+mj-lt"/>
            </a:endParaRPr>
          </a:p>
        </p:txBody>
      </p:sp>
    </p:spTree>
    <p:extLst>
      <p:ext uri="{BB962C8B-B14F-4D97-AF65-F5344CB8AC3E}">
        <p14:creationId xmlns:p14="http://schemas.microsoft.com/office/powerpoint/2010/main" val="5445809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475EE-6A99-961F-278C-20514E3D00A2}"/>
              </a:ext>
            </a:extLst>
          </p:cNvPr>
          <p:cNvSpPr>
            <a:spLocks noGrp="1"/>
          </p:cNvSpPr>
          <p:nvPr>
            <p:ph type="title"/>
          </p:nvPr>
        </p:nvSpPr>
        <p:spPr/>
        <p:txBody>
          <a:bodyPr/>
          <a:lstStyle/>
          <a:p>
            <a:r>
              <a:rPr lang="en-GB"/>
              <a:t>Will's References</a:t>
            </a:r>
          </a:p>
        </p:txBody>
      </p:sp>
      <p:sp>
        <p:nvSpPr>
          <p:cNvPr id="3" name="Content Placeholder 2">
            <a:extLst>
              <a:ext uri="{FF2B5EF4-FFF2-40B4-BE49-F238E27FC236}">
                <a16:creationId xmlns:a16="http://schemas.microsoft.com/office/drawing/2014/main" id="{B56F17C0-5FFE-FC41-BF03-47AC3CC4A573}"/>
              </a:ext>
            </a:extLst>
          </p:cNvPr>
          <p:cNvSpPr>
            <a:spLocks noGrp="1"/>
          </p:cNvSpPr>
          <p:nvPr>
            <p:ph idx="1"/>
          </p:nvPr>
        </p:nvSpPr>
        <p:spPr>
          <a:xfrm>
            <a:off x="1103312" y="1463446"/>
            <a:ext cx="8946541" cy="5245028"/>
          </a:xfrm>
        </p:spPr>
        <p:txBody>
          <a:bodyPr vert="horz" lIns="91440" tIns="45720" rIns="91440" bIns="45720" rtlCol="0" anchor="t">
            <a:noAutofit/>
          </a:bodyPr>
          <a:lstStyle/>
          <a:p>
            <a:r>
              <a:rPr lang="en-GB" sz="1400">
                <a:latin typeface="Arial"/>
                <a:cs typeface="Arial"/>
              </a:rPr>
              <a:t>Bridge Group (2018) </a:t>
            </a:r>
            <a:r>
              <a:rPr lang="en-GB" sz="1400" i="1">
                <a:latin typeface="Arial"/>
                <a:cs typeface="Arial"/>
              </a:rPr>
              <a:t>Socio-economic background and early career progression in the law. </a:t>
            </a:r>
            <a:r>
              <a:rPr lang="en-GB" sz="1400">
                <a:latin typeface="Arial"/>
                <a:cs typeface="Arial"/>
              </a:rPr>
              <a:t>Available at: </a:t>
            </a:r>
            <a:r>
              <a:rPr lang="en-GB" sz="1400">
                <a:latin typeface="Arial"/>
                <a:cs typeface="Arial"/>
                <a:hlinkClick r:id="rId2"/>
              </a:rPr>
              <a:t>https://static1.squarespace.com/static/5c18e090b40b9d6b43b093d8/t/5cd180d73cfb160001436429/1557233888333/03+Research+2018+Progression+law.pdf</a:t>
            </a:r>
            <a:r>
              <a:rPr lang="en-GB" sz="1400">
                <a:latin typeface="Arial"/>
                <a:cs typeface="Arial"/>
              </a:rPr>
              <a:t> (Accessed: 16 April 2025).</a:t>
            </a:r>
          </a:p>
          <a:p>
            <a:pPr>
              <a:buClr>
                <a:srgbClr val="8AD0D6"/>
              </a:buClr>
            </a:pPr>
            <a:r>
              <a:rPr lang="en-GB" sz="1400">
                <a:latin typeface="Arial"/>
                <a:ea typeface="+mj-lt"/>
                <a:cs typeface="Arial"/>
              </a:rPr>
              <a:t>Bridge Group (2020) </a:t>
            </a:r>
            <a:r>
              <a:rPr lang="en-GB" sz="1400" i="1">
                <a:latin typeface="Arial"/>
                <a:ea typeface="+mj-lt"/>
                <a:cs typeface="Arial"/>
              </a:rPr>
              <a:t>SQE: Monitoring and maximising diversity</a:t>
            </a:r>
            <a:r>
              <a:rPr lang="en-GB" sz="1400">
                <a:latin typeface="Arial"/>
                <a:ea typeface="+mj-lt"/>
                <a:cs typeface="Arial"/>
              </a:rPr>
              <a:t>. Available at: </a:t>
            </a:r>
            <a:r>
              <a:rPr lang="en-GB" sz="1400">
                <a:latin typeface="Arial"/>
                <a:ea typeface="+mj-lt"/>
                <a:cs typeface="+mj-lt"/>
                <a:hlinkClick r:id="rId3"/>
              </a:rPr>
              <a:t>https://static1.squarespace.com/static/5c18e090b40b9d6b43b093d8/t/5f0d4e7ca1941063f2d63f97/1594707581191/SQE_BridgeGroup_July20_FINAL.pdf</a:t>
            </a:r>
            <a:r>
              <a:rPr lang="en-GB" sz="1400">
                <a:latin typeface="Arial"/>
                <a:ea typeface="+mj-lt"/>
                <a:cs typeface="+mj-lt"/>
              </a:rPr>
              <a:t> (Accessed: 24 April 2024).</a:t>
            </a:r>
            <a:endParaRPr lang="en-GB" sz="1400">
              <a:latin typeface="Arial"/>
              <a:ea typeface="+mj-lt"/>
              <a:cs typeface="Arial"/>
            </a:endParaRPr>
          </a:p>
          <a:p>
            <a:pPr>
              <a:buClr>
                <a:srgbClr val="8AD0D6"/>
              </a:buClr>
            </a:pPr>
            <a:r>
              <a:rPr lang="en-GB" sz="1400">
                <a:latin typeface="Arial"/>
                <a:ea typeface="+mj-lt"/>
                <a:cs typeface="Arial"/>
              </a:rPr>
              <a:t>Solicitors Regulation Authority (2023). </a:t>
            </a:r>
            <a:r>
              <a:rPr lang="en-GB" sz="1400" i="1">
                <a:latin typeface="Arial"/>
                <a:ea typeface="+mj-lt"/>
                <a:cs typeface="Arial"/>
              </a:rPr>
              <a:t>Diversity in law firms' workforce</a:t>
            </a:r>
            <a:r>
              <a:rPr lang="en-GB" sz="1400">
                <a:latin typeface="Arial"/>
                <a:ea typeface="+mj-lt"/>
                <a:cs typeface="Arial"/>
              </a:rPr>
              <a:t>. Available at: </a:t>
            </a:r>
            <a:r>
              <a:rPr lang="en-GB" sz="1400">
                <a:latin typeface="Arial"/>
                <a:ea typeface="+mj-lt"/>
                <a:cs typeface="+mj-lt"/>
                <a:hlinkClick r:id="rId4"/>
              </a:rPr>
              <a:t>https://www.sra.org.uk/sra/equality-diversity/diversity-profession/diverse-legal-profession/</a:t>
            </a:r>
            <a:r>
              <a:rPr lang="en-GB" sz="1400">
                <a:latin typeface="Arial"/>
                <a:ea typeface="+mj-lt"/>
                <a:cs typeface="+mj-lt"/>
              </a:rPr>
              <a:t> (Accessed: 24 April 2025).</a:t>
            </a:r>
          </a:p>
          <a:p>
            <a:pPr>
              <a:buClr>
                <a:srgbClr val="8AD0D6"/>
              </a:buClr>
            </a:pPr>
            <a:r>
              <a:rPr lang="en-GB" sz="1400">
                <a:latin typeface="Arial"/>
                <a:cs typeface="Arial"/>
              </a:rPr>
              <a:t>Solicitors Regulation Authority (2023) </a:t>
            </a:r>
            <a:r>
              <a:rPr lang="en-GB" sz="1400" i="1">
                <a:latin typeface="Arial"/>
                <a:cs typeface="Arial"/>
              </a:rPr>
              <a:t>News release: Profession's diversity continues to improve but more to do</a:t>
            </a:r>
            <a:r>
              <a:rPr lang="en-GB" sz="1400">
                <a:latin typeface="Arial"/>
                <a:cs typeface="Arial"/>
              </a:rPr>
              <a:t>. Available at: </a:t>
            </a:r>
            <a:r>
              <a:rPr lang="en-GB" sz="1400">
                <a:latin typeface="Arial"/>
                <a:cs typeface="Arial"/>
                <a:hlinkClick r:id="rId5"/>
              </a:rPr>
              <a:t>https://www.sra.org.uk/sra/news/press/2023-press-releases/2023-firm-diversity-data-pay-gaps</a:t>
            </a:r>
            <a:r>
              <a:rPr lang="en-GB" sz="1400">
                <a:latin typeface="Arial"/>
                <a:cs typeface="Arial"/>
              </a:rPr>
              <a:t> (Accessed: 16 April 2025).</a:t>
            </a:r>
          </a:p>
          <a:p>
            <a:pPr>
              <a:buClr>
                <a:srgbClr val="8AD0D6"/>
              </a:buClr>
            </a:pPr>
            <a:r>
              <a:rPr lang="en-GB" sz="1400">
                <a:latin typeface="Arial"/>
                <a:ea typeface="+mj-lt"/>
                <a:cs typeface="Arial"/>
              </a:rPr>
              <a:t>Solicitors Regulation Authority (2025) </a:t>
            </a:r>
            <a:r>
              <a:rPr lang="en-GB" sz="1400" i="1">
                <a:latin typeface="Arial"/>
                <a:ea typeface="+mj-lt"/>
                <a:cs typeface="Arial"/>
              </a:rPr>
              <a:t>Reporting your firm's diversity data</a:t>
            </a:r>
            <a:r>
              <a:rPr lang="en-GB" sz="1400">
                <a:latin typeface="Arial"/>
                <a:ea typeface="+mj-lt"/>
                <a:cs typeface="Arial"/>
              </a:rPr>
              <a:t>. Available at: </a:t>
            </a:r>
            <a:r>
              <a:rPr lang="en-GB" sz="1400">
                <a:latin typeface="Arial"/>
                <a:ea typeface="+mj-lt"/>
                <a:cs typeface="+mj-lt"/>
                <a:hlinkClick r:id="rId6"/>
              </a:rPr>
              <a:t>https://www.sra.org.uk/solicitors/resources/equality-diversity/your-data</a:t>
            </a:r>
            <a:r>
              <a:rPr lang="en-GB" sz="1400">
                <a:latin typeface="Arial"/>
                <a:ea typeface="+mj-lt"/>
                <a:cs typeface="+mj-lt"/>
              </a:rPr>
              <a:t> (Accessed: 24 April 2025).</a:t>
            </a:r>
            <a:endParaRPr lang="en-GB" sz="1400">
              <a:latin typeface="Arial"/>
              <a:cs typeface="Arial"/>
            </a:endParaRPr>
          </a:p>
          <a:p>
            <a:pPr>
              <a:buClr>
                <a:srgbClr val="8AD0D6"/>
              </a:buClr>
            </a:pPr>
            <a:r>
              <a:rPr lang="en-GB" sz="1400">
                <a:latin typeface="Arial"/>
                <a:cs typeface="Arial"/>
              </a:rPr>
              <a:t>Sutton Trust (2025) </a:t>
            </a:r>
            <a:r>
              <a:rPr lang="en-GB" sz="1400" i="1">
                <a:latin typeface="Arial"/>
                <a:cs typeface="Arial"/>
              </a:rPr>
              <a:t>Pathway to Law</a:t>
            </a:r>
            <a:r>
              <a:rPr lang="en-GB" sz="1400">
                <a:latin typeface="Arial"/>
                <a:cs typeface="Arial"/>
              </a:rPr>
              <a:t>. Available at: </a:t>
            </a:r>
            <a:r>
              <a:rPr lang="en-GB" sz="1400">
                <a:latin typeface="Arial"/>
                <a:cs typeface="Arial"/>
                <a:hlinkClick r:id="rId7"/>
              </a:rPr>
              <a:t>https://pathwaysprogrammes.suttontrust.com/career-pathways/law</a:t>
            </a:r>
            <a:r>
              <a:rPr lang="en-GB" sz="1400">
                <a:latin typeface="Arial"/>
                <a:cs typeface="Arial"/>
              </a:rPr>
              <a:t> (Accessed: 16 April 2025).</a:t>
            </a:r>
          </a:p>
          <a:p>
            <a:pPr>
              <a:buClr>
                <a:srgbClr val="8AD0D6"/>
              </a:buClr>
            </a:pPr>
            <a:endParaRPr lang="en-GB" sz="1200"/>
          </a:p>
        </p:txBody>
      </p:sp>
    </p:spTree>
    <p:extLst>
      <p:ext uri="{BB962C8B-B14F-4D97-AF65-F5344CB8AC3E}">
        <p14:creationId xmlns:p14="http://schemas.microsoft.com/office/powerpoint/2010/main" val="35486242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922C9-2AB8-B62E-E3BD-8CE463EE5054}"/>
              </a:ext>
            </a:extLst>
          </p:cNvPr>
          <p:cNvSpPr>
            <a:spLocks noGrp="1"/>
          </p:cNvSpPr>
          <p:nvPr>
            <p:ph type="title"/>
          </p:nvPr>
        </p:nvSpPr>
        <p:spPr/>
        <p:txBody>
          <a:bodyPr/>
          <a:lstStyle/>
          <a:p>
            <a:r>
              <a:rPr lang="en-GB"/>
              <a:t>Serena's research timeline.</a:t>
            </a:r>
          </a:p>
        </p:txBody>
      </p:sp>
      <p:graphicFrame>
        <p:nvGraphicFramePr>
          <p:cNvPr id="4" name="Diagram 3">
            <a:extLst>
              <a:ext uri="{FF2B5EF4-FFF2-40B4-BE49-F238E27FC236}">
                <a16:creationId xmlns:a16="http://schemas.microsoft.com/office/drawing/2014/main" id="{20C74DB7-827C-4F18-C273-8C1D28E2B031}"/>
              </a:ext>
            </a:extLst>
          </p:cNvPr>
          <p:cNvGraphicFramePr/>
          <p:nvPr>
            <p:extLst>
              <p:ext uri="{D42A27DB-BD31-4B8C-83A1-F6EECF244321}">
                <p14:modId xmlns:p14="http://schemas.microsoft.com/office/powerpoint/2010/main" val="3062954348"/>
              </p:ext>
            </p:extLst>
          </p:nvPr>
        </p:nvGraphicFramePr>
        <p:xfrm>
          <a:off x="1585784" y="1363363"/>
          <a:ext cx="8052486" cy="3894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387110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EB9C8-CF4F-C233-604F-8EA550F31C30}"/>
              </a:ext>
            </a:extLst>
          </p:cNvPr>
          <p:cNvSpPr>
            <a:spLocks noGrp="1"/>
          </p:cNvSpPr>
          <p:nvPr>
            <p:ph type="title"/>
          </p:nvPr>
        </p:nvSpPr>
        <p:spPr/>
        <p:txBody>
          <a:bodyPr/>
          <a:lstStyle/>
          <a:p>
            <a:r>
              <a:rPr lang="en-GB"/>
              <a:t>Chloe's Research timeline</a:t>
            </a:r>
          </a:p>
        </p:txBody>
      </p:sp>
      <p:graphicFrame>
        <p:nvGraphicFramePr>
          <p:cNvPr id="4" name="Content Placeholder 3">
            <a:extLst>
              <a:ext uri="{FF2B5EF4-FFF2-40B4-BE49-F238E27FC236}">
                <a16:creationId xmlns:a16="http://schemas.microsoft.com/office/drawing/2014/main" id="{9FE7EFAC-FDEA-17D4-E218-1C792EA88919}"/>
              </a:ext>
            </a:extLst>
          </p:cNvPr>
          <p:cNvGraphicFramePr>
            <a:graphicFrameLocks noGrp="1"/>
          </p:cNvGraphicFramePr>
          <p:nvPr>
            <p:ph idx="1"/>
            <p:extLst>
              <p:ext uri="{D42A27DB-BD31-4B8C-83A1-F6EECF244321}">
                <p14:modId xmlns:p14="http://schemas.microsoft.com/office/powerpoint/2010/main" val="1393095902"/>
              </p:ext>
            </p:extLst>
          </p:nvPr>
        </p:nvGraphicFramePr>
        <p:xfrm>
          <a:off x="1736359" y="2728669"/>
          <a:ext cx="7209790" cy="28140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87106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33290-8997-C6E4-09AF-83DDD2E49720}"/>
              </a:ext>
            </a:extLst>
          </p:cNvPr>
          <p:cNvSpPr>
            <a:spLocks noGrp="1"/>
          </p:cNvSpPr>
          <p:nvPr>
            <p:ph type="title"/>
          </p:nvPr>
        </p:nvSpPr>
        <p:spPr/>
        <p:txBody>
          <a:bodyPr/>
          <a:lstStyle/>
          <a:p>
            <a:r>
              <a:rPr lang="en-GB"/>
              <a:t>Wills Research timeline</a:t>
            </a:r>
          </a:p>
        </p:txBody>
      </p:sp>
      <p:graphicFrame>
        <p:nvGraphicFramePr>
          <p:cNvPr id="11" name="Diagram 10">
            <a:extLst>
              <a:ext uri="{FF2B5EF4-FFF2-40B4-BE49-F238E27FC236}">
                <a16:creationId xmlns:a16="http://schemas.microsoft.com/office/drawing/2014/main" id="{1EFA9FF3-A5AB-2743-5E91-91EA33AAE4B4}"/>
              </a:ext>
            </a:extLst>
          </p:cNvPr>
          <p:cNvGraphicFramePr/>
          <p:nvPr>
            <p:extLst>
              <p:ext uri="{D42A27DB-BD31-4B8C-83A1-F6EECF244321}">
                <p14:modId xmlns:p14="http://schemas.microsoft.com/office/powerpoint/2010/main" val="1182238561"/>
              </p:ext>
            </p:extLst>
          </p:nvPr>
        </p:nvGraphicFramePr>
        <p:xfrm>
          <a:off x="2544792" y="1427672"/>
          <a:ext cx="6239773" cy="46496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5539004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28</Slides>
  <Notes>7</Notes>
  <HiddenSlides>0</HiddenSlide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Ion</vt:lpstr>
      <vt:lpstr>Diversity in the legal field in relation to solicitors</vt:lpstr>
      <vt:lpstr>What is a Solicitor? </vt:lpstr>
      <vt:lpstr>What Do They Do?</vt:lpstr>
      <vt:lpstr>How to Become a Solicotor?</vt:lpstr>
      <vt:lpstr>What is The Role of a Solicitor? </vt:lpstr>
      <vt:lpstr>Continued</vt:lpstr>
      <vt:lpstr>Continued. </vt:lpstr>
      <vt:lpstr>Overall. </vt:lpstr>
      <vt:lpstr>Gender diversity in relation of solicitors with statistics</vt:lpstr>
      <vt:lpstr>overall</vt:lpstr>
      <vt:lpstr>Continued </vt:lpstr>
      <vt:lpstr>Gender diversity in relation of solicitors with statistics</vt:lpstr>
      <vt:lpstr>Ethnicity diversity in relation to solicitors</vt:lpstr>
      <vt:lpstr>Jessie - Diversity in sexuality and disabilities in relation to solicitors and law firms</vt:lpstr>
      <vt:lpstr>jessie</vt:lpstr>
      <vt:lpstr>Will</vt:lpstr>
      <vt:lpstr>Will</vt:lpstr>
      <vt:lpstr>Will</vt:lpstr>
      <vt:lpstr>Will</vt:lpstr>
      <vt:lpstr>Will</vt:lpstr>
      <vt:lpstr>Will</vt:lpstr>
      <vt:lpstr>Will</vt:lpstr>
      <vt:lpstr> Refernces- Serena's</vt:lpstr>
      <vt:lpstr>Chloe's Reference list </vt:lpstr>
      <vt:lpstr>Will's References</vt:lpstr>
      <vt:lpstr>Serena's research timeline.</vt:lpstr>
      <vt:lpstr>Chloe's Research timeline</vt:lpstr>
      <vt:lpstr>Wills Research timeline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234</cp:revision>
  <dcterms:created xsi:type="dcterms:W3CDTF">2025-03-25T10:23:42Z</dcterms:created>
  <dcterms:modified xsi:type="dcterms:W3CDTF">2025-04-28T21:25:00Z</dcterms:modified>
</cp:coreProperties>
</file>