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F6EC98-E6B9-FBA9-F048-27809F9ED454}" v="890" dt="2026-02-21T17:20:19.5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krah Tahir (2522236)" userId="S::2522236@student.uwtsd.ac.uk::dd16ec1e-6fc1-4193-9c3b-98e52e987106" providerId="AD" clId="Web-{3BF6EC98-E6B9-FBA9-F048-27809F9ED454}"/>
    <pc:docChg chg="addSld modSld">
      <pc:chgData name="Ikrah Tahir (2522236)" userId="S::2522236@student.uwtsd.ac.uk::dd16ec1e-6fc1-4193-9c3b-98e52e987106" providerId="AD" clId="Web-{3BF6EC98-E6B9-FBA9-F048-27809F9ED454}" dt="2026-02-21T17:20:18.029" v="848" actId="20577"/>
      <pc:docMkLst>
        <pc:docMk/>
      </pc:docMkLst>
      <pc:sldChg chg="modSp">
        <pc:chgData name="Ikrah Tahir (2522236)" userId="S::2522236@student.uwtsd.ac.uk::dd16ec1e-6fc1-4193-9c3b-98e52e987106" providerId="AD" clId="Web-{3BF6EC98-E6B9-FBA9-F048-27809F9ED454}" dt="2026-02-21T17:20:18.029" v="848" actId="20577"/>
        <pc:sldMkLst>
          <pc:docMk/>
          <pc:sldMk cId="109857222" sldId="256"/>
        </pc:sldMkLst>
        <pc:spChg chg="mod">
          <ac:chgData name="Ikrah Tahir (2522236)" userId="S::2522236@student.uwtsd.ac.uk::dd16ec1e-6fc1-4193-9c3b-98e52e987106" providerId="AD" clId="Web-{3BF6EC98-E6B9-FBA9-F048-27809F9ED454}" dt="2026-02-21T17:20:18.029" v="84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krah Tahir (2522236)" userId="S::2522236@student.uwtsd.ac.uk::dd16ec1e-6fc1-4193-9c3b-98e52e987106" providerId="AD" clId="Web-{3BF6EC98-E6B9-FBA9-F048-27809F9ED454}" dt="2026-02-21T16:29:06.140" v="3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new">
        <pc:chgData name="Ikrah Tahir (2522236)" userId="S::2522236@student.uwtsd.ac.uk::dd16ec1e-6fc1-4193-9c3b-98e52e987106" providerId="AD" clId="Web-{3BF6EC98-E6B9-FBA9-F048-27809F9ED454}" dt="2026-02-21T16:30:05.921" v="55" actId="1076"/>
        <pc:sldMkLst>
          <pc:docMk/>
          <pc:sldMk cId="299949254" sldId="257"/>
        </pc:sldMkLst>
        <pc:spChg chg="mod">
          <ac:chgData name="Ikrah Tahir (2522236)" userId="S::2522236@student.uwtsd.ac.uk::dd16ec1e-6fc1-4193-9c3b-98e52e987106" providerId="AD" clId="Web-{3BF6EC98-E6B9-FBA9-F048-27809F9ED454}" dt="2026-02-21T16:30:05.921" v="55" actId="1076"/>
          <ac:spMkLst>
            <pc:docMk/>
            <pc:sldMk cId="299949254" sldId="257"/>
            <ac:spMk id="2" creationId="{8E762403-359A-2318-F4FB-90B094358CA3}"/>
          </ac:spMkLst>
        </pc:spChg>
        <pc:spChg chg="del">
          <ac:chgData name="Ikrah Tahir (2522236)" userId="S::2522236@student.uwtsd.ac.uk::dd16ec1e-6fc1-4193-9c3b-98e52e987106" providerId="AD" clId="Web-{3BF6EC98-E6B9-FBA9-F048-27809F9ED454}" dt="2026-02-21T16:29:23.015" v="41"/>
          <ac:spMkLst>
            <pc:docMk/>
            <pc:sldMk cId="299949254" sldId="257"/>
            <ac:spMk id="3" creationId="{AE530915-27A4-0434-4964-BACA0DF7E0DB}"/>
          </ac:spMkLst>
        </pc:spChg>
      </pc:sldChg>
      <pc:sldChg chg="modSp new">
        <pc:chgData name="Ikrah Tahir (2522236)" userId="S::2522236@student.uwtsd.ac.uk::dd16ec1e-6fc1-4193-9c3b-98e52e987106" providerId="AD" clId="Web-{3BF6EC98-E6B9-FBA9-F048-27809F9ED454}" dt="2026-02-21T16:47:27.586" v="239" actId="20577"/>
        <pc:sldMkLst>
          <pc:docMk/>
          <pc:sldMk cId="1207812202" sldId="258"/>
        </pc:sldMkLst>
        <pc:spChg chg="mod">
          <ac:chgData name="Ikrah Tahir (2522236)" userId="S::2522236@student.uwtsd.ac.uk::dd16ec1e-6fc1-4193-9c3b-98e52e987106" providerId="AD" clId="Web-{3BF6EC98-E6B9-FBA9-F048-27809F9ED454}" dt="2026-02-21T16:46:18.600" v="199" actId="20577"/>
          <ac:spMkLst>
            <pc:docMk/>
            <pc:sldMk cId="1207812202" sldId="258"/>
            <ac:spMk id="2" creationId="{E9A7CFE1-1E77-DAF8-F1DE-F42509C7AE1E}"/>
          </ac:spMkLst>
        </pc:spChg>
        <pc:spChg chg="mod">
          <ac:chgData name="Ikrah Tahir (2522236)" userId="S::2522236@student.uwtsd.ac.uk::dd16ec1e-6fc1-4193-9c3b-98e52e987106" providerId="AD" clId="Web-{3BF6EC98-E6B9-FBA9-F048-27809F9ED454}" dt="2026-02-21T16:47:27.586" v="239" actId="20577"/>
          <ac:spMkLst>
            <pc:docMk/>
            <pc:sldMk cId="1207812202" sldId="258"/>
            <ac:spMk id="3" creationId="{7C0F1948-9C8F-05C0-2C4C-E0D607C743EC}"/>
          </ac:spMkLst>
        </pc:spChg>
      </pc:sldChg>
      <pc:sldChg chg="modSp new">
        <pc:chgData name="Ikrah Tahir (2522236)" userId="S::2522236@student.uwtsd.ac.uk::dd16ec1e-6fc1-4193-9c3b-98e52e987106" providerId="AD" clId="Web-{3BF6EC98-E6B9-FBA9-F048-27809F9ED454}" dt="2026-02-21T16:57:00.524" v="336" actId="20577"/>
        <pc:sldMkLst>
          <pc:docMk/>
          <pc:sldMk cId="37897514" sldId="259"/>
        </pc:sldMkLst>
        <pc:spChg chg="mod">
          <ac:chgData name="Ikrah Tahir (2522236)" userId="S::2522236@student.uwtsd.ac.uk::dd16ec1e-6fc1-4193-9c3b-98e52e987106" providerId="AD" clId="Web-{3BF6EC98-E6B9-FBA9-F048-27809F9ED454}" dt="2026-02-21T16:43:18.441" v="179" actId="20577"/>
          <ac:spMkLst>
            <pc:docMk/>
            <pc:sldMk cId="37897514" sldId="259"/>
            <ac:spMk id="2" creationId="{1B36C9F6-808E-F424-1663-4289F0754255}"/>
          </ac:spMkLst>
        </pc:spChg>
        <pc:spChg chg="mod">
          <ac:chgData name="Ikrah Tahir (2522236)" userId="S::2522236@student.uwtsd.ac.uk::dd16ec1e-6fc1-4193-9c3b-98e52e987106" providerId="AD" clId="Web-{3BF6EC98-E6B9-FBA9-F048-27809F9ED454}" dt="2026-02-21T16:57:00.524" v="336" actId="20577"/>
          <ac:spMkLst>
            <pc:docMk/>
            <pc:sldMk cId="37897514" sldId="259"/>
            <ac:spMk id="3" creationId="{B872737C-36D5-77FC-AB44-66B7D7DCA6C9}"/>
          </ac:spMkLst>
        </pc:spChg>
      </pc:sldChg>
      <pc:sldChg chg="addSp modSp new mod setBg">
        <pc:chgData name="Ikrah Tahir (2522236)" userId="S::2522236@student.uwtsd.ac.uk::dd16ec1e-6fc1-4193-9c3b-98e52e987106" providerId="AD" clId="Web-{3BF6EC98-E6B9-FBA9-F048-27809F9ED454}" dt="2026-02-21T16:55:11.336" v="335" actId="20577"/>
        <pc:sldMkLst>
          <pc:docMk/>
          <pc:sldMk cId="3760793301" sldId="260"/>
        </pc:sldMkLst>
        <pc:spChg chg="mod">
          <ac:chgData name="Ikrah Tahir (2522236)" userId="S::2522236@student.uwtsd.ac.uk::dd16ec1e-6fc1-4193-9c3b-98e52e987106" providerId="AD" clId="Web-{3BF6EC98-E6B9-FBA9-F048-27809F9ED454}" dt="2026-02-21T16:54:23.570" v="322"/>
          <ac:spMkLst>
            <pc:docMk/>
            <pc:sldMk cId="3760793301" sldId="260"/>
            <ac:spMk id="2" creationId="{353450B7-970F-B8D1-3B3D-33CD70CA2C3C}"/>
          </ac:spMkLst>
        </pc:spChg>
        <pc:spChg chg="mod">
          <ac:chgData name="Ikrah Tahir (2522236)" userId="S::2522236@student.uwtsd.ac.uk::dd16ec1e-6fc1-4193-9c3b-98e52e987106" providerId="AD" clId="Web-{3BF6EC98-E6B9-FBA9-F048-27809F9ED454}" dt="2026-02-21T16:55:11.336" v="335" actId="20577"/>
          <ac:spMkLst>
            <pc:docMk/>
            <pc:sldMk cId="3760793301" sldId="260"/>
            <ac:spMk id="3" creationId="{7AE87A45-2A66-6645-20C4-63790F423E85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6:54:23.570" v="322"/>
          <ac:spMkLst>
            <pc:docMk/>
            <pc:sldMk cId="3760793301" sldId="260"/>
            <ac:spMk id="9" creationId="{F13C74B1-5B17-4795-BED0-7140497B445A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6:54:23.570" v="322"/>
          <ac:spMkLst>
            <pc:docMk/>
            <pc:sldMk cId="3760793301" sldId="260"/>
            <ac:spMk id="11" creationId="{D4974D33-8DC5-464E-8C6D-BE58F0669C17}"/>
          </ac:spMkLst>
        </pc:spChg>
        <pc:picChg chg="add mod">
          <ac:chgData name="Ikrah Tahir (2522236)" userId="S::2522236@student.uwtsd.ac.uk::dd16ec1e-6fc1-4193-9c3b-98e52e987106" providerId="AD" clId="Web-{3BF6EC98-E6B9-FBA9-F048-27809F9ED454}" dt="2026-02-21T16:54:23.570" v="322"/>
          <ac:picMkLst>
            <pc:docMk/>
            <pc:sldMk cId="3760793301" sldId="260"/>
            <ac:picMk id="4" creationId="{B88D7C43-D899-BBC9-725A-9ADED5C2C4BE}"/>
          </ac:picMkLst>
        </pc:picChg>
      </pc:sldChg>
      <pc:sldChg chg="addSp delSp modSp new mod setBg">
        <pc:chgData name="Ikrah Tahir (2522236)" userId="S::2522236@student.uwtsd.ac.uk::dd16ec1e-6fc1-4193-9c3b-98e52e987106" providerId="AD" clId="Web-{3BF6EC98-E6B9-FBA9-F048-27809F9ED454}" dt="2026-02-21T17:17:50.197" v="809" actId="20577"/>
        <pc:sldMkLst>
          <pc:docMk/>
          <pc:sldMk cId="434777917" sldId="261"/>
        </pc:sldMkLst>
        <pc:spChg chg="mod">
          <ac:chgData name="Ikrah Tahir (2522236)" userId="S::2522236@student.uwtsd.ac.uk::dd16ec1e-6fc1-4193-9c3b-98e52e987106" providerId="AD" clId="Web-{3BF6EC98-E6B9-FBA9-F048-27809F9ED454}" dt="2026-02-21T17:05:28.261" v="415"/>
          <ac:spMkLst>
            <pc:docMk/>
            <pc:sldMk cId="434777917" sldId="261"/>
            <ac:spMk id="2" creationId="{A86D9F3D-77E4-3E5C-E092-33D5C2EBC5DE}"/>
          </ac:spMkLst>
        </pc:spChg>
        <pc:spChg chg="del mod">
          <ac:chgData name="Ikrah Tahir (2522236)" userId="S::2522236@student.uwtsd.ac.uk::dd16ec1e-6fc1-4193-9c3b-98e52e987106" providerId="AD" clId="Web-{3BF6EC98-E6B9-FBA9-F048-27809F9ED454}" dt="2026-02-21T17:05:28.261" v="415"/>
          <ac:spMkLst>
            <pc:docMk/>
            <pc:sldMk cId="434777917" sldId="261"/>
            <ac:spMk id="3" creationId="{E76D04FA-521D-8E25-6E2D-9C33FD7C987E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7:05:28.261" v="415"/>
          <ac:spMkLst>
            <pc:docMk/>
            <pc:sldMk cId="434777917" sldId="261"/>
            <ac:spMk id="9" creationId="{BACC6370-2D7E-4714-9D71-7542949D7D5D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7:05:28.261" v="415"/>
          <ac:spMkLst>
            <pc:docMk/>
            <pc:sldMk cId="434777917" sldId="261"/>
            <ac:spMk id="11" creationId="{256B2C21-A230-48C0-8DF1-C46611373C44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7:05:28.261" v="415"/>
          <ac:spMkLst>
            <pc:docMk/>
            <pc:sldMk cId="434777917" sldId="261"/>
            <ac:spMk id="13" creationId="{3847E18C-932D-4C95-AABA-FEC7C9499AD7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7:05:28.261" v="415"/>
          <ac:spMkLst>
            <pc:docMk/>
            <pc:sldMk cId="434777917" sldId="261"/>
            <ac:spMk id="15" creationId="{3150CB11-0C61-439E-910F-5787759E72A0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7:05:28.261" v="415"/>
          <ac:spMkLst>
            <pc:docMk/>
            <pc:sldMk cId="434777917" sldId="261"/>
            <ac:spMk id="17" creationId="{43F8A58B-5155-44CE-A5FF-7647B47D0A7A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7:05:28.261" v="415"/>
          <ac:spMkLst>
            <pc:docMk/>
            <pc:sldMk cId="434777917" sldId="261"/>
            <ac:spMk id="19" creationId="{443F2ACA-E6D6-4028-82DD-F03C262D5DE6}"/>
          </ac:spMkLst>
        </pc:spChg>
        <pc:graphicFrameChg chg="add modGraphic">
          <ac:chgData name="Ikrah Tahir (2522236)" userId="S::2522236@student.uwtsd.ac.uk::dd16ec1e-6fc1-4193-9c3b-98e52e987106" providerId="AD" clId="Web-{3BF6EC98-E6B9-FBA9-F048-27809F9ED454}" dt="2026-02-21T17:17:50.197" v="809" actId="20577"/>
          <ac:graphicFrameMkLst>
            <pc:docMk/>
            <pc:sldMk cId="434777917" sldId="261"/>
            <ac:graphicFrameMk id="5" creationId="{4820AC45-86ED-FB29-39F1-2CAC905310C2}"/>
          </ac:graphicFrameMkLst>
        </pc:graphicFrameChg>
      </pc:sldChg>
      <pc:sldChg chg="addSp delSp modSp new mod setBg">
        <pc:chgData name="Ikrah Tahir (2522236)" userId="S::2522236@student.uwtsd.ac.uk::dd16ec1e-6fc1-4193-9c3b-98e52e987106" providerId="AD" clId="Web-{3BF6EC98-E6B9-FBA9-F048-27809F9ED454}" dt="2026-02-21T17:17:56.088" v="811"/>
        <pc:sldMkLst>
          <pc:docMk/>
          <pc:sldMk cId="607246959" sldId="262"/>
        </pc:sldMkLst>
        <pc:spChg chg="mod">
          <ac:chgData name="Ikrah Tahir (2522236)" userId="S::2522236@student.uwtsd.ac.uk::dd16ec1e-6fc1-4193-9c3b-98e52e987106" providerId="AD" clId="Web-{3BF6EC98-E6B9-FBA9-F048-27809F9ED454}" dt="2026-02-21T17:05:40.108" v="416"/>
          <ac:spMkLst>
            <pc:docMk/>
            <pc:sldMk cId="607246959" sldId="262"/>
            <ac:spMk id="2" creationId="{5E78D8A3-2926-47BE-42FB-DEFBA007BA66}"/>
          </ac:spMkLst>
        </pc:spChg>
        <pc:spChg chg="del mod">
          <ac:chgData name="Ikrah Tahir (2522236)" userId="S::2522236@student.uwtsd.ac.uk::dd16ec1e-6fc1-4193-9c3b-98e52e987106" providerId="AD" clId="Web-{3BF6EC98-E6B9-FBA9-F048-27809F9ED454}" dt="2026-02-21T17:14:25.541" v="751"/>
          <ac:spMkLst>
            <pc:docMk/>
            <pc:sldMk cId="607246959" sldId="262"/>
            <ac:spMk id="3" creationId="{0B618B56-DD29-A1B6-5635-8B3ABCAAD808}"/>
          </ac:spMkLst>
        </pc:spChg>
        <pc:spChg chg="add del mod">
          <ac:chgData name="Ikrah Tahir (2522236)" userId="S::2522236@student.uwtsd.ac.uk::dd16ec1e-6fc1-4193-9c3b-98e52e987106" providerId="AD" clId="Web-{3BF6EC98-E6B9-FBA9-F048-27809F9ED454}" dt="2026-02-21T17:14:41.887" v="752"/>
          <ac:spMkLst>
            <pc:docMk/>
            <pc:sldMk cId="607246959" sldId="262"/>
            <ac:spMk id="9" creationId="{40B2B6BA-351B-46C0-30E5-0F08BEB027A9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7:05:40.108" v="416"/>
          <ac:spMkLst>
            <pc:docMk/>
            <pc:sldMk cId="607246959" sldId="262"/>
            <ac:spMk id="10" creationId="{4AC6B390-BC59-4F1D-A0EE-D71A92F0A0B2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7:05:40.108" v="416"/>
          <ac:spMkLst>
            <pc:docMk/>
            <pc:sldMk cId="607246959" sldId="262"/>
            <ac:spMk id="12" creationId="{B6C60D79-16F1-4C4B-B7E3-7634E7069CDE}"/>
          </ac:spMkLst>
        </pc:spChg>
        <pc:spChg chg="add">
          <ac:chgData name="Ikrah Tahir (2522236)" userId="S::2522236@student.uwtsd.ac.uk::dd16ec1e-6fc1-4193-9c3b-98e52e987106" providerId="AD" clId="Web-{3BF6EC98-E6B9-FBA9-F048-27809F9ED454}" dt="2026-02-21T17:05:40.108" v="416"/>
          <ac:spMkLst>
            <pc:docMk/>
            <pc:sldMk cId="607246959" sldId="262"/>
            <ac:spMk id="14" creationId="{426B127E-6498-4C77-9C9D-4553A5113B80}"/>
          </ac:spMkLst>
        </pc:spChg>
        <pc:graphicFrameChg chg="add del mod modGraphic">
          <ac:chgData name="Ikrah Tahir (2522236)" userId="S::2522236@student.uwtsd.ac.uk::dd16ec1e-6fc1-4193-9c3b-98e52e987106" providerId="AD" clId="Web-{3BF6EC98-E6B9-FBA9-F048-27809F9ED454}" dt="2026-02-21T17:13:41.316" v="743"/>
          <ac:graphicFrameMkLst>
            <pc:docMk/>
            <pc:sldMk cId="607246959" sldId="262"/>
            <ac:graphicFrameMk id="5" creationId="{79C451D2-EB3B-746F-FCD5-BD59F5B55F54}"/>
          </ac:graphicFrameMkLst>
        </pc:graphicFrameChg>
        <pc:graphicFrameChg chg="add mod modGraphic">
          <ac:chgData name="Ikrah Tahir (2522236)" userId="S::2522236@student.uwtsd.ac.uk::dd16ec1e-6fc1-4193-9c3b-98e52e987106" providerId="AD" clId="Web-{3BF6EC98-E6B9-FBA9-F048-27809F9ED454}" dt="2026-02-21T17:17:56.088" v="811"/>
          <ac:graphicFrameMkLst>
            <pc:docMk/>
            <pc:sldMk cId="607246959" sldId="262"/>
            <ac:graphicFrameMk id="7" creationId="{00611F88-0415-6945-76E7-E33FC21AD7CA}"/>
          </ac:graphicFrameMkLst>
        </pc:graphicFrameChg>
      </pc:sldChg>
      <pc:sldChg chg="modSp new">
        <pc:chgData name="Ikrah Tahir (2522236)" userId="S::2522236@student.uwtsd.ac.uk::dd16ec1e-6fc1-4193-9c3b-98e52e987106" providerId="AD" clId="Web-{3BF6EC98-E6B9-FBA9-F048-27809F9ED454}" dt="2026-02-21T17:20:04.403" v="842" actId="20577"/>
        <pc:sldMkLst>
          <pc:docMk/>
          <pc:sldMk cId="2098584411" sldId="263"/>
        </pc:sldMkLst>
        <pc:spChg chg="mod">
          <ac:chgData name="Ikrah Tahir (2522236)" userId="S::2522236@student.uwtsd.ac.uk::dd16ec1e-6fc1-4193-9c3b-98e52e987106" providerId="AD" clId="Web-{3BF6EC98-E6B9-FBA9-F048-27809F9ED454}" dt="2026-02-21T17:18:17.620" v="815" actId="20577"/>
          <ac:spMkLst>
            <pc:docMk/>
            <pc:sldMk cId="2098584411" sldId="263"/>
            <ac:spMk id="2" creationId="{922F15EE-6989-9FE8-8A7E-91E01DD253C7}"/>
          </ac:spMkLst>
        </pc:spChg>
        <pc:spChg chg="mod">
          <ac:chgData name="Ikrah Tahir (2522236)" userId="S::2522236@student.uwtsd.ac.uk::dd16ec1e-6fc1-4193-9c3b-98e52e987106" providerId="AD" clId="Web-{3BF6EC98-E6B9-FBA9-F048-27809F9ED454}" dt="2026-02-21T17:20:04.403" v="842" actId="20577"/>
          <ac:spMkLst>
            <pc:docMk/>
            <pc:sldMk cId="2098584411" sldId="263"/>
            <ac:spMk id="3" creationId="{07C2B802-161C-D56E-C2E8-1276634C304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DB95F2-AD28-4426-BB8C-B0F51D6F0B23}" type="doc">
      <dgm:prSet loTypeId="urn:microsoft.com/office/officeart/2005/8/layout/hierarchy3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9D13CC4-38DB-47B7-B463-B5BAFACDF072}">
      <dgm:prSet/>
      <dgm:spPr/>
      <dgm:t>
        <a:bodyPr/>
        <a:lstStyle/>
        <a:p>
          <a:r>
            <a:rPr lang="en-GB" dirty="0"/>
            <a:t>I started my Research by two websites one for page one about what is a support worker.</a:t>
          </a:r>
          <a:endParaRPr lang="en-US" dirty="0"/>
        </a:p>
      </dgm:t>
    </dgm:pt>
    <dgm:pt modelId="{CB1C4533-9F85-44EE-93E4-C21917F65234}" type="parTrans" cxnId="{045C1821-EC4D-4644-A97E-6C949EA52B42}">
      <dgm:prSet/>
      <dgm:spPr/>
      <dgm:t>
        <a:bodyPr/>
        <a:lstStyle/>
        <a:p>
          <a:endParaRPr lang="en-US"/>
        </a:p>
      </dgm:t>
    </dgm:pt>
    <dgm:pt modelId="{BF1AA70C-6B83-43BB-AA79-3B5F5C07DA68}" type="sibTrans" cxnId="{045C1821-EC4D-4644-A97E-6C949EA52B42}">
      <dgm:prSet/>
      <dgm:spPr/>
      <dgm:t>
        <a:bodyPr/>
        <a:lstStyle/>
        <a:p>
          <a:endParaRPr lang="en-US"/>
        </a:p>
      </dgm:t>
    </dgm:pt>
    <dgm:pt modelId="{2B1148B4-A00E-46F9-A885-F2318E4D8E0B}">
      <dgm:prSet/>
      <dgm:spPr/>
      <dgm:t>
        <a:bodyPr/>
        <a:lstStyle/>
        <a:p>
          <a:pPr rtl="0"/>
          <a:r>
            <a:rPr lang="en-GB" dirty="0"/>
            <a:t>And my other research is about page two- six skills of</a:t>
          </a:r>
          <a:r>
            <a:rPr lang="en-GB" dirty="0">
              <a:latin typeface="Aptos Display" panose="020F0302020204030204"/>
            </a:rPr>
            <a:t> a</a:t>
          </a:r>
          <a:r>
            <a:rPr lang="en-GB" dirty="0"/>
            <a:t> support worker.</a:t>
          </a:r>
          <a:endParaRPr lang="en-US" dirty="0"/>
        </a:p>
      </dgm:t>
    </dgm:pt>
    <dgm:pt modelId="{9A855C6C-F4C2-4F17-8A4F-949F09D8F22F}" type="parTrans" cxnId="{35F5F2A3-A0B1-4BFE-B754-02995D77884D}">
      <dgm:prSet/>
      <dgm:spPr/>
      <dgm:t>
        <a:bodyPr/>
        <a:lstStyle/>
        <a:p>
          <a:endParaRPr lang="en-US"/>
        </a:p>
      </dgm:t>
    </dgm:pt>
    <dgm:pt modelId="{50EB0487-ED4D-402D-AC80-9E615937BAE2}" type="sibTrans" cxnId="{35F5F2A3-A0B1-4BFE-B754-02995D77884D}">
      <dgm:prSet/>
      <dgm:spPr/>
      <dgm:t>
        <a:bodyPr/>
        <a:lstStyle/>
        <a:p>
          <a:endParaRPr lang="en-US"/>
        </a:p>
      </dgm:t>
    </dgm:pt>
    <dgm:pt modelId="{22885EB7-C051-42B6-82FA-551D07B98BB2}" type="pres">
      <dgm:prSet presAssocID="{04DB95F2-AD28-4426-BB8C-B0F51D6F0B2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91BE29-F039-4CF9-9D4F-678146671FFC}" type="pres">
      <dgm:prSet presAssocID="{09D13CC4-38DB-47B7-B463-B5BAFACDF072}" presName="root" presStyleCnt="0"/>
      <dgm:spPr/>
    </dgm:pt>
    <dgm:pt modelId="{633C334F-BFD6-45C1-AC0F-BEBF9E34EDA5}" type="pres">
      <dgm:prSet presAssocID="{09D13CC4-38DB-47B7-B463-B5BAFACDF072}" presName="rootComposite" presStyleCnt="0"/>
      <dgm:spPr/>
    </dgm:pt>
    <dgm:pt modelId="{08560493-B75E-4E33-B809-3277D2F91DA6}" type="pres">
      <dgm:prSet presAssocID="{09D13CC4-38DB-47B7-B463-B5BAFACDF072}" presName="rootText" presStyleLbl="node1" presStyleIdx="0" presStyleCnt="2"/>
      <dgm:spPr/>
    </dgm:pt>
    <dgm:pt modelId="{69F8C58C-B50B-4409-9464-CAE45A3A9CB0}" type="pres">
      <dgm:prSet presAssocID="{09D13CC4-38DB-47B7-B463-B5BAFACDF072}" presName="rootConnector" presStyleLbl="node1" presStyleIdx="0" presStyleCnt="2"/>
      <dgm:spPr/>
    </dgm:pt>
    <dgm:pt modelId="{A7CF3599-ACBA-4843-8447-BA571795D65D}" type="pres">
      <dgm:prSet presAssocID="{09D13CC4-38DB-47B7-B463-B5BAFACDF072}" presName="childShape" presStyleCnt="0"/>
      <dgm:spPr/>
    </dgm:pt>
    <dgm:pt modelId="{30216CA1-122D-496D-9B4F-63C817B2EF5F}" type="pres">
      <dgm:prSet presAssocID="{2B1148B4-A00E-46F9-A885-F2318E4D8E0B}" presName="root" presStyleCnt="0"/>
      <dgm:spPr/>
    </dgm:pt>
    <dgm:pt modelId="{6E77EF49-573C-4B7A-B59E-9AB62C711D00}" type="pres">
      <dgm:prSet presAssocID="{2B1148B4-A00E-46F9-A885-F2318E4D8E0B}" presName="rootComposite" presStyleCnt="0"/>
      <dgm:spPr/>
    </dgm:pt>
    <dgm:pt modelId="{AA5C3561-7248-43E4-A2B4-738A0BB0CCC1}" type="pres">
      <dgm:prSet presAssocID="{2B1148B4-A00E-46F9-A885-F2318E4D8E0B}" presName="rootText" presStyleLbl="node1" presStyleIdx="1" presStyleCnt="2"/>
      <dgm:spPr/>
    </dgm:pt>
    <dgm:pt modelId="{448CD8BB-FD3C-489F-B931-F4AE1C6A94BD}" type="pres">
      <dgm:prSet presAssocID="{2B1148B4-A00E-46F9-A885-F2318E4D8E0B}" presName="rootConnector" presStyleLbl="node1" presStyleIdx="1" presStyleCnt="2"/>
      <dgm:spPr/>
    </dgm:pt>
    <dgm:pt modelId="{AC485847-30D0-446C-82F7-70129254DF2C}" type="pres">
      <dgm:prSet presAssocID="{2B1148B4-A00E-46F9-A885-F2318E4D8E0B}" presName="childShape" presStyleCnt="0"/>
      <dgm:spPr/>
    </dgm:pt>
  </dgm:ptLst>
  <dgm:cxnLst>
    <dgm:cxn modelId="{045C1821-EC4D-4644-A97E-6C949EA52B42}" srcId="{04DB95F2-AD28-4426-BB8C-B0F51D6F0B23}" destId="{09D13CC4-38DB-47B7-B463-B5BAFACDF072}" srcOrd="0" destOrd="0" parTransId="{CB1C4533-9F85-44EE-93E4-C21917F65234}" sibTransId="{BF1AA70C-6B83-43BB-AA79-3B5F5C07DA68}"/>
    <dgm:cxn modelId="{B3217845-2CE6-44AD-8FA8-A71AB404F875}" type="presOf" srcId="{04DB95F2-AD28-4426-BB8C-B0F51D6F0B23}" destId="{22885EB7-C051-42B6-82FA-551D07B98BB2}" srcOrd="0" destOrd="0" presId="urn:microsoft.com/office/officeart/2005/8/layout/hierarchy3"/>
    <dgm:cxn modelId="{FE27508F-46F9-4031-9F4B-032346B025BB}" type="presOf" srcId="{09D13CC4-38DB-47B7-B463-B5BAFACDF072}" destId="{69F8C58C-B50B-4409-9464-CAE45A3A9CB0}" srcOrd="1" destOrd="0" presId="urn:microsoft.com/office/officeart/2005/8/layout/hierarchy3"/>
    <dgm:cxn modelId="{095E2F93-B2CD-4E83-9EBF-864F679ECB8C}" type="presOf" srcId="{2B1148B4-A00E-46F9-A885-F2318E4D8E0B}" destId="{AA5C3561-7248-43E4-A2B4-738A0BB0CCC1}" srcOrd="0" destOrd="0" presId="urn:microsoft.com/office/officeart/2005/8/layout/hierarchy3"/>
    <dgm:cxn modelId="{35F5F2A3-A0B1-4BFE-B754-02995D77884D}" srcId="{04DB95F2-AD28-4426-BB8C-B0F51D6F0B23}" destId="{2B1148B4-A00E-46F9-A885-F2318E4D8E0B}" srcOrd="1" destOrd="0" parTransId="{9A855C6C-F4C2-4F17-8A4F-949F09D8F22F}" sibTransId="{50EB0487-ED4D-402D-AC80-9E615937BAE2}"/>
    <dgm:cxn modelId="{6DC5A3EC-E343-40E8-8260-4DBCE7587A24}" type="presOf" srcId="{2B1148B4-A00E-46F9-A885-F2318E4D8E0B}" destId="{448CD8BB-FD3C-489F-B931-F4AE1C6A94BD}" srcOrd="1" destOrd="0" presId="urn:microsoft.com/office/officeart/2005/8/layout/hierarchy3"/>
    <dgm:cxn modelId="{C4A3F0F5-669E-4E6D-BD06-9B23FED40B7E}" type="presOf" srcId="{09D13CC4-38DB-47B7-B463-B5BAFACDF072}" destId="{08560493-B75E-4E33-B809-3277D2F91DA6}" srcOrd="0" destOrd="0" presId="urn:microsoft.com/office/officeart/2005/8/layout/hierarchy3"/>
    <dgm:cxn modelId="{BAFDB853-EEE9-4FA4-B8DA-9F06F239FEA1}" type="presParOf" srcId="{22885EB7-C051-42B6-82FA-551D07B98BB2}" destId="{B591BE29-F039-4CF9-9D4F-678146671FFC}" srcOrd="0" destOrd="0" presId="urn:microsoft.com/office/officeart/2005/8/layout/hierarchy3"/>
    <dgm:cxn modelId="{470FEB8F-36A3-4699-B134-8A5628CEBB5C}" type="presParOf" srcId="{B591BE29-F039-4CF9-9D4F-678146671FFC}" destId="{633C334F-BFD6-45C1-AC0F-BEBF9E34EDA5}" srcOrd="0" destOrd="0" presId="urn:microsoft.com/office/officeart/2005/8/layout/hierarchy3"/>
    <dgm:cxn modelId="{EC1E5081-CCFE-4F67-B1FB-59696E36F26C}" type="presParOf" srcId="{633C334F-BFD6-45C1-AC0F-BEBF9E34EDA5}" destId="{08560493-B75E-4E33-B809-3277D2F91DA6}" srcOrd="0" destOrd="0" presId="urn:microsoft.com/office/officeart/2005/8/layout/hierarchy3"/>
    <dgm:cxn modelId="{3CF05C83-64E9-44F1-B835-7B4A89AB38B3}" type="presParOf" srcId="{633C334F-BFD6-45C1-AC0F-BEBF9E34EDA5}" destId="{69F8C58C-B50B-4409-9464-CAE45A3A9CB0}" srcOrd="1" destOrd="0" presId="urn:microsoft.com/office/officeart/2005/8/layout/hierarchy3"/>
    <dgm:cxn modelId="{E6E818C4-D35B-42CD-8D69-86AF441105AB}" type="presParOf" srcId="{B591BE29-F039-4CF9-9D4F-678146671FFC}" destId="{A7CF3599-ACBA-4843-8447-BA571795D65D}" srcOrd="1" destOrd="0" presId="urn:microsoft.com/office/officeart/2005/8/layout/hierarchy3"/>
    <dgm:cxn modelId="{8E79DAB0-21D9-4323-8B14-24886EBCD717}" type="presParOf" srcId="{22885EB7-C051-42B6-82FA-551D07B98BB2}" destId="{30216CA1-122D-496D-9B4F-63C817B2EF5F}" srcOrd="1" destOrd="0" presId="urn:microsoft.com/office/officeart/2005/8/layout/hierarchy3"/>
    <dgm:cxn modelId="{D9F485D4-7A82-4843-A558-4BB76545D4D1}" type="presParOf" srcId="{30216CA1-122D-496D-9B4F-63C817B2EF5F}" destId="{6E77EF49-573C-4B7A-B59E-9AB62C711D00}" srcOrd="0" destOrd="0" presId="urn:microsoft.com/office/officeart/2005/8/layout/hierarchy3"/>
    <dgm:cxn modelId="{1DE457A7-4E8E-4B55-A605-118C4A180B6E}" type="presParOf" srcId="{6E77EF49-573C-4B7A-B59E-9AB62C711D00}" destId="{AA5C3561-7248-43E4-A2B4-738A0BB0CCC1}" srcOrd="0" destOrd="0" presId="urn:microsoft.com/office/officeart/2005/8/layout/hierarchy3"/>
    <dgm:cxn modelId="{7A35A344-D1BE-44DD-999E-86134D0BCDDF}" type="presParOf" srcId="{6E77EF49-573C-4B7A-B59E-9AB62C711D00}" destId="{448CD8BB-FD3C-489F-B931-F4AE1C6A94BD}" srcOrd="1" destOrd="0" presId="urn:microsoft.com/office/officeart/2005/8/layout/hierarchy3"/>
    <dgm:cxn modelId="{C5FFD994-768F-475C-AB09-B9838F751B97}" type="presParOf" srcId="{30216CA1-122D-496D-9B4F-63C817B2EF5F}" destId="{AC485847-30D0-446C-82F7-70129254DF2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60493-B75E-4E33-B809-3277D2F91DA6}">
      <dsp:nvSpPr>
        <dsp:cNvPr id="0" name=""/>
        <dsp:cNvSpPr/>
      </dsp:nvSpPr>
      <dsp:spPr>
        <a:xfrm>
          <a:off x="813" y="1986381"/>
          <a:ext cx="2962313" cy="14811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 started my Research by two websites one for page one about what is a support worker.</a:t>
          </a:r>
          <a:endParaRPr lang="en-US" sz="2100" kern="1200" dirty="0"/>
        </a:p>
      </dsp:txBody>
      <dsp:txXfrm>
        <a:off x="44195" y="2029763"/>
        <a:ext cx="2875549" cy="1394392"/>
      </dsp:txXfrm>
    </dsp:sp>
    <dsp:sp modelId="{AA5C3561-7248-43E4-A2B4-738A0BB0CCC1}">
      <dsp:nvSpPr>
        <dsp:cNvPr id="0" name=""/>
        <dsp:cNvSpPr/>
      </dsp:nvSpPr>
      <dsp:spPr>
        <a:xfrm>
          <a:off x="3703705" y="1986381"/>
          <a:ext cx="2962313" cy="14811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And my other research is about page two- six skills of</a:t>
          </a:r>
          <a:r>
            <a:rPr lang="en-GB" sz="2100" kern="1200" dirty="0">
              <a:latin typeface="Aptos Display" panose="020F0302020204030204"/>
            </a:rPr>
            <a:t> a</a:t>
          </a:r>
          <a:r>
            <a:rPr lang="en-GB" sz="2100" kern="1200" dirty="0"/>
            <a:t> support worker.</a:t>
          </a:r>
          <a:endParaRPr lang="en-US" sz="2100" kern="1200" dirty="0"/>
        </a:p>
      </dsp:txBody>
      <dsp:txXfrm>
        <a:off x="3747087" y="2029763"/>
        <a:ext cx="2875549" cy="13943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support-working" TargetMode="External"/><Relationship Id="rId2" Type="http://schemas.openxmlformats.org/officeDocument/2006/relationships/hyperlink" Target="https://m.pulsenursingathome.co.uk/news/2023/03/6-important-skills-and-qualities-of-a-good-support-worker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and Employability skills LCHS4001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Daniel Jenkin-Smith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62403-359A-2318-F4FB-90B094358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747" y="2536106"/>
            <a:ext cx="10515600" cy="1325563"/>
          </a:xfrm>
        </p:spPr>
        <p:txBody>
          <a:bodyPr/>
          <a:lstStyle/>
          <a:p>
            <a:r>
              <a:rPr lang="en-GB" dirty="0"/>
              <a:t>Ikrah Tahir 2522236</a:t>
            </a:r>
          </a:p>
        </p:txBody>
      </p:sp>
    </p:spTree>
    <p:extLst>
      <p:ext uri="{BB962C8B-B14F-4D97-AF65-F5344CB8AC3E}">
        <p14:creationId xmlns:p14="http://schemas.microsoft.com/office/powerpoint/2010/main" val="299949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7CFE1-1E77-DAF8-F1DE-F42509C7A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are support workers?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F1948-9C8F-05C0-2C4C-E0D607C743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Professionals who help people with daily living.</a:t>
            </a:r>
          </a:p>
          <a:p>
            <a:r>
              <a:rPr lang="en-GB" dirty="0">
                <a:latin typeface="Arial"/>
                <a:cs typeface="Arial"/>
              </a:rPr>
              <a:t>Support elderly individuals</a:t>
            </a:r>
          </a:p>
          <a:p>
            <a:r>
              <a:rPr lang="en-GB" dirty="0">
                <a:latin typeface="Arial"/>
                <a:cs typeface="Arial"/>
              </a:rPr>
              <a:t>Support people with disabilities </a:t>
            </a:r>
          </a:p>
          <a:p>
            <a:r>
              <a:rPr lang="en-GB" dirty="0">
                <a:latin typeface="Arial"/>
                <a:cs typeface="Arial"/>
              </a:rPr>
              <a:t>Support people with mental health conditions</a:t>
            </a:r>
          </a:p>
          <a:p>
            <a:r>
              <a:rPr lang="en-GB" dirty="0">
                <a:latin typeface="Arial"/>
                <a:cs typeface="Arial"/>
              </a:rPr>
              <a:t>Help individuals recovering from illness or injury</a:t>
            </a:r>
          </a:p>
          <a:p>
            <a:r>
              <a:rPr lang="en-GB" dirty="0">
                <a:latin typeface="Arial"/>
                <a:cs typeface="Arial"/>
              </a:rPr>
              <a:t>Promote independence, safety, and wellbeing</a:t>
            </a:r>
          </a:p>
          <a:p>
            <a:r>
              <a:rPr lang="en-GB" dirty="0">
                <a:latin typeface="Arial"/>
                <a:cs typeface="Arial"/>
              </a:rPr>
              <a:t>Overall, I have chosen to be a support worker because of these main qualities that are listed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812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3450B7-970F-B8D1-3B3D-33CD70CA2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6 Important Skills of a support worker 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87A45-2A66-6645-20C4-63790F423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/>
            <a:r>
              <a:rPr lang="en-GB" sz="2200" dirty="0">
                <a:latin typeface="Arial"/>
                <a:cs typeface="Arial"/>
              </a:rPr>
              <a:t> Strong communication</a:t>
            </a:r>
            <a:endParaRPr lang="en-US" sz="2200">
              <a:latin typeface="Arial"/>
              <a:cs typeface="Arial"/>
            </a:endParaRP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Adaptability</a:t>
            </a: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Resilience </a:t>
            </a: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Emotional intelligence</a:t>
            </a: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Time management</a:t>
            </a:r>
          </a:p>
          <a:p>
            <a:pPr marL="514350" indent="-514350"/>
            <a:r>
              <a:rPr lang="en-GB" sz="2200" dirty="0">
                <a:latin typeface="Arial"/>
                <a:cs typeface="Arial"/>
              </a:rPr>
              <a:t>Confidence</a:t>
            </a:r>
          </a:p>
          <a:p>
            <a:r>
              <a:rPr lang="en-GB" sz="2200" dirty="0">
                <a:latin typeface="Arial"/>
                <a:cs typeface="Arial"/>
              </a:rPr>
              <a:t>Picture- support worker</a:t>
            </a:r>
          </a:p>
          <a:p>
            <a:pPr marL="0" indent="0">
              <a:buNone/>
            </a:pPr>
            <a:endParaRPr lang="en-GB" sz="2200"/>
          </a:p>
          <a:p>
            <a:pPr marL="514350" indent="-514350"/>
            <a:endParaRPr lang="en-GB" sz="2200"/>
          </a:p>
        </p:txBody>
      </p:sp>
      <p:pic>
        <p:nvPicPr>
          <p:cNvPr id="4" name="Picture 3" descr="A group of people sitting in a room&#10;&#10;AI-generated content may be incorrect.">
            <a:extLst>
              <a:ext uri="{FF2B5EF4-FFF2-40B4-BE49-F238E27FC236}">
                <a16:creationId xmlns:a16="http://schemas.microsoft.com/office/drawing/2014/main" id="{B88D7C43-D899-BBC9-725A-9ADED5C2C4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49" r="-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0793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D9F3D-77E4-3E5C-E092-33D5C2EBC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Research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20AC45-86ED-FB29-39F1-2CAC905310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52503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4777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8D8A3-2926-47BE-42FB-DEFBA007B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dirty="0"/>
              <a:t>CRAAP Test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0611F88-0415-6945-76E7-E33FC21AD7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270308"/>
              </p:ext>
            </p:extLst>
          </p:nvPr>
        </p:nvGraphicFramePr>
        <p:xfrm>
          <a:off x="992037" y="1524000"/>
          <a:ext cx="6656019" cy="501266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656019">
                  <a:extLst>
                    <a:ext uri="{9D8B030D-6E8A-4147-A177-3AD203B41FA5}">
                      <a16:colId xmlns:a16="http://schemas.microsoft.com/office/drawing/2014/main" val="497765782"/>
                    </a:ext>
                  </a:extLst>
                </a:gridCol>
              </a:tblGrid>
              <a:tr h="100148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Content-</a:t>
                      </a:r>
                    </a:p>
                    <a:p>
                      <a:pPr lvl="0" algn="l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In 2026</a:t>
                      </a:r>
                    </a:p>
                  </a:txBody>
                  <a:tcPr marL="62189" marR="62189" marT="62189" marB="6218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38550959"/>
                  </a:ext>
                </a:extLst>
              </a:tr>
              <a:tr h="1215151">
                <a:tc>
                  <a:txBody>
                    <a:bodyPr/>
                    <a:lstStyle/>
                    <a:p>
                      <a:pPr lvl="0" algn="l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Relevance</a:t>
                      </a:r>
                      <a:endParaRPr lang="en-GB" sz="1700" b="0" i="0" u="none" strike="noStrike" noProof="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Calibri"/>
                      </a:endParaRPr>
                    </a:p>
                    <a:p>
                      <a:pPr lvl="0" algn="l">
                        <a:lnSpc>
                          <a:spcPts val="1350"/>
                        </a:lnSpc>
                        <a:buNone/>
                      </a:pPr>
                      <a:r>
                        <a:rPr lang="en-GB" sz="17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The Source is relevant as it is giving information about support workers</a:t>
                      </a:r>
                      <a:endParaRPr lang="en-GB" dirty="0"/>
                    </a:p>
                  </a:txBody>
                  <a:tcPr marL="62188" marR="62188" marT="62188" marB="62188">
                    <a:lnL w="9524">
                      <a:solidFill>
                        <a:srgbClr val="000000"/>
                      </a:solidFill>
                    </a:lnL>
                    <a:lnR w="9524">
                      <a:solidFill>
                        <a:srgbClr val="000000"/>
                      </a:solidFill>
                    </a:lnR>
                    <a:lnT w="9524">
                      <a:solidFill>
                        <a:srgbClr val="000000"/>
                      </a:solidFill>
                    </a:lnT>
                    <a:lnB w="9524">
                      <a:solidFill>
                        <a:srgbClr val="000000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7391617"/>
                  </a:ext>
                </a:extLst>
              </a:tr>
              <a:tr h="79043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Authority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0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The website is Pulse nursing at home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2189" marR="62189" marT="62189" marB="6218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207524"/>
                  </a:ext>
                </a:extLst>
              </a:tr>
              <a:tr h="10027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Accuracy- 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Accurate as it is a nursing website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2189" marR="62189" marT="62189" marB="6218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5394759"/>
                  </a:ext>
                </a:extLst>
              </a:tr>
              <a:tr h="10027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700" b="1" i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Purpose – To inform everyone about support workers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2189" marR="62189" marT="62189" marB="6218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95388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246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15EE-6989-9FE8-8A7E-91E01DD25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2B802-161C-D56E-C2E8-1276634C3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Write a report and find more sources in the library as well as websites I have included.</a:t>
            </a:r>
          </a:p>
        </p:txBody>
      </p:sp>
    </p:spTree>
    <p:extLst>
      <p:ext uri="{BB962C8B-B14F-4D97-AF65-F5344CB8AC3E}">
        <p14:creationId xmlns:p14="http://schemas.microsoft.com/office/powerpoint/2010/main" val="2098584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6C9F6-808E-F424-1663-4289F0754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2737C-36D5-77FC-AB44-66B7D7DCA6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6 important skills and qualities of a good support worker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Support Working: Definition, Duties and Support Worker Types | Indeed.com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75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Academic and Employability skills LCHS4001</vt:lpstr>
      <vt:lpstr>Ikrah Tahir 2522236</vt:lpstr>
      <vt:lpstr>Who are support workers?</vt:lpstr>
      <vt:lpstr>6 Important Skills of a support worker </vt:lpstr>
      <vt:lpstr>Research </vt:lpstr>
      <vt:lpstr>CRAAP Test</vt:lpstr>
      <vt:lpstr>Next Steps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199</cp:revision>
  <dcterms:created xsi:type="dcterms:W3CDTF">2026-02-21T16:25:59Z</dcterms:created>
  <dcterms:modified xsi:type="dcterms:W3CDTF">2026-02-21T17:20:27Z</dcterms:modified>
</cp:coreProperties>
</file>