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8" r:id="rId1"/>
  </p:sldMasterIdLst>
  <p:sldIdLst>
    <p:sldId id="258" r:id="rId2"/>
    <p:sldId id="262" r:id="rId3"/>
    <p:sldId id="257" r:id="rId4"/>
    <p:sldId id="263" r:id="rId5"/>
    <p:sldId id="261" r:id="rId6"/>
    <p:sldId id="260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4337D7-3E56-0AA2-911C-32F7A7A52879}" v="919" dt="2025-03-27T06:50:56.3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m Rabbani (2425710)" userId="S::2425710@student.uwtsd.ac.uk::ea0972be-d5f8-4adf-b4db-1c2f5c17f8d6" providerId="AD" clId="Web-{7603A6F4-2B41-A8AD-C0A4-4B4D3D86B98B}"/>
    <pc:docChg chg="addSld modSld sldOrd addMainMaster delMainMaster">
      <pc:chgData name="Anam Rabbani (2425710)" userId="S::2425710@student.uwtsd.ac.uk::ea0972be-d5f8-4adf-b4db-1c2f5c17f8d6" providerId="AD" clId="Web-{7603A6F4-2B41-A8AD-C0A4-4B4D3D86B98B}" dt="2025-03-11T07:24:23.463" v="407" actId="20577"/>
      <pc:docMkLst>
        <pc:docMk/>
      </pc:docMkLst>
      <pc:sldChg chg="addSp delSp modSp mod setBg modClrScheme setClrOvrMap chgLayout">
        <pc:chgData name="Anam Rabbani (2425710)" userId="S::2425710@student.uwtsd.ac.uk::ea0972be-d5f8-4adf-b4db-1c2f5c17f8d6" providerId="AD" clId="Web-{7603A6F4-2B41-A8AD-C0A4-4B4D3D86B98B}" dt="2025-03-11T07:24:23.463" v="407" actId="20577"/>
        <pc:sldMkLst>
          <pc:docMk/>
          <pc:sldMk cId="109857222" sldId="256"/>
        </pc:sldMkLst>
        <pc:spChg chg="mod">
          <ac:chgData name="Anam Rabbani (2425710)" userId="S::2425710@student.uwtsd.ac.uk::ea0972be-d5f8-4adf-b4db-1c2f5c17f8d6" providerId="AD" clId="Web-{7603A6F4-2B41-A8AD-C0A4-4B4D3D86B98B}" dt="2025-03-09T13:55:07.091" v="368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am Rabbani (2425710)" userId="S::2425710@student.uwtsd.ac.uk::ea0972be-d5f8-4adf-b4db-1c2f5c17f8d6" providerId="AD" clId="Web-{7603A6F4-2B41-A8AD-C0A4-4B4D3D86B98B}" dt="2025-03-11T07:24:23.463" v="407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Anam Rabbani (2425710)" userId="S::2425710@student.uwtsd.ac.uk::ea0972be-d5f8-4adf-b4db-1c2f5c17f8d6" providerId="AD" clId="Web-{7603A6F4-2B41-A8AD-C0A4-4B4D3D86B98B}" dt="2025-03-09T13:33:15.980" v="30"/>
          <ac:spMkLst>
            <pc:docMk/>
            <pc:sldMk cId="109857222" sldId="256"/>
            <ac:spMk id="6" creationId="{373763FE-A590-8B49-31B8-617794F4E733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0:48.914" v="7"/>
          <ac:spMkLst>
            <pc:docMk/>
            <pc:sldMk cId="109857222" sldId="256"/>
            <ac:spMk id="9" creationId="{551580BD-7D80-4957-A58D-916E994AB787}"/>
          </ac:spMkLst>
        </pc:spChg>
        <pc:spChg chg="add mod">
          <ac:chgData name="Anam Rabbani (2425710)" userId="S::2425710@student.uwtsd.ac.uk::ea0972be-d5f8-4adf-b4db-1c2f5c17f8d6" providerId="AD" clId="Web-{7603A6F4-2B41-A8AD-C0A4-4B4D3D86B98B}" dt="2025-03-09T13:33:21.902" v="36" actId="14100"/>
          <ac:spMkLst>
            <pc:docMk/>
            <pc:sldMk cId="109857222" sldId="256"/>
            <ac:spMk id="10" creationId="{41737766-1781-B331-0B0B-B50CA35E28D2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0:48.914" v="7"/>
          <ac:spMkLst>
            <pc:docMk/>
            <pc:sldMk cId="109857222" sldId="256"/>
            <ac:spMk id="11" creationId="{A2C45B16-36EC-4606-9AE0-6F220A9403B4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0:48.914" v="7"/>
          <ac:spMkLst>
            <pc:docMk/>
            <pc:sldMk cId="109857222" sldId="256"/>
            <ac:spMk id="13" creationId="{CB59DE95-F3B9-4A35-9681-78FA926F024B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0:52.117" v="9"/>
          <ac:spMkLst>
            <pc:docMk/>
            <pc:sldMk cId="109857222" sldId="256"/>
            <ac:spMk id="21" creationId="{7DA3C418-758E-4180-A5D0-8655D6804587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0:52.117" v="9"/>
          <ac:spMkLst>
            <pc:docMk/>
            <pc:sldMk cId="109857222" sldId="256"/>
            <ac:spMk id="22" creationId="{28C8EF06-5EC3-4883-AFAF-D74FF46550FB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00.477" v="11"/>
          <ac:spMkLst>
            <pc:docMk/>
            <pc:sldMk cId="109857222" sldId="256"/>
            <ac:spMk id="25" creationId="{33E93247-6229-44AB-A550-739E971E690B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00.477" v="11"/>
          <ac:spMkLst>
            <pc:docMk/>
            <pc:sldMk cId="109857222" sldId="256"/>
            <ac:spMk id="28" creationId="{AAB476BF-4EE2-5243-CABB-6CC72C39BF52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00.477" v="11"/>
          <ac:spMkLst>
            <pc:docMk/>
            <pc:sldMk cId="109857222" sldId="256"/>
            <ac:spMk id="29" creationId="{20D28EA4-6F96-F7C6-1D07-5BA5C27387EC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00.477" v="11"/>
          <ac:spMkLst>
            <pc:docMk/>
            <pc:sldMk cId="109857222" sldId="256"/>
            <ac:spMk id="30" creationId="{FDFF93C5-0576-D227-80A7-4CFBA8791AE4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03.867" v="13"/>
          <ac:spMkLst>
            <pc:docMk/>
            <pc:sldMk cId="109857222" sldId="256"/>
            <ac:spMk id="32" creationId="{CFA5B9DB-0BF9-4260-A97B-936524F9668F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03.867" v="13"/>
          <ac:spMkLst>
            <pc:docMk/>
            <pc:sldMk cId="109857222" sldId="256"/>
            <ac:spMk id="34" creationId="{59824785-89B4-4433-955A-F2C847B1534D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03.867" v="13"/>
          <ac:spMkLst>
            <pc:docMk/>
            <pc:sldMk cId="109857222" sldId="256"/>
            <ac:spMk id="35" creationId="{CB2E64D6-3AEB-4AFF-9475-E210F85E0AA7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09.555" v="15"/>
          <ac:spMkLst>
            <pc:docMk/>
            <pc:sldMk cId="109857222" sldId="256"/>
            <ac:spMk id="37" creationId="{A7971386-B2B0-4A38-8D3B-8CF23AAA610C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09.555" v="15"/>
          <ac:spMkLst>
            <pc:docMk/>
            <pc:sldMk cId="109857222" sldId="256"/>
            <ac:spMk id="38" creationId="{96AE4BD0-E2D6-4FE1-9295-59E338A45340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09.555" v="15"/>
          <ac:spMkLst>
            <pc:docMk/>
            <pc:sldMk cId="109857222" sldId="256"/>
            <ac:spMk id="39" creationId="{0D29D77D-2D4E-4868-960B-BEDA724F5CE2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14.024" v="17"/>
          <ac:spMkLst>
            <pc:docMk/>
            <pc:sldMk cId="109857222" sldId="256"/>
            <ac:spMk id="42" creationId="{19F9BF86-FE94-4517-B97D-026C7515E589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14.024" v="17"/>
          <ac:spMkLst>
            <pc:docMk/>
            <pc:sldMk cId="109857222" sldId="256"/>
            <ac:spMk id="44" creationId="{36136311-C81B-47C5-AE0A-5641A5A59520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19.133" v="19"/>
          <ac:spMkLst>
            <pc:docMk/>
            <pc:sldMk cId="109857222" sldId="256"/>
            <ac:spMk id="47" creationId="{5E5473D2-DD46-DFAF-84EC-264D6CE58B94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23.118" v="21"/>
          <ac:spMkLst>
            <pc:docMk/>
            <pc:sldMk cId="109857222" sldId="256"/>
            <ac:spMk id="50" creationId="{33E93247-6229-44AB-A550-739E971E690B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23.118" v="21"/>
          <ac:spMkLst>
            <pc:docMk/>
            <pc:sldMk cId="109857222" sldId="256"/>
            <ac:spMk id="52" creationId="{6BB6B482-ACCA-4938-8AEA-49D525C17221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26.306" v="23"/>
          <ac:spMkLst>
            <pc:docMk/>
            <pc:sldMk cId="109857222" sldId="256"/>
            <ac:spMk id="55" creationId="{80B98925-0550-1AFB-C1DC-02792400FB71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26.306" v="23"/>
          <ac:spMkLst>
            <pc:docMk/>
            <pc:sldMk cId="109857222" sldId="256"/>
            <ac:spMk id="57" creationId="{0DBFCB27-760B-5FF3-72F5-581461CE16FD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32.415" v="25"/>
          <ac:spMkLst>
            <pc:docMk/>
            <pc:sldMk cId="109857222" sldId="256"/>
            <ac:spMk id="59" creationId="{19F9BF86-FE94-4517-B97D-026C7515E589}"/>
          </ac:spMkLst>
        </pc:spChg>
        <pc:spChg chg="add del">
          <ac:chgData name="Anam Rabbani (2425710)" userId="S::2425710@student.uwtsd.ac.uk::ea0972be-d5f8-4adf-b4db-1c2f5c17f8d6" providerId="AD" clId="Web-{7603A6F4-2B41-A8AD-C0A4-4B4D3D86B98B}" dt="2025-03-09T13:31:32.415" v="25"/>
          <ac:spMkLst>
            <pc:docMk/>
            <pc:sldMk cId="109857222" sldId="256"/>
            <ac:spMk id="61" creationId="{36136311-C81B-47C5-AE0A-5641A5A59520}"/>
          </ac:spMkLst>
        </pc:spChg>
        <pc:spChg chg="add">
          <ac:chgData name="Anam Rabbani (2425710)" userId="S::2425710@student.uwtsd.ac.uk::ea0972be-d5f8-4adf-b4db-1c2f5c17f8d6" providerId="AD" clId="Web-{7603A6F4-2B41-A8AD-C0A4-4B4D3D86B98B}" dt="2025-03-09T13:31:32.493" v="26"/>
          <ac:spMkLst>
            <pc:docMk/>
            <pc:sldMk cId="109857222" sldId="256"/>
            <ac:spMk id="64" creationId="{CFA5B9DB-0BF9-4260-A97B-936524F9668F}"/>
          </ac:spMkLst>
        </pc:spChg>
        <pc:spChg chg="add">
          <ac:chgData name="Anam Rabbani (2425710)" userId="S::2425710@student.uwtsd.ac.uk::ea0972be-d5f8-4adf-b4db-1c2f5c17f8d6" providerId="AD" clId="Web-{7603A6F4-2B41-A8AD-C0A4-4B4D3D86B98B}" dt="2025-03-09T13:31:32.493" v="26"/>
          <ac:spMkLst>
            <pc:docMk/>
            <pc:sldMk cId="109857222" sldId="256"/>
            <ac:spMk id="66" creationId="{59824785-89B4-4433-955A-F2C847B1534D}"/>
          </ac:spMkLst>
        </pc:spChg>
        <pc:spChg chg="add">
          <ac:chgData name="Anam Rabbani (2425710)" userId="S::2425710@student.uwtsd.ac.uk::ea0972be-d5f8-4adf-b4db-1c2f5c17f8d6" providerId="AD" clId="Web-{7603A6F4-2B41-A8AD-C0A4-4B4D3D86B98B}" dt="2025-03-09T13:31:32.493" v="26"/>
          <ac:spMkLst>
            <pc:docMk/>
            <pc:sldMk cId="109857222" sldId="256"/>
            <ac:spMk id="67" creationId="{CB2E64D6-3AEB-4AFF-9475-E210F85E0AA7}"/>
          </ac:spMkLst>
        </pc:spChg>
        <pc:picChg chg="add del">
          <ac:chgData name="Anam Rabbani (2425710)" userId="S::2425710@student.uwtsd.ac.uk::ea0972be-d5f8-4adf-b4db-1c2f5c17f8d6" providerId="AD" clId="Web-{7603A6F4-2B41-A8AD-C0A4-4B4D3D86B98B}" dt="2025-03-09T13:30:48.914" v="7"/>
          <ac:picMkLst>
            <pc:docMk/>
            <pc:sldMk cId="109857222" sldId="256"/>
            <ac:picMk id="4" creationId="{4D97CBEE-93FC-DD04-B9A4-1A0784423E86}"/>
          </ac:picMkLst>
        </pc:picChg>
        <pc:picChg chg="add mod">
          <ac:chgData name="Anam Rabbani (2425710)" userId="S::2425710@student.uwtsd.ac.uk::ea0972be-d5f8-4adf-b4db-1c2f5c17f8d6" providerId="AD" clId="Web-{7603A6F4-2B41-A8AD-C0A4-4B4D3D86B98B}" dt="2025-03-09T15:03:52.841" v="398" actId="1076"/>
          <ac:picMkLst>
            <pc:docMk/>
            <pc:sldMk cId="109857222" sldId="256"/>
            <ac:picMk id="5" creationId="{1E666BDF-906A-9FE8-B78D-ACEA8331829D}"/>
          </ac:picMkLst>
        </pc:picChg>
        <pc:picChg chg="add mod">
          <ac:chgData name="Anam Rabbani (2425710)" userId="S::2425710@student.uwtsd.ac.uk::ea0972be-d5f8-4adf-b4db-1c2f5c17f8d6" providerId="AD" clId="Web-{7603A6F4-2B41-A8AD-C0A4-4B4D3D86B98B}" dt="2025-03-09T15:03:48.044" v="397" actId="1076"/>
          <ac:picMkLst>
            <pc:docMk/>
            <pc:sldMk cId="109857222" sldId="256"/>
            <ac:picMk id="8" creationId="{22E31178-6E34-D9B7-1E14-AD99764E63B7}"/>
          </ac:picMkLst>
        </pc:picChg>
        <pc:picChg chg="add del">
          <ac:chgData name="Anam Rabbani (2425710)" userId="S::2425710@student.uwtsd.ac.uk::ea0972be-d5f8-4adf-b4db-1c2f5c17f8d6" providerId="AD" clId="Web-{7603A6F4-2B41-A8AD-C0A4-4B4D3D86B98B}" dt="2025-03-09T13:30:52.117" v="9"/>
          <ac:picMkLst>
            <pc:docMk/>
            <pc:sldMk cId="109857222" sldId="256"/>
            <ac:picMk id="23" creationId="{6561BAB7-8740-4AC2-E8BF-F148F15CB031}"/>
          </ac:picMkLst>
        </pc:picChg>
        <pc:picChg chg="add del">
          <ac:chgData name="Anam Rabbani (2425710)" userId="S::2425710@student.uwtsd.ac.uk::ea0972be-d5f8-4adf-b4db-1c2f5c17f8d6" providerId="AD" clId="Web-{7603A6F4-2B41-A8AD-C0A4-4B4D3D86B98B}" dt="2025-03-09T13:31:00.477" v="11"/>
          <ac:picMkLst>
            <pc:docMk/>
            <pc:sldMk cId="109857222" sldId="256"/>
            <ac:picMk id="27" creationId="{F7B71B9D-EEFB-C873-3DCF-BE879B45E41F}"/>
          </ac:picMkLst>
        </pc:picChg>
        <pc:picChg chg="add del">
          <ac:chgData name="Anam Rabbani (2425710)" userId="S::2425710@student.uwtsd.ac.uk::ea0972be-d5f8-4adf-b4db-1c2f5c17f8d6" providerId="AD" clId="Web-{7603A6F4-2B41-A8AD-C0A4-4B4D3D86B98B}" dt="2025-03-09T13:31:03.867" v="13"/>
          <ac:picMkLst>
            <pc:docMk/>
            <pc:sldMk cId="109857222" sldId="256"/>
            <ac:picMk id="33" creationId="{CBB9CC64-4518-7FC3-3B4D-7BEF2B7BE795}"/>
          </ac:picMkLst>
        </pc:picChg>
        <pc:picChg chg="add del">
          <ac:chgData name="Anam Rabbani (2425710)" userId="S::2425710@student.uwtsd.ac.uk::ea0972be-d5f8-4adf-b4db-1c2f5c17f8d6" providerId="AD" clId="Web-{7603A6F4-2B41-A8AD-C0A4-4B4D3D86B98B}" dt="2025-03-09T13:31:09.555" v="15"/>
          <ac:picMkLst>
            <pc:docMk/>
            <pc:sldMk cId="109857222" sldId="256"/>
            <ac:picMk id="40" creationId="{238FCD6E-BCD1-D533-02A3-6AC225BDE3BC}"/>
          </ac:picMkLst>
        </pc:picChg>
        <pc:picChg chg="add del">
          <ac:chgData name="Anam Rabbani (2425710)" userId="S::2425710@student.uwtsd.ac.uk::ea0972be-d5f8-4adf-b4db-1c2f5c17f8d6" providerId="AD" clId="Web-{7603A6F4-2B41-A8AD-C0A4-4B4D3D86B98B}" dt="2025-03-09T13:31:14.024" v="17"/>
          <ac:picMkLst>
            <pc:docMk/>
            <pc:sldMk cId="109857222" sldId="256"/>
            <ac:picMk id="43" creationId="{7A1B9F33-7262-F283-A67D-49EA4DC6C0C0}"/>
          </ac:picMkLst>
        </pc:picChg>
        <pc:picChg chg="add del">
          <ac:chgData name="Anam Rabbani (2425710)" userId="S::2425710@student.uwtsd.ac.uk::ea0972be-d5f8-4adf-b4db-1c2f5c17f8d6" providerId="AD" clId="Web-{7603A6F4-2B41-A8AD-C0A4-4B4D3D86B98B}" dt="2025-03-09T13:31:19.133" v="19"/>
          <ac:picMkLst>
            <pc:docMk/>
            <pc:sldMk cId="109857222" sldId="256"/>
            <ac:picMk id="48" creationId="{09182596-8100-FAD9-C8A5-446D8F0D00F5}"/>
          </ac:picMkLst>
        </pc:picChg>
        <pc:picChg chg="add del">
          <ac:chgData name="Anam Rabbani (2425710)" userId="S::2425710@student.uwtsd.ac.uk::ea0972be-d5f8-4adf-b4db-1c2f5c17f8d6" providerId="AD" clId="Web-{7603A6F4-2B41-A8AD-C0A4-4B4D3D86B98B}" dt="2025-03-09T13:31:23.118" v="21"/>
          <ac:picMkLst>
            <pc:docMk/>
            <pc:sldMk cId="109857222" sldId="256"/>
            <ac:picMk id="51" creationId="{F79BCE96-31F8-E858-8233-05BA1146ED38}"/>
          </ac:picMkLst>
        </pc:picChg>
        <pc:picChg chg="add del">
          <ac:chgData name="Anam Rabbani (2425710)" userId="S::2425710@student.uwtsd.ac.uk::ea0972be-d5f8-4adf-b4db-1c2f5c17f8d6" providerId="AD" clId="Web-{7603A6F4-2B41-A8AD-C0A4-4B4D3D86B98B}" dt="2025-03-09T13:31:26.306" v="23"/>
          <ac:picMkLst>
            <pc:docMk/>
            <pc:sldMk cId="109857222" sldId="256"/>
            <ac:picMk id="56" creationId="{7410AF11-46BE-6D3D-0B4B-93CA0F915875}"/>
          </ac:picMkLst>
        </pc:picChg>
        <pc:picChg chg="add del">
          <ac:chgData name="Anam Rabbani (2425710)" userId="S::2425710@student.uwtsd.ac.uk::ea0972be-d5f8-4adf-b4db-1c2f5c17f8d6" providerId="AD" clId="Web-{7603A6F4-2B41-A8AD-C0A4-4B4D3D86B98B}" dt="2025-03-09T13:31:32.415" v="25"/>
          <ac:picMkLst>
            <pc:docMk/>
            <pc:sldMk cId="109857222" sldId="256"/>
            <ac:picMk id="60" creationId="{7A1B9F33-7262-F283-A67D-49EA4DC6C0C0}"/>
          </ac:picMkLst>
        </pc:picChg>
        <pc:picChg chg="add">
          <ac:chgData name="Anam Rabbani (2425710)" userId="S::2425710@student.uwtsd.ac.uk::ea0972be-d5f8-4adf-b4db-1c2f5c17f8d6" providerId="AD" clId="Web-{7603A6F4-2B41-A8AD-C0A4-4B4D3D86B98B}" dt="2025-03-09T13:31:32.493" v="26"/>
          <ac:picMkLst>
            <pc:docMk/>
            <pc:sldMk cId="109857222" sldId="256"/>
            <ac:picMk id="65" creationId="{CBB9CC64-4518-7FC3-3B4D-7BEF2B7BE795}"/>
          </ac:picMkLst>
        </pc:picChg>
        <pc:cxnChg chg="add del">
          <ac:chgData name="Anam Rabbani (2425710)" userId="S::2425710@student.uwtsd.ac.uk::ea0972be-d5f8-4adf-b4db-1c2f5c17f8d6" providerId="AD" clId="Web-{7603A6F4-2B41-A8AD-C0A4-4B4D3D86B98B}" dt="2025-03-09T13:30:48.914" v="7"/>
          <ac:cxnSpMkLst>
            <pc:docMk/>
            <pc:sldMk cId="109857222" sldId="256"/>
            <ac:cxnSpMk id="15" creationId="{5E687E3B-9C6D-4102-8F38-DCB77C49C6FD}"/>
          </ac:cxnSpMkLst>
        </pc:cxnChg>
        <pc:cxnChg chg="add del">
          <ac:chgData name="Anam Rabbani (2425710)" userId="S::2425710@student.uwtsd.ac.uk::ea0972be-d5f8-4adf-b4db-1c2f5c17f8d6" providerId="AD" clId="Web-{7603A6F4-2B41-A8AD-C0A4-4B4D3D86B98B}" dt="2025-03-09T13:30:48.914" v="7"/>
          <ac:cxnSpMkLst>
            <pc:docMk/>
            <pc:sldMk cId="109857222" sldId="256"/>
            <ac:cxnSpMk id="17" creationId="{D2D5243F-6AFC-4A87-8525-C3B22EFD9438}"/>
          </ac:cxnSpMkLst>
        </pc:cxnChg>
        <pc:cxnChg chg="add del">
          <ac:chgData name="Anam Rabbani (2425710)" userId="S::2425710@student.uwtsd.ac.uk::ea0972be-d5f8-4adf-b4db-1c2f5c17f8d6" providerId="AD" clId="Web-{7603A6F4-2B41-A8AD-C0A4-4B4D3D86B98B}" dt="2025-03-09T13:30:48.914" v="7"/>
          <ac:cxnSpMkLst>
            <pc:docMk/>
            <pc:sldMk cId="109857222" sldId="256"/>
            <ac:cxnSpMk id="19" creationId="{573C7C39-C73B-4051-B742-C9086B7BE3EC}"/>
          </ac:cxnSpMkLst>
        </pc:cxnChg>
        <pc:cxnChg chg="add del">
          <ac:chgData name="Anam Rabbani (2425710)" userId="S::2425710@student.uwtsd.ac.uk::ea0972be-d5f8-4adf-b4db-1c2f5c17f8d6" providerId="AD" clId="Web-{7603A6F4-2B41-A8AD-C0A4-4B4D3D86B98B}" dt="2025-03-09T13:31:00.477" v="11"/>
          <ac:cxnSpMkLst>
            <pc:docMk/>
            <pc:sldMk cId="109857222" sldId="256"/>
            <ac:cxnSpMk id="26" creationId="{EE2E603F-4A95-4FE8-BB06-211DFD75DBEF}"/>
          </ac:cxnSpMkLst>
        </pc:cxnChg>
        <pc:cxnChg chg="add del">
          <ac:chgData name="Anam Rabbani (2425710)" userId="S::2425710@student.uwtsd.ac.uk::ea0972be-d5f8-4adf-b4db-1c2f5c17f8d6" providerId="AD" clId="Web-{7603A6F4-2B41-A8AD-C0A4-4B4D3D86B98B}" dt="2025-03-09T13:31:14.024" v="17"/>
          <ac:cxnSpMkLst>
            <pc:docMk/>
            <pc:sldMk cId="109857222" sldId="256"/>
            <ac:cxnSpMk id="45" creationId="{7CC73A33-65FF-41A9-A3B0-006753CD1028}"/>
          </ac:cxnSpMkLst>
        </pc:cxnChg>
        <pc:cxnChg chg="add del">
          <ac:chgData name="Anam Rabbani (2425710)" userId="S::2425710@student.uwtsd.ac.uk::ea0972be-d5f8-4adf-b4db-1c2f5c17f8d6" providerId="AD" clId="Web-{7603A6F4-2B41-A8AD-C0A4-4B4D3D86B98B}" dt="2025-03-09T13:31:23.118" v="21"/>
          <ac:cxnSpMkLst>
            <pc:docMk/>
            <pc:sldMk cId="109857222" sldId="256"/>
            <ac:cxnSpMk id="53" creationId="{EE2E603F-4A95-4FE8-BB06-211DFD75DBEF}"/>
          </ac:cxnSpMkLst>
        </pc:cxnChg>
        <pc:cxnChg chg="add del">
          <ac:chgData name="Anam Rabbani (2425710)" userId="S::2425710@student.uwtsd.ac.uk::ea0972be-d5f8-4adf-b4db-1c2f5c17f8d6" providerId="AD" clId="Web-{7603A6F4-2B41-A8AD-C0A4-4B4D3D86B98B}" dt="2025-03-09T13:31:32.415" v="25"/>
          <ac:cxnSpMkLst>
            <pc:docMk/>
            <pc:sldMk cId="109857222" sldId="256"/>
            <ac:cxnSpMk id="62" creationId="{7CC73A33-65FF-41A9-A3B0-006753CD1028}"/>
          </ac:cxnSpMkLst>
        </pc:cxnChg>
      </pc:sldChg>
      <pc:sldChg chg="addSp modSp new mod ord setBg">
        <pc:chgData name="Anam Rabbani (2425710)" userId="S::2425710@student.uwtsd.ac.uk::ea0972be-d5f8-4adf-b4db-1c2f5c17f8d6" providerId="AD" clId="Web-{7603A6F4-2B41-A8AD-C0A4-4B4D3D86B98B}" dt="2025-03-09T13:45:15.779" v="231"/>
        <pc:sldMkLst>
          <pc:docMk/>
          <pc:sldMk cId="3893921521" sldId="257"/>
        </pc:sldMkLst>
        <pc:spChg chg="mod">
          <ac:chgData name="Anam Rabbani (2425710)" userId="S::2425710@student.uwtsd.ac.uk::ea0972be-d5f8-4adf-b4db-1c2f5c17f8d6" providerId="AD" clId="Web-{7603A6F4-2B41-A8AD-C0A4-4B4D3D86B98B}" dt="2025-03-09T13:41:06.992" v="229"/>
          <ac:spMkLst>
            <pc:docMk/>
            <pc:sldMk cId="3893921521" sldId="257"/>
            <ac:spMk id="2" creationId="{115013A1-6095-A56B-0457-FAEB5C1735EB}"/>
          </ac:spMkLst>
        </pc:spChg>
        <pc:spChg chg="mod">
          <ac:chgData name="Anam Rabbani (2425710)" userId="S::2425710@student.uwtsd.ac.uk::ea0972be-d5f8-4adf-b4db-1c2f5c17f8d6" providerId="AD" clId="Web-{7603A6F4-2B41-A8AD-C0A4-4B4D3D86B98B}" dt="2025-03-09T13:41:06.992" v="229"/>
          <ac:spMkLst>
            <pc:docMk/>
            <pc:sldMk cId="3893921521" sldId="257"/>
            <ac:spMk id="3" creationId="{BBE44F70-D591-2BEF-D2CD-DB21A4491CF0}"/>
          </ac:spMkLst>
        </pc:spChg>
        <pc:spChg chg="add">
          <ac:chgData name="Anam Rabbani (2425710)" userId="S::2425710@student.uwtsd.ac.uk::ea0972be-d5f8-4adf-b4db-1c2f5c17f8d6" providerId="AD" clId="Web-{7603A6F4-2B41-A8AD-C0A4-4B4D3D86B98B}" dt="2025-03-09T13:41:06.992" v="229"/>
          <ac:spMkLst>
            <pc:docMk/>
            <pc:sldMk cId="3893921521" sldId="257"/>
            <ac:spMk id="8" creationId="{3946F6A7-0B48-49A7-8E23-3C1F0993999F}"/>
          </ac:spMkLst>
        </pc:spChg>
        <pc:spChg chg="add">
          <ac:chgData name="Anam Rabbani (2425710)" userId="S::2425710@student.uwtsd.ac.uk::ea0972be-d5f8-4adf-b4db-1c2f5c17f8d6" providerId="AD" clId="Web-{7603A6F4-2B41-A8AD-C0A4-4B4D3D86B98B}" dt="2025-03-09T13:41:06.992" v="229"/>
          <ac:spMkLst>
            <pc:docMk/>
            <pc:sldMk cId="3893921521" sldId="257"/>
            <ac:spMk id="10" creationId="{F53AD421-C5C8-4C52-9DD0-6A594F21A5DB}"/>
          </ac:spMkLst>
        </pc:spChg>
        <pc:spChg chg="add">
          <ac:chgData name="Anam Rabbani (2425710)" userId="S::2425710@student.uwtsd.ac.uk::ea0972be-d5f8-4adf-b4db-1c2f5c17f8d6" providerId="AD" clId="Web-{7603A6F4-2B41-A8AD-C0A4-4B4D3D86B98B}" dt="2025-03-09T13:41:06.992" v="229"/>
          <ac:spMkLst>
            <pc:docMk/>
            <pc:sldMk cId="3893921521" sldId="257"/>
            <ac:spMk id="12" creationId="{6D7E5B0F-5185-440A-8222-321C1D118ABE}"/>
          </ac:spMkLst>
        </pc:spChg>
      </pc:sldChg>
      <pc:sldChg chg="delSp modSp new mod ord modClrScheme chgLayout">
        <pc:chgData name="Anam Rabbani (2425710)" userId="S::2425710@student.uwtsd.ac.uk::ea0972be-d5f8-4adf-b4db-1c2f5c17f8d6" providerId="AD" clId="Web-{7603A6F4-2B41-A8AD-C0A4-4B4D3D86B98B}" dt="2025-03-09T13:54:47.638" v="367" actId="1076"/>
        <pc:sldMkLst>
          <pc:docMk/>
          <pc:sldMk cId="153598347" sldId="258"/>
        </pc:sldMkLst>
        <pc:spChg chg="del">
          <ac:chgData name="Anam Rabbani (2425710)" userId="S::2425710@student.uwtsd.ac.uk::ea0972be-d5f8-4adf-b4db-1c2f5c17f8d6" providerId="AD" clId="Web-{7603A6F4-2B41-A8AD-C0A4-4B4D3D86B98B}" dt="2025-03-09T13:52:22.697" v="354"/>
          <ac:spMkLst>
            <pc:docMk/>
            <pc:sldMk cId="153598347" sldId="258"/>
            <ac:spMk id="2" creationId="{FBD820A5-95C6-5452-BE0D-D116C29CBD41}"/>
          </ac:spMkLst>
        </pc:spChg>
        <pc:spChg chg="mod ord">
          <ac:chgData name="Anam Rabbani (2425710)" userId="S::2425710@student.uwtsd.ac.uk::ea0972be-d5f8-4adf-b4db-1c2f5c17f8d6" providerId="AD" clId="Web-{7603A6F4-2B41-A8AD-C0A4-4B4D3D86B98B}" dt="2025-03-09T13:54:47.638" v="367" actId="1076"/>
          <ac:spMkLst>
            <pc:docMk/>
            <pc:sldMk cId="153598347" sldId="258"/>
            <ac:spMk id="3" creationId="{44EC94FB-1B1D-FE11-41CE-C561582BF224}"/>
          </ac:spMkLst>
        </pc:spChg>
      </pc:sldChg>
      <pc:sldMasterChg chg="add del addSldLayout delSldLayout">
        <pc:chgData name="Anam Rabbani (2425710)" userId="S::2425710@student.uwtsd.ac.uk::ea0972be-d5f8-4adf-b4db-1c2f5c17f8d6" providerId="AD" clId="Web-{7603A6F4-2B41-A8AD-C0A4-4B4D3D86B98B}" dt="2025-03-09T13:31:32.493" v="26"/>
        <pc:sldMasterMkLst>
          <pc:docMk/>
          <pc:sldMasterMk cId="2460954070" sldId="2147483660"/>
        </pc:sldMasterMkLst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Anam Rabbani (2425710)" userId="S::2425710@student.uwtsd.ac.uk::ea0972be-d5f8-4adf-b4db-1c2f5c17f8d6" providerId="AD" clId="Web-{7603A6F4-2B41-A8AD-C0A4-4B4D3D86B98B}" dt="2025-03-09T13:31:23.118" v="21"/>
        <pc:sldMasterMkLst>
          <pc:docMk/>
          <pc:sldMasterMk cId="4278739365" sldId="2147483672"/>
        </pc:sldMasterMkLst>
        <pc:sldLayoutChg chg="add del">
          <pc:chgData name="Anam Rabbani (2425710)" userId="S::2425710@student.uwtsd.ac.uk::ea0972be-d5f8-4adf-b4db-1c2f5c17f8d6" providerId="AD" clId="Web-{7603A6F4-2B41-A8AD-C0A4-4B4D3D86B98B}" dt="2025-03-09T13:31:23.118" v="21"/>
          <pc:sldLayoutMkLst>
            <pc:docMk/>
            <pc:sldMasterMk cId="4278739365" sldId="2147483672"/>
            <pc:sldLayoutMk cId="189984382" sldId="2147483673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3.118" v="21"/>
          <pc:sldLayoutMkLst>
            <pc:docMk/>
            <pc:sldMasterMk cId="4278739365" sldId="2147483672"/>
            <pc:sldLayoutMk cId="1985373260" sldId="2147483674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3.118" v="21"/>
          <pc:sldLayoutMkLst>
            <pc:docMk/>
            <pc:sldMasterMk cId="4278739365" sldId="2147483672"/>
            <pc:sldLayoutMk cId="3946244805" sldId="2147483675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3.118" v="21"/>
          <pc:sldLayoutMkLst>
            <pc:docMk/>
            <pc:sldMasterMk cId="4278739365" sldId="2147483672"/>
            <pc:sldLayoutMk cId="3205646127" sldId="2147483676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3.118" v="21"/>
          <pc:sldLayoutMkLst>
            <pc:docMk/>
            <pc:sldMasterMk cId="4278739365" sldId="2147483672"/>
            <pc:sldLayoutMk cId="3944057815" sldId="2147483677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3.118" v="21"/>
          <pc:sldLayoutMkLst>
            <pc:docMk/>
            <pc:sldMasterMk cId="4278739365" sldId="2147483672"/>
            <pc:sldLayoutMk cId="3921988727" sldId="2147483678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3.118" v="21"/>
          <pc:sldLayoutMkLst>
            <pc:docMk/>
            <pc:sldMasterMk cId="4278739365" sldId="2147483672"/>
            <pc:sldLayoutMk cId="120523571" sldId="2147483679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3.118" v="21"/>
          <pc:sldLayoutMkLst>
            <pc:docMk/>
            <pc:sldMasterMk cId="4278739365" sldId="2147483672"/>
            <pc:sldLayoutMk cId="86663382" sldId="2147483680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3.118" v="21"/>
          <pc:sldLayoutMkLst>
            <pc:docMk/>
            <pc:sldMasterMk cId="4278739365" sldId="2147483672"/>
            <pc:sldLayoutMk cId="1045252453" sldId="2147483681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3.118" v="21"/>
          <pc:sldLayoutMkLst>
            <pc:docMk/>
            <pc:sldMasterMk cId="4278739365" sldId="2147483672"/>
            <pc:sldLayoutMk cId="402183171" sldId="2147483682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3.118" v="21"/>
          <pc:sldLayoutMkLst>
            <pc:docMk/>
            <pc:sldMasterMk cId="4278739365" sldId="2147483672"/>
            <pc:sldLayoutMk cId="68495689" sldId="2147483683"/>
          </pc:sldLayoutMkLst>
        </pc:sldLayoutChg>
      </pc:sldMasterChg>
      <pc:sldMasterChg chg="add del addSldLayout delSldLayout">
        <pc:chgData name="Anam Rabbani (2425710)" userId="S::2425710@student.uwtsd.ac.uk::ea0972be-d5f8-4adf-b4db-1c2f5c17f8d6" providerId="AD" clId="Web-{7603A6F4-2B41-A8AD-C0A4-4B4D3D86B98B}" dt="2025-03-09T13:31:19.133" v="19"/>
        <pc:sldMasterMkLst>
          <pc:docMk/>
          <pc:sldMasterMk cId="3366995267" sldId="2147483695"/>
        </pc:sldMasterMkLst>
        <pc:sldLayoutChg chg="add del">
          <pc:chgData name="Anam Rabbani (2425710)" userId="S::2425710@student.uwtsd.ac.uk::ea0972be-d5f8-4adf-b4db-1c2f5c17f8d6" providerId="AD" clId="Web-{7603A6F4-2B41-A8AD-C0A4-4B4D3D86B98B}" dt="2025-03-09T13:31:19.133" v="19"/>
          <pc:sldLayoutMkLst>
            <pc:docMk/>
            <pc:sldMasterMk cId="3366995267" sldId="2147483695"/>
            <pc:sldLayoutMk cId="1191948523" sldId="2147483684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19.133" v="19"/>
          <pc:sldLayoutMkLst>
            <pc:docMk/>
            <pc:sldMasterMk cId="3366995267" sldId="2147483695"/>
            <pc:sldLayoutMk cId="4022612466" sldId="2147483685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19.133" v="19"/>
          <pc:sldLayoutMkLst>
            <pc:docMk/>
            <pc:sldMasterMk cId="3366995267" sldId="2147483695"/>
            <pc:sldLayoutMk cId="1517707993" sldId="2147483686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19.133" v="19"/>
          <pc:sldLayoutMkLst>
            <pc:docMk/>
            <pc:sldMasterMk cId="3366995267" sldId="2147483695"/>
            <pc:sldLayoutMk cId="3804068879" sldId="2147483687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19.133" v="19"/>
          <pc:sldLayoutMkLst>
            <pc:docMk/>
            <pc:sldMasterMk cId="3366995267" sldId="2147483695"/>
            <pc:sldLayoutMk cId="688731790" sldId="2147483688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19.133" v="19"/>
          <pc:sldLayoutMkLst>
            <pc:docMk/>
            <pc:sldMasterMk cId="3366995267" sldId="2147483695"/>
            <pc:sldLayoutMk cId="3576382962" sldId="2147483689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19.133" v="19"/>
          <pc:sldLayoutMkLst>
            <pc:docMk/>
            <pc:sldMasterMk cId="3366995267" sldId="2147483695"/>
            <pc:sldLayoutMk cId="598249091" sldId="2147483690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19.133" v="19"/>
          <pc:sldLayoutMkLst>
            <pc:docMk/>
            <pc:sldMasterMk cId="3366995267" sldId="2147483695"/>
            <pc:sldLayoutMk cId="2030772029" sldId="2147483691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19.133" v="19"/>
          <pc:sldLayoutMkLst>
            <pc:docMk/>
            <pc:sldMasterMk cId="3366995267" sldId="2147483695"/>
            <pc:sldLayoutMk cId="3098179652" sldId="2147483692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19.133" v="19"/>
          <pc:sldLayoutMkLst>
            <pc:docMk/>
            <pc:sldMasterMk cId="3366995267" sldId="2147483695"/>
            <pc:sldLayoutMk cId="1687286391" sldId="2147483693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19.133" v="19"/>
          <pc:sldLayoutMkLst>
            <pc:docMk/>
            <pc:sldMasterMk cId="3366995267" sldId="2147483695"/>
            <pc:sldLayoutMk cId="1397792704" sldId="2147483694"/>
          </pc:sldLayoutMkLst>
        </pc:sldLayoutChg>
      </pc:sldMasterChg>
      <pc:sldMasterChg chg="add del addSldLayout delSldLayout">
        <pc:chgData name="Anam Rabbani (2425710)" userId="S::2425710@student.uwtsd.ac.uk::ea0972be-d5f8-4adf-b4db-1c2f5c17f8d6" providerId="AD" clId="Web-{7603A6F4-2B41-A8AD-C0A4-4B4D3D86B98B}" dt="2025-03-09T13:31:26.306" v="23"/>
        <pc:sldMasterMkLst>
          <pc:docMk/>
          <pc:sldMasterMk cId="1521655327" sldId="2147483708"/>
        </pc:sldMasterMkLst>
        <pc:sldLayoutChg chg="add del">
          <pc:chgData name="Anam Rabbani (2425710)" userId="S::2425710@student.uwtsd.ac.uk::ea0972be-d5f8-4adf-b4db-1c2f5c17f8d6" providerId="AD" clId="Web-{7603A6F4-2B41-A8AD-C0A4-4B4D3D86B98B}" dt="2025-03-09T13:31:26.306" v="23"/>
          <pc:sldLayoutMkLst>
            <pc:docMk/>
            <pc:sldMasterMk cId="1521655327" sldId="2147483708"/>
            <pc:sldLayoutMk cId="3387325574" sldId="2147483697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6.306" v="23"/>
          <pc:sldLayoutMkLst>
            <pc:docMk/>
            <pc:sldMasterMk cId="1521655327" sldId="2147483708"/>
            <pc:sldLayoutMk cId="2319750756" sldId="2147483698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6.306" v="23"/>
          <pc:sldLayoutMkLst>
            <pc:docMk/>
            <pc:sldMasterMk cId="1521655327" sldId="2147483708"/>
            <pc:sldLayoutMk cId="1585660805" sldId="2147483699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6.306" v="23"/>
          <pc:sldLayoutMkLst>
            <pc:docMk/>
            <pc:sldMasterMk cId="1521655327" sldId="2147483708"/>
            <pc:sldLayoutMk cId="3002091809" sldId="2147483700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6.306" v="23"/>
          <pc:sldLayoutMkLst>
            <pc:docMk/>
            <pc:sldMasterMk cId="1521655327" sldId="2147483708"/>
            <pc:sldLayoutMk cId="1402461660" sldId="2147483701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6.306" v="23"/>
          <pc:sldLayoutMkLst>
            <pc:docMk/>
            <pc:sldMasterMk cId="1521655327" sldId="2147483708"/>
            <pc:sldLayoutMk cId="3030615371" sldId="2147483702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6.306" v="23"/>
          <pc:sldLayoutMkLst>
            <pc:docMk/>
            <pc:sldMasterMk cId="1521655327" sldId="2147483708"/>
            <pc:sldLayoutMk cId="3871509436" sldId="2147483703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6.306" v="23"/>
          <pc:sldLayoutMkLst>
            <pc:docMk/>
            <pc:sldMasterMk cId="1521655327" sldId="2147483708"/>
            <pc:sldLayoutMk cId="3250873081" sldId="2147483704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6.306" v="23"/>
          <pc:sldLayoutMkLst>
            <pc:docMk/>
            <pc:sldMasterMk cId="1521655327" sldId="2147483708"/>
            <pc:sldLayoutMk cId="399909848" sldId="2147483705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6.306" v="23"/>
          <pc:sldLayoutMkLst>
            <pc:docMk/>
            <pc:sldMasterMk cId="1521655327" sldId="2147483708"/>
            <pc:sldLayoutMk cId="1904168495" sldId="2147483706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26.306" v="23"/>
          <pc:sldLayoutMkLst>
            <pc:docMk/>
            <pc:sldMasterMk cId="1521655327" sldId="2147483708"/>
            <pc:sldLayoutMk cId="148092358" sldId="2147483707"/>
          </pc:sldLayoutMkLst>
        </pc:sldLayoutChg>
      </pc:sldMasterChg>
      <pc:sldMasterChg chg="add del addSldLayout delSldLayout">
        <pc:chgData name="Anam Rabbani (2425710)" userId="S::2425710@student.uwtsd.ac.uk::ea0972be-d5f8-4adf-b4db-1c2f5c17f8d6" providerId="AD" clId="Web-{7603A6F4-2B41-A8AD-C0A4-4B4D3D86B98B}" dt="2025-03-09T13:31:32.415" v="25"/>
        <pc:sldMasterMkLst>
          <pc:docMk/>
          <pc:sldMasterMk cId="550023108" sldId="2147483721"/>
        </pc:sldMasterMkLst>
        <pc:sldLayoutChg chg="add del">
          <pc:chgData name="Anam Rabbani (2425710)" userId="S::2425710@student.uwtsd.ac.uk::ea0972be-d5f8-4adf-b4db-1c2f5c17f8d6" providerId="AD" clId="Web-{7603A6F4-2B41-A8AD-C0A4-4B4D3D86B98B}" dt="2025-03-09T13:31:32.415" v="25"/>
          <pc:sldLayoutMkLst>
            <pc:docMk/>
            <pc:sldMasterMk cId="550023108" sldId="2147483721"/>
            <pc:sldLayoutMk cId="99694372" sldId="2147483710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15" v="25"/>
          <pc:sldLayoutMkLst>
            <pc:docMk/>
            <pc:sldMasterMk cId="550023108" sldId="2147483721"/>
            <pc:sldLayoutMk cId="1138123002" sldId="2147483711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15" v="25"/>
          <pc:sldLayoutMkLst>
            <pc:docMk/>
            <pc:sldMasterMk cId="550023108" sldId="2147483721"/>
            <pc:sldLayoutMk cId="506436485" sldId="2147483712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15" v="25"/>
          <pc:sldLayoutMkLst>
            <pc:docMk/>
            <pc:sldMasterMk cId="550023108" sldId="2147483721"/>
            <pc:sldLayoutMk cId="2497087414" sldId="2147483713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15" v="25"/>
          <pc:sldLayoutMkLst>
            <pc:docMk/>
            <pc:sldMasterMk cId="550023108" sldId="2147483721"/>
            <pc:sldLayoutMk cId="2195902121" sldId="2147483714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15" v="25"/>
          <pc:sldLayoutMkLst>
            <pc:docMk/>
            <pc:sldMasterMk cId="550023108" sldId="2147483721"/>
            <pc:sldLayoutMk cId="3925862686" sldId="2147483715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15" v="25"/>
          <pc:sldLayoutMkLst>
            <pc:docMk/>
            <pc:sldMasterMk cId="550023108" sldId="2147483721"/>
            <pc:sldLayoutMk cId="1087004831" sldId="2147483716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15" v="25"/>
          <pc:sldLayoutMkLst>
            <pc:docMk/>
            <pc:sldMasterMk cId="550023108" sldId="2147483721"/>
            <pc:sldLayoutMk cId="1775089055" sldId="2147483717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15" v="25"/>
          <pc:sldLayoutMkLst>
            <pc:docMk/>
            <pc:sldMasterMk cId="550023108" sldId="2147483721"/>
            <pc:sldLayoutMk cId="1415240193" sldId="2147483718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15" v="25"/>
          <pc:sldLayoutMkLst>
            <pc:docMk/>
            <pc:sldMasterMk cId="550023108" sldId="2147483721"/>
            <pc:sldLayoutMk cId="1362756063" sldId="2147483719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15" v="25"/>
          <pc:sldLayoutMkLst>
            <pc:docMk/>
            <pc:sldMasterMk cId="550023108" sldId="2147483721"/>
            <pc:sldLayoutMk cId="4054673976" sldId="2147483720"/>
          </pc:sldLayoutMkLst>
        </pc:sldLayoutChg>
      </pc:sldMasterChg>
      <pc:sldMasterChg chg="add del addSldLayout delSldLayout">
        <pc:chgData name="Anam Rabbani (2425710)" userId="S::2425710@student.uwtsd.ac.uk::ea0972be-d5f8-4adf-b4db-1c2f5c17f8d6" providerId="AD" clId="Web-{7603A6F4-2B41-A8AD-C0A4-4B4D3D86B98B}" dt="2025-03-09T13:31:00.477" v="11"/>
        <pc:sldMasterMkLst>
          <pc:docMk/>
          <pc:sldMasterMk cId="1161111210" sldId="2147483721"/>
        </pc:sldMasterMkLst>
        <pc:sldLayoutChg chg="add del">
          <pc:chgData name="Anam Rabbani (2425710)" userId="S::2425710@student.uwtsd.ac.uk::ea0972be-d5f8-4adf-b4db-1c2f5c17f8d6" providerId="AD" clId="Web-{7603A6F4-2B41-A8AD-C0A4-4B4D3D86B98B}" dt="2025-03-09T13:31:00.477" v="11"/>
          <pc:sldLayoutMkLst>
            <pc:docMk/>
            <pc:sldMasterMk cId="1161111210" sldId="2147483721"/>
            <pc:sldLayoutMk cId="3379096286" sldId="2147483710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0.477" v="11"/>
          <pc:sldLayoutMkLst>
            <pc:docMk/>
            <pc:sldMasterMk cId="1161111210" sldId="2147483721"/>
            <pc:sldLayoutMk cId="3142561798" sldId="2147483711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0.477" v="11"/>
          <pc:sldLayoutMkLst>
            <pc:docMk/>
            <pc:sldMasterMk cId="1161111210" sldId="2147483721"/>
            <pc:sldLayoutMk cId="1195570603" sldId="2147483712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0.477" v="11"/>
          <pc:sldLayoutMkLst>
            <pc:docMk/>
            <pc:sldMasterMk cId="1161111210" sldId="2147483721"/>
            <pc:sldLayoutMk cId="1969706070" sldId="2147483713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0.477" v="11"/>
          <pc:sldLayoutMkLst>
            <pc:docMk/>
            <pc:sldMasterMk cId="1161111210" sldId="2147483721"/>
            <pc:sldLayoutMk cId="3608313731" sldId="2147483714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0.477" v="11"/>
          <pc:sldLayoutMkLst>
            <pc:docMk/>
            <pc:sldMasterMk cId="1161111210" sldId="2147483721"/>
            <pc:sldLayoutMk cId="2935731652" sldId="2147483715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0.477" v="11"/>
          <pc:sldLayoutMkLst>
            <pc:docMk/>
            <pc:sldMasterMk cId="1161111210" sldId="2147483721"/>
            <pc:sldLayoutMk cId="2368713882" sldId="2147483716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0.477" v="11"/>
          <pc:sldLayoutMkLst>
            <pc:docMk/>
            <pc:sldMasterMk cId="1161111210" sldId="2147483721"/>
            <pc:sldLayoutMk cId="1403564949" sldId="2147483717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0.477" v="11"/>
          <pc:sldLayoutMkLst>
            <pc:docMk/>
            <pc:sldMasterMk cId="1161111210" sldId="2147483721"/>
            <pc:sldLayoutMk cId="598869416" sldId="2147483718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0.477" v="11"/>
          <pc:sldLayoutMkLst>
            <pc:docMk/>
            <pc:sldMasterMk cId="1161111210" sldId="2147483721"/>
            <pc:sldLayoutMk cId="2452288976" sldId="2147483719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0.477" v="11"/>
          <pc:sldLayoutMkLst>
            <pc:docMk/>
            <pc:sldMasterMk cId="1161111210" sldId="2147483721"/>
            <pc:sldLayoutMk cId="1835869502" sldId="2147483720"/>
          </pc:sldLayoutMkLst>
        </pc:sldLayoutChg>
      </pc:sldMasterChg>
      <pc:sldMasterChg chg="add del addSldLayout delSldLayout">
        <pc:chgData name="Anam Rabbani (2425710)" userId="S::2425710@student.uwtsd.ac.uk::ea0972be-d5f8-4adf-b4db-1c2f5c17f8d6" providerId="AD" clId="Web-{7603A6F4-2B41-A8AD-C0A4-4B4D3D86B98B}" dt="2025-03-09T13:30:52.117" v="9"/>
        <pc:sldMasterMkLst>
          <pc:docMk/>
          <pc:sldMasterMk cId="1284813980" sldId="2147483734"/>
        </pc:sldMasterMkLst>
        <pc:sldLayoutChg chg="add del">
          <pc:chgData name="Anam Rabbani (2425710)" userId="S::2425710@student.uwtsd.ac.uk::ea0972be-d5f8-4adf-b4db-1c2f5c17f8d6" providerId="AD" clId="Web-{7603A6F4-2B41-A8AD-C0A4-4B4D3D86B98B}" dt="2025-03-09T13:30:52.117" v="9"/>
          <pc:sldLayoutMkLst>
            <pc:docMk/>
            <pc:sldMasterMk cId="1284813980" sldId="2147483734"/>
            <pc:sldLayoutMk cId="553002420" sldId="2147483723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52.117" v="9"/>
          <pc:sldLayoutMkLst>
            <pc:docMk/>
            <pc:sldMasterMk cId="1284813980" sldId="2147483734"/>
            <pc:sldLayoutMk cId="2014377924" sldId="2147483724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52.117" v="9"/>
          <pc:sldLayoutMkLst>
            <pc:docMk/>
            <pc:sldMasterMk cId="1284813980" sldId="2147483734"/>
            <pc:sldLayoutMk cId="4001431074" sldId="2147483725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52.117" v="9"/>
          <pc:sldLayoutMkLst>
            <pc:docMk/>
            <pc:sldMasterMk cId="1284813980" sldId="2147483734"/>
            <pc:sldLayoutMk cId="2658081552" sldId="2147483726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52.117" v="9"/>
          <pc:sldLayoutMkLst>
            <pc:docMk/>
            <pc:sldMasterMk cId="1284813980" sldId="2147483734"/>
            <pc:sldLayoutMk cId="909237414" sldId="2147483727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52.117" v="9"/>
          <pc:sldLayoutMkLst>
            <pc:docMk/>
            <pc:sldMasterMk cId="1284813980" sldId="2147483734"/>
            <pc:sldLayoutMk cId="638962021" sldId="2147483728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52.117" v="9"/>
          <pc:sldLayoutMkLst>
            <pc:docMk/>
            <pc:sldMasterMk cId="1284813980" sldId="2147483734"/>
            <pc:sldLayoutMk cId="2457074236" sldId="2147483729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52.117" v="9"/>
          <pc:sldLayoutMkLst>
            <pc:docMk/>
            <pc:sldMasterMk cId="1284813980" sldId="2147483734"/>
            <pc:sldLayoutMk cId="2401677079" sldId="2147483730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52.117" v="9"/>
          <pc:sldLayoutMkLst>
            <pc:docMk/>
            <pc:sldMasterMk cId="1284813980" sldId="2147483734"/>
            <pc:sldLayoutMk cId="3487312604" sldId="2147483731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52.117" v="9"/>
          <pc:sldLayoutMkLst>
            <pc:docMk/>
            <pc:sldMasterMk cId="1284813980" sldId="2147483734"/>
            <pc:sldLayoutMk cId="364375186" sldId="2147483732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52.117" v="9"/>
          <pc:sldLayoutMkLst>
            <pc:docMk/>
            <pc:sldMasterMk cId="1284813980" sldId="2147483734"/>
            <pc:sldLayoutMk cId="3646430940" sldId="2147483733"/>
          </pc:sldLayoutMkLst>
        </pc:sldLayoutChg>
      </pc:sldMasterChg>
      <pc:sldMasterChg chg="add del addSldLayout delSldLayout">
        <pc:chgData name="Anam Rabbani (2425710)" userId="S::2425710@student.uwtsd.ac.uk::ea0972be-d5f8-4adf-b4db-1c2f5c17f8d6" providerId="AD" clId="Web-{7603A6F4-2B41-A8AD-C0A4-4B4D3D86B98B}" dt="2025-03-09T13:31:09.555" v="15"/>
        <pc:sldMasterMkLst>
          <pc:docMk/>
          <pc:sldMasterMk cId="2287180823" sldId="2147483734"/>
        </pc:sldMasterMkLst>
        <pc:sldLayoutChg chg="add del">
          <pc:chgData name="Anam Rabbani (2425710)" userId="S::2425710@student.uwtsd.ac.uk::ea0972be-d5f8-4adf-b4db-1c2f5c17f8d6" providerId="AD" clId="Web-{7603A6F4-2B41-A8AD-C0A4-4B4D3D86B98B}" dt="2025-03-09T13:31:09.555" v="15"/>
          <pc:sldLayoutMkLst>
            <pc:docMk/>
            <pc:sldMasterMk cId="2287180823" sldId="2147483734"/>
            <pc:sldLayoutMk cId="3595545758" sldId="2147483723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9.555" v="15"/>
          <pc:sldLayoutMkLst>
            <pc:docMk/>
            <pc:sldMasterMk cId="2287180823" sldId="2147483734"/>
            <pc:sldLayoutMk cId="1007243984" sldId="2147483724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9.555" v="15"/>
          <pc:sldLayoutMkLst>
            <pc:docMk/>
            <pc:sldMasterMk cId="2287180823" sldId="2147483734"/>
            <pc:sldLayoutMk cId="1543843595" sldId="2147483725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9.555" v="15"/>
          <pc:sldLayoutMkLst>
            <pc:docMk/>
            <pc:sldMasterMk cId="2287180823" sldId="2147483734"/>
            <pc:sldLayoutMk cId="982870486" sldId="2147483726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9.555" v="15"/>
          <pc:sldLayoutMkLst>
            <pc:docMk/>
            <pc:sldMasterMk cId="2287180823" sldId="2147483734"/>
            <pc:sldLayoutMk cId="2112448519" sldId="2147483727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9.555" v="15"/>
          <pc:sldLayoutMkLst>
            <pc:docMk/>
            <pc:sldMasterMk cId="2287180823" sldId="2147483734"/>
            <pc:sldLayoutMk cId="938913352" sldId="2147483728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9.555" v="15"/>
          <pc:sldLayoutMkLst>
            <pc:docMk/>
            <pc:sldMasterMk cId="2287180823" sldId="2147483734"/>
            <pc:sldLayoutMk cId="4127832198" sldId="2147483729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9.555" v="15"/>
          <pc:sldLayoutMkLst>
            <pc:docMk/>
            <pc:sldMasterMk cId="2287180823" sldId="2147483734"/>
            <pc:sldLayoutMk cId="2699526552" sldId="2147483730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9.555" v="15"/>
          <pc:sldLayoutMkLst>
            <pc:docMk/>
            <pc:sldMasterMk cId="2287180823" sldId="2147483734"/>
            <pc:sldLayoutMk cId="637532932" sldId="2147483731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9.555" v="15"/>
          <pc:sldLayoutMkLst>
            <pc:docMk/>
            <pc:sldMasterMk cId="2287180823" sldId="2147483734"/>
            <pc:sldLayoutMk cId="693187692" sldId="2147483732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09.555" v="15"/>
          <pc:sldLayoutMkLst>
            <pc:docMk/>
            <pc:sldMasterMk cId="2287180823" sldId="2147483734"/>
            <pc:sldLayoutMk cId="3670544387" sldId="2147483733"/>
          </pc:sldLayoutMkLst>
        </pc:sldLayoutChg>
      </pc:sldMasterChg>
      <pc:sldMasterChg chg="add del addSldLayout delSldLayout">
        <pc:chgData name="Anam Rabbani (2425710)" userId="S::2425710@student.uwtsd.ac.uk::ea0972be-d5f8-4adf-b4db-1c2f5c17f8d6" providerId="AD" clId="Web-{7603A6F4-2B41-A8AD-C0A4-4B4D3D86B98B}" dt="2025-03-09T13:31:32.493" v="26"/>
        <pc:sldMasterMkLst>
          <pc:docMk/>
          <pc:sldMasterMk cId="743442917" sldId="2147483747"/>
        </pc:sldMasterMkLst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743442917" sldId="2147483747"/>
            <pc:sldLayoutMk cId="1289894875" sldId="2147483736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743442917" sldId="2147483747"/>
            <pc:sldLayoutMk cId="2196635643" sldId="2147483737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743442917" sldId="2147483747"/>
            <pc:sldLayoutMk cId="848359859" sldId="2147483738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743442917" sldId="2147483747"/>
            <pc:sldLayoutMk cId="1453401613" sldId="2147483739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743442917" sldId="2147483747"/>
            <pc:sldLayoutMk cId="2278741551" sldId="2147483740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743442917" sldId="2147483747"/>
            <pc:sldLayoutMk cId="4252561129" sldId="2147483741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743442917" sldId="2147483747"/>
            <pc:sldLayoutMk cId="74056006" sldId="2147483742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743442917" sldId="2147483747"/>
            <pc:sldLayoutMk cId="4234999038" sldId="2147483743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743442917" sldId="2147483747"/>
            <pc:sldLayoutMk cId="447693159" sldId="2147483744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743442917" sldId="2147483747"/>
            <pc:sldLayoutMk cId="1247607724" sldId="2147483745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1:32.493" v="26"/>
          <pc:sldLayoutMkLst>
            <pc:docMk/>
            <pc:sldMasterMk cId="743442917" sldId="2147483747"/>
            <pc:sldLayoutMk cId="2768022582" sldId="2147483746"/>
          </pc:sldLayoutMkLst>
        </pc:sldLayoutChg>
      </pc:sldMasterChg>
      <pc:sldMasterChg chg="add del addSldLayout delSldLayout">
        <pc:chgData name="Anam Rabbani (2425710)" userId="S::2425710@student.uwtsd.ac.uk::ea0972be-d5f8-4adf-b4db-1c2f5c17f8d6" providerId="AD" clId="Web-{7603A6F4-2B41-A8AD-C0A4-4B4D3D86B98B}" dt="2025-03-09T13:30:48.914" v="7"/>
        <pc:sldMasterMkLst>
          <pc:docMk/>
          <pc:sldMasterMk cId="1706788909" sldId="2147483747"/>
        </pc:sldMasterMkLst>
        <pc:sldLayoutChg chg="add del">
          <pc:chgData name="Anam Rabbani (2425710)" userId="S::2425710@student.uwtsd.ac.uk::ea0972be-d5f8-4adf-b4db-1c2f5c17f8d6" providerId="AD" clId="Web-{7603A6F4-2B41-A8AD-C0A4-4B4D3D86B98B}" dt="2025-03-09T13:30:48.914" v="7"/>
          <pc:sldLayoutMkLst>
            <pc:docMk/>
            <pc:sldMasterMk cId="1706788909" sldId="2147483747"/>
            <pc:sldLayoutMk cId="3612129150" sldId="2147483736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48.914" v="7"/>
          <pc:sldLayoutMkLst>
            <pc:docMk/>
            <pc:sldMasterMk cId="1706788909" sldId="2147483747"/>
            <pc:sldLayoutMk cId="4043166778" sldId="2147483737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48.914" v="7"/>
          <pc:sldLayoutMkLst>
            <pc:docMk/>
            <pc:sldMasterMk cId="1706788909" sldId="2147483747"/>
            <pc:sldLayoutMk cId="2155038781" sldId="2147483738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48.914" v="7"/>
          <pc:sldLayoutMkLst>
            <pc:docMk/>
            <pc:sldMasterMk cId="1706788909" sldId="2147483747"/>
            <pc:sldLayoutMk cId="202861137" sldId="2147483739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48.914" v="7"/>
          <pc:sldLayoutMkLst>
            <pc:docMk/>
            <pc:sldMasterMk cId="1706788909" sldId="2147483747"/>
            <pc:sldLayoutMk cId="4278413751" sldId="2147483740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48.914" v="7"/>
          <pc:sldLayoutMkLst>
            <pc:docMk/>
            <pc:sldMasterMk cId="1706788909" sldId="2147483747"/>
            <pc:sldLayoutMk cId="1685867966" sldId="2147483741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48.914" v="7"/>
          <pc:sldLayoutMkLst>
            <pc:docMk/>
            <pc:sldMasterMk cId="1706788909" sldId="2147483747"/>
            <pc:sldLayoutMk cId="3784833750" sldId="2147483742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48.914" v="7"/>
          <pc:sldLayoutMkLst>
            <pc:docMk/>
            <pc:sldMasterMk cId="1706788909" sldId="2147483747"/>
            <pc:sldLayoutMk cId="2204698737" sldId="2147483743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48.914" v="7"/>
          <pc:sldLayoutMkLst>
            <pc:docMk/>
            <pc:sldMasterMk cId="1706788909" sldId="2147483747"/>
            <pc:sldLayoutMk cId="835392462" sldId="2147483744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48.914" v="7"/>
          <pc:sldLayoutMkLst>
            <pc:docMk/>
            <pc:sldMasterMk cId="1706788909" sldId="2147483747"/>
            <pc:sldLayoutMk cId="3557429726" sldId="2147483745"/>
          </pc:sldLayoutMkLst>
        </pc:sldLayoutChg>
        <pc:sldLayoutChg chg="add del">
          <pc:chgData name="Anam Rabbani (2425710)" userId="S::2425710@student.uwtsd.ac.uk::ea0972be-d5f8-4adf-b4db-1c2f5c17f8d6" providerId="AD" clId="Web-{7603A6F4-2B41-A8AD-C0A4-4B4D3D86B98B}" dt="2025-03-09T13:30:48.914" v="7"/>
          <pc:sldLayoutMkLst>
            <pc:docMk/>
            <pc:sldMasterMk cId="1706788909" sldId="2147483747"/>
            <pc:sldLayoutMk cId="1766796117" sldId="2147483746"/>
          </pc:sldLayoutMkLst>
        </pc:sldLayoutChg>
      </pc:sldMasterChg>
    </pc:docChg>
  </pc:docChgLst>
  <pc:docChgLst>
    <pc:chgData name="Anam Rabbani (2425710)" userId="S::2425710@student.uwtsd.ac.uk::ea0972be-d5f8-4adf-b4db-1c2f5c17f8d6" providerId="AD" clId="Web-{AABDDBC2-2935-3731-2899-B4FF69DF3942}"/>
    <pc:docChg chg="addSld modSld addMainMaster delMainMaster">
      <pc:chgData name="Anam Rabbani (2425710)" userId="S::2425710@student.uwtsd.ac.uk::ea0972be-d5f8-4adf-b4db-1c2f5c17f8d6" providerId="AD" clId="Web-{AABDDBC2-2935-3731-2899-B4FF69DF3942}" dt="2025-03-13T06:25:47.891" v="1567" actId="20577"/>
      <pc:docMkLst>
        <pc:docMk/>
      </pc:docMkLst>
      <pc:sldChg chg="delSp modSp mod modClrScheme delDesignElem chgLayout">
        <pc:chgData name="Anam Rabbani (2425710)" userId="S::2425710@student.uwtsd.ac.uk::ea0972be-d5f8-4adf-b4db-1c2f5c17f8d6" providerId="AD" clId="Web-{AABDDBC2-2935-3731-2899-B4FF69DF3942}" dt="2025-03-13T05:50:43.447" v="688" actId="20577"/>
        <pc:sldMkLst>
          <pc:docMk/>
          <pc:sldMk cId="109857222" sldId="256"/>
        </pc:sldMkLst>
        <pc:spChg chg="mod ord">
          <ac:chgData name="Anam Rabbani (2425710)" userId="S::2425710@student.uwtsd.ac.uk::ea0972be-d5f8-4adf-b4db-1c2f5c17f8d6" providerId="AD" clId="Web-{AABDDBC2-2935-3731-2899-B4FF69DF3942}" dt="2025-03-13T05:48:20.707" v="672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nam Rabbani (2425710)" userId="S::2425710@student.uwtsd.ac.uk::ea0972be-d5f8-4adf-b4db-1c2f5c17f8d6" providerId="AD" clId="Web-{AABDDBC2-2935-3731-2899-B4FF69DF3942}" dt="2025-03-13T05:50:43.447" v="688" actId="20577"/>
          <ac:spMkLst>
            <pc:docMk/>
            <pc:sldMk cId="109857222" sldId="256"/>
            <ac:spMk id="3" creationId="{00000000-0000-0000-0000-000000000000}"/>
          </ac:spMkLst>
        </pc:spChg>
        <pc:spChg chg="del mod">
          <ac:chgData name="Anam Rabbani (2425710)" userId="S::2425710@student.uwtsd.ac.uk::ea0972be-d5f8-4adf-b4db-1c2f5c17f8d6" providerId="AD" clId="Web-{AABDDBC2-2935-3731-2899-B4FF69DF3942}" dt="2025-03-12T19:50:50.333" v="4"/>
          <ac:spMkLst>
            <pc:docMk/>
            <pc:sldMk cId="109857222" sldId="256"/>
            <ac:spMk id="6" creationId="{373763FE-A590-8B49-31B8-617794F4E733}"/>
          </ac:spMkLst>
        </pc:spChg>
        <pc:spChg chg="del mod">
          <ac:chgData name="Anam Rabbani (2425710)" userId="S::2425710@student.uwtsd.ac.uk::ea0972be-d5f8-4adf-b4db-1c2f5c17f8d6" providerId="AD" clId="Web-{AABDDBC2-2935-3731-2899-B4FF69DF3942}" dt="2025-03-12T20:24:14.856" v="113"/>
          <ac:spMkLst>
            <pc:docMk/>
            <pc:sldMk cId="109857222" sldId="256"/>
            <ac:spMk id="64" creationId="{CFA5B9DB-0BF9-4260-A97B-936524F9668F}"/>
          </ac:spMkLst>
        </pc:spChg>
        <pc:spChg chg="del">
          <ac:chgData name="Anam Rabbani (2425710)" userId="S::2425710@student.uwtsd.ac.uk::ea0972be-d5f8-4adf-b4db-1c2f5c17f8d6" providerId="AD" clId="Web-{AABDDBC2-2935-3731-2899-B4FF69DF3942}" dt="2025-03-12T20:24:14.856" v="113"/>
          <ac:spMkLst>
            <pc:docMk/>
            <pc:sldMk cId="109857222" sldId="256"/>
            <ac:spMk id="66" creationId="{59824785-89B4-4433-955A-F2C847B1534D}"/>
          </ac:spMkLst>
        </pc:spChg>
        <pc:spChg chg="del">
          <ac:chgData name="Anam Rabbani (2425710)" userId="S::2425710@student.uwtsd.ac.uk::ea0972be-d5f8-4adf-b4db-1c2f5c17f8d6" providerId="AD" clId="Web-{AABDDBC2-2935-3731-2899-B4FF69DF3942}" dt="2025-03-12T20:24:14.856" v="113"/>
          <ac:spMkLst>
            <pc:docMk/>
            <pc:sldMk cId="109857222" sldId="256"/>
            <ac:spMk id="67" creationId="{CB2E64D6-3AEB-4AFF-9475-E210F85E0AA7}"/>
          </ac:spMkLst>
        </pc:spChg>
        <pc:picChg chg="mod">
          <ac:chgData name="Anam Rabbani (2425710)" userId="S::2425710@student.uwtsd.ac.uk::ea0972be-d5f8-4adf-b4db-1c2f5c17f8d6" providerId="AD" clId="Web-{AABDDBC2-2935-3731-2899-B4FF69DF3942}" dt="2025-03-12T20:24:19.700" v="114" actId="1076"/>
          <ac:picMkLst>
            <pc:docMk/>
            <pc:sldMk cId="109857222" sldId="256"/>
            <ac:picMk id="5" creationId="{1E666BDF-906A-9FE8-B78D-ACEA8331829D}"/>
          </ac:picMkLst>
        </pc:picChg>
        <pc:picChg chg="del">
          <ac:chgData name="Anam Rabbani (2425710)" userId="S::2425710@student.uwtsd.ac.uk::ea0972be-d5f8-4adf-b4db-1c2f5c17f8d6" providerId="AD" clId="Web-{AABDDBC2-2935-3731-2899-B4FF69DF3942}" dt="2025-03-12T20:23:15.370" v="105"/>
          <ac:picMkLst>
            <pc:docMk/>
            <pc:sldMk cId="109857222" sldId="256"/>
            <ac:picMk id="8" creationId="{22E31178-6E34-D9B7-1E14-AD99764E63B7}"/>
          </ac:picMkLst>
        </pc:picChg>
      </pc:sldChg>
      <pc:sldChg chg="addSp delSp modSp mod modClrScheme delDesignElem chgLayout">
        <pc:chgData name="Anam Rabbani (2425710)" userId="S::2425710@student.uwtsd.ac.uk::ea0972be-d5f8-4adf-b4db-1c2f5c17f8d6" providerId="AD" clId="Web-{AABDDBC2-2935-3731-2899-B4FF69DF3942}" dt="2025-03-13T06:17:02.528" v="1112" actId="20577"/>
        <pc:sldMkLst>
          <pc:docMk/>
          <pc:sldMk cId="3893921521" sldId="257"/>
        </pc:sldMkLst>
        <pc:spChg chg="mod ord">
          <ac:chgData name="Anam Rabbani (2425710)" userId="S::2425710@student.uwtsd.ac.uk::ea0972be-d5f8-4adf-b4db-1c2f5c17f8d6" providerId="AD" clId="Web-{AABDDBC2-2935-3731-2899-B4FF69DF3942}" dt="2025-03-12T21:01:20.592" v="496" actId="20577"/>
          <ac:spMkLst>
            <pc:docMk/>
            <pc:sldMk cId="3893921521" sldId="257"/>
            <ac:spMk id="2" creationId="{115013A1-6095-A56B-0457-FAEB5C1735EB}"/>
          </ac:spMkLst>
        </pc:spChg>
        <pc:spChg chg="mod ord">
          <ac:chgData name="Anam Rabbani (2425710)" userId="S::2425710@student.uwtsd.ac.uk::ea0972be-d5f8-4adf-b4db-1c2f5c17f8d6" providerId="AD" clId="Web-{AABDDBC2-2935-3731-2899-B4FF69DF3942}" dt="2025-03-12T20:46:49.905" v="234" actId="1076"/>
          <ac:spMkLst>
            <pc:docMk/>
            <pc:sldMk cId="3893921521" sldId="257"/>
            <ac:spMk id="3" creationId="{BBE44F70-D591-2BEF-D2CD-DB21A4491CF0}"/>
          </ac:spMkLst>
        </pc:spChg>
        <pc:spChg chg="add del mod">
          <ac:chgData name="Anam Rabbani (2425710)" userId="S::2425710@student.uwtsd.ac.uk::ea0972be-d5f8-4adf-b4db-1c2f5c17f8d6" providerId="AD" clId="Web-{AABDDBC2-2935-3731-2899-B4FF69DF3942}" dt="2025-03-12T20:47:30.766" v="238"/>
          <ac:spMkLst>
            <pc:docMk/>
            <pc:sldMk cId="3893921521" sldId="257"/>
            <ac:spMk id="6" creationId="{8698D0AB-FF51-6D67-2448-B4B269521FDE}"/>
          </ac:spMkLst>
        </pc:spChg>
        <pc:spChg chg="add mod">
          <ac:chgData name="Anam Rabbani (2425710)" userId="S::2425710@student.uwtsd.ac.uk::ea0972be-d5f8-4adf-b4db-1c2f5c17f8d6" providerId="AD" clId="Web-{AABDDBC2-2935-3731-2899-B4FF69DF3942}" dt="2025-03-13T06:17:02.528" v="1112" actId="20577"/>
          <ac:spMkLst>
            <pc:docMk/>
            <pc:sldMk cId="3893921521" sldId="257"/>
            <ac:spMk id="7" creationId="{208B9726-21B8-33A5-4C2C-9394753C51F9}"/>
          </ac:spMkLst>
        </pc:spChg>
        <pc:spChg chg="del">
          <ac:chgData name="Anam Rabbani (2425710)" userId="S::2425710@student.uwtsd.ac.uk::ea0972be-d5f8-4adf-b4db-1c2f5c17f8d6" providerId="AD" clId="Web-{AABDDBC2-2935-3731-2899-B4FF69DF3942}" dt="2025-03-12T20:25:10.890" v="128"/>
          <ac:spMkLst>
            <pc:docMk/>
            <pc:sldMk cId="3893921521" sldId="257"/>
            <ac:spMk id="8" creationId="{3946F6A7-0B48-49A7-8E23-3C1F0993999F}"/>
          </ac:spMkLst>
        </pc:spChg>
        <pc:spChg chg="del">
          <ac:chgData name="Anam Rabbani (2425710)" userId="S::2425710@student.uwtsd.ac.uk::ea0972be-d5f8-4adf-b4db-1c2f5c17f8d6" providerId="AD" clId="Web-{AABDDBC2-2935-3731-2899-B4FF69DF3942}" dt="2025-03-12T20:25:10.890" v="128"/>
          <ac:spMkLst>
            <pc:docMk/>
            <pc:sldMk cId="3893921521" sldId="257"/>
            <ac:spMk id="10" creationId="{F53AD421-C5C8-4C52-9DD0-6A594F21A5DB}"/>
          </ac:spMkLst>
        </pc:spChg>
        <pc:spChg chg="del">
          <ac:chgData name="Anam Rabbani (2425710)" userId="S::2425710@student.uwtsd.ac.uk::ea0972be-d5f8-4adf-b4db-1c2f5c17f8d6" providerId="AD" clId="Web-{AABDDBC2-2935-3731-2899-B4FF69DF3942}" dt="2025-03-12T20:25:10.890" v="128"/>
          <ac:spMkLst>
            <pc:docMk/>
            <pc:sldMk cId="3893921521" sldId="257"/>
            <ac:spMk id="12" creationId="{6D7E5B0F-5185-440A-8222-321C1D118ABE}"/>
          </ac:spMkLst>
        </pc:spChg>
        <pc:picChg chg="add mod">
          <ac:chgData name="Anam Rabbani (2425710)" userId="S::2425710@student.uwtsd.ac.uk::ea0972be-d5f8-4adf-b4db-1c2f5c17f8d6" providerId="AD" clId="Web-{AABDDBC2-2935-3731-2899-B4FF69DF3942}" dt="2025-03-12T20:34:32.300" v="185" actId="14100"/>
          <ac:picMkLst>
            <pc:docMk/>
            <pc:sldMk cId="3893921521" sldId="257"/>
            <ac:picMk id="5" creationId="{19F93BD4-DC84-026D-40B4-BE3C5A27FAE0}"/>
          </ac:picMkLst>
        </pc:picChg>
      </pc:sldChg>
      <pc:sldChg chg="modSp mod modClrScheme chgLayout">
        <pc:chgData name="Anam Rabbani (2425710)" userId="S::2425710@student.uwtsd.ac.uk::ea0972be-d5f8-4adf-b4db-1c2f5c17f8d6" providerId="AD" clId="Web-{AABDDBC2-2935-3731-2899-B4FF69DF3942}" dt="2025-03-12T20:46:03.653" v="227"/>
        <pc:sldMkLst>
          <pc:docMk/>
          <pc:sldMk cId="153598347" sldId="258"/>
        </pc:sldMkLst>
        <pc:spChg chg="mod ord">
          <ac:chgData name="Anam Rabbani (2425710)" userId="S::2425710@student.uwtsd.ac.uk::ea0972be-d5f8-4adf-b4db-1c2f5c17f8d6" providerId="AD" clId="Web-{AABDDBC2-2935-3731-2899-B4FF69DF3942}" dt="2025-03-12T20:46:03.653" v="227"/>
          <ac:spMkLst>
            <pc:docMk/>
            <pc:sldMk cId="153598347" sldId="258"/>
            <ac:spMk id="3" creationId="{44EC94FB-1B1D-FE11-41CE-C561582BF224}"/>
          </ac:spMkLst>
        </pc:spChg>
      </pc:sldChg>
      <pc:sldChg chg="modSp new mod modClrScheme chgLayout">
        <pc:chgData name="Anam Rabbani (2425710)" userId="S::2425710@student.uwtsd.ac.uk::ea0972be-d5f8-4adf-b4db-1c2f5c17f8d6" providerId="AD" clId="Web-{AABDDBC2-2935-3731-2899-B4FF69DF3942}" dt="2025-03-13T06:25:47.891" v="1567" actId="20577"/>
        <pc:sldMkLst>
          <pc:docMk/>
          <pc:sldMk cId="2002275076" sldId="259"/>
        </pc:sldMkLst>
        <pc:spChg chg="mod ord">
          <ac:chgData name="Anam Rabbani (2425710)" userId="S::2425710@student.uwtsd.ac.uk::ea0972be-d5f8-4adf-b4db-1c2f5c17f8d6" providerId="AD" clId="Web-{AABDDBC2-2935-3731-2899-B4FF69DF3942}" dt="2025-03-12T21:01:02.435" v="494" actId="20577"/>
          <ac:spMkLst>
            <pc:docMk/>
            <pc:sldMk cId="2002275076" sldId="259"/>
            <ac:spMk id="2" creationId="{A152BA94-6F38-9A5A-5721-40FF898A3379}"/>
          </ac:spMkLst>
        </pc:spChg>
        <pc:spChg chg="mod ord">
          <ac:chgData name="Anam Rabbani (2425710)" userId="S::2425710@student.uwtsd.ac.uk::ea0972be-d5f8-4adf-b4db-1c2f5c17f8d6" providerId="AD" clId="Web-{AABDDBC2-2935-3731-2899-B4FF69DF3942}" dt="2025-03-13T06:25:47.891" v="1567" actId="20577"/>
          <ac:spMkLst>
            <pc:docMk/>
            <pc:sldMk cId="2002275076" sldId="259"/>
            <ac:spMk id="3" creationId="{69BCA3BE-B9A6-34E6-C881-142CEC66B88E}"/>
          </ac:spMkLst>
        </pc:spChg>
      </pc:sldChg>
      <pc:sldChg chg="delSp modSp new">
        <pc:chgData name="Anam Rabbani (2425710)" userId="S::2425710@student.uwtsd.ac.uk::ea0972be-d5f8-4adf-b4db-1c2f5c17f8d6" providerId="AD" clId="Web-{AABDDBC2-2935-3731-2899-B4FF69DF3942}" dt="2025-03-12T21:00:51.982" v="493" actId="20577"/>
        <pc:sldMkLst>
          <pc:docMk/>
          <pc:sldMk cId="3631699597" sldId="260"/>
        </pc:sldMkLst>
        <pc:spChg chg="del">
          <ac:chgData name="Anam Rabbani (2425710)" userId="S::2425710@student.uwtsd.ac.uk::ea0972be-d5f8-4adf-b4db-1c2f5c17f8d6" providerId="AD" clId="Web-{AABDDBC2-2935-3731-2899-B4FF69DF3942}" dt="2025-03-12T21:00:27.606" v="491"/>
          <ac:spMkLst>
            <pc:docMk/>
            <pc:sldMk cId="3631699597" sldId="260"/>
            <ac:spMk id="2" creationId="{EBD2E9D9-0402-1B2D-16C8-476AE5C6ADA5}"/>
          </ac:spMkLst>
        </pc:spChg>
        <pc:spChg chg="mod">
          <ac:chgData name="Anam Rabbani (2425710)" userId="S::2425710@student.uwtsd.ac.uk::ea0972be-d5f8-4adf-b4db-1c2f5c17f8d6" providerId="AD" clId="Web-{AABDDBC2-2935-3731-2899-B4FF69DF3942}" dt="2025-03-12T21:00:51.982" v="493" actId="20577"/>
          <ac:spMkLst>
            <pc:docMk/>
            <pc:sldMk cId="3631699597" sldId="260"/>
            <ac:spMk id="3" creationId="{7BB7AD48-4FCD-F043-840B-6DE2CBCD2EBA}"/>
          </ac:spMkLst>
        </pc:spChg>
      </pc:sldChg>
      <pc:sldChg chg="delSp modSp new">
        <pc:chgData name="Anam Rabbani (2425710)" userId="S::2425710@student.uwtsd.ac.uk::ea0972be-d5f8-4adf-b4db-1c2f5c17f8d6" providerId="AD" clId="Web-{AABDDBC2-2935-3731-2899-B4FF69DF3942}" dt="2025-03-13T06:09:09.887" v="822" actId="14100"/>
        <pc:sldMkLst>
          <pc:docMk/>
          <pc:sldMk cId="3837633772" sldId="261"/>
        </pc:sldMkLst>
        <pc:spChg chg="mod">
          <ac:chgData name="Anam Rabbani (2425710)" userId="S::2425710@student.uwtsd.ac.uk::ea0972be-d5f8-4adf-b4db-1c2f5c17f8d6" providerId="AD" clId="Web-{AABDDBC2-2935-3731-2899-B4FF69DF3942}" dt="2025-03-13T06:09:09.887" v="822" actId="14100"/>
          <ac:spMkLst>
            <pc:docMk/>
            <pc:sldMk cId="3837633772" sldId="261"/>
            <ac:spMk id="2" creationId="{2C7D81D2-D532-BDD2-C8CB-B66834D7D8F2}"/>
          </ac:spMkLst>
        </pc:spChg>
        <pc:spChg chg="del">
          <ac:chgData name="Anam Rabbani (2425710)" userId="S::2425710@student.uwtsd.ac.uk::ea0972be-d5f8-4adf-b4db-1c2f5c17f8d6" providerId="AD" clId="Web-{AABDDBC2-2935-3731-2899-B4FF69DF3942}" dt="2025-03-13T06:08:31.713" v="814"/>
          <ac:spMkLst>
            <pc:docMk/>
            <pc:sldMk cId="3837633772" sldId="261"/>
            <ac:spMk id="3" creationId="{F2276A20-AF23-63B2-BB93-AD5942B105A2}"/>
          </ac:spMkLst>
        </pc:spChg>
      </pc:sldChg>
      <pc:sldMasterChg chg="del delSldLayout">
        <pc:chgData name="Anam Rabbani (2425710)" userId="S::2425710@student.uwtsd.ac.uk::ea0972be-d5f8-4adf-b4db-1c2f5c17f8d6" providerId="AD" clId="Web-{AABDDBC2-2935-3731-2899-B4FF69DF3942}" dt="2025-03-12T20:25:10.890" v="128"/>
        <pc:sldMasterMkLst>
          <pc:docMk/>
          <pc:sldMasterMk cId="743442917" sldId="2147483747"/>
        </pc:sldMasterMkLst>
        <pc:sldLayoutChg chg="del">
          <pc:chgData name="Anam Rabbani (2425710)" userId="S::2425710@student.uwtsd.ac.uk::ea0972be-d5f8-4adf-b4db-1c2f5c17f8d6" providerId="AD" clId="Web-{AABDDBC2-2935-3731-2899-B4FF69DF3942}" dt="2025-03-12T20:25:10.890" v="128"/>
          <pc:sldLayoutMkLst>
            <pc:docMk/>
            <pc:sldMasterMk cId="743442917" sldId="2147483747"/>
            <pc:sldLayoutMk cId="1289894875" sldId="2147483736"/>
          </pc:sldLayoutMkLst>
        </pc:sldLayoutChg>
        <pc:sldLayoutChg chg="del">
          <pc:chgData name="Anam Rabbani (2425710)" userId="S::2425710@student.uwtsd.ac.uk::ea0972be-d5f8-4adf-b4db-1c2f5c17f8d6" providerId="AD" clId="Web-{AABDDBC2-2935-3731-2899-B4FF69DF3942}" dt="2025-03-12T20:25:10.890" v="128"/>
          <pc:sldLayoutMkLst>
            <pc:docMk/>
            <pc:sldMasterMk cId="743442917" sldId="2147483747"/>
            <pc:sldLayoutMk cId="2196635643" sldId="2147483737"/>
          </pc:sldLayoutMkLst>
        </pc:sldLayoutChg>
        <pc:sldLayoutChg chg="del">
          <pc:chgData name="Anam Rabbani (2425710)" userId="S::2425710@student.uwtsd.ac.uk::ea0972be-d5f8-4adf-b4db-1c2f5c17f8d6" providerId="AD" clId="Web-{AABDDBC2-2935-3731-2899-B4FF69DF3942}" dt="2025-03-12T20:25:10.890" v="128"/>
          <pc:sldLayoutMkLst>
            <pc:docMk/>
            <pc:sldMasterMk cId="743442917" sldId="2147483747"/>
            <pc:sldLayoutMk cId="848359859" sldId="2147483738"/>
          </pc:sldLayoutMkLst>
        </pc:sldLayoutChg>
        <pc:sldLayoutChg chg="del">
          <pc:chgData name="Anam Rabbani (2425710)" userId="S::2425710@student.uwtsd.ac.uk::ea0972be-d5f8-4adf-b4db-1c2f5c17f8d6" providerId="AD" clId="Web-{AABDDBC2-2935-3731-2899-B4FF69DF3942}" dt="2025-03-12T20:25:10.890" v="128"/>
          <pc:sldLayoutMkLst>
            <pc:docMk/>
            <pc:sldMasterMk cId="743442917" sldId="2147483747"/>
            <pc:sldLayoutMk cId="1453401613" sldId="2147483739"/>
          </pc:sldLayoutMkLst>
        </pc:sldLayoutChg>
        <pc:sldLayoutChg chg="del">
          <pc:chgData name="Anam Rabbani (2425710)" userId="S::2425710@student.uwtsd.ac.uk::ea0972be-d5f8-4adf-b4db-1c2f5c17f8d6" providerId="AD" clId="Web-{AABDDBC2-2935-3731-2899-B4FF69DF3942}" dt="2025-03-12T20:25:10.890" v="128"/>
          <pc:sldLayoutMkLst>
            <pc:docMk/>
            <pc:sldMasterMk cId="743442917" sldId="2147483747"/>
            <pc:sldLayoutMk cId="2278741551" sldId="2147483740"/>
          </pc:sldLayoutMkLst>
        </pc:sldLayoutChg>
        <pc:sldLayoutChg chg="del">
          <pc:chgData name="Anam Rabbani (2425710)" userId="S::2425710@student.uwtsd.ac.uk::ea0972be-d5f8-4adf-b4db-1c2f5c17f8d6" providerId="AD" clId="Web-{AABDDBC2-2935-3731-2899-B4FF69DF3942}" dt="2025-03-12T20:25:10.890" v="128"/>
          <pc:sldLayoutMkLst>
            <pc:docMk/>
            <pc:sldMasterMk cId="743442917" sldId="2147483747"/>
            <pc:sldLayoutMk cId="4252561129" sldId="2147483741"/>
          </pc:sldLayoutMkLst>
        </pc:sldLayoutChg>
        <pc:sldLayoutChg chg="del">
          <pc:chgData name="Anam Rabbani (2425710)" userId="S::2425710@student.uwtsd.ac.uk::ea0972be-d5f8-4adf-b4db-1c2f5c17f8d6" providerId="AD" clId="Web-{AABDDBC2-2935-3731-2899-B4FF69DF3942}" dt="2025-03-12T20:25:10.890" v="128"/>
          <pc:sldLayoutMkLst>
            <pc:docMk/>
            <pc:sldMasterMk cId="743442917" sldId="2147483747"/>
            <pc:sldLayoutMk cId="74056006" sldId="2147483742"/>
          </pc:sldLayoutMkLst>
        </pc:sldLayoutChg>
        <pc:sldLayoutChg chg="del">
          <pc:chgData name="Anam Rabbani (2425710)" userId="S::2425710@student.uwtsd.ac.uk::ea0972be-d5f8-4adf-b4db-1c2f5c17f8d6" providerId="AD" clId="Web-{AABDDBC2-2935-3731-2899-B4FF69DF3942}" dt="2025-03-12T20:25:10.890" v="128"/>
          <pc:sldLayoutMkLst>
            <pc:docMk/>
            <pc:sldMasterMk cId="743442917" sldId="2147483747"/>
            <pc:sldLayoutMk cId="4234999038" sldId="2147483743"/>
          </pc:sldLayoutMkLst>
        </pc:sldLayoutChg>
        <pc:sldLayoutChg chg="del">
          <pc:chgData name="Anam Rabbani (2425710)" userId="S::2425710@student.uwtsd.ac.uk::ea0972be-d5f8-4adf-b4db-1c2f5c17f8d6" providerId="AD" clId="Web-{AABDDBC2-2935-3731-2899-B4FF69DF3942}" dt="2025-03-12T20:25:10.890" v="128"/>
          <pc:sldLayoutMkLst>
            <pc:docMk/>
            <pc:sldMasterMk cId="743442917" sldId="2147483747"/>
            <pc:sldLayoutMk cId="447693159" sldId="2147483744"/>
          </pc:sldLayoutMkLst>
        </pc:sldLayoutChg>
        <pc:sldLayoutChg chg="del">
          <pc:chgData name="Anam Rabbani (2425710)" userId="S::2425710@student.uwtsd.ac.uk::ea0972be-d5f8-4adf-b4db-1c2f5c17f8d6" providerId="AD" clId="Web-{AABDDBC2-2935-3731-2899-B4FF69DF3942}" dt="2025-03-12T20:25:10.890" v="128"/>
          <pc:sldLayoutMkLst>
            <pc:docMk/>
            <pc:sldMasterMk cId="743442917" sldId="2147483747"/>
            <pc:sldLayoutMk cId="1247607724" sldId="2147483745"/>
          </pc:sldLayoutMkLst>
        </pc:sldLayoutChg>
        <pc:sldLayoutChg chg="del">
          <pc:chgData name="Anam Rabbani (2425710)" userId="S::2425710@student.uwtsd.ac.uk::ea0972be-d5f8-4adf-b4db-1c2f5c17f8d6" providerId="AD" clId="Web-{AABDDBC2-2935-3731-2899-B4FF69DF3942}" dt="2025-03-12T20:25:10.890" v="128"/>
          <pc:sldLayoutMkLst>
            <pc:docMk/>
            <pc:sldMasterMk cId="743442917" sldId="2147483747"/>
            <pc:sldLayoutMk cId="2768022582" sldId="2147483746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AABDDBC2-2935-3731-2899-B4FF69DF3942}" dt="2025-03-12T20:25:17.187" v="129"/>
        <pc:sldMasterMkLst>
          <pc:docMk/>
          <pc:sldMasterMk cId="4246899764" sldId="2147483748"/>
        </pc:sldMasterMkLst>
        <pc:sldLayoutChg chg="add del mod replId">
          <pc:chgData name="Anam Rabbani (2425710)" userId="S::2425710@student.uwtsd.ac.uk::ea0972be-d5f8-4adf-b4db-1c2f5c17f8d6" providerId="AD" clId="Web-{AABDDBC2-2935-3731-2899-B4FF69DF3942}" dt="2025-03-12T20:25:17.187" v="129"/>
          <pc:sldLayoutMkLst>
            <pc:docMk/>
            <pc:sldMasterMk cId="4246899764" sldId="2147483748"/>
            <pc:sldLayoutMk cId="2216990931" sldId="214748374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17.187" v="129"/>
          <pc:sldLayoutMkLst>
            <pc:docMk/>
            <pc:sldMasterMk cId="4246899764" sldId="2147483748"/>
            <pc:sldLayoutMk cId="3651025425" sldId="214748375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17.187" v="129"/>
          <pc:sldLayoutMkLst>
            <pc:docMk/>
            <pc:sldMasterMk cId="4246899764" sldId="2147483748"/>
            <pc:sldLayoutMk cId="3829205752" sldId="214748375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17.187" v="129"/>
          <pc:sldLayoutMkLst>
            <pc:docMk/>
            <pc:sldMasterMk cId="4246899764" sldId="2147483748"/>
            <pc:sldLayoutMk cId="3674954755" sldId="214748375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17.187" v="129"/>
          <pc:sldLayoutMkLst>
            <pc:docMk/>
            <pc:sldMasterMk cId="4246899764" sldId="2147483748"/>
            <pc:sldLayoutMk cId="3783941087" sldId="214748375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17.187" v="129"/>
          <pc:sldLayoutMkLst>
            <pc:docMk/>
            <pc:sldMasterMk cId="4246899764" sldId="2147483748"/>
            <pc:sldLayoutMk cId="1366379158" sldId="214748375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17.187" v="129"/>
          <pc:sldLayoutMkLst>
            <pc:docMk/>
            <pc:sldMasterMk cId="4246899764" sldId="2147483748"/>
            <pc:sldLayoutMk cId="2952888843" sldId="214748375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17.187" v="129"/>
          <pc:sldLayoutMkLst>
            <pc:docMk/>
            <pc:sldMasterMk cId="4246899764" sldId="2147483748"/>
            <pc:sldLayoutMk cId="1901488418" sldId="214748375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17.187" v="129"/>
          <pc:sldLayoutMkLst>
            <pc:docMk/>
            <pc:sldMasterMk cId="4246899764" sldId="2147483748"/>
            <pc:sldLayoutMk cId="2240617213" sldId="2147483757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17.187" v="129"/>
          <pc:sldLayoutMkLst>
            <pc:docMk/>
            <pc:sldMasterMk cId="4246899764" sldId="2147483748"/>
            <pc:sldLayoutMk cId="1918132994" sldId="2147483758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17.187" v="129"/>
          <pc:sldLayoutMkLst>
            <pc:docMk/>
            <pc:sldMasterMk cId="4246899764" sldId="2147483748"/>
            <pc:sldLayoutMk cId="1666631306" sldId="2147483759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AABDDBC2-2935-3731-2899-B4FF69DF3942}" dt="2025-03-12T20:25:25.937" v="130"/>
        <pc:sldMasterMkLst>
          <pc:docMk/>
          <pc:sldMasterMk cId="3355166537" sldId="2147483760"/>
        </pc:sldMasterMkLst>
        <pc:sldLayoutChg chg="add del mod replId">
          <pc:chgData name="Anam Rabbani (2425710)" userId="S::2425710@student.uwtsd.ac.uk::ea0972be-d5f8-4adf-b4db-1c2f5c17f8d6" providerId="AD" clId="Web-{AABDDBC2-2935-3731-2899-B4FF69DF3942}" dt="2025-03-12T20:25:25.937" v="130"/>
          <pc:sldLayoutMkLst>
            <pc:docMk/>
            <pc:sldMasterMk cId="3355166537" sldId="2147483760"/>
            <pc:sldLayoutMk cId="3831830442" sldId="214748376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25.937" v="130"/>
          <pc:sldLayoutMkLst>
            <pc:docMk/>
            <pc:sldMasterMk cId="3355166537" sldId="2147483760"/>
            <pc:sldLayoutMk cId="1129856617" sldId="214748376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25.937" v="130"/>
          <pc:sldLayoutMkLst>
            <pc:docMk/>
            <pc:sldMasterMk cId="3355166537" sldId="2147483760"/>
            <pc:sldLayoutMk cId="983754556" sldId="214748376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25.937" v="130"/>
          <pc:sldLayoutMkLst>
            <pc:docMk/>
            <pc:sldMasterMk cId="3355166537" sldId="2147483760"/>
            <pc:sldLayoutMk cId="2587741912" sldId="214748376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25.937" v="130"/>
          <pc:sldLayoutMkLst>
            <pc:docMk/>
            <pc:sldMasterMk cId="3355166537" sldId="2147483760"/>
            <pc:sldLayoutMk cId="1764187681" sldId="214748376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25.937" v="130"/>
          <pc:sldLayoutMkLst>
            <pc:docMk/>
            <pc:sldMasterMk cId="3355166537" sldId="2147483760"/>
            <pc:sldLayoutMk cId="964230395" sldId="214748376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25.937" v="130"/>
          <pc:sldLayoutMkLst>
            <pc:docMk/>
            <pc:sldMasterMk cId="3355166537" sldId="2147483760"/>
            <pc:sldLayoutMk cId="1169613641" sldId="2147483767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25.937" v="130"/>
          <pc:sldLayoutMkLst>
            <pc:docMk/>
            <pc:sldMasterMk cId="3355166537" sldId="2147483760"/>
            <pc:sldLayoutMk cId="2974228860" sldId="2147483768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25.937" v="130"/>
          <pc:sldLayoutMkLst>
            <pc:docMk/>
            <pc:sldMasterMk cId="3355166537" sldId="2147483760"/>
            <pc:sldLayoutMk cId="2629189971" sldId="214748376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25.937" v="130"/>
          <pc:sldLayoutMkLst>
            <pc:docMk/>
            <pc:sldMasterMk cId="3355166537" sldId="2147483760"/>
            <pc:sldLayoutMk cId="1372669475" sldId="214748377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25.937" v="130"/>
          <pc:sldLayoutMkLst>
            <pc:docMk/>
            <pc:sldMasterMk cId="3355166537" sldId="2147483760"/>
            <pc:sldLayoutMk cId="1386850196" sldId="2147483771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AABDDBC2-2935-3731-2899-B4FF69DF3942}" dt="2025-03-12T20:25:43.797" v="131"/>
        <pc:sldMasterMkLst>
          <pc:docMk/>
          <pc:sldMasterMk cId="1250785620" sldId="2147483772"/>
        </pc:sldMasterMkLst>
        <pc:sldLayoutChg chg="add del mod replId">
          <pc:chgData name="Anam Rabbani (2425710)" userId="S::2425710@student.uwtsd.ac.uk::ea0972be-d5f8-4adf-b4db-1c2f5c17f8d6" providerId="AD" clId="Web-{AABDDBC2-2935-3731-2899-B4FF69DF3942}" dt="2025-03-12T20:25:43.797" v="131"/>
          <pc:sldLayoutMkLst>
            <pc:docMk/>
            <pc:sldMasterMk cId="1250785620" sldId="2147483772"/>
            <pc:sldLayoutMk cId="1114861012" sldId="214748377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43.797" v="131"/>
          <pc:sldLayoutMkLst>
            <pc:docMk/>
            <pc:sldMasterMk cId="1250785620" sldId="2147483772"/>
            <pc:sldLayoutMk cId="1501668809" sldId="214748377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43.797" v="131"/>
          <pc:sldLayoutMkLst>
            <pc:docMk/>
            <pc:sldMasterMk cId="1250785620" sldId="2147483772"/>
            <pc:sldLayoutMk cId="282010699" sldId="214748377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43.797" v="131"/>
          <pc:sldLayoutMkLst>
            <pc:docMk/>
            <pc:sldMasterMk cId="1250785620" sldId="2147483772"/>
            <pc:sldLayoutMk cId="1280355661" sldId="214748377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43.797" v="131"/>
          <pc:sldLayoutMkLst>
            <pc:docMk/>
            <pc:sldMasterMk cId="1250785620" sldId="2147483772"/>
            <pc:sldLayoutMk cId="261285193" sldId="2147483777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43.797" v="131"/>
          <pc:sldLayoutMkLst>
            <pc:docMk/>
            <pc:sldMasterMk cId="1250785620" sldId="2147483772"/>
            <pc:sldLayoutMk cId="842086922" sldId="2147483778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43.797" v="131"/>
          <pc:sldLayoutMkLst>
            <pc:docMk/>
            <pc:sldMasterMk cId="1250785620" sldId="2147483772"/>
            <pc:sldLayoutMk cId="2326114183" sldId="214748377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43.797" v="131"/>
          <pc:sldLayoutMkLst>
            <pc:docMk/>
            <pc:sldMasterMk cId="1250785620" sldId="2147483772"/>
            <pc:sldLayoutMk cId="3094425538" sldId="214748378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43.797" v="131"/>
          <pc:sldLayoutMkLst>
            <pc:docMk/>
            <pc:sldMasterMk cId="1250785620" sldId="2147483772"/>
            <pc:sldLayoutMk cId="4255680125" sldId="214748378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43.797" v="131"/>
          <pc:sldLayoutMkLst>
            <pc:docMk/>
            <pc:sldMasterMk cId="1250785620" sldId="2147483772"/>
            <pc:sldLayoutMk cId="848338355" sldId="214748378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5:43.797" v="131"/>
          <pc:sldLayoutMkLst>
            <pc:docMk/>
            <pc:sldMasterMk cId="1250785620" sldId="2147483772"/>
            <pc:sldLayoutMk cId="4191316056" sldId="2147483783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AABDDBC2-2935-3731-2899-B4FF69DF3942}" dt="2025-03-12T20:26:02.798" v="132"/>
        <pc:sldMasterMkLst>
          <pc:docMk/>
          <pc:sldMasterMk cId="3622671446" sldId="2147483784"/>
        </pc:sldMasterMkLst>
        <pc:sldLayoutChg chg="add del mod replId">
          <pc:chgData name="Anam Rabbani (2425710)" userId="S::2425710@student.uwtsd.ac.uk::ea0972be-d5f8-4adf-b4db-1c2f5c17f8d6" providerId="AD" clId="Web-{AABDDBC2-2935-3731-2899-B4FF69DF3942}" dt="2025-03-12T20:26:02.798" v="132"/>
          <pc:sldLayoutMkLst>
            <pc:docMk/>
            <pc:sldMasterMk cId="3622671446" sldId="2147483784"/>
            <pc:sldLayoutMk cId="2907223334" sldId="214748378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02.798" v="132"/>
          <pc:sldLayoutMkLst>
            <pc:docMk/>
            <pc:sldMasterMk cId="3622671446" sldId="2147483784"/>
            <pc:sldLayoutMk cId="3224496587" sldId="214748378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02.798" v="132"/>
          <pc:sldLayoutMkLst>
            <pc:docMk/>
            <pc:sldMasterMk cId="3622671446" sldId="2147483784"/>
            <pc:sldLayoutMk cId="1548884405" sldId="2147483787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02.798" v="132"/>
          <pc:sldLayoutMkLst>
            <pc:docMk/>
            <pc:sldMasterMk cId="3622671446" sldId="2147483784"/>
            <pc:sldLayoutMk cId="3735322485" sldId="2147483788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02.798" v="132"/>
          <pc:sldLayoutMkLst>
            <pc:docMk/>
            <pc:sldMasterMk cId="3622671446" sldId="2147483784"/>
            <pc:sldLayoutMk cId="1586124689" sldId="214748378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02.798" v="132"/>
          <pc:sldLayoutMkLst>
            <pc:docMk/>
            <pc:sldMasterMk cId="3622671446" sldId="2147483784"/>
            <pc:sldLayoutMk cId="2261506473" sldId="214748379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02.798" v="132"/>
          <pc:sldLayoutMkLst>
            <pc:docMk/>
            <pc:sldMasterMk cId="3622671446" sldId="2147483784"/>
            <pc:sldLayoutMk cId="2861852363" sldId="214748379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02.798" v="132"/>
          <pc:sldLayoutMkLst>
            <pc:docMk/>
            <pc:sldMasterMk cId="3622671446" sldId="2147483784"/>
            <pc:sldLayoutMk cId="260135343" sldId="214748379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02.798" v="132"/>
          <pc:sldLayoutMkLst>
            <pc:docMk/>
            <pc:sldMasterMk cId="3622671446" sldId="2147483784"/>
            <pc:sldLayoutMk cId="2888152620" sldId="214748379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02.798" v="132"/>
          <pc:sldLayoutMkLst>
            <pc:docMk/>
            <pc:sldMasterMk cId="3622671446" sldId="2147483784"/>
            <pc:sldLayoutMk cId="3530412206" sldId="214748379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02.798" v="132"/>
          <pc:sldLayoutMkLst>
            <pc:docMk/>
            <pc:sldMasterMk cId="3622671446" sldId="2147483784"/>
            <pc:sldLayoutMk cId="1872128190" sldId="2147483795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AABDDBC2-2935-3731-2899-B4FF69DF3942}" dt="2025-03-12T20:26:12.923" v="133"/>
        <pc:sldMasterMkLst>
          <pc:docMk/>
          <pc:sldMasterMk cId="2831327360" sldId="2147483796"/>
        </pc:sldMasterMkLst>
        <pc:sldLayoutChg chg="add del mod replId">
          <pc:chgData name="Anam Rabbani (2425710)" userId="S::2425710@student.uwtsd.ac.uk::ea0972be-d5f8-4adf-b4db-1c2f5c17f8d6" providerId="AD" clId="Web-{AABDDBC2-2935-3731-2899-B4FF69DF3942}" dt="2025-03-12T20:26:12.923" v="133"/>
          <pc:sldLayoutMkLst>
            <pc:docMk/>
            <pc:sldMasterMk cId="2831327360" sldId="2147483796"/>
            <pc:sldLayoutMk cId="1865450140" sldId="2147483797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12.923" v="133"/>
          <pc:sldLayoutMkLst>
            <pc:docMk/>
            <pc:sldMasterMk cId="2831327360" sldId="2147483796"/>
            <pc:sldLayoutMk cId="3098304071" sldId="2147483798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12.923" v="133"/>
          <pc:sldLayoutMkLst>
            <pc:docMk/>
            <pc:sldMasterMk cId="2831327360" sldId="2147483796"/>
            <pc:sldLayoutMk cId="3313233332" sldId="214748379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12.923" v="133"/>
          <pc:sldLayoutMkLst>
            <pc:docMk/>
            <pc:sldMasterMk cId="2831327360" sldId="2147483796"/>
            <pc:sldLayoutMk cId="2966187498" sldId="214748380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12.923" v="133"/>
          <pc:sldLayoutMkLst>
            <pc:docMk/>
            <pc:sldMasterMk cId="2831327360" sldId="2147483796"/>
            <pc:sldLayoutMk cId="1387487769" sldId="214748380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12.923" v="133"/>
          <pc:sldLayoutMkLst>
            <pc:docMk/>
            <pc:sldMasterMk cId="2831327360" sldId="2147483796"/>
            <pc:sldLayoutMk cId="4069504379" sldId="214748380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12.923" v="133"/>
          <pc:sldLayoutMkLst>
            <pc:docMk/>
            <pc:sldMasterMk cId="2831327360" sldId="2147483796"/>
            <pc:sldLayoutMk cId="1734063904" sldId="214748380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12.923" v="133"/>
          <pc:sldLayoutMkLst>
            <pc:docMk/>
            <pc:sldMasterMk cId="2831327360" sldId="2147483796"/>
            <pc:sldLayoutMk cId="38554188" sldId="214748380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12.923" v="133"/>
          <pc:sldLayoutMkLst>
            <pc:docMk/>
            <pc:sldMasterMk cId="2831327360" sldId="2147483796"/>
            <pc:sldLayoutMk cId="4041172812" sldId="214748380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12.923" v="133"/>
          <pc:sldLayoutMkLst>
            <pc:docMk/>
            <pc:sldMasterMk cId="2831327360" sldId="2147483796"/>
            <pc:sldLayoutMk cId="1369834353" sldId="214748380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12.923" v="133"/>
          <pc:sldLayoutMkLst>
            <pc:docMk/>
            <pc:sldMasterMk cId="2831327360" sldId="2147483796"/>
            <pc:sldLayoutMk cId="4069140162" sldId="2147483807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AABDDBC2-2935-3731-2899-B4FF69DF3942}" dt="2025-03-12T20:26:25.455" v="134"/>
        <pc:sldMasterMkLst>
          <pc:docMk/>
          <pc:sldMasterMk cId="3736735094" sldId="2147483808"/>
        </pc:sldMasterMkLst>
        <pc:sldLayoutChg chg="add del mod replId">
          <pc:chgData name="Anam Rabbani (2425710)" userId="S::2425710@student.uwtsd.ac.uk::ea0972be-d5f8-4adf-b4db-1c2f5c17f8d6" providerId="AD" clId="Web-{AABDDBC2-2935-3731-2899-B4FF69DF3942}" dt="2025-03-12T20:26:25.455" v="134"/>
          <pc:sldLayoutMkLst>
            <pc:docMk/>
            <pc:sldMasterMk cId="3736735094" sldId="2147483808"/>
            <pc:sldLayoutMk cId="1183626584" sldId="214748380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25.455" v="134"/>
          <pc:sldLayoutMkLst>
            <pc:docMk/>
            <pc:sldMasterMk cId="3736735094" sldId="2147483808"/>
            <pc:sldLayoutMk cId="275630225" sldId="214748381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25.455" v="134"/>
          <pc:sldLayoutMkLst>
            <pc:docMk/>
            <pc:sldMasterMk cId="3736735094" sldId="2147483808"/>
            <pc:sldLayoutMk cId="4289845547" sldId="214748381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25.455" v="134"/>
          <pc:sldLayoutMkLst>
            <pc:docMk/>
            <pc:sldMasterMk cId="3736735094" sldId="2147483808"/>
            <pc:sldLayoutMk cId="864547490" sldId="214748381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25.455" v="134"/>
          <pc:sldLayoutMkLst>
            <pc:docMk/>
            <pc:sldMasterMk cId="3736735094" sldId="2147483808"/>
            <pc:sldLayoutMk cId="214340750" sldId="214748381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25.455" v="134"/>
          <pc:sldLayoutMkLst>
            <pc:docMk/>
            <pc:sldMasterMk cId="3736735094" sldId="2147483808"/>
            <pc:sldLayoutMk cId="2623441829" sldId="214748381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25.455" v="134"/>
          <pc:sldLayoutMkLst>
            <pc:docMk/>
            <pc:sldMasterMk cId="3736735094" sldId="2147483808"/>
            <pc:sldLayoutMk cId="1215354162" sldId="214748381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25.455" v="134"/>
          <pc:sldLayoutMkLst>
            <pc:docMk/>
            <pc:sldMasterMk cId="3736735094" sldId="2147483808"/>
            <pc:sldLayoutMk cId="879796659" sldId="214748381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25.455" v="134"/>
          <pc:sldLayoutMkLst>
            <pc:docMk/>
            <pc:sldMasterMk cId="3736735094" sldId="2147483808"/>
            <pc:sldLayoutMk cId="395459363" sldId="2147483817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25.455" v="134"/>
          <pc:sldLayoutMkLst>
            <pc:docMk/>
            <pc:sldMasterMk cId="3736735094" sldId="2147483808"/>
            <pc:sldLayoutMk cId="1955324829" sldId="2147483818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26:25.455" v="134"/>
          <pc:sldLayoutMkLst>
            <pc:docMk/>
            <pc:sldMasterMk cId="3736735094" sldId="2147483808"/>
            <pc:sldLayoutMk cId="1134409252" sldId="2147483819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AABDDBC2-2935-3731-2899-B4FF69DF3942}" dt="2025-03-12T20:32:58.781" v="173"/>
        <pc:sldMasterMkLst>
          <pc:docMk/>
          <pc:sldMasterMk cId="3478367066" sldId="2147483820"/>
        </pc:sldMasterMkLst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743205197" sldId="214748382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3515806123" sldId="214748382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1914221802" sldId="214748382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505699311" sldId="214748382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2458165898" sldId="214748382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190144789" sldId="214748382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2456515456" sldId="2147483827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3608602368" sldId="2147483828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2532002517" sldId="214748382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2435395002" sldId="214748383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2589662126" sldId="214748383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1139191558" sldId="214748383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4201668049" sldId="214748383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2605285724" sldId="214748383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2616808089" sldId="214748383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2474807176" sldId="214748383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2:58.781" v="173"/>
          <pc:sldLayoutMkLst>
            <pc:docMk/>
            <pc:sldMasterMk cId="3478367066" sldId="2147483820"/>
            <pc:sldLayoutMk cId="1334200540" sldId="2147483837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AABDDBC2-2935-3731-2899-B4FF69DF3942}" dt="2025-03-12T20:33:13.047" v="174"/>
        <pc:sldMasterMkLst>
          <pc:docMk/>
          <pc:sldMasterMk cId="3027397115" sldId="2147483838"/>
        </pc:sldMasterMkLst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1170384651" sldId="214748383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2191202655" sldId="214748384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1035187648" sldId="214748384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4228551407" sldId="214748384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424301230" sldId="214748384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3219952879" sldId="214748384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3815876173" sldId="214748384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789880341" sldId="214748384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1251663155" sldId="2147483847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2821265085" sldId="2147483848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2679283828" sldId="214748384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3498268612" sldId="214748385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3173799496" sldId="214748385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3335561072" sldId="214748385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2350199890" sldId="214748385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1004228812" sldId="214748385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13.047" v="174"/>
          <pc:sldLayoutMkLst>
            <pc:docMk/>
            <pc:sldMasterMk cId="3027397115" sldId="2147483838"/>
            <pc:sldLayoutMk cId="2561830970" sldId="2147483855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AABDDBC2-2935-3731-2899-B4FF69DF3942}" dt="2025-03-12T20:33:33.908" v="175"/>
        <pc:sldMasterMkLst>
          <pc:docMk/>
          <pc:sldMasterMk cId="1759214742" sldId="2147483856"/>
        </pc:sldMasterMkLst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2406240371" sldId="2147483857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2719284269" sldId="2147483858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2842130812" sldId="214748385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515614979" sldId="214748386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4190193382" sldId="214748386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815496982" sldId="214748386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3242646327" sldId="214748386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4237272379" sldId="214748386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3908463012" sldId="214748386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2606502811" sldId="214748386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1324363090" sldId="2147483867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2797418649" sldId="2147483868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4202673548" sldId="214748386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4267355741" sldId="214748387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4292107877" sldId="214748387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33.908" v="175"/>
          <pc:sldLayoutMkLst>
            <pc:docMk/>
            <pc:sldMasterMk cId="1759214742" sldId="2147483856"/>
            <pc:sldLayoutMk cId="1008112680" sldId="2147483872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AABDDBC2-2935-3731-2899-B4FF69DF3942}" dt="2025-03-12T20:33:50.971" v="176"/>
        <pc:sldMasterMkLst>
          <pc:docMk/>
          <pc:sldMasterMk cId="153985301" sldId="2147483873"/>
        </pc:sldMasterMkLst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3114848590" sldId="214748387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3625019992" sldId="214748387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886205598" sldId="214748387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1267269474" sldId="2147483877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3723531613" sldId="2147483878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4228688126" sldId="214748387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823752383" sldId="214748388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1658890348" sldId="214748388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3270819299" sldId="214748388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3957422839" sldId="214748388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3342459553" sldId="214748388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89945328" sldId="214748388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1117702228" sldId="214748388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2424598533" sldId="2147483887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3158135587" sldId="2147483888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33:50.971" v="176"/>
          <pc:sldLayoutMkLst>
            <pc:docMk/>
            <pc:sldMasterMk cId="153985301" sldId="2147483873"/>
            <pc:sldLayoutMk cId="878660497" sldId="2147483889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AABDDBC2-2935-3731-2899-B4FF69DF3942}" dt="2025-03-12T20:46:03.653" v="227"/>
        <pc:sldMasterMkLst>
          <pc:docMk/>
          <pc:sldMasterMk cId="740227992" sldId="2147483890"/>
        </pc:sldMasterMkLst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1172651159" sldId="214748389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2371996921" sldId="214748389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2440199019" sldId="214748389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1019444225" sldId="214748389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2910718093" sldId="214748389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2921698145" sldId="214748389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4238131499" sldId="2147483897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534375672" sldId="2147483898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1067448755" sldId="214748389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25577501" sldId="214748390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1133722642" sldId="214748390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973342866" sldId="214748390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3703992483" sldId="214748390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3607058582" sldId="214748390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335606714" sldId="214748390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2345314568" sldId="214748390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740227992" sldId="2147483890"/>
            <pc:sldLayoutMk cId="678552251" sldId="2147483907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AABDDBC2-2935-3731-2899-B4FF69DF3942}" dt="2025-03-12T20:46:03.653" v="227"/>
        <pc:sldMasterMkLst>
          <pc:docMk/>
          <pc:sldMasterMk cId="1655776838" sldId="2147483908"/>
        </pc:sldMasterMkLst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3773894149" sldId="214748390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1290281074" sldId="214748391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1686901904" sldId="214748391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4166945131" sldId="214748391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2143545020" sldId="214748391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168144279" sldId="214748391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3884998207" sldId="2147483915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2983530181" sldId="2147483916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1690339041" sldId="2147483917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313072798" sldId="2147483918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874493012" sldId="2147483919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1193455731" sldId="2147483920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380144338" sldId="2147483921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2198239838" sldId="2147483922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1328989073" sldId="2147483923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165254450" sldId="2147483924"/>
          </pc:sldLayoutMkLst>
        </pc:sldLayoutChg>
        <pc:sldLayoutChg chg="add del mod replId">
          <pc:chgData name="Anam Rabbani (2425710)" userId="S::2425710@student.uwtsd.ac.uk::ea0972be-d5f8-4adf-b4db-1c2f5c17f8d6" providerId="AD" clId="Web-{AABDDBC2-2935-3731-2899-B4FF69DF3942}" dt="2025-03-12T20:46:03.653" v="227"/>
          <pc:sldLayoutMkLst>
            <pc:docMk/>
            <pc:sldMasterMk cId="1655776838" sldId="2147483908"/>
            <pc:sldLayoutMk cId="1562321275" sldId="2147483925"/>
          </pc:sldLayoutMkLst>
        </pc:sldLayoutChg>
      </pc:sldMasterChg>
    </pc:docChg>
  </pc:docChgLst>
  <pc:docChgLst>
    <pc:chgData name="Anam Rabbani (2425710)" userId="S::2425710@student.uwtsd.ac.uk::ea0972be-d5f8-4adf-b4db-1c2f5c17f8d6" providerId="AD" clId="Web-{944337D7-3E56-0AA2-911C-32F7A7A52879}"/>
    <pc:docChg chg="addSld delSld modSld sldOrd addMainMaster delMainMaster">
      <pc:chgData name="Anam Rabbani (2425710)" userId="S::2425710@student.uwtsd.ac.uk::ea0972be-d5f8-4adf-b4db-1c2f5c17f8d6" providerId="AD" clId="Web-{944337D7-3E56-0AA2-911C-32F7A7A52879}" dt="2025-03-27T06:50:41.782" v="917" actId="20577"/>
      <pc:docMkLst>
        <pc:docMk/>
      </pc:docMkLst>
      <pc:sldChg chg="modSp del mod setBg modClrScheme chgLayout">
        <pc:chgData name="Anam Rabbani (2425710)" userId="S::2425710@student.uwtsd.ac.uk::ea0972be-d5f8-4adf-b4db-1c2f5c17f8d6" providerId="AD" clId="Web-{944337D7-3E56-0AA2-911C-32F7A7A52879}" dt="2025-03-27T05:29:18.048" v="237"/>
        <pc:sldMkLst>
          <pc:docMk/>
          <pc:sldMk cId="109857222" sldId="256"/>
        </pc:sldMkLst>
        <pc:spChg chg="mod ord">
          <ac:chgData name="Anam Rabbani (2425710)" userId="S::2425710@student.uwtsd.ac.uk::ea0972be-d5f8-4adf-b4db-1c2f5c17f8d6" providerId="AD" clId="Web-{944337D7-3E56-0AA2-911C-32F7A7A52879}" dt="2025-03-27T05:29:00.182" v="23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nam Rabbani (2425710)" userId="S::2425710@student.uwtsd.ac.uk::ea0972be-d5f8-4adf-b4db-1c2f5c17f8d6" providerId="AD" clId="Web-{944337D7-3E56-0AA2-911C-32F7A7A52879}" dt="2025-03-27T05:29:00.182" v="236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Anam Rabbani (2425710)" userId="S::2425710@student.uwtsd.ac.uk::ea0972be-d5f8-4adf-b4db-1c2f5c17f8d6" providerId="AD" clId="Web-{944337D7-3E56-0AA2-911C-32F7A7A52879}" dt="2025-03-27T04:54:03.806" v="23" actId="1076"/>
          <ac:picMkLst>
            <pc:docMk/>
            <pc:sldMk cId="109857222" sldId="256"/>
            <ac:picMk id="5" creationId="{1E666BDF-906A-9FE8-B78D-ACEA8331829D}"/>
          </ac:picMkLst>
        </pc:picChg>
      </pc:sldChg>
      <pc:sldChg chg="modSp mod modClrScheme chgLayout">
        <pc:chgData name="Anam Rabbani (2425710)" userId="S::2425710@student.uwtsd.ac.uk::ea0972be-d5f8-4adf-b4db-1c2f5c17f8d6" providerId="AD" clId="Web-{944337D7-3E56-0AA2-911C-32F7A7A52879}" dt="2025-03-27T05:47:31.536" v="435" actId="1076"/>
        <pc:sldMkLst>
          <pc:docMk/>
          <pc:sldMk cId="3893921521" sldId="257"/>
        </pc:sldMkLst>
        <pc:spChg chg="mod ord">
          <ac:chgData name="Anam Rabbani (2425710)" userId="S::2425710@student.uwtsd.ac.uk::ea0972be-d5f8-4adf-b4db-1c2f5c17f8d6" providerId="AD" clId="Web-{944337D7-3E56-0AA2-911C-32F7A7A52879}" dt="2025-03-27T05:41:17.258" v="303" actId="20577"/>
          <ac:spMkLst>
            <pc:docMk/>
            <pc:sldMk cId="3893921521" sldId="257"/>
            <ac:spMk id="2" creationId="{115013A1-6095-A56B-0457-FAEB5C1735EB}"/>
          </ac:spMkLst>
        </pc:spChg>
        <pc:spChg chg="mod ord">
          <ac:chgData name="Anam Rabbani (2425710)" userId="S::2425710@student.uwtsd.ac.uk::ea0972be-d5f8-4adf-b4db-1c2f5c17f8d6" providerId="AD" clId="Web-{944337D7-3E56-0AA2-911C-32F7A7A52879}" dt="2025-03-27T05:30:41.270" v="241"/>
          <ac:spMkLst>
            <pc:docMk/>
            <pc:sldMk cId="3893921521" sldId="257"/>
            <ac:spMk id="3" creationId="{BBE44F70-D591-2BEF-D2CD-DB21A4491CF0}"/>
          </ac:spMkLst>
        </pc:spChg>
        <pc:spChg chg="mod">
          <ac:chgData name="Anam Rabbani (2425710)" userId="S::2425710@student.uwtsd.ac.uk::ea0972be-d5f8-4adf-b4db-1c2f5c17f8d6" providerId="AD" clId="Web-{944337D7-3E56-0AA2-911C-32F7A7A52879}" dt="2025-03-27T05:47:31.536" v="435" actId="1076"/>
          <ac:spMkLst>
            <pc:docMk/>
            <pc:sldMk cId="3893921521" sldId="257"/>
            <ac:spMk id="7" creationId="{208B9726-21B8-33A5-4C2C-9394753C51F9}"/>
          </ac:spMkLst>
        </pc:spChg>
        <pc:picChg chg="mod">
          <ac:chgData name="Anam Rabbani (2425710)" userId="S::2425710@student.uwtsd.ac.uk::ea0972be-d5f8-4adf-b4db-1c2f5c17f8d6" providerId="AD" clId="Web-{944337D7-3E56-0AA2-911C-32F7A7A52879}" dt="2025-03-27T05:39:37.114" v="300" actId="1076"/>
          <ac:picMkLst>
            <pc:docMk/>
            <pc:sldMk cId="3893921521" sldId="257"/>
            <ac:picMk id="5" creationId="{19F93BD4-DC84-026D-40B4-BE3C5A27FAE0}"/>
          </ac:picMkLst>
        </pc:picChg>
      </pc:sldChg>
      <pc:sldChg chg="addSp modSp mod setBg modClrScheme chgLayout">
        <pc:chgData name="Anam Rabbani (2425710)" userId="S::2425710@student.uwtsd.ac.uk::ea0972be-d5f8-4adf-b4db-1c2f5c17f8d6" providerId="AD" clId="Web-{944337D7-3E56-0AA2-911C-32F7A7A52879}" dt="2025-03-27T06:11:53.051" v="546" actId="20577"/>
        <pc:sldMkLst>
          <pc:docMk/>
          <pc:sldMk cId="153598347" sldId="258"/>
        </pc:sldMkLst>
        <pc:spChg chg="mod ord">
          <ac:chgData name="Anam Rabbani (2425710)" userId="S::2425710@student.uwtsd.ac.uk::ea0972be-d5f8-4adf-b4db-1c2f5c17f8d6" providerId="AD" clId="Web-{944337D7-3E56-0AA2-911C-32F7A7A52879}" dt="2025-03-27T06:11:53.051" v="546" actId="20577"/>
          <ac:spMkLst>
            <pc:docMk/>
            <pc:sldMk cId="153598347" sldId="258"/>
            <ac:spMk id="3" creationId="{44EC94FB-1B1D-FE11-41CE-C561582BF224}"/>
          </ac:spMkLst>
        </pc:spChg>
        <pc:spChg chg="add">
          <ac:chgData name="Anam Rabbani (2425710)" userId="S::2425710@student.uwtsd.ac.uk::ea0972be-d5f8-4adf-b4db-1c2f5c17f8d6" providerId="AD" clId="Web-{944337D7-3E56-0AA2-911C-32F7A7A52879}" dt="2025-03-27T05:30:55.598" v="242"/>
          <ac:spMkLst>
            <pc:docMk/>
            <pc:sldMk cId="153598347" sldId="258"/>
            <ac:spMk id="8" creationId="{AD6F6937-3B5A-4391-9F37-58A571B362A9}"/>
          </ac:spMkLst>
        </pc:spChg>
      </pc:sldChg>
      <pc:sldChg chg="addSp modSp del mod modClrScheme chgLayout">
        <pc:chgData name="Anam Rabbani (2425710)" userId="S::2425710@student.uwtsd.ac.uk::ea0972be-d5f8-4adf-b4db-1c2f5c17f8d6" providerId="AD" clId="Web-{944337D7-3E56-0AA2-911C-32F7A7A52879}" dt="2025-03-27T06:11:26.113" v="541"/>
        <pc:sldMkLst>
          <pc:docMk/>
          <pc:sldMk cId="2002275076" sldId="259"/>
        </pc:sldMkLst>
        <pc:spChg chg="mod ord">
          <ac:chgData name="Anam Rabbani (2425710)" userId="S::2425710@student.uwtsd.ac.uk::ea0972be-d5f8-4adf-b4db-1c2f5c17f8d6" providerId="AD" clId="Web-{944337D7-3E56-0AA2-911C-32F7A7A52879}" dt="2025-03-27T06:05:19.055" v="469" actId="20577"/>
          <ac:spMkLst>
            <pc:docMk/>
            <pc:sldMk cId="2002275076" sldId="259"/>
            <ac:spMk id="2" creationId="{A152BA94-6F38-9A5A-5721-40FF898A3379}"/>
          </ac:spMkLst>
        </pc:spChg>
        <pc:spChg chg="mod ord">
          <ac:chgData name="Anam Rabbani (2425710)" userId="S::2425710@student.uwtsd.ac.uk::ea0972be-d5f8-4adf-b4db-1c2f5c17f8d6" providerId="AD" clId="Web-{944337D7-3E56-0AA2-911C-32F7A7A52879}" dt="2025-03-27T06:09:07.484" v="531" actId="1076"/>
          <ac:spMkLst>
            <pc:docMk/>
            <pc:sldMk cId="2002275076" sldId="259"/>
            <ac:spMk id="3" creationId="{69BCA3BE-B9A6-34E6-C881-142CEC66B88E}"/>
          </ac:spMkLst>
        </pc:spChg>
        <pc:graphicFrameChg chg="add">
          <ac:chgData name="Anam Rabbani (2425710)" userId="S::2425710@student.uwtsd.ac.uk::ea0972be-d5f8-4adf-b4db-1c2f5c17f8d6" providerId="AD" clId="Web-{944337D7-3E56-0AA2-911C-32F7A7A52879}" dt="2025-03-27T06:05:19.476" v="470"/>
          <ac:graphicFrameMkLst>
            <pc:docMk/>
            <pc:sldMk cId="2002275076" sldId="259"/>
            <ac:graphicFrameMk id="4" creationId="{FC8B17C8-CCE2-B6F0-1B09-60618F1A6DA2}"/>
          </ac:graphicFrameMkLst>
        </pc:graphicFrameChg>
      </pc:sldChg>
      <pc:sldChg chg="modSp mod ord modClrScheme chgLayout">
        <pc:chgData name="Anam Rabbani (2425710)" userId="S::2425710@student.uwtsd.ac.uk::ea0972be-d5f8-4adf-b4db-1c2f5c17f8d6" providerId="AD" clId="Web-{944337D7-3E56-0AA2-911C-32F7A7A52879}" dt="2025-03-27T06:50:41.782" v="917" actId="20577"/>
        <pc:sldMkLst>
          <pc:docMk/>
          <pc:sldMk cId="3631699597" sldId="260"/>
        </pc:sldMkLst>
        <pc:spChg chg="mod ord">
          <ac:chgData name="Anam Rabbani (2425710)" userId="S::2425710@student.uwtsd.ac.uk::ea0972be-d5f8-4adf-b4db-1c2f5c17f8d6" providerId="AD" clId="Web-{944337D7-3E56-0AA2-911C-32F7A7A52879}" dt="2025-03-27T06:50:41.782" v="917" actId="20577"/>
          <ac:spMkLst>
            <pc:docMk/>
            <pc:sldMk cId="3631699597" sldId="260"/>
            <ac:spMk id="3" creationId="{7BB7AD48-4FCD-F043-840B-6DE2CBCD2EBA}"/>
          </ac:spMkLst>
        </pc:spChg>
      </pc:sldChg>
      <pc:sldChg chg="modSp mod modClrScheme chgLayout">
        <pc:chgData name="Anam Rabbani (2425710)" userId="S::2425710@student.uwtsd.ac.uk::ea0972be-d5f8-4adf-b4db-1c2f5c17f8d6" providerId="AD" clId="Web-{944337D7-3E56-0AA2-911C-32F7A7A52879}" dt="2025-03-27T06:11:02.768" v="540"/>
        <pc:sldMkLst>
          <pc:docMk/>
          <pc:sldMk cId="3837633772" sldId="261"/>
        </pc:sldMkLst>
        <pc:spChg chg="mod ord">
          <ac:chgData name="Anam Rabbani (2425710)" userId="S::2425710@student.uwtsd.ac.uk::ea0972be-d5f8-4adf-b4db-1c2f5c17f8d6" providerId="AD" clId="Web-{944337D7-3E56-0AA2-911C-32F7A7A52879}" dt="2025-03-27T06:11:02.768" v="540"/>
          <ac:spMkLst>
            <pc:docMk/>
            <pc:sldMk cId="3837633772" sldId="261"/>
            <ac:spMk id="2" creationId="{2C7D81D2-D532-BDD2-C8CB-B66834D7D8F2}"/>
          </ac:spMkLst>
        </pc:spChg>
      </pc:sldChg>
      <pc:sldChg chg="addSp delSp modSp new mod setBg modClrScheme chgLayout">
        <pc:chgData name="Anam Rabbani (2425710)" userId="S::2425710@student.uwtsd.ac.uk::ea0972be-d5f8-4adf-b4db-1c2f5c17f8d6" providerId="AD" clId="Web-{944337D7-3E56-0AA2-911C-32F7A7A52879}" dt="2025-03-27T06:12:16.896" v="547" actId="20577"/>
        <pc:sldMkLst>
          <pc:docMk/>
          <pc:sldMk cId="1962269729" sldId="262"/>
        </pc:sldMkLst>
        <pc:spChg chg="mod ord">
          <ac:chgData name="Anam Rabbani (2425710)" userId="S::2425710@student.uwtsd.ac.uk::ea0972be-d5f8-4adf-b4db-1c2f5c17f8d6" providerId="AD" clId="Web-{944337D7-3E56-0AA2-911C-32F7A7A52879}" dt="2025-03-27T06:12:16.896" v="547" actId="20577"/>
          <ac:spMkLst>
            <pc:docMk/>
            <pc:sldMk cId="1962269729" sldId="262"/>
            <ac:spMk id="2" creationId="{A91A024B-D7DB-52BD-90E3-4CA30314308C}"/>
          </ac:spMkLst>
        </pc:spChg>
        <pc:spChg chg="del mod">
          <ac:chgData name="Anam Rabbani (2425710)" userId="S::2425710@student.uwtsd.ac.uk::ea0972be-d5f8-4adf-b4db-1c2f5c17f8d6" providerId="AD" clId="Web-{944337D7-3E56-0AA2-911C-32F7A7A52879}" dt="2025-03-27T04:57:13.835" v="76"/>
          <ac:spMkLst>
            <pc:docMk/>
            <pc:sldMk cId="1962269729" sldId="262"/>
            <ac:spMk id="3" creationId="{B9AAB5E0-C3B4-26D0-0698-0AA9A61E4129}"/>
          </ac:spMkLst>
        </pc:spChg>
        <pc:spChg chg="mod ord">
          <ac:chgData name="Anam Rabbani (2425710)" userId="S::2425710@student.uwtsd.ac.uk::ea0972be-d5f8-4adf-b4db-1c2f5c17f8d6" providerId="AD" clId="Web-{944337D7-3E56-0AA2-911C-32F7A7A52879}" dt="2025-03-27T05:32:20.382" v="249"/>
          <ac:spMkLst>
            <pc:docMk/>
            <pc:sldMk cId="1962269729" sldId="262"/>
            <ac:spMk id="4" creationId="{4E6B687E-3CD7-0433-4E76-7E64E2723838}"/>
          </ac:spMkLst>
        </pc:spChg>
        <pc:spChg chg="mod ord">
          <ac:chgData name="Anam Rabbani (2425710)" userId="S::2425710@student.uwtsd.ac.uk::ea0972be-d5f8-4adf-b4db-1c2f5c17f8d6" providerId="AD" clId="Web-{944337D7-3E56-0AA2-911C-32F7A7A52879}" dt="2025-03-27T05:31:51.131" v="246"/>
          <ac:spMkLst>
            <pc:docMk/>
            <pc:sldMk cId="1962269729" sldId="262"/>
            <ac:spMk id="5" creationId="{CC12F48D-25C3-4ED5-7CB9-EBABAF934155}"/>
          </ac:spMkLst>
        </pc:spChg>
        <pc:spChg chg="mod ord">
          <ac:chgData name="Anam Rabbani (2425710)" userId="S::2425710@student.uwtsd.ac.uk::ea0972be-d5f8-4adf-b4db-1c2f5c17f8d6" providerId="AD" clId="Web-{944337D7-3E56-0AA2-911C-32F7A7A52879}" dt="2025-03-27T05:31:51.131" v="246"/>
          <ac:spMkLst>
            <pc:docMk/>
            <pc:sldMk cId="1962269729" sldId="262"/>
            <ac:spMk id="6" creationId="{D1BFEE36-CB3E-ED82-BB26-9FDD2FF2768C}"/>
          </ac:spMkLst>
        </pc:spChg>
        <pc:spChg chg="add del">
          <ac:chgData name="Anam Rabbani (2425710)" userId="S::2425710@student.uwtsd.ac.uk::ea0972be-d5f8-4adf-b4db-1c2f5c17f8d6" providerId="AD" clId="Web-{944337D7-3E56-0AA2-911C-32F7A7A52879}" dt="2025-03-27T04:56:34.878" v="70"/>
          <ac:spMkLst>
            <pc:docMk/>
            <pc:sldMk cId="1962269729" sldId="262"/>
            <ac:spMk id="7" creationId="{C4D7E676-9F55-CDC0-7021-8863CA6A7609}"/>
          </ac:spMkLst>
        </pc:spChg>
        <pc:spChg chg="add del">
          <ac:chgData name="Anam Rabbani (2425710)" userId="S::2425710@student.uwtsd.ac.uk::ea0972be-d5f8-4adf-b4db-1c2f5c17f8d6" providerId="AD" clId="Web-{944337D7-3E56-0AA2-911C-32F7A7A52879}" dt="2025-03-27T04:57:03.585" v="75"/>
          <ac:spMkLst>
            <pc:docMk/>
            <pc:sldMk cId="1962269729" sldId="262"/>
            <ac:spMk id="8" creationId="{C802A7E8-E3D2-C04A-5DDD-2C136F33DE15}"/>
          </ac:spMkLst>
        </pc:spChg>
        <pc:spChg chg="add del mod ord">
          <ac:chgData name="Anam Rabbani (2425710)" userId="S::2425710@student.uwtsd.ac.uk::ea0972be-d5f8-4adf-b4db-1c2f5c17f8d6" providerId="AD" clId="Web-{944337D7-3E56-0AA2-911C-32F7A7A52879}" dt="2025-03-27T05:32:20.382" v="249"/>
          <ac:spMkLst>
            <pc:docMk/>
            <pc:sldMk cId="1962269729" sldId="262"/>
            <ac:spMk id="10" creationId="{142C7EC3-B3EC-601A-FCB7-AEEABDB04258}"/>
          </ac:spMkLst>
        </pc:spChg>
        <pc:spChg chg="add del">
          <ac:chgData name="Anam Rabbani (2425710)" userId="S::2425710@student.uwtsd.ac.uk::ea0972be-d5f8-4adf-b4db-1c2f5c17f8d6" providerId="AD" clId="Web-{944337D7-3E56-0AA2-911C-32F7A7A52879}" dt="2025-03-27T04:57:23.320" v="78"/>
          <ac:spMkLst>
            <pc:docMk/>
            <pc:sldMk cId="1962269729" sldId="262"/>
            <ac:spMk id="11" creationId="{B9AAB5E0-C3B4-26D0-0698-0AA9A61E4129}"/>
          </ac:spMkLst>
        </pc:spChg>
        <pc:spChg chg="add del">
          <ac:chgData name="Anam Rabbani (2425710)" userId="S::2425710@student.uwtsd.ac.uk::ea0972be-d5f8-4adf-b4db-1c2f5c17f8d6" providerId="AD" clId="Web-{944337D7-3E56-0AA2-911C-32F7A7A52879}" dt="2025-03-27T05:31:38.678" v="244"/>
          <ac:spMkLst>
            <pc:docMk/>
            <pc:sldMk cId="1962269729" sldId="262"/>
            <ac:spMk id="18" creationId="{07CEFFDD-605F-41E2-8017-6484074C5CAA}"/>
          </ac:spMkLst>
        </pc:spChg>
        <pc:spChg chg="add del mod">
          <ac:chgData name="Anam Rabbani (2425710)" userId="S::2425710@student.uwtsd.ac.uk::ea0972be-d5f8-4adf-b4db-1c2f5c17f8d6" providerId="AD" clId="Web-{944337D7-3E56-0AA2-911C-32F7A7A52879}" dt="2025-03-27T05:33:14.165" v="254"/>
          <ac:spMkLst>
            <pc:docMk/>
            <pc:sldMk cId="1962269729" sldId="262"/>
            <ac:spMk id="39" creationId="{BB901983-C09A-705F-7DA5-2FB5D0990EF1}"/>
          </ac:spMkLst>
        </pc:spChg>
        <pc:graphicFrameChg chg="add del">
          <ac:chgData name="Anam Rabbani (2425710)" userId="S::2425710@student.uwtsd.ac.uk::ea0972be-d5f8-4adf-b4db-1c2f5c17f8d6" providerId="AD" clId="Web-{944337D7-3E56-0AA2-911C-32F7A7A52879}" dt="2025-03-27T05:32:20.351" v="248"/>
          <ac:graphicFrameMkLst>
            <pc:docMk/>
            <pc:sldMk cId="1962269729" sldId="262"/>
            <ac:graphicFrameMk id="15" creationId="{ED4D70BF-3F2F-B639-8ACA-D32A0E773DE1}"/>
          </ac:graphicFrameMkLst>
        </pc:graphicFrameChg>
        <pc:graphicFrameChg chg="add del mod modGraphic">
          <ac:chgData name="Anam Rabbani (2425710)" userId="S::2425710@student.uwtsd.ac.uk::ea0972be-d5f8-4adf-b4db-1c2f5c17f8d6" providerId="AD" clId="Web-{944337D7-3E56-0AA2-911C-32F7A7A52879}" dt="2025-03-27T05:38:01.940" v="291" actId="1076"/>
          <ac:graphicFrameMkLst>
            <pc:docMk/>
            <pc:sldMk cId="1962269729" sldId="262"/>
            <ac:graphicFrameMk id="17" creationId="{FC8B17C8-CCE2-B6F0-1B09-60618F1A6DA2}"/>
          </ac:graphicFrameMkLst>
        </pc:graphicFrameChg>
        <pc:picChg chg="add mod ord">
          <ac:chgData name="Anam Rabbani (2425710)" userId="S::2425710@student.uwtsd.ac.uk::ea0972be-d5f8-4adf-b4db-1c2f5c17f8d6" providerId="AD" clId="Web-{944337D7-3E56-0AA2-911C-32F7A7A52879}" dt="2025-03-27T05:40:32.882" v="302"/>
          <ac:picMkLst>
            <pc:docMk/>
            <pc:sldMk cId="1962269729" sldId="262"/>
            <ac:picMk id="13" creationId="{37A00C57-C1F0-0FCB-5212-B41813E3E08F}"/>
          </ac:picMkLst>
        </pc:picChg>
      </pc:sldChg>
      <pc:sldChg chg="addSp delSp modSp new del mod modClrScheme chgLayout">
        <pc:chgData name="Anam Rabbani (2425710)" userId="S::2425710@student.uwtsd.ac.uk::ea0972be-d5f8-4adf-b4db-1c2f5c17f8d6" providerId="AD" clId="Web-{944337D7-3E56-0AA2-911C-32F7A7A52879}" dt="2025-03-27T05:38:32.472" v="293"/>
        <pc:sldMkLst>
          <pc:docMk/>
          <pc:sldMk cId="430527681" sldId="263"/>
        </pc:sldMkLst>
        <pc:spChg chg="mod ord">
          <ac:chgData name="Anam Rabbani (2425710)" userId="S::2425710@student.uwtsd.ac.uk::ea0972be-d5f8-4adf-b4db-1c2f5c17f8d6" providerId="AD" clId="Web-{944337D7-3E56-0AA2-911C-32F7A7A52879}" dt="2025-03-27T05:30:41.270" v="241"/>
          <ac:spMkLst>
            <pc:docMk/>
            <pc:sldMk cId="430527681" sldId="263"/>
            <ac:spMk id="2" creationId="{16EEC0A6-E0A1-3F81-9D9E-B9F71E05AB6B}"/>
          </ac:spMkLst>
        </pc:spChg>
        <pc:spChg chg="mod ord">
          <ac:chgData name="Anam Rabbani (2425710)" userId="S::2425710@student.uwtsd.ac.uk::ea0972be-d5f8-4adf-b4db-1c2f5c17f8d6" providerId="AD" clId="Web-{944337D7-3E56-0AA2-911C-32F7A7A52879}" dt="2025-03-27T05:30:41.270" v="241"/>
          <ac:spMkLst>
            <pc:docMk/>
            <pc:sldMk cId="430527681" sldId="263"/>
            <ac:spMk id="3" creationId="{AF2DA5A7-54A9-A1B0-E919-F80B58A5F80C}"/>
          </ac:spMkLst>
        </pc:spChg>
        <pc:spChg chg="mod ord">
          <ac:chgData name="Anam Rabbani (2425710)" userId="S::2425710@student.uwtsd.ac.uk::ea0972be-d5f8-4adf-b4db-1c2f5c17f8d6" providerId="AD" clId="Web-{944337D7-3E56-0AA2-911C-32F7A7A52879}" dt="2025-03-27T05:30:41.270" v="241"/>
          <ac:spMkLst>
            <pc:docMk/>
            <pc:sldMk cId="430527681" sldId="263"/>
            <ac:spMk id="4" creationId="{41A3D999-2075-4B9C-B6DE-3ED536A147C9}"/>
          </ac:spMkLst>
        </pc:spChg>
        <pc:spChg chg="mod ord">
          <ac:chgData name="Anam Rabbani (2425710)" userId="S::2425710@student.uwtsd.ac.uk::ea0972be-d5f8-4adf-b4db-1c2f5c17f8d6" providerId="AD" clId="Web-{944337D7-3E56-0AA2-911C-32F7A7A52879}" dt="2025-03-27T05:30:41.270" v="241"/>
          <ac:spMkLst>
            <pc:docMk/>
            <pc:sldMk cId="430527681" sldId="263"/>
            <ac:spMk id="5" creationId="{0C257AEE-D2D6-5489-AA69-8B8819698F29}"/>
          </ac:spMkLst>
        </pc:spChg>
        <pc:spChg chg="mod ord">
          <ac:chgData name="Anam Rabbani (2425710)" userId="S::2425710@student.uwtsd.ac.uk::ea0972be-d5f8-4adf-b4db-1c2f5c17f8d6" providerId="AD" clId="Web-{944337D7-3E56-0AA2-911C-32F7A7A52879}" dt="2025-03-27T05:30:41.270" v="241"/>
          <ac:spMkLst>
            <pc:docMk/>
            <pc:sldMk cId="430527681" sldId="263"/>
            <ac:spMk id="6" creationId="{33D35B10-6A72-A101-2DFE-658E9529C462}"/>
          </ac:spMkLst>
        </pc:spChg>
        <pc:spChg chg="add del mod">
          <ac:chgData name="Anam Rabbani (2425710)" userId="S::2425710@student.uwtsd.ac.uk::ea0972be-d5f8-4adf-b4db-1c2f5c17f8d6" providerId="AD" clId="Web-{944337D7-3E56-0AA2-911C-32F7A7A52879}" dt="2025-03-27T05:27:56.852" v="222"/>
          <ac:spMkLst>
            <pc:docMk/>
            <pc:sldMk cId="430527681" sldId="263"/>
            <ac:spMk id="13" creationId="{FE81AD7B-8FB0-35AE-A5B7-AAA7992B83F3}"/>
          </ac:spMkLst>
        </pc:spChg>
        <pc:spChg chg="add del mod">
          <ac:chgData name="Anam Rabbani (2425710)" userId="S::2425710@student.uwtsd.ac.uk::ea0972be-d5f8-4adf-b4db-1c2f5c17f8d6" providerId="AD" clId="Web-{944337D7-3E56-0AA2-911C-32F7A7A52879}" dt="2025-03-27T05:27:56.852" v="222"/>
          <ac:spMkLst>
            <pc:docMk/>
            <pc:sldMk cId="430527681" sldId="263"/>
            <ac:spMk id="15" creationId="{61A65BB8-6BEE-B93B-5C18-603E12765893}"/>
          </ac:spMkLst>
        </pc:spChg>
        <pc:picChg chg="add mod ord">
          <ac:chgData name="Anam Rabbani (2425710)" userId="S::2425710@student.uwtsd.ac.uk::ea0972be-d5f8-4adf-b4db-1c2f5c17f8d6" providerId="AD" clId="Web-{944337D7-3E56-0AA2-911C-32F7A7A52879}" dt="2025-03-27T05:28:36.150" v="234" actId="1076"/>
          <ac:picMkLst>
            <pc:docMk/>
            <pc:sldMk cId="430527681" sldId="263"/>
            <ac:picMk id="8" creationId="{64FA8355-DA7C-2E70-FCF4-B859DD2CC273}"/>
          </ac:picMkLst>
        </pc:picChg>
      </pc:sldChg>
      <pc:sldChg chg="addSp delSp modSp new">
        <pc:chgData name="Anam Rabbani (2425710)" userId="S::2425710@student.uwtsd.ac.uk::ea0972be-d5f8-4adf-b4db-1c2f5c17f8d6" providerId="AD" clId="Web-{944337D7-3E56-0AA2-911C-32F7A7A52879}" dt="2025-03-27T06:32:44.698" v="846" actId="1076"/>
        <pc:sldMkLst>
          <pc:docMk/>
          <pc:sldMk cId="2007606930" sldId="263"/>
        </pc:sldMkLst>
        <pc:spChg chg="mod">
          <ac:chgData name="Anam Rabbani (2425710)" userId="S::2425710@student.uwtsd.ac.uk::ea0972be-d5f8-4adf-b4db-1c2f5c17f8d6" providerId="AD" clId="Web-{944337D7-3E56-0AA2-911C-32F7A7A52879}" dt="2025-03-27T06:07:23.699" v="494" actId="20577"/>
          <ac:spMkLst>
            <pc:docMk/>
            <pc:sldMk cId="2007606930" sldId="263"/>
            <ac:spMk id="2" creationId="{34EFA291-29DA-1EBE-927A-96E6D8A81097}"/>
          </ac:spMkLst>
        </pc:spChg>
        <pc:spChg chg="mod">
          <ac:chgData name="Anam Rabbani (2425710)" userId="S::2425710@student.uwtsd.ac.uk::ea0972be-d5f8-4adf-b4db-1c2f5c17f8d6" providerId="AD" clId="Web-{944337D7-3E56-0AA2-911C-32F7A7A52879}" dt="2025-03-27T06:31:41.368" v="843" actId="14100"/>
          <ac:spMkLst>
            <pc:docMk/>
            <pc:sldMk cId="2007606930" sldId="263"/>
            <ac:spMk id="3" creationId="{B5DCFF6D-53E6-9005-0467-13C1761A838C}"/>
          </ac:spMkLst>
        </pc:spChg>
        <pc:spChg chg="add mod">
          <ac:chgData name="Anam Rabbani (2425710)" userId="S::2425710@student.uwtsd.ac.uk::ea0972be-d5f8-4adf-b4db-1c2f5c17f8d6" providerId="AD" clId="Web-{944337D7-3E56-0AA2-911C-32F7A7A52879}" dt="2025-03-27T06:21:10.611" v="661" actId="1076"/>
          <ac:spMkLst>
            <pc:docMk/>
            <pc:sldMk cId="2007606930" sldId="263"/>
            <ac:spMk id="15" creationId="{27ABD0EC-1AD7-B25A-DC1C-C7D80C753525}"/>
          </ac:spMkLst>
        </pc:spChg>
        <pc:spChg chg="add mod">
          <ac:chgData name="Anam Rabbani (2425710)" userId="S::2425710@student.uwtsd.ac.uk::ea0972be-d5f8-4adf-b4db-1c2f5c17f8d6" providerId="AD" clId="Web-{944337D7-3E56-0AA2-911C-32F7A7A52879}" dt="2025-03-27T06:31:27.305" v="841" actId="14100"/>
          <ac:spMkLst>
            <pc:docMk/>
            <pc:sldMk cId="2007606930" sldId="263"/>
            <ac:spMk id="16" creationId="{0BC98DE4-CD53-DC04-657A-CACF0038F68F}"/>
          </ac:spMkLst>
        </pc:spChg>
        <pc:spChg chg="add del">
          <ac:chgData name="Anam Rabbani (2425710)" userId="S::2425710@student.uwtsd.ac.uk::ea0972be-d5f8-4adf-b4db-1c2f5c17f8d6" providerId="AD" clId="Web-{944337D7-3E56-0AA2-911C-32F7A7A52879}" dt="2025-03-27T06:22:45.536" v="678"/>
          <ac:spMkLst>
            <pc:docMk/>
            <pc:sldMk cId="2007606930" sldId="263"/>
            <ac:spMk id="17" creationId="{56242A0C-BB6D-5CB1-3653-BCC907818EBB}"/>
          </ac:spMkLst>
        </pc:spChg>
        <pc:spChg chg="add mod">
          <ac:chgData name="Anam Rabbani (2425710)" userId="S::2425710@student.uwtsd.ac.uk::ea0972be-d5f8-4adf-b4db-1c2f5c17f8d6" providerId="AD" clId="Web-{944337D7-3E56-0AA2-911C-32F7A7A52879}" dt="2025-03-27T06:32:44.698" v="846" actId="1076"/>
          <ac:spMkLst>
            <pc:docMk/>
            <pc:sldMk cId="2007606930" sldId="263"/>
            <ac:spMk id="18" creationId="{76D841F1-84F8-F829-94E5-40FC05EE8C9F}"/>
          </ac:spMkLst>
        </pc:spChg>
        <pc:graphicFrameChg chg="add del">
          <ac:chgData name="Anam Rabbani (2425710)" userId="S::2425710@student.uwtsd.ac.uk::ea0972be-d5f8-4adf-b4db-1c2f5c17f8d6" providerId="AD" clId="Web-{944337D7-3E56-0AA2-911C-32F7A7A52879}" dt="2025-03-27T06:05:29.477" v="472"/>
          <ac:graphicFrameMkLst>
            <pc:docMk/>
            <pc:sldMk cId="2007606930" sldId="263"/>
            <ac:graphicFrameMk id="4" creationId="{46600DDE-F981-D2E6-572F-6D62247C2D9F}"/>
          </ac:graphicFrameMkLst>
        </pc:graphicFrameChg>
      </pc:sldChg>
      <pc:sldMasterChg chg="del delSldLayout">
        <pc:chgData name="Anam Rabbani (2425710)" userId="S::2425710@student.uwtsd.ac.uk::ea0972be-d5f8-4adf-b4db-1c2f5c17f8d6" providerId="AD" clId="Web-{944337D7-3E56-0AA2-911C-32F7A7A52879}" dt="2025-03-27T04:52:38.992" v="9"/>
        <pc:sldMasterMkLst>
          <pc:docMk/>
          <pc:sldMasterMk cId="740227992" sldId="2147483890"/>
        </pc:sldMasterMkLst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1172651159" sldId="2147483891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2371996921" sldId="2147483892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2440199019" sldId="2147483893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1019444225" sldId="2147483894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2910718093" sldId="2147483895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2921698145" sldId="2147483896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4238131499" sldId="2147483897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534375672" sldId="2147483898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1067448755" sldId="2147483899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25577501" sldId="2147483900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1133722642" sldId="2147483901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973342866" sldId="2147483902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3703992483" sldId="2147483903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3607058582" sldId="2147483904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335606714" sldId="2147483905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2345314568" sldId="2147483906"/>
          </pc:sldLayoutMkLst>
        </pc:sldLayoutChg>
        <pc:sldLayoutChg chg="del">
          <pc:chgData name="Anam Rabbani (2425710)" userId="S::2425710@student.uwtsd.ac.uk::ea0972be-d5f8-4adf-b4db-1c2f5c17f8d6" providerId="AD" clId="Web-{944337D7-3E56-0AA2-911C-32F7A7A52879}" dt="2025-03-27T04:52:38.992" v="9"/>
          <pc:sldLayoutMkLst>
            <pc:docMk/>
            <pc:sldMasterMk cId="740227992" sldId="2147483890"/>
            <pc:sldLayoutMk cId="678552251" sldId="2147483907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944337D7-3E56-0AA2-911C-32F7A7A52879}" dt="2025-03-27T05:29:00.182" v="236"/>
        <pc:sldMasterMkLst>
          <pc:docMk/>
          <pc:sldMasterMk cId="1431971168" sldId="2147483908"/>
        </pc:sldMasterMkLst>
        <pc:sldLayoutChg chg="add del mod replId">
          <pc:chgData name="Anam Rabbani (2425710)" userId="S::2425710@student.uwtsd.ac.uk::ea0972be-d5f8-4adf-b4db-1c2f5c17f8d6" providerId="AD" clId="Web-{944337D7-3E56-0AA2-911C-32F7A7A52879}" dt="2025-03-27T05:29:00.182" v="236"/>
          <pc:sldLayoutMkLst>
            <pc:docMk/>
            <pc:sldMasterMk cId="1431971168" sldId="2147483908"/>
            <pc:sldLayoutMk cId="3056099770" sldId="2147483909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00.182" v="236"/>
          <pc:sldLayoutMkLst>
            <pc:docMk/>
            <pc:sldMasterMk cId="1431971168" sldId="2147483908"/>
            <pc:sldLayoutMk cId="1369227234" sldId="2147483910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00.182" v="236"/>
          <pc:sldLayoutMkLst>
            <pc:docMk/>
            <pc:sldMasterMk cId="1431971168" sldId="2147483908"/>
            <pc:sldLayoutMk cId="1113095597" sldId="2147483911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00.182" v="236"/>
          <pc:sldLayoutMkLst>
            <pc:docMk/>
            <pc:sldMasterMk cId="1431971168" sldId="2147483908"/>
            <pc:sldLayoutMk cId="1145736960" sldId="2147483912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00.182" v="236"/>
          <pc:sldLayoutMkLst>
            <pc:docMk/>
            <pc:sldMasterMk cId="1431971168" sldId="2147483908"/>
            <pc:sldLayoutMk cId="2402981800" sldId="2147483913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00.182" v="236"/>
          <pc:sldLayoutMkLst>
            <pc:docMk/>
            <pc:sldMasterMk cId="1431971168" sldId="2147483908"/>
            <pc:sldLayoutMk cId="1805596589" sldId="2147483914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00.182" v="236"/>
          <pc:sldLayoutMkLst>
            <pc:docMk/>
            <pc:sldMasterMk cId="1431971168" sldId="2147483908"/>
            <pc:sldLayoutMk cId="1185001051" sldId="2147483915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00.182" v="236"/>
          <pc:sldLayoutMkLst>
            <pc:docMk/>
            <pc:sldMasterMk cId="1431971168" sldId="2147483908"/>
            <pc:sldLayoutMk cId="1214078619" sldId="2147483916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00.182" v="236"/>
          <pc:sldLayoutMkLst>
            <pc:docMk/>
            <pc:sldMasterMk cId="1431971168" sldId="2147483908"/>
            <pc:sldLayoutMk cId="1308784452" sldId="2147483917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00.182" v="236"/>
          <pc:sldLayoutMkLst>
            <pc:docMk/>
            <pc:sldMasterMk cId="1431971168" sldId="2147483908"/>
            <pc:sldLayoutMk cId="3769236540" sldId="2147483918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00.182" v="236"/>
          <pc:sldLayoutMkLst>
            <pc:docMk/>
            <pc:sldMasterMk cId="1431971168" sldId="2147483908"/>
            <pc:sldLayoutMk cId="2243770801" sldId="2147483919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944337D7-3E56-0AA2-911C-32F7A7A52879}" dt="2025-03-27T05:29:47.424" v="238"/>
        <pc:sldMasterMkLst>
          <pc:docMk/>
          <pc:sldMasterMk cId="4172459437" sldId="2147483920"/>
        </pc:sldMasterMkLst>
        <pc:sldLayoutChg chg="add del mod replId">
          <pc:chgData name="Anam Rabbani (2425710)" userId="S::2425710@student.uwtsd.ac.uk::ea0972be-d5f8-4adf-b4db-1c2f5c17f8d6" providerId="AD" clId="Web-{944337D7-3E56-0AA2-911C-32F7A7A52879}" dt="2025-03-27T05:29:47.424" v="238"/>
          <pc:sldLayoutMkLst>
            <pc:docMk/>
            <pc:sldMasterMk cId="4172459437" sldId="2147483920"/>
            <pc:sldLayoutMk cId="2186572310" sldId="2147483921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47.424" v="238"/>
          <pc:sldLayoutMkLst>
            <pc:docMk/>
            <pc:sldMasterMk cId="4172459437" sldId="2147483920"/>
            <pc:sldLayoutMk cId="3764920423" sldId="2147483922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47.424" v="238"/>
          <pc:sldLayoutMkLst>
            <pc:docMk/>
            <pc:sldMasterMk cId="4172459437" sldId="2147483920"/>
            <pc:sldLayoutMk cId="2378962108" sldId="2147483923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47.424" v="238"/>
          <pc:sldLayoutMkLst>
            <pc:docMk/>
            <pc:sldMasterMk cId="4172459437" sldId="2147483920"/>
            <pc:sldLayoutMk cId="3069248875" sldId="2147483924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47.424" v="238"/>
          <pc:sldLayoutMkLst>
            <pc:docMk/>
            <pc:sldMasterMk cId="4172459437" sldId="2147483920"/>
            <pc:sldLayoutMk cId="3057813971" sldId="2147483925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47.424" v="238"/>
          <pc:sldLayoutMkLst>
            <pc:docMk/>
            <pc:sldMasterMk cId="4172459437" sldId="2147483920"/>
            <pc:sldLayoutMk cId="1547363999" sldId="2147483926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47.424" v="238"/>
          <pc:sldLayoutMkLst>
            <pc:docMk/>
            <pc:sldMasterMk cId="4172459437" sldId="2147483920"/>
            <pc:sldLayoutMk cId="3641654956" sldId="2147483927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47.424" v="238"/>
          <pc:sldLayoutMkLst>
            <pc:docMk/>
            <pc:sldMasterMk cId="4172459437" sldId="2147483920"/>
            <pc:sldLayoutMk cId="1219816472" sldId="2147483928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47.424" v="238"/>
          <pc:sldLayoutMkLst>
            <pc:docMk/>
            <pc:sldMasterMk cId="4172459437" sldId="2147483920"/>
            <pc:sldLayoutMk cId="2342182070" sldId="2147483929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47.424" v="238"/>
          <pc:sldLayoutMkLst>
            <pc:docMk/>
            <pc:sldMasterMk cId="4172459437" sldId="2147483920"/>
            <pc:sldLayoutMk cId="3998737772" sldId="2147483930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29:47.424" v="238"/>
          <pc:sldLayoutMkLst>
            <pc:docMk/>
            <pc:sldMasterMk cId="4172459437" sldId="2147483920"/>
            <pc:sldLayoutMk cId="483759568" sldId="2147483931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944337D7-3E56-0AA2-911C-32F7A7A52879}" dt="2025-03-27T05:30:05.253" v="239"/>
        <pc:sldMasterMkLst>
          <pc:docMk/>
          <pc:sldMasterMk cId="1207704991" sldId="2147483932"/>
        </pc:sldMasterMkLst>
        <pc:sldLayoutChg chg="add del mod replId">
          <pc:chgData name="Anam Rabbani (2425710)" userId="S::2425710@student.uwtsd.ac.uk::ea0972be-d5f8-4adf-b4db-1c2f5c17f8d6" providerId="AD" clId="Web-{944337D7-3E56-0AA2-911C-32F7A7A52879}" dt="2025-03-27T05:30:05.253" v="239"/>
          <pc:sldLayoutMkLst>
            <pc:docMk/>
            <pc:sldMasterMk cId="1207704991" sldId="2147483932"/>
            <pc:sldLayoutMk cId="1972693815" sldId="2147483933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05.253" v="239"/>
          <pc:sldLayoutMkLst>
            <pc:docMk/>
            <pc:sldMasterMk cId="1207704991" sldId="2147483932"/>
            <pc:sldLayoutMk cId="1663778640" sldId="2147483934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05.253" v="239"/>
          <pc:sldLayoutMkLst>
            <pc:docMk/>
            <pc:sldMasterMk cId="1207704991" sldId="2147483932"/>
            <pc:sldLayoutMk cId="763122355" sldId="2147483935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05.253" v="239"/>
          <pc:sldLayoutMkLst>
            <pc:docMk/>
            <pc:sldMasterMk cId="1207704991" sldId="2147483932"/>
            <pc:sldLayoutMk cId="2475466605" sldId="2147483936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05.253" v="239"/>
          <pc:sldLayoutMkLst>
            <pc:docMk/>
            <pc:sldMasterMk cId="1207704991" sldId="2147483932"/>
            <pc:sldLayoutMk cId="3633171820" sldId="2147483937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05.253" v="239"/>
          <pc:sldLayoutMkLst>
            <pc:docMk/>
            <pc:sldMasterMk cId="1207704991" sldId="2147483932"/>
            <pc:sldLayoutMk cId="1877024284" sldId="2147483938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05.253" v="239"/>
          <pc:sldLayoutMkLst>
            <pc:docMk/>
            <pc:sldMasterMk cId="1207704991" sldId="2147483932"/>
            <pc:sldLayoutMk cId="1291705584" sldId="2147483939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05.253" v="239"/>
          <pc:sldLayoutMkLst>
            <pc:docMk/>
            <pc:sldMasterMk cId="1207704991" sldId="2147483932"/>
            <pc:sldLayoutMk cId="2405729371" sldId="2147483940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05.253" v="239"/>
          <pc:sldLayoutMkLst>
            <pc:docMk/>
            <pc:sldMasterMk cId="1207704991" sldId="2147483932"/>
            <pc:sldLayoutMk cId="2559941057" sldId="2147483941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05.253" v="239"/>
          <pc:sldLayoutMkLst>
            <pc:docMk/>
            <pc:sldMasterMk cId="1207704991" sldId="2147483932"/>
            <pc:sldLayoutMk cId="1745290227" sldId="2147483942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05.253" v="239"/>
          <pc:sldLayoutMkLst>
            <pc:docMk/>
            <pc:sldMasterMk cId="1207704991" sldId="2147483932"/>
            <pc:sldLayoutMk cId="2607680766" sldId="2147483943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944337D7-3E56-0AA2-911C-32F7A7A52879}" dt="2025-03-27T05:30:27.004" v="240"/>
        <pc:sldMasterMkLst>
          <pc:docMk/>
          <pc:sldMasterMk cId="3531509472" sldId="2147483944"/>
        </pc:sldMasterMkLst>
        <pc:sldLayoutChg chg="add del mod replId">
          <pc:chgData name="Anam Rabbani (2425710)" userId="S::2425710@student.uwtsd.ac.uk::ea0972be-d5f8-4adf-b4db-1c2f5c17f8d6" providerId="AD" clId="Web-{944337D7-3E56-0AA2-911C-32F7A7A52879}" dt="2025-03-27T05:30:27.004" v="240"/>
          <pc:sldLayoutMkLst>
            <pc:docMk/>
            <pc:sldMasterMk cId="3531509472" sldId="2147483944"/>
            <pc:sldLayoutMk cId="394051477" sldId="2147483945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27.004" v="240"/>
          <pc:sldLayoutMkLst>
            <pc:docMk/>
            <pc:sldMasterMk cId="3531509472" sldId="2147483944"/>
            <pc:sldLayoutMk cId="2903784717" sldId="2147483946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27.004" v="240"/>
          <pc:sldLayoutMkLst>
            <pc:docMk/>
            <pc:sldMasterMk cId="3531509472" sldId="2147483944"/>
            <pc:sldLayoutMk cId="3465983801" sldId="2147483947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27.004" v="240"/>
          <pc:sldLayoutMkLst>
            <pc:docMk/>
            <pc:sldMasterMk cId="3531509472" sldId="2147483944"/>
            <pc:sldLayoutMk cId="182378110" sldId="2147483948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27.004" v="240"/>
          <pc:sldLayoutMkLst>
            <pc:docMk/>
            <pc:sldMasterMk cId="3531509472" sldId="2147483944"/>
            <pc:sldLayoutMk cId="1525618344" sldId="2147483949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27.004" v="240"/>
          <pc:sldLayoutMkLst>
            <pc:docMk/>
            <pc:sldMasterMk cId="3531509472" sldId="2147483944"/>
            <pc:sldLayoutMk cId="1481998822" sldId="2147483950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27.004" v="240"/>
          <pc:sldLayoutMkLst>
            <pc:docMk/>
            <pc:sldMasterMk cId="3531509472" sldId="2147483944"/>
            <pc:sldLayoutMk cId="2967724128" sldId="2147483951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27.004" v="240"/>
          <pc:sldLayoutMkLst>
            <pc:docMk/>
            <pc:sldMasterMk cId="3531509472" sldId="2147483944"/>
            <pc:sldLayoutMk cId="3937722305" sldId="2147483952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27.004" v="240"/>
          <pc:sldLayoutMkLst>
            <pc:docMk/>
            <pc:sldMasterMk cId="3531509472" sldId="2147483944"/>
            <pc:sldLayoutMk cId="2455226171" sldId="2147483953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27.004" v="240"/>
          <pc:sldLayoutMkLst>
            <pc:docMk/>
            <pc:sldMasterMk cId="3531509472" sldId="2147483944"/>
            <pc:sldLayoutMk cId="1355897068" sldId="2147483954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27.004" v="240"/>
          <pc:sldLayoutMkLst>
            <pc:docMk/>
            <pc:sldMasterMk cId="3531509472" sldId="2147483944"/>
            <pc:sldLayoutMk cId="1817438130" sldId="2147483955"/>
          </pc:sldLayoutMkLst>
        </pc:sldLayoutChg>
      </pc:sldMasterChg>
      <pc:sldMasterChg chg="add del addSldLayout delSldLayout modSldLayout">
        <pc:chgData name="Anam Rabbani (2425710)" userId="S::2425710@student.uwtsd.ac.uk::ea0972be-d5f8-4adf-b4db-1c2f5c17f8d6" providerId="AD" clId="Web-{944337D7-3E56-0AA2-911C-32F7A7A52879}" dt="2025-03-27T05:30:41.270" v="241"/>
        <pc:sldMasterMkLst>
          <pc:docMk/>
          <pc:sldMasterMk cId="3231084121" sldId="2147483956"/>
        </pc:sldMasterMkLst>
        <pc:sldLayoutChg chg="add del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3231084121" sldId="2147483956"/>
            <pc:sldLayoutMk cId="3976814413" sldId="2147483957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3231084121" sldId="2147483956"/>
            <pc:sldLayoutMk cId="4059085176" sldId="2147483958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3231084121" sldId="2147483956"/>
            <pc:sldLayoutMk cId="3842897066" sldId="2147483959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3231084121" sldId="2147483956"/>
            <pc:sldLayoutMk cId="2569735528" sldId="2147483960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3231084121" sldId="2147483956"/>
            <pc:sldLayoutMk cId="3924788458" sldId="2147483961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3231084121" sldId="2147483956"/>
            <pc:sldLayoutMk cId="3744728925" sldId="2147483962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3231084121" sldId="2147483956"/>
            <pc:sldLayoutMk cId="2468264873" sldId="2147483963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3231084121" sldId="2147483956"/>
            <pc:sldLayoutMk cId="511203086" sldId="2147483964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3231084121" sldId="2147483956"/>
            <pc:sldLayoutMk cId="5628944" sldId="2147483965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3231084121" sldId="2147483956"/>
            <pc:sldLayoutMk cId="4203194936" sldId="2147483966"/>
          </pc:sldLayoutMkLst>
        </pc:sldLayoutChg>
        <pc:sldLayoutChg chg="add del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3231084121" sldId="2147483956"/>
            <pc:sldLayoutMk cId="2198233714" sldId="2147483967"/>
          </pc:sldLayoutMkLst>
        </pc:sldLayoutChg>
      </pc:sldMasterChg>
      <pc:sldMasterChg chg="add addSldLayout modSldLayout">
        <pc:chgData name="Anam Rabbani (2425710)" userId="S::2425710@student.uwtsd.ac.uk::ea0972be-d5f8-4adf-b4db-1c2f5c17f8d6" providerId="AD" clId="Web-{944337D7-3E56-0AA2-911C-32F7A7A52879}" dt="2025-03-27T05:30:41.270" v="241"/>
        <pc:sldMasterMkLst>
          <pc:docMk/>
          <pc:sldMasterMk cId="1914019932" sldId="2147483968"/>
        </pc:sldMasterMkLst>
        <pc:sldLayoutChg chg="add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1914019932" sldId="2147483968"/>
            <pc:sldLayoutMk cId="867294517" sldId="2147483969"/>
          </pc:sldLayoutMkLst>
        </pc:sldLayoutChg>
        <pc:sldLayoutChg chg="add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1914019932" sldId="2147483968"/>
            <pc:sldLayoutMk cId="1658201462" sldId="2147483970"/>
          </pc:sldLayoutMkLst>
        </pc:sldLayoutChg>
        <pc:sldLayoutChg chg="add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1914019932" sldId="2147483968"/>
            <pc:sldLayoutMk cId="2289388763" sldId="2147483971"/>
          </pc:sldLayoutMkLst>
        </pc:sldLayoutChg>
        <pc:sldLayoutChg chg="add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1914019932" sldId="2147483968"/>
            <pc:sldLayoutMk cId="1526333705" sldId="2147483972"/>
          </pc:sldLayoutMkLst>
        </pc:sldLayoutChg>
        <pc:sldLayoutChg chg="add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1914019932" sldId="2147483968"/>
            <pc:sldLayoutMk cId="1656082379" sldId="2147483973"/>
          </pc:sldLayoutMkLst>
        </pc:sldLayoutChg>
        <pc:sldLayoutChg chg="add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1914019932" sldId="2147483968"/>
            <pc:sldLayoutMk cId="571882079" sldId="2147483974"/>
          </pc:sldLayoutMkLst>
        </pc:sldLayoutChg>
        <pc:sldLayoutChg chg="add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1914019932" sldId="2147483968"/>
            <pc:sldLayoutMk cId="3260537326" sldId="2147483975"/>
          </pc:sldLayoutMkLst>
        </pc:sldLayoutChg>
        <pc:sldLayoutChg chg="add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1914019932" sldId="2147483968"/>
            <pc:sldLayoutMk cId="2175628439" sldId="2147483976"/>
          </pc:sldLayoutMkLst>
        </pc:sldLayoutChg>
        <pc:sldLayoutChg chg="add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1914019932" sldId="2147483968"/>
            <pc:sldLayoutMk cId="4155130147" sldId="2147483977"/>
          </pc:sldLayoutMkLst>
        </pc:sldLayoutChg>
        <pc:sldLayoutChg chg="add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1914019932" sldId="2147483968"/>
            <pc:sldLayoutMk cId="2539873588" sldId="2147483978"/>
          </pc:sldLayoutMkLst>
        </pc:sldLayoutChg>
        <pc:sldLayoutChg chg="add mod replId">
          <pc:chgData name="Anam Rabbani (2425710)" userId="S::2425710@student.uwtsd.ac.uk::ea0972be-d5f8-4adf-b4db-1c2f5c17f8d6" providerId="AD" clId="Web-{944337D7-3E56-0AA2-911C-32F7A7A52879}" dt="2025-03-27T05:30:41.270" v="241"/>
          <pc:sldLayoutMkLst>
            <pc:docMk/>
            <pc:sldMasterMk cId="1914019932" sldId="2147483968"/>
            <pc:sldLayoutMk cId="3848801005" sldId="214748397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8512EC-CC4D-43E7-9B65-9994E8430C2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EB36FB-4F22-4170-B9CA-26A811208803}">
      <dgm:prSet/>
      <dgm:spPr/>
      <dgm:t>
        <a:bodyPr/>
        <a:lstStyle/>
        <a:p>
          <a:r>
            <a:rPr lang="en-GB" b="1" u="sng" dirty="0"/>
            <a:t>Introduction</a:t>
          </a:r>
          <a:endParaRPr lang="en-US" dirty="0"/>
        </a:p>
      </dgm:t>
    </dgm:pt>
    <dgm:pt modelId="{73C06D18-B3FE-4E34-8A35-D0358C8F8507}" type="parTrans" cxnId="{8A93387F-6AB7-4845-B7E1-21DE56BE7843}">
      <dgm:prSet/>
      <dgm:spPr/>
      <dgm:t>
        <a:bodyPr/>
        <a:lstStyle/>
        <a:p>
          <a:endParaRPr lang="en-US"/>
        </a:p>
      </dgm:t>
    </dgm:pt>
    <dgm:pt modelId="{C8F4D242-0663-4A68-91C3-46FDFDFA272D}" type="sibTrans" cxnId="{8A93387F-6AB7-4845-B7E1-21DE56BE7843}">
      <dgm:prSet/>
      <dgm:spPr/>
      <dgm:t>
        <a:bodyPr/>
        <a:lstStyle/>
        <a:p>
          <a:endParaRPr lang="en-US"/>
        </a:p>
      </dgm:t>
    </dgm:pt>
    <dgm:pt modelId="{422A96F3-9273-4001-9B5E-EF23492E48C6}">
      <dgm:prSet/>
      <dgm:spPr/>
      <dgm:t>
        <a:bodyPr/>
        <a:lstStyle/>
        <a:p>
          <a:r>
            <a:rPr lang="en-GB" dirty="0"/>
            <a:t>Dr Hart a scientist working in the Artificial Intelligence Laboratory at Nova Tech industries with robots </a:t>
          </a:r>
          <a:endParaRPr lang="en-US" dirty="0"/>
        </a:p>
      </dgm:t>
    </dgm:pt>
    <dgm:pt modelId="{0A28CC45-6728-4B70-8DA4-5296E5C766E4}" type="parTrans" cxnId="{874263F9-214B-4EFF-9F7C-C599B1B97FE6}">
      <dgm:prSet/>
      <dgm:spPr/>
      <dgm:t>
        <a:bodyPr/>
        <a:lstStyle/>
        <a:p>
          <a:endParaRPr lang="en-US"/>
        </a:p>
      </dgm:t>
    </dgm:pt>
    <dgm:pt modelId="{AA69F682-BFB0-4B0E-896F-5F16CF05F132}" type="sibTrans" cxnId="{874263F9-214B-4EFF-9F7C-C599B1B97FE6}">
      <dgm:prSet/>
      <dgm:spPr/>
      <dgm:t>
        <a:bodyPr/>
        <a:lstStyle/>
        <a:p>
          <a:endParaRPr lang="en-US"/>
        </a:p>
      </dgm:t>
    </dgm:pt>
    <dgm:pt modelId="{59A035F3-3406-4DD2-9110-D28A25C21F25}">
      <dgm:prSet/>
      <dgm:spPr/>
      <dgm:t>
        <a:bodyPr/>
        <a:lstStyle/>
        <a:p>
          <a:r>
            <a:rPr lang="en-GB" dirty="0"/>
            <a:t>The AI is a powerful technology tools that can understand and respond to the human technology when required (Stryker 2024)</a:t>
          </a:r>
          <a:endParaRPr lang="en-US" dirty="0"/>
        </a:p>
      </dgm:t>
    </dgm:pt>
    <dgm:pt modelId="{3F23CB4F-9BAB-4599-B1B7-55C797E87B34}" type="parTrans" cxnId="{1761F516-5EE1-4AD3-BE3A-75A8A70617D0}">
      <dgm:prSet/>
      <dgm:spPr/>
      <dgm:t>
        <a:bodyPr/>
        <a:lstStyle/>
        <a:p>
          <a:endParaRPr lang="en-US"/>
        </a:p>
      </dgm:t>
    </dgm:pt>
    <dgm:pt modelId="{CE4860C4-919E-442D-BA19-0121DFB821D6}" type="sibTrans" cxnId="{1761F516-5EE1-4AD3-BE3A-75A8A70617D0}">
      <dgm:prSet/>
      <dgm:spPr/>
      <dgm:t>
        <a:bodyPr/>
        <a:lstStyle/>
        <a:p>
          <a:endParaRPr lang="en-US"/>
        </a:p>
      </dgm:t>
    </dgm:pt>
    <dgm:pt modelId="{F472A84F-7154-4072-AFCF-3B6351C60B83}">
      <dgm:prSet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AI</a:t>
          </a:r>
          <a:r>
            <a:rPr lang="en-GB" dirty="0"/>
            <a:t> </a:t>
          </a:r>
          <a:r>
            <a:rPr lang="en-GB" dirty="0">
              <a:latin typeface="Calibri Light" panose="020F0302020204030204"/>
            </a:rPr>
            <a:t>can</a:t>
          </a:r>
          <a:r>
            <a:rPr lang="en-GB" dirty="0"/>
            <a:t> give predictions and present any source of date information stored (Crume 2024).</a:t>
          </a:r>
          <a:endParaRPr lang="en-US" dirty="0"/>
        </a:p>
      </dgm:t>
    </dgm:pt>
    <dgm:pt modelId="{97D98E0D-4FAD-4C98-B5C4-92B4AE7F8736}" type="parTrans" cxnId="{9956787C-24BC-4BBA-80BD-E9887E704987}">
      <dgm:prSet/>
      <dgm:spPr/>
      <dgm:t>
        <a:bodyPr/>
        <a:lstStyle/>
        <a:p>
          <a:endParaRPr lang="en-US"/>
        </a:p>
      </dgm:t>
    </dgm:pt>
    <dgm:pt modelId="{B346DCB4-565B-4793-91AC-1D1117912FD8}" type="sibTrans" cxnId="{9956787C-24BC-4BBA-80BD-E9887E704987}">
      <dgm:prSet/>
      <dgm:spPr/>
      <dgm:t>
        <a:bodyPr/>
        <a:lstStyle/>
        <a:p>
          <a:endParaRPr lang="en-US"/>
        </a:p>
      </dgm:t>
    </dgm:pt>
    <dgm:pt modelId="{7652501B-F393-4A04-B1C6-FF0B939B0356}" type="pres">
      <dgm:prSet presAssocID="{158512EC-CC4D-43E7-9B65-9994E8430C2A}" presName="linear" presStyleCnt="0">
        <dgm:presLayoutVars>
          <dgm:animLvl val="lvl"/>
          <dgm:resizeHandles val="exact"/>
        </dgm:presLayoutVars>
      </dgm:prSet>
      <dgm:spPr/>
    </dgm:pt>
    <dgm:pt modelId="{EFED03B8-3D58-4EFE-B0F5-085DEE092FE5}" type="pres">
      <dgm:prSet presAssocID="{84EB36FB-4F22-4170-B9CA-26A81120880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C652D82-60B9-4D49-9AA9-35B0F835066D}" type="pres">
      <dgm:prSet presAssocID="{C8F4D242-0663-4A68-91C3-46FDFDFA272D}" presName="spacer" presStyleCnt="0"/>
      <dgm:spPr/>
    </dgm:pt>
    <dgm:pt modelId="{129A620D-FACD-4C52-8D77-85891AB3D85A}" type="pres">
      <dgm:prSet presAssocID="{422A96F3-9273-4001-9B5E-EF23492E48C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B7B107E-42DE-47CE-9A78-507765B03BDD}" type="pres">
      <dgm:prSet presAssocID="{AA69F682-BFB0-4B0E-896F-5F16CF05F132}" presName="spacer" presStyleCnt="0"/>
      <dgm:spPr/>
    </dgm:pt>
    <dgm:pt modelId="{BF70F00C-2259-400C-9CEA-56415BFB60D0}" type="pres">
      <dgm:prSet presAssocID="{59A035F3-3406-4DD2-9110-D28A25C21F2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0E7B920-36B2-4950-A7CC-7ED35C788618}" type="pres">
      <dgm:prSet presAssocID="{CE4860C4-919E-442D-BA19-0121DFB821D6}" presName="spacer" presStyleCnt="0"/>
      <dgm:spPr/>
    </dgm:pt>
    <dgm:pt modelId="{F99C2726-5801-4880-8875-03CB7D439C35}" type="pres">
      <dgm:prSet presAssocID="{F472A84F-7154-4072-AFCF-3B6351C60B8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761F516-5EE1-4AD3-BE3A-75A8A70617D0}" srcId="{158512EC-CC4D-43E7-9B65-9994E8430C2A}" destId="{59A035F3-3406-4DD2-9110-D28A25C21F25}" srcOrd="2" destOrd="0" parTransId="{3F23CB4F-9BAB-4599-B1B7-55C797E87B34}" sibTransId="{CE4860C4-919E-442D-BA19-0121DFB821D6}"/>
    <dgm:cxn modelId="{57E90F5C-3D66-4D8D-BF78-BBBC2222C204}" type="presOf" srcId="{59A035F3-3406-4DD2-9110-D28A25C21F25}" destId="{BF70F00C-2259-400C-9CEA-56415BFB60D0}" srcOrd="0" destOrd="0" presId="urn:microsoft.com/office/officeart/2005/8/layout/vList2"/>
    <dgm:cxn modelId="{97574B57-3C06-463D-BECB-466EA29C89BE}" type="presOf" srcId="{422A96F3-9273-4001-9B5E-EF23492E48C6}" destId="{129A620D-FACD-4C52-8D77-85891AB3D85A}" srcOrd="0" destOrd="0" presId="urn:microsoft.com/office/officeart/2005/8/layout/vList2"/>
    <dgm:cxn modelId="{9956787C-24BC-4BBA-80BD-E9887E704987}" srcId="{158512EC-CC4D-43E7-9B65-9994E8430C2A}" destId="{F472A84F-7154-4072-AFCF-3B6351C60B83}" srcOrd="3" destOrd="0" parTransId="{97D98E0D-4FAD-4C98-B5C4-92B4AE7F8736}" sibTransId="{B346DCB4-565B-4793-91AC-1D1117912FD8}"/>
    <dgm:cxn modelId="{8A93387F-6AB7-4845-B7E1-21DE56BE7843}" srcId="{158512EC-CC4D-43E7-9B65-9994E8430C2A}" destId="{84EB36FB-4F22-4170-B9CA-26A811208803}" srcOrd="0" destOrd="0" parTransId="{73C06D18-B3FE-4E34-8A35-D0358C8F8507}" sibTransId="{C8F4D242-0663-4A68-91C3-46FDFDFA272D}"/>
    <dgm:cxn modelId="{92DF8082-4DA5-4246-BF1A-23AAC0D565EA}" type="presOf" srcId="{84EB36FB-4F22-4170-B9CA-26A811208803}" destId="{EFED03B8-3D58-4EFE-B0F5-085DEE092FE5}" srcOrd="0" destOrd="0" presId="urn:microsoft.com/office/officeart/2005/8/layout/vList2"/>
    <dgm:cxn modelId="{5EABCBA4-C214-4B2E-B387-0ACAF43069FF}" type="presOf" srcId="{F472A84F-7154-4072-AFCF-3B6351C60B83}" destId="{F99C2726-5801-4880-8875-03CB7D439C35}" srcOrd="0" destOrd="0" presId="urn:microsoft.com/office/officeart/2005/8/layout/vList2"/>
    <dgm:cxn modelId="{780E80F4-8E02-4500-89F9-0F660C0BA234}" type="presOf" srcId="{158512EC-CC4D-43E7-9B65-9994E8430C2A}" destId="{7652501B-F393-4A04-B1C6-FF0B939B0356}" srcOrd="0" destOrd="0" presId="urn:microsoft.com/office/officeart/2005/8/layout/vList2"/>
    <dgm:cxn modelId="{874263F9-214B-4EFF-9F7C-C599B1B97FE6}" srcId="{158512EC-CC4D-43E7-9B65-9994E8430C2A}" destId="{422A96F3-9273-4001-9B5E-EF23492E48C6}" srcOrd="1" destOrd="0" parTransId="{0A28CC45-6728-4B70-8DA4-5296E5C766E4}" sibTransId="{AA69F682-BFB0-4B0E-896F-5F16CF05F132}"/>
    <dgm:cxn modelId="{2B93985B-3391-4976-B167-B5F8831DBDD3}" type="presParOf" srcId="{7652501B-F393-4A04-B1C6-FF0B939B0356}" destId="{EFED03B8-3D58-4EFE-B0F5-085DEE092FE5}" srcOrd="0" destOrd="0" presId="urn:microsoft.com/office/officeart/2005/8/layout/vList2"/>
    <dgm:cxn modelId="{6EF85EA2-F00E-49A7-94F0-F8C25C9BC590}" type="presParOf" srcId="{7652501B-F393-4A04-B1C6-FF0B939B0356}" destId="{CC652D82-60B9-4D49-9AA9-35B0F835066D}" srcOrd="1" destOrd="0" presId="urn:microsoft.com/office/officeart/2005/8/layout/vList2"/>
    <dgm:cxn modelId="{6DA17EF8-C72E-49D1-A001-1F865B5F1454}" type="presParOf" srcId="{7652501B-F393-4A04-B1C6-FF0B939B0356}" destId="{129A620D-FACD-4C52-8D77-85891AB3D85A}" srcOrd="2" destOrd="0" presId="urn:microsoft.com/office/officeart/2005/8/layout/vList2"/>
    <dgm:cxn modelId="{8720B1DD-ABB8-4F43-9D35-9A3B7802650F}" type="presParOf" srcId="{7652501B-F393-4A04-B1C6-FF0B939B0356}" destId="{3B7B107E-42DE-47CE-9A78-507765B03BDD}" srcOrd="3" destOrd="0" presId="urn:microsoft.com/office/officeart/2005/8/layout/vList2"/>
    <dgm:cxn modelId="{1DFE736B-95B6-4E25-A8BE-712A957D8C86}" type="presParOf" srcId="{7652501B-F393-4A04-B1C6-FF0B939B0356}" destId="{BF70F00C-2259-400C-9CEA-56415BFB60D0}" srcOrd="4" destOrd="0" presId="urn:microsoft.com/office/officeart/2005/8/layout/vList2"/>
    <dgm:cxn modelId="{059A1C57-CD6B-4E8D-9E3C-5F7442928995}" type="presParOf" srcId="{7652501B-F393-4A04-B1C6-FF0B939B0356}" destId="{10E7B920-36B2-4950-A7CC-7ED35C788618}" srcOrd="5" destOrd="0" presId="urn:microsoft.com/office/officeart/2005/8/layout/vList2"/>
    <dgm:cxn modelId="{03DCC33C-94CC-42CD-A6CD-FF2A08E9415F}" type="presParOf" srcId="{7652501B-F393-4A04-B1C6-FF0B939B0356}" destId="{F99C2726-5801-4880-8875-03CB7D439C3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ED03B8-3D58-4EFE-B0F5-085DEE092FE5}">
      <dsp:nvSpPr>
        <dsp:cNvPr id="0" name=""/>
        <dsp:cNvSpPr/>
      </dsp:nvSpPr>
      <dsp:spPr>
        <a:xfrm>
          <a:off x="0" y="771417"/>
          <a:ext cx="7158539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u="sng" kern="1200" dirty="0"/>
            <a:t>Introduction</a:t>
          </a:r>
          <a:endParaRPr lang="en-US" sz="2100" kern="1200" dirty="0"/>
        </a:p>
      </dsp:txBody>
      <dsp:txXfrm>
        <a:off x="40724" y="812141"/>
        <a:ext cx="7077091" cy="752780"/>
      </dsp:txXfrm>
    </dsp:sp>
    <dsp:sp modelId="{129A620D-FACD-4C52-8D77-85891AB3D85A}">
      <dsp:nvSpPr>
        <dsp:cNvPr id="0" name=""/>
        <dsp:cNvSpPr/>
      </dsp:nvSpPr>
      <dsp:spPr>
        <a:xfrm>
          <a:off x="0" y="1666125"/>
          <a:ext cx="7158539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Dr Hart a scientist working in the Artificial Intelligence Laboratory at Nova Tech industries with robots </a:t>
          </a:r>
          <a:endParaRPr lang="en-US" sz="2100" kern="1200" dirty="0"/>
        </a:p>
      </dsp:txBody>
      <dsp:txXfrm>
        <a:off x="40724" y="1706849"/>
        <a:ext cx="7077091" cy="752780"/>
      </dsp:txXfrm>
    </dsp:sp>
    <dsp:sp modelId="{BF70F00C-2259-400C-9CEA-56415BFB60D0}">
      <dsp:nvSpPr>
        <dsp:cNvPr id="0" name=""/>
        <dsp:cNvSpPr/>
      </dsp:nvSpPr>
      <dsp:spPr>
        <a:xfrm>
          <a:off x="0" y="2560834"/>
          <a:ext cx="7158539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AI is a powerful technology tools that can understand and respond to the human technology when required (Stryker 2024)</a:t>
          </a:r>
          <a:endParaRPr lang="en-US" sz="2100" kern="1200" dirty="0"/>
        </a:p>
      </dsp:txBody>
      <dsp:txXfrm>
        <a:off x="40724" y="2601558"/>
        <a:ext cx="7077091" cy="752780"/>
      </dsp:txXfrm>
    </dsp:sp>
    <dsp:sp modelId="{F99C2726-5801-4880-8875-03CB7D439C35}">
      <dsp:nvSpPr>
        <dsp:cNvPr id="0" name=""/>
        <dsp:cNvSpPr/>
      </dsp:nvSpPr>
      <dsp:spPr>
        <a:xfrm>
          <a:off x="0" y="3455542"/>
          <a:ext cx="7158539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Calibri Light" panose="020F0302020204030204"/>
            </a:rPr>
            <a:t>AI</a:t>
          </a:r>
          <a:r>
            <a:rPr lang="en-GB" sz="2100" kern="1200" dirty="0"/>
            <a:t> </a:t>
          </a:r>
          <a:r>
            <a:rPr lang="en-GB" sz="2100" kern="1200" dirty="0">
              <a:latin typeface="Calibri Light" panose="020F0302020204030204"/>
            </a:rPr>
            <a:t>can</a:t>
          </a:r>
          <a:r>
            <a:rPr lang="en-GB" sz="2100" kern="1200" dirty="0"/>
            <a:t> give predictions and present any source of date information stored (Crume 2024).</a:t>
          </a:r>
          <a:endParaRPr lang="en-US" sz="2100" kern="1200" dirty="0"/>
        </a:p>
      </dsp:txBody>
      <dsp:txXfrm>
        <a:off x="40724" y="3496266"/>
        <a:ext cx="7077091" cy="752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3/26/2025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7294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201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388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333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6082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1882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537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5628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3/26/2025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51301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9873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3/26/2025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801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019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9" r:id="rId1"/>
    <p:sldLayoutId id="2147483970" r:id="rId2"/>
    <p:sldLayoutId id="2147483971" r:id="rId3"/>
    <p:sldLayoutId id="2147483972" r:id="rId4"/>
    <p:sldLayoutId id="2147483973" r:id="rId5"/>
    <p:sldLayoutId id="2147483974" r:id="rId6"/>
    <p:sldLayoutId id="2147483975" r:id="rId7"/>
    <p:sldLayoutId id="2147483976" r:id="rId8"/>
    <p:sldLayoutId id="2147483977" r:id="rId9"/>
    <p:sldLayoutId id="2147483978" r:id="rId10"/>
    <p:sldLayoutId id="214748397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ddleeastmonitor.com/20240320-saudi-arabia-to-invest-40bn-in-artificial-intelligence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ikemacmarketing/30212411048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C94FB-1B1D-FE11-41CE-C561582BF22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14389" y="936711"/>
            <a:ext cx="6815992" cy="49845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b="1" dirty="0"/>
              <a:t>Assignment Title :Task 3 Individual Presentation on Dr Hart 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Module Name : Academic Skills for the Digital Era (BMSW4013) 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  <a:p>
            <a:pPr marL="0" indent="0">
              <a:buNone/>
            </a:pPr>
            <a:r>
              <a:rPr lang="en-US" b="1" dirty="0"/>
              <a:t>Student Name : Anam Rabbani 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  <a:p>
            <a:pPr marL="0" indent="0">
              <a:buNone/>
            </a:pPr>
            <a:r>
              <a:rPr lang="en-US" b="1" dirty="0"/>
              <a:t>Student Number: 2425710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  <a:p>
            <a:pPr marL="0" indent="0">
              <a:buNone/>
            </a:pPr>
            <a:r>
              <a:rPr lang="en-US" b="1" dirty="0"/>
              <a:t>Lecturer Name: Tristan Hawkins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  <a:p>
            <a:pPr marL="0" indent="0"/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53598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A024B-D7DB-52BD-90E3-4CA303143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7024" y="262834"/>
            <a:ext cx="10653578" cy="1132258"/>
          </a:xfrm>
        </p:spPr>
        <p:txBody>
          <a:bodyPr/>
          <a:lstStyle/>
          <a:p>
            <a:r>
              <a:rPr lang="en-GB" sz="4400" dirty="0">
                <a:solidFill>
                  <a:srgbClr val="0070C0"/>
                </a:solidFill>
                <a:latin typeface="Arial"/>
                <a:cs typeface="Arial"/>
              </a:rPr>
              <a:t>Dr HART'S DISAPPEARANCE</a:t>
            </a:r>
            <a:endParaRPr lang="en-US" sz="4400">
              <a:latin typeface="Arial"/>
              <a:cs typeface="Arial"/>
            </a:endParaRPr>
          </a:p>
        </p:txBody>
      </p:sp>
      <p:graphicFrame>
        <p:nvGraphicFramePr>
          <p:cNvPr id="17" name="Content Placeholder 9">
            <a:extLst>
              <a:ext uri="{FF2B5EF4-FFF2-40B4-BE49-F238E27FC236}">
                <a16:creationId xmlns:a16="http://schemas.microsoft.com/office/drawing/2014/main" id="{FC8B17C8-CCE2-B6F0-1B09-60618F1A6D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7766285"/>
              </p:ext>
            </p:extLst>
          </p:nvPr>
        </p:nvGraphicFramePr>
        <p:xfrm>
          <a:off x="287527" y="1278652"/>
          <a:ext cx="7158539" cy="5061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6B687E-3CD7-0433-4E76-7E64E2723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EADCB-CE27-4A2B-BF77-BA70442E2F35}" type="datetime1">
              <a:rPr lang="en-GB"/>
              <a:t>3/26/2025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2F48D-25C3-4ED5-7CB9-EBABAF934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BFEE36-CB3E-ED82-BB26-9FDD2FF27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</a:t>
            </a:fld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7A00C57-C1F0-0FCB-5212-B41813E3E08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733528" y="1387283"/>
            <a:ext cx="4152348" cy="321365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962269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013A1-6095-A56B-0457-FAEB5C173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6997" y="146734"/>
            <a:ext cx="9889067" cy="1325563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0070C0"/>
                </a:solidFill>
                <a:latin typeface="Arial"/>
                <a:cs typeface="Arial"/>
              </a:rPr>
              <a:t>Key Evidence and Analysis</a:t>
            </a:r>
            <a:endParaRPr lang="en-US">
              <a:solidFill>
                <a:srgbClr val="0070C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44F70-D591-2BEF-D2CD-DB21A4491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9641" y="1326689"/>
            <a:ext cx="10087849" cy="31856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solidFill>
                  <a:schemeClr val="bg1"/>
                </a:solidFill>
              </a:rPr>
              <a:t>jjjj</a:t>
            </a:r>
          </a:p>
        </p:txBody>
      </p:sp>
      <p:pic>
        <p:nvPicPr>
          <p:cNvPr id="5" name="Picture 4" descr="A robot standing in front of a blackboard with math equations&#10;&#10;AI-generated content may be incorrect.">
            <a:extLst>
              <a:ext uri="{FF2B5EF4-FFF2-40B4-BE49-F238E27FC236}">
                <a16:creationId xmlns:a16="http://schemas.microsoft.com/office/drawing/2014/main" id="{19F93BD4-DC84-026D-40B4-BE3C5A27FA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39345" y="3633415"/>
            <a:ext cx="3796697" cy="308002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08B9726-21B8-33A5-4C2C-9394753C51F9}"/>
              </a:ext>
            </a:extLst>
          </p:cNvPr>
          <p:cNvSpPr txBox="1"/>
          <p:nvPr/>
        </p:nvSpPr>
        <p:spPr>
          <a:xfrm>
            <a:off x="230649" y="2347398"/>
            <a:ext cx="5264204" cy="4370427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600" dirty="0">
              <a:solidFill>
                <a:srgbClr val="0070C0"/>
              </a:solidFill>
              <a:latin typeface="Arial"/>
              <a:cs typeface="Arial"/>
            </a:endParaRPr>
          </a:p>
          <a:p>
            <a:r>
              <a:rPr lang="en-GB" b="1" u="sng" dirty="0">
                <a:solidFill>
                  <a:schemeClr val="bg1"/>
                </a:solidFill>
                <a:latin typeface="Arial"/>
                <a:cs typeface="Arial"/>
              </a:rPr>
              <a:t>Evidences Found</a:t>
            </a:r>
          </a:p>
          <a:p>
            <a:endParaRPr lang="en-GB" sz="16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Dr Hart's assistant named Peter </a:t>
            </a:r>
            <a:r>
              <a:rPr lang="en-GB" sz="2000" dirty="0" err="1">
                <a:solidFill>
                  <a:schemeClr val="bg1"/>
                </a:solidFill>
                <a:latin typeface="Arial"/>
                <a:cs typeface="Arial"/>
              </a:rPr>
              <a:t>singh</a:t>
            </a: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 reported the missing on the 6th of January 2025</a:t>
            </a:r>
            <a:endParaRPr lang="en-GB" sz="2000" dirty="0">
              <a:solidFill>
                <a:schemeClr val="bg1"/>
              </a:solidFill>
              <a:latin typeface="Arial"/>
              <a:ea typeface="Calibri Light" panose="020F0302020204030204"/>
              <a:cs typeface="Calibri Light" panose="020F0302020204030204"/>
            </a:endParaRPr>
          </a:p>
          <a:p>
            <a:pPr marL="285750" indent="-285750">
              <a:buFont typeface="Arial"/>
              <a:buChar char="•"/>
            </a:pPr>
            <a:endParaRPr lang="en-GB" sz="20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err="1">
                <a:solidFill>
                  <a:schemeClr val="bg1"/>
                </a:solidFill>
                <a:latin typeface="Arial"/>
                <a:cs typeface="Arial"/>
              </a:rPr>
              <a:t>Neigbours</a:t>
            </a: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 claiming an unknown Car seen outside the house</a:t>
            </a:r>
            <a:endParaRPr lang="en-GB" sz="2000">
              <a:solidFill>
                <a:schemeClr val="bg1"/>
              </a:solidFill>
              <a:ea typeface="Calibri Light" panose="020F0302020204030204"/>
              <a:cs typeface="Calibri Light" panose="020F0302020204030204"/>
            </a:endParaRPr>
          </a:p>
          <a:p>
            <a:endParaRPr lang="en-GB" sz="20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Disagreements with the rival company over AI ethics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600" dirty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93921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FA291-29DA-1EBE-927A-96E6D8A81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0584" y="1693"/>
            <a:ext cx="10772775" cy="1658198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0070C0"/>
                </a:solidFill>
                <a:latin typeface="Arial"/>
                <a:ea typeface="Calibri Light"/>
                <a:cs typeface="Calibri Light"/>
              </a:rPr>
              <a:t>  Theories and Conclusions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CFF6D-53E6-9005-0467-13C1761A8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1936" y="1168400"/>
            <a:ext cx="5572125" cy="3105785"/>
          </a:xfr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255905" lvl="1" indent="0">
              <a:buNone/>
            </a:pPr>
            <a:r>
              <a:rPr lang="en-GB" sz="2800" dirty="0">
                <a:latin typeface="Arial"/>
                <a:ea typeface="Calibri Light" panose="020F0302020204030204"/>
                <a:cs typeface="Calibri Light" panose="020F0302020204030204"/>
              </a:rPr>
              <a:t>Theories </a:t>
            </a:r>
          </a:p>
          <a:p>
            <a:pPr marL="713105" lvl="1" indent="-457200">
              <a:buAutoNum type="arabicPeriod"/>
            </a:pPr>
            <a:endParaRPr lang="en-GB" dirty="0">
              <a:ea typeface="Calibri Light" panose="020F0302020204030204"/>
              <a:cs typeface="Calibri Light" panose="020F0302020204030204"/>
            </a:endParaRPr>
          </a:p>
          <a:p>
            <a:pPr marL="713105" lvl="1" indent="-457200">
              <a:buAutoNum type="arabicPeriod"/>
            </a:pPr>
            <a:r>
              <a:rPr lang="en-GB" sz="1800" dirty="0">
                <a:latin typeface="Arial"/>
                <a:ea typeface="Calibri Light" panose="020F0302020204030204"/>
                <a:cs typeface="Calibri Light" panose="020F0302020204030204"/>
              </a:rPr>
              <a:t>Disagreements with rival company</a:t>
            </a:r>
          </a:p>
          <a:p>
            <a:pPr marL="713105" lvl="1" indent="-457200">
              <a:buAutoNum type="arabicPeriod"/>
            </a:pPr>
            <a:endParaRPr lang="en-GB" sz="1800" dirty="0">
              <a:latin typeface="Arial"/>
              <a:ea typeface="Calibri Light" panose="020F0302020204030204"/>
              <a:cs typeface="Calibri Light" panose="020F0302020204030204"/>
            </a:endParaRPr>
          </a:p>
          <a:p>
            <a:pPr marL="713105" lvl="1" indent="-457200">
              <a:buAutoNum type="arabicPeriod"/>
            </a:pPr>
            <a:r>
              <a:rPr lang="en-GB" sz="1800" dirty="0">
                <a:latin typeface="Arial"/>
                <a:ea typeface="Calibri Light" panose="020F0302020204030204"/>
                <a:cs typeface="Calibri Light" panose="020F0302020204030204"/>
              </a:rPr>
              <a:t>Office </a:t>
            </a:r>
          </a:p>
          <a:p>
            <a:pPr marL="713105" lvl="1" indent="-457200">
              <a:buAutoNum type="arabicPeriod"/>
            </a:pPr>
            <a:endParaRPr lang="en-GB" sz="1800" dirty="0">
              <a:latin typeface="Arial"/>
              <a:ea typeface="Calibri Light" panose="020F0302020204030204"/>
              <a:cs typeface="Calibri Light" panose="020F0302020204030204"/>
            </a:endParaRPr>
          </a:p>
          <a:p>
            <a:pPr marL="713105" lvl="1" indent="-457200">
              <a:buAutoNum type="arabicPeriod"/>
            </a:pPr>
            <a:r>
              <a:rPr lang="en-GB" sz="1800" dirty="0">
                <a:latin typeface="Arial"/>
                <a:ea typeface="Calibri Light" panose="020F0302020204030204"/>
                <a:cs typeface="Calibri Light" panose="020F0302020204030204"/>
              </a:rPr>
              <a:t>Unknown Car </a:t>
            </a:r>
          </a:p>
          <a:p>
            <a:pPr marL="713105" lvl="1" indent="-457200">
              <a:buAutoNum type="arabicPeriod"/>
            </a:pPr>
            <a:endParaRPr lang="en-GB" sz="1800" dirty="0">
              <a:latin typeface="Arial"/>
              <a:ea typeface="Calibri Light" panose="020F0302020204030204"/>
              <a:cs typeface="Calibri Light" panose="020F0302020204030204"/>
            </a:endParaRPr>
          </a:p>
          <a:p>
            <a:pPr marL="713105" lvl="1" indent="-457200">
              <a:buAutoNum type="arabicPeriod"/>
            </a:pPr>
            <a:endParaRPr lang="en-GB" sz="1800" dirty="0">
              <a:latin typeface="Arial"/>
              <a:ea typeface="Calibri Light" panose="020F0302020204030204"/>
              <a:cs typeface="Calibri Light" panose="020F0302020204030204"/>
            </a:endParaRPr>
          </a:p>
          <a:p>
            <a:pPr marL="713105" lvl="1" indent="-457200">
              <a:buAutoNum type="arabicPeriod"/>
            </a:pPr>
            <a:endParaRPr lang="en-GB" dirty="0">
              <a:ea typeface="Calibri Light" panose="020F0302020204030204"/>
              <a:cs typeface="Calibri Light" panose="020F0302020204030204"/>
            </a:endParaRPr>
          </a:p>
          <a:p>
            <a:pPr marL="713105" lvl="1" indent="-457200">
              <a:buAutoNum type="arabicPeriod"/>
            </a:pPr>
            <a:endParaRPr lang="en-GB" dirty="0">
              <a:ea typeface="Calibri Light" panose="020F0302020204030204"/>
              <a:cs typeface="Calibri Light" panose="020F0302020204030204"/>
            </a:endParaRPr>
          </a:p>
          <a:p>
            <a:pPr marL="713105" lvl="1" indent="-457200">
              <a:buAutoNum type="arabicPeriod"/>
            </a:pPr>
            <a:endParaRPr lang="en-GB" dirty="0">
              <a:ea typeface="Calibri Light" panose="020F0302020204030204"/>
              <a:cs typeface="Calibri Light" panose="020F0302020204030204"/>
            </a:endParaRPr>
          </a:p>
          <a:p>
            <a:pPr marL="598805" lvl="1">
              <a:buAutoNum type="arabicPeriod"/>
            </a:pPr>
            <a:endParaRPr lang="en-GB" dirty="0">
              <a:ea typeface="Calibri Light" panose="020F0302020204030204"/>
              <a:cs typeface="Calibri Light" panose="020F0302020204030204"/>
            </a:endParaRPr>
          </a:p>
          <a:p>
            <a:pPr marL="598805" lvl="1">
              <a:buAutoNum type="arabicPeriod"/>
            </a:pPr>
            <a:endParaRPr lang="en-GB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27ABD0EC-1AD7-B25A-DC1C-C7D80C753525}"/>
              </a:ext>
            </a:extLst>
          </p:cNvPr>
          <p:cNvSpPr/>
          <p:nvPr/>
        </p:nvSpPr>
        <p:spPr>
          <a:xfrm>
            <a:off x="3563620" y="1968499"/>
            <a:ext cx="1419860" cy="10541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BC98DE4-CD53-DC04-657A-CACF0038F68F}"/>
              </a:ext>
            </a:extLst>
          </p:cNvPr>
          <p:cNvSpPr/>
          <p:nvPr/>
        </p:nvSpPr>
        <p:spPr>
          <a:xfrm>
            <a:off x="368300" y="3426460"/>
            <a:ext cx="5354320" cy="32308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>
                <a:latin typeface="Arial"/>
                <a:ea typeface="Calibri Light"/>
                <a:cs typeface="Calibri Light"/>
              </a:rPr>
              <a:t>Conclusion</a:t>
            </a:r>
          </a:p>
          <a:p>
            <a:endParaRPr lang="en-GB" dirty="0">
              <a:ea typeface="Calibri Light"/>
              <a:cs typeface="Calibri Light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 Light"/>
                <a:cs typeface="Calibri Light"/>
              </a:rPr>
              <a:t>I have discovered Dr hart has gone undercover due to a major concern </a:t>
            </a:r>
          </a:p>
          <a:p>
            <a:endParaRPr lang="en-GB" dirty="0">
              <a:latin typeface="Arial"/>
              <a:ea typeface="Calibri Light"/>
              <a:cs typeface="Calibri Light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 Light"/>
                <a:cs typeface="Calibri Light"/>
              </a:rPr>
              <a:t>Higher authorities involved </a:t>
            </a:r>
          </a:p>
          <a:p>
            <a:endParaRPr lang="en-GB" dirty="0">
              <a:latin typeface="Calibri Light" panose="020F0302020204030204"/>
              <a:ea typeface="Calibri Light"/>
              <a:cs typeface="Calibri Light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Calibri Light"/>
                <a:cs typeface="Calibri Light"/>
              </a:rPr>
              <a:t>Company hiding the fact that their unaware of the situation</a:t>
            </a:r>
          </a:p>
          <a:p>
            <a:endParaRPr lang="en-GB" dirty="0">
              <a:ea typeface="Calibri Light"/>
              <a:cs typeface="Calibri Light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18" name="Arrow: Left 17">
            <a:extLst>
              <a:ext uri="{FF2B5EF4-FFF2-40B4-BE49-F238E27FC236}">
                <a16:creationId xmlns:a16="http://schemas.microsoft.com/office/drawing/2014/main" id="{76D841F1-84F8-F829-94E5-40FC05EE8C9F}"/>
              </a:ext>
            </a:extLst>
          </p:cNvPr>
          <p:cNvSpPr/>
          <p:nvPr/>
        </p:nvSpPr>
        <p:spPr>
          <a:xfrm>
            <a:off x="7426960" y="4757420"/>
            <a:ext cx="1588008" cy="111455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606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D81D2-D532-BDD2-C8CB-B66834D7D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071" y="1701800"/>
            <a:ext cx="10018713" cy="2788919"/>
          </a:xfr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 END</a:t>
            </a:r>
            <a:br>
              <a:rPr lang="en-GB" b="1" dirty="0"/>
            </a:br>
            <a:br>
              <a:rPr lang="en-GB" b="1" dirty="0"/>
            </a:br>
            <a:r>
              <a:rPr lang="en-GB" b="1" dirty="0">
                <a:solidFill>
                  <a:schemeClr val="bg1"/>
                </a:solidFill>
              </a:rPr>
              <a:t>Questions and Answers?</a:t>
            </a:r>
            <a:endParaRPr lang="en-GB" b="1">
              <a:solidFill>
                <a:schemeClr val="bg1"/>
              </a:solidFill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8376337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7AD48-4FCD-F043-840B-6DE2CBCD2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835" y="1107659"/>
            <a:ext cx="11227753" cy="37338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b="1" u="sng" dirty="0">
                <a:solidFill>
                  <a:srgbClr val="0070C0"/>
                </a:solidFill>
                <a:latin typeface="Aptos"/>
              </a:rPr>
              <a:t>References</a:t>
            </a:r>
            <a:endParaRPr lang="en-GB" sz="3600" dirty="0">
              <a:solidFill>
                <a:srgbClr val="0070C0"/>
              </a:solidFill>
              <a:latin typeface="Aptos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  <a:latin typeface="Arial"/>
                <a:cs typeface="Arial"/>
              </a:rPr>
              <a:t> Stryker (2024) AI—The good, the bad, and the scary | Engineering | Virginia Tech</a:t>
            </a:r>
          </a:p>
          <a:p>
            <a:pPr marL="0" indent="0">
              <a:buClr>
                <a:srgbClr val="1287C3"/>
              </a:buClr>
              <a:buNone/>
            </a:pPr>
            <a:r>
              <a:rPr lang="en-GB" sz="1800" dirty="0">
                <a:solidFill>
                  <a:srgbClr val="0070C0"/>
                </a:solidFill>
                <a:latin typeface="Arial"/>
                <a:cs typeface="Arial"/>
              </a:rPr>
              <a:t> Crume (2024) https://eng.vt.edu/magazine/stories/fall-2023/ai.html</a:t>
            </a:r>
          </a:p>
          <a:p>
            <a:pPr>
              <a:buClr>
                <a:srgbClr val="1287C3"/>
              </a:buClr>
            </a:pPr>
            <a:r>
              <a:rPr lang="en-GB" sz="1800" dirty="0">
                <a:solidFill>
                  <a:srgbClr val="0070C0"/>
                </a:solidFill>
                <a:latin typeface="Arial"/>
                <a:cs typeface="Arial"/>
              </a:rPr>
              <a:t>https://eng.vt.edu/magazine/stories/fall-2023/ai.html</a:t>
            </a:r>
          </a:p>
          <a:p>
            <a:pPr>
              <a:buClr>
                <a:srgbClr val="1287C3"/>
              </a:buClr>
            </a:pPr>
            <a:r>
              <a:rPr lang="en-GB" sz="1800" dirty="0">
                <a:solidFill>
                  <a:srgbClr val="0070C0"/>
                </a:solidFill>
                <a:latin typeface="Arial"/>
                <a:cs typeface="Arial"/>
              </a:rPr>
              <a:t>Muzaffar (2023) https://www.independent.co.uk/news/world/americas/tesla-robot-attacks-engineer-texas-b2470252.html</a:t>
            </a:r>
          </a:p>
          <a:p>
            <a:pPr>
              <a:buClr>
                <a:srgbClr val="1287C3"/>
              </a:buClr>
            </a:pPr>
            <a:r>
              <a:rPr lang="en-GB" sz="1800" dirty="0">
                <a:solidFill>
                  <a:srgbClr val="0070C0"/>
                </a:solidFill>
                <a:latin typeface="Arial"/>
                <a:cs typeface="Arial"/>
              </a:rPr>
              <a:t>AI, Machine Learning, Deep Learning and Generative AI Explained</a:t>
            </a:r>
          </a:p>
          <a:p>
            <a:pPr>
              <a:buClr>
                <a:srgbClr val="1287C3"/>
              </a:buClr>
            </a:pPr>
            <a:endParaRPr lang="en-GB" dirty="0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699597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Metropolitan</vt:lpstr>
      <vt:lpstr>PowerPoint Presentation</vt:lpstr>
      <vt:lpstr>Dr HART'S DISAPPEARANCE</vt:lpstr>
      <vt:lpstr>Key Evidence and Analysis</vt:lpstr>
      <vt:lpstr>  Theories and Conclusions </vt:lpstr>
      <vt:lpstr>The END  Questions and Answers?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886</cp:revision>
  <dcterms:created xsi:type="dcterms:W3CDTF">2025-03-09T13:27:18Z</dcterms:created>
  <dcterms:modified xsi:type="dcterms:W3CDTF">2025-03-27T06:50:57Z</dcterms:modified>
</cp:coreProperties>
</file>