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65" d="100"/>
          <a:sy n="65" d="100"/>
        </p:scale>
        <p:origin x="-660" y="-64"/>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92D808-D484-4E3C-A16A-4824C36D470D}" type="datetimeFigureOut">
              <a:rPr lang="en-GB" smtClean="0"/>
              <a:pPr/>
              <a:t>20/02/2018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9492DE-1C6D-4E81-BE9E-1CBEA0B3996B}" type="slidenum">
              <a:rPr lang="en-GB" smtClean="0"/>
              <a:pPr/>
              <a:t>‹#›</a:t>
            </a:fld>
            <a:endParaRPr lang="en-GB"/>
          </a:p>
        </p:txBody>
      </p:sp>
    </p:spTree>
    <p:extLst>
      <p:ext uri="{BB962C8B-B14F-4D97-AF65-F5344CB8AC3E}">
        <p14:creationId xmlns:p14="http://schemas.microsoft.com/office/powerpoint/2010/main" xmlns="" val="30370440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orangery is an 18</a:t>
            </a:r>
            <a:r>
              <a:rPr lang="en-GB" sz="1200" kern="1200" baseline="30000" dirty="0" smtClean="0">
                <a:solidFill>
                  <a:schemeClr val="tx1"/>
                </a:solidFill>
                <a:effectLst/>
                <a:latin typeface="+mn-lt"/>
                <a:ea typeface="+mn-ea"/>
                <a:cs typeface="+mn-cs"/>
              </a:rPr>
              <a:t>th</a:t>
            </a:r>
            <a:r>
              <a:rPr lang="en-GB" sz="1200" kern="1200" dirty="0" smtClean="0">
                <a:solidFill>
                  <a:schemeClr val="tx1"/>
                </a:solidFill>
                <a:effectLst/>
                <a:latin typeface="+mn-lt"/>
                <a:ea typeface="+mn-ea"/>
                <a:cs typeface="+mn-cs"/>
              </a:rPr>
              <a:t> century building located in Margam Park which is just outside of Port Talbot. The building is very functional as it is so long, it is able to host a range of events from conferences to weddings it is rather versatile. </a:t>
            </a:r>
          </a:p>
          <a:p>
            <a:endParaRPr lang="en-GB" dirty="0"/>
          </a:p>
        </p:txBody>
      </p:sp>
      <p:sp>
        <p:nvSpPr>
          <p:cNvPr id="4" name="Slide Number Placeholder 3"/>
          <p:cNvSpPr>
            <a:spLocks noGrp="1"/>
          </p:cNvSpPr>
          <p:nvPr>
            <p:ph type="sldNum" sz="quarter" idx="10"/>
          </p:nvPr>
        </p:nvSpPr>
        <p:spPr/>
        <p:txBody>
          <a:bodyPr/>
          <a:lstStyle/>
          <a:p>
            <a:fld id="{319492DE-1C6D-4E81-BE9E-1CBEA0B3996B}" type="slidenum">
              <a:rPr lang="en-GB" smtClean="0"/>
              <a:pPr/>
              <a:t>2</a:t>
            </a:fld>
            <a:endParaRPr lang="en-GB"/>
          </a:p>
        </p:txBody>
      </p:sp>
    </p:spTree>
    <p:extLst>
      <p:ext uri="{BB962C8B-B14F-4D97-AF65-F5344CB8AC3E}">
        <p14:creationId xmlns:p14="http://schemas.microsoft.com/office/powerpoint/2010/main" xmlns="" val="4026511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Neath Port Talbot Council currently own and run the venue. Therefore a major stake holder of the orangery is of course, the council and those working there. Other stakeholders include employees at the venue and members of the public who visit the orangery on a regular basis. Clients who have events booked already or potential clients who are looking at the venue are also key stake holders.</a:t>
            </a:r>
          </a:p>
          <a:p>
            <a:endParaRPr lang="en-GB" dirty="0"/>
          </a:p>
        </p:txBody>
      </p:sp>
      <p:sp>
        <p:nvSpPr>
          <p:cNvPr id="4" name="Slide Number Placeholder 3"/>
          <p:cNvSpPr>
            <a:spLocks noGrp="1"/>
          </p:cNvSpPr>
          <p:nvPr>
            <p:ph type="sldNum" sz="quarter" idx="10"/>
          </p:nvPr>
        </p:nvSpPr>
        <p:spPr/>
        <p:txBody>
          <a:bodyPr/>
          <a:lstStyle/>
          <a:p>
            <a:fld id="{319492DE-1C6D-4E81-BE9E-1CBEA0B3996B}" type="slidenum">
              <a:rPr lang="en-GB" smtClean="0"/>
              <a:pPr/>
              <a:t>3</a:t>
            </a:fld>
            <a:endParaRPr lang="en-GB"/>
          </a:p>
        </p:txBody>
      </p:sp>
    </p:spTree>
    <p:extLst>
      <p:ext uri="{BB962C8B-B14F-4D97-AF65-F5344CB8AC3E}">
        <p14:creationId xmlns:p14="http://schemas.microsoft.com/office/powerpoint/2010/main" xmlns="" val="3287465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reason I plan to carry out a marketing investigation is because I have found that not many people know about The Orangery. They do not know what or where it is let alone that they can hold a range of events here.</a:t>
            </a:r>
          </a:p>
          <a:p>
            <a:r>
              <a:rPr lang="en-GB" sz="1200" kern="1200" dirty="0" smtClean="0">
                <a:solidFill>
                  <a:schemeClr val="tx1"/>
                </a:solidFill>
                <a:effectLst/>
                <a:latin typeface="+mn-lt"/>
                <a:ea typeface="+mn-ea"/>
                <a:cs typeface="+mn-cs"/>
              </a:rPr>
              <a:t>On their website they state that they hold an average of 40 events annually. This does not seem like a lot considering they market themselves as an event venue. Why aren’t more people booking there? Are they too expensive? Are there restrictions to the number of events they can hold? If so, for what reason? Or is the low figure of events simply down to poor marketing? </a:t>
            </a:r>
          </a:p>
          <a:p>
            <a:r>
              <a:rPr lang="en-GB" sz="1200" kern="1200" dirty="0" smtClean="0">
                <a:solidFill>
                  <a:schemeClr val="tx1"/>
                </a:solidFill>
                <a:effectLst/>
                <a:latin typeface="+mn-lt"/>
                <a:ea typeface="+mn-ea"/>
                <a:cs typeface="+mn-cs"/>
              </a:rPr>
              <a:t>This is what I will look into and why I believe my conclusions could benefit the business.</a:t>
            </a:r>
          </a:p>
          <a:p>
            <a:endParaRPr lang="en-GB" dirty="0"/>
          </a:p>
        </p:txBody>
      </p:sp>
      <p:sp>
        <p:nvSpPr>
          <p:cNvPr id="4" name="Slide Number Placeholder 3"/>
          <p:cNvSpPr>
            <a:spLocks noGrp="1"/>
          </p:cNvSpPr>
          <p:nvPr>
            <p:ph type="sldNum" sz="quarter" idx="10"/>
          </p:nvPr>
        </p:nvSpPr>
        <p:spPr/>
        <p:txBody>
          <a:bodyPr/>
          <a:lstStyle/>
          <a:p>
            <a:fld id="{319492DE-1C6D-4E81-BE9E-1CBEA0B3996B}" type="slidenum">
              <a:rPr lang="en-GB" smtClean="0"/>
              <a:pPr/>
              <a:t>7</a:t>
            </a:fld>
            <a:endParaRPr lang="en-GB"/>
          </a:p>
        </p:txBody>
      </p:sp>
    </p:spTree>
    <p:extLst>
      <p:ext uri="{BB962C8B-B14F-4D97-AF65-F5344CB8AC3E}">
        <p14:creationId xmlns:p14="http://schemas.microsoft.com/office/powerpoint/2010/main" xmlns="" val="646631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19492DE-1C6D-4E81-BE9E-1CBEA0B3996B}" type="slidenum">
              <a:rPr lang="en-GB" smtClean="0"/>
              <a:pPr/>
              <a:t>8</a:t>
            </a:fld>
            <a:endParaRPr lang="en-GB"/>
          </a:p>
        </p:txBody>
      </p:sp>
    </p:spTree>
    <p:extLst>
      <p:ext uri="{BB962C8B-B14F-4D97-AF65-F5344CB8AC3E}">
        <p14:creationId xmlns:p14="http://schemas.microsoft.com/office/powerpoint/2010/main" xmlns="" val="38827894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 would ask a range of people. The largest sample of people I expect to answer would be online through an online survey which can be easily shared. I will then also go to the park and ask people there questionnaires too. Questions would include how they found out about the place, have they been to an event in the orangery? </a:t>
            </a:r>
            <a:r>
              <a:rPr lang="en-GB" sz="1200" kern="1200" dirty="0" err="1" smtClean="0">
                <a:solidFill>
                  <a:schemeClr val="tx1"/>
                </a:solidFill>
                <a:effectLst/>
                <a:latin typeface="+mn-lt"/>
                <a:ea typeface="+mn-ea"/>
                <a:cs typeface="+mn-cs"/>
              </a:rPr>
              <a:t>Etc</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Interviews would be held with staff that work in the orangery or relevant people in the Neath Port Talbot council.</a:t>
            </a:r>
          </a:p>
          <a:p>
            <a:endParaRPr lang="en-GB" dirty="0"/>
          </a:p>
        </p:txBody>
      </p:sp>
      <p:sp>
        <p:nvSpPr>
          <p:cNvPr id="4" name="Slide Number Placeholder 3"/>
          <p:cNvSpPr>
            <a:spLocks noGrp="1"/>
          </p:cNvSpPr>
          <p:nvPr>
            <p:ph type="sldNum" sz="quarter" idx="10"/>
          </p:nvPr>
        </p:nvSpPr>
        <p:spPr/>
        <p:txBody>
          <a:bodyPr/>
          <a:lstStyle/>
          <a:p>
            <a:fld id="{319492DE-1C6D-4E81-BE9E-1CBEA0B3996B}" type="slidenum">
              <a:rPr lang="en-GB" smtClean="0"/>
              <a:pPr/>
              <a:t>9</a:t>
            </a:fld>
            <a:endParaRPr lang="en-GB"/>
          </a:p>
        </p:txBody>
      </p:sp>
    </p:spTree>
    <p:extLst>
      <p:ext uri="{BB962C8B-B14F-4D97-AF65-F5344CB8AC3E}">
        <p14:creationId xmlns:p14="http://schemas.microsoft.com/office/powerpoint/2010/main" xmlns="" val="3342031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Orangery will benefit from this report as they can use it as guidance to improve their marketing and increase sales. Increased sales will result in more income therefore, the orangery could have the chance to improve any aspects of the venue they wish to. </a:t>
            </a:r>
          </a:p>
          <a:p>
            <a:endParaRPr lang="en-GB" dirty="0"/>
          </a:p>
        </p:txBody>
      </p:sp>
      <p:sp>
        <p:nvSpPr>
          <p:cNvPr id="4" name="Slide Number Placeholder 3"/>
          <p:cNvSpPr>
            <a:spLocks noGrp="1"/>
          </p:cNvSpPr>
          <p:nvPr>
            <p:ph type="sldNum" sz="quarter" idx="10"/>
          </p:nvPr>
        </p:nvSpPr>
        <p:spPr/>
        <p:txBody>
          <a:bodyPr/>
          <a:lstStyle/>
          <a:p>
            <a:fld id="{319492DE-1C6D-4E81-BE9E-1CBEA0B3996B}" type="slidenum">
              <a:rPr lang="en-GB" smtClean="0"/>
              <a:pPr/>
              <a:t>12</a:t>
            </a:fld>
            <a:endParaRPr lang="en-GB"/>
          </a:p>
        </p:txBody>
      </p:sp>
    </p:spTree>
    <p:extLst>
      <p:ext uri="{BB962C8B-B14F-4D97-AF65-F5344CB8AC3E}">
        <p14:creationId xmlns:p14="http://schemas.microsoft.com/office/powerpoint/2010/main" xmlns="" val="2465740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808031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2117490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3313164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8169007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1613153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1343802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279212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311601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2481150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30921473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126FC2-E03E-4B3C-9498-F9D6D166E0E8}" type="datetimeFigureOut">
              <a:rPr lang="en-GB" smtClean="0"/>
              <a:pPr/>
              <a:t>20/02/2018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32778076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126FC2-E03E-4B3C-9498-F9D6D166E0E8}" type="datetimeFigureOut">
              <a:rPr lang="en-GB" smtClean="0"/>
              <a:pPr/>
              <a:t>20/02/2018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7CCFD7-550C-472C-95E3-23E05E05999E}" type="slidenum">
              <a:rPr lang="en-GB" smtClean="0"/>
              <a:pPr/>
              <a:t>‹#›</a:t>
            </a:fld>
            <a:endParaRPr lang="en-GB"/>
          </a:p>
        </p:txBody>
      </p:sp>
    </p:spTree>
    <p:extLst>
      <p:ext uri="{BB962C8B-B14F-4D97-AF65-F5344CB8AC3E}">
        <p14:creationId xmlns:p14="http://schemas.microsoft.com/office/powerpoint/2010/main" xmlns="" val="20870405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 y="65409"/>
            <a:ext cx="12174953" cy="6717776"/>
          </a:xfrm>
          <a:prstGeom prst="rect">
            <a:avLst/>
          </a:prstGeom>
        </p:spPr>
      </p:pic>
    </p:spTree>
    <p:extLst>
      <p:ext uri="{BB962C8B-B14F-4D97-AF65-F5344CB8AC3E}">
        <p14:creationId xmlns:p14="http://schemas.microsoft.com/office/powerpoint/2010/main" xmlns="" val="265297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140367" y="0"/>
            <a:ext cx="11911263" cy="6858000"/>
          </a:xfrm>
          <a:prstGeom prst="rect">
            <a:avLst/>
          </a:prstGeom>
        </p:spPr>
      </p:pic>
    </p:spTree>
    <p:extLst>
      <p:ext uri="{BB962C8B-B14F-4D97-AF65-F5344CB8AC3E}">
        <p14:creationId xmlns:p14="http://schemas.microsoft.com/office/powerpoint/2010/main" xmlns="" val="378856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46548" y="-1"/>
            <a:ext cx="11282710" cy="6848171"/>
          </a:xfrm>
          <a:prstGeom prst="rect">
            <a:avLst/>
          </a:prstGeom>
        </p:spPr>
      </p:pic>
    </p:spTree>
    <p:extLst>
      <p:ext uri="{BB962C8B-B14F-4D97-AF65-F5344CB8AC3E}">
        <p14:creationId xmlns:p14="http://schemas.microsoft.com/office/powerpoint/2010/main" xmlns="" val="2877194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37749" y="0"/>
            <a:ext cx="11916502" cy="6858000"/>
          </a:xfrm>
          <a:prstGeom prst="rect">
            <a:avLst/>
          </a:prstGeom>
        </p:spPr>
      </p:pic>
    </p:spTree>
    <p:extLst>
      <p:ext uri="{BB962C8B-B14F-4D97-AF65-F5344CB8AC3E}">
        <p14:creationId xmlns:p14="http://schemas.microsoft.com/office/powerpoint/2010/main" xmlns="" val="40219588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67807"/>
            <a:ext cx="12192000" cy="6722384"/>
          </a:xfrm>
          <a:prstGeom prst="rect">
            <a:avLst/>
          </a:prstGeom>
        </p:spPr>
      </p:pic>
    </p:spTree>
    <p:extLst>
      <p:ext uri="{BB962C8B-B14F-4D97-AF65-F5344CB8AC3E}">
        <p14:creationId xmlns:p14="http://schemas.microsoft.com/office/powerpoint/2010/main" xmlns="" val="4147355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71637" y="0"/>
            <a:ext cx="11848723" cy="6858000"/>
          </a:xfrm>
          <a:prstGeom prst="rect">
            <a:avLst/>
          </a:prstGeom>
        </p:spPr>
      </p:pic>
    </p:spTree>
    <p:extLst>
      <p:ext uri="{BB962C8B-B14F-4D97-AF65-F5344CB8AC3E}">
        <p14:creationId xmlns:p14="http://schemas.microsoft.com/office/powerpoint/2010/main" xmlns="" val="1716011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257664" y="0"/>
            <a:ext cx="11676669" cy="6858000"/>
          </a:xfrm>
          <a:prstGeom prst="rect">
            <a:avLst/>
          </a:prstGeom>
        </p:spPr>
      </p:pic>
    </p:spTree>
    <p:extLst>
      <p:ext uri="{BB962C8B-B14F-4D97-AF65-F5344CB8AC3E}">
        <p14:creationId xmlns:p14="http://schemas.microsoft.com/office/powerpoint/2010/main" xmlns="" val="28685419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440002" y="0"/>
            <a:ext cx="11330820" cy="6869412"/>
          </a:xfrm>
          <a:prstGeom prst="rect">
            <a:avLst/>
          </a:prstGeom>
        </p:spPr>
      </p:pic>
    </p:spTree>
    <p:extLst>
      <p:ext uri="{BB962C8B-B14F-4D97-AF65-F5344CB8AC3E}">
        <p14:creationId xmlns:p14="http://schemas.microsoft.com/office/powerpoint/2010/main" xmlns="" val="2741610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603021" y="0"/>
            <a:ext cx="10985957" cy="6858000"/>
          </a:xfrm>
          <a:prstGeom prst="rect">
            <a:avLst/>
          </a:prstGeom>
        </p:spPr>
      </p:pic>
    </p:spTree>
    <p:extLst>
      <p:ext uri="{BB962C8B-B14F-4D97-AF65-F5344CB8AC3E}">
        <p14:creationId xmlns:p14="http://schemas.microsoft.com/office/powerpoint/2010/main" xmlns="" val="37487513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245090" y="0"/>
            <a:ext cx="11701822" cy="6858000"/>
          </a:xfrm>
          <a:prstGeom prst="rect">
            <a:avLst/>
          </a:prstGeom>
        </p:spPr>
      </p:pic>
    </p:spTree>
    <p:extLst>
      <p:ext uri="{BB962C8B-B14F-4D97-AF65-F5344CB8AC3E}">
        <p14:creationId xmlns:p14="http://schemas.microsoft.com/office/powerpoint/2010/main" xmlns="" val="2759741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819036" y="0"/>
            <a:ext cx="10553928" cy="6858000"/>
          </a:xfrm>
          <a:prstGeom prst="rect">
            <a:avLst/>
          </a:prstGeom>
        </p:spPr>
      </p:pic>
    </p:spTree>
    <p:extLst>
      <p:ext uri="{BB962C8B-B14F-4D97-AF65-F5344CB8AC3E}">
        <p14:creationId xmlns:p14="http://schemas.microsoft.com/office/powerpoint/2010/main" xmlns="" val="3739190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14668" y="0"/>
            <a:ext cx="11162664" cy="6858000"/>
          </a:xfrm>
          <a:prstGeom prst="rect">
            <a:avLst/>
          </a:prstGeom>
        </p:spPr>
      </p:pic>
    </p:spTree>
    <p:extLst>
      <p:ext uri="{BB962C8B-B14F-4D97-AF65-F5344CB8AC3E}">
        <p14:creationId xmlns:p14="http://schemas.microsoft.com/office/powerpoint/2010/main" xmlns="" val="35400338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1" y="173181"/>
            <a:ext cx="12204971" cy="6518564"/>
          </a:xfrm>
          <a:prstGeom prst="rect">
            <a:avLst/>
          </a:prstGeom>
        </p:spPr>
      </p:pic>
    </p:spTree>
    <p:extLst>
      <p:ext uri="{BB962C8B-B14F-4D97-AF65-F5344CB8AC3E}">
        <p14:creationId xmlns:p14="http://schemas.microsoft.com/office/powerpoint/2010/main" xmlns="" val="28552513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14.PNG"/>
          <p:cNvPicPr>
            <a:picLocks noChangeAspect="1"/>
          </p:cNvPicPr>
          <p:nvPr/>
        </p:nvPicPr>
        <p:blipFill>
          <a:blip r:embed="rId2" cstate="print"/>
          <a:stretch>
            <a:fillRect/>
          </a:stretch>
        </p:blipFill>
        <p:spPr>
          <a:xfrm>
            <a:off x="58568" y="0"/>
            <a:ext cx="12074863" cy="68580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401</Words>
  <Application>Microsoft Office PowerPoint</Application>
  <PresentationFormat>Custom</PresentationFormat>
  <Paragraphs>14</Paragraphs>
  <Slides>14</Slides>
  <Notes>6</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Sharon GonzalezMaclaren (P144835)</dc:creator>
  <cp:lastModifiedBy>Sharon</cp:lastModifiedBy>
  <cp:revision>5</cp:revision>
  <dcterms:created xsi:type="dcterms:W3CDTF">2018-02-20T14:33:32Z</dcterms:created>
  <dcterms:modified xsi:type="dcterms:W3CDTF">2018-02-20T22:02:06Z</dcterms:modified>
</cp:coreProperties>
</file>