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841" r:id="rId1"/>
  </p:sldMasterIdLst>
  <p:notesMasterIdLst>
    <p:notesMasterId r:id="rId20"/>
  </p:notesMasterIdLst>
  <p:handoutMasterIdLst>
    <p:handoutMasterId r:id="rId21"/>
  </p:handoutMasterIdLst>
  <p:sldIdLst>
    <p:sldId id="275" r:id="rId2"/>
    <p:sldId id="272" r:id="rId3"/>
    <p:sldId id="273" r:id="rId4"/>
    <p:sldId id="274" r:id="rId5"/>
    <p:sldId id="258" r:id="rId6"/>
    <p:sldId id="269" r:id="rId7"/>
    <p:sldId id="259" r:id="rId8"/>
    <p:sldId id="266" r:id="rId9"/>
    <p:sldId id="260" r:id="rId10"/>
    <p:sldId id="261" r:id="rId11"/>
    <p:sldId id="263" r:id="rId12"/>
    <p:sldId id="262" r:id="rId13"/>
    <p:sldId id="270" r:id="rId14"/>
    <p:sldId id="271" r:id="rId15"/>
    <p:sldId id="264" r:id="rId16"/>
    <p:sldId id="265" r:id="rId17"/>
    <p:sldId id="267" r:id="rId18"/>
    <p:sldId id="268" r:id="rId19"/>
  </p:sldIdLst>
  <p:sldSz cx="9144000" cy="6858000" type="screen4x3"/>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4660"/>
  </p:normalViewPr>
  <p:slideViewPr>
    <p:cSldViewPr snapToGrid="0">
      <p:cViewPr varScale="1">
        <p:scale>
          <a:sx n="110" d="100"/>
          <a:sy n="110" d="100"/>
        </p:scale>
        <p:origin x="1644" y="10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4914"/>
    </p:cViewPr>
  </p:sorterViewPr>
  <p:notesViewPr>
    <p:cSldViewPr snapToGrid="0">
      <p:cViewPr varScale="1">
        <p:scale>
          <a:sx n="58" d="100"/>
          <a:sy n="58" d="100"/>
        </p:scale>
        <p:origin x="-1068"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im Bashford" userId="5fd3d9a1-443c-4717-9608-098946ca22e0" providerId="ADAL" clId="{58E3DAFA-09EC-4275-86ED-19E6DA1DC446}"/>
    <pc:docChg chg="undo custSel modSld">
      <pc:chgData name="Tim Bashford" userId="5fd3d9a1-443c-4717-9608-098946ca22e0" providerId="ADAL" clId="{58E3DAFA-09EC-4275-86ED-19E6DA1DC446}" dt="2019-10-01T21:36:08.445" v="37" actId="20577"/>
      <pc:docMkLst>
        <pc:docMk/>
      </pc:docMkLst>
      <pc:sldChg chg="modSp">
        <pc:chgData name="Tim Bashford" userId="5fd3d9a1-443c-4717-9608-098946ca22e0" providerId="ADAL" clId="{58E3DAFA-09EC-4275-86ED-19E6DA1DC446}" dt="2019-10-01T21:36:08.445" v="37" actId="20577"/>
        <pc:sldMkLst>
          <pc:docMk/>
          <pc:sldMk cId="0" sldId="258"/>
        </pc:sldMkLst>
        <pc:spChg chg="mod">
          <ac:chgData name="Tim Bashford" userId="5fd3d9a1-443c-4717-9608-098946ca22e0" providerId="ADAL" clId="{58E3DAFA-09EC-4275-86ED-19E6DA1DC446}" dt="2019-10-01T21:36:08.445" v="37" actId="20577"/>
          <ac:spMkLst>
            <pc:docMk/>
            <pc:sldMk cId="0" sldId="258"/>
            <ac:spMk id="4099" creationId="{0454567E-C181-41D5-B358-013CE7DF3B7D}"/>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CE261F69-B0FB-47B7-932B-5D966D9D63B9}"/>
              </a:ext>
            </a:extLst>
          </p:cNvPr>
          <p:cNvSpPr>
            <a:spLocks noGrp="1" noChangeArrowheads="1"/>
          </p:cNvSpPr>
          <p:nvPr>
            <p:ph type="hdr" sz="quarter"/>
          </p:nvPr>
        </p:nvSpPr>
        <p:spPr bwMode="auto">
          <a:xfrm>
            <a:off x="0" y="0"/>
            <a:ext cx="2979738" cy="473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l">
              <a:defRPr sz="1200"/>
            </a:lvl1pPr>
          </a:lstStyle>
          <a:p>
            <a:pPr>
              <a:defRPr/>
            </a:pPr>
            <a:endParaRPr lang="en-US" altLang="en-US"/>
          </a:p>
        </p:txBody>
      </p:sp>
      <p:sp>
        <p:nvSpPr>
          <p:cNvPr id="46083" name="Rectangle 3">
            <a:extLst>
              <a:ext uri="{FF2B5EF4-FFF2-40B4-BE49-F238E27FC236}">
                <a16:creationId xmlns:a16="http://schemas.microsoft.com/office/drawing/2014/main" id="{AB887BA4-8453-47F7-B6D4-662CED64E809}"/>
              </a:ext>
            </a:extLst>
          </p:cNvPr>
          <p:cNvSpPr>
            <a:spLocks noGrp="1" noChangeArrowheads="1"/>
          </p:cNvSpPr>
          <p:nvPr>
            <p:ph type="dt" sz="quarter" idx="1"/>
          </p:nvPr>
        </p:nvSpPr>
        <p:spPr bwMode="auto">
          <a:xfrm>
            <a:off x="3830638" y="0"/>
            <a:ext cx="2978150" cy="473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r">
              <a:defRPr sz="1200"/>
            </a:lvl1pPr>
          </a:lstStyle>
          <a:p>
            <a:pPr>
              <a:defRPr/>
            </a:pPr>
            <a:endParaRPr lang="en-US" altLang="en-US"/>
          </a:p>
        </p:txBody>
      </p:sp>
      <p:sp>
        <p:nvSpPr>
          <p:cNvPr id="46084" name="Rectangle 4">
            <a:extLst>
              <a:ext uri="{FF2B5EF4-FFF2-40B4-BE49-F238E27FC236}">
                <a16:creationId xmlns:a16="http://schemas.microsoft.com/office/drawing/2014/main" id="{ED5E0EA1-7D84-4C15-AABE-45437A0D3944}"/>
              </a:ext>
            </a:extLst>
          </p:cNvPr>
          <p:cNvSpPr>
            <a:spLocks noGrp="1" noChangeArrowheads="1"/>
          </p:cNvSpPr>
          <p:nvPr>
            <p:ph type="ftr" sz="quarter" idx="2"/>
          </p:nvPr>
        </p:nvSpPr>
        <p:spPr bwMode="auto">
          <a:xfrm>
            <a:off x="0" y="9466263"/>
            <a:ext cx="2979738" cy="473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l">
              <a:defRPr sz="1200"/>
            </a:lvl1pPr>
          </a:lstStyle>
          <a:p>
            <a:pPr>
              <a:defRPr/>
            </a:pPr>
            <a:endParaRPr lang="en-US" altLang="en-US"/>
          </a:p>
        </p:txBody>
      </p:sp>
      <p:sp>
        <p:nvSpPr>
          <p:cNvPr id="46085" name="Rectangle 5">
            <a:extLst>
              <a:ext uri="{FF2B5EF4-FFF2-40B4-BE49-F238E27FC236}">
                <a16:creationId xmlns:a16="http://schemas.microsoft.com/office/drawing/2014/main" id="{8FD8DB4B-80C0-451C-9DFE-F3CD25B83AB2}"/>
              </a:ext>
            </a:extLst>
          </p:cNvPr>
          <p:cNvSpPr>
            <a:spLocks noGrp="1" noChangeArrowheads="1"/>
          </p:cNvSpPr>
          <p:nvPr>
            <p:ph type="sldNum" sz="quarter" idx="3"/>
          </p:nvPr>
        </p:nvSpPr>
        <p:spPr bwMode="auto">
          <a:xfrm>
            <a:off x="3830638" y="9466263"/>
            <a:ext cx="2978150" cy="473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r">
              <a:defRPr sz="1200"/>
            </a:lvl1pPr>
          </a:lstStyle>
          <a:p>
            <a:fld id="{7D1C87BE-F913-4D69-BF07-CD3D0934D051}" type="slidenum">
              <a:rPr lang="en-US" altLang="en-US"/>
              <a:pPr/>
              <a:t>‹#›</a:t>
            </a:fld>
            <a:endParaRPr lang="en-US"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150BE06A-F344-4FCE-8673-6988E9D8E033}"/>
              </a:ext>
            </a:extLst>
          </p:cNvPr>
          <p:cNvSpPr>
            <a:spLocks noGrp="1" noChangeArrowheads="1"/>
          </p:cNvSpPr>
          <p:nvPr>
            <p:ph type="hdr" sz="quarter"/>
          </p:nvPr>
        </p:nvSpPr>
        <p:spPr bwMode="auto">
          <a:xfrm>
            <a:off x="0" y="0"/>
            <a:ext cx="2944813" cy="49688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l" defTabSz="965200">
              <a:defRPr sz="1300">
                <a:latin typeface="Times New Roman" pitchFamily="18" charset="0"/>
              </a:defRPr>
            </a:lvl1pPr>
          </a:lstStyle>
          <a:p>
            <a:pPr>
              <a:defRPr/>
            </a:pPr>
            <a:endParaRPr lang="en-US" altLang="en-US"/>
          </a:p>
        </p:txBody>
      </p:sp>
      <p:sp>
        <p:nvSpPr>
          <p:cNvPr id="6147" name="Rectangle 3">
            <a:extLst>
              <a:ext uri="{FF2B5EF4-FFF2-40B4-BE49-F238E27FC236}">
                <a16:creationId xmlns:a16="http://schemas.microsoft.com/office/drawing/2014/main" id="{42ED0E50-6EE1-424B-9618-E2E0F46723C0}"/>
              </a:ext>
            </a:extLst>
          </p:cNvPr>
          <p:cNvSpPr>
            <a:spLocks noGrp="1" noChangeArrowheads="1"/>
          </p:cNvSpPr>
          <p:nvPr>
            <p:ph type="dt" idx="1"/>
          </p:nvPr>
        </p:nvSpPr>
        <p:spPr bwMode="auto">
          <a:xfrm>
            <a:off x="3852863" y="0"/>
            <a:ext cx="2944812" cy="49688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r" defTabSz="965200">
              <a:defRPr sz="1300">
                <a:latin typeface="Times New Roman" pitchFamily="18" charset="0"/>
              </a:defRPr>
            </a:lvl1pPr>
          </a:lstStyle>
          <a:p>
            <a:pPr>
              <a:defRPr/>
            </a:pPr>
            <a:endParaRPr lang="en-US" altLang="en-US"/>
          </a:p>
        </p:txBody>
      </p:sp>
      <p:sp>
        <p:nvSpPr>
          <p:cNvPr id="18436" name="Rectangle 4">
            <a:extLst>
              <a:ext uri="{FF2B5EF4-FFF2-40B4-BE49-F238E27FC236}">
                <a16:creationId xmlns:a16="http://schemas.microsoft.com/office/drawing/2014/main" id="{FA61225E-4DFD-45D8-A006-2005F83267B5}"/>
              </a:ext>
            </a:extLst>
          </p:cNvPr>
          <p:cNvSpPr>
            <a:spLocks noGrp="1" noRot="1" noChangeAspect="1" noChangeArrowheads="1" noTextEdit="1"/>
          </p:cNvSpPr>
          <p:nvPr>
            <p:ph type="sldImg" idx="2"/>
          </p:nvPr>
        </p:nvSpPr>
        <p:spPr bwMode="auto">
          <a:xfrm>
            <a:off x="917575" y="744538"/>
            <a:ext cx="4962525" cy="3722687"/>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6149" name="Rectangle 5">
            <a:extLst>
              <a:ext uri="{FF2B5EF4-FFF2-40B4-BE49-F238E27FC236}">
                <a16:creationId xmlns:a16="http://schemas.microsoft.com/office/drawing/2014/main" id="{05DF4EDC-15DD-40AB-A522-EE04A3CCBD2D}"/>
              </a:ext>
            </a:extLst>
          </p:cNvPr>
          <p:cNvSpPr>
            <a:spLocks noGrp="1" noChangeArrowheads="1"/>
          </p:cNvSpPr>
          <p:nvPr>
            <p:ph type="body" sz="quarter" idx="3"/>
          </p:nvPr>
        </p:nvSpPr>
        <p:spPr bwMode="auto">
          <a:xfrm>
            <a:off x="906463" y="4714875"/>
            <a:ext cx="4984750" cy="44672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6150" name="Rectangle 6">
            <a:extLst>
              <a:ext uri="{FF2B5EF4-FFF2-40B4-BE49-F238E27FC236}">
                <a16:creationId xmlns:a16="http://schemas.microsoft.com/office/drawing/2014/main" id="{BA4C989D-9721-4BFA-8149-46124EDD900C}"/>
              </a:ext>
            </a:extLst>
          </p:cNvPr>
          <p:cNvSpPr>
            <a:spLocks noGrp="1" noChangeArrowheads="1"/>
          </p:cNvSpPr>
          <p:nvPr>
            <p:ph type="ftr" sz="quarter" idx="4"/>
          </p:nvPr>
        </p:nvSpPr>
        <p:spPr bwMode="auto">
          <a:xfrm>
            <a:off x="0" y="9429750"/>
            <a:ext cx="2944813" cy="49688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l" defTabSz="965200">
              <a:defRPr sz="1300">
                <a:latin typeface="Times New Roman" pitchFamily="18" charset="0"/>
              </a:defRPr>
            </a:lvl1pPr>
          </a:lstStyle>
          <a:p>
            <a:pPr>
              <a:defRPr/>
            </a:pPr>
            <a:endParaRPr lang="en-US" altLang="en-US"/>
          </a:p>
        </p:txBody>
      </p:sp>
      <p:sp>
        <p:nvSpPr>
          <p:cNvPr id="6151" name="Rectangle 7">
            <a:extLst>
              <a:ext uri="{FF2B5EF4-FFF2-40B4-BE49-F238E27FC236}">
                <a16:creationId xmlns:a16="http://schemas.microsoft.com/office/drawing/2014/main" id="{72C9AD6E-F0A5-42A3-94D8-E6469F113035}"/>
              </a:ext>
            </a:extLst>
          </p:cNvPr>
          <p:cNvSpPr>
            <a:spLocks noGrp="1" noChangeArrowheads="1"/>
          </p:cNvSpPr>
          <p:nvPr>
            <p:ph type="sldNum" sz="quarter" idx="5"/>
          </p:nvPr>
        </p:nvSpPr>
        <p:spPr bwMode="auto">
          <a:xfrm>
            <a:off x="3852863" y="9429750"/>
            <a:ext cx="2944812" cy="49688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r" defTabSz="965200">
              <a:defRPr sz="1300">
                <a:latin typeface="Times New Roman" panose="02020603050405020304" pitchFamily="18" charset="0"/>
              </a:defRPr>
            </a:lvl1pPr>
          </a:lstStyle>
          <a:p>
            <a:fld id="{9B591CFF-6631-4073-92CB-637C87DF0985}" type="slidenum">
              <a:rPr lang="en-US" altLang="en-US"/>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10">
            <a:extLst>
              <a:ext uri="{FF2B5EF4-FFF2-40B4-BE49-F238E27FC236}">
                <a16:creationId xmlns:a16="http://schemas.microsoft.com/office/drawing/2014/main" id="{0FC08B8E-F17A-4B76-974B-49E09A8D7B8C}"/>
              </a:ext>
            </a:extLst>
          </p:cNvPr>
          <p:cNvSpPr>
            <a:spLocks noGrp="1" noChangeArrowheads="1"/>
          </p:cNvSpPr>
          <p:nvPr>
            <p:ph type="sldNum" sz="quarter"/>
          </p:nvPr>
        </p:nvSpPr>
        <p:spPr>
          <a:noFill/>
          <a:extLst>
            <a:ext uri="{91240B29-F687-4F45-9708-019B960494DF}">
              <a14:hiddenLine xmlns:a14="http://schemas.microsoft.com/office/drawing/2010/main" w="9525">
                <a:solidFill>
                  <a:srgbClr val="3465A4"/>
                </a:solidFill>
                <a:round/>
                <a:headEnd/>
                <a:tailEnd/>
              </a14:hiddenLine>
            </a:ext>
          </a:extLst>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4E50B635-E1BE-4810-A2FB-30E3164CE42F}" type="slidenum">
              <a:rPr lang="en-GB" altLang="en-US" sz="1400" smtClean="0"/>
              <a:pPr>
                <a:spcBef>
                  <a:spcPct val="0"/>
                </a:spcBef>
                <a:buClrTx/>
                <a:buFontTx/>
                <a:buNone/>
              </a:pPr>
              <a:t>2</a:t>
            </a:fld>
            <a:endParaRPr lang="en-GB" altLang="en-US" sz="1400"/>
          </a:p>
        </p:txBody>
      </p:sp>
      <p:sp>
        <p:nvSpPr>
          <p:cNvPr id="13315" name="Text Box 1">
            <a:extLst>
              <a:ext uri="{FF2B5EF4-FFF2-40B4-BE49-F238E27FC236}">
                <a16:creationId xmlns:a16="http://schemas.microsoft.com/office/drawing/2014/main" id="{1E1D15D0-4E6B-403D-AD80-AD9220D97698}"/>
              </a:ext>
            </a:extLst>
          </p:cNvPr>
          <p:cNvSpPr txBox="1">
            <a:spLocks noChangeArrowheads="1"/>
          </p:cNvSpPr>
          <p:nvPr/>
        </p:nvSpPr>
        <p:spPr bwMode="auto">
          <a:xfrm>
            <a:off x="4278313" y="10156825"/>
            <a:ext cx="3275012" cy="5286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nchor="b"/>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lgn="r" eaLnBrk="1">
              <a:lnSpc>
                <a:spcPct val="93000"/>
              </a:lnSpc>
              <a:spcBef>
                <a:spcPct val="0"/>
              </a:spcBef>
              <a:buClrTx/>
              <a:buFontTx/>
              <a:buNone/>
            </a:pPr>
            <a:fld id="{F22B5494-5123-43D7-9AB1-EC5FA10DE112}" type="slidenum">
              <a:rPr lang="en-US" altLang="en-US" sz="1400">
                <a:cs typeface="DejaVu Sans" charset="0"/>
              </a:rPr>
              <a:pPr algn="r" eaLnBrk="1">
                <a:lnSpc>
                  <a:spcPct val="93000"/>
                </a:lnSpc>
                <a:spcBef>
                  <a:spcPct val="0"/>
                </a:spcBef>
                <a:buClrTx/>
                <a:buFontTx/>
                <a:buNone/>
              </a:pPr>
              <a:t>2</a:t>
            </a:fld>
            <a:endParaRPr lang="en-US" altLang="en-US" sz="1400">
              <a:cs typeface="DejaVu Sans" charset="0"/>
            </a:endParaRPr>
          </a:p>
        </p:txBody>
      </p:sp>
      <p:sp>
        <p:nvSpPr>
          <p:cNvPr id="13316" name="Rectangle 2">
            <a:extLst>
              <a:ext uri="{FF2B5EF4-FFF2-40B4-BE49-F238E27FC236}">
                <a16:creationId xmlns:a16="http://schemas.microsoft.com/office/drawing/2014/main" id="{FBAA5EAF-7230-41D6-B1DD-D73AEC0612C2}"/>
              </a:ext>
            </a:extLst>
          </p:cNvPr>
          <p:cNvSpPr>
            <a:spLocks noGrp="1" noRot="1" noChangeAspect="1" noChangeArrowheads="1" noTextEdit="1"/>
          </p:cNvSpPr>
          <p:nvPr>
            <p:ph type="sldImg"/>
          </p:nvPr>
        </p:nvSpPr>
        <p:spPr>
          <a:xfrm>
            <a:off x="1106488" y="812800"/>
            <a:ext cx="5345112" cy="400843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13317" name="Text Box 3">
            <a:extLst>
              <a:ext uri="{FF2B5EF4-FFF2-40B4-BE49-F238E27FC236}">
                <a16:creationId xmlns:a16="http://schemas.microsoft.com/office/drawing/2014/main" id="{9BF10611-FBC8-4AFC-9511-F36964479D63}"/>
              </a:ext>
            </a:extLst>
          </p:cNvPr>
          <p:cNvSpPr txBox="1">
            <a:spLocks noChangeArrowheads="1"/>
          </p:cNvSpPr>
          <p:nvPr/>
        </p:nvSpPr>
        <p:spPr bwMode="auto">
          <a:xfrm>
            <a:off x="755650" y="5078413"/>
            <a:ext cx="6048375" cy="48117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a:lnSpc>
                <a:spcPct val="93000"/>
              </a:lnSpc>
              <a:buClr>
                <a:srgbClr val="000000"/>
              </a:buClr>
              <a:buSzPct val="100000"/>
              <a:buFont typeface="Times New Roman" panose="02020603050405020304" pitchFamily="18" charset="0"/>
              <a:buNone/>
            </a:pPr>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5362" name="Rectangle 10">
            <a:extLst>
              <a:ext uri="{FF2B5EF4-FFF2-40B4-BE49-F238E27FC236}">
                <a16:creationId xmlns:a16="http://schemas.microsoft.com/office/drawing/2014/main" id="{385A05C1-B115-4F6F-BD26-E284C689F942}"/>
              </a:ext>
            </a:extLst>
          </p:cNvPr>
          <p:cNvSpPr>
            <a:spLocks noGrp="1" noChangeArrowheads="1"/>
          </p:cNvSpPr>
          <p:nvPr>
            <p:ph type="sldNum" sz="quarter"/>
          </p:nvPr>
        </p:nvSpPr>
        <p:spPr>
          <a:noFill/>
          <a:extLst>
            <a:ext uri="{91240B29-F687-4F45-9708-019B960494DF}">
              <a14:hiddenLine xmlns:a14="http://schemas.microsoft.com/office/drawing/2010/main" w="9525">
                <a:solidFill>
                  <a:srgbClr val="3465A4"/>
                </a:solidFill>
                <a:round/>
                <a:headEnd/>
                <a:tailEnd/>
              </a14:hiddenLine>
            </a:ext>
          </a:extLst>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57AC3B67-EBA3-447E-9225-5BF4CC486D9E}" type="slidenum">
              <a:rPr lang="en-GB" altLang="en-US" sz="1400" smtClean="0"/>
              <a:pPr>
                <a:spcBef>
                  <a:spcPct val="0"/>
                </a:spcBef>
                <a:buClrTx/>
                <a:buFontTx/>
                <a:buNone/>
              </a:pPr>
              <a:t>3</a:t>
            </a:fld>
            <a:endParaRPr lang="en-GB" altLang="en-US" sz="1400"/>
          </a:p>
        </p:txBody>
      </p:sp>
      <p:sp>
        <p:nvSpPr>
          <p:cNvPr id="15363" name="Text Box 1">
            <a:extLst>
              <a:ext uri="{FF2B5EF4-FFF2-40B4-BE49-F238E27FC236}">
                <a16:creationId xmlns:a16="http://schemas.microsoft.com/office/drawing/2014/main" id="{00A282E0-EAB4-46A2-A8CF-E6BF5E421B77}"/>
              </a:ext>
            </a:extLst>
          </p:cNvPr>
          <p:cNvSpPr txBox="1">
            <a:spLocks noChangeArrowheads="1"/>
          </p:cNvSpPr>
          <p:nvPr/>
        </p:nvSpPr>
        <p:spPr bwMode="auto">
          <a:xfrm>
            <a:off x="4278313" y="10156825"/>
            <a:ext cx="3275012" cy="5286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nchor="b"/>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lgn="r" eaLnBrk="1">
              <a:lnSpc>
                <a:spcPct val="93000"/>
              </a:lnSpc>
              <a:spcBef>
                <a:spcPct val="0"/>
              </a:spcBef>
              <a:buClrTx/>
              <a:buFontTx/>
              <a:buNone/>
            </a:pPr>
            <a:fld id="{23E21907-4CD1-49AC-A1BE-F46E89F7647C}" type="slidenum">
              <a:rPr lang="en-US" altLang="en-US" sz="1400">
                <a:cs typeface="DejaVu Sans" charset="0"/>
              </a:rPr>
              <a:pPr algn="r" eaLnBrk="1">
                <a:lnSpc>
                  <a:spcPct val="93000"/>
                </a:lnSpc>
                <a:spcBef>
                  <a:spcPct val="0"/>
                </a:spcBef>
                <a:buClrTx/>
                <a:buFontTx/>
                <a:buNone/>
              </a:pPr>
              <a:t>3</a:t>
            </a:fld>
            <a:endParaRPr lang="en-US" altLang="en-US" sz="1400">
              <a:cs typeface="DejaVu Sans" charset="0"/>
            </a:endParaRPr>
          </a:p>
        </p:txBody>
      </p:sp>
      <p:sp>
        <p:nvSpPr>
          <p:cNvPr id="15364" name="Rectangle 2">
            <a:extLst>
              <a:ext uri="{FF2B5EF4-FFF2-40B4-BE49-F238E27FC236}">
                <a16:creationId xmlns:a16="http://schemas.microsoft.com/office/drawing/2014/main" id="{D616271F-D6A1-4440-AF11-608850825A98}"/>
              </a:ext>
            </a:extLst>
          </p:cNvPr>
          <p:cNvSpPr>
            <a:spLocks noGrp="1" noRot="1" noChangeAspect="1" noChangeArrowheads="1" noTextEdit="1"/>
          </p:cNvSpPr>
          <p:nvPr>
            <p:ph type="sldImg"/>
          </p:nvPr>
        </p:nvSpPr>
        <p:spPr>
          <a:xfrm>
            <a:off x="1106488" y="812800"/>
            <a:ext cx="5345112" cy="400843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15365" name="Text Box 3">
            <a:extLst>
              <a:ext uri="{FF2B5EF4-FFF2-40B4-BE49-F238E27FC236}">
                <a16:creationId xmlns:a16="http://schemas.microsoft.com/office/drawing/2014/main" id="{9744B2F0-6BA1-41F5-8BCA-D81AA1E767C5}"/>
              </a:ext>
            </a:extLst>
          </p:cNvPr>
          <p:cNvSpPr txBox="1">
            <a:spLocks noChangeArrowheads="1"/>
          </p:cNvSpPr>
          <p:nvPr/>
        </p:nvSpPr>
        <p:spPr bwMode="auto">
          <a:xfrm>
            <a:off x="755650" y="5078413"/>
            <a:ext cx="6048375" cy="48117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a:lnSpc>
                <a:spcPct val="93000"/>
              </a:lnSpc>
              <a:buClr>
                <a:srgbClr val="000000"/>
              </a:buClr>
              <a:buSzPct val="100000"/>
              <a:buFont typeface="Times New Roman" panose="02020603050405020304" pitchFamily="18" charset="0"/>
              <a:buNone/>
            </a:pPr>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7410" name="Rectangle 10">
            <a:extLst>
              <a:ext uri="{FF2B5EF4-FFF2-40B4-BE49-F238E27FC236}">
                <a16:creationId xmlns:a16="http://schemas.microsoft.com/office/drawing/2014/main" id="{4385B9A0-0933-498F-9B83-E3069DA665E2}"/>
              </a:ext>
            </a:extLst>
          </p:cNvPr>
          <p:cNvSpPr>
            <a:spLocks noGrp="1" noChangeArrowheads="1"/>
          </p:cNvSpPr>
          <p:nvPr>
            <p:ph type="sldNum" sz="quarter"/>
          </p:nvPr>
        </p:nvSpPr>
        <p:spPr>
          <a:noFill/>
          <a:extLst>
            <a:ext uri="{91240B29-F687-4F45-9708-019B960494DF}">
              <a14:hiddenLine xmlns:a14="http://schemas.microsoft.com/office/drawing/2010/main" w="9525">
                <a:solidFill>
                  <a:srgbClr val="3465A4"/>
                </a:solidFill>
                <a:round/>
                <a:headEnd/>
                <a:tailEnd/>
              </a14:hiddenLine>
            </a:ext>
          </a:extLst>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89CB04E8-78CD-434C-A0EB-1154ABF748D8}" type="slidenum">
              <a:rPr lang="en-GB" altLang="en-US" sz="1400" smtClean="0"/>
              <a:pPr>
                <a:spcBef>
                  <a:spcPct val="0"/>
                </a:spcBef>
                <a:buClrTx/>
                <a:buFontTx/>
                <a:buNone/>
              </a:pPr>
              <a:t>4</a:t>
            </a:fld>
            <a:endParaRPr lang="en-GB" altLang="en-US" sz="1400"/>
          </a:p>
        </p:txBody>
      </p:sp>
      <p:sp>
        <p:nvSpPr>
          <p:cNvPr id="17411" name="Text Box 1">
            <a:extLst>
              <a:ext uri="{FF2B5EF4-FFF2-40B4-BE49-F238E27FC236}">
                <a16:creationId xmlns:a16="http://schemas.microsoft.com/office/drawing/2014/main" id="{61E6052E-A586-4AF1-AF62-60225C464889}"/>
              </a:ext>
            </a:extLst>
          </p:cNvPr>
          <p:cNvSpPr txBox="1">
            <a:spLocks noChangeArrowheads="1"/>
          </p:cNvSpPr>
          <p:nvPr/>
        </p:nvSpPr>
        <p:spPr bwMode="auto">
          <a:xfrm>
            <a:off x="4278313" y="10156825"/>
            <a:ext cx="3275012" cy="5286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nchor="b"/>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lgn="r" eaLnBrk="1">
              <a:lnSpc>
                <a:spcPct val="93000"/>
              </a:lnSpc>
              <a:spcBef>
                <a:spcPct val="0"/>
              </a:spcBef>
              <a:buClrTx/>
              <a:buFontTx/>
              <a:buNone/>
            </a:pPr>
            <a:fld id="{4B6D545D-0589-4127-8F76-C555777A1738}" type="slidenum">
              <a:rPr lang="en-US" altLang="en-US" sz="1400">
                <a:cs typeface="DejaVu Sans" charset="0"/>
              </a:rPr>
              <a:pPr algn="r" eaLnBrk="1">
                <a:lnSpc>
                  <a:spcPct val="93000"/>
                </a:lnSpc>
                <a:spcBef>
                  <a:spcPct val="0"/>
                </a:spcBef>
                <a:buClrTx/>
                <a:buFontTx/>
                <a:buNone/>
              </a:pPr>
              <a:t>4</a:t>
            </a:fld>
            <a:endParaRPr lang="en-US" altLang="en-US" sz="1400">
              <a:cs typeface="DejaVu Sans" charset="0"/>
            </a:endParaRPr>
          </a:p>
        </p:txBody>
      </p:sp>
      <p:sp>
        <p:nvSpPr>
          <p:cNvPr id="17412" name="Rectangle 2">
            <a:extLst>
              <a:ext uri="{FF2B5EF4-FFF2-40B4-BE49-F238E27FC236}">
                <a16:creationId xmlns:a16="http://schemas.microsoft.com/office/drawing/2014/main" id="{FF6B13AC-F120-4202-90C2-47A94AE728BC}"/>
              </a:ext>
            </a:extLst>
          </p:cNvPr>
          <p:cNvSpPr>
            <a:spLocks noGrp="1" noRot="1" noChangeAspect="1" noChangeArrowheads="1" noTextEdit="1"/>
          </p:cNvSpPr>
          <p:nvPr>
            <p:ph type="sldImg"/>
          </p:nvPr>
        </p:nvSpPr>
        <p:spPr>
          <a:xfrm>
            <a:off x="1106488" y="812800"/>
            <a:ext cx="5345112" cy="400843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17413" name="Text Box 3">
            <a:extLst>
              <a:ext uri="{FF2B5EF4-FFF2-40B4-BE49-F238E27FC236}">
                <a16:creationId xmlns:a16="http://schemas.microsoft.com/office/drawing/2014/main" id="{F2EF7E6D-1FB3-4763-BD1E-73BF1D265AA2}"/>
              </a:ext>
            </a:extLst>
          </p:cNvPr>
          <p:cNvSpPr txBox="1">
            <a:spLocks noChangeArrowheads="1"/>
          </p:cNvSpPr>
          <p:nvPr/>
        </p:nvSpPr>
        <p:spPr bwMode="auto">
          <a:xfrm>
            <a:off x="755650" y="5078413"/>
            <a:ext cx="6048375" cy="48117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a:lnSpc>
                <a:spcPct val="93000"/>
              </a:lnSpc>
              <a:buClr>
                <a:srgbClr val="000000"/>
              </a:buClr>
              <a:buSzPct val="100000"/>
              <a:buFont typeface="Times New Roman" panose="02020603050405020304" pitchFamily="18" charset="0"/>
              <a:buNone/>
            </a:pPr>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69804" cy="6874935"/>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endParaRPr lang="en-US" altLang="en-US"/>
          </a:p>
        </p:txBody>
      </p:sp>
      <p:sp>
        <p:nvSpPr>
          <p:cNvPr id="5" name="Footer Placeholder 4"/>
          <p:cNvSpPr>
            <a:spLocks noGrp="1"/>
          </p:cNvSpPr>
          <p:nvPr>
            <p:ph type="ftr" sz="quarter" idx="11"/>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fld id="{2897DB78-D35A-4EA0-BC51-82CBB5F4C34B}" type="slidenum">
              <a:rPr lang="en-US" altLang="en-US" smtClean="0"/>
              <a:pPr/>
              <a:t>‹#›</a:t>
            </a:fld>
            <a:endParaRPr lang="en-US" altLang="en-US"/>
          </a:p>
        </p:txBody>
      </p:sp>
    </p:spTree>
    <p:extLst>
      <p:ext uri="{BB962C8B-B14F-4D97-AF65-F5344CB8AC3E}">
        <p14:creationId xmlns:p14="http://schemas.microsoft.com/office/powerpoint/2010/main" val="38701653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0DDF080-5E8C-48AD-84E5-6C08B304C14E}" type="datetimeFigureOut">
              <a:rPr lang="en-US" dirty="0"/>
              <a:t>10/1/2019</a:t>
            </a:fld>
            <a:endParaRPr lang="en-US" dirty="0"/>
          </a:p>
        </p:txBody>
      </p:sp>
      <p:sp>
        <p:nvSpPr>
          <p:cNvPr id="5" name="Footer Placeholder 4"/>
          <p:cNvSpPr>
            <a:spLocks noGrp="1"/>
          </p:cNvSpPr>
          <p:nvPr>
            <p:ph type="ftr" sz="quarter" idx="11"/>
          </p:nvPr>
        </p:nvSpPr>
        <p:spPr/>
        <p:txBody>
          <a:bodyPr/>
          <a:lstStyle/>
          <a:p>
            <a:pPr>
              <a:defRPr/>
            </a:pPr>
            <a:r>
              <a:rPr lang="en-US" altLang="en-US"/>
              <a:t>WAN</a:t>
            </a:r>
          </a:p>
        </p:txBody>
      </p:sp>
      <p:sp>
        <p:nvSpPr>
          <p:cNvPr id="6" name="Slide Number Placeholder 5"/>
          <p:cNvSpPr>
            <a:spLocks noGrp="1"/>
          </p:cNvSpPr>
          <p:nvPr>
            <p:ph type="sldNum" sz="quarter" idx="12"/>
          </p:nvPr>
        </p:nvSpPr>
        <p:spPr/>
        <p:txBody>
          <a:bodyPr/>
          <a:lstStyle/>
          <a:p>
            <a:fld id="{47333891-D5E7-4C7B-BF1D-E855E53CB5A8}" type="slidenum">
              <a:rPr lang="en-US" dirty="0"/>
              <a:t>‹#›</a:t>
            </a:fld>
            <a:endParaRPr lang="en-US" dirty="0"/>
          </a:p>
        </p:txBody>
      </p:sp>
    </p:spTree>
    <p:extLst>
      <p:ext uri="{BB962C8B-B14F-4D97-AF65-F5344CB8AC3E}">
        <p14:creationId xmlns:p14="http://schemas.microsoft.com/office/powerpoint/2010/main" val="15212751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10/1/2019</a:t>
            </a:fld>
            <a:endParaRPr lang="en-US" dirty="0"/>
          </a:p>
        </p:txBody>
      </p:sp>
      <p:sp>
        <p:nvSpPr>
          <p:cNvPr id="5" name="Footer Placeholder 4"/>
          <p:cNvSpPr>
            <a:spLocks noGrp="1"/>
          </p:cNvSpPr>
          <p:nvPr>
            <p:ph type="ftr" sz="quarter" idx="11"/>
          </p:nvPr>
        </p:nvSpPr>
        <p:spPr/>
        <p:txBody>
          <a:bodyPr/>
          <a:lstStyle/>
          <a:p>
            <a:pPr>
              <a:defRPr/>
            </a:pPr>
            <a:r>
              <a:rPr lang="en-US" altLang="en-US"/>
              <a:t>WAN</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2175406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10/1/2019</a:t>
            </a:fld>
            <a:endParaRPr lang="en-US" dirty="0"/>
          </a:p>
        </p:txBody>
      </p:sp>
      <p:sp>
        <p:nvSpPr>
          <p:cNvPr id="6" name="Footer Placeholder 5"/>
          <p:cNvSpPr>
            <a:spLocks noGrp="1"/>
          </p:cNvSpPr>
          <p:nvPr>
            <p:ph type="ftr" sz="quarter" idx="11"/>
          </p:nvPr>
        </p:nvSpPr>
        <p:spPr/>
        <p:txBody>
          <a:bodyPr/>
          <a:lstStyle/>
          <a:p>
            <a:pPr>
              <a:defRPr/>
            </a:pPr>
            <a:r>
              <a:rPr lang="en-US" altLang="en-US"/>
              <a:t>WAN</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639911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10/1/2019</a:t>
            </a:fld>
            <a:endParaRPr lang="en-US" dirty="0"/>
          </a:p>
        </p:txBody>
      </p:sp>
      <p:sp>
        <p:nvSpPr>
          <p:cNvPr id="8" name="Footer Placeholder 7"/>
          <p:cNvSpPr>
            <a:spLocks noGrp="1"/>
          </p:cNvSpPr>
          <p:nvPr>
            <p:ph type="ftr" sz="quarter" idx="11"/>
          </p:nvPr>
        </p:nvSpPr>
        <p:spPr/>
        <p:txBody>
          <a:bodyPr/>
          <a:lstStyle/>
          <a:p>
            <a:pPr>
              <a:defRPr/>
            </a:pPr>
            <a:r>
              <a:rPr lang="en-US" altLang="en-US"/>
              <a:t>WAN</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526634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10/1/2019</a:t>
            </a:fld>
            <a:endParaRPr lang="en-US" dirty="0"/>
          </a:p>
        </p:txBody>
      </p:sp>
      <p:sp>
        <p:nvSpPr>
          <p:cNvPr id="4" name="Footer Placeholder 3"/>
          <p:cNvSpPr>
            <a:spLocks noGrp="1"/>
          </p:cNvSpPr>
          <p:nvPr>
            <p:ph type="ftr" sz="quarter" idx="11"/>
          </p:nvPr>
        </p:nvSpPr>
        <p:spPr/>
        <p:txBody>
          <a:bodyPr/>
          <a:lstStyle/>
          <a:p>
            <a:pPr>
              <a:defRPr/>
            </a:pPr>
            <a:r>
              <a:rPr lang="en-US" altLang="en-US"/>
              <a:t>WAN</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216220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10/1/2019</a:t>
            </a:fld>
            <a:endParaRPr lang="en-US" dirty="0"/>
          </a:p>
        </p:txBody>
      </p:sp>
      <p:sp>
        <p:nvSpPr>
          <p:cNvPr id="3" name="Footer Placeholder 2"/>
          <p:cNvSpPr>
            <a:spLocks noGrp="1"/>
          </p:cNvSpPr>
          <p:nvPr>
            <p:ph type="ftr" sz="quarter" idx="11"/>
          </p:nvPr>
        </p:nvSpPr>
        <p:spPr/>
        <p:txBody>
          <a:bodyPr/>
          <a:lstStyle/>
          <a:p>
            <a:pPr>
              <a:defRPr/>
            </a:pPr>
            <a:r>
              <a:rPr lang="en-US" altLang="en-US"/>
              <a:t>WAN</a:t>
            </a:r>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790287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70DDF080-5E8C-48AD-84E5-6C08B304C14E}" type="datetimeFigureOut">
              <a:rPr lang="en-US" dirty="0"/>
              <a:t>10/1/2019</a:t>
            </a:fld>
            <a:endParaRPr lang="en-US" dirty="0"/>
          </a:p>
        </p:txBody>
      </p:sp>
      <p:sp>
        <p:nvSpPr>
          <p:cNvPr id="6" name="Footer Placeholder 5"/>
          <p:cNvSpPr>
            <a:spLocks noGrp="1"/>
          </p:cNvSpPr>
          <p:nvPr>
            <p:ph type="ftr" sz="quarter" idx="11"/>
          </p:nvPr>
        </p:nvSpPr>
        <p:spPr/>
        <p:txBody>
          <a:bodyPr/>
          <a:lstStyle/>
          <a:p>
            <a:pPr>
              <a:defRPr/>
            </a:pPr>
            <a:r>
              <a:rPr lang="en-US" altLang="en-US"/>
              <a:t>WAN</a:t>
            </a:r>
          </a:p>
        </p:txBody>
      </p:sp>
      <p:sp>
        <p:nvSpPr>
          <p:cNvPr id="7" name="Slide Number Placeholder 6"/>
          <p:cNvSpPr>
            <a:spLocks noGrp="1"/>
          </p:cNvSpPr>
          <p:nvPr>
            <p:ph type="sldNum" sz="quarter" idx="12"/>
          </p:nvPr>
        </p:nvSpPr>
        <p:spPr/>
        <p:txBody>
          <a:bodyPr/>
          <a:lstStyle/>
          <a:p>
            <a:fld id="{47333891-D5E7-4C7B-BF1D-E855E53CB5A8}" type="slidenum">
              <a:rPr lang="en-US" dirty="0"/>
              <a:t>‹#›</a:t>
            </a:fld>
            <a:endParaRPr lang="en-US" dirty="0"/>
          </a:p>
        </p:txBody>
      </p:sp>
    </p:spTree>
    <p:extLst>
      <p:ext uri="{BB962C8B-B14F-4D97-AF65-F5344CB8AC3E}">
        <p14:creationId xmlns:p14="http://schemas.microsoft.com/office/powerpoint/2010/main" val="32786407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10/1/2019</a:t>
            </a:fld>
            <a:endParaRPr lang="en-US" dirty="0"/>
          </a:p>
        </p:txBody>
      </p:sp>
      <p:sp>
        <p:nvSpPr>
          <p:cNvPr id="6" name="Footer Placeholder 5"/>
          <p:cNvSpPr>
            <a:spLocks noGrp="1"/>
          </p:cNvSpPr>
          <p:nvPr>
            <p:ph type="ftr" sz="quarter" idx="11"/>
          </p:nvPr>
        </p:nvSpPr>
        <p:spPr/>
        <p:txBody>
          <a:bodyPr/>
          <a:lstStyle/>
          <a:p>
            <a:pPr>
              <a:defRPr/>
            </a:pPr>
            <a:r>
              <a:rPr lang="en-US" altLang="en-US"/>
              <a:t>WAN</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925379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10/1/2019</a:t>
            </a:fld>
            <a:endParaRPr lang="en-US" dirty="0"/>
          </a:p>
        </p:txBody>
      </p:sp>
      <p:sp>
        <p:nvSpPr>
          <p:cNvPr id="5" name="Footer Placeholder 4"/>
          <p:cNvSpPr>
            <a:spLocks noGrp="1"/>
          </p:cNvSpPr>
          <p:nvPr>
            <p:ph type="ftr" sz="quarter" idx="11"/>
          </p:nvPr>
        </p:nvSpPr>
        <p:spPr/>
        <p:txBody>
          <a:bodyPr/>
          <a:lstStyle/>
          <a:p>
            <a:pPr>
              <a:defRPr/>
            </a:pPr>
            <a:r>
              <a:rPr lang="en-US" altLang="en-US"/>
              <a:t>WAN</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90117535"/>
      </p:ext>
    </p:extLst>
  </p:cSld>
  <p:clrMapOvr>
    <a:masterClrMapping/>
  </p:clrMapOvr>
  <p:hf sldNum="0" hd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10/1/2019</a:t>
            </a:fld>
            <a:endParaRPr lang="en-US" dirty="0"/>
          </a:p>
        </p:txBody>
      </p:sp>
      <p:sp>
        <p:nvSpPr>
          <p:cNvPr id="5" name="Footer Placeholder 4"/>
          <p:cNvSpPr>
            <a:spLocks noGrp="1"/>
          </p:cNvSpPr>
          <p:nvPr>
            <p:ph type="ftr" sz="quarter" idx="11"/>
          </p:nvPr>
        </p:nvSpPr>
        <p:spPr/>
        <p:txBody>
          <a:bodyPr/>
          <a:lstStyle/>
          <a:p>
            <a:pPr>
              <a:defRPr/>
            </a:pPr>
            <a:r>
              <a:rPr lang="en-US" altLang="en-US"/>
              <a:t>WAN</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173407543"/>
      </p:ext>
    </p:extLst>
  </p:cSld>
  <p:clrMapOvr>
    <a:masterClrMapping/>
  </p:clrMapOvr>
  <p:hf sldNum="0" hd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10/1/2019</a:t>
            </a:fld>
            <a:endParaRPr lang="en-US" dirty="0"/>
          </a:p>
        </p:txBody>
      </p:sp>
      <p:sp>
        <p:nvSpPr>
          <p:cNvPr id="5" name="Footer Placeholder 4"/>
          <p:cNvSpPr>
            <a:spLocks noGrp="1"/>
          </p:cNvSpPr>
          <p:nvPr>
            <p:ph type="ftr" sz="quarter" idx="11"/>
          </p:nvPr>
        </p:nvSpPr>
        <p:spPr/>
        <p:txBody>
          <a:bodyPr/>
          <a:lstStyle/>
          <a:p>
            <a:pPr>
              <a:defRPr/>
            </a:pPr>
            <a:r>
              <a:rPr lang="en-US" altLang="en-US"/>
              <a:t>WAN</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05094858"/>
      </p:ext>
    </p:extLst>
  </p:cSld>
  <p:clrMapOvr>
    <a:masterClrMapping/>
  </p:clrMapOvr>
  <p:hf sldNum="0" hd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10/1/2019</a:t>
            </a:fld>
            <a:endParaRPr lang="en-US" dirty="0"/>
          </a:p>
        </p:txBody>
      </p:sp>
      <p:sp>
        <p:nvSpPr>
          <p:cNvPr id="5" name="Footer Placeholder 4"/>
          <p:cNvSpPr>
            <a:spLocks noGrp="1"/>
          </p:cNvSpPr>
          <p:nvPr>
            <p:ph type="ftr" sz="quarter" idx="11"/>
          </p:nvPr>
        </p:nvSpPr>
        <p:spPr/>
        <p:txBody>
          <a:bodyPr/>
          <a:lstStyle/>
          <a:p>
            <a:pPr>
              <a:defRPr/>
            </a:pPr>
            <a:r>
              <a:rPr lang="en-US" altLang="en-US"/>
              <a:t>WAN</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610841348"/>
      </p:ext>
    </p:extLst>
  </p:cSld>
  <p:clrMapOvr>
    <a:masterClrMapping/>
  </p:clrMapOvr>
  <p:hf sldNum="0" hd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10/1/2019</a:t>
            </a:fld>
            <a:endParaRPr lang="en-US" dirty="0"/>
          </a:p>
        </p:txBody>
      </p:sp>
      <p:sp>
        <p:nvSpPr>
          <p:cNvPr id="5" name="Footer Placeholder 4"/>
          <p:cNvSpPr>
            <a:spLocks noGrp="1"/>
          </p:cNvSpPr>
          <p:nvPr>
            <p:ph type="ftr" sz="quarter" idx="11"/>
          </p:nvPr>
        </p:nvSpPr>
        <p:spPr/>
        <p:txBody>
          <a:bodyPr/>
          <a:lstStyle/>
          <a:p>
            <a:pPr>
              <a:defRPr/>
            </a:pPr>
            <a:r>
              <a:rPr lang="en-US" altLang="en-US"/>
              <a:t>WAN</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24640546"/>
      </p:ext>
    </p:extLst>
  </p:cSld>
  <p:clrMapOvr>
    <a:masterClrMapping/>
  </p:clrMapOvr>
  <p:hf sldNum="0" hd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0DDF080-5E8C-48AD-84E5-6C08B304C14E}" type="datetimeFigureOut">
              <a:rPr lang="en-US" dirty="0"/>
              <a:t>10/1/2019</a:t>
            </a:fld>
            <a:endParaRPr lang="en-US" dirty="0"/>
          </a:p>
        </p:txBody>
      </p:sp>
      <p:sp>
        <p:nvSpPr>
          <p:cNvPr id="5" name="Footer Placeholder 4"/>
          <p:cNvSpPr>
            <a:spLocks noGrp="1"/>
          </p:cNvSpPr>
          <p:nvPr>
            <p:ph type="ftr" sz="quarter" idx="11"/>
          </p:nvPr>
        </p:nvSpPr>
        <p:spPr/>
        <p:txBody>
          <a:bodyPr/>
          <a:lstStyle/>
          <a:p>
            <a:pPr>
              <a:defRPr/>
            </a:pPr>
            <a:r>
              <a:rPr lang="en-US" altLang="en-US"/>
              <a:t>WAN</a:t>
            </a:r>
          </a:p>
        </p:txBody>
      </p:sp>
      <p:sp>
        <p:nvSpPr>
          <p:cNvPr id="6" name="Slide Number Placeholder 5"/>
          <p:cNvSpPr>
            <a:spLocks noGrp="1"/>
          </p:cNvSpPr>
          <p:nvPr>
            <p:ph type="sldNum" sz="quarter" idx="12"/>
          </p:nvPr>
        </p:nvSpPr>
        <p:spPr/>
        <p:txBody>
          <a:bodyPr/>
          <a:lstStyle/>
          <a:p>
            <a:fld id="{47333891-D5E7-4C7B-BF1D-E855E53CB5A8}" type="slidenum">
              <a:rPr lang="en-US" dirty="0"/>
              <a:t>‹#›</a:t>
            </a:fld>
            <a:endParaRPr lang="en-US" dirty="0"/>
          </a:p>
        </p:txBody>
      </p:sp>
    </p:spTree>
    <p:extLst>
      <p:ext uri="{BB962C8B-B14F-4D97-AF65-F5344CB8AC3E}">
        <p14:creationId xmlns:p14="http://schemas.microsoft.com/office/powerpoint/2010/main" val="12538608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10/1/2019</a:t>
            </a:fld>
            <a:endParaRPr lang="en-US" dirty="0"/>
          </a:p>
        </p:txBody>
      </p:sp>
      <p:sp>
        <p:nvSpPr>
          <p:cNvPr id="5" name="Footer Placeholder 4"/>
          <p:cNvSpPr>
            <a:spLocks noGrp="1"/>
          </p:cNvSpPr>
          <p:nvPr>
            <p:ph type="ftr" sz="quarter" idx="11"/>
          </p:nvPr>
        </p:nvSpPr>
        <p:spPr/>
        <p:txBody>
          <a:bodyPr/>
          <a:lstStyle/>
          <a:p>
            <a:pPr>
              <a:defRPr/>
            </a:pPr>
            <a:r>
              <a:rPr lang="en-US" altLang="en-US"/>
              <a:t>WAN</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42542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8467" y="-8468"/>
            <a:ext cx="9169805" cy="6874935"/>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10/1/2019</a:t>
            </a:fld>
            <a:endParaRPr lang="en-US" dirty="0"/>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a:defRPr/>
            </a:pPr>
            <a:r>
              <a:rPr lang="en-US" altLang="en-US"/>
              <a:t>WAN</a:t>
            </a:r>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16198393"/>
      </p:ext>
    </p:extLst>
  </p:cSld>
  <p:clrMap bg1="lt1" tx1="dk1" bg2="lt2" tx2="dk2" accent1="accent1" accent2="accent2" accent3="accent3" accent4="accent4" accent5="accent5" accent6="accent6" hlink="hlink" folHlink="folHlink"/>
  <p:sldLayoutIdLst>
    <p:sldLayoutId id="2147483842" r:id="rId1"/>
    <p:sldLayoutId id="2147483843" r:id="rId2"/>
    <p:sldLayoutId id="2147483844" r:id="rId3"/>
    <p:sldLayoutId id="2147483845" r:id="rId4"/>
    <p:sldLayoutId id="2147483846" r:id="rId5"/>
    <p:sldLayoutId id="2147483847" r:id="rId6"/>
    <p:sldLayoutId id="2147483848" r:id="rId7"/>
    <p:sldLayoutId id="2147483849" r:id="rId8"/>
    <p:sldLayoutId id="2147483850" r:id="rId9"/>
    <p:sldLayoutId id="2147483851" r:id="rId10"/>
    <p:sldLayoutId id="2147483852" r:id="rId11"/>
    <p:sldLayoutId id="2147483853" r:id="rId12"/>
    <p:sldLayoutId id="2147483854" r:id="rId13"/>
    <p:sldLayoutId id="2147483855" r:id="rId14"/>
    <p:sldLayoutId id="2147483856" r:id="rId15"/>
    <p:sldLayoutId id="2147483857" r:id="rId16"/>
  </p:sldLayoutIdLst>
  <p:hf sldNum="0" hd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2F5081-2147-4B7D-941B-23F28A8E9565}"/>
              </a:ext>
            </a:extLst>
          </p:cNvPr>
          <p:cNvSpPr>
            <a:spLocks noGrp="1"/>
          </p:cNvSpPr>
          <p:nvPr>
            <p:ph type="ctrTitle"/>
          </p:nvPr>
        </p:nvSpPr>
        <p:spPr/>
        <p:txBody>
          <a:bodyPr/>
          <a:lstStyle/>
          <a:p>
            <a:r>
              <a:rPr lang="en-GB" dirty="0"/>
              <a:t>Week 1 - Java</a:t>
            </a:r>
          </a:p>
        </p:txBody>
      </p:sp>
      <p:sp>
        <p:nvSpPr>
          <p:cNvPr id="3" name="Subtitle 2">
            <a:extLst>
              <a:ext uri="{FF2B5EF4-FFF2-40B4-BE49-F238E27FC236}">
                <a16:creationId xmlns:a16="http://schemas.microsoft.com/office/drawing/2014/main" id="{8F2519C9-A54D-49C4-AB91-A88A419620AC}"/>
              </a:ext>
            </a:extLst>
          </p:cNvPr>
          <p:cNvSpPr>
            <a:spLocks noGrp="1"/>
          </p:cNvSpPr>
          <p:nvPr>
            <p:ph type="subTitle" idx="1"/>
          </p:nvPr>
        </p:nvSpPr>
        <p:spPr/>
        <p:txBody>
          <a:bodyPr>
            <a:normAutofit lnSpcReduction="10000"/>
          </a:bodyPr>
          <a:lstStyle/>
          <a:p>
            <a:r>
              <a:rPr lang="en-GB" dirty="0"/>
              <a:t>Variables</a:t>
            </a:r>
          </a:p>
          <a:p>
            <a:endParaRPr lang="en-GB" dirty="0"/>
          </a:p>
          <a:p>
            <a:r>
              <a:rPr lang="en-GB" dirty="0"/>
              <a:t>Dr Tim Bashford</a:t>
            </a:r>
          </a:p>
        </p:txBody>
      </p:sp>
      <p:sp>
        <p:nvSpPr>
          <p:cNvPr id="4" name="Footer Placeholder 3">
            <a:extLst>
              <a:ext uri="{FF2B5EF4-FFF2-40B4-BE49-F238E27FC236}">
                <a16:creationId xmlns:a16="http://schemas.microsoft.com/office/drawing/2014/main" id="{6973321E-D1E1-45DA-BC18-5BFD86BB6CB3}"/>
              </a:ext>
            </a:extLst>
          </p:cNvPr>
          <p:cNvSpPr>
            <a:spLocks noGrp="1"/>
          </p:cNvSpPr>
          <p:nvPr>
            <p:ph type="ftr" sz="quarter" idx="11"/>
          </p:nvPr>
        </p:nvSpPr>
        <p:spPr/>
        <p:txBody>
          <a:bodyPr/>
          <a:lstStyle/>
          <a:p>
            <a:pPr>
              <a:defRPr/>
            </a:pPr>
            <a:endParaRPr lang="en-US" altLang="en-US"/>
          </a:p>
        </p:txBody>
      </p:sp>
    </p:spTree>
    <p:extLst>
      <p:ext uri="{BB962C8B-B14F-4D97-AF65-F5344CB8AC3E}">
        <p14:creationId xmlns:p14="http://schemas.microsoft.com/office/powerpoint/2010/main" val="37572298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ext Box 1">
            <a:extLst>
              <a:ext uri="{FF2B5EF4-FFF2-40B4-BE49-F238E27FC236}">
                <a16:creationId xmlns:a16="http://schemas.microsoft.com/office/drawing/2014/main" id="{51695C46-0F81-4352-A7D5-E0AA9FC842B3}"/>
              </a:ext>
            </a:extLst>
          </p:cNvPr>
          <p:cNvSpPr txBox="1">
            <a:spLocks noChangeArrowheads="1"/>
          </p:cNvSpPr>
          <p:nvPr/>
        </p:nvSpPr>
        <p:spPr bwMode="auto">
          <a:xfrm>
            <a:off x="685441" y="361"/>
            <a:ext cx="7771680" cy="114336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81638" tIns="42452" rIns="81638" bIns="42452" anchor="ctr"/>
          <a:lstStyle>
            <a:lvl1pPr marL="215900" indent="-209550">
              <a:lnSpc>
                <a:spcPct val="93000"/>
              </a:lnSpc>
              <a:spcAft>
                <a:spcPts val="1425"/>
              </a:spcAft>
              <a:buClr>
                <a:srgbClr val="000000"/>
              </a:buClr>
              <a:buSzPct val="100000"/>
              <a:buFont typeface="Times New Roman" panose="02020603050405020304" pitchFamily="18" charset="0"/>
              <a:tabLst>
                <a:tab pos="215900" algn="l"/>
                <a:tab pos="663575" algn="l"/>
                <a:tab pos="1112838" algn="l"/>
                <a:tab pos="1562100" algn="l"/>
                <a:tab pos="2011363" algn="l"/>
                <a:tab pos="2460625" algn="l"/>
                <a:tab pos="2909888" algn="l"/>
                <a:tab pos="3359150" algn="l"/>
                <a:tab pos="3808413" algn="l"/>
                <a:tab pos="4257675" algn="l"/>
                <a:tab pos="4706938" algn="l"/>
                <a:tab pos="5156200" algn="l"/>
                <a:tab pos="5605463" algn="l"/>
                <a:tab pos="6054725" algn="l"/>
                <a:tab pos="6503988" algn="l"/>
                <a:tab pos="6953250" algn="l"/>
                <a:tab pos="7402513" algn="l"/>
                <a:tab pos="7851775" algn="l"/>
                <a:tab pos="8301038" algn="l"/>
                <a:tab pos="8750300" algn="l"/>
                <a:tab pos="9199563" algn="l"/>
              </a:tabLst>
              <a:defRPr sz="2800">
                <a:solidFill>
                  <a:srgbClr val="000000"/>
                </a:solidFill>
                <a:latin typeface="Arial" panose="020B0604020202020204" pitchFamily="34" charset="0"/>
                <a:cs typeface="WenQuanYi Zen Hei Sharp" charset="0"/>
              </a:defRPr>
            </a:lvl1pPr>
            <a:lvl2pPr>
              <a:lnSpc>
                <a:spcPct val="93000"/>
              </a:lnSpc>
              <a:spcAft>
                <a:spcPts val="1138"/>
              </a:spcAft>
              <a:buClr>
                <a:srgbClr val="000000"/>
              </a:buClr>
              <a:buSzPct val="100000"/>
              <a:buFont typeface="Times New Roman" panose="02020603050405020304" pitchFamily="18" charset="0"/>
              <a:tabLst>
                <a:tab pos="215900" algn="l"/>
                <a:tab pos="663575" algn="l"/>
                <a:tab pos="1112838" algn="l"/>
                <a:tab pos="1562100" algn="l"/>
                <a:tab pos="2011363" algn="l"/>
                <a:tab pos="2460625" algn="l"/>
                <a:tab pos="2909888" algn="l"/>
                <a:tab pos="3359150" algn="l"/>
                <a:tab pos="3808413" algn="l"/>
                <a:tab pos="4257675" algn="l"/>
                <a:tab pos="4706938" algn="l"/>
                <a:tab pos="5156200" algn="l"/>
                <a:tab pos="5605463" algn="l"/>
                <a:tab pos="6054725" algn="l"/>
                <a:tab pos="6503988" algn="l"/>
                <a:tab pos="6953250" algn="l"/>
                <a:tab pos="7402513" algn="l"/>
                <a:tab pos="7851775" algn="l"/>
                <a:tab pos="8301038" algn="l"/>
                <a:tab pos="8750300" algn="l"/>
                <a:tab pos="9199563" algn="l"/>
              </a:tabLst>
              <a:defRPr sz="2800">
                <a:solidFill>
                  <a:srgbClr val="000000"/>
                </a:solidFill>
                <a:latin typeface="Arial" panose="020B0604020202020204" pitchFamily="34" charset="0"/>
                <a:cs typeface="WenQuanYi Zen Hei Sharp" charset="0"/>
              </a:defRPr>
            </a:lvl2pPr>
            <a:lvl3pPr>
              <a:lnSpc>
                <a:spcPct val="93000"/>
              </a:lnSpc>
              <a:spcAft>
                <a:spcPts val="850"/>
              </a:spcAft>
              <a:buClr>
                <a:srgbClr val="000000"/>
              </a:buClr>
              <a:buSzPct val="100000"/>
              <a:buFont typeface="Times New Roman" panose="02020603050405020304" pitchFamily="18" charset="0"/>
              <a:tabLst>
                <a:tab pos="215900" algn="l"/>
                <a:tab pos="663575" algn="l"/>
                <a:tab pos="1112838" algn="l"/>
                <a:tab pos="1562100" algn="l"/>
                <a:tab pos="2011363" algn="l"/>
                <a:tab pos="2460625" algn="l"/>
                <a:tab pos="2909888" algn="l"/>
                <a:tab pos="3359150" algn="l"/>
                <a:tab pos="3808413" algn="l"/>
                <a:tab pos="4257675" algn="l"/>
                <a:tab pos="4706938" algn="l"/>
                <a:tab pos="5156200" algn="l"/>
                <a:tab pos="5605463" algn="l"/>
                <a:tab pos="6054725" algn="l"/>
                <a:tab pos="6503988" algn="l"/>
                <a:tab pos="6953250" algn="l"/>
                <a:tab pos="7402513" algn="l"/>
                <a:tab pos="7851775" algn="l"/>
                <a:tab pos="8301038" algn="l"/>
                <a:tab pos="8750300" algn="l"/>
                <a:tab pos="9199563" algn="l"/>
              </a:tabLst>
              <a:defRPr sz="2400">
                <a:solidFill>
                  <a:srgbClr val="000000"/>
                </a:solidFill>
                <a:latin typeface="Arial" panose="020B0604020202020204" pitchFamily="34" charset="0"/>
                <a:cs typeface="WenQuanYi Zen Hei Sharp" charset="0"/>
              </a:defRPr>
            </a:lvl3pPr>
            <a:lvl4pPr>
              <a:lnSpc>
                <a:spcPct val="93000"/>
              </a:lnSpc>
              <a:spcAft>
                <a:spcPts val="575"/>
              </a:spcAft>
              <a:buClr>
                <a:srgbClr val="000000"/>
              </a:buClr>
              <a:buSzPct val="100000"/>
              <a:buFont typeface="Times New Roman" panose="02020603050405020304" pitchFamily="18" charset="0"/>
              <a:tabLst>
                <a:tab pos="215900" algn="l"/>
                <a:tab pos="663575" algn="l"/>
                <a:tab pos="1112838" algn="l"/>
                <a:tab pos="1562100" algn="l"/>
                <a:tab pos="2011363" algn="l"/>
                <a:tab pos="2460625" algn="l"/>
                <a:tab pos="2909888" algn="l"/>
                <a:tab pos="3359150" algn="l"/>
                <a:tab pos="3808413" algn="l"/>
                <a:tab pos="4257675" algn="l"/>
                <a:tab pos="4706938" algn="l"/>
                <a:tab pos="5156200" algn="l"/>
                <a:tab pos="5605463" algn="l"/>
                <a:tab pos="6054725" algn="l"/>
                <a:tab pos="6503988" algn="l"/>
                <a:tab pos="6953250" algn="l"/>
                <a:tab pos="7402513" algn="l"/>
                <a:tab pos="7851775" algn="l"/>
                <a:tab pos="8301038" algn="l"/>
                <a:tab pos="8750300" algn="l"/>
                <a:tab pos="9199563" algn="l"/>
              </a:tabLst>
              <a:defRPr sz="2000">
                <a:solidFill>
                  <a:srgbClr val="000000"/>
                </a:solidFill>
                <a:latin typeface="Arial" panose="020B0604020202020204" pitchFamily="34" charset="0"/>
                <a:cs typeface="WenQuanYi Zen Hei Sharp" charset="0"/>
              </a:defRPr>
            </a:lvl4pPr>
            <a:lvl5pPr>
              <a:lnSpc>
                <a:spcPct val="93000"/>
              </a:lnSpc>
              <a:spcAft>
                <a:spcPts val="288"/>
              </a:spcAft>
              <a:buClr>
                <a:srgbClr val="000000"/>
              </a:buClr>
              <a:buSzPct val="100000"/>
              <a:buFont typeface="Times New Roman" panose="02020603050405020304" pitchFamily="18" charset="0"/>
              <a:tabLst>
                <a:tab pos="215900" algn="l"/>
                <a:tab pos="663575" algn="l"/>
                <a:tab pos="1112838" algn="l"/>
                <a:tab pos="1562100" algn="l"/>
                <a:tab pos="2011363" algn="l"/>
                <a:tab pos="2460625" algn="l"/>
                <a:tab pos="2909888" algn="l"/>
                <a:tab pos="3359150" algn="l"/>
                <a:tab pos="3808413" algn="l"/>
                <a:tab pos="4257675" algn="l"/>
                <a:tab pos="4706938" algn="l"/>
                <a:tab pos="5156200" algn="l"/>
                <a:tab pos="5605463" algn="l"/>
                <a:tab pos="6054725" algn="l"/>
                <a:tab pos="6503988" algn="l"/>
                <a:tab pos="6953250" algn="l"/>
                <a:tab pos="7402513" algn="l"/>
                <a:tab pos="7851775" algn="l"/>
                <a:tab pos="8301038" algn="l"/>
                <a:tab pos="8750300" algn="l"/>
                <a:tab pos="9199563" algn="l"/>
              </a:tabLst>
              <a:defRPr sz="2000">
                <a:solidFill>
                  <a:srgbClr val="000000"/>
                </a:solidFill>
                <a:latin typeface="Arial" panose="020B0604020202020204" pitchFamily="34" charset="0"/>
                <a:cs typeface="WenQuanYi Zen Hei Sharp" charset="0"/>
              </a:defRPr>
            </a:lvl5pPr>
            <a:lvl6pPr marL="25146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215900" algn="l"/>
                <a:tab pos="663575" algn="l"/>
                <a:tab pos="1112838" algn="l"/>
                <a:tab pos="1562100" algn="l"/>
                <a:tab pos="2011363" algn="l"/>
                <a:tab pos="2460625" algn="l"/>
                <a:tab pos="2909888" algn="l"/>
                <a:tab pos="3359150" algn="l"/>
                <a:tab pos="3808413" algn="l"/>
                <a:tab pos="4257675" algn="l"/>
                <a:tab pos="4706938" algn="l"/>
                <a:tab pos="5156200" algn="l"/>
                <a:tab pos="5605463" algn="l"/>
                <a:tab pos="6054725" algn="l"/>
                <a:tab pos="6503988" algn="l"/>
                <a:tab pos="6953250" algn="l"/>
                <a:tab pos="7402513" algn="l"/>
                <a:tab pos="7851775" algn="l"/>
                <a:tab pos="8301038" algn="l"/>
                <a:tab pos="8750300" algn="l"/>
                <a:tab pos="9199563" algn="l"/>
              </a:tabLst>
              <a:defRPr sz="2000">
                <a:solidFill>
                  <a:srgbClr val="000000"/>
                </a:solidFill>
                <a:latin typeface="Arial" panose="020B0604020202020204" pitchFamily="34" charset="0"/>
                <a:cs typeface="WenQuanYi Zen Hei Sharp" charset="0"/>
              </a:defRPr>
            </a:lvl6pPr>
            <a:lvl7pPr marL="29718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215900" algn="l"/>
                <a:tab pos="663575" algn="l"/>
                <a:tab pos="1112838" algn="l"/>
                <a:tab pos="1562100" algn="l"/>
                <a:tab pos="2011363" algn="l"/>
                <a:tab pos="2460625" algn="l"/>
                <a:tab pos="2909888" algn="l"/>
                <a:tab pos="3359150" algn="l"/>
                <a:tab pos="3808413" algn="l"/>
                <a:tab pos="4257675" algn="l"/>
                <a:tab pos="4706938" algn="l"/>
                <a:tab pos="5156200" algn="l"/>
                <a:tab pos="5605463" algn="l"/>
                <a:tab pos="6054725" algn="l"/>
                <a:tab pos="6503988" algn="l"/>
                <a:tab pos="6953250" algn="l"/>
                <a:tab pos="7402513" algn="l"/>
                <a:tab pos="7851775" algn="l"/>
                <a:tab pos="8301038" algn="l"/>
                <a:tab pos="8750300" algn="l"/>
                <a:tab pos="9199563" algn="l"/>
              </a:tabLst>
              <a:defRPr sz="2000">
                <a:solidFill>
                  <a:srgbClr val="000000"/>
                </a:solidFill>
                <a:latin typeface="Arial" panose="020B0604020202020204" pitchFamily="34" charset="0"/>
                <a:cs typeface="WenQuanYi Zen Hei Sharp" charset="0"/>
              </a:defRPr>
            </a:lvl7pPr>
            <a:lvl8pPr marL="34290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215900" algn="l"/>
                <a:tab pos="663575" algn="l"/>
                <a:tab pos="1112838" algn="l"/>
                <a:tab pos="1562100" algn="l"/>
                <a:tab pos="2011363" algn="l"/>
                <a:tab pos="2460625" algn="l"/>
                <a:tab pos="2909888" algn="l"/>
                <a:tab pos="3359150" algn="l"/>
                <a:tab pos="3808413" algn="l"/>
                <a:tab pos="4257675" algn="l"/>
                <a:tab pos="4706938" algn="l"/>
                <a:tab pos="5156200" algn="l"/>
                <a:tab pos="5605463" algn="l"/>
                <a:tab pos="6054725" algn="l"/>
                <a:tab pos="6503988" algn="l"/>
                <a:tab pos="6953250" algn="l"/>
                <a:tab pos="7402513" algn="l"/>
                <a:tab pos="7851775" algn="l"/>
                <a:tab pos="8301038" algn="l"/>
                <a:tab pos="8750300" algn="l"/>
                <a:tab pos="9199563" algn="l"/>
              </a:tabLst>
              <a:defRPr sz="2000">
                <a:solidFill>
                  <a:srgbClr val="000000"/>
                </a:solidFill>
                <a:latin typeface="Arial" panose="020B0604020202020204" pitchFamily="34" charset="0"/>
                <a:cs typeface="WenQuanYi Zen Hei Sharp" charset="0"/>
              </a:defRPr>
            </a:lvl8pPr>
            <a:lvl9pPr marL="38862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215900" algn="l"/>
                <a:tab pos="663575" algn="l"/>
                <a:tab pos="1112838" algn="l"/>
                <a:tab pos="1562100" algn="l"/>
                <a:tab pos="2011363" algn="l"/>
                <a:tab pos="2460625" algn="l"/>
                <a:tab pos="2909888" algn="l"/>
                <a:tab pos="3359150" algn="l"/>
                <a:tab pos="3808413" algn="l"/>
                <a:tab pos="4257675" algn="l"/>
                <a:tab pos="4706938" algn="l"/>
                <a:tab pos="5156200" algn="l"/>
                <a:tab pos="5605463" algn="l"/>
                <a:tab pos="6054725" algn="l"/>
                <a:tab pos="6503988" algn="l"/>
                <a:tab pos="6953250" algn="l"/>
                <a:tab pos="7402513" algn="l"/>
                <a:tab pos="7851775" algn="l"/>
                <a:tab pos="8301038" algn="l"/>
                <a:tab pos="8750300" algn="l"/>
                <a:tab pos="9199563" algn="l"/>
              </a:tabLst>
              <a:defRPr sz="2000">
                <a:solidFill>
                  <a:srgbClr val="000000"/>
                </a:solidFill>
                <a:latin typeface="Arial" panose="020B0604020202020204" pitchFamily="34" charset="0"/>
                <a:cs typeface="WenQuanYi Zen Hei Sharp" charset="0"/>
              </a:defRPr>
            </a:lvl9pPr>
          </a:lstStyle>
          <a:p>
            <a:pPr algn="ctr" eaLnBrk="1">
              <a:lnSpc>
                <a:spcPct val="100000"/>
              </a:lnSpc>
              <a:spcAft>
                <a:spcPct val="0"/>
              </a:spcAft>
              <a:buClrTx/>
              <a:buSzPct val="45000"/>
              <a:buFontTx/>
              <a:buNone/>
            </a:pPr>
            <a:r>
              <a:rPr lang="en-US" altLang="en-US" sz="3600" dirty="0">
                <a:solidFill>
                  <a:schemeClr val="accent1"/>
                </a:solidFill>
                <a:latin typeface="+mj-lt"/>
              </a:rPr>
              <a:t>Data Storage</a:t>
            </a:r>
          </a:p>
        </p:txBody>
      </p:sp>
      <p:sp>
        <p:nvSpPr>
          <p:cNvPr id="12291" name="Text Box 2">
            <a:extLst>
              <a:ext uri="{FF2B5EF4-FFF2-40B4-BE49-F238E27FC236}">
                <a16:creationId xmlns:a16="http://schemas.microsoft.com/office/drawing/2014/main" id="{EFF87697-0B61-48F4-99B4-B10153DCD88F}"/>
              </a:ext>
            </a:extLst>
          </p:cNvPr>
          <p:cNvSpPr txBox="1">
            <a:spLocks noChangeArrowheads="1"/>
          </p:cNvSpPr>
          <p:nvPr/>
        </p:nvSpPr>
        <p:spPr bwMode="auto">
          <a:xfrm>
            <a:off x="685441" y="1220041"/>
            <a:ext cx="7771680" cy="213264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81638" tIns="42452" rIns="81638" bIns="42452"/>
          <a:lstStyle>
            <a:lvl1pPr marL="425450" indent="-320675">
              <a:lnSpc>
                <a:spcPct val="93000"/>
              </a:lnSpc>
              <a:spcAft>
                <a:spcPts val="1425"/>
              </a:spcAft>
              <a:buClr>
                <a:srgbClr val="000000"/>
              </a:buClr>
              <a:buSzPct val="100000"/>
              <a:buFont typeface="Times New Roman" panose="02020603050405020304" pitchFamily="18" charset="0"/>
              <a:tabLst>
                <a:tab pos="425450" algn="l"/>
                <a:tab pos="530225" algn="l"/>
                <a:tab pos="979488" algn="l"/>
                <a:tab pos="1428750" algn="l"/>
                <a:tab pos="1878013" algn="l"/>
                <a:tab pos="2327275" algn="l"/>
                <a:tab pos="2776538" algn="l"/>
                <a:tab pos="3225800" algn="l"/>
                <a:tab pos="3675063" algn="l"/>
                <a:tab pos="4124325" algn="l"/>
                <a:tab pos="4573588" algn="l"/>
                <a:tab pos="5022850" algn="l"/>
                <a:tab pos="5472113" algn="l"/>
                <a:tab pos="5921375" algn="l"/>
                <a:tab pos="6370638" algn="l"/>
                <a:tab pos="6819900" algn="l"/>
                <a:tab pos="7269163" algn="l"/>
                <a:tab pos="7718425" algn="l"/>
                <a:tab pos="8167688" algn="l"/>
                <a:tab pos="8616950" algn="l"/>
                <a:tab pos="9066213" algn="l"/>
              </a:tabLst>
              <a:defRPr sz="2800">
                <a:solidFill>
                  <a:srgbClr val="000000"/>
                </a:solidFill>
                <a:latin typeface="Arial" panose="020B0604020202020204" pitchFamily="34" charset="0"/>
                <a:cs typeface="WenQuanYi Zen Hei Sharp" charset="0"/>
              </a:defRPr>
            </a:lvl1pPr>
            <a:lvl2pPr marL="857250" indent="-320675">
              <a:lnSpc>
                <a:spcPct val="93000"/>
              </a:lnSpc>
              <a:spcAft>
                <a:spcPts val="1138"/>
              </a:spcAft>
              <a:buClr>
                <a:srgbClr val="000000"/>
              </a:buClr>
              <a:buSzPct val="100000"/>
              <a:buFont typeface="Times New Roman" panose="02020603050405020304" pitchFamily="18" charset="0"/>
              <a:tabLst>
                <a:tab pos="425450" algn="l"/>
                <a:tab pos="530225" algn="l"/>
                <a:tab pos="979488" algn="l"/>
                <a:tab pos="1428750" algn="l"/>
                <a:tab pos="1878013" algn="l"/>
                <a:tab pos="2327275" algn="l"/>
                <a:tab pos="2776538" algn="l"/>
                <a:tab pos="3225800" algn="l"/>
                <a:tab pos="3675063" algn="l"/>
                <a:tab pos="4124325" algn="l"/>
                <a:tab pos="4573588" algn="l"/>
                <a:tab pos="5022850" algn="l"/>
                <a:tab pos="5472113" algn="l"/>
                <a:tab pos="5921375" algn="l"/>
                <a:tab pos="6370638" algn="l"/>
                <a:tab pos="6819900" algn="l"/>
                <a:tab pos="7269163" algn="l"/>
                <a:tab pos="7718425" algn="l"/>
                <a:tab pos="8167688" algn="l"/>
                <a:tab pos="8616950" algn="l"/>
                <a:tab pos="9066213" algn="l"/>
              </a:tabLst>
              <a:defRPr sz="2800">
                <a:solidFill>
                  <a:srgbClr val="000000"/>
                </a:solidFill>
                <a:latin typeface="Arial" panose="020B0604020202020204" pitchFamily="34" charset="0"/>
                <a:cs typeface="WenQuanYi Zen Hei Sharp" charset="0"/>
              </a:defRPr>
            </a:lvl2pPr>
            <a:lvl3pPr>
              <a:lnSpc>
                <a:spcPct val="93000"/>
              </a:lnSpc>
              <a:spcAft>
                <a:spcPts val="850"/>
              </a:spcAft>
              <a:buClr>
                <a:srgbClr val="000000"/>
              </a:buClr>
              <a:buSzPct val="100000"/>
              <a:buFont typeface="Times New Roman" panose="02020603050405020304" pitchFamily="18" charset="0"/>
              <a:tabLst>
                <a:tab pos="425450" algn="l"/>
                <a:tab pos="530225" algn="l"/>
                <a:tab pos="979488" algn="l"/>
                <a:tab pos="1428750" algn="l"/>
                <a:tab pos="1878013" algn="l"/>
                <a:tab pos="2327275" algn="l"/>
                <a:tab pos="2776538" algn="l"/>
                <a:tab pos="3225800" algn="l"/>
                <a:tab pos="3675063" algn="l"/>
                <a:tab pos="4124325" algn="l"/>
                <a:tab pos="4573588" algn="l"/>
                <a:tab pos="5022850" algn="l"/>
                <a:tab pos="5472113" algn="l"/>
                <a:tab pos="5921375" algn="l"/>
                <a:tab pos="6370638" algn="l"/>
                <a:tab pos="6819900" algn="l"/>
                <a:tab pos="7269163" algn="l"/>
                <a:tab pos="7718425" algn="l"/>
                <a:tab pos="8167688" algn="l"/>
                <a:tab pos="8616950" algn="l"/>
                <a:tab pos="9066213" algn="l"/>
              </a:tabLst>
              <a:defRPr sz="2400">
                <a:solidFill>
                  <a:srgbClr val="000000"/>
                </a:solidFill>
                <a:latin typeface="Arial" panose="020B0604020202020204" pitchFamily="34" charset="0"/>
                <a:cs typeface="WenQuanYi Zen Hei Sharp" charset="0"/>
              </a:defRPr>
            </a:lvl3pPr>
            <a:lvl4pPr>
              <a:lnSpc>
                <a:spcPct val="93000"/>
              </a:lnSpc>
              <a:spcAft>
                <a:spcPts val="575"/>
              </a:spcAft>
              <a:buClr>
                <a:srgbClr val="000000"/>
              </a:buClr>
              <a:buSzPct val="100000"/>
              <a:buFont typeface="Times New Roman" panose="02020603050405020304" pitchFamily="18" charset="0"/>
              <a:tabLst>
                <a:tab pos="425450" algn="l"/>
                <a:tab pos="530225" algn="l"/>
                <a:tab pos="979488" algn="l"/>
                <a:tab pos="1428750" algn="l"/>
                <a:tab pos="1878013" algn="l"/>
                <a:tab pos="2327275" algn="l"/>
                <a:tab pos="2776538" algn="l"/>
                <a:tab pos="3225800" algn="l"/>
                <a:tab pos="3675063" algn="l"/>
                <a:tab pos="4124325" algn="l"/>
                <a:tab pos="4573588" algn="l"/>
                <a:tab pos="5022850" algn="l"/>
                <a:tab pos="5472113" algn="l"/>
                <a:tab pos="5921375" algn="l"/>
                <a:tab pos="6370638" algn="l"/>
                <a:tab pos="6819900" algn="l"/>
                <a:tab pos="7269163" algn="l"/>
                <a:tab pos="7718425" algn="l"/>
                <a:tab pos="8167688" algn="l"/>
                <a:tab pos="8616950" algn="l"/>
                <a:tab pos="9066213" algn="l"/>
              </a:tabLst>
              <a:defRPr sz="2000">
                <a:solidFill>
                  <a:srgbClr val="000000"/>
                </a:solidFill>
                <a:latin typeface="Arial" panose="020B0604020202020204" pitchFamily="34" charset="0"/>
                <a:cs typeface="WenQuanYi Zen Hei Sharp" charset="0"/>
              </a:defRPr>
            </a:lvl4pPr>
            <a:lvl5pPr>
              <a:lnSpc>
                <a:spcPct val="93000"/>
              </a:lnSpc>
              <a:spcAft>
                <a:spcPts val="288"/>
              </a:spcAft>
              <a:buClr>
                <a:srgbClr val="000000"/>
              </a:buClr>
              <a:buSzPct val="100000"/>
              <a:buFont typeface="Times New Roman" panose="02020603050405020304" pitchFamily="18" charset="0"/>
              <a:tabLst>
                <a:tab pos="425450" algn="l"/>
                <a:tab pos="530225" algn="l"/>
                <a:tab pos="979488" algn="l"/>
                <a:tab pos="1428750" algn="l"/>
                <a:tab pos="1878013" algn="l"/>
                <a:tab pos="2327275" algn="l"/>
                <a:tab pos="2776538" algn="l"/>
                <a:tab pos="3225800" algn="l"/>
                <a:tab pos="3675063" algn="l"/>
                <a:tab pos="4124325" algn="l"/>
                <a:tab pos="4573588" algn="l"/>
                <a:tab pos="5022850" algn="l"/>
                <a:tab pos="5472113" algn="l"/>
                <a:tab pos="5921375" algn="l"/>
                <a:tab pos="6370638" algn="l"/>
                <a:tab pos="6819900" algn="l"/>
                <a:tab pos="7269163" algn="l"/>
                <a:tab pos="7718425" algn="l"/>
                <a:tab pos="8167688" algn="l"/>
                <a:tab pos="8616950" algn="l"/>
                <a:tab pos="9066213" algn="l"/>
              </a:tabLst>
              <a:defRPr sz="2000">
                <a:solidFill>
                  <a:srgbClr val="000000"/>
                </a:solidFill>
                <a:latin typeface="Arial" panose="020B0604020202020204" pitchFamily="34" charset="0"/>
                <a:cs typeface="WenQuanYi Zen Hei Sharp" charset="0"/>
              </a:defRPr>
            </a:lvl5pPr>
            <a:lvl6pPr marL="25146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425450" algn="l"/>
                <a:tab pos="530225" algn="l"/>
                <a:tab pos="979488" algn="l"/>
                <a:tab pos="1428750" algn="l"/>
                <a:tab pos="1878013" algn="l"/>
                <a:tab pos="2327275" algn="l"/>
                <a:tab pos="2776538" algn="l"/>
                <a:tab pos="3225800" algn="l"/>
                <a:tab pos="3675063" algn="l"/>
                <a:tab pos="4124325" algn="l"/>
                <a:tab pos="4573588" algn="l"/>
                <a:tab pos="5022850" algn="l"/>
                <a:tab pos="5472113" algn="l"/>
                <a:tab pos="5921375" algn="l"/>
                <a:tab pos="6370638" algn="l"/>
                <a:tab pos="6819900" algn="l"/>
                <a:tab pos="7269163" algn="l"/>
                <a:tab pos="7718425" algn="l"/>
                <a:tab pos="8167688" algn="l"/>
                <a:tab pos="8616950" algn="l"/>
                <a:tab pos="9066213" algn="l"/>
              </a:tabLst>
              <a:defRPr sz="2000">
                <a:solidFill>
                  <a:srgbClr val="000000"/>
                </a:solidFill>
                <a:latin typeface="Arial" panose="020B0604020202020204" pitchFamily="34" charset="0"/>
                <a:cs typeface="WenQuanYi Zen Hei Sharp" charset="0"/>
              </a:defRPr>
            </a:lvl6pPr>
            <a:lvl7pPr marL="29718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425450" algn="l"/>
                <a:tab pos="530225" algn="l"/>
                <a:tab pos="979488" algn="l"/>
                <a:tab pos="1428750" algn="l"/>
                <a:tab pos="1878013" algn="l"/>
                <a:tab pos="2327275" algn="l"/>
                <a:tab pos="2776538" algn="l"/>
                <a:tab pos="3225800" algn="l"/>
                <a:tab pos="3675063" algn="l"/>
                <a:tab pos="4124325" algn="l"/>
                <a:tab pos="4573588" algn="l"/>
                <a:tab pos="5022850" algn="l"/>
                <a:tab pos="5472113" algn="l"/>
                <a:tab pos="5921375" algn="l"/>
                <a:tab pos="6370638" algn="l"/>
                <a:tab pos="6819900" algn="l"/>
                <a:tab pos="7269163" algn="l"/>
                <a:tab pos="7718425" algn="l"/>
                <a:tab pos="8167688" algn="l"/>
                <a:tab pos="8616950" algn="l"/>
                <a:tab pos="9066213" algn="l"/>
              </a:tabLst>
              <a:defRPr sz="2000">
                <a:solidFill>
                  <a:srgbClr val="000000"/>
                </a:solidFill>
                <a:latin typeface="Arial" panose="020B0604020202020204" pitchFamily="34" charset="0"/>
                <a:cs typeface="WenQuanYi Zen Hei Sharp" charset="0"/>
              </a:defRPr>
            </a:lvl7pPr>
            <a:lvl8pPr marL="34290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425450" algn="l"/>
                <a:tab pos="530225" algn="l"/>
                <a:tab pos="979488" algn="l"/>
                <a:tab pos="1428750" algn="l"/>
                <a:tab pos="1878013" algn="l"/>
                <a:tab pos="2327275" algn="l"/>
                <a:tab pos="2776538" algn="l"/>
                <a:tab pos="3225800" algn="l"/>
                <a:tab pos="3675063" algn="l"/>
                <a:tab pos="4124325" algn="l"/>
                <a:tab pos="4573588" algn="l"/>
                <a:tab pos="5022850" algn="l"/>
                <a:tab pos="5472113" algn="l"/>
                <a:tab pos="5921375" algn="l"/>
                <a:tab pos="6370638" algn="l"/>
                <a:tab pos="6819900" algn="l"/>
                <a:tab pos="7269163" algn="l"/>
                <a:tab pos="7718425" algn="l"/>
                <a:tab pos="8167688" algn="l"/>
                <a:tab pos="8616950" algn="l"/>
                <a:tab pos="9066213" algn="l"/>
              </a:tabLst>
              <a:defRPr sz="2000">
                <a:solidFill>
                  <a:srgbClr val="000000"/>
                </a:solidFill>
                <a:latin typeface="Arial" panose="020B0604020202020204" pitchFamily="34" charset="0"/>
                <a:cs typeface="WenQuanYi Zen Hei Sharp" charset="0"/>
              </a:defRPr>
            </a:lvl8pPr>
            <a:lvl9pPr marL="38862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425450" algn="l"/>
                <a:tab pos="530225" algn="l"/>
                <a:tab pos="979488" algn="l"/>
                <a:tab pos="1428750" algn="l"/>
                <a:tab pos="1878013" algn="l"/>
                <a:tab pos="2327275" algn="l"/>
                <a:tab pos="2776538" algn="l"/>
                <a:tab pos="3225800" algn="l"/>
                <a:tab pos="3675063" algn="l"/>
                <a:tab pos="4124325" algn="l"/>
                <a:tab pos="4573588" algn="l"/>
                <a:tab pos="5022850" algn="l"/>
                <a:tab pos="5472113" algn="l"/>
                <a:tab pos="5921375" algn="l"/>
                <a:tab pos="6370638" algn="l"/>
                <a:tab pos="6819900" algn="l"/>
                <a:tab pos="7269163" algn="l"/>
                <a:tab pos="7718425" algn="l"/>
                <a:tab pos="8167688" algn="l"/>
                <a:tab pos="8616950" algn="l"/>
                <a:tab pos="9066213" algn="l"/>
              </a:tabLst>
              <a:defRPr sz="2000">
                <a:solidFill>
                  <a:srgbClr val="000000"/>
                </a:solidFill>
                <a:latin typeface="Arial" panose="020B0604020202020204" pitchFamily="34" charset="0"/>
                <a:cs typeface="WenQuanYi Zen Hei Sharp" charset="0"/>
              </a:defRPr>
            </a:lvl9pPr>
          </a:lstStyle>
          <a:p>
            <a:pPr>
              <a:lnSpc>
                <a:spcPct val="100000"/>
              </a:lnSpc>
              <a:spcBef>
                <a:spcPts val="726"/>
              </a:spcBef>
              <a:spcAft>
                <a:spcPct val="0"/>
              </a:spcAft>
              <a:buSzPct val="45000"/>
              <a:buFont typeface="Wingdings" panose="05000000000000000000" pitchFamily="2" charset="2"/>
              <a:buChar char=""/>
            </a:pPr>
            <a:r>
              <a:rPr lang="en-US" altLang="en-US" sz="1600" dirty="0">
                <a:latin typeface="+mn-lt"/>
              </a:rPr>
              <a:t>Data that is used by a program is stored in areas called variables</a:t>
            </a:r>
          </a:p>
          <a:p>
            <a:pPr lvl="1">
              <a:lnSpc>
                <a:spcPct val="100000"/>
              </a:lnSpc>
              <a:spcBef>
                <a:spcPts val="635"/>
              </a:spcBef>
              <a:spcAft>
                <a:spcPct val="0"/>
              </a:spcAft>
              <a:buSzPct val="75000"/>
              <a:buFont typeface="Symbol" panose="05050102010706020507" pitchFamily="18" charset="2"/>
              <a:buChar char=""/>
            </a:pPr>
            <a:r>
              <a:rPr lang="en-US" altLang="en-US" sz="1600" dirty="0">
                <a:latin typeface="+mn-lt"/>
              </a:rPr>
              <a:t>They are similar to variables in algebra</a:t>
            </a:r>
          </a:p>
          <a:p>
            <a:pPr lvl="1">
              <a:lnSpc>
                <a:spcPct val="100000"/>
              </a:lnSpc>
              <a:spcBef>
                <a:spcPts val="635"/>
              </a:spcBef>
              <a:spcAft>
                <a:spcPct val="0"/>
              </a:spcAft>
              <a:buSzPct val="75000"/>
              <a:buFont typeface="Symbol" panose="05050102010706020507" pitchFamily="18" charset="2"/>
              <a:buChar char=""/>
            </a:pPr>
            <a:r>
              <a:rPr lang="en-US" altLang="en-US" sz="1600" dirty="0">
                <a:latin typeface="+mn-lt"/>
              </a:rPr>
              <a:t>The represent a named area of memory</a:t>
            </a:r>
          </a:p>
        </p:txBody>
      </p:sp>
      <p:pic>
        <p:nvPicPr>
          <p:cNvPr id="12292" name="Picture 3">
            <a:extLst>
              <a:ext uri="{FF2B5EF4-FFF2-40B4-BE49-F238E27FC236}">
                <a16:creationId xmlns:a16="http://schemas.microsoft.com/office/drawing/2014/main" id="{F7E7059A-B6EF-43F4-A2EC-859035B4E16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6401" y="2680199"/>
            <a:ext cx="8609760" cy="2957760"/>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ext Box 1">
            <a:extLst>
              <a:ext uri="{FF2B5EF4-FFF2-40B4-BE49-F238E27FC236}">
                <a16:creationId xmlns:a16="http://schemas.microsoft.com/office/drawing/2014/main" id="{973932E8-13B8-474C-B43C-EB41B9EFAA9B}"/>
              </a:ext>
            </a:extLst>
          </p:cNvPr>
          <p:cNvSpPr txBox="1">
            <a:spLocks noChangeArrowheads="1"/>
          </p:cNvSpPr>
          <p:nvPr/>
        </p:nvSpPr>
        <p:spPr bwMode="auto">
          <a:xfrm>
            <a:off x="685441" y="151561"/>
            <a:ext cx="7771680" cy="114336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81638" tIns="42452" rIns="81638" bIns="42452" anchor="ctr"/>
          <a:lstStyle>
            <a:lvl1pPr marL="215900" indent="-209550">
              <a:lnSpc>
                <a:spcPct val="93000"/>
              </a:lnSpc>
              <a:spcAft>
                <a:spcPts val="1425"/>
              </a:spcAft>
              <a:buClr>
                <a:srgbClr val="000000"/>
              </a:buClr>
              <a:buSzPct val="100000"/>
              <a:buFont typeface="Times New Roman" panose="02020603050405020304" pitchFamily="18" charset="0"/>
              <a:tabLst>
                <a:tab pos="215900" algn="l"/>
                <a:tab pos="663575" algn="l"/>
                <a:tab pos="1112838" algn="l"/>
                <a:tab pos="1562100" algn="l"/>
                <a:tab pos="2011363" algn="l"/>
                <a:tab pos="2460625" algn="l"/>
                <a:tab pos="2909888" algn="l"/>
                <a:tab pos="3359150" algn="l"/>
                <a:tab pos="3808413" algn="l"/>
                <a:tab pos="4257675" algn="l"/>
                <a:tab pos="4706938" algn="l"/>
                <a:tab pos="5156200" algn="l"/>
                <a:tab pos="5605463" algn="l"/>
                <a:tab pos="6054725" algn="l"/>
                <a:tab pos="6503988" algn="l"/>
                <a:tab pos="6953250" algn="l"/>
                <a:tab pos="7402513" algn="l"/>
                <a:tab pos="7851775" algn="l"/>
                <a:tab pos="8301038" algn="l"/>
                <a:tab pos="8750300" algn="l"/>
                <a:tab pos="9199563" algn="l"/>
              </a:tabLst>
              <a:defRPr sz="2800">
                <a:solidFill>
                  <a:srgbClr val="000000"/>
                </a:solidFill>
                <a:latin typeface="Arial" panose="020B0604020202020204" pitchFamily="34" charset="0"/>
                <a:cs typeface="WenQuanYi Zen Hei Sharp" charset="0"/>
              </a:defRPr>
            </a:lvl1pPr>
            <a:lvl2pPr>
              <a:lnSpc>
                <a:spcPct val="93000"/>
              </a:lnSpc>
              <a:spcAft>
                <a:spcPts val="1138"/>
              </a:spcAft>
              <a:buClr>
                <a:srgbClr val="000000"/>
              </a:buClr>
              <a:buSzPct val="100000"/>
              <a:buFont typeface="Times New Roman" panose="02020603050405020304" pitchFamily="18" charset="0"/>
              <a:tabLst>
                <a:tab pos="215900" algn="l"/>
                <a:tab pos="663575" algn="l"/>
                <a:tab pos="1112838" algn="l"/>
                <a:tab pos="1562100" algn="l"/>
                <a:tab pos="2011363" algn="l"/>
                <a:tab pos="2460625" algn="l"/>
                <a:tab pos="2909888" algn="l"/>
                <a:tab pos="3359150" algn="l"/>
                <a:tab pos="3808413" algn="l"/>
                <a:tab pos="4257675" algn="l"/>
                <a:tab pos="4706938" algn="l"/>
                <a:tab pos="5156200" algn="l"/>
                <a:tab pos="5605463" algn="l"/>
                <a:tab pos="6054725" algn="l"/>
                <a:tab pos="6503988" algn="l"/>
                <a:tab pos="6953250" algn="l"/>
                <a:tab pos="7402513" algn="l"/>
                <a:tab pos="7851775" algn="l"/>
                <a:tab pos="8301038" algn="l"/>
                <a:tab pos="8750300" algn="l"/>
                <a:tab pos="9199563" algn="l"/>
              </a:tabLst>
              <a:defRPr sz="2800">
                <a:solidFill>
                  <a:srgbClr val="000000"/>
                </a:solidFill>
                <a:latin typeface="Arial" panose="020B0604020202020204" pitchFamily="34" charset="0"/>
                <a:cs typeface="WenQuanYi Zen Hei Sharp" charset="0"/>
              </a:defRPr>
            </a:lvl2pPr>
            <a:lvl3pPr>
              <a:lnSpc>
                <a:spcPct val="93000"/>
              </a:lnSpc>
              <a:spcAft>
                <a:spcPts val="850"/>
              </a:spcAft>
              <a:buClr>
                <a:srgbClr val="000000"/>
              </a:buClr>
              <a:buSzPct val="100000"/>
              <a:buFont typeface="Times New Roman" panose="02020603050405020304" pitchFamily="18" charset="0"/>
              <a:tabLst>
                <a:tab pos="215900" algn="l"/>
                <a:tab pos="663575" algn="l"/>
                <a:tab pos="1112838" algn="l"/>
                <a:tab pos="1562100" algn="l"/>
                <a:tab pos="2011363" algn="l"/>
                <a:tab pos="2460625" algn="l"/>
                <a:tab pos="2909888" algn="l"/>
                <a:tab pos="3359150" algn="l"/>
                <a:tab pos="3808413" algn="l"/>
                <a:tab pos="4257675" algn="l"/>
                <a:tab pos="4706938" algn="l"/>
                <a:tab pos="5156200" algn="l"/>
                <a:tab pos="5605463" algn="l"/>
                <a:tab pos="6054725" algn="l"/>
                <a:tab pos="6503988" algn="l"/>
                <a:tab pos="6953250" algn="l"/>
                <a:tab pos="7402513" algn="l"/>
                <a:tab pos="7851775" algn="l"/>
                <a:tab pos="8301038" algn="l"/>
                <a:tab pos="8750300" algn="l"/>
                <a:tab pos="9199563" algn="l"/>
              </a:tabLst>
              <a:defRPr sz="2400">
                <a:solidFill>
                  <a:srgbClr val="000000"/>
                </a:solidFill>
                <a:latin typeface="Arial" panose="020B0604020202020204" pitchFamily="34" charset="0"/>
                <a:cs typeface="WenQuanYi Zen Hei Sharp" charset="0"/>
              </a:defRPr>
            </a:lvl3pPr>
            <a:lvl4pPr>
              <a:lnSpc>
                <a:spcPct val="93000"/>
              </a:lnSpc>
              <a:spcAft>
                <a:spcPts val="575"/>
              </a:spcAft>
              <a:buClr>
                <a:srgbClr val="000000"/>
              </a:buClr>
              <a:buSzPct val="100000"/>
              <a:buFont typeface="Times New Roman" panose="02020603050405020304" pitchFamily="18" charset="0"/>
              <a:tabLst>
                <a:tab pos="215900" algn="l"/>
                <a:tab pos="663575" algn="l"/>
                <a:tab pos="1112838" algn="l"/>
                <a:tab pos="1562100" algn="l"/>
                <a:tab pos="2011363" algn="l"/>
                <a:tab pos="2460625" algn="l"/>
                <a:tab pos="2909888" algn="l"/>
                <a:tab pos="3359150" algn="l"/>
                <a:tab pos="3808413" algn="l"/>
                <a:tab pos="4257675" algn="l"/>
                <a:tab pos="4706938" algn="l"/>
                <a:tab pos="5156200" algn="l"/>
                <a:tab pos="5605463" algn="l"/>
                <a:tab pos="6054725" algn="l"/>
                <a:tab pos="6503988" algn="l"/>
                <a:tab pos="6953250" algn="l"/>
                <a:tab pos="7402513" algn="l"/>
                <a:tab pos="7851775" algn="l"/>
                <a:tab pos="8301038" algn="l"/>
                <a:tab pos="8750300" algn="l"/>
                <a:tab pos="9199563" algn="l"/>
              </a:tabLst>
              <a:defRPr sz="2000">
                <a:solidFill>
                  <a:srgbClr val="000000"/>
                </a:solidFill>
                <a:latin typeface="Arial" panose="020B0604020202020204" pitchFamily="34" charset="0"/>
                <a:cs typeface="WenQuanYi Zen Hei Sharp" charset="0"/>
              </a:defRPr>
            </a:lvl4pPr>
            <a:lvl5pPr>
              <a:lnSpc>
                <a:spcPct val="93000"/>
              </a:lnSpc>
              <a:spcAft>
                <a:spcPts val="288"/>
              </a:spcAft>
              <a:buClr>
                <a:srgbClr val="000000"/>
              </a:buClr>
              <a:buSzPct val="100000"/>
              <a:buFont typeface="Times New Roman" panose="02020603050405020304" pitchFamily="18" charset="0"/>
              <a:tabLst>
                <a:tab pos="215900" algn="l"/>
                <a:tab pos="663575" algn="l"/>
                <a:tab pos="1112838" algn="l"/>
                <a:tab pos="1562100" algn="l"/>
                <a:tab pos="2011363" algn="l"/>
                <a:tab pos="2460625" algn="l"/>
                <a:tab pos="2909888" algn="l"/>
                <a:tab pos="3359150" algn="l"/>
                <a:tab pos="3808413" algn="l"/>
                <a:tab pos="4257675" algn="l"/>
                <a:tab pos="4706938" algn="l"/>
                <a:tab pos="5156200" algn="l"/>
                <a:tab pos="5605463" algn="l"/>
                <a:tab pos="6054725" algn="l"/>
                <a:tab pos="6503988" algn="l"/>
                <a:tab pos="6953250" algn="l"/>
                <a:tab pos="7402513" algn="l"/>
                <a:tab pos="7851775" algn="l"/>
                <a:tab pos="8301038" algn="l"/>
                <a:tab pos="8750300" algn="l"/>
                <a:tab pos="9199563" algn="l"/>
              </a:tabLst>
              <a:defRPr sz="2000">
                <a:solidFill>
                  <a:srgbClr val="000000"/>
                </a:solidFill>
                <a:latin typeface="Arial" panose="020B0604020202020204" pitchFamily="34" charset="0"/>
                <a:cs typeface="WenQuanYi Zen Hei Sharp" charset="0"/>
              </a:defRPr>
            </a:lvl5pPr>
            <a:lvl6pPr marL="25146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215900" algn="l"/>
                <a:tab pos="663575" algn="l"/>
                <a:tab pos="1112838" algn="l"/>
                <a:tab pos="1562100" algn="l"/>
                <a:tab pos="2011363" algn="l"/>
                <a:tab pos="2460625" algn="l"/>
                <a:tab pos="2909888" algn="l"/>
                <a:tab pos="3359150" algn="l"/>
                <a:tab pos="3808413" algn="l"/>
                <a:tab pos="4257675" algn="l"/>
                <a:tab pos="4706938" algn="l"/>
                <a:tab pos="5156200" algn="l"/>
                <a:tab pos="5605463" algn="l"/>
                <a:tab pos="6054725" algn="l"/>
                <a:tab pos="6503988" algn="l"/>
                <a:tab pos="6953250" algn="l"/>
                <a:tab pos="7402513" algn="l"/>
                <a:tab pos="7851775" algn="l"/>
                <a:tab pos="8301038" algn="l"/>
                <a:tab pos="8750300" algn="l"/>
                <a:tab pos="9199563" algn="l"/>
              </a:tabLst>
              <a:defRPr sz="2000">
                <a:solidFill>
                  <a:srgbClr val="000000"/>
                </a:solidFill>
                <a:latin typeface="Arial" panose="020B0604020202020204" pitchFamily="34" charset="0"/>
                <a:cs typeface="WenQuanYi Zen Hei Sharp" charset="0"/>
              </a:defRPr>
            </a:lvl6pPr>
            <a:lvl7pPr marL="29718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215900" algn="l"/>
                <a:tab pos="663575" algn="l"/>
                <a:tab pos="1112838" algn="l"/>
                <a:tab pos="1562100" algn="l"/>
                <a:tab pos="2011363" algn="l"/>
                <a:tab pos="2460625" algn="l"/>
                <a:tab pos="2909888" algn="l"/>
                <a:tab pos="3359150" algn="l"/>
                <a:tab pos="3808413" algn="l"/>
                <a:tab pos="4257675" algn="l"/>
                <a:tab pos="4706938" algn="l"/>
                <a:tab pos="5156200" algn="l"/>
                <a:tab pos="5605463" algn="l"/>
                <a:tab pos="6054725" algn="l"/>
                <a:tab pos="6503988" algn="l"/>
                <a:tab pos="6953250" algn="l"/>
                <a:tab pos="7402513" algn="l"/>
                <a:tab pos="7851775" algn="l"/>
                <a:tab pos="8301038" algn="l"/>
                <a:tab pos="8750300" algn="l"/>
                <a:tab pos="9199563" algn="l"/>
              </a:tabLst>
              <a:defRPr sz="2000">
                <a:solidFill>
                  <a:srgbClr val="000000"/>
                </a:solidFill>
                <a:latin typeface="Arial" panose="020B0604020202020204" pitchFamily="34" charset="0"/>
                <a:cs typeface="WenQuanYi Zen Hei Sharp" charset="0"/>
              </a:defRPr>
            </a:lvl7pPr>
            <a:lvl8pPr marL="34290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215900" algn="l"/>
                <a:tab pos="663575" algn="l"/>
                <a:tab pos="1112838" algn="l"/>
                <a:tab pos="1562100" algn="l"/>
                <a:tab pos="2011363" algn="l"/>
                <a:tab pos="2460625" algn="l"/>
                <a:tab pos="2909888" algn="l"/>
                <a:tab pos="3359150" algn="l"/>
                <a:tab pos="3808413" algn="l"/>
                <a:tab pos="4257675" algn="l"/>
                <a:tab pos="4706938" algn="l"/>
                <a:tab pos="5156200" algn="l"/>
                <a:tab pos="5605463" algn="l"/>
                <a:tab pos="6054725" algn="l"/>
                <a:tab pos="6503988" algn="l"/>
                <a:tab pos="6953250" algn="l"/>
                <a:tab pos="7402513" algn="l"/>
                <a:tab pos="7851775" algn="l"/>
                <a:tab pos="8301038" algn="l"/>
                <a:tab pos="8750300" algn="l"/>
                <a:tab pos="9199563" algn="l"/>
              </a:tabLst>
              <a:defRPr sz="2000">
                <a:solidFill>
                  <a:srgbClr val="000000"/>
                </a:solidFill>
                <a:latin typeface="Arial" panose="020B0604020202020204" pitchFamily="34" charset="0"/>
                <a:cs typeface="WenQuanYi Zen Hei Sharp" charset="0"/>
              </a:defRPr>
            </a:lvl8pPr>
            <a:lvl9pPr marL="38862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215900" algn="l"/>
                <a:tab pos="663575" algn="l"/>
                <a:tab pos="1112838" algn="l"/>
                <a:tab pos="1562100" algn="l"/>
                <a:tab pos="2011363" algn="l"/>
                <a:tab pos="2460625" algn="l"/>
                <a:tab pos="2909888" algn="l"/>
                <a:tab pos="3359150" algn="l"/>
                <a:tab pos="3808413" algn="l"/>
                <a:tab pos="4257675" algn="l"/>
                <a:tab pos="4706938" algn="l"/>
                <a:tab pos="5156200" algn="l"/>
                <a:tab pos="5605463" algn="l"/>
                <a:tab pos="6054725" algn="l"/>
                <a:tab pos="6503988" algn="l"/>
                <a:tab pos="6953250" algn="l"/>
                <a:tab pos="7402513" algn="l"/>
                <a:tab pos="7851775" algn="l"/>
                <a:tab pos="8301038" algn="l"/>
                <a:tab pos="8750300" algn="l"/>
                <a:tab pos="9199563" algn="l"/>
              </a:tabLst>
              <a:defRPr sz="2000">
                <a:solidFill>
                  <a:srgbClr val="000000"/>
                </a:solidFill>
                <a:latin typeface="Arial" panose="020B0604020202020204" pitchFamily="34" charset="0"/>
                <a:cs typeface="WenQuanYi Zen Hei Sharp" charset="0"/>
              </a:defRPr>
            </a:lvl9pPr>
          </a:lstStyle>
          <a:p>
            <a:pPr algn="ctr" eaLnBrk="1">
              <a:lnSpc>
                <a:spcPct val="100000"/>
              </a:lnSpc>
              <a:spcAft>
                <a:spcPct val="0"/>
              </a:spcAft>
              <a:buClrTx/>
              <a:buSzPct val="45000"/>
              <a:buFontTx/>
              <a:buNone/>
            </a:pPr>
            <a:r>
              <a:rPr lang="en-US" altLang="en-US" sz="3600" dirty="0">
                <a:solidFill>
                  <a:schemeClr val="accent1"/>
                </a:solidFill>
                <a:latin typeface="+mj-lt"/>
              </a:rPr>
              <a:t>Names, Values and Addresses</a:t>
            </a:r>
          </a:p>
        </p:txBody>
      </p:sp>
      <p:sp>
        <p:nvSpPr>
          <p:cNvPr id="10242" name="Text Box 2">
            <a:extLst>
              <a:ext uri="{FF2B5EF4-FFF2-40B4-BE49-F238E27FC236}">
                <a16:creationId xmlns:a16="http://schemas.microsoft.com/office/drawing/2014/main" id="{CCE6F11D-79F5-4B63-9F76-006780F68251}"/>
              </a:ext>
            </a:extLst>
          </p:cNvPr>
          <p:cNvSpPr txBox="1">
            <a:spLocks noChangeArrowheads="1"/>
          </p:cNvSpPr>
          <p:nvPr/>
        </p:nvSpPr>
        <p:spPr bwMode="auto">
          <a:xfrm>
            <a:off x="380161" y="1371241"/>
            <a:ext cx="8533440" cy="159984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81638" tIns="42452" rIns="81638" bIns="42452"/>
          <a:lstStyle>
            <a:lvl1pPr marL="425450" indent="-320675">
              <a:tabLst>
                <a:tab pos="425450" algn="l"/>
                <a:tab pos="530225" algn="l"/>
                <a:tab pos="979488" algn="l"/>
                <a:tab pos="1428750" algn="l"/>
                <a:tab pos="1878013" algn="l"/>
                <a:tab pos="2327275" algn="l"/>
                <a:tab pos="2776538" algn="l"/>
                <a:tab pos="3225800" algn="l"/>
                <a:tab pos="3675063" algn="l"/>
                <a:tab pos="4124325" algn="l"/>
                <a:tab pos="4573588" algn="l"/>
                <a:tab pos="5022850" algn="l"/>
                <a:tab pos="5472113" algn="l"/>
                <a:tab pos="5921375" algn="l"/>
                <a:tab pos="6370638" algn="l"/>
                <a:tab pos="6819900" algn="l"/>
                <a:tab pos="7269163" algn="l"/>
                <a:tab pos="7718425" algn="l"/>
                <a:tab pos="8167688" algn="l"/>
                <a:tab pos="8616950" algn="l"/>
                <a:tab pos="9066213" algn="l"/>
              </a:tabLst>
              <a:defRPr>
                <a:solidFill>
                  <a:srgbClr val="FFFFFF"/>
                </a:solidFill>
                <a:latin typeface="Arial" panose="020B0604020202020204" pitchFamily="34" charset="0"/>
                <a:ea typeface="WenQuanYi Zen Hei Sharp" charset="0"/>
                <a:cs typeface="WenQuanYi Zen Hei Sharp" charset="0"/>
              </a:defRPr>
            </a:lvl1pPr>
            <a:lvl2pPr>
              <a:tabLst>
                <a:tab pos="425450" algn="l"/>
                <a:tab pos="530225" algn="l"/>
                <a:tab pos="979488" algn="l"/>
                <a:tab pos="1428750" algn="l"/>
                <a:tab pos="1878013" algn="l"/>
                <a:tab pos="2327275" algn="l"/>
                <a:tab pos="2776538" algn="l"/>
                <a:tab pos="3225800" algn="l"/>
                <a:tab pos="3675063" algn="l"/>
                <a:tab pos="4124325" algn="l"/>
                <a:tab pos="4573588" algn="l"/>
                <a:tab pos="5022850" algn="l"/>
                <a:tab pos="5472113" algn="l"/>
                <a:tab pos="5921375" algn="l"/>
                <a:tab pos="6370638" algn="l"/>
                <a:tab pos="6819900" algn="l"/>
                <a:tab pos="7269163" algn="l"/>
                <a:tab pos="7718425" algn="l"/>
                <a:tab pos="8167688" algn="l"/>
                <a:tab pos="8616950" algn="l"/>
                <a:tab pos="9066213" algn="l"/>
              </a:tabLst>
              <a:defRPr>
                <a:solidFill>
                  <a:srgbClr val="FFFFFF"/>
                </a:solidFill>
                <a:latin typeface="Arial" panose="020B0604020202020204" pitchFamily="34" charset="0"/>
                <a:ea typeface="WenQuanYi Zen Hei Sharp" charset="0"/>
                <a:cs typeface="WenQuanYi Zen Hei Sharp" charset="0"/>
              </a:defRPr>
            </a:lvl2pPr>
            <a:lvl3pPr>
              <a:tabLst>
                <a:tab pos="425450" algn="l"/>
                <a:tab pos="530225" algn="l"/>
                <a:tab pos="979488" algn="l"/>
                <a:tab pos="1428750" algn="l"/>
                <a:tab pos="1878013" algn="l"/>
                <a:tab pos="2327275" algn="l"/>
                <a:tab pos="2776538" algn="l"/>
                <a:tab pos="3225800" algn="l"/>
                <a:tab pos="3675063" algn="l"/>
                <a:tab pos="4124325" algn="l"/>
                <a:tab pos="4573588" algn="l"/>
                <a:tab pos="5022850" algn="l"/>
                <a:tab pos="5472113" algn="l"/>
                <a:tab pos="5921375" algn="l"/>
                <a:tab pos="6370638" algn="l"/>
                <a:tab pos="6819900" algn="l"/>
                <a:tab pos="7269163" algn="l"/>
                <a:tab pos="7718425" algn="l"/>
                <a:tab pos="8167688" algn="l"/>
                <a:tab pos="8616950" algn="l"/>
                <a:tab pos="9066213" algn="l"/>
              </a:tabLst>
              <a:defRPr>
                <a:solidFill>
                  <a:srgbClr val="FFFFFF"/>
                </a:solidFill>
                <a:latin typeface="Arial" panose="020B0604020202020204" pitchFamily="34" charset="0"/>
                <a:ea typeface="WenQuanYi Zen Hei Sharp" charset="0"/>
                <a:cs typeface="WenQuanYi Zen Hei Sharp" charset="0"/>
              </a:defRPr>
            </a:lvl3pPr>
            <a:lvl4pPr>
              <a:tabLst>
                <a:tab pos="425450" algn="l"/>
                <a:tab pos="530225" algn="l"/>
                <a:tab pos="979488" algn="l"/>
                <a:tab pos="1428750" algn="l"/>
                <a:tab pos="1878013" algn="l"/>
                <a:tab pos="2327275" algn="l"/>
                <a:tab pos="2776538" algn="l"/>
                <a:tab pos="3225800" algn="l"/>
                <a:tab pos="3675063" algn="l"/>
                <a:tab pos="4124325" algn="l"/>
                <a:tab pos="4573588" algn="l"/>
                <a:tab pos="5022850" algn="l"/>
                <a:tab pos="5472113" algn="l"/>
                <a:tab pos="5921375" algn="l"/>
                <a:tab pos="6370638" algn="l"/>
                <a:tab pos="6819900" algn="l"/>
                <a:tab pos="7269163" algn="l"/>
                <a:tab pos="7718425" algn="l"/>
                <a:tab pos="8167688" algn="l"/>
                <a:tab pos="8616950" algn="l"/>
                <a:tab pos="9066213" algn="l"/>
              </a:tabLst>
              <a:defRPr>
                <a:solidFill>
                  <a:srgbClr val="FFFFFF"/>
                </a:solidFill>
                <a:latin typeface="Arial" panose="020B0604020202020204" pitchFamily="34" charset="0"/>
                <a:ea typeface="WenQuanYi Zen Hei Sharp" charset="0"/>
                <a:cs typeface="WenQuanYi Zen Hei Sharp" charset="0"/>
              </a:defRPr>
            </a:lvl4pPr>
            <a:lvl5pPr>
              <a:tabLst>
                <a:tab pos="425450" algn="l"/>
                <a:tab pos="530225" algn="l"/>
                <a:tab pos="979488" algn="l"/>
                <a:tab pos="1428750" algn="l"/>
                <a:tab pos="1878013" algn="l"/>
                <a:tab pos="2327275" algn="l"/>
                <a:tab pos="2776538" algn="l"/>
                <a:tab pos="3225800" algn="l"/>
                <a:tab pos="3675063" algn="l"/>
                <a:tab pos="4124325" algn="l"/>
                <a:tab pos="4573588" algn="l"/>
                <a:tab pos="5022850" algn="l"/>
                <a:tab pos="5472113" algn="l"/>
                <a:tab pos="5921375" algn="l"/>
                <a:tab pos="6370638" algn="l"/>
                <a:tab pos="6819900" algn="l"/>
                <a:tab pos="7269163" algn="l"/>
                <a:tab pos="7718425" algn="l"/>
                <a:tab pos="8167688" algn="l"/>
                <a:tab pos="8616950" algn="l"/>
                <a:tab pos="9066213" algn="l"/>
              </a:tabLst>
              <a:defRPr>
                <a:solidFill>
                  <a:srgbClr val="FFFFFF"/>
                </a:solidFill>
                <a:latin typeface="Arial" panose="020B0604020202020204" pitchFamily="34" charset="0"/>
                <a:ea typeface="WenQuanYi Zen Hei Sharp" charset="0"/>
                <a:cs typeface="WenQuanYi Zen Hei Sharp" charset="0"/>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425450" algn="l"/>
                <a:tab pos="530225" algn="l"/>
                <a:tab pos="979488" algn="l"/>
                <a:tab pos="1428750" algn="l"/>
                <a:tab pos="1878013" algn="l"/>
                <a:tab pos="2327275" algn="l"/>
                <a:tab pos="2776538" algn="l"/>
                <a:tab pos="3225800" algn="l"/>
                <a:tab pos="3675063" algn="l"/>
                <a:tab pos="4124325" algn="l"/>
                <a:tab pos="4573588" algn="l"/>
                <a:tab pos="5022850" algn="l"/>
                <a:tab pos="5472113" algn="l"/>
                <a:tab pos="5921375" algn="l"/>
                <a:tab pos="6370638" algn="l"/>
                <a:tab pos="6819900" algn="l"/>
                <a:tab pos="7269163" algn="l"/>
                <a:tab pos="7718425" algn="l"/>
                <a:tab pos="8167688" algn="l"/>
                <a:tab pos="8616950" algn="l"/>
                <a:tab pos="9066213" algn="l"/>
              </a:tabLst>
              <a:defRPr>
                <a:solidFill>
                  <a:srgbClr val="FFFFFF"/>
                </a:solidFill>
                <a:latin typeface="Arial" panose="020B0604020202020204" pitchFamily="34" charset="0"/>
                <a:ea typeface="WenQuanYi Zen Hei Sharp" charset="0"/>
                <a:cs typeface="WenQuanYi Zen Hei Sharp" charset="0"/>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425450" algn="l"/>
                <a:tab pos="530225" algn="l"/>
                <a:tab pos="979488" algn="l"/>
                <a:tab pos="1428750" algn="l"/>
                <a:tab pos="1878013" algn="l"/>
                <a:tab pos="2327275" algn="l"/>
                <a:tab pos="2776538" algn="l"/>
                <a:tab pos="3225800" algn="l"/>
                <a:tab pos="3675063" algn="l"/>
                <a:tab pos="4124325" algn="l"/>
                <a:tab pos="4573588" algn="l"/>
                <a:tab pos="5022850" algn="l"/>
                <a:tab pos="5472113" algn="l"/>
                <a:tab pos="5921375" algn="l"/>
                <a:tab pos="6370638" algn="l"/>
                <a:tab pos="6819900" algn="l"/>
                <a:tab pos="7269163" algn="l"/>
                <a:tab pos="7718425" algn="l"/>
                <a:tab pos="8167688" algn="l"/>
                <a:tab pos="8616950" algn="l"/>
                <a:tab pos="9066213" algn="l"/>
              </a:tabLst>
              <a:defRPr>
                <a:solidFill>
                  <a:srgbClr val="FFFFFF"/>
                </a:solidFill>
                <a:latin typeface="Arial" panose="020B0604020202020204" pitchFamily="34" charset="0"/>
                <a:ea typeface="WenQuanYi Zen Hei Sharp" charset="0"/>
                <a:cs typeface="WenQuanYi Zen Hei Sharp" charset="0"/>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425450" algn="l"/>
                <a:tab pos="530225" algn="l"/>
                <a:tab pos="979488" algn="l"/>
                <a:tab pos="1428750" algn="l"/>
                <a:tab pos="1878013" algn="l"/>
                <a:tab pos="2327275" algn="l"/>
                <a:tab pos="2776538" algn="l"/>
                <a:tab pos="3225800" algn="l"/>
                <a:tab pos="3675063" algn="l"/>
                <a:tab pos="4124325" algn="l"/>
                <a:tab pos="4573588" algn="l"/>
                <a:tab pos="5022850" algn="l"/>
                <a:tab pos="5472113" algn="l"/>
                <a:tab pos="5921375" algn="l"/>
                <a:tab pos="6370638" algn="l"/>
                <a:tab pos="6819900" algn="l"/>
                <a:tab pos="7269163" algn="l"/>
                <a:tab pos="7718425" algn="l"/>
                <a:tab pos="8167688" algn="l"/>
                <a:tab pos="8616950" algn="l"/>
                <a:tab pos="9066213" algn="l"/>
              </a:tabLst>
              <a:defRPr>
                <a:solidFill>
                  <a:srgbClr val="FFFFFF"/>
                </a:solidFill>
                <a:latin typeface="Arial" panose="020B0604020202020204" pitchFamily="34" charset="0"/>
                <a:ea typeface="WenQuanYi Zen Hei Sharp" charset="0"/>
                <a:cs typeface="WenQuanYi Zen Hei Sharp" charset="0"/>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425450" algn="l"/>
                <a:tab pos="530225" algn="l"/>
                <a:tab pos="979488" algn="l"/>
                <a:tab pos="1428750" algn="l"/>
                <a:tab pos="1878013" algn="l"/>
                <a:tab pos="2327275" algn="l"/>
                <a:tab pos="2776538" algn="l"/>
                <a:tab pos="3225800" algn="l"/>
                <a:tab pos="3675063" algn="l"/>
                <a:tab pos="4124325" algn="l"/>
                <a:tab pos="4573588" algn="l"/>
                <a:tab pos="5022850" algn="l"/>
                <a:tab pos="5472113" algn="l"/>
                <a:tab pos="5921375" algn="l"/>
                <a:tab pos="6370638" algn="l"/>
                <a:tab pos="6819900" algn="l"/>
                <a:tab pos="7269163" algn="l"/>
                <a:tab pos="7718425" algn="l"/>
                <a:tab pos="8167688" algn="l"/>
                <a:tab pos="8616950" algn="l"/>
                <a:tab pos="9066213" algn="l"/>
              </a:tabLst>
              <a:defRPr>
                <a:solidFill>
                  <a:srgbClr val="FFFFFF"/>
                </a:solidFill>
                <a:latin typeface="Arial" panose="020B0604020202020204" pitchFamily="34" charset="0"/>
                <a:ea typeface="WenQuanYi Zen Hei Sharp" charset="0"/>
                <a:cs typeface="WenQuanYi Zen Hei Sharp" charset="0"/>
              </a:defRPr>
            </a:lvl9pPr>
          </a:lstStyle>
          <a:p>
            <a:pPr>
              <a:lnSpc>
                <a:spcPct val="90000"/>
              </a:lnSpc>
              <a:spcBef>
                <a:spcPts val="454"/>
              </a:spcBef>
              <a:buClr>
                <a:srgbClr val="000000"/>
              </a:buClr>
              <a:buSzPct val="45000"/>
              <a:buFont typeface="Wingdings" panose="05000000000000000000" pitchFamily="2" charset="2"/>
              <a:buChar char=""/>
              <a:defRPr/>
            </a:pPr>
            <a:r>
              <a:rPr lang="en-GB" altLang="en-US" sz="1814" dirty="0">
                <a:solidFill>
                  <a:srgbClr val="000000"/>
                </a:solidFill>
                <a:latin typeface="+mn-lt"/>
              </a:rPr>
              <a:t>Each variable has a name the name can be used to access the data stored at that place in memory</a:t>
            </a:r>
          </a:p>
          <a:p>
            <a:pPr marL="387366">
              <a:lnSpc>
                <a:spcPct val="90000"/>
              </a:lnSpc>
              <a:spcBef>
                <a:spcPts val="454"/>
              </a:spcBef>
              <a:buSzPct val="45000"/>
              <a:defRPr/>
            </a:pPr>
            <a:endParaRPr lang="en-GB" altLang="en-US" sz="1814" dirty="0">
              <a:solidFill>
                <a:srgbClr val="000000"/>
              </a:solidFill>
              <a:latin typeface="+mn-lt"/>
            </a:endParaRPr>
          </a:p>
          <a:p>
            <a:pPr>
              <a:lnSpc>
                <a:spcPct val="90000"/>
              </a:lnSpc>
              <a:spcBef>
                <a:spcPts val="454"/>
              </a:spcBef>
              <a:buClr>
                <a:srgbClr val="000000"/>
              </a:buClr>
              <a:buSzPct val="45000"/>
              <a:buFont typeface="Wingdings" panose="05000000000000000000" pitchFamily="2" charset="2"/>
              <a:buChar char=""/>
              <a:defRPr/>
            </a:pPr>
            <a:r>
              <a:rPr lang="en-GB" altLang="en-US" sz="1814" dirty="0">
                <a:solidFill>
                  <a:srgbClr val="000000"/>
                </a:solidFill>
                <a:latin typeface="+mn-lt"/>
              </a:rPr>
              <a:t>The value of the variable is the data it stores</a:t>
            </a:r>
          </a:p>
          <a:p>
            <a:pPr marL="387366">
              <a:lnSpc>
                <a:spcPct val="90000"/>
              </a:lnSpc>
              <a:spcBef>
                <a:spcPts val="454"/>
              </a:spcBef>
              <a:buSzPct val="45000"/>
              <a:defRPr/>
            </a:pPr>
            <a:endParaRPr lang="en-GB" altLang="en-US" sz="1814" dirty="0">
              <a:solidFill>
                <a:srgbClr val="000000"/>
              </a:solidFill>
              <a:latin typeface="+mn-lt"/>
            </a:endParaRPr>
          </a:p>
          <a:p>
            <a:pPr>
              <a:lnSpc>
                <a:spcPct val="90000"/>
              </a:lnSpc>
              <a:spcBef>
                <a:spcPts val="454"/>
              </a:spcBef>
              <a:buClr>
                <a:srgbClr val="000000"/>
              </a:buClr>
              <a:buSzPct val="45000"/>
              <a:buFont typeface="Wingdings" panose="05000000000000000000" pitchFamily="2" charset="2"/>
              <a:buChar char=""/>
              <a:defRPr/>
            </a:pPr>
            <a:r>
              <a:rPr lang="en-GB" altLang="en-US" sz="1814" dirty="0">
                <a:solidFill>
                  <a:srgbClr val="000000"/>
                </a:solidFill>
                <a:latin typeface="+mn-lt"/>
              </a:rPr>
              <a:t>The name is for our ease of use only, the computer uses the memory address. </a:t>
            </a:r>
          </a:p>
        </p:txBody>
      </p:sp>
      <p:pic>
        <p:nvPicPr>
          <p:cNvPr id="14340" name="Picture 3">
            <a:extLst>
              <a:ext uri="{FF2B5EF4-FFF2-40B4-BE49-F238E27FC236}">
                <a16:creationId xmlns:a16="http://schemas.microsoft.com/office/drawing/2014/main" id="{F7AD91CB-1391-4834-9E71-17D936CEF30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70881" y="3581641"/>
            <a:ext cx="6171840" cy="2939040"/>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ext Box 1">
            <a:extLst>
              <a:ext uri="{FF2B5EF4-FFF2-40B4-BE49-F238E27FC236}">
                <a16:creationId xmlns:a16="http://schemas.microsoft.com/office/drawing/2014/main" id="{9BBA50CF-6493-407F-B8FF-D83C9CC45406}"/>
              </a:ext>
            </a:extLst>
          </p:cNvPr>
          <p:cNvSpPr txBox="1">
            <a:spLocks noChangeArrowheads="1"/>
          </p:cNvSpPr>
          <p:nvPr/>
        </p:nvSpPr>
        <p:spPr bwMode="auto">
          <a:xfrm>
            <a:off x="686160" y="361"/>
            <a:ext cx="7771680" cy="114336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81638" tIns="42452" rIns="81638" bIns="42452" anchor="ctr"/>
          <a:lstStyle>
            <a:lvl1pPr marL="215900" indent="-209550">
              <a:lnSpc>
                <a:spcPct val="93000"/>
              </a:lnSpc>
              <a:spcAft>
                <a:spcPts val="1425"/>
              </a:spcAft>
              <a:buClr>
                <a:srgbClr val="000000"/>
              </a:buClr>
              <a:buSzPct val="100000"/>
              <a:buFont typeface="Times New Roman" panose="02020603050405020304" pitchFamily="18" charset="0"/>
              <a:tabLst>
                <a:tab pos="215900" algn="l"/>
                <a:tab pos="663575" algn="l"/>
                <a:tab pos="1112838" algn="l"/>
                <a:tab pos="1562100" algn="l"/>
                <a:tab pos="2011363" algn="l"/>
                <a:tab pos="2460625" algn="l"/>
                <a:tab pos="2909888" algn="l"/>
                <a:tab pos="3359150" algn="l"/>
                <a:tab pos="3808413" algn="l"/>
                <a:tab pos="4257675" algn="l"/>
                <a:tab pos="4706938" algn="l"/>
                <a:tab pos="5156200" algn="l"/>
                <a:tab pos="5605463" algn="l"/>
                <a:tab pos="6054725" algn="l"/>
                <a:tab pos="6503988" algn="l"/>
                <a:tab pos="6953250" algn="l"/>
                <a:tab pos="7402513" algn="l"/>
                <a:tab pos="7851775" algn="l"/>
                <a:tab pos="8301038" algn="l"/>
                <a:tab pos="8750300" algn="l"/>
                <a:tab pos="9199563" algn="l"/>
              </a:tabLst>
              <a:defRPr sz="2800">
                <a:solidFill>
                  <a:srgbClr val="000000"/>
                </a:solidFill>
                <a:latin typeface="Arial" panose="020B0604020202020204" pitchFamily="34" charset="0"/>
                <a:cs typeface="WenQuanYi Zen Hei Sharp" charset="0"/>
              </a:defRPr>
            </a:lvl1pPr>
            <a:lvl2pPr>
              <a:lnSpc>
                <a:spcPct val="93000"/>
              </a:lnSpc>
              <a:spcAft>
                <a:spcPts val="1138"/>
              </a:spcAft>
              <a:buClr>
                <a:srgbClr val="000000"/>
              </a:buClr>
              <a:buSzPct val="100000"/>
              <a:buFont typeface="Times New Roman" panose="02020603050405020304" pitchFamily="18" charset="0"/>
              <a:tabLst>
                <a:tab pos="215900" algn="l"/>
                <a:tab pos="663575" algn="l"/>
                <a:tab pos="1112838" algn="l"/>
                <a:tab pos="1562100" algn="l"/>
                <a:tab pos="2011363" algn="l"/>
                <a:tab pos="2460625" algn="l"/>
                <a:tab pos="2909888" algn="l"/>
                <a:tab pos="3359150" algn="l"/>
                <a:tab pos="3808413" algn="l"/>
                <a:tab pos="4257675" algn="l"/>
                <a:tab pos="4706938" algn="l"/>
                <a:tab pos="5156200" algn="l"/>
                <a:tab pos="5605463" algn="l"/>
                <a:tab pos="6054725" algn="l"/>
                <a:tab pos="6503988" algn="l"/>
                <a:tab pos="6953250" algn="l"/>
                <a:tab pos="7402513" algn="l"/>
                <a:tab pos="7851775" algn="l"/>
                <a:tab pos="8301038" algn="l"/>
                <a:tab pos="8750300" algn="l"/>
                <a:tab pos="9199563" algn="l"/>
              </a:tabLst>
              <a:defRPr sz="2800">
                <a:solidFill>
                  <a:srgbClr val="000000"/>
                </a:solidFill>
                <a:latin typeface="Arial" panose="020B0604020202020204" pitchFamily="34" charset="0"/>
                <a:cs typeface="WenQuanYi Zen Hei Sharp" charset="0"/>
              </a:defRPr>
            </a:lvl2pPr>
            <a:lvl3pPr>
              <a:lnSpc>
                <a:spcPct val="93000"/>
              </a:lnSpc>
              <a:spcAft>
                <a:spcPts val="850"/>
              </a:spcAft>
              <a:buClr>
                <a:srgbClr val="000000"/>
              </a:buClr>
              <a:buSzPct val="100000"/>
              <a:buFont typeface="Times New Roman" panose="02020603050405020304" pitchFamily="18" charset="0"/>
              <a:tabLst>
                <a:tab pos="215900" algn="l"/>
                <a:tab pos="663575" algn="l"/>
                <a:tab pos="1112838" algn="l"/>
                <a:tab pos="1562100" algn="l"/>
                <a:tab pos="2011363" algn="l"/>
                <a:tab pos="2460625" algn="l"/>
                <a:tab pos="2909888" algn="l"/>
                <a:tab pos="3359150" algn="l"/>
                <a:tab pos="3808413" algn="l"/>
                <a:tab pos="4257675" algn="l"/>
                <a:tab pos="4706938" algn="l"/>
                <a:tab pos="5156200" algn="l"/>
                <a:tab pos="5605463" algn="l"/>
                <a:tab pos="6054725" algn="l"/>
                <a:tab pos="6503988" algn="l"/>
                <a:tab pos="6953250" algn="l"/>
                <a:tab pos="7402513" algn="l"/>
                <a:tab pos="7851775" algn="l"/>
                <a:tab pos="8301038" algn="l"/>
                <a:tab pos="8750300" algn="l"/>
                <a:tab pos="9199563" algn="l"/>
              </a:tabLst>
              <a:defRPr sz="2400">
                <a:solidFill>
                  <a:srgbClr val="000000"/>
                </a:solidFill>
                <a:latin typeface="Arial" panose="020B0604020202020204" pitchFamily="34" charset="0"/>
                <a:cs typeface="WenQuanYi Zen Hei Sharp" charset="0"/>
              </a:defRPr>
            </a:lvl3pPr>
            <a:lvl4pPr>
              <a:lnSpc>
                <a:spcPct val="93000"/>
              </a:lnSpc>
              <a:spcAft>
                <a:spcPts val="575"/>
              </a:spcAft>
              <a:buClr>
                <a:srgbClr val="000000"/>
              </a:buClr>
              <a:buSzPct val="100000"/>
              <a:buFont typeface="Times New Roman" panose="02020603050405020304" pitchFamily="18" charset="0"/>
              <a:tabLst>
                <a:tab pos="215900" algn="l"/>
                <a:tab pos="663575" algn="l"/>
                <a:tab pos="1112838" algn="l"/>
                <a:tab pos="1562100" algn="l"/>
                <a:tab pos="2011363" algn="l"/>
                <a:tab pos="2460625" algn="l"/>
                <a:tab pos="2909888" algn="l"/>
                <a:tab pos="3359150" algn="l"/>
                <a:tab pos="3808413" algn="l"/>
                <a:tab pos="4257675" algn="l"/>
                <a:tab pos="4706938" algn="l"/>
                <a:tab pos="5156200" algn="l"/>
                <a:tab pos="5605463" algn="l"/>
                <a:tab pos="6054725" algn="l"/>
                <a:tab pos="6503988" algn="l"/>
                <a:tab pos="6953250" algn="l"/>
                <a:tab pos="7402513" algn="l"/>
                <a:tab pos="7851775" algn="l"/>
                <a:tab pos="8301038" algn="l"/>
                <a:tab pos="8750300" algn="l"/>
                <a:tab pos="9199563" algn="l"/>
              </a:tabLst>
              <a:defRPr sz="2000">
                <a:solidFill>
                  <a:srgbClr val="000000"/>
                </a:solidFill>
                <a:latin typeface="Arial" panose="020B0604020202020204" pitchFamily="34" charset="0"/>
                <a:cs typeface="WenQuanYi Zen Hei Sharp" charset="0"/>
              </a:defRPr>
            </a:lvl4pPr>
            <a:lvl5pPr>
              <a:lnSpc>
                <a:spcPct val="93000"/>
              </a:lnSpc>
              <a:spcAft>
                <a:spcPts val="288"/>
              </a:spcAft>
              <a:buClr>
                <a:srgbClr val="000000"/>
              </a:buClr>
              <a:buSzPct val="100000"/>
              <a:buFont typeface="Times New Roman" panose="02020603050405020304" pitchFamily="18" charset="0"/>
              <a:tabLst>
                <a:tab pos="215900" algn="l"/>
                <a:tab pos="663575" algn="l"/>
                <a:tab pos="1112838" algn="l"/>
                <a:tab pos="1562100" algn="l"/>
                <a:tab pos="2011363" algn="l"/>
                <a:tab pos="2460625" algn="l"/>
                <a:tab pos="2909888" algn="l"/>
                <a:tab pos="3359150" algn="l"/>
                <a:tab pos="3808413" algn="l"/>
                <a:tab pos="4257675" algn="l"/>
                <a:tab pos="4706938" algn="l"/>
                <a:tab pos="5156200" algn="l"/>
                <a:tab pos="5605463" algn="l"/>
                <a:tab pos="6054725" algn="l"/>
                <a:tab pos="6503988" algn="l"/>
                <a:tab pos="6953250" algn="l"/>
                <a:tab pos="7402513" algn="l"/>
                <a:tab pos="7851775" algn="l"/>
                <a:tab pos="8301038" algn="l"/>
                <a:tab pos="8750300" algn="l"/>
                <a:tab pos="9199563" algn="l"/>
              </a:tabLst>
              <a:defRPr sz="2000">
                <a:solidFill>
                  <a:srgbClr val="000000"/>
                </a:solidFill>
                <a:latin typeface="Arial" panose="020B0604020202020204" pitchFamily="34" charset="0"/>
                <a:cs typeface="WenQuanYi Zen Hei Sharp" charset="0"/>
              </a:defRPr>
            </a:lvl5pPr>
            <a:lvl6pPr marL="25146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215900" algn="l"/>
                <a:tab pos="663575" algn="l"/>
                <a:tab pos="1112838" algn="l"/>
                <a:tab pos="1562100" algn="l"/>
                <a:tab pos="2011363" algn="l"/>
                <a:tab pos="2460625" algn="l"/>
                <a:tab pos="2909888" algn="l"/>
                <a:tab pos="3359150" algn="l"/>
                <a:tab pos="3808413" algn="l"/>
                <a:tab pos="4257675" algn="l"/>
                <a:tab pos="4706938" algn="l"/>
                <a:tab pos="5156200" algn="l"/>
                <a:tab pos="5605463" algn="l"/>
                <a:tab pos="6054725" algn="l"/>
                <a:tab pos="6503988" algn="l"/>
                <a:tab pos="6953250" algn="l"/>
                <a:tab pos="7402513" algn="l"/>
                <a:tab pos="7851775" algn="l"/>
                <a:tab pos="8301038" algn="l"/>
                <a:tab pos="8750300" algn="l"/>
                <a:tab pos="9199563" algn="l"/>
              </a:tabLst>
              <a:defRPr sz="2000">
                <a:solidFill>
                  <a:srgbClr val="000000"/>
                </a:solidFill>
                <a:latin typeface="Arial" panose="020B0604020202020204" pitchFamily="34" charset="0"/>
                <a:cs typeface="WenQuanYi Zen Hei Sharp" charset="0"/>
              </a:defRPr>
            </a:lvl6pPr>
            <a:lvl7pPr marL="29718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215900" algn="l"/>
                <a:tab pos="663575" algn="l"/>
                <a:tab pos="1112838" algn="l"/>
                <a:tab pos="1562100" algn="l"/>
                <a:tab pos="2011363" algn="l"/>
                <a:tab pos="2460625" algn="l"/>
                <a:tab pos="2909888" algn="l"/>
                <a:tab pos="3359150" algn="l"/>
                <a:tab pos="3808413" algn="l"/>
                <a:tab pos="4257675" algn="l"/>
                <a:tab pos="4706938" algn="l"/>
                <a:tab pos="5156200" algn="l"/>
                <a:tab pos="5605463" algn="l"/>
                <a:tab pos="6054725" algn="l"/>
                <a:tab pos="6503988" algn="l"/>
                <a:tab pos="6953250" algn="l"/>
                <a:tab pos="7402513" algn="l"/>
                <a:tab pos="7851775" algn="l"/>
                <a:tab pos="8301038" algn="l"/>
                <a:tab pos="8750300" algn="l"/>
                <a:tab pos="9199563" algn="l"/>
              </a:tabLst>
              <a:defRPr sz="2000">
                <a:solidFill>
                  <a:srgbClr val="000000"/>
                </a:solidFill>
                <a:latin typeface="Arial" panose="020B0604020202020204" pitchFamily="34" charset="0"/>
                <a:cs typeface="WenQuanYi Zen Hei Sharp" charset="0"/>
              </a:defRPr>
            </a:lvl7pPr>
            <a:lvl8pPr marL="34290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215900" algn="l"/>
                <a:tab pos="663575" algn="l"/>
                <a:tab pos="1112838" algn="l"/>
                <a:tab pos="1562100" algn="l"/>
                <a:tab pos="2011363" algn="l"/>
                <a:tab pos="2460625" algn="l"/>
                <a:tab pos="2909888" algn="l"/>
                <a:tab pos="3359150" algn="l"/>
                <a:tab pos="3808413" algn="l"/>
                <a:tab pos="4257675" algn="l"/>
                <a:tab pos="4706938" algn="l"/>
                <a:tab pos="5156200" algn="l"/>
                <a:tab pos="5605463" algn="l"/>
                <a:tab pos="6054725" algn="l"/>
                <a:tab pos="6503988" algn="l"/>
                <a:tab pos="6953250" algn="l"/>
                <a:tab pos="7402513" algn="l"/>
                <a:tab pos="7851775" algn="l"/>
                <a:tab pos="8301038" algn="l"/>
                <a:tab pos="8750300" algn="l"/>
                <a:tab pos="9199563" algn="l"/>
              </a:tabLst>
              <a:defRPr sz="2000">
                <a:solidFill>
                  <a:srgbClr val="000000"/>
                </a:solidFill>
                <a:latin typeface="Arial" panose="020B0604020202020204" pitchFamily="34" charset="0"/>
                <a:cs typeface="WenQuanYi Zen Hei Sharp" charset="0"/>
              </a:defRPr>
            </a:lvl8pPr>
            <a:lvl9pPr marL="38862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215900" algn="l"/>
                <a:tab pos="663575" algn="l"/>
                <a:tab pos="1112838" algn="l"/>
                <a:tab pos="1562100" algn="l"/>
                <a:tab pos="2011363" algn="l"/>
                <a:tab pos="2460625" algn="l"/>
                <a:tab pos="2909888" algn="l"/>
                <a:tab pos="3359150" algn="l"/>
                <a:tab pos="3808413" algn="l"/>
                <a:tab pos="4257675" algn="l"/>
                <a:tab pos="4706938" algn="l"/>
                <a:tab pos="5156200" algn="l"/>
                <a:tab pos="5605463" algn="l"/>
                <a:tab pos="6054725" algn="l"/>
                <a:tab pos="6503988" algn="l"/>
                <a:tab pos="6953250" algn="l"/>
                <a:tab pos="7402513" algn="l"/>
                <a:tab pos="7851775" algn="l"/>
                <a:tab pos="8301038" algn="l"/>
                <a:tab pos="8750300" algn="l"/>
                <a:tab pos="9199563" algn="l"/>
              </a:tabLst>
              <a:defRPr sz="2000">
                <a:solidFill>
                  <a:srgbClr val="000000"/>
                </a:solidFill>
                <a:latin typeface="Arial" panose="020B0604020202020204" pitchFamily="34" charset="0"/>
                <a:cs typeface="WenQuanYi Zen Hei Sharp" charset="0"/>
              </a:defRPr>
            </a:lvl9pPr>
          </a:lstStyle>
          <a:p>
            <a:pPr algn="ctr" eaLnBrk="1">
              <a:lnSpc>
                <a:spcPct val="100000"/>
              </a:lnSpc>
              <a:spcAft>
                <a:spcPct val="0"/>
              </a:spcAft>
              <a:buClrTx/>
              <a:buSzPct val="45000"/>
              <a:buFontTx/>
              <a:buNone/>
            </a:pPr>
            <a:r>
              <a:rPr lang="en-US" altLang="en-US" sz="3600" dirty="0">
                <a:solidFill>
                  <a:schemeClr val="accent1"/>
                </a:solidFill>
                <a:latin typeface="+mj-lt"/>
              </a:rPr>
              <a:t>Types</a:t>
            </a:r>
          </a:p>
        </p:txBody>
      </p:sp>
      <p:sp>
        <p:nvSpPr>
          <p:cNvPr id="11266" name="Text Box 2">
            <a:extLst>
              <a:ext uri="{FF2B5EF4-FFF2-40B4-BE49-F238E27FC236}">
                <a16:creationId xmlns:a16="http://schemas.microsoft.com/office/drawing/2014/main" id="{B736CAB8-4F37-4EE6-8C9C-675175ECBB1F}"/>
              </a:ext>
            </a:extLst>
          </p:cNvPr>
          <p:cNvSpPr txBox="1">
            <a:spLocks noChangeArrowheads="1"/>
          </p:cNvSpPr>
          <p:nvPr/>
        </p:nvSpPr>
        <p:spPr bwMode="auto">
          <a:xfrm>
            <a:off x="380161" y="1371241"/>
            <a:ext cx="8457120" cy="129456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81638" tIns="42452" rIns="81638" bIns="42452"/>
          <a:lstStyle>
            <a:lvl1pPr marL="425450" indent="-320675">
              <a:tabLst>
                <a:tab pos="425450" algn="l"/>
                <a:tab pos="530225" algn="l"/>
                <a:tab pos="979488" algn="l"/>
                <a:tab pos="1428750" algn="l"/>
                <a:tab pos="1878013" algn="l"/>
                <a:tab pos="2327275" algn="l"/>
                <a:tab pos="2776538" algn="l"/>
                <a:tab pos="3225800" algn="l"/>
                <a:tab pos="3675063" algn="l"/>
                <a:tab pos="4124325" algn="l"/>
                <a:tab pos="4573588" algn="l"/>
                <a:tab pos="5022850" algn="l"/>
                <a:tab pos="5472113" algn="l"/>
                <a:tab pos="5921375" algn="l"/>
                <a:tab pos="6370638" algn="l"/>
                <a:tab pos="6819900" algn="l"/>
                <a:tab pos="7269163" algn="l"/>
                <a:tab pos="7718425" algn="l"/>
                <a:tab pos="8167688" algn="l"/>
                <a:tab pos="8616950" algn="l"/>
                <a:tab pos="9066213" algn="l"/>
              </a:tabLst>
              <a:defRPr>
                <a:solidFill>
                  <a:srgbClr val="FFFFFF"/>
                </a:solidFill>
                <a:latin typeface="Arial" panose="020B0604020202020204" pitchFamily="34" charset="0"/>
                <a:ea typeface="WenQuanYi Zen Hei Sharp" charset="0"/>
                <a:cs typeface="WenQuanYi Zen Hei Sharp" charset="0"/>
              </a:defRPr>
            </a:lvl1pPr>
            <a:lvl2pPr>
              <a:tabLst>
                <a:tab pos="425450" algn="l"/>
                <a:tab pos="530225" algn="l"/>
                <a:tab pos="979488" algn="l"/>
                <a:tab pos="1428750" algn="l"/>
                <a:tab pos="1878013" algn="l"/>
                <a:tab pos="2327275" algn="l"/>
                <a:tab pos="2776538" algn="l"/>
                <a:tab pos="3225800" algn="l"/>
                <a:tab pos="3675063" algn="l"/>
                <a:tab pos="4124325" algn="l"/>
                <a:tab pos="4573588" algn="l"/>
                <a:tab pos="5022850" algn="l"/>
                <a:tab pos="5472113" algn="l"/>
                <a:tab pos="5921375" algn="l"/>
                <a:tab pos="6370638" algn="l"/>
                <a:tab pos="6819900" algn="l"/>
                <a:tab pos="7269163" algn="l"/>
                <a:tab pos="7718425" algn="l"/>
                <a:tab pos="8167688" algn="l"/>
                <a:tab pos="8616950" algn="l"/>
                <a:tab pos="9066213" algn="l"/>
              </a:tabLst>
              <a:defRPr>
                <a:solidFill>
                  <a:srgbClr val="FFFFFF"/>
                </a:solidFill>
                <a:latin typeface="Arial" panose="020B0604020202020204" pitchFamily="34" charset="0"/>
                <a:ea typeface="WenQuanYi Zen Hei Sharp" charset="0"/>
                <a:cs typeface="WenQuanYi Zen Hei Sharp" charset="0"/>
              </a:defRPr>
            </a:lvl2pPr>
            <a:lvl3pPr>
              <a:tabLst>
                <a:tab pos="425450" algn="l"/>
                <a:tab pos="530225" algn="l"/>
                <a:tab pos="979488" algn="l"/>
                <a:tab pos="1428750" algn="l"/>
                <a:tab pos="1878013" algn="l"/>
                <a:tab pos="2327275" algn="l"/>
                <a:tab pos="2776538" algn="l"/>
                <a:tab pos="3225800" algn="l"/>
                <a:tab pos="3675063" algn="l"/>
                <a:tab pos="4124325" algn="l"/>
                <a:tab pos="4573588" algn="l"/>
                <a:tab pos="5022850" algn="l"/>
                <a:tab pos="5472113" algn="l"/>
                <a:tab pos="5921375" algn="l"/>
                <a:tab pos="6370638" algn="l"/>
                <a:tab pos="6819900" algn="l"/>
                <a:tab pos="7269163" algn="l"/>
                <a:tab pos="7718425" algn="l"/>
                <a:tab pos="8167688" algn="l"/>
                <a:tab pos="8616950" algn="l"/>
                <a:tab pos="9066213" algn="l"/>
              </a:tabLst>
              <a:defRPr>
                <a:solidFill>
                  <a:srgbClr val="FFFFFF"/>
                </a:solidFill>
                <a:latin typeface="Arial" panose="020B0604020202020204" pitchFamily="34" charset="0"/>
                <a:ea typeface="WenQuanYi Zen Hei Sharp" charset="0"/>
                <a:cs typeface="WenQuanYi Zen Hei Sharp" charset="0"/>
              </a:defRPr>
            </a:lvl3pPr>
            <a:lvl4pPr>
              <a:tabLst>
                <a:tab pos="425450" algn="l"/>
                <a:tab pos="530225" algn="l"/>
                <a:tab pos="979488" algn="l"/>
                <a:tab pos="1428750" algn="l"/>
                <a:tab pos="1878013" algn="l"/>
                <a:tab pos="2327275" algn="l"/>
                <a:tab pos="2776538" algn="l"/>
                <a:tab pos="3225800" algn="l"/>
                <a:tab pos="3675063" algn="l"/>
                <a:tab pos="4124325" algn="l"/>
                <a:tab pos="4573588" algn="l"/>
                <a:tab pos="5022850" algn="l"/>
                <a:tab pos="5472113" algn="l"/>
                <a:tab pos="5921375" algn="l"/>
                <a:tab pos="6370638" algn="l"/>
                <a:tab pos="6819900" algn="l"/>
                <a:tab pos="7269163" algn="l"/>
                <a:tab pos="7718425" algn="l"/>
                <a:tab pos="8167688" algn="l"/>
                <a:tab pos="8616950" algn="l"/>
                <a:tab pos="9066213" algn="l"/>
              </a:tabLst>
              <a:defRPr>
                <a:solidFill>
                  <a:srgbClr val="FFFFFF"/>
                </a:solidFill>
                <a:latin typeface="Arial" panose="020B0604020202020204" pitchFamily="34" charset="0"/>
                <a:ea typeface="WenQuanYi Zen Hei Sharp" charset="0"/>
                <a:cs typeface="WenQuanYi Zen Hei Sharp" charset="0"/>
              </a:defRPr>
            </a:lvl4pPr>
            <a:lvl5pPr>
              <a:tabLst>
                <a:tab pos="425450" algn="l"/>
                <a:tab pos="530225" algn="l"/>
                <a:tab pos="979488" algn="l"/>
                <a:tab pos="1428750" algn="l"/>
                <a:tab pos="1878013" algn="l"/>
                <a:tab pos="2327275" algn="l"/>
                <a:tab pos="2776538" algn="l"/>
                <a:tab pos="3225800" algn="l"/>
                <a:tab pos="3675063" algn="l"/>
                <a:tab pos="4124325" algn="l"/>
                <a:tab pos="4573588" algn="l"/>
                <a:tab pos="5022850" algn="l"/>
                <a:tab pos="5472113" algn="l"/>
                <a:tab pos="5921375" algn="l"/>
                <a:tab pos="6370638" algn="l"/>
                <a:tab pos="6819900" algn="l"/>
                <a:tab pos="7269163" algn="l"/>
                <a:tab pos="7718425" algn="l"/>
                <a:tab pos="8167688" algn="l"/>
                <a:tab pos="8616950" algn="l"/>
                <a:tab pos="9066213" algn="l"/>
              </a:tabLst>
              <a:defRPr>
                <a:solidFill>
                  <a:srgbClr val="FFFFFF"/>
                </a:solidFill>
                <a:latin typeface="Arial" panose="020B0604020202020204" pitchFamily="34" charset="0"/>
                <a:ea typeface="WenQuanYi Zen Hei Sharp" charset="0"/>
                <a:cs typeface="WenQuanYi Zen Hei Sharp" charset="0"/>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425450" algn="l"/>
                <a:tab pos="530225" algn="l"/>
                <a:tab pos="979488" algn="l"/>
                <a:tab pos="1428750" algn="l"/>
                <a:tab pos="1878013" algn="l"/>
                <a:tab pos="2327275" algn="l"/>
                <a:tab pos="2776538" algn="l"/>
                <a:tab pos="3225800" algn="l"/>
                <a:tab pos="3675063" algn="l"/>
                <a:tab pos="4124325" algn="l"/>
                <a:tab pos="4573588" algn="l"/>
                <a:tab pos="5022850" algn="l"/>
                <a:tab pos="5472113" algn="l"/>
                <a:tab pos="5921375" algn="l"/>
                <a:tab pos="6370638" algn="l"/>
                <a:tab pos="6819900" algn="l"/>
                <a:tab pos="7269163" algn="l"/>
                <a:tab pos="7718425" algn="l"/>
                <a:tab pos="8167688" algn="l"/>
                <a:tab pos="8616950" algn="l"/>
                <a:tab pos="9066213" algn="l"/>
              </a:tabLst>
              <a:defRPr>
                <a:solidFill>
                  <a:srgbClr val="FFFFFF"/>
                </a:solidFill>
                <a:latin typeface="Arial" panose="020B0604020202020204" pitchFamily="34" charset="0"/>
                <a:ea typeface="WenQuanYi Zen Hei Sharp" charset="0"/>
                <a:cs typeface="WenQuanYi Zen Hei Sharp" charset="0"/>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425450" algn="l"/>
                <a:tab pos="530225" algn="l"/>
                <a:tab pos="979488" algn="l"/>
                <a:tab pos="1428750" algn="l"/>
                <a:tab pos="1878013" algn="l"/>
                <a:tab pos="2327275" algn="l"/>
                <a:tab pos="2776538" algn="l"/>
                <a:tab pos="3225800" algn="l"/>
                <a:tab pos="3675063" algn="l"/>
                <a:tab pos="4124325" algn="l"/>
                <a:tab pos="4573588" algn="l"/>
                <a:tab pos="5022850" algn="l"/>
                <a:tab pos="5472113" algn="l"/>
                <a:tab pos="5921375" algn="l"/>
                <a:tab pos="6370638" algn="l"/>
                <a:tab pos="6819900" algn="l"/>
                <a:tab pos="7269163" algn="l"/>
                <a:tab pos="7718425" algn="l"/>
                <a:tab pos="8167688" algn="l"/>
                <a:tab pos="8616950" algn="l"/>
                <a:tab pos="9066213" algn="l"/>
              </a:tabLst>
              <a:defRPr>
                <a:solidFill>
                  <a:srgbClr val="FFFFFF"/>
                </a:solidFill>
                <a:latin typeface="Arial" panose="020B0604020202020204" pitchFamily="34" charset="0"/>
                <a:ea typeface="WenQuanYi Zen Hei Sharp" charset="0"/>
                <a:cs typeface="WenQuanYi Zen Hei Sharp" charset="0"/>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425450" algn="l"/>
                <a:tab pos="530225" algn="l"/>
                <a:tab pos="979488" algn="l"/>
                <a:tab pos="1428750" algn="l"/>
                <a:tab pos="1878013" algn="l"/>
                <a:tab pos="2327275" algn="l"/>
                <a:tab pos="2776538" algn="l"/>
                <a:tab pos="3225800" algn="l"/>
                <a:tab pos="3675063" algn="l"/>
                <a:tab pos="4124325" algn="l"/>
                <a:tab pos="4573588" algn="l"/>
                <a:tab pos="5022850" algn="l"/>
                <a:tab pos="5472113" algn="l"/>
                <a:tab pos="5921375" algn="l"/>
                <a:tab pos="6370638" algn="l"/>
                <a:tab pos="6819900" algn="l"/>
                <a:tab pos="7269163" algn="l"/>
                <a:tab pos="7718425" algn="l"/>
                <a:tab pos="8167688" algn="l"/>
                <a:tab pos="8616950" algn="l"/>
                <a:tab pos="9066213" algn="l"/>
              </a:tabLst>
              <a:defRPr>
                <a:solidFill>
                  <a:srgbClr val="FFFFFF"/>
                </a:solidFill>
                <a:latin typeface="Arial" panose="020B0604020202020204" pitchFamily="34" charset="0"/>
                <a:ea typeface="WenQuanYi Zen Hei Sharp" charset="0"/>
                <a:cs typeface="WenQuanYi Zen Hei Sharp" charset="0"/>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425450" algn="l"/>
                <a:tab pos="530225" algn="l"/>
                <a:tab pos="979488" algn="l"/>
                <a:tab pos="1428750" algn="l"/>
                <a:tab pos="1878013" algn="l"/>
                <a:tab pos="2327275" algn="l"/>
                <a:tab pos="2776538" algn="l"/>
                <a:tab pos="3225800" algn="l"/>
                <a:tab pos="3675063" algn="l"/>
                <a:tab pos="4124325" algn="l"/>
                <a:tab pos="4573588" algn="l"/>
                <a:tab pos="5022850" algn="l"/>
                <a:tab pos="5472113" algn="l"/>
                <a:tab pos="5921375" algn="l"/>
                <a:tab pos="6370638" algn="l"/>
                <a:tab pos="6819900" algn="l"/>
                <a:tab pos="7269163" algn="l"/>
                <a:tab pos="7718425" algn="l"/>
                <a:tab pos="8167688" algn="l"/>
                <a:tab pos="8616950" algn="l"/>
                <a:tab pos="9066213" algn="l"/>
              </a:tabLst>
              <a:defRPr>
                <a:solidFill>
                  <a:srgbClr val="FFFFFF"/>
                </a:solidFill>
                <a:latin typeface="Arial" panose="020B0604020202020204" pitchFamily="34" charset="0"/>
                <a:ea typeface="WenQuanYi Zen Hei Sharp" charset="0"/>
                <a:cs typeface="WenQuanYi Zen Hei Sharp" charset="0"/>
              </a:defRPr>
            </a:lvl9pPr>
          </a:lstStyle>
          <a:p>
            <a:pPr>
              <a:lnSpc>
                <a:spcPct val="90000"/>
              </a:lnSpc>
              <a:spcBef>
                <a:spcPts val="544"/>
              </a:spcBef>
              <a:buClr>
                <a:srgbClr val="000000"/>
              </a:buClr>
              <a:buSzPct val="45000"/>
              <a:buFont typeface="Wingdings" panose="05000000000000000000" pitchFamily="2" charset="2"/>
              <a:buChar char=""/>
              <a:defRPr/>
            </a:pPr>
            <a:r>
              <a:rPr lang="en-GB" altLang="en-US" sz="1600" dirty="0">
                <a:solidFill>
                  <a:srgbClr val="000000"/>
                </a:solidFill>
                <a:latin typeface="+mn-lt"/>
              </a:rPr>
              <a:t>Each addressed space in memory (referenced by a memory address) is of a fixed size</a:t>
            </a:r>
          </a:p>
          <a:p>
            <a:pPr marL="387366">
              <a:lnSpc>
                <a:spcPct val="90000"/>
              </a:lnSpc>
              <a:spcBef>
                <a:spcPts val="544"/>
              </a:spcBef>
              <a:buSzPct val="45000"/>
              <a:defRPr/>
            </a:pPr>
            <a:endParaRPr lang="en-GB" altLang="en-US" sz="1600" dirty="0">
              <a:solidFill>
                <a:srgbClr val="000000"/>
              </a:solidFill>
              <a:latin typeface="+mn-lt"/>
            </a:endParaRPr>
          </a:p>
          <a:p>
            <a:pPr>
              <a:lnSpc>
                <a:spcPct val="90000"/>
              </a:lnSpc>
              <a:spcBef>
                <a:spcPts val="544"/>
              </a:spcBef>
              <a:buClr>
                <a:srgbClr val="000000"/>
              </a:buClr>
              <a:buSzPct val="45000"/>
              <a:buFont typeface="Wingdings" panose="05000000000000000000" pitchFamily="2" charset="2"/>
              <a:buChar char=""/>
              <a:defRPr/>
            </a:pPr>
            <a:r>
              <a:rPr lang="en-GB" altLang="en-US" sz="1600" dirty="0">
                <a:solidFill>
                  <a:srgbClr val="000000"/>
                </a:solidFill>
                <a:latin typeface="+mn-lt"/>
              </a:rPr>
              <a:t>Some variables require more than one space the type of the variable allows the program and the programmer to handle the variables appropriately</a:t>
            </a:r>
          </a:p>
        </p:txBody>
      </p:sp>
      <p:pic>
        <p:nvPicPr>
          <p:cNvPr id="16388" name="Picture 3">
            <a:extLst>
              <a:ext uri="{FF2B5EF4-FFF2-40B4-BE49-F238E27FC236}">
                <a16:creationId xmlns:a16="http://schemas.microsoft.com/office/drawing/2014/main" id="{83FFCCB0-50B9-4731-8138-7FEDD665FE7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28116" y="2893321"/>
            <a:ext cx="6248160" cy="2975040"/>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a:extLst>
              <a:ext uri="{FF2B5EF4-FFF2-40B4-BE49-F238E27FC236}">
                <a16:creationId xmlns:a16="http://schemas.microsoft.com/office/drawing/2014/main" id="{BFD4C9E7-8182-4A3A-8355-81EAFACAC223}"/>
              </a:ext>
            </a:extLst>
          </p:cNvPr>
          <p:cNvSpPr>
            <a:spLocks noGrp="1"/>
          </p:cNvSpPr>
          <p:nvPr>
            <p:ph type="title"/>
          </p:nvPr>
        </p:nvSpPr>
        <p:spPr/>
        <p:txBody>
          <a:bodyPr/>
          <a:lstStyle/>
          <a:p>
            <a:r>
              <a:rPr lang="en-GB" altLang="en-US" dirty="0"/>
              <a:t>Variable Declaration Pattern</a:t>
            </a:r>
          </a:p>
        </p:txBody>
      </p:sp>
      <p:sp>
        <p:nvSpPr>
          <p:cNvPr id="4099" name="Content Placeholder 2">
            <a:extLst>
              <a:ext uri="{FF2B5EF4-FFF2-40B4-BE49-F238E27FC236}">
                <a16:creationId xmlns:a16="http://schemas.microsoft.com/office/drawing/2014/main" id="{0454567E-C181-41D5-B358-013CE7DF3B7D}"/>
              </a:ext>
            </a:extLst>
          </p:cNvPr>
          <p:cNvSpPr>
            <a:spLocks noGrp="1"/>
          </p:cNvSpPr>
          <p:nvPr>
            <p:ph idx="1"/>
          </p:nvPr>
        </p:nvSpPr>
        <p:spPr/>
        <p:txBody>
          <a:bodyPr/>
          <a:lstStyle/>
          <a:p>
            <a:r>
              <a:rPr lang="en-GB" altLang="en-US" dirty="0"/>
              <a:t>type   </a:t>
            </a:r>
            <a:r>
              <a:rPr lang="en-GB" altLang="en-US" i="1" dirty="0" err="1"/>
              <a:t>variablename</a:t>
            </a:r>
            <a:r>
              <a:rPr lang="en-GB" altLang="en-US" sz="2400" b="1" dirty="0"/>
              <a:t>;</a:t>
            </a:r>
          </a:p>
          <a:p>
            <a:r>
              <a:rPr lang="en-GB" altLang="en-US" dirty="0"/>
              <a:t>type</a:t>
            </a:r>
          </a:p>
          <a:p>
            <a:pPr lvl="1"/>
            <a:r>
              <a:rPr lang="en-GB" altLang="en-US" dirty="0"/>
              <a:t>Int (signed/unsigned)</a:t>
            </a:r>
          </a:p>
          <a:p>
            <a:pPr lvl="1"/>
            <a:r>
              <a:rPr lang="en-GB" altLang="en-US" dirty="0"/>
              <a:t>double (also: float)</a:t>
            </a:r>
          </a:p>
          <a:p>
            <a:pPr lvl="1"/>
            <a:r>
              <a:rPr lang="en-GB" altLang="en-US" dirty="0"/>
              <a:t>String</a:t>
            </a:r>
          </a:p>
          <a:p>
            <a:pPr lvl="1"/>
            <a:r>
              <a:rPr lang="en-GB" altLang="en-US" dirty="0" err="1"/>
              <a:t>boolean</a:t>
            </a:r>
            <a:endParaRPr lang="en-GB" altLang="en-US" dirty="0"/>
          </a:p>
          <a:p>
            <a:pPr lvl="1"/>
            <a:endParaRPr lang="en-GB" alt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a:extLst>
              <a:ext uri="{FF2B5EF4-FFF2-40B4-BE49-F238E27FC236}">
                <a16:creationId xmlns:a16="http://schemas.microsoft.com/office/drawing/2014/main" id="{C885897F-C0CA-46F7-A6DF-1586BAA5B9B2}"/>
              </a:ext>
            </a:extLst>
          </p:cNvPr>
          <p:cNvSpPr>
            <a:spLocks noGrp="1"/>
          </p:cNvSpPr>
          <p:nvPr>
            <p:ph type="title"/>
          </p:nvPr>
        </p:nvSpPr>
        <p:spPr/>
        <p:txBody>
          <a:bodyPr/>
          <a:lstStyle/>
          <a:p>
            <a:endParaRPr lang="en-GB" altLang="en-US"/>
          </a:p>
        </p:txBody>
      </p:sp>
      <p:sp>
        <p:nvSpPr>
          <p:cNvPr id="3" name="Content Placeholder 2">
            <a:extLst>
              <a:ext uri="{FF2B5EF4-FFF2-40B4-BE49-F238E27FC236}">
                <a16:creationId xmlns:a16="http://schemas.microsoft.com/office/drawing/2014/main" id="{1E2B45F4-9869-4DFD-BA9A-10950F0FC6E6}"/>
              </a:ext>
            </a:extLst>
          </p:cNvPr>
          <p:cNvSpPr>
            <a:spLocks noGrp="1"/>
          </p:cNvSpPr>
          <p:nvPr>
            <p:ph idx="1"/>
          </p:nvPr>
        </p:nvSpPr>
        <p:spPr/>
        <p:txBody>
          <a:bodyPr/>
          <a:lstStyle/>
          <a:p>
            <a:pPr>
              <a:defRPr/>
            </a:pPr>
            <a:r>
              <a:rPr lang="en-GB" dirty="0"/>
              <a:t>Hide and seek champion…..</a:t>
            </a:r>
          </a:p>
          <a:p>
            <a:pPr>
              <a:defRPr/>
            </a:pPr>
            <a:endParaRPr lang="en-GB" dirty="0"/>
          </a:p>
          <a:p>
            <a:pPr marL="0" indent="0">
              <a:buFont typeface="Monotype Sorts" pitchFamily="2" charset="2"/>
              <a:buNone/>
              <a:defRPr/>
            </a:pPr>
            <a:r>
              <a:rPr lang="en-GB" sz="9600" b="1" dirty="0">
                <a:solidFill>
                  <a:srgbClr val="FF0000"/>
                </a:solidFill>
              </a:rPr>
              <a:t>;</a:t>
            </a:r>
          </a:p>
          <a:p>
            <a:pPr>
              <a:defRPr/>
            </a:pPr>
            <a:endParaRPr lang="en-GB" dirty="0"/>
          </a:p>
          <a:p>
            <a:pPr>
              <a:defRPr/>
            </a:pPr>
            <a:endParaRPr lang="en-GB" dirty="0"/>
          </a:p>
          <a:p>
            <a:pPr marL="0" indent="0">
              <a:buFont typeface="Monotype Sorts" pitchFamily="2" charset="2"/>
              <a:buNone/>
              <a:defRPr/>
            </a:pPr>
            <a:r>
              <a:rPr lang="en-GB" dirty="0"/>
              <a:t>….. since 1958</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56F8A504-63E5-4F3C-AF8F-5098C7B8E652}"/>
              </a:ext>
            </a:extLst>
          </p:cNvPr>
          <p:cNvSpPr>
            <a:spLocks noGrp="1"/>
          </p:cNvSpPr>
          <p:nvPr>
            <p:ph type="title"/>
          </p:nvPr>
        </p:nvSpPr>
        <p:spPr/>
        <p:txBody>
          <a:bodyPr/>
          <a:lstStyle/>
          <a:p>
            <a:r>
              <a:rPr lang="en-GB" altLang="en-US"/>
              <a:t>Variable Assignment Pattern</a:t>
            </a:r>
          </a:p>
        </p:txBody>
      </p:sp>
      <p:sp>
        <p:nvSpPr>
          <p:cNvPr id="6147" name="Content Placeholder 2">
            <a:extLst>
              <a:ext uri="{FF2B5EF4-FFF2-40B4-BE49-F238E27FC236}">
                <a16:creationId xmlns:a16="http://schemas.microsoft.com/office/drawing/2014/main" id="{4AC7EAAF-D5B9-4A19-8A06-4026D83F1BE0}"/>
              </a:ext>
            </a:extLst>
          </p:cNvPr>
          <p:cNvSpPr>
            <a:spLocks noGrp="1"/>
          </p:cNvSpPr>
          <p:nvPr>
            <p:ph idx="1"/>
          </p:nvPr>
        </p:nvSpPr>
        <p:spPr/>
        <p:txBody>
          <a:bodyPr/>
          <a:lstStyle/>
          <a:p>
            <a:r>
              <a:rPr lang="en-GB" altLang="en-US" i="1"/>
              <a:t>variablename</a:t>
            </a:r>
            <a:r>
              <a:rPr lang="en-GB" altLang="en-US"/>
              <a:t> = value</a:t>
            </a:r>
            <a:r>
              <a:rPr lang="en-GB" altLang="en-US" sz="2400" b="1"/>
              <a:t>;</a:t>
            </a:r>
          </a:p>
          <a:p>
            <a:r>
              <a:rPr lang="en-GB" altLang="en-US"/>
              <a:t>value:</a:t>
            </a:r>
          </a:p>
          <a:p>
            <a:pPr lvl="1"/>
            <a:r>
              <a:rPr lang="en-GB" altLang="en-US"/>
              <a:t>Whole numbers -2,-1,0,1,2…etc  (int)</a:t>
            </a:r>
          </a:p>
          <a:p>
            <a:pPr lvl="1"/>
            <a:r>
              <a:rPr lang="en-GB" altLang="en-US"/>
              <a:t>Floating point numbers -2.1,-1.3,0.0,1.33,2.45, etc (double)</a:t>
            </a:r>
          </a:p>
          <a:p>
            <a:pPr lvl="1"/>
            <a:r>
              <a:rPr lang="en-GB" altLang="en-US"/>
              <a:t>Strings “Hello”, “Goodbye”, “1”, etc (string)</a:t>
            </a:r>
          </a:p>
          <a:p>
            <a:pPr lvl="1"/>
            <a:r>
              <a:rPr lang="en-GB" altLang="en-US"/>
              <a:t>Boolean true, false</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DDFE7256-0E16-4F72-B595-7E96A77056D1}"/>
              </a:ext>
            </a:extLst>
          </p:cNvPr>
          <p:cNvSpPr>
            <a:spLocks noGrp="1"/>
          </p:cNvSpPr>
          <p:nvPr>
            <p:ph type="title"/>
          </p:nvPr>
        </p:nvSpPr>
        <p:spPr/>
        <p:txBody>
          <a:bodyPr/>
          <a:lstStyle/>
          <a:p>
            <a:r>
              <a:rPr lang="en-GB" altLang="en-US"/>
              <a:t>THINGS THAT YOU KNOW</a:t>
            </a:r>
          </a:p>
        </p:txBody>
      </p:sp>
      <p:sp>
        <p:nvSpPr>
          <p:cNvPr id="7171" name="Content Placeholder 2">
            <a:extLst>
              <a:ext uri="{FF2B5EF4-FFF2-40B4-BE49-F238E27FC236}">
                <a16:creationId xmlns:a16="http://schemas.microsoft.com/office/drawing/2014/main" id="{DD34D8AC-B591-4BCF-80D6-2F4509C2C387}"/>
              </a:ext>
            </a:extLst>
          </p:cNvPr>
          <p:cNvSpPr>
            <a:spLocks noGrp="1"/>
          </p:cNvSpPr>
          <p:nvPr>
            <p:ph idx="1"/>
          </p:nvPr>
        </p:nvSpPr>
        <p:spPr/>
        <p:txBody>
          <a:bodyPr/>
          <a:lstStyle/>
          <a:p>
            <a:r>
              <a:rPr lang="en-GB" altLang="en-US"/>
              <a:t>Variables must have a value</a:t>
            </a:r>
          </a:p>
          <a:p>
            <a:r>
              <a:rPr lang="en-GB" altLang="en-US"/>
              <a:t>Variables have a type (int, double, boolean, String)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0CDABA24-660F-4850-BDCF-F01C8CCB938A}"/>
              </a:ext>
            </a:extLst>
          </p:cNvPr>
          <p:cNvSpPr>
            <a:spLocks noGrp="1"/>
          </p:cNvSpPr>
          <p:nvPr>
            <p:ph type="title"/>
          </p:nvPr>
        </p:nvSpPr>
        <p:spPr/>
        <p:txBody>
          <a:bodyPr/>
          <a:lstStyle/>
          <a:p>
            <a:r>
              <a:rPr lang="en-GB" altLang="en-US"/>
              <a:t>Exercise 1</a:t>
            </a:r>
          </a:p>
        </p:txBody>
      </p:sp>
      <p:sp>
        <p:nvSpPr>
          <p:cNvPr id="8195" name="Content Placeholder 2">
            <a:extLst>
              <a:ext uri="{FF2B5EF4-FFF2-40B4-BE49-F238E27FC236}">
                <a16:creationId xmlns:a16="http://schemas.microsoft.com/office/drawing/2014/main" id="{B1D3DB79-1C3C-4A6B-80EA-C9E408B392A1}"/>
              </a:ext>
            </a:extLst>
          </p:cNvPr>
          <p:cNvSpPr>
            <a:spLocks noGrp="1"/>
          </p:cNvSpPr>
          <p:nvPr>
            <p:ph idx="1"/>
          </p:nvPr>
        </p:nvSpPr>
        <p:spPr>
          <a:xfrm>
            <a:off x="1047750" y="1724025"/>
            <a:ext cx="3516313" cy="4114800"/>
          </a:xfrm>
        </p:spPr>
        <p:txBody>
          <a:bodyPr/>
          <a:lstStyle/>
          <a:p>
            <a:r>
              <a:rPr lang="en-GB" altLang="en-US"/>
              <a:t>Complete the following:</a:t>
            </a:r>
          </a:p>
          <a:p>
            <a:endParaRPr lang="en-GB" altLang="en-US"/>
          </a:p>
          <a:p>
            <a:r>
              <a:rPr lang="en-GB" altLang="en-US" i="1"/>
              <a:t>type</a:t>
            </a:r>
            <a:r>
              <a:rPr lang="en-GB" altLang="en-US"/>
              <a:t> name;</a:t>
            </a:r>
          </a:p>
          <a:p>
            <a:r>
              <a:rPr lang="en-GB" altLang="en-US"/>
              <a:t>name = “fred”;</a:t>
            </a:r>
          </a:p>
          <a:p>
            <a:endParaRPr lang="en-GB" altLang="en-US"/>
          </a:p>
          <a:p>
            <a:r>
              <a:rPr lang="en-GB" altLang="en-US" i="1"/>
              <a:t>type</a:t>
            </a:r>
            <a:r>
              <a:rPr lang="en-GB" altLang="en-US"/>
              <a:t> number1;</a:t>
            </a:r>
          </a:p>
          <a:p>
            <a:r>
              <a:rPr lang="en-GB" altLang="en-US"/>
              <a:t>number1 = 22;</a:t>
            </a:r>
          </a:p>
          <a:p>
            <a:endParaRPr lang="en-GB" altLang="en-US"/>
          </a:p>
          <a:p>
            <a:r>
              <a:rPr lang="en-GB" altLang="en-US" i="1"/>
              <a:t>type</a:t>
            </a:r>
            <a:r>
              <a:rPr lang="en-GB" altLang="en-US"/>
              <a:t> number2;</a:t>
            </a:r>
          </a:p>
          <a:p>
            <a:r>
              <a:rPr lang="en-GB" altLang="en-US"/>
              <a:t>number2 = 2.34;</a:t>
            </a:r>
          </a:p>
          <a:p>
            <a:endParaRPr lang="en-GB" altLang="en-US"/>
          </a:p>
        </p:txBody>
      </p:sp>
      <p:sp>
        <p:nvSpPr>
          <p:cNvPr id="5" name="Content Placeholder 2">
            <a:extLst>
              <a:ext uri="{FF2B5EF4-FFF2-40B4-BE49-F238E27FC236}">
                <a16:creationId xmlns:a16="http://schemas.microsoft.com/office/drawing/2014/main" id="{A9688C03-22CB-4453-833E-C9CF765FCA36}"/>
              </a:ext>
            </a:extLst>
          </p:cNvPr>
          <p:cNvSpPr txBox="1">
            <a:spLocks/>
          </p:cNvSpPr>
          <p:nvPr/>
        </p:nvSpPr>
        <p:spPr bwMode="auto">
          <a:xfrm>
            <a:off x="4751388" y="2438400"/>
            <a:ext cx="3514725" cy="34004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a:solidFill>
                  <a:schemeClr val="tx1"/>
                </a:solidFill>
                <a:latin typeface="+mn-lt"/>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a:solidFill>
                  <a:schemeClr val="tx1"/>
                </a:solidFill>
                <a:latin typeface="+mn-lt"/>
              </a:defRPr>
            </a:lvl3pPr>
            <a:lvl4pPr marL="1600200" indent="-228600" algn="l" rtl="0" eaLnBrk="0" fontAlgn="base" hangingPunct="0">
              <a:spcBef>
                <a:spcPct val="20000"/>
              </a:spcBef>
              <a:spcAft>
                <a:spcPct val="0"/>
              </a:spcAft>
              <a:buClr>
                <a:schemeClr val="hlink"/>
              </a:buClr>
              <a:buChar char="–"/>
              <a:defRPr kumimoji="1">
                <a:solidFill>
                  <a:schemeClr val="tx1"/>
                </a:solidFill>
                <a:latin typeface="+mn-lt"/>
              </a:defRPr>
            </a:lvl4pPr>
            <a:lvl5pPr marL="2057400" indent="-228600" algn="l" rtl="0" eaLnBrk="0" fontAlgn="base" hangingPunct="0">
              <a:spcBef>
                <a:spcPct val="20000"/>
              </a:spcBef>
              <a:spcAft>
                <a:spcPct val="0"/>
              </a:spcAft>
              <a:buChar char="»"/>
              <a:defRPr kumimoji="1">
                <a:solidFill>
                  <a:schemeClr val="tx1"/>
                </a:solidFill>
                <a:latin typeface="+mn-lt"/>
              </a:defRPr>
            </a:lvl5pPr>
            <a:lvl6pPr marL="2514600" indent="-228600" algn="l" rtl="0" eaLnBrk="0" fontAlgn="base" hangingPunct="0">
              <a:spcBef>
                <a:spcPct val="20000"/>
              </a:spcBef>
              <a:spcAft>
                <a:spcPct val="0"/>
              </a:spcAft>
              <a:buChar char="»"/>
              <a:defRPr kumimoji="1">
                <a:solidFill>
                  <a:schemeClr val="tx1"/>
                </a:solidFill>
                <a:latin typeface="+mn-lt"/>
              </a:defRPr>
            </a:lvl6pPr>
            <a:lvl7pPr marL="2971800" indent="-228600" algn="l" rtl="0" eaLnBrk="0" fontAlgn="base" hangingPunct="0">
              <a:spcBef>
                <a:spcPct val="20000"/>
              </a:spcBef>
              <a:spcAft>
                <a:spcPct val="0"/>
              </a:spcAft>
              <a:buChar char="»"/>
              <a:defRPr kumimoji="1">
                <a:solidFill>
                  <a:schemeClr val="tx1"/>
                </a:solidFill>
                <a:latin typeface="+mn-lt"/>
              </a:defRPr>
            </a:lvl7pPr>
            <a:lvl8pPr marL="3429000" indent="-228600" algn="l" rtl="0" eaLnBrk="0" fontAlgn="base" hangingPunct="0">
              <a:spcBef>
                <a:spcPct val="20000"/>
              </a:spcBef>
              <a:spcAft>
                <a:spcPct val="0"/>
              </a:spcAft>
              <a:buChar char="»"/>
              <a:defRPr kumimoji="1">
                <a:solidFill>
                  <a:schemeClr val="tx1"/>
                </a:solidFill>
                <a:latin typeface="+mn-lt"/>
              </a:defRPr>
            </a:lvl8pPr>
            <a:lvl9pPr marL="3886200" indent="-228600" algn="l" rtl="0" eaLnBrk="0" fontAlgn="base" hangingPunct="0">
              <a:spcBef>
                <a:spcPct val="20000"/>
              </a:spcBef>
              <a:spcAft>
                <a:spcPct val="0"/>
              </a:spcAft>
              <a:buChar char="»"/>
              <a:defRPr kumimoji="1">
                <a:solidFill>
                  <a:schemeClr val="tx1"/>
                </a:solidFill>
                <a:latin typeface="+mn-lt"/>
              </a:defRPr>
            </a:lvl9pPr>
          </a:lstStyle>
          <a:p>
            <a:pPr>
              <a:defRPr/>
            </a:pPr>
            <a:r>
              <a:rPr lang="en-GB" i="1" kern="0" dirty="0"/>
              <a:t>type</a:t>
            </a:r>
            <a:r>
              <a:rPr lang="en-GB" kern="0" dirty="0"/>
              <a:t> flag;</a:t>
            </a:r>
          </a:p>
          <a:p>
            <a:pPr>
              <a:defRPr/>
            </a:pPr>
            <a:r>
              <a:rPr lang="en-GB" kern="0" dirty="0"/>
              <a:t>flag= false;</a:t>
            </a:r>
          </a:p>
          <a:p>
            <a:pPr>
              <a:defRPr/>
            </a:pPr>
            <a:endParaRPr lang="en-GB" kern="0" dirty="0"/>
          </a:p>
          <a:p>
            <a:pPr>
              <a:defRPr/>
            </a:pPr>
            <a:r>
              <a:rPr lang="en-GB" i="1" kern="0" dirty="0"/>
              <a:t>type</a:t>
            </a:r>
            <a:r>
              <a:rPr lang="en-GB" kern="0" dirty="0"/>
              <a:t> </a:t>
            </a:r>
            <a:r>
              <a:rPr lang="en-GB" dirty="0"/>
              <a:t>number3</a:t>
            </a:r>
            <a:r>
              <a:rPr lang="en-GB" kern="0" dirty="0"/>
              <a:t>;</a:t>
            </a:r>
          </a:p>
          <a:p>
            <a:pPr>
              <a:defRPr/>
            </a:pPr>
            <a:r>
              <a:rPr lang="en-GB" dirty="0"/>
              <a:t>number3 </a:t>
            </a:r>
            <a:r>
              <a:rPr lang="en-GB" kern="0" dirty="0"/>
              <a:t>= 4.57;</a:t>
            </a:r>
          </a:p>
          <a:p>
            <a:pPr>
              <a:defRPr/>
            </a:pPr>
            <a:endParaRPr lang="en-GB" kern="0" dirty="0"/>
          </a:p>
          <a:p>
            <a:pPr>
              <a:defRPr/>
            </a:pPr>
            <a:r>
              <a:rPr lang="en-GB" i="1" kern="0" dirty="0"/>
              <a:t>type</a:t>
            </a:r>
            <a:r>
              <a:rPr lang="en-GB" kern="0" dirty="0"/>
              <a:t> address;</a:t>
            </a:r>
          </a:p>
          <a:p>
            <a:pPr>
              <a:defRPr/>
            </a:pPr>
            <a:r>
              <a:rPr lang="en-GB" kern="0" dirty="0"/>
              <a:t>address= “22 Oak St”;</a:t>
            </a:r>
          </a:p>
          <a:p>
            <a:pPr>
              <a:defRPr/>
            </a:pPr>
            <a:endParaRPr lang="en-GB" kern="0" dirty="0"/>
          </a:p>
        </p:txBody>
      </p:sp>
      <p:sp>
        <p:nvSpPr>
          <p:cNvPr id="8198" name="TextBox 5">
            <a:extLst>
              <a:ext uri="{FF2B5EF4-FFF2-40B4-BE49-F238E27FC236}">
                <a16:creationId xmlns:a16="http://schemas.microsoft.com/office/drawing/2014/main" id="{BE5DBF66-63E5-43A0-8C4F-1C7D485962DE}"/>
              </a:ext>
            </a:extLst>
          </p:cNvPr>
          <p:cNvSpPr txBox="1">
            <a:spLocks noChangeArrowheads="1"/>
          </p:cNvSpPr>
          <p:nvPr/>
        </p:nvSpPr>
        <p:spPr bwMode="auto">
          <a:xfrm>
            <a:off x="3163888" y="5838825"/>
            <a:ext cx="2495550" cy="52387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2800">
                <a:solidFill>
                  <a:srgbClr val="FF0000"/>
                </a:solidFill>
              </a:rPr>
              <a:t>Write the code</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E0E8EE5A-5C60-48A7-9A51-8174F5BF5090}"/>
              </a:ext>
            </a:extLst>
          </p:cNvPr>
          <p:cNvSpPr>
            <a:spLocks noGrp="1"/>
          </p:cNvSpPr>
          <p:nvPr>
            <p:ph type="title"/>
          </p:nvPr>
        </p:nvSpPr>
        <p:spPr/>
        <p:txBody>
          <a:bodyPr/>
          <a:lstStyle/>
          <a:p>
            <a:r>
              <a:rPr lang="en-GB" altLang="en-US"/>
              <a:t>Exercise 2</a:t>
            </a:r>
          </a:p>
        </p:txBody>
      </p:sp>
      <p:sp>
        <p:nvSpPr>
          <p:cNvPr id="9219" name="Content Placeholder 2">
            <a:extLst>
              <a:ext uri="{FF2B5EF4-FFF2-40B4-BE49-F238E27FC236}">
                <a16:creationId xmlns:a16="http://schemas.microsoft.com/office/drawing/2014/main" id="{D9615746-8216-4BC7-95F8-CB52930B3DA9}"/>
              </a:ext>
            </a:extLst>
          </p:cNvPr>
          <p:cNvSpPr>
            <a:spLocks noGrp="1"/>
          </p:cNvSpPr>
          <p:nvPr>
            <p:ph idx="1"/>
          </p:nvPr>
        </p:nvSpPr>
        <p:spPr>
          <a:xfrm>
            <a:off x="1047750" y="1724025"/>
            <a:ext cx="3656013" cy="4114800"/>
          </a:xfrm>
        </p:spPr>
        <p:txBody>
          <a:bodyPr/>
          <a:lstStyle/>
          <a:p>
            <a:r>
              <a:rPr lang="en-GB" altLang="en-US"/>
              <a:t>Complete the following:</a:t>
            </a:r>
          </a:p>
          <a:p>
            <a:endParaRPr lang="en-GB" altLang="en-US"/>
          </a:p>
          <a:p>
            <a:r>
              <a:rPr lang="en-GB" altLang="en-US"/>
              <a:t>int counter;</a:t>
            </a:r>
          </a:p>
          <a:p>
            <a:r>
              <a:rPr lang="en-GB" altLang="en-US"/>
              <a:t>counter = </a:t>
            </a:r>
            <a:r>
              <a:rPr lang="en-GB" altLang="en-US" i="1"/>
              <a:t>value</a:t>
            </a:r>
            <a:r>
              <a:rPr lang="en-GB" altLang="en-US"/>
              <a:t>;</a:t>
            </a:r>
          </a:p>
          <a:p>
            <a:endParaRPr lang="en-GB" altLang="en-US"/>
          </a:p>
          <a:p>
            <a:r>
              <a:rPr lang="en-GB" altLang="en-US"/>
              <a:t>String text;</a:t>
            </a:r>
          </a:p>
          <a:p>
            <a:r>
              <a:rPr lang="en-GB" altLang="en-US"/>
              <a:t>text = </a:t>
            </a:r>
            <a:r>
              <a:rPr lang="en-GB" altLang="en-US" i="1"/>
              <a:t>value</a:t>
            </a:r>
            <a:r>
              <a:rPr lang="en-GB" altLang="en-US"/>
              <a:t>;</a:t>
            </a:r>
          </a:p>
          <a:p>
            <a:endParaRPr lang="en-GB" altLang="en-US"/>
          </a:p>
          <a:p>
            <a:r>
              <a:rPr lang="en-GB" altLang="en-US"/>
              <a:t>double cost;</a:t>
            </a:r>
          </a:p>
          <a:p>
            <a:r>
              <a:rPr lang="en-GB" altLang="en-US"/>
              <a:t>cost = </a:t>
            </a:r>
            <a:r>
              <a:rPr lang="en-GB" altLang="en-US" i="1"/>
              <a:t>value</a:t>
            </a:r>
            <a:r>
              <a:rPr lang="en-GB" altLang="en-US"/>
              <a:t>;</a:t>
            </a:r>
          </a:p>
          <a:p>
            <a:endParaRPr lang="en-GB" altLang="en-US"/>
          </a:p>
        </p:txBody>
      </p:sp>
      <p:sp>
        <p:nvSpPr>
          <p:cNvPr id="5" name="Content Placeholder 2">
            <a:extLst>
              <a:ext uri="{FF2B5EF4-FFF2-40B4-BE49-F238E27FC236}">
                <a16:creationId xmlns:a16="http://schemas.microsoft.com/office/drawing/2014/main" id="{FBAB5C2E-3005-4C68-8A68-4EDDE435F69D}"/>
              </a:ext>
            </a:extLst>
          </p:cNvPr>
          <p:cNvSpPr txBox="1">
            <a:spLocks/>
          </p:cNvSpPr>
          <p:nvPr/>
        </p:nvSpPr>
        <p:spPr bwMode="auto">
          <a:xfrm>
            <a:off x="4429125" y="1724025"/>
            <a:ext cx="3656013"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a:solidFill>
                  <a:schemeClr val="tx1"/>
                </a:solidFill>
                <a:latin typeface="+mn-lt"/>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a:solidFill>
                  <a:schemeClr val="tx1"/>
                </a:solidFill>
                <a:latin typeface="+mn-lt"/>
              </a:defRPr>
            </a:lvl3pPr>
            <a:lvl4pPr marL="1600200" indent="-228600" algn="l" rtl="0" eaLnBrk="0" fontAlgn="base" hangingPunct="0">
              <a:spcBef>
                <a:spcPct val="20000"/>
              </a:spcBef>
              <a:spcAft>
                <a:spcPct val="0"/>
              </a:spcAft>
              <a:buClr>
                <a:schemeClr val="hlink"/>
              </a:buClr>
              <a:buChar char="–"/>
              <a:defRPr kumimoji="1">
                <a:solidFill>
                  <a:schemeClr val="tx1"/>
                </a:solidFill>
                <a:latin typeface="+mn-lt"/>
              </a:defRPr>
            </a:lvl4pPr>
            <a:lvl5pPr marL="2057400" indent="-228600" algn="l" rtl="0" eaLnBrk="0" fontAlgn="base" hangingPunct="0">
              <a:spcBef>
                <a:spcPct val="20000"/>
              </a:spcBef>
              <a:spcAft>
                <a:spcPct val="0"/>
              </a:spcAft>
              <a:buChar char="»"/>
              <a:defRPr kumimoji="1">
                <a:solidFill>
                  <a:schemeClr val="tx1"/>
                </a:solidFill>
                <a:latin typeface="+mn-lt"/>
              </a:defRPr>
            </a:lvl5pPr>
            <a:lvl6pPr marL="2514600" indent="-228600" algn="l" rtl="0" eaLnBrk="0" fontAlgn="base" hangingPunct="0">
              <a:spcBef>
                <a:spcPct val="20000"/>
              </a:spcBef>
              <a:spcAft>
                <a:spcPct val="0"/>
              </a:spcAft>
              <a:buChar char="»"/>
              <a:defRPr kumimoji="1">
                <a:solidFill>
                  <a:schemeClr val="tx1"/>
                </a:solidFill>
                <a:latin typeface="+mn-lt"/>
              </a:defRPr>
            </a:lvl6pPr>
            <a:lvl7pPr marL="2971800" indent="-228600" algn="l" rtl="0" eaLnBrk="0" fontAlgn="base" hangingPunct="0">
              <a:spcBef>
                <a:spcPct val="20000"/>
              </a:spcBef>
              <a:spcAft>
                <a:spcPct val="0"/>
              </a:spcAft>
              <a:buChar char="»"/>
              <a:defRPr kumimoji="1">
                <a:solidFill>
                  <a:schemeClr val="tx1"/>
                </a:solidFill>
                <a:latin typeface="+mn-lt"/>
              </a:defRPr>
            </a:lvl7pPr>
            <a:lvl8pPr marL="3429000" indent="-228600" algn="l" rtl="0" eaLnBrk="0" fontAlgn="base" hangingPunct="0">
              <a:spcBef>
                <a:spcPct val="20000"/>
              </a:spcBef>
              <a:spcAft>
                <a:spcPct val="0"/>
              </a:spcAft>
              <a:buChar char="»"/>
              <a:defRPr kumimoji="1">
                <a:solidFill>
                  <a:schemeClr val="tx1"/>
                </a:solidFill>
                <a:latin typeface="+mn-lt"/>
              </a:defRPr>
            </a:lvl8pPr>
            <a:lvl9pPr marL="3886200" indent="-228600" algn="l" rtl="0" eaLnBrk="0" fontAlgn="base" hangingPunct="0">
              <a:spcBef>
                <a:spcPct val="20000"/>
              </a:spcBef>
              <a:spcAft>
                <a:spcPct val="0"/>
              </a:spcAft>
              <a:buChar char="»"/>
              <a:defRPr kumimoji="1">
                <a:solidFill>
                  <a:schemeClr val="tx1"/>
                </a:solidFill>
                <a:latin typeface="+mn-lt"/>
              </a:defRPr>
            </a:lvl9pPr>
          </a:lstStyle>
          <a:p>
            <a:pPr>
              <a:defRPr/>
            </a:pPr>
            <a:endParaRPr lang="en-GB" kern="0" dirty="0"/>
          </a:p>
          <a:p>
            <a:pPr>
              <a:defRPr/>
            </a:pPr>
            <a:endParaRPr lang="en-GB" kern="0" dirty="0"/>
          </a:p>
          <a:p>
            <a:pPr>
              <a:defRPr/>
            </a:pPr>
            <a:r>
              <a:rPr lang="en-GB" kern="0" dirty="0" err="1"/>
              <a:t>boolean</a:t>
            </a:r>
            <a:r>
              <a:rPr lang="en-GB" kern="0" dirty="0"/>
              <a:t> </a:t>
            </a:r>
            <a:r>
              <a:rPr lang="en-GB" kern="0" dirty="0" err="1"/>
              <a:t>isReady</a:t>
            </a:r>
            <a:r>
              <a:rPr lang="en-GB" kern="0" dirty="0"/>
              <a:t>;</a:t>
            </a:r>
          </a:p>
          <a:p>
            <a:pPr>
              <a:defRPr/>
            </a:pPr>
            <a:r>
              <a:rPr lang="en-GB" kern="0" dirty="0" err="1"/>
              <a:t>isReady</a:t>
            </a:r>
            <a:r>
              <a:rPr lang="en-GB" kern="0" dirty="0"/>
              <a:t> = </a:t>
            </a:r>
            <a:r>
              <a:rPr lang="en-GB" i="1" kern="0" dirty="0"/>
              <a:t>value</a:t>
            </a:r>
            <a:r>
              <a:rPr lang="en-GB" kern="0" dirty="0"/>
              <a:t>;</a:t>
            </a:r>
          </a:p>
          <a:p>
            <a:pPr>
              <a:defRPr/>
            </a:pPr>
            <a:endParaRPr lang="en-GB" kern="0" dirty="0"/>
          </a:p>
          <a:p>
            <a:pPr>
              <a:defRPr/>
            </a:pPr>
            <a:r>
              <a:rPr lang="en-GB" kern="0" dirty="0"/>
              <a:t>String </a:t>
            </a:r>
            <a:r>
              <a:rPr lang="en-GB" kern="0" dirty="0" err="1"/>
              <a:t>textNumber</a:t>
            </a:r>
            <a:r>
              <a:rPr lang="en-GB" kern="0" dirty="0"/>
              <a:t>;</a:t>
            </a:r>
          </a:p>
          <a:p>
            <a:pPr>
              <a:defRPr/>
            </a:pPr>
            <a:r>
              <a:rPr lang="en-GB" kern="0" dirty="0" err="1"/>
              <a:t>textNumber</a:t>
            </a:r>
            <a:r>
              <a:rPr lang="en-GB" kern="0" dirty="0"/>
              <a:t> = </a:t>
            </a:r>
            <a:r>
              <a:rPr lang="en-GB" i="1" kern="0" dirty="0"/>
              <a:t>value</a:t>
            </a:r>
            <a:r>
              <a:rPr lang="en-GB" kern="0" dirty="0"/>
              <a:t>;</a:t>
            </a:r>
          </a:p>
          <a:p>
            <a:pPr>
              <a:defRPr/>
            </a:pPr>
            <a:endParaRPr lang="en-GB" kern="0" dirty="0"/>
          </a:p>
          <a:p>
            <a:pPr>
              <a:defRPr/>
            </a:pPr>
            <a:r>
              <a:rPr lang="en-GB" kern="0" dirty="0" err="1"/>
              <a:t>int</a:t>
            </a:r>
            <a:r>
              <a:rPr lang="en-GB" kern="0" dirty="0"/>
              <a:t> </a:t>
            </a:r>
            <a:r>
              <a:rPr lang="en-GB" kern="0" dirty="0" err="1"/>
              <a:t>foundDogs</a:t>
            </a:r>
            <a:r>
              <a:rPr lang="en-GB" kern="0" dirty="0"/>
              <a:t>;</a:t>
            </a:r>
          </a:p>
          <a:p>
            <a:pPr>
              <a:defRPr/>
            </a:pPr>
            <a:r>
              <a:rPr lang="en-GB" kern="0" dirty="0" err="1"/>
              <a:t>foundDogs</a:t>
            </a:r>
            <a:r>
              <a:rPr lang="en-GB" kern="0" dirty="0"/>
              <a:t> = </a:t>
            </a:r>
            <a:r>
              <a:rPr lang="en-GB" i="1" kern="0" dirty="0"/>
              <a:t>value</a:t>
            </a:r>
            <a:r>
              <a:rPr lang="en-GB" kern="0" dirty="0"/>
              <a:t>;</a:t>
            </a:r>
          </a:p>
          <a:p>
            <a:pPr>
              <a:defRPr/>
            </a:pPr>
            <a:endParaRPr lang="en-GB" kern="0" dirty="0"/>
          </a:p>
        </p:txBody>
      </p:sp>
      <p:sp>
        <p:nvSpPr>
          <p:cNvPr id="9222" name="TextBox 5">
            <a:extLst>
              <a:ext uri="{FF2B5EF4-FFF2-40B4-BE49-F238E27FC236}">
                <a16:creationId xmlns:a16="http://schemas.microsoft.com/office/drawing/2014/main" id="{9C817F32-E2FF-4B5A-8E28-27008B6B6070}"/>
              </a:ext>
            </a:extLst>
          </p:cNvPr>
          <p:cNvSpPr txBox="1">
            <a:spLocks noChangeArrowheads="1"/>
          </p:cNvSpPr>
          <p:nvPr/>
        </p:nvSpPr>
        <p:spPr bwMode="auto">
          <a:xfrm>
            <a:off x="3163888" y="5838825"/>
            <a:ext cx="2495550" cy="52387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2800">
                <a:solidFill>
                  <a:srgbClr val="FF0000"/>
                </a:solidFill>
              </a:rPr>
              <a:t>Write the code</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806DA1E4-A0E9-4FF2-8C78-FB6B286C1416}"/>
              </a:ext>
            </a:extLst>
          </p:cNvPr>
          <p:cNvSpPr>
            <a:spLocks noGrp="1"/>
          </p:cNvSpPr>
          <p:nvPr>
            <p:ph type="title"/>
          </p:nvPr>
        </p:nvSpPr>
        <p:spPr/>
        <p:txBody>
          <a:bodyPr/>
          <a:lstStyle/>
          <a:p>
            <a:r>
              <a:rPr lang="en-GB" altLang="en-US"/>
              <a:t>Exercise 3</a:t>
            </a:r>
          </a:p>
        </p:txBody>
      </p:sp>
      <p:sp>
        <p:nvSpPr>
          <p:cNvPr id="10243" name="Content Placeholder 2">
            <a:extLst>
              <a:ext uri="{FF2B5EF4-FFF2-40B4-BE49-F238E27FC236}">
                <a16:creationId xmlns:a16="http://schemas.microsoft.com/office/drawing/2014/main" id="{CC698336-28A2-4E9D-8772-0DA2C1A09D54}"/>
              </a:ext>
            </a:extLst>
          </p:cNvPr>
          <p:cNvSpPr>
            <a:spLocks noGrp="1"/>
          </p:cNvSpPr>
          <p:nvPr>
            <p:ph idx="1"/>
          </p:nvPr>
        </p:nvSpPr>
        <p:spPr>
          <a:xfrm>
            <a:off x="1047750" y="1325563"/>
            <a:ext cx="7029450" cy="4513262"/>
          </a:xfrm>
        </p:spPr>
        <p:txBody>
          <a:bodyPr/>
          <a:lstStyle/>
          <a:p>
            <a:r>
              <a:rPr lang="en-GB" altLang="en-US"/>
              <a:t>Make a list of names of quantities and categorise them as:</a:t>
            </a:r>
          </a:p>
          <a:p>
            <a:pPr lvl="1"/>
            <a:r>
              <a:rPr lang="en-GB" altLang="en-US"/>
              <a:t>integers (whole numbers)</a:t>
            </a:r>
          </a:p>
          <a:p>
            <a:pPr lvl="1"/>
            <a:r>
              <a:rPr lang="en-GB" altLang="en-US"/>
              <a:t>doubles (Floating point numbers)</a:t>
            </a:r>
          </a:p>
          <a:p>
            <a:pPr lvl="1"/>
            <a:r>
              <a:rPr lang="en-GB" altLang="en-US"/>
              <a:t>strings (text)</a:t>
            </a:r>
          </a:p>
          <a:p>
            <a:pPr lvl="1"/>
            <a:r>
              <a:rPr lang="en-GB" altLang="en-US"/>
              <a:t>booleans (true/false)</a:t>
            </a:r>
          </a:p>
          <a:p>
            <a:r>
              <a:rPr lang="en-GB" altLang="en-US"/>
              <a:t>5 or 6 per type</a:t>
            </a:r>
          </a:p>
          <a:p>
            <a:pPr lvl="1"/>
            <a:endParaRPr lang="en-GB" altLang="en-US"/>
          </a:p>
        </p:txBody>
      </p:sp>
      <p:grpSp>
        <p:nvGrpSpPr>
          <p:cNvPr id="10245" name="Group 17">
            <a:extLst>
              <a:ext uri="{FF2B5EF4-FFF2-40B4-BE49-F238E27FC236}">
                <a16:creationId xmlns:a16="http://schemas.microsoft.com/office/drawing/2014/main" id="{9F842428-3F0F-4AA3-BE05-0FA3037B3CCA}"/>
              </a:ext>
            </a:extLst>
          </p:cNvPr>
          <p:cNvGrpSpPr>
            <a:grpSpLocks/>
          </p:cNvGrpSpPr>
          <p:nvPr/>
        </p:nvGrpSpPr>
        <p:grpSpPr bwMode="auto">
          <a:xfrm>
            <a:off x="1925638" y="3970338"/>
            <a:ext cx="5480050" cy="2224087"/>
            <a:chOff x="1925633" y="4209535"/>
            <a:chExt cx="5480183" cy="2224216"/>
          </a:xfrm>
        </p:grpSpPr>
        <p:sp>
          <p:nvSpPr>
            <p:cNvPr id="10246" name="Rectangle 4">
              <a:extLst>
                <a:ext uri="{FF2B5EF4-FFF2-40B4-BE49-F238E27FC236}">
                  <a16:creationId xmlns:a16="http://schemas.microsoft.com/office/drawing/2014/main" id="{72BCFDD4-C302-4B81-9828-32933A56B134}"/>
                </a:ext>
              </a:extLst>
            </p:cNvPr>
            <p:cNvSpPr>
              <a:spLocks noChangeArrowheads="1"/>
            </p:cNvSpPr>
            <p:nvPr/>
          </p:nvSpPr>
          <p:spPr bwMode="auto">
            <a:xfrm>
              <a:off x="1935892" y="4209535"/>
              <a:ext cx="5469924" cy="2224216"/>
            </a:xfrm>
            <a:prstGeom prst="rect">
              <a:avLst/>
            </a:prstGeom>
            <a:solidFill>
              <a:schemeClr val="bg1"/>
            </a:solidFill>
            <a:ln w="25400"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endParaRPr kumimoji="0" lang="en-GB" altLang="en-US" sz="1800"/>
            </a:p>
          </p:txBody>
        </p:sp>
        <p:cxnSp>
          <p:nvCxnSpPr>
            <p:cNvPr id="10247" name="Straight Connector 6">
              <a:extLst>
                <a:ext uri="{FF2B5EF4-FFF2-40B4-BE49-F238E27FC236}">
                  <a16:creationId xmlns:a16="http://schemas.microsoft.com/office/drawing/2014/main" id="{68C8A857-DE44-4DA1-8D9F-D0CFAA1148D4}"/>
                </a:ext>
              </a:extLst>
            </p:cNvPr>
            <p:cNvCxnSpPr>
              <a:cxnSpLocks noChangeShapeType="1"/>
              <a:stCxn id="10246" idx="0"/>
              <a:endCxn id="10246" idx="2"/>
            </p:cNvCxnSpPr>
            <p:nvPr/>
          </p:nvCxnSpPr>
          <p:spPr bwMode="auto">
            <a:xfrm>
              <a:off x="4670854" y="4209535"/>
              <a:ext cx="0" cy="2224216"/>
            </a:xfrm>
            <a:prstGeom prst="line">
              <a:avLst/>
            </a:prstGeom>
            <a:noFill/>
            <a:ln w="9525" algn="ctr">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248" name="Straight Connector 8">
              <a:extLst>
                <a:ext uri="{FF2B5EF4-FFF2-40B4-BE49-F238E27FC236}">
                  <a16:creationId xmlns:a16="http://schemas.microsoft.com/office/drawing/2014/main" id="{FD0B5E19-1AD5-4D3E-8230-AF31ED1D2B2D}"/>
                </a:ext>
              </a:extLst>
            </p:cNvPr>
            <p:cNvCxnSpPr>
              <a:cxnSpLocks noChangeShapeType="1"/>
              <a:stCxn id="10246" idx="1"/>
            </p:cNvCxnSpPr>
            <p:nvPr/>
          </p:nvCxnSpPr>
          <p:spPr bwMode="auto">
            <a:xfrm>
              <a:off x="1935892" y="5321643"/>
              <a:ext cx="5469924" cy="0"/>
            </a:xfrm>
            <a:prstGeom prst="line">
              <a:avLst/>
            </a:prstGeom>
            <a:noFill/>
            <a:ln w="9525" algn="ctr">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0249" name="TextBox 9">
              <a:extLst>
                <a:ext uri="{FF2B5EF4-FFF2-40B4-BE49-F238E27FC236}">
                  <a16:creationId xmlns:a16="http://schemas.microsoft.com/office/drawing/2014/main" id="{C5D92D17-52B8-4DF6-90A6-D92896513FAB}"/>
                </a:ext>
              </a:extLst>
            </p:cNvPr>
            <p:cNvSpPr txBox="1">
              <a:spLocks noChangeArrowheads="1"/>
            </p:cNvSpPr>
            <p:nvPr/>
          </p:nvSpPr>
          <p:spPr bwMode="auto">
            <a:xfrm>
              <a:off x="1935892" y="4209535"/>
              <a:ext cx="42832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int</a:t>
              </a:r>
            </a:p>
          </p:txBody>
        </p:sp>
        <p:sp>
          <p:nvSpPr>
            <p:cNvPr id="10250" name="TextBox 10">
              <a:extLst>
                <a:ext uri="{FF2B5EF4-FFF2-40B4-BE49-F238E27FC236}">
                  <a16:creationId xmlns:a16="http://schemas.microsoft.com/office/drawing/2014/main" id="{7AE2B138-9373-4E61-B559-DF52C3B59AA5}"/>
                </a:ext>
              </a:extLst>
            </p:cNvPr>
            <p:cNvSpPr txBox="1">
              <a:spLocks noChangeArrowheads="1"/>
            </p:cNvSpPr>
            <p:nvPr/>
          </p:nvSpPr>
          <p:spPr bwMode="auto">
            <a:xfrm>
              <a:off x="1925633" y="5321643"/>
              <a:ext cx="87716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double</a:t>
              </a:r>
            </a:p>
          </p:txBody>
        </p:sp>
        <p:sp>
          <p:nvSpPr>
            <p:cNvPr id="10251" name="TextBox 11">
              <a:extLst>
                <a:ext uri="{FF2B5EF4-FFF2-40B4-BE49-F238E27FC236}">
                  <a16:creationId xmlns:a16="http://schemas.microsoft.com/office/drawing/2014/main" id="{B734045D-2289-4D20-B1FC-C3614BE5B126}"/>
                </a:ext>
              </a:extLst>
            </p:cNvPr>
            <p:cNvSpPr txBox="1">
              <a:spLocks noChangeArrowheads="1"/>
            </p:cNvSpPr>
            <p:nvPr/>
          </p:nvSpPr>
          <p:spPr bwMode="auto">
            <a:xfrm>
              <a:off x="4676197" y="5304830"/>
              <a:ext cx="1005428" cy="3693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boolean</a:t>
              </a:r>
            </a:p>
          </p:txBody>
        </p:sp>
        <p:sp>
          <p:nvSpPr>
            <p:cNvPr id="10252" name="TextBox 12">
              <a:extLst>
                <a:ext uri="{FF2B5EF4-FFF2-40B4-BE49-F238E27FC236}">
                  <a16:creationId xmlns:a16="http://schemas.microsoft.com/office/drawing/2014/main" id="{E4D98290-B223-4575-8E45-9D5D378C15CA}"/>
                </a:ext>
              </a:extLst>
            </p:cNvPr>
            <p:cNvSpPr txBox="1">
              <a:spLocks noChangeArrowheads="1"/>
            </p:cNvSpPr>
            <p:nvPr/>
          </p:nvSpPr>
          <p:spPr bwMode="auto">
            <a:xfrm>
              <a:off x="4651608" y="4209535"/>
              <a:ext cx="787414" cy="3693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800"/>
                <a:t>String</a:t>
              </a:r>
            </a:p>
          </p:txBody>
        </p:sp>
        <p:sp>
          <p:nvSpPr>
            <p:cNvPr id="10253" name="TextBox 13">
              <a:extLst>
                <a:ext uri="{FF2B5EF4-FFF2-40B4-BE49-F238E27FC236}">
                  <a16:creationId xmlns:a16="http://schemas.microsoft.com/office/drawing/2014/main" id="{A2A56FE0-E128-48BE-A952-ED96750D6389}"/>
                </a:ext>
              </a:extLst>
            </p:cNvPr>
            <p:cNvSpPr txBox="1">
              <a:spLocks noChangeArrowheads="1"/>
            </p:cNvSpPr>
            <p:nvPr/>
          </p:nvSpPr>
          <p:spPr bwMode="auto">
            <a:xfrm>
              <a:off x="2503434" y="4509183"/>
              <a:ext cx="2167419"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A count of something</a:t>
              </a:r>
            </a:p>
          </p:txBody>
        </p:sp>
        <p:sp>
          <p:nvSpPr>
            <p:cNvPr id="10254" name="TextBox 14">
              <a:extLst>
                <a:ext uri="{FF2B5EF4-FFF2-40B4-BE49-F238E27FC236}">
                  <a16:creationId xmlns:a16="http://schemas.microsoft.com/office/drawing/2014/main" id="{5F19F942-96AB-43D4-A966-1A384F43AA95}"/>
                </a:ext>
              </a:extLst>
            </p:cNvPr>
            <p:cNvSpPr txBox="1">
              <a:spLocks noChangeArrowheads="1"/>
            </p:cNvSpPr>
            <p:nvPr/>
          </p:nvSpPr>
          <p:spPr bwMode="auto">
            <a:xfrm>
              <a:off x="2556575" y="5609883"/>
              <a:ext cx="2123456"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The cost of something</a:t>
              </a:r>
            </a:p>
          </p:txBody>
        </p:sp>
        <p:sp>
          <p:nvSpPr>
            <p:cNvPr id="10255" name="TextBox 15">
              <a:extLst>
                <a:ext uri="{FF2B5EF4-FFF2-40B4-BE49-F238E27FC236}">
                  <a16:creationId xmlns:a16="http://schemas.microsoft.com/office/drawing/2014/main" id="{F714D602-AAB1-4D8C-8418-A7BDAF0B73B9}"/>
                </a:ext>
              </a:extLst>
            </p:cNvPr>
            <p:cNvSpPr txBox="1">
              <a:spLocks noChangeArrowheads="1"/>
            </p:cNvSpPr>
            <p:nvPr/>
          </p:nvSpPr>
          <p:spPr bwMode="auto">
            <a:xfrm>
              <a:off x="5226038" y="4513299"/>
              <a:ext cx="2167419"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Names of things</a:t>
              </a:r>
            </a:p>
          </p:txBody>
        </p:sp>
        <p:sp>
          <p:nvSpPr>
            <p:cNvPr id="10256" name="TextBox 16">
              <a:extLst>
                <a:ext uri="{FF2B5EF4-FFF2-40B4-BE49-F238E27FC236}">
                  <a16:creationId xmlns:a16="http://schemas.microsoft.com/office/drawing/2014/main" id="{AD397C68-EEA0-4D84-87A3-6FBB391C93F0}"/>
                </a:ext>
              </a:extLst>
            </p:cNvPr>
            <p:cNvSpPr txBox="1">
              <a:spLocks noChangeArrowheads="1"/>
            </p:cNvSpPr>
            <p:nvPr/>
          </p:nvSpPr>
          <p:spPr bwMode="auto">
            <a:xfrm>
              <a:off x="5200533" y="5654159"/>
              <a:ext cx="2167419"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An action that might be taken</a:t>
              </a:r>
            </a:p>
          </p:txBody>
        </p:sp>
      </p:gr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1F3438BD-9209-45A4-8334-4181319C4879}"/>
              </a:ext>
            </a:extLst>
          </p:cNvPr>
          <p:cNvSpPr>
            <a:spLocks noGrp="1"/>
          </p:cNvSpPr>
          <p:nvPr>
            <p:ph type="title"/>
          </p:nvPr>
        </p:nvSpPr>
        <p:spPr/>
        <p:txBody>
          <a:bodyPr/>
          <a:lstStyle/>
          <a:p>
            <a:r>
              <a:rPr lang="en-GB" altLang="en-US"/>
              <a:t>Exercise 4</a:t>
            </a:r>
          </a:p>
        </p:txBody>
      </p:sp>
      <p:sp>
        <p:nvSpPr>
          <p:cNvPr id="11267" name="Content Placeholder 2">
            <a:extLst>
              <a:ext uri="{FF2B5EF4-FFF2-40B4-BE49-F238E27FC236}">
                <a16:creationId xmlns:a16="http://schemas.microsoft.com/office/drawing/2014/main" id="{64DE4C94-E5F6-4774-8E35-EF9ED80BB615}"/>
              </a:ext>
            </a:extLst>
          </p:cNvPr>
          <p:cNvSpPr>
            <a:spLocks noGrp="1"/>
          </p:cNvSpPr>
          <p:nvPr>
            <p:ph idx="1"/>
          </p:nvPr>
        </p:nvSpPr>
        <p:spPr>
          <a:xfrm>
            <a:off x="1047750" y="1724025"/>
            <a:ext cx="3516313" cy="4114800"/>
          </a:xfrm>
        </p:spPr>
        <p:txBody>
          <a:bodyPr/>
          <a:lstStyle/>
          <a:p>
            <a:r>
              <a:rPr lang="en-GB" altLang="en-US"/>
              <a:t>Complete the following:</a:t>
            </a:r>
          </a:p>
          <a:p>
            <a:endParaRPr lang="en-GB" altLang="en-US"/>
          </a:p>
          <a:p>
            <a:r>
              <a:rPr lang="en-GB" altLang="en-US" i="1"/>
              <a:t>type</a:t>
            </a:r>
            <a:r>
              <a:rPr lang="en-GB" altLang="en-US"/>
              <a:t> numberOfItems;</a:t>
            </a:r>
          </a:p>
          <a:p>
            <a:r>
              <a:rPr lang="en-GB" altLang="en-US"/>
              <a:t>numberOfItems = </a:t>
            </a:r>
            <a:r>
              <a:rPr lang="en-GB" altLang="en-US" i="1"/>
              <a:t>value</a:t>
            </a:r>
            <a:r>
              <a:rPr lang="en-GB" altLang="en-US"/>
              <a:t>;</a:t>
            </a:r>
          </a:p>
          <a:p>
            <a:endParaRPr lang="en-GB" altLang="en-US"/>
          </a:p>
          <a:p>
            <a:r>
              <a:rPr lang="en-GB" altLang="en-US" i="1"/>
              <a:t>type</a:t>
            </a:r>
            <a:r>
              <a:rPr lang="en-GB" altLang="en-US"/>
              <a:t> totalCost;</a:t>
            </a:r>
          </a:p>
          <a:p>
            <a:r>
              <a:rPr lang="en-GB" altLang="en-US"/>
              <a:t>totalCost = </a:t>
            </a:r>
            <a:r>
              <a:rPr lang="en-GB" altLang="en-US" i="1"/>
              <a:t>value</a:t>
            </a:r>
            <a:r>
              <a:rPr lang="en-GB" altLang="en-US"/>
              <a:t>;</a:t>
            </a:r>
          </a:p>
          <a:p>
            <a:endParaRPr lang="en-GB" altLang="en-US"/>
          </a:p>
          <a:p>
            <a:r>
              <a:rPr lang="en-GB" altLang="en-US" i="1"/>
              <a:t>type</a:t>
            </a:r>
            <a:r>
              <a:rPr lang="en-GB" altLang="en-US"/>
              <a:t> carCount;</a:t>
            </a:r>
          </a:p>
          <a:p>
            <a:r>
              <a:rPr lang="en-GB" altLang="en-US"/>
              <a:t>carCount = </a:t>
            </a:r>
            <a:r>
              <a:rPr lang="en-GB" altLang="en-US" i="1"/>
              <a:t>value</a:t>
            </a:r>
            <a:r>
              <a:rPr lang="en-GB" altLang="en-US"/>
              <a:t>;</a:t>
            </a:r>
          </a:p>
          <a:p>
            <a:endParaRPr lang="en-GB" altLang="en-US"/>
          </a:p>
          <a:p>
            <a:endParaRPr lang="en-GB" altLang="en-US"/>
          </a:p>
        </p:txBody>
      </p:sp>
      <p:sp>
        <p:nvSpPr>
          <p:cNvPr id="5" name="Content Placeholder 2">
            <a:extLst>
              <a:ext uri="{FF2B5EF4-FFF2-40B4-BE49-F238E27FC236}">
                <a16:creationId xmlns:a16="http://schemas.microsoft.com/office/drawing/2014/main" id="{94B84F15-726B-41F4-84D2-57684D764928}"/>
              </a:ext>
            </a:extLst>
          </p:cNvPr>
          <p:cNvSpPr txBox="1">
            <a:spLocks/>
          </p:cNvSpPr>
          <p:nvPr/>
        </p:nvSpPr>
        <p:spPr bwMode="auto">
          <a:xfrm>
            <a:off x="4600575" y="1724025"/>
            <a:ext cx="3516313"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a:solidFill>
                  <a:schemeClr val="tx1"/>
                </a:solidFill>
                <a:latin typeface="+mn-lt"/>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a:solidFill>
                  <a:schemeClr val="tx1"/>
                </a:solidFill>
                <a:latin typeface="+mn-lt"/>
              </a:defRPr>
            </a:lvl3pPr>
            <a:lvl4pPr marL="1600200" indent="-228600" algn="l" rtl="0" eaLnBrk="0" fontAlgn="base" hangingPunct="0">
              <a:spcBef>
                <a:spcPct val="20000"/>
              </a:spcBef>
              <a:spcAft>
                <a:spcPct val="0"/>
              </a:spcAft>
              <a:buClr>
                <a:schemeClr val="hlink"/>
              </a:buClr>
              <a:buChar char="–"/>
              <a:defRPr kumimoji="1">
                <a:solidFill>
                  <a:schemeClr val="tx1"/>
                </a:solidFill>
                <a:latin typeface="+mn-lt"/>
              </a:defRPr>
            </a:lvl4pPr>
            <a:lvl5pPr marL="2057400" indent="-228600" algn="l" rtl="0" eaLnBrk="0" fontAlgn="base" hangingPunct="0">
              <a:spcBef>
                <a:spcPct val="20000"/>
              </a:spcBef>
              <a:spcAft>
                <a:spcPct val="0"/>
              </a:spcAft>
              <a:buChar char="»"/>
              <a:defRPr kumimoji="1">
                <a:solidFill>
                  <a:schemeClr val="tx1"/>
                </a:solidFill>
                <a:latin typeface="+mn-lt"/>
              </a:defRPr>
            </a:lvl5pPr>
            <a:lvl6pPr marL="2514600" indent="-228600" algn="l" rtl="0" eaLnBrk="0" fontAlgn="base" hangingPunct="0">
              <a:spcBef>
                <a:spcPct val="20000"/>
              </a:spcBef>
              <a:spcAft>
                <a:spcPct val="0"/>
              </a:spcAft>
              <a:buChar char="»"/>
              <a:defRPr kumimoji="1">
                <a:solidFill>
                  <a:schemeClr val="tx1"/>
                </a:solidFill>
                <a:latin typeface="+mn-lt"/>
              </a:defRPr>
            </a:lvl6pPr>
            <a:lvl7pPr marL="2971800" indent="-228600" algn="l" rtl="0" eaLnBrk="0" fontAlgn="base" hangingPunct="0">
              <a:spcBef>
                <a:spcPct val="20000"/>
              </a:spcBef>
              <a:spcAft>
                <a:spcPct val="0"/>
              </a:spcAft>
              <a:buChar char="»"/>
              <a:defRPr kumimoji="1">
                <a:solidFill>
                  <a:schemeClr val="tx1"/>
                </a:solidFill>
                <a:latin typeface="+mn-lt"/>
              </a:defRPr>
            </a:lvl7pPr>
            <a:lvl8pPr marL="3429000" indent="-228600" algn="l" rtl="0" eaLnBrk="0" fontAlgn="base" hangingPunct="0">
              <a:spcBef>
                <a:spcPct val="20000"/>
              </a:spcBef>
              <a:spcAft>
                <a:spcPct val="0"/>
              </a:spcAft>
              <a:buChar char="»"/>
              <a:defRPr kumimoji="1">
                <a:solidFill>
                  <a:schemeClr val="tx1"/>
                </a:solidFill>
                <a:latin typeface="+mn-lt"/>
              </a:defRPr>
            </a:lvl8pPr>
            <a:lvl9pPr marL="3886200" indent="-228600" algn="l" rtl="0" eaLnBrk="0" fontAlgn="base" hangingPunct="0">
              <a:spcBef>
                <a:spcPct val="20000"/>
              </a:spcBef>
              <a:spcAft>
                <a:spcPct val="0"/>
              </a:spcAft>
              <a:buChar char="»"/>
              <a:defRPr kumimoji="1">
                <a:solidFill>
                  <a:schemeClr val="tx1"/>
                </a:solidFill>
                <a:latin typeface="+mn-lt"/>
              </a:defRPr>
            </a:lvl9pPr>
          </a:lstStyle>
          <a:p>
            <a:pPr>
              <a:defRPr/>
            </a:pPr>
            <a:endParaRPr lang="en-GB" kern="0" dirty="0"/>
          </a:p>
          <a:p>
            <a:pPr>
              <a:defRPr/>
            </a:pPr>
            <a:endParaRPr lang="en-GB" kern="0" dirty="0"/>
          </a:p>
          <a:p>
            <a:pPr>
              <a:defRPr/>
            </a:pPr>
            <a:r>
              <a:rPr lang="en-GB" i="1" kern="0" dirty="0"/>
              <a:t>type</a:t>
            </a:r>
            <a:r>
              <a:rPr lang="en-GB" kern="0" dirty="0"/>
              <a:t> </a:t>
            </a:r>
            <a:r>
              <a:rPr lang="en-GB" kern="0" dirty="0" err="1"/>
              <a:t>partName</a:t>
            </a:r>
            <a:r>
              <a:rPr lang="en-GB" kern="0" dirty="0"/>
              <a:t>;</a:t>
            </a:r>
          </a:p>
          <a:p>
            <a:pPr>
              <a:defRPr/>
            </a:pPr>
            <a:r>
              <a:rPr lang="en-GB" kern="0" dirty="0" err="1"/>
              <a:t>partName</a:t>
            </a:r>
            <a:r>
              <a:rPr lang="en-GB" kern="0" dirty="0"/>
              <a:t> = </a:t>
            </a:r>
            <a:r>
              <a:rPr lang="en-GB" i="1" kern="0" dirty="0"/>
              <a:t>value</a:t>
            </a:r>
            <a:r>
              <a:rPr lang="en-GB" kern="0" dirty="0"/>
              <a:t>;</a:t>
            </a:r>
          </a:p>
          <a:p>
            <a:pPr>
              <a:defRPr/>
            </a:pPr>
            <a:endParaRPr lang="en-GB" kern="0" dirty="0"/>
          </a:p>
          <a:p>
            <a:pPr>
              <a:defRPr/>
            </a:pPr>
            <a:r>
              <a:rPr lang="en-GB" i="1" kern="0" dirty="0"/>
              <a:t>type</a:t>
            </a:r>
            <a:r>
              <a:rPr lang="en-GB" kern="0" dirty="0"/>
              <a:t> </a:t>
            </a:r>
            <a:r>
              <a:rPr lang="en-GB" kern="0" dirty="0" err="1"/>
              <a:t>postCode</a:t>
            </a:r>
            <a:r>
              <a:rPr lang="en-GB" kern="0" dirty="0"/>
              <a:t>;</a:t>
            </a:r>
          </a:p>
          <a:p>
            <a:pPr>
              <a:defRPr/>
            </a:pPr>
            <a:r>
              <a:rPr lang="en-GB" kern="0" dirty="0" err="1"/>
              <a:t>postCode</a:t>
            </a:r>
            <a:r>
              <a:rPr lang="en-GB" kern="0" dirty="0"/>
              <a:t> = </a:t>
            </a:r>
            <a:r>
              <a:rPr lang="en-GB" i="1" kern="0" dirty="0"/>
              <a:t>value</a:t>
            </a:r>
            <a:r>
              <a:rPr lang="en-GB" kern="0" dirty="0"/>
              <a:t>;</a:t>
            </a:r>
          </a:p>
          <a:p>
            <a:pPr>
              <a:defRPr/>
            </a:pPr>
            <a:endParaRPr lang="en-GB" kern="0" dirty="0"/>
          </a:p>
          <a:p>
            <a:pPr>
              <a:defRPr/>
            </a:pPr>
            <a:r>
              <a:rPr lang="en-GB" i="1" kern="0" dirty="0"/>
              <a:t>type</a:t>
            </a:r>
            <a:r>
              <a:rPr lang="en-GB" kern="0" dirty="0"/>
              <a:t> </a:t>
            </a:r>
            <a:r>
              <a:rPr lang="en-GB" kern="0" dirty="0" err="1"/>
              <a:t>telephoneNumber</a:t>
            </a:r>
            <a:r>
              <a:rPr lang="en-GB" kern="0" dirty="0"/>
              <a:t>;</a:t>
            </a:r>
          </a:p>
          <a:p>
            <a:pPr>
              <a:defRPr/>
            </a:pPr>
            <a:r>
              <a:rPr lang="en-GB" kern="0" dirty="0" err="1"/>
              <a:t>telephoneNumber</a:t>
            </a:r>
            <a:r>
              <a:rPr lang="en-GB" kern="0" dirty="0"/>
              <a:t> = </a:t>
            </a:r>
            <a:r>
              <a:rPr lang="en-GB" i="1" kern="0" dirty="0"/>
              <a:t>value</a:t>
            </a:r>
            <a:r>
              <a:rPr lang="en-GB" kern="0" dirty="0"/>
              <a:t>;</a:t>
            </a:r>
          </a:p>
          <a:p>
            <a:pPr>
              <a:defRPr/>
            </a:pPr>
            <a:endParaRPr lang="en-GB" kern="0" dirty="0"/>
          </a:p>
          <a:p>
            <a:pPr>
              <a:defRPr/>
            </a:pPr>
            <a:endParaRPr lang="en-GB" kern="0" dirty="0"/>
          </a:p>
        </p:txBody>
      </p:sp>
      <p:sp>
        <p:nvSpPr>
          <p:cNvPr id="11270" name="TextBox 5">
            <a:extLst>
              <a:ext uri="{FF2B5EF4-FFF2-40B4-BE49-F238E27FC236}">
                <a16:creationId xmlns:a16="http://schemas.microsoft.com/office/drawing/2014/main" id="{7B89CF2F-6B40-4CDE-911C-1A5EE94EFF62}"/>
              </a:ext>
            </a:extLst>
          </p:cNvPr>
          <p:cNvSpPr txBox="1">
            <a:spLocks noChangeArrowheads="1"/>
          </p:cNvSpPr>
          <p:nvPr/>
        </p:nvSpPr>
        <p:spPr bwMode="auto">
          <a:xfrm>
            <a:off x="3163888" y="5838825"/>
            <a:ext cx="2495550" cy="52387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2800">
                <a:solidFill>
                  <a:srgbClr val="FF0000"/>
                </a:solidFill>
              </a:rPr>
              <a:t>Write the code</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26EB0933-E274-48D0-85E6-A3C5D7BF9551}"/>
              </a:ext>
            </a:extLst>
          </p:cNvPr>
          <p:cNvSpPr>
            <a:spLocks noGrp="1"/>
          </p:cNvSpPr>
          <p:nvPr>
            <p:ph type="title"/>
          </p:nvPr>
        </p:nvSpPr>
        <p:spPr/>
        <p:txBody>
          <a:bodyPr/>
          <a:lstStyle/>
          <a:p>
            <a:r>
              <a:rPr lang="en-GB" altLang="en-US"/>
              <a:t>Literal Values</a:t>
            </a:r>
          </a:p>
        </p:txBody>
      </p:sp>
      <p:sp>
        <p:nvSpPr>
          <p:cNvPr id="12291" name="Content Placeholder 2">
            <a:extLst>
              <a:ext uri="{FF2B5EF4-FFF2-40B4-BE49-F238E27FC236}">
                <a16:creationId xmlns:a16="http://schemas.microsoft.com/office/drawing/2014/main" id="{4ABDF16F-E520-417D-ABE1-96CE4CE6D326}"/>
              </a:ext>
            </a:extLst>
          </p:cNvPr>
          <p:cNvSpPr>
            <a:spLocks noGrp="1"/>
          </p:cNvSpPr>
          <p:nvPr>
            <p:ph idx="1"/>
          </p:nvPr>
        </p:nvSpPr>
        <p:spPr>
          <a:xfrm>
            <a:off x="1150938" y="1709738"/>
            <a:ext cx="7029450" cy="4114800"/>
          </a:xfrm>
        </p:spPr>
        <p:txBody>
          <a:bodyPr/>
          <a:lstStyle/>
          <a:p>
            <a:r>
              <a:rPr lang="en-GB" altLang="en-US"/>
              <a:t>We should avoid using fixed values in our code</a:t>
            </a:r>
          </a:p>
          <a:p>
            <a:r>
              <a:rPr lang="en-GB" altLang="en-US"/>
              <a:t>Instead we should name them</a:t>
            </a:r>
          </a:p>
        </p:txBody>
      </p:sp>
      <p:sp>
        <p:nvSpPr>
          <p:cNvPr id="12293" name="TextBox 4">
            <a:extLst>
              <a:ext uri="{FF2B5EF4-FFF2-40B4-BE49-F238E27FC236}">
                <a16:creationId xmlns:a16="http://schemas.microsoft.com/office/drawing/2014/main" id="{572BEA0E-EC9A-40E7-8E5E-8F13D251E9B4}"/>
              </a:ext>
            </a:extLst>
          </p:cNvPr>
          <p:cNvSpPr txBox="1">
            <a:spLocks noChangeArrowheads="1"/>
          </p:cNvSpPr>
          <p:nvPr/>
        </p:nvSpPr>
        <p:spPr bwMode="auto">
          <a:xfrm>
            <a:off x="1939925" y="2805113"/>
            <a:ext cx="4846638"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static  final   type   </a:t>
            </a:r>
            <a:r>
              <a:rPr kumimoji="0" lang="en-GB" altLang="en-US" sz="1800" i="1"/>
              <a:t>LITERALVALUE</a:t>
            </a:r>
            <a:r>
              <a:rPr kumimoji="0" lang="en-GB" altLang="en-US" sz="1800"/>
              <a:t>  =   value</a:t>
            </a:r>
            <a:r>
              <a:rPr kumimoji="0" lang="en-GB" altLang="en-US" sz="1800" b="1">
                <a:solidFill>
                  <a:srgbClr val="FF0000"/>
                </a:solidFill>
              </a:rPr>
              <a:t>;</a:t>
            </a:r>
          </a:p>
          <a:p>
            <a:pPr>
              <a:spcBef>
                <a:spcPct val="0"/>
              </a:spcBef>
              <a:buClrTx/>
              <a:buSzTx/>
              <a:buFontTx/>
              <a:buNone/>
            </a:pPr>
            <a:endParaRPr kumimoji="0" lang="en-GB" altLang="en-US" sz="1800" b="1"/>
          </a:p>
          <a:p>
            <a:pPr>
              <a:spcBef>
                <a:spcPct val="0"/>
              </a:spcBef>
              <a:buClrTx/>
              <a:buSzTx/>
              <a:buFontTx/>
              <a:buNone/>
            </a:pPr>
            <a:r>
              <a:rPr kumimoji="0" lang="en-GB" altLang="en-US" sz="1800" b="1"/>
              <a:t>Example</a:t>
            </a:r>
            <a:br>
              <a:rPr kumimoji="0" lang="en-GB" altLang="en-US" sz="1800" b="1"/>
            </a:br>
            <a:endParaRPr kumimoji="0" lang="en-GB" altLang="en-US" sz="1800" b="1"/>
          </a:p>
        </p:txBody>
      </p:sp>
      <p:sp>
        <p:nvSpPr>
          <p:cNvPr id="12294" name="TextBox 5">
            <a:extLst>
              <a:ext uri="{FF2B5EF4-FFF2-40B4-BE49-F238E27FC236}">
                <a16:creationId xmlns:a16="http://schemas.microsoft.com/office/drawing/2014/main" id="{CF76943D-1BCA-4C16-AF6F-70B6527EDDD4}"/>
              </a:ext>
            </a:extLst>
          </p:cNvPr>
          <p:cNvSpPr txBox="1">
            <a:spLocks noChangeArrowheads="1"/>
          </p:cNvSpPr>
          <p:nvPr/>
        </p:nvSpPr>
        <p:spPr bwMode="auto">
          <a:xfrm>
            <a:off x="1939925" y="3767138"/>
            <a:ext cx="4730750" cy="2308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static final double </a:t>
            </a:r>
            <a:r>
              <a:rPr kumimoji="0" lang="en-GB" altLang="en-US" sz="1800" b="1"/>
              <a:t>PI</a:t>
            </a:r>
            <a:r>
              <a:rPr kumimoji="0" lang="en-GB" altLang="en-US" sz="1800"/>
              <a:t> = 3.14159;</a:t>
            </a:r>
            <a:endParaRPr kumimoji="0" lang="en-GB" altLang="en-US" sz="1800" b="1"/>
          </a:p>
          <a:p>
            <a:pPr>
              <a:spcBef>
                <a:spcPct val="0"/>
              </a:spcBef>
              <a:buClrTx/>
              <a:buSzTx/>
              <a:buFontTx/>
              <a:buNone/>
            </a:pPr>
            <a:endParaRPr kumimoji="0" lang="en-GB" altLang="en-US" sz="1800"/>
          </a:p>
          <a:p>
            <a:pPr>
              <a:spcBef>
                <a:spcPct val="0"/>
              </a:spcBef>
              <a:buClrTx/>
              <a:buSzTx/>
              <a:buFontTx/>
              <a:buNone/>
            </a:pPr>
            <a:r>
              <a:rPr kumimoji="0" lang="en-GB" altLang="en-US" sz="1800"/>
              <a:t>public static void main(String args[ ])</a:t>
            </a:r>
          </a:p>
          <a:p>
            <a:pPr>
              <a:spcBef>
                <a:spcPct val="0"/>
              </a:spcBef>
              <a:buClrTx/>
              <a:buSzTx/>
              <a:buFontTx/>
              <a:buNone/>
            </a:pPr>
            <a:r>
              <a:rPr kumimoji="0" lang="en-GB" altLang="en-US" sz="1800"/>
              <a:t>{</a:t>
            </a:r>
          </a:p>
          <a:p>
            <a:pPr>
              <a:spcBef>
                <a:spcPct val="0"/>
              </a:spcBef>
              <a:buClrTx/>
              <a:buSzTx/>
              <a:buFontTx/>
              <a:buNone/>
            </a:pPr>
            <a:r>
              <a:rPr kumimoji="0" lang="en-GB" altLang="en-US" sz="1800"/>
              <a:t>       double radius = 2;</a:t>
            </a:r>
            <a:br>
              <a:rPr kumimoji="0" lang="en-GB" altLang="en-US" sz="1800"/>
            </a:br>
            <a:r>
              <a:rPr kumimoji="0" lang="en-GB" altLang="en-US" sz="1800"/>
              <a:t>       double circumference = (2 * </a:t>
            </a:r>
            <a:r>
              <a:rPr kumimoji="0" lang="en-GB" altLang="en-US" sz="1800" b="1"/>
              <a:t>PI</a:t>
            </a:r>
            <a:r>
              <a:rPr kumimoji="0" lang="en-GB" altLang="en-US" sz="1800"/>
              <a:t>) * radius;</a:t>
            </a:r>
          </a:p>
          <a:p>
            <a:pPr>
              <a:spcBef>
                <a:spcPct val="0"/>
              </a:spcBef>
              <a:buClrTx/>
              <a:buSzTx/>
              <a:buFontTx/>
              <a:buNone/>
            </a:pPr>
            <a:r>
              <a:rPr kumimoji="0" lang="en-GB" altLang="en-US" sz="1800"/>
              <a:t>}</a:t>
            </a:r>
          </a:p>
          <a:p>
            <a:pPr>
              <a:spcBef>
                <a:spcPct val="0"/>
              </a:spcBef>
              <a:buClrTx/>
              <a:buSzTx/>
              <a:buFontTx/>
              <a:buNone/>
            </a:pPr>
            <a:endParaRPr kumimoji="0" lang="en-GB" altLang="en-US" sz="180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0E781321-9D9E-4EB7-8B30-311FDC649869}"/>
              </a:ext>
            </a:extLst>
          </p:cNvPr>
          <p:cNvSpPr>
            <a:spLocks noGrp="1"/>
          </p:cNvSpPr>
          <p:nvPr>
            <p:ph type="title"/>
          </p:nvPr>
        </p:nvSpPr>
        <p:spPr/>
        <p:txBody>
          <a:bodyPr/>
          <a:lstStyle/>
          <a:p>
            <a:r>
              <a:rPr lang="en-GB" altLang="en-US"/>
              <a:t>Enum Types</a:t>
            </a:r>
          </a:p>
        </p:txBody>
      </p:sp>
      <p:sp>
        <p:nvSpPr>
          <p:cNvPr id="3" name="Content Placeholder 2">
            <a:extLst>
              <a:ext uri="{FF2B5EF4-FFF2-40B4-BE49-F238E27FC236}">
                <a16:creationId xmlns:a16="http://schemas.microsoft.com/office/drawing/2014/main" id="{9FC9303F-7E8E-4CE2-B6C5-3DA26B9C0FBE}"/>
              </a:ext>
            </a:extLst>
          </p:cNvPr>
          <p:cNvSpPr>
            <a:spLocks noGrp="1"/>
          </p:cNvSpPr>
          <p:nvPr>
            <p:ph idx="1"/>
          </p:nvPr>
        </p:nvSpPr>
        <p:spPr>
          <a:xfrm>
            <a:off x="1047750" y="955675"/>
            <a:ext cx="7029450" cy="4883150"/>
          </a:xfrm>
        </p:spPr>
        <p:txBody>
          <a:bodyPr/>
          <a:lstStyle/>
          <a:p>
            <a:pPr>
              <a:defRPr/>
            </a:pPr>
            <a:r>
              <a:rPr lang="en-GB" dirty="0"/>
              <a:t>Define your own type of variable with SPECIFIC named “values”</a:t>
            </a:r>
          </a:p>
          <a:p>
            <a:pPr>
              <a:defRPr/>
            </a:pPr>
            <a:r>
              <a:rPr lang="en-GB" dirty="0"/>
              <a:t>Declaration</a:t>
            </a:r>
          </a:p>
          <a:p>
            <a:pPr marL="0" indent="0">
              <a:buFont typeface="Monotype Sorts" pitchFamily="2" charset="2"/>
              <a:buNone/>
              <a:defRPr/>
            </a:pPr>
            <a:r>
              <a:rPr lang="en-GB" dirty="0"/>
              <a:t>	</a:t>
            </a:r>
            <a:r>
              <a:rPr lang="en-GB" dirty="0" err="1"/>
              <a:t>enum</a:t>
            </a:r>
            <a:r>
              <a:rPr lang="en-GB" dirty="0"/>
              <a:t>   </a:t>
            </a:r>
            <a:r>
              <a:rPr lang="en-GB" i="1" dirty="0" err="1"/>
              <a:t>typename</a:t>
            </a:r>
            <a:r>
              <a:rPr lang="en-GB" dirty="0"/>
              <a:t> { </a:t>
            </a:r>
            <a:r>
              <a:rPr lang="en-GB" i="1" dirty="0"/>
              <a:t>name1</a:t>
            </a:r>
            <a:r>
              <a:rPr lang="en-GB" dirty="0"/>
              <a:t>, </a:t>
            </a:r>
            <a:r>
              <a:rPr lang="en-GB" i="1" dirty="0"/>
              <a:t>name2</a:t>
            </a:r>
            <a:r>
              <a:rPr lang="en-GB" dirty="0"/>
              <a:t> }</a:t>
            </a:r>
          </a:p>
          <a:p>
            <a:pPr>
              <a:defRPr/>
            </a:pPr>
            <a:r>
              <a:rPr lang="en-GB" dirty="0"/>
              <a:t>Usage</a:t>
            </a:r>
          </a:p>
          <a:p>
            <a:pPr marL="457200" lvl="1" indent="0">
              <a:buFont typeface="Monotype Sorts" pitchFamily="2" charset="2"/>
              <a:buNone/>
              <a:defRPr/>
            </a:pPr>
            <a:r>
              <a:rPr lang="en-GB" dirty="0"/>
              <a:t>	</a:t>
            </a:r>
            <a:r>
              <a:rPr lang="en-GB" i="1" dirty="0" err="1"/>
              <a:t>typename</a:t>
            </a:r>
            <a:r>
              <a:rPr lang="en-GB" i="1" dirty="0"/>
              <a:t>   </a:t>
            </a:r>
            <a:r>
              <a:rPr lang="en-GB" i="1" dirty="0" err="1"/>
              <a:t>variablename</a:t>
            </a:r>
            <a:r>
              <a:rPr lang="en-GB" dirty="0"/>
              <a:t>;</a:t>
            </a:r>
          </a:p>
          <a:p>
            <a:pPr>
              <a:defRPr/>
            </a:pPr>
            <a:endParaRPr lang="en-GB" dirty="0"/>
          </a:p>
          <a:p>
            <a:pPr>
              <a:defRPr/>
            </a:pPr>
            <a:r>
              <a:rPr lang="en-GB" dirty="0"/>
              <a:t>Example: Days of the week</a:t>
            </a:r>
          </a:p>
        </p:txBody>
      </p:sp>
      <p:sp>
        <p:nvSpPr>
          <p:cNvPr id="13317" name="TextBox 4">
            <a:extLst>
              <a:ext uri="{FF2B5EF4-FFF2-40B4-BE49-F238E27FC236}">
                <a16:creationId xmlns:a16="http://schemas.microsoft.com/office/drawing/2014/main" id="{9B7C974B-D0C8-4055-93FB-BA0FFB4C0326}"/>
              </a:ext>
            </a:extLst>
          </p:cNvPr>
          <p:cNvSpPr txBox="1">
            <a:spLocks noChangeArrowheads="1"/>
          </p:cNvSpPr>
          <p:nvPr/>
        </p:nvSpPr>
        <p:spPr bwMode="auto">
          <a:xfrm>
            <a:off x="1289050" y="3983038"/>
            <a:ext cx="6623050" cy="2524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enum Day {  MONDAY, TUESDAY, WEDNESDAY,THURSDAY, </a:t>
            </a:r>
            <a:br>
              <a:rPr kumimoji="0" lang="en-GB" altLang="en-US" sz="1800"/>
            </a:br>
            <a:r>
              <a:rPr kumimoji="0" lang="en-GB" altLang="en-US" sz="1800"/>
              <a:t>                     FRIDAY, SATURDAY, SUNDAY   }</a:t>
            </a:r>
            <a:br>
              <a:rPr kumimoji="0" lang="en-GB" altLang="en-US" sz="1800"/>
            </a:br>
            <a:endParaRPr kumimoji="0" lang="en-GB" altLang="en-US" sz="1800"/>
          </a:p>
          <a:p>
            <a:pPr>
              <a:spcBef>
                <a:spcPct val="0"/>
              </a:spcBef>
              <a:buClrTx/>
              <a:buSzTx/>
              <a:buFontTx/>
              <a:buNone/>
            </a:pPr>
            <a:r>
              <a:rPr kumimoji="0" lang="en-GB" altLang="en-US" sz="1800"/>
              <a:t>public static void main(String args[ ])</a:t>
            </a:r>
          </a:p>
          <a:p>
            <a:pPr>
              <a:spcBef>
                <a:spcPct val="0"/>
              </a:spcBef>
              <a:buClrTx/>
              <a:buSzTx/>
              <a:buFontTx/>
              <a:buNone/>
            </a:pPr>
            <a:r>
              <a:rPr kumimoji="0" lang="en-GB" altLang="en-US" sz="1800"/>
              <a:t>{</a:t>
            </a:r>
          </a:p>
          <a:p>
            <a:pPr>
              <a:spcBef>
                <a:spcPct val="0"/>
              </a:spcBef>
              <a:buClrTx/>
              <a:buSzTx/>
              <a:buFontTx/>
              <a:buNone/>
            </a:pPr>
            <a:r>
              <a:rPr kumimoji="0" lang="en-GB" altLang="en-US" sz="1800"/>
              <a:t>       </a:t>
            </a:r>
            <a:r>
              <a:rPr kumimoji="0" lang="en-GB" altLang="en-US" sz="1800" b="1"/>
              <a:t>Day</a:t>
            </a:r>
            <a:r>
              <a:rPr kumimoji="0" lang="en-GB" altLang="en-US" sz="1800"/>
              <a:t>  day  =  </a:t>
            </a:r>
            <a:r>
              <a:rPr kumimoji="0" lang="en-GB" altLang="en-US" sz="1800" b="1"/>
              <a:t>Day</a:t>
            </a:r>
            <a:r>
              <a:rPr kumimoji="0" lang="en-GB" altLang="en-US" sz="3200" b="1">
                <a:solidFill>
                  <a:srgbClr val="FF0000"/>
                </a:solidFill>
              </a:rPr>
              <a:t>.</a:t>
            </a:r>
            <a:r>
              <a:rPr kumimoji="0" lang="en-GB" altLang="en-US" sz="1800" b="1"/>
              <a:t>MONDAY</a:t>
            </a:r>
            <a:r>
              <a:rPr kumimoji="0" lang="en-GB" altLang="en-US" sz="1800"/>
              <a:t>;</a:t>
            </a:r>
          </a:p>
          <a:p>
            <a:pPr>
              <a:spcBef>
                <a:spcPct val="0"/>
              </a:spcBef>
              <a:buClrTx/>
              <a:buSzTx/>
              <a:buFontTx/>
              <a:buNone/>
            </a:pPr>
            <a:r>
              <a:rPr kumimoji="0" lang="en-GB" altLang="en-US" sz="1800"/>
              <a:t>}</a:t>
            </a:r>
          </a:p>
          <a:p>
            <a:pPr>
              <a:spcBef>
                <a:spcPct val="0"/>
              </a:spcBef>
              <a:buClrTx/>
              <a:buSzTx/>
              <a:buFontTx/>
              <a:buNone/>
            </a:pPr>
            <a:endParaRPr kumimoji="0" lang="en-GB" altLang="en-US" sz="1800"/>
          </a:p>
        </p:txBody>
      </p:sp>
      <p:sp>
        <p:nvSpPr>
          <p:cNvPr id="13318" name="TextBox 5">
            <a:extLst>
              <a:ext uri="{FF2B5EF4-FFF2-40B4-BE49-F238E27FC236}">
                <a16:creationId xmlns:a16="http://schemas.microsoft.com/office/drawing/2014/main" id="{21D76878-7802-479F-B425-06EAA0A500CE}"/>
              </a:ext>
            </a:extLst>
          </p:cNvPr>
          <p:cNvSpPr txBox="1">
            <a:spLocks noChangeArrowheads="1"/>
          </p:cNvSpPr>
          <p:nvPr/>
        </p:nvSpPr>
        <p:spPr bwMode="auto">
          <a:xfrm>
            <a:off x="4398963" y="6211888"/>
            <a:ext cx="1966912"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a:t>Note the </a:t>
            </a:r>
            <a:r>
              <a:rPr kumimoji="0" lang="en-GB" altLang="en-US" sz="1800">
                <a:solidFill>
                  <a:srgbClr val="FF0000"/>
                </a:solidFill>
              </a:rPr>
              <a:t>dot</a:t>
            </a:r>
            <a:r>
              <a:rPr kumimoji="0" lang="en-GB" altLang="en-US" sz="1800"/>
              <a:t> here</a:t>
            </a:r>
          </a:p>
        </p:txBody>
      </p:sp>
      <p:sp>
        <p:nvSpPr>
          <p:cNvPr id="13319" name="Freeform 6">
            <a:extLst>
              <a:ext uri="{FF2B5EF4-FFF2-40B4-BE49-F238E27FC236}">
                <a16:creationId xmlns:a16="http://schemas.microsoft.com/office/drawing/2014/main" id="{D5FBB2C4-02B4-49DF-8CFB-BBBFB65C62D9}"/>
              </a:ext>
            </a:extLst>
          </p:cNvPr>
          <p:cNvSpPr>
            <a:spLocks/>
          </p:cNvSpPr>
          <p:nvPr/>
        </p:nvSpPr>
        <p:spPr bwMode="auto">
          <a:xfrm>
            <a:off x="3600450" y="5907088"/>
            <a:ext cx="798513" cy="490537"/>
          </a:xfrm>
          <a:custGeom>
            <a:avLst/>
            <a:gdLst>
              <a:gd name="T0" fmla="*/ 798513 w 799070"/>
              <a:gd name="T1" fmla="*/ 469091 h 491023"/>
              <a:gd name="T2" fmla="*/ 164642 w 799070"/>
              <a:gd name="T3" fmla="*/ 436173 h 491023"/>
              <a:gd name="T4" fmla="*/ 0 w 799070"/>
              <a:gd name="T5" fmla="*/ 0 h 491023"/>
              <a:gd name="T6" fmla="*/ 0 60000 65536"/>
              <a:gd name="T7" fmla="*/ 0 60000 65536"/>
              <a:gd name="T8" fmla="*/ 0 60000 65536"/>
            </a:gdLst>
            <a:ahLst/>
            <a:cxnLst>
              <a:cxn ang="T6">
                <a:pos x="T0" y="T1"/>
              </a:cxn>
              <a:cxn ang="T7">
                <a:pos x="T2" y="T3"/>
              </a:cxn>
              <a:cxn ang="T8">
                <a:pos x="T4" y="T5"/>
              </a:cxn>
            </a:cxnLst>
            <a:rect l="0" t="0" r="r" b="b"/>
            <a:pathLst>
              <a:path w="799070" h="491023">
                <a:moveTo>
                  <a:pt x="799070" y="469556"/>
                </a:moveTo>
                <a:cubicBezTo>
                  <a:pt x="548502" y="492210"/>
                  <a:pt x="297935" y="514864"/>
                  <a:pt x="164757" y="436605"/>
                </a:cubicBezTo>
                <a:cubicBezTo>
                  <a:pt x="31579" y="358346"/>
                  <a:pt x="15789" y="179173"/>
                  <a:pt x="0" y="0"/>
                </a:cubicBezTo>
              </a:path>
            </a:pathLst>
          </a:custGeom>
          <a:noFill/>
          <a:ln w="28575" cap="flat" cmpd="sng" algn="ctr">
            <a:solidFill>
              <a:schemeClr val="tx1"/>
            </a:solidFill>
            <a:prstDash val="solid"/>
            <a:round/>
            <a:headEnd type="none" w="med" len="med"/>
            <a:tailEnd type="stealth" w="lg" len="lg"/>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CAE1C60A-8DBB-44FD-946F-58A2363D2988}"/>
              </a:ext>
            </a:extLst>
          </p:cNvPr>
          <p:cNvSpPr>
            <a:spLocks noGrp="1"/>
          </p:cNvSpPr>
          <p:nvPr>
            <p:ph type="title"/>
          </p:nvPr>
        </p:nvSpPr>
        <p:spPr/>
        <p:txBody>
          <a:bodyPr/>
          <a:lstStyle/>
          <a:p>
            <a:r>
              <a:rPr lang="en-GB" altLang="en-US"/>
              <a:t>Exercise 5</a:t>
            </a:r>
          </a:p>
        </p:txBody>
      </p:sp>
      <p:sp>
        <p:nvSpPr>
          <p:cNvPr id="3" name="Content Placeholder 2">
            <a:extLst>
              <a:ext uri="{FF2B5EF4-FFF2-40B4-BE49-F238E27FC236}">
                <a16:creationId xmlns:a16="http://schemas.microsoft.com/office/drawing/2014/main" id="{25AA4F9C-A511-498B-BA32-B5E977EE51B8}"/>
              </a:ext>
            </a:extLst>
          </p:cNvPr>
          <p:cNvSpPr>
            <a:spLocks noGrp="1"/>
          </p:cNvSpPr>
          <p:nvPr>
            <p:ph idx="1"/>
          </p:nvPr>
        </p:nvSpPr>
        <p:spPr/>
        <p:txBody>
          <a:bodyPr/>
          <a:lstStyle/>
          <a:p>
            <a:pPr marL="0" indent="0">
              <a:buFont typeface="Monotype Sorts" pitchFamily="2" charset="2"/>
              <a:buNone/>
              <a:defRPr/>
            </a:pPr>
            <a:r>
              <a:rPr lang="en-GB" dirty="0"/>
              <a:t>In each of the following, determine a suitable variable name, type and value:</a:t>
            </a:r>
          </a:p>
          <a:p>
            <a:pPr marL="0" indent="0">
              <a:buFont typeface="Monotype Sorts" pitchFamily="2" charset="2"/>
              <a:buNone/>
              <a:defRPr/>
            </a:pPr>
            <a:endParaRPr lang="en-GB" dirty="0"/>
          </a:p>
          <a:p>
            <a:pPr>
              <a:defRPr/>
            </a:pPr>
            <a:r>
              <a:rPr lang="en-GB" dirty="0"/>
              <a:t>We wish to calculate the maximum price of a product</a:t>
            </a:r>
          </a:p>
          <a:p>
            <a:pPr>
              <a:defRPr/>
            </a:pPr>
            <a:r>
              <a:rPr lang="en-GB" dirty="0"/>
              <a:t>We wish to determine the maximum number of people that can safely be accommodated in a stadium</a:t>
            </a:r>
          </a:p>
          <a:p>
            <a:pPr>
              <a:defRPr/>
            </a:pPr>
            <a:r>
              <a:rPr lang="en-GB" dirty="0"/>
              <a:t>We wish to find the discount price when a product is on sale with 5.3% off the normal price</a:t>
            </a:r>
          </a:p>
          <a:p>
            <a:pPr>
              <a:defRPr/>
            </a:pPr>
            <a:endParaRPr lang="en-GB" dirty="0"/>
          </a:p>
        </p:txBody>
      </p:sp>
      <p:sp>
        <p:nvSpPr>
          <p:cNvPr id="14341" name="TextBox 4">
            <a:extLst>
              <a:ext uri="{FF2B5EF4-FFF2-40B4-BE49-F238E27FC236}">
                <a16:creationId xmlns:a16="http://schemas.microsoft.com/office/drawing/2014/main" id="{AF490628-DEE8-4F3E-84BD-BAEFB8DDD3A0}"/>
              </a:ext>
            </a:extLst>
          </p:cNvPr>
          <p:cNvSpPr txBox="1">
            <a:spLocks noChangeArrowheads="1"/>
          </p:cNvSpPr>
          <p:nvPr/>
        </p:nvSpPr>
        <p:spPr bwMode="auto">
          <a:xfrm>
            <a:off x="601663" y="5838825"/>
            <a:ext cx="7620000" cy="52387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2800" dirty="0">
                <a:solidFill>
                  <a:srgbClr val="FF0000"/>
                </a:solidFill>
              </a:rPr>
              <a:t>Write the code declaring the required variables</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4D419A6D-F2D5-41C0-8B6C-239D0D62A8C5}"/>
              </a:ext>
            </a:extLst>
          </p:cNvPr>
          <p:cNvSpPr>
            <a:spLocks noGrp="1"/>
          </p:cNvSpPr>
          <p:nvPr>
            <p:ph type="title"/>
          </p:nvPr>
        </p:nvSpPr>
        <p:spPr/>
        <p:txBody>
          <a:bodyPr/>
          <a:lstStyle/>
          <a:p>
            <a:r>
              <a:rPr lang="en-GB" altLang="en-US"/>
              <a:t>Exercise 6</a:t>
            </a:r>
          </a:p>
        </p:txBody>
      </p:sp>
      <p:sp>
        <p:nvSpPr>
          <p:cNvPr id="3" name="Content Placeholder 2">
            <a:extLst>
              <a:ext uri="{FF2B5EF4-FFF2-40B4-BE49-F238E27FC236}">
                <a16:creationId xmlns:a16="http://schemas.microsoft.com/office/drawing/2014/main" id="{34DA50B9-A21C-40BA-AD02-08EDEAC0A243}"/>
              </a:ext>
            </a:extLst>
          </p:cNvPr>
          <p:cNvSpPr>
            <a:spLocks noGrp="1"/>
          </p:cNvSpPr>
          <p:nvPr>
            <p:ph idx="1"/>
          </p:nvPr>
        </p:nvSpPr>
        <p:spPr/>
        <p:txBody>
          <a:bodyPr/>
          <a:lstStyle/>
          <a:p>
            <a:pPr marL="0" indent="0">
              <a:buFont typeface="Monotype Sorts" pitchFamily="2" charset="2"/>
              <a:buNone/>
              <a:defRPr/>
            </a:pPr>
            <a:r>
              <a:rPr lang="en-GB" dirty="0"/>
              <a:t>In each of the following, determine TWO suitable variables (name, type and value):</a:t>
            </a:r>
          </a:p>
          <a:p>
            <a:pPr>
              <a:defRPr/>
            </a:pPr>
            <a:endParaRPr lang="en-GB" dirty="0"/>
          </a:p>
          <a:p>
            <a:pPr>
              <a:defRPr/>
            </a:pPr>
            <a:r>
              <a:rPr lang="en-GB" dirty="0"/>
              <a:t>The user enters the price of a product and the program displays the original price and the discounted price when the product is on sale with a 5% discount</a:t>
            </a:r>
          </a:p>
          <a:p>
            <a:pPr>
              <a:defRPr/>
            </a:pPr>
            <a:r>
              <a:rPr lang="en-GB" dirty="0"/>
              <a:t>The user enters the number of bikes entered into a competition, and the location where it will take place.</a:t>
            </a:r>
          </a:p>
          <a:p>
            <a:pPr>
              <a:defRPr/>
            </a:pPr>
            <a:endParaRPr lang="en-GB" dirty="0"/>
          </a:p>
          <a:p>
            <a:pPr>
              <a:defRPr/>
            </a:pPr>
            <a:endParaRPr lang="en-GB" dirty="0"/>
          </a:p>
        </p:txBody>
      </p:sp>
      <p:sp>
        <p:nvSpPr>
          <p:cNvPr id="15365" name="TextBox 4">
            <a:extLst>
              <a:ext uri="{FF2B5EF4-FFF2-40B4-BE49-F238E27FC236}">
                <a16:creationId xmlns:a16="http://schemas.microsoft.com/office/drawing/2014/main" id="{874662DD-4643-45F3-B1DA-B1DD6602D913}"/>
              </a:ext>
            </a:extLst>
          </p:cNvPr>
          <p:cNvSpPr txBox="1">
            <a:spLocks noChangeArrowheads="1"/>
          </p:cNvSpPr>
          <p:nvPr/>
        </p:nvSpPr>
        <p:spPr bwMode="auto">
          <a:xfrm>
            <a:off x="601663" y="5838825"/>
            <a:ext cx="7620000" cy="52387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2800" dirty="0">
                <a:solidFill>
                  <a:srgbClr val="FF0000"/>
                </a:solidFill>
              </a:rPr>
              <a:t>Write the code declaring the required variables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6CF857D0-FF34-48F4-8CAF-8130CE380A19}"/>
              </a:ext>
            </a:extLst>
          </p:cNvPr>
          <p:cNvSpPr>
            <a:spLocks noGrp="1"/>
          </p:cNvSpPr>
          <p:nvPr>
            <p:ph type="title"/>
          </p:nvPr>
        </p:nvSpPr>
        <p:spPr/>
        <p:txBody>
          <a:bodyPr/>
          <a:lstStyle/>
          <a:p>
            <a:r>
              <a:rPr lang="en-GB" altLang="en-US"/>
              <a:t>Exercise 7</a:t>
            </a:r>
          </a:p>
        </p:txBody>
      </p:sp>
      <p:sp>
        <p:nvSpPr>
          <p:cNvPr id="3" name="Content Placeholder 2">
            <a:extLst>
              <a:ext uri="{FF2B5EF4-FFF2-40B4-BE49-F238E27FC236}">
                <a16:creationId xmlns:a16="http://schemas.microsoft.com/office/drawing/2014/main" id="{54A748BB-BA16-454B-879A-78BA623064FE}"/>
              </a:ext>
            </a:extLst>
          </p:cNvPr>
          <p:cNvSpPr>
            <a:spLocks noGrp="1"/>
          </p:cNvSpPr>
          <p:nvPr>
            <p:ph idx="1"/>
          </p:nvPr>
        </p:nvSpPr>
        <p:spPr/>
        <p:txBody>
          <a:bodyPr>
            <a:normAutofit fontScale="92500" lnSpcReduction="10000"/>
          </a:bodyPr>
          <a:lstStyle/>
          <a:p>
            <a:pPr>
              <a:defRPr/>
            </a:pPr>
            <a:r>
              <a:rPr lang="en-GB" dirty="0"/>
              <a:t>Identify the variables and types in the following problem:</a:t>
            </a:r>
          </a:p>
          <a:p>
            <a:pPr marL="0" indent="0">
              <a:buFont typeface="Monotype Sorts" pitchFamily="2" charset="2"/>
              <a:buNone/>
              <a:defRPr/>
            </a:pPr>
            <a:endParaRPr lang="en-GB" dirty="0"/>
          </a:p>
          <a:p>
            <a:pPr marL="0" indent="0">
              <a:buFont typeface="Monotype Sorts" pitchFamily="2" charset="2"/>
              <a:buNone/>
              <a:defRPr/>
            </a:pPr>
            <a:r>
              <a:rPr lang="en-GB" dirty="0"/>
              <a:t>A cafe owner requires a program to calculate the running costs and profits of his business. The business employs five people earning different wages. The operational costs of the shop include supplies (coffee, milk, etc.) and the utility bills for water &amp; power. The total sales for each day are also entered by the owner, and the program must calculate the overall &amp; daily profits allowing for VAT which will have a default value of 17.5%. A user must login to the program with a username and password.</a:t>
            </a:r>
          </a:p>
          <a:p>
            <a:pPr marL="0" indent="0">
              <a:buFont typeface="Monotype Sorts" pitchFamily="2" charset="2"/>
              <a:buNone/>
              <a:defRPr/>
            </a:pPr>
            <a:endParaRPr lang="en-GB" dirty="0"/>
          </a:p>
          <a:p>
            <a:pPr marL="0" indent="0">
              <a:buFont typeface="Monotype Sorts" pitchFamily="2" charset="2"/>
              <a:buNone/>
              <a:defRPr/>
            </a:pPr>
            <a:r>
              <a:rPr lang="en-GB" dirty="0"/>
              <a:t>You don’t have to write the code for this exercise.</a:t>
            </a:r>
          </a:p>
          <a:p>
            <a:pPr>
              <a:defRPr/>
            </a:pP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10738D52-66B2-4B5C-BEE4-9D93D16B805F}"/>
              </a:ext>
            </a:extLst>
          </p:cNvPr>
          <p:cNvSpPr>
            <a:spLocks noGrp="1"/>
          </p:cNvSpPr>
          <p:nvPr>
            <p:ph type="title"/>
          </p:nvPr>
        </p:nvSpPr>
        <p:spPr/>
        <p:txBody>
          <a:bodyPr/>
          <a:lstStyle/>
          <a:p>
            <a:endParaRPr lang="en-GB" altLang="en-US"/>
          </a:p>
        </p:txBody>
      </p:sp>
      <p:graphicFrame>
        <p:nvGraphicFramePr>
          <p:cNvPr id="6" name="Table 5">
            <a:extLst>
              <a:ext uri="{FF2B5EF4-FFF2-40B4-BE49-F238E27FC236}">
                <a16:creationId xmlns:a16="http://schemas.microsoft.com/office/drawing/2014/main" id="{F8125BAC-AAF2-43FD-ABE7-81EF68DDBFFE}"/>
              </a:ext>
            </a:extLst>
          </p:cNvPr>
          <p:cNvGraphicFramePr>
            <a:graphicFrameLocks noGrp="1"/>
          </p:cNvGraphicFramePr>
          <p:nvPr/>
        </p:nvGraphicFramePr>
        <p:xfrm>
          <a:off x="873125" y="1189038"/>
          <a:ext cx="6878639" cy="4676776"/>
        </p:xfrm>
        <a:graphic>
          <a:graphicData uri="http://schemas.openxmlformats.org/drawingml/2006/table">
            <a:tbl>
              <a:tblPr firstRow="1" firstCol="1" lastRow="1" lastCol="1" bandRow="1" bandCol="1"/>
              <a:tblGrid>
                <a:gridCol w="1571154">
                  <a:extLst>
                    <a:ext uri="{9D8B030D-6E8A-4147-A177-3AD203B41FA5}">
                      <a16:colId xmlns:a16="http://schemas.microsoft.com/office/drawing/2014/main" val="20000"/>
                    </a:ext>
                  </a:extLst>
                </a:gridCol>
                <a:gridCol w="753500">
                  <a:extLst>
                    <a:ext uri="{9D8B030D-6E8A-4147-A177-3AD203B41FA5}">
                      <a16:colId xmlns:a16="http://schemas.microsoft.com/office/drawing/2014/main" val="20001"/>
                    </a:ext>
                  </a:extLst>
                </a:gridCol>
                <a:gridCol w="1079641">
                  <a:extLst>
                    <a:ext uri="{9D8B030D-6E8A-4147-A177-3AD203B41FA5}">
                      <a16:colId xmlns:a16="http://schemas.microsoft.com/office/drawing/2014/main" val="20002"/>
                    </a:ext>
                  </a:extLst>
                </a:gridCol>
                <a:gridCol w="1079641">
                  <a:extLst>
                    <a:ext uri="{9D8B030D-6E8A-4147-A177-3AD203B41FA5}">
                      <a16:colId xmlns:a16="http://schemas.microsoft.com/office/drawing/2014/main" val="20003"/>
                    </a:ext>
                  </a:extLst>
                </a:gridCol>
                <a:gridCol w="2394703">
                  <a:extLst>
                    <a:ext uri="{9D8B030D-6E8A-4147-A177-3AD203B41FA5}">
                      <a16:colId xmlns:a16="http://schemas.microsoft.com/office/drawing/2014/main" val="20004"/>
                    </a:ext>
                  </a:extLst>
                </a:gridCol>
              </a:tblGrid>
              <a:tr h="445407">
                <a:tc>
                  <a:txBody>
                    <a:bodyPr/>
                    <a:lstStyle/>
                    <a:p>
                      <a:pPr algn="ctr">
                        <a:spcAft>
                          <a:spcPts val="0"/>
                        </a:spcAft>
                      </a:pPr>
                      <a:r>
                        <a:rPr lang="en-GB" sz="1400" b="1" dirty="0">
                          <a:effectLst/>
                          <a:latin typeface="Times New Roman" panose="02020603050405020304" pitchFamily="18" charset="0"/>
                          <a:ea typeface="Times New Roman" panose="02020603050405020304" pitchFamily="18" charset="0"/>
                        </a:rPr>
                        <a:t>Name</a:t>
                      </a:r>
                      <a:endParaRPr lang="en-GB" sz="1400" dirty="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400" b="1">
                          <a:effectLst/>
                          <a:latin typeface="Times New Roman" panose="02020603050405020304" pitchFamily="18" charset="0"/>
                          <a:ea typeface="Times New Roman" panose="02020603050405020304" pitchFamily="18" charset="0"/>
                        </a:rPr>
                        <a:t>Type</a:t>
                      </a:r>
                      <a:endParaRPr lang="en-GB" sz="14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400" b="1">
                          <a:effectLst/>
                          <a:latin typeface="Times New Roman" panose="02020603050405020304" pitchFamily="18" charset="0"/>
                          <a:ea typeface="Times New Roman" panose="02020603050405020304" pitchFamily="18" charset="0"/>
                        </a:rPr>
                        <a:t>Initial Value</a:t>
                      </a:r>
                      <a:endParaRPr lang="en-GB" sz="14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400" b="1">
                          <a:effectLst/>
                          <a:latin typeface="Times New Roman" panose="02020603050405020304" pitchFamily="18" charset="0"/>
                          <a:ea typeface="Times New Roman" panose="02020603050405020304" pitchFamily="18" charset="0"/>
                        </a:rPr>
                        <a:t>Multiplicity</a:t>
                      </a:r>
                      <a:endParaRPr lang="en-GB" sz="14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400" b="1">
                          <a:effectLst/>
                          <a:latin typeface="Times New Roman" panose="02020603050405020304" pitchFamily="18" charset="0"/>
                          <a:ea typeface="Times New Roman" panose="02020603050405020304" pitchFamily="18" charset="0"/>
                        </a:rPr>
                        <a:t>Description</a:t>
                      </a:r>
                      <a:endParaRPr lang="en-GB" sz="14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445407">
                <a:tc>
                  <a:txBody>
                    <a:bodyPr/>
                    <a:lstStyle/>
                    <a:p>
                      <a:pPr algn="ctr">
                        <a:spcAft>
                          <a:spcPts val="0"/>
                        </a:spcAft>
                      </a:pPr>
                      <a:r>
                        <a:rPr lang="en-GB" sz="1400">
                          <a:effectLst/>
                          <a:latin typeface="Times New Roman" panose="02020603050405020304" pitchFamily="18" charset="0"/>
                          <a:ea typeface="Times New Roman" panose="02020603050405020304" pitchFamily="18" charset="0"/>
                        </a:rPr>
                        <a:t>wages</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400">
                          <a:effectLst/>
                          <a:latin typeface="Times New Roman" panose="02020603050405020304" pitchFamily="18" charset="0"/>
                          <a:ea typeface="Times New Roman" panose="02020603050405020304" pitchFamily="18" charset="0"/>
                        </a:rPr>
                        <a:t>double</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400">
                          <a:effectLst/>
                          <a:latin typeface="Times New Roman" panose="02020603050405020304" pitchFamily="18" charset="0"/>
                          <a:ea typeface="Times New Roman" panose="02020603050405020304" pitchFamily="18" charset="0"/>
                        </a:rPr>
                        <a:t>0</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400">
                          <a:effectLst/>
                          <a:latin typeface="Times New Roman" panose="02020603050405020304" pitchFamily="18" charset="0"/>
                          <a:ea typeface="Times New Roman" panose="02020603050405020304" pitchFamily="18" charset="0"/>
                        </a:rPr>
                        <a:t>5</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spcAft>
                          <a:spcPts val="0"/>
                        </a:spcAft>
                      </a:pPr>
                      <a:r>
                        <a:rPr lang="en-GB" sz="1400">
                          <a:effectLst/>
                          <a:latin typeface="Times New Roman" panose="02020603050405020304" pitchFamily="18" charset="0"/>
                          <a:ea typeface="Times New Roman" panose="02020603050405020304" pitchFamily="18" charset="0"/>
                        </a:rPr>
                        <a:t>The wages of the employees</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668111">
                <a:tc>
                  <a:txBody>
                    <a:bodyPr/>
                    <a:lstStyle/>
                    <a:p>
                      <a:pPr algn="ctr">
                        <a:spcAft>
                          <a:spcPts val="0"/>
                        </a:spcAft>
                      </a:pPr>
                      <a:r>
                        <a:rPr lang="en-GB" sz="1400">
                          <a:effectLst/>
                          <a:latin typeface="Times New Roman" panose="02020603050405020304" pitchFamily="18" charset="0"/>
                          <a:ea typeface="Times New Roman" panose="02020603050405020304" pitchFamily="18" charset="0"/>
                        </a:rPr>
                        <a:t>operationalCosts</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400">
                          <a:effectLst/>
                          <a:latin typeface="Times New Roman" panose="02020603050405020304" pitchFamily="18" charset="0"/>
                          <a:ea typeface="Times New Roman" panose="02020603050405020304" pitchFamily="18" charset="0"/>
                        </a:rPr>
                        <a:t>double</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400">
                          <a:effectLst/>
                          <a:latin typeface="Times New Roman" panose="02020603050405020304" pitchFamily="18" charset="0"/>
                          <a:ea typeface="Times New Roman" panose="02020603050405020304" pitchFamily="18" charset="0"/>
                        </a:rPr>
                        <a:t>0</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400">
                          <a:effectLst/>
                          <a:latin typeface="Times New Roman" panose="02020603050405020304" pitchFamily="18" charset="0"/>
                          <a:ea typeface="Times New Roman" panose="02020603050405020304" pitchFamily="18" charset="0"/>
                        </a:rPr>
                        <a:t>1</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spcAft>
                          <a:spcPts val="0"/>
                        </a:spcAft>
                      </a:pPr>
                      <a:r>
                        <a:rPr lang="en-GB" sz="1400">
                          <a:effectLst/>
                          <a:latin typeface="Times New Roman" panose="02020603050405020304" pitchFamily="18" charset="0"/>
                          <a:ea typeface="Times New Roman" panose="02020603050405020304" pitchFamily="18" charset="0"/>
                        </a:rPr>
                        <a:t>Total operational costs including supply, water and power costs.</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668111">
                <a:tc>
                  <a:txBody>
                    <a:bodyPr/>
                    <a:lstStyle/>
                    <a:p>
                      <a:pPr algn="ctr">
                        <a:spcAft>
                          <a:spcPts val="0"/>
                        </a:spcAft>
                      </a:pPr>
                      <a:r>
                        <a:rPr lang="en-GB" sz="1400">
                          <a:effectLst/>
                          <a:latin typeface="Times New Roman" panose="02020603050405020304" pitchFamily="18" charset="0"/>
                          <a:ea typeface="Times New Roman" panose="02020603050405020304" pitchFamily="18" charset="0"/>
                        </a:rPr>
                        <a:t>supplyCosts</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400">
                          <a:effectLst/>
                          <a:latin typeface="Times New Roman" panose="02020603050405020304" pitchFamily="18" charset="0"/>
                          <a:ea typeface="Times New Roman" panose="02020603050405020304" pitchFamily="18" charset="0"/>
                        </a:rPr>
                        <a:t>double</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400">
                          <a:effectLst/>
                          <a:latin typeface="Times New Roman" panose="02020603050405020304" pitchFamily="18" charset="0"/>
                          <a:ea typeface="Times New Roman" panose="02020603050405020304" pitchFamily="18" charset="0"/>
                        </a:rPr>
                        <a:t>0</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400">
                          <a:effectLst/>
                          <a:latin typeface="Times New Roman" panose="02020603050405020304" pitchFamily="18" charset="0"/>
                          <a:ea typeface="Times New Roman" panose="02020603050405020304" pitchFamily="18" charset="0"/>
                        </a:rPr>
                        <a:t>1</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spcAft>
                          <a:spcPts val="0"/>
                        </a:spcAft>
                      </a:pPr>
                      <a:r>
                        <a:rPr lang="en-GB" sz="1400">
                          <a:effectLst/>
                          <a:latin typeface="Times New Roman" panose="02020603050405020304" pitchFamily="18" charset="0"/>
                          <a:ea typeface="Times New Roman" panose="02020603050405020304" pitchFamily="18" charset="0"/>
                        </a:rPr>
                        <a:t>The cost of supplies including coffee, milk, sugar, etc.</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445407">
                <a:tc>
                  <a:txBody>
                    <a:bodyPr/>
                    <a:lstStyle/>
                    <a:p>
                      <a:pPr algn="ctr">
                        <a:spcAft>
                          <a:spcPts val="0"/>
                        </a:spcAft>
                      </a:pPr>
                      <a:r>
                        <a:rPr lang="en-GB" sz="1400">
                          <a:effectLst/>
                          <a:latin typeface="Times New Roman" panose="02020603050405020304" pitchFamily="18" charset="0"/>
                          <a:ea typeface="Times New Roman" panose="02020603050405020304" pitchFamily="18" charset="0"/>
                        </a:rPr>
                        <a:t>waterCosts</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400">
                          <a:effectLst/>
                          <a:latin typeface="Times New Roman" panose="02020603050405020304" pitchFamily="18" charset="0"/>
                          <a:ea typeface="Times New Roman" panose="02020603050405020304" pitchFamily="18" charset="0"/>
                        </a:rPr>
                        <a:t>double</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400">
                          <a:effectLst/>
                          <a:latin typeface="Times New Roman" panose="02020603050405020304" pitchFamily="18" charset="0"/>
                          <a:ea typeface="Times New Roman" panose="02020603050405020304" pitchFamily="18" charset="0"/>
                        </a:rPr>
                        <a:t>0</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400">
                          <a:effectLst/>
                          <a:latin typeface="Times New Roman" panose="02020603050405020304" pitchFamily="18" charset="0"/>
                          <a:ea typeface="Times New Roman" panose="02020603050405020304" pitchFamily="18" charset="0"/>
                        </a:rPr>
                        <a:t>1</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spcAft>
                          <a:spcPts val="0"/>
                        </a:spcAft>
                      </a:pPr>
                      <a:r>
                        <a:rPr lang="en-GB" sz="1400">
                          <a:effectLst/>
                          <a:latin typeface="Times New Roman" panose="02020603050405020304" pitchFamily="18" charset="0"/>
                          <a:ea typeface="Times New Roman" panose="02020603050405020304" pitchFamily="18" charset="0"/>
                        </a:rPr>
                        <a:t>The water utility bill</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445407">
                <a:tc>
                  <a:txBody>
                    <a:bodyPr/>
                    <a:lstStyle/>
                    <a:p>
                      <a:pPr algn="ctr">
                        <a:spcAft>
                          <a:spcPts val="0"/>
                        </a:spcAft>
                      </a:pPr>
                      <a:r>
                        <a:rPr lang="en-GB" sz="1400">
                          <a:effectLst/>
                          <a:latin typeface="Times New Roman" panose="02020603050405020304" pitchFamily="18" charset="0"/>
                          <a:ea typeface="Times New Roman" panose="02020603050405020304" pitchFamily="18" charset="0"/>
                        </a:rPr>
                        <a:t>powerCosts</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400">
                          <a:effectLst/>
                          <a:latin typeface="Times New Roman" panose="02020603050405020304" pitchFamily="18" charset="0"/>
                          <a:ea typeface="Times New Roman" panose="02020603050405020304" pitchFamily="18" charset="0"/>
                        </a:rPr>
                        <a:t>double</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400">
                          <a:effectLst/>
                          <a:latin typeface="Times New Roman" panose="02020603050405020304" pitchFamily="18" charset="0"/>
                          <a:ea typeface="Times New Roman" panose="02020603050405020304" pitchFamily="18" charset="0"/>
                        </a:rPr>
                        <a:t>0</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400">
                          <a:effectLst/>
                          <a:latin typeface="Times New Roman" panose="02020603050405020304" pitchFamily="18" charset="0"/>
                          <a:ea typeface="Times New Roman" panose="02020603050405020304" pitchFamily="18" charset="0"/>
                        </a:rPr>
                        <a:t>1</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spcAft>
                          <a:spcPts val="0"/>
                        </a:spcAft>
                      </a:pPr>
                      <a:r>
                        <a:rPr lang="en-GB" sz="1400">
                          <a:effectLst/>
                          <a:latin typeface="Times New Roman" panose="02020603050405020304" pitchFamily="18" charset="0"/>
                          <a:ea typeface="Times New Roman" panose="02020603050405020304" pitchFamily="18" charset="0"/>
                        </a:rPr>
                        <a:t>The power utility bill</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5"/>
                  </a:ext>
                </a:extLst>
              </a:tr>
              <a:tr h="445407">
                <a:tc>
                  <a:txBody>
                    <a:bodyPr/>
                    <a:lstStyle/>
                    <a:p>
                      <a:pPr algn="ctr">
                        <a:spcAft>
                          <a:spcPts val="0"/>
                        </a:spcAft>
                      </a:pPr>
                      <a:r>
                        <a:rPr lang="en-GB" sz="1400">
                          <a:effectLst/>
                          <a:latin typeface="Times New Roman" panose="02020603050405020304" pitchFamily="18" charset="0"/>
                          <a:ea typeface="Times New Roman" panose="02020603050405020304" pitchFamily="18" charset="0"/>
                        </a:rPr>
                        <a:t>totalDailySales</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400">
                          <a:effectLst/>
                          <a:latin typeface="Times New Roman" panose="02020603050405020304" pitchFamily="18" charset="0"/>
                          <a:ea typeface="Times New Roman" panose="02020603050405020304" pitchFamily="18" charset="0"/>
                        </a:rPr>
                        <a:t>double</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400">
                          <a:effectLst/>
                          <a:latin typeface="Times New Roman" panose="02020603050405020304" pitchFamily="18" charset="0"/>
                          <a:ea typeface="Times New Roman" panose="02020603050405020304" pitchFamily="18" charset="0"/>
                        </a:rPr>
                        <a:t>0</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400">
                          <a:effectLst/>
                          <a:latin typeface="Times New Roman" panose="02020603050405020304" pitchFamily="18" charset="0"/>
                          <a:ea typeface="Times New Roman" panose="02020603050405020304" pitchFamily="18" charset="0"/>
                        </a:rPr>
                        <a:t>1</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spcAft>
                          <a:spcPts val="0"/>
                        </a:spcAft>
                      </a:pPr>
                      <a:r>
                        <a:rPr lang="en-GB" sz="1400">
                          <a:effectLst/>
                          <a:latin typeface="Times New Roman" panose="02020603050405020304" pitchFamily="18" charset="0"/>
                          <a:ea typeface="Times New Roman" panose="02020603050405020304" pitchFamily="18" charset="0"/>
                        </a:rPr>
                        <a:t>The total sales for the day</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6"/>
                  </a:ext>
                </a:extLst>
              </a:tr>
              <a:tr h="445407">
                <a:tc>
                  <a:txBody>
                    <a:bodyPr/>
                    <a:lstStyle/>
                    <a:p>
                      <a:pPr algn="ctr">
                        <a:spcAft>
                          <a:spcPts val="0"/>
                        </a:spcAft>
                      </a:pPr>
                      <a:r>
                        <a:rPr lang="en-GB" sz="1400">
                          <a:effectLst/>
                          <a:latin typeface="Times New Roman" panose="02020603050405020304" pitchFamily="18" charset="0"/>
                          <a:ea typeface="Times New Roman" panose="02020603050405020304" pitchFamily="18" charset="0"/>
                        </a:rPr>
                        <a:t>totalDailyProfits</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400">
                          <a:effectLst/>
                          <a:latin typeface="Times New Roman" panose="02020603050405020304" pitchFamily="18" charset="0"/>
                          <a:ea typeface="Times New Roman" panose="02020603050405020304" pitchFamily="18" charset="0"/>
                        </a:rPr>
                        <a:t>double</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400">
                          <a:effectLst/>
                          <a:latin typeface="Times New Roman" panose="02020603050405020304" pitchFamily="18" charset="0"/>
                          <a:ea typeface="Times New Roman" panose="02020603050405020304" pitchFamily="18" charset="0"/>
                        </a:rPr>
                        <a:t>0</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400">
                          <a:effectLst/>
                          <a:latin typeface="Times New Roman" panose="02020603050405020304" pitchFamily="18" charset="0"/>
                          <a:ea typeface="Times New Roman" panose="02020603050405020304" pitchFamily="18" charset="0"/>
                        </a:rPr>
                        <a:t>1</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spcAft>
                          <a:spcPts val="0"/>
                        </a:spcAft>
                      </a:pPr>
                      <a:r>
                        <a:rPr lang="en-GB" sz="1400">
                          <a:effectLst/>
                          <a:latin typeface="Times New Roman" panose="02020603050405020304" pitchFamily="18" charset="0"/>
                          <a:ea typeface="Times New Roman" panose="02020603050405020304" pitchFamily="18" charset="0"/>
                        </a:rPr>
                        <a:t>The total profits for the day</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7"/>
                  </a:ext>
                </a:extLst>
              </a:tr>
              <a:tr h="222704">
                <a:tc>
                  <a:txBody>
                    <a:bodyPr/>
                    <a:lstStyle/>
                    <a:p>
                      <a:pPr algn="ctr">
                        <a:spcAft>
                          <a:spcPts val="0"/>
                        </a:spcAft>
                      </a:pPr>
                      <a:r>
                        <a:rPr lang="en-GB" sz="1400">
                          <a:effectLst/>
                          <a:latin typeface="Times New Roman" panose="02020603050405020304" pitchFamily="18" charset="0"/>
                          <a:ea typeface="Times New Roman" panose="02020603050405020304" pitchFamily="18" charset="0"/>
                        </a:rPr>
                        <a:t>vat</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400">
                          <a:effectLst/>
                          <a:latin typeface="Times New Roman" panose="02020603050405020304" pitchFamily="18" charset="0"/>
                          <a:ea typeface="Times New Roman" panose="02020603050405020304" pitchFamily="18" charset="0"/>
                        </a:rPr>
                        <a:t>double</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400">
                          <a:effectLst/>
                          <a:latin typeface="Times New Roman" panose="02020603050405020304" pitchFamily="18" charset="0"/>
                          <a:ea typeface="Times New Roman" panose="02020603050405020304" pitchFamily="18" charset="0"/>
                        </a:rPr>
                        <a:t>17.5</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400">
                          <a:effectLst/>
                          <a:latin typeface="Times New Roman" panose="02020603050405020304" pitchFamily="18" charset="0"/>
                          <a:ea typeface="Times New Roman" panose="02020603050405020304" pitchFamily="18" charset="0"/>
                        </a:rPr>
                        <a:t>1</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spcAft>
                          <a:spcPts val="0"/>
                        </a:spcAft>
                      </a:pPr>
                      <a:r>
                        <a:rPr lang="en-GB" sz="1400">
                          <a:effectLst/>
                          <a:latin typeface="Times New Roman" panose="02020603050405020304" pitchFamily="18" charset="0"/>
                          <a:ea typeface="Times New Roman" panose="02020603050405020304" pitchFamily="18" charset="0"/>
                        </a:rPr>
                        <a:t>The VAT</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8"/>
                  </a:ext>
                </a:extLst>
              </a:tr>
              <a:tr h="222704">
                <a:tc>
                  <a:txBody>
                    <a:bodyPr/>
                    <a:lstStyle/>
                    <a:p>
                      <a:pPr algn="ctr">
                        <a:spcAft>
                          <a:spcPts val="0"/>
                        </a:spcAft>
                      </a:pPr>
                      <a:r>
                        <a:rPr lang="en-GB" sz="1400">
                          <a:effectLst/>
                          <a:latin typeface="Times New Roman" panose="02020603050405020304" pitchFamily="18" charset="0"/>
                          <a:ea typeface="Times New Roman" panose="02020603050405020304" pitchFamily="18" charset="0"/>
                        </a:rPr>
                        <a:t>userName</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400" dirty="0">
                          <a:effectLst/>
                          <a:latin typeface="Times New Roman" panose="02020603050405020304" pitchFamily="18" charset="0"/>
                          <a:ea typeface="Times New Roman" panose="02020603050405020304" pitchFamily="18" charset="0"/>
                        </a:rPr>
                        <a:t>String</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400">
                          <a:effectLst/>
                          <a:latin typeface="Times New Roman" panose="02020603050405020304" pitchFamily="18" charset="0"/>
                          <a:ea typeface="Times New Roman" panose="02020603050405020304" pitchFamily="18" charset="0"/>
                        </a:rPr>
                        <a:t>“”</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400">
                          <a:effectLst/>
                          <a:latin typeface="Times New Roman" panose="02020603050405020304" pitchFamily="18" charset="0"/>
                          <a:ea typeface="Times New Roman" panose="02020603050405020304" pitchFamily="18" charset="0"/>
                        </a:rPr>
                        <a:t>1</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spcAft>
                          <a:spcPts val="0"/>
                        </a:spcAft>
                      </a:pPr>
                      <a:r>
                        <a:rPr lang="en-GB" sz="1400">
                          <a:effectLst/>
                          <a:latin typeface="Times New Roman" panose="02020603050405020304" pitchFamily="18" charset="0"/>
                          <a:ea typeface="Times New Roman" panose="02020603050405020304" pitchFamily="18" charset="0"/>
                        </a:rPr>
                        <a:t>The user name</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9"/>
                  </a:ext>
                </a:extLst>
              </a:tr>
              <a:tr h="222704">
                <a:tc>
                  <a:txBody>
                    <a:bodyPr/>
                    <a:lstStyle/>
                    <a:p>
                      <a:pPr algn="ctr">
                        <a:spcAft>
                          <a:spcPts val="0"/>
                        </a:spcAft>
                      </a:pPr>
                      <a:r>
                        <a:rPr lang="en-GB" sz="1400">
                          <a:effectLst/>
                          <a:latin typeface="Times New Roman" panose="02020603050405020304" pitchFamily="18" charset="0"/>
                          <a:ea typeface="Times New Roman" panose="02020603050405020304" pitchFamily="18" charset="0"/>
                        </a:rPr>
                        <a:t>password</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400" dirty="0">
                          <a:effectLst/>
                          <a:latin typeface="Times New Roman" panose="02020603050405020304" pitchFamily="18" charset="0"/>
                          <a:ea typeface="Times New Roman" panose="02020603050405020304" pitchFamily="18" charset="0"/>
                        </a:rPr>
                        <a:t>String</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400">
                          <a:effectLst/>
                          <a:latin typeface="Times New Roman" panose="02020603050405020304" pitchFamily="18" charset="0"/>
                          <a:ea typeface="Times New Roman" panose="02020603050405020304" pitchFamily="18" charset="0"/>
                        </a:rPr>
                        <a:t>“”</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400">
                          <a:effectLst/>
                          <a:latin typeface="Times New Roman" panose="02020603050405020304" pitchFamily="18" charset="0"/>
                          <a:ea typeface="Times New Roman" panose="02020603050405020304" pitchFamily="18" charset="0"/>
                        </a:rPr>
                        <a:t>1</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spcAft>
                          <a:spcPts val="0"/>
                        </a:spcAft>
                      </a:pPr>
                      <a:r>
                        <a:rPr lang="en-GB" sz="1400" dirty="0">
                          <a:effectLst/>
                          <a:latin typeface="Times New Roman" panose="02020603050405020304" pitchFamily="18" charset="0"/>
                          <a:ea typeface="Times New Roman" panose="02020603050405020304" pitchFamily="18" charset="0"/>
                        </a:rPr>
                        <a:t>The password</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0"/>
                  </a:ext>
                </a:extLst>
              </a:tr>
            </a:tbl>
          </a:graphicData>
        </a:graphic>
      </p:graphicFrame>
    </p:spTree>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Facet</Template>
  <TotalTime>9666</TotalTime>
  <Words>905</Words>
  <Application>Microsoft Office PowerPoint</Application>
  <PresentationFormat>On-screen Show (4:3)</PresentationFormat>
  <Paragraphs>226</Paragraphs>
  <Slides>18</Slides>
  <Notes>3</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18</vt:i4>
      </vt:variant>
    </vt:vector>
  </HeadingPairs>
  <TitlesOfParts>
    <vt:vector size="28" baseType="lpstr">
      <vt:lpstr>Arial</vt:lpstr>
      <vt:lpstr>Calibri</vt:lpstr>
      <vt:lpstr>Helvetica</vt:lpstr>
      <vt:lpstr>Monotype Sorts</vt:lpstr>
      <vt:lpstr>Symbol</vt:lpstr>
      <vt:lpstr>Times New Roman</vt:lpstr>
      <vt:lpstr>Trebuchet MS</vt:lpstr>
      <vt:lpstr>Wingdings</vt:lpstr>
      <vt:lpstr>Wingdings 3</vt:lpstr>
      <vt:lpstr>Facet</vt:lpstr>
      <vt:lpstr>Week 1 - Java</vt:lpstr>
      <vt:lpstr>PowerPoint Presentation</vt:lpstr>
      <vt:lpstr>PowerPoint Presentation</vt:lpstr>
      <vt:lpstr>PowerPoint Presentation</vt:lpstr>
      <vt:lpstr>Variable Declaration Pattern</vt:lpstr>
      <vt:lpstr>PowerPoint Presentation</vt:lpstr>
      <vt:lpstr>Variable Assignment Pattern</vt:lpstr>
      <vt:lpstr>THINGS THAT YOU KNOW</vt:lpstr>
      <vt:lpstr>Exercise 1</vt:lpstr>
      <vt:lpstr>Exercise 2</vt:lpstr>
      <vt:lpstr>Exercise 3</vt:lpstr>
      <vt:lpstr>Exercise 4</vt:lpstr>
      <vt:lpstr>Literal Values</vt:lpstr>
      <vt:lpstr>Enum Types</vt:lpstr>
      <vt:lpstr>Exercise 5</vt:lpstr>
      <vt:lpstr>Exercise 6</vt:lpstr>
      <vt:lpstr>Exercise 7</vt:lpstr>
      <vt:lpstr>PowerPoint Presentation</vt:lpstr>
    </vt:vector>
  </TitlesOfParts>
  <Company>Lucent Technologies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Abstract View of System Components</dc:title>
  <dc:creator>Marilyn Turnamian</dc:creator>
  <cp:lastModifiedBy>Tim Bashford</cp:lastModifiedBy>
  <cp:revision>235</cp:revision>
  <cp:lastPrinted>2015-01-23T17:41:18Z</cp:lastPrinted>
  <dcterms:created xsi:type="dcterms:W3CDTF">1999-06-25T18:38:26Z</dcterms:created>
  <dcterms:modified xsi:type="dcterms:W3CDTF">2019-10-01T21:36:13Z</dcterms:modified>
</cp:coreProperties>
</file>