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90" r:id="rId4"/>
  </p:sldMasterIdLst>
  <p:sldIdLst>
    <p:sldId id="256" r:id="rId5"/>
    <p:sldId id="257" r:id="rId6"/>
    <p:sldId id="258" r:id="rId7"/>
    <p:sldId id="259" r:id="rId8"/>
    <p:sldId id="271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69" r:id="rId18"/>
    <p:sldId id="270" r:id="rId19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70CE204-0A68-467A-9AB7-6DB8B7451606}" v="113" dt="2025-11-16T23:32:16.84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273" autoAdjust="0"/>
    <p:restoredTop sz="94660"/>
  </p:normalViewPr>
  <p:slideViewPr>
    <p:cSldViewPr snapToGrid="0" snapToObjects="1">
      <p:cViewPr>
        <p:scale>
          <a:sx n="80" d="100"/>
          <a:sy n="80" d="100"/>
        </p:scale>
        <p:origin x="1493" y="293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6/11/relationships/changesInfo" Target="changesInfos/changesInfo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isba Mahmood (2413669)" userId="a6940bb4-9384-4114-a04a-87161de24470" providerId="ADAL" clId="{877FF0DB-6DE5-49F2-AD87-548E785DDDAC}"/>
    <pc:docChg chg="undo custSel modSld">
      <pc:chgData name="Misba Mahmood (2413669)" userId="a6940bb4-9384-4114-a04a-87161de24470" providerId="ADAL" clId="{877FF0DB-6DE5-49F2-AD87-548E785DDDAC}" dt="2025-11-16T23:32:37.530" v="308" actId="20577"/>
      <pc:docMkLst>
        <pc:docMk/>
      </pc:docMkLst>
      <pc:sldChg chg="addSp delSp modSp mod setBg delAnim setClrOvrMap delDesignElem">
        <pc:chgData name="Misba Mahmood (2413669)" userId="a6940bb4-9384-4114-a04a-87161de24470" providerId="ADAL" clId="{877FF0DB-6DE5-49F2-AD87-548E785DDDAC}" dt="2025-11-16T23:22:02.021" v="287" actId="1076"/>
        <pc:sldMkLst>
          <pc:docMk/>
          <pc:sldMk cId="0" sldId="256"/>
        </pc:sldMkLst>
        <pc:spChg chg="mod">
          <ac:chgData name="Misba Mahmood (2413669)" userId="a6940bb4-9384-4114-a04a-87161de24470" providerId="ADAL" clId="{877FF0DB-6DE5-49F2-AD87-548E785DDDAC}" dt="2025-11-14T21:22:34.945" v="176" actId="26606"/>
          <ac:spMkLst>
            <pc:docMk/>
            <pc:sldMk cId="0" sldId="256"/>
            <ac:spMk id="2" creationId="{00000000-0000-0000-0000-000000000000}"/>
          </ac:spMkLst>
        </pc:spChg>
        <pc:spChg chg="mod ord">
          <ac:chgData name="Misba Mahmood (2413669)" userId="a6940bb4-9384-4114-a04a-87161de24470" providerId="ADAL" clId="{877FF0DB-6DE5-49F2-AD87-548E785DDDAC}" dt="2025-11-16T22:14:30.595" v="246" actId="113"/>
          <ac:spMkLst>
            <pc:docMk/>
            <pc:sldMk cId="0" sldId="256"/>
            <ac:spMk id="3" creationId="{00000000-0000-0000-0000-000000000000}"/>
          </ac:spMkLst>
        </pc:spChg>
        <pc:spChg chg="mod">
          <ac:chgData name="Misba Mahmood (2413669)" userId="a6940bb4-9384-4114-a04a-87161de24470" providerId="ADAL" clId="{877FF0DB-6DE5-49F2-AD87-548E785DDDAC}" dt="2025-11-14T21:22:34.945" v="176" actId="26606"/>
          <ac:spMkLst>
            <pc:docMk/>
            <pc:sldMk cId="0" sldId="256"/>
            <ac:spMk id="15" creationId="{970E21BA-C9F2-8011-8CFB-A0E200B07054}"/>
          </ac:spMkLst>
        </pc:spChg>
        <pc:spChg chg="add">
          <ac:chgData name="Misba Mahmood (2413669)" userId="a6940bb4-9384-4114-a04a-87161de24470" providerId="ADAL" clId="{877FF0DB-6DE5-49F2-AD87-548E785DDDAC}" dt="2025-11-14T21:22:34.945" v="176" actId="26606"/>
          <ac:spMkLst>
            <pc:docMk/>
            <pc:sldMk cId="0" sldId="256"/>
            <ac:spMk id="42" creationId="{909FE742-1A27-4AEF-B5F0-F8C383EAB1D7}"/>
          </ac:spMkLst>
        </pc:spChg>
        <pc:picChg chg="mod ord">
          <ac:chgData name="Misba Mahmood (2413669)" userId="a6940bb4-9384-4114-a04a-87161de24470" providerId="ADAL" clId="{877FF0DB-6DE5-49F2-AD87-548E785DDDAC}" dt="2025-11-14T21:22:34.945" v="176" actId="26606"/>
          <ac:picMkLst>
            <pc:docMk/>
            <pc:sldMk cId="0" sldId="256"/>
            <ac:picMk id="14" creationId="{FAC58049-73D7-7045-F3D2-64C85F0CDEFE}"/>
          </ac:picMkLst>
        </pc:picChg>
        <pc:picChg chg="del mod">
          <ac:chgData name="Misba Mahmood (2413669)" userId="a6940bb4-9384-4114-a04a-87161de24470" providerId="ADAL" clId="{877FF0DB-6DE5-49F2-AD87-548E785DDDAC}" dt="2025-11-16T23:19:39.638" v="282" actId="478"/>
          <ac:picMkLst>
            <pc:docMk/>
            <pc:sldMk cId="0" sldId="256"/>
            <ac:picMk id="29" creationId="{01B10B70-5311-BFDD-1946-724E78BE98E7}"/>
          </ac:picMkLst>
        </pc:picChg>
        <pc:picChg chg="mod">
          <ac:chgData name="Misba Mahmood (2413669)" userId="a6940bb4-9384-4114-a04a-87161de24470" providerId="ADAL" clId="{877FF0DB-6DE5-49F2-AD87-548E785DDDAC}" dt="2025-11-16T23:22:02.021" v="287" actId="1076"/>
          <ac:picMkLst>
            <pc:docMk/>
            <pc:sldMk cId="0" sldId="256"/>
            <ac:picMk id="34" creationId="{E168D3CB-9872-8296-3A69-E8EA2BDD93BD}"/>
          </ac:picMkLst>
        </pc:picChg>
      </pc:sldChg>
      <pc:sldChg chg="addSp delSp modSp mod setBg delAnim delDesignElem">
        <pc:chgData name="Misba Mahmood (2413669)" userId="a6940bb4-9384-4114-a04a-87161de24470" providerId="ADAL" clId="{877FF0DB-6DE5-49F2-AD87-548E785DDDAC}" dt="2025-11-16T23:23:53.457" v="290" actId="14100"/>
        <pc:sldMkLst>
          <pc:docMk/>
          <pc:sldMk cId="0" sldId="257"/>
        </pc:sldMkLst>
        <pc:spChg chg="mod">
          <ac:chgData name="Misba Mahmood (2413669)" userId="a6940bb4-9384-4114-a04a-87161de24470" providerId="ADAL" clId="{877FF0DB-6DE5-49F2-AD87-548E785DDDAC}" dt="2025-11-16T22:17:58.419" v="251" actId="26606"/>
          <ac:spMkLst>
            <pc:docMk/>
            <pc:sldMk cId="0" sldId="257"/>
            <ac:spMk id="2" creationId="{00000000-0000-0000-0000-000000000000}"/>
          </ac:spMkLst>
        </pc:spChg>
        <pc:spChg chg="mod">
          <ac:chgData name="Misba Mahmood (2413669)" userId="a6940bb4-9384-4114-a04a-87161de24470" providerId="ADAL" clId="{877FF0DB-6DE5-49F2-AD87-548E785DDDAC}" dt="2025-11-16T22:17:58.419" v="251" actId="26606"/>
          <ac:spMkLst>
            <pc:docMk/>
            <pc:sldMk cId="0" sldId="257"/>
            <ac:spMk id="11" creationId="{19DD0A81-14A0-BE52-1F14-C13BC61C7078}"/>
          </ac:spMkLst>
        </pc:spChg>
        <pc:spChg chg="add del">
          <ac:chgData name="Misba Mahmood (2413669)" userId="a6940bb4-9384-4114-a04a-87161de24470" providerId="ADAL" clId="{877FF0DB-6DE5-49F2-AD87-548E785DDDAC}" dt="2025-11-16T22:17:58.360" v="250" actId="26606"/>
          <ac:spMkLst>
            <pc:docMk/>
            <pc:sldMk cId="0" sldId="257"/>
            <ac:spMk id="19" creationId="{495DDCFA-D3DE-4CEB-8AFF-C6501187E430}"/>
          </ac:spMkLst>
        </pc:spChg>
        <pc:spChg chg="add">
          <ac:chgData name="Misba Mahmood (2413669)" userId="a6940bb4-9384-4114-a04a-87161de24470" providerId="ADAL" clId="{877FF0DB-6DE5-49F2-AD87-548E785DDDAC}" dt="2025-11-16T22:17:58.419" v="251" actId="26606"/>
          <ac:spMkLst>
            <pc:docMk/>
            <pc:sldMk cId="0" sldId="257"/>
            <ac:spMk id="21" creationId="{C8A3C342-1D03-412F-8DD3-BF519E8E0AE9}"/>
          </ac:spMkLst>
        </pc:spChg>
        <pc:spChg chg="add">
          <ac:chgData name="Misba Mahmood (2413669)" userId="a6940bb4-9384-4114-a04a-87161de24470" providerId="ADAL" clId="{877FF0DB-6DE5-49F2-AD87-548E785DDDAC}" dt="2025-11-16T22:17:58.419" v="251" actId="26606"/>
          <ac:spMkLst>
            <pc:docMk/>
            <pc:sldMk cId="0" sldId="257"/>
            <ac:spMk id="25" creationId="{81CC9B02-E087-4350-AEBD-2C3CF001AF01}"/>
          </ac:spMkLst>
        </pc:spChg>
        <pc:graphicFrameChg chg="mod ord modGraphic">
          <ac:chgData name="Misba Mahmood (2413669)" userId="a6940bb4-9384-4114-a04a-87161de24470" providerId="ADAL" clId="{877FF0DB-6DE5-49F2-AD87-548E785DDDAC}" dt="2025-11-16T22:18:30.379" v="255" actId="2711"/>
          <ac:graphicFrameMkLst>
            <pc:docMk/>
            <pc:sldMk cId="0" sldId="257"/>
            <ac:graphicFrameMk id="13" creationId="{ACB07147-C517-51F9-A87B-61E80936DA2B}"/>
          </ac:graphicFrameMkLst>
        </pc:graphicFrameChg>
        <pc:picChg chg="mod ord">
          <ac:chgData name="Misba Mahmood (2413669)" userId="a6940bb4-9384-4114-a04a-87161de24470" providerId="ADAL" clId="{877FF0DB-6DE5-49F2-AD87-548E785DDDAC}" dt="2025-11-16T22:17:58.419" v="251" actId="26606"/>
          <ac:picMkLst>
            <pc:docMk/>
            <pc:sldMk cId="0" sldId="257"/>
            <ac:picMk id="10" creationId="{794718B2-9115-DB4D-3465-7E86817D614D}"/>
          </ac:picMkLst>
        </pc:picChg>
        <pc:picChg chg="del mod">
          <ac:chgData name="Misba Mahmood (2413669)" userId="a6940bb4-9384-4114-a04a-87161de24470" providerId="ADAL" clId="{877FF0DB-6DE5-49F2-AD87-548E785DDDAC}" dt="2025-11-16T23:22:29.197" v="288" actId="478"/>
          <ac:picMkLst>
            <pc:docMk/>
            <pc:sldMk cId="0" sldId="257"/>
            <ac:picMk id="14" creationId="{4556718A-7A5C-75A2-510A-62E32014E353}"/>
          </ac:picMkLst>
        </pc:picChg>
        <pc:picChg chg="mod">
          <ac:chgData name="Misba Mahmood (2413669)" userId="a6940bb4-9384-4114-a04a-87161de24470" providerId="ADAL" clId="{877FF0DB-6DE5-49F2-AD87-548E785DDDAC}" dt="2025-11-16T23:23:53.457" v="290" actId="14100"/>
          <ac:picMkLst>
            <pc:docMk/>
            <pc:sldMk cId="0" sldId="257"/>
            <ac:picMk id="39" creationId="{F6D52B61-7121-5778-F233-4D88CA4A6862}"/>
          </ac:picMkLst>
        </pc:picChg>
      </pc:sldChg>
      <pc:sldChg chg="addSp delSp modSp mod setBg modClrScheme delAnim delDesignElem chgLayout">
        <pc:chgData name="Misba Mahmood (2413669)" userId="a6940bb4-9384-4114-a04a-87161de24470" providerId="ADAL" clId="{877FF0DB-6DE5-49F2-AD87-548E785DDDAC}" dt="2025-11-16T23:26:44.322" v="293" actId="14100"/>
        <pc:sldMkLst>
          <pc:docMk/>
          <pc:sldMk cId="0" sldId="258"/>
        </pc:sldMkLst>
        <pc:spChg chg="mod ord">
          <ac:chgData name="Misba Mahmood (2413669)" userId="a6940bb4-9384-4114-a04a-87161de24470" providerId="ADAL" clId="{877FF0DB-6DE5-49F2-AD87-548E785DDDAC}" dt="2025-11-14T20:08:09.383" v="144" actId="26606"/>
          <ac:spMkLst>
            <pc:docMk/>
            <pc:sldMk cId="0" sldId="258"/>
            <ac:spMk id="2" creationId="{00000000-0000-0000-0000-000000000000}"/>
          </ac:spMkLst>
        </pc:spChg>
        <pc:spChg chg="add mod">
          <ac:chgData name="Misba Mahmood (2413669)" userId="a6940bb4-9384-4114-a04a-87161de24470" providerId="ADAL" clId="{877FF0DB-6DE5-49F2-AD87-548E785DDDAC}" dt="2025-11-14T20:08:09.383" v="144" actId="26606"/>
          <ac:spMkLst>
            <pc:docMk/>
            <pc:sldMk cId="0" sldId="258"/>
            <ac:spMk id="53" creationId="{0E5D00C0-A1D0-2483-7C9A-529F8379A93E}"/>
          </ac:spMkLst>
        </pc:spChg>
        <pc:spChg chg="add">
          <ac:chgData name="Misba Mahmood (2413669)" userId="a6940bb4-9384-4114-a04a-87161de24470" providerId="ADAL" clId="{877FF0DB-6DE5-49F2-AD87-548E785DDDAC}" dt="2025-11-14T20:08:09.383" v="144" actId="26606"/>
          <ac:spMkLst>
            <pc:docMk/>
            <pc:sldMk cId="0" sldId="258"/>
            <ac:spMk id="83" creationId="{989BE678-777B-482A-A616-FEDC47B162E5}"/>
          </ac:spMkLst>
        </pc:spChg>
        <pc:spChg chg="add">
          <ac:chgData name="Misba Mahmood (2413669)" userId="a6940bb4-9384-4114-a04a-87161de24470" providerId="ADAL" clId="{877FF0DB-6DE5-49F2-AD87-548E785DDDAC}" dt="2025-11-14T20:08:09.383" v="144" actId="26606"/>
          <ac:spMkLst>
            <pc:docMk/>
            <pc:sldMk cId="0" sldId="258"/>
            <ac:spMk id="89" creationId="{D28BE0C3-2102-4820-B88B-A448B1840D14}"/>
          </ac:spMkLst>
        </pc:spChg>
        <pc:spChg chg="add">
          <ac:chgData name="Misba Mahmood (2413669)" userId="a6940bb4-9384-4114-a04a-87161de24470" providerId="ADAL" clId="{877FF0DB-6DE5-49F2-AD87-548E785DDDAC}" dt="2025-11-14T20:08:09.383" v="144" actId="26606"/>
          <ac:spMkLst>
            <pc:docMk/>
            <pc:sldMk cId="0" sldId="258"/>
            <ac:spMk id="91" creationId="{AA047838-7F9E-43CF-A116-26E7AAA8F842}"/>
          </ac:spMkLst>
        </pc:spChg>
        <pc:picChg chg="add mod">
          <ac:chgData name="Misba Mahmood (2413669)" userId="a6940bb4-9384-4114-a04a-87161de24470" providerId="ADAL" clId="{877FF0DB-6DE5-49F2-AD87-548E785DDDAC}" dt="2025-11-14T20:08:09.383" v="144" actId="26606"/>
          <ac:picMkLst>
            <pc:docMk/>
            <pc:sldMk cId="0" sldId="258"/>
            <ac:picMk id="74" creationId="{7FC5DB44-FE33-8D9C-E587-A8398D377E47}"/>
          </ac:picMkLst>
        </pc:picChg>
        <pc:picChg chg="add">
          <ac:chgData name="Misba Mahmood (2413669)" userId="a6940bb4-9384-4114-a04a-87161de24470" providerId="ADAL" clId="{877FF0DB-6DE5-49F2-AD87-548E785DDDAC}" dt="2025-11-14T20:08:09.383" v="144" actId="26606"/>
          <ac:picMkLst>
            <pc:docMk/>
            <pc:sldMk cId="0" sldId="258"/>
            <ac:picMk id="79" creationId="{DF19BAF3-7E20-4B9D-B544-BABAEEA1FA75}"/>
          </ac:picMkLst>
        </pc:picChg>
        <pc:picChg chg="add">
          <ac:chgData name="Misba Mahmood (2413669)" userId="a6940bb4-9384-4114-a04a-87161de24470" providerId="ADAL" clId="{877FF0DB-6DE5-49F2-AD87-548E785DDDAC}" dt="2025-11-14T20:08:09.383" v="144" actId="26606"/>
          <ac:picMkLst>
            <pc:docMk/>
            <pc:sldMk cId="0" sldId="258"/>
            <ac:picMk id="81" creationId="{950648F4-ABCD-4DF0-8641-76CFB2354721}"/>
          </ac:picMkLst>
        </pc:picChg>
        <pc:picChg chg="add">
          <ac:chgData name="Misba Mahmood (2413669)" userId="a6940bb4-9384-4114-a04a-87161de24470" providerId="ADAL" clId="{877FF0DB-6DE5-49F2-AD87-548E785DDDAC}" dt="2025-11-14T20:08:09.383" v="144" actId="26606"/>
          <ac:picMkLst>
            <pc:docMk/>
            <pc:sldMk cId="0" sldId="258"/>
            <ac:picMk id="85" creationId="{CF1EB4BD-9C7E-4AA3-9681-C7EB0DA6250B}"/>
          </ac:picMkLst>
        </pc:picChg>
        <pc:picChg chg="del mod">
          <ac:chgData name="Misba Mahmood (2413669)" userId="a6940bb4-9384-4114-a04a-87161de24470" providerId="ADAL" clId="{877FF0DB-6DE5-49F2-AD87-548E785DDDAC}" dt="2025-11-16T23:25:30.604" v="291" actId="478"/>
          <ac:picMkLst>
            <pc:docMk/>
            <pc:sldMk cId="0" sldId="258"/>
            <ac:picMk id="86" creationId="{823B4118-84EE-4BFA-A672-8BC1EA77950A}"/>
          </ac:picMkLst>
        </pc:picChg>
        <pc:picChg chg="add">
          <ac:chgData name="Misba Mahmood (2413669)" userId="a6940bb4-9384-4114-a04a-87161de24470" providerId="ADAL" clId="{877FF0DB-6DE5-49F2-AD87-548E785DDDAC}" dt="2025-11-14T20:08:09.383" v="144" actId="26606"/>
          <ac:picMkLst>
            <pc:docMk/>
            <pc:sldMk cId="0" sldId="258"/>
            <ac:picMk id="87" creationId="{94AAE3AA-3759-4D28-B0EF-575F25A5146C}"/>
          </ac:picMkLst>
        </pc:picChg>
        <pc:picChg chg="mod">
          <ac:chgData name="Misba Mahmood (2413669)" userId="a6940bb4-9384-4114-a04a-87161de24470" providerId="ADAL" clId="{877FF0DB-6DE5-49F2-AD87-548E785DDDAC}" dt="2025-11-16T23:26:44.322" v="293" actId="14100"/>
          <ac:picMkLst>
            <pc:docMk/>
            <pc:sldMk cId="0" sldId="258"/>
            <ac:picMk id="88" creationId="{579E8B19-03BE-EF1F-5436-5A325D9520B2}"/>
          </ac:picMkLst>
        </pc:picChg>
      </pc:sldChg>
      <pc:sldChg chg="addSp delSp modSp mod setBg delDesignElem">
        <pc:chgData name="Misba Mahmood (2413669)" userId="a6940bb4-9384-4114-a04a-87161de24470" providerId="ADAL" clId="{877FF0DB-6DE5-49F2-AD87-548E785DDDAC}" dt="2025-11-16T22:35:00.330" v="259" actId="1076"/>
        <pc:sldMkLst>
          <pc:docMk/>
          <pc:sldMk cId="0" sldId="259"/>
        </pc:sldMkLst>
        <pc:spChg chg="mod">
          <ac:chgData name="Misba Mahmood (2413669)" userId="a6940bb4-9384-4114-a04a-87161de24470" providerId="ADAL" clId="{877FF0DB-6DE5-49F2-AD87-548E785DDDAC}" dt="2025-11-14T20:00:02.613" v="17" actId="26606"/>
          <ac:spMkLst>
            <pc:docMk/>
            <pc:sldMk cId="0" sldId="259"/>
            <ac:spMk id="2" creationId="{00000000-0000-0000-0000-000000000000}"/>
          </ac:spMkLst>
        </pc:spChg>
        <pc:spChg chg="mod">
          <ac:chgData name="Misba Mahmood (2413669)" userId="a6940bb4-9384-4114-a04a-87161de24470" providerId="ADAL" clId="{877FF0DB-6DE5-49F2-AD87-548E785DDDAC}" dt="2025-11-14T20:00:02.613" v="17" actId="26606"/>
          <ac:spMkLst>
            <pc:docMk/>
            <pc:sldMk cId="0" sldId="259"/>
            <ac:spMk id="9" creationId="{8DF777C5-0FF8-9FCD-A448-7CDE297F39BE}"/>
          </ac:spMkLst>
        </pc:spChg>
        <pc:spChg chg="mod">
          <ac:chgData name="Misba Mahmood (2413669)" userId="a6940bb4-9384-4114-a04a-87161de24470" providerId="ADAL" clId="{877FF0DB-6DE5-49F2-AD87-548E785DDDAC}" dt="2025-11-14T20:00:02.613" v="17" actId="26606"/>
          <ac:spMkLst>
            <pc:docMk/>
            <pc:sldMk cId="0" sldId="259"/>
            <ac:spMk id="49" creationId="{00000000-0000-0000-0000-000000000000}"/>
          </ac:spMkLst>
        </pc:spChg>
        <pc:picChg chg="mod ord">
          <ac:chgData name="Misba Mahmood (2413669)" userId="a6940bb4-9384-4114-a04a-87161de24470" providerId="ADAL" clId="{877FF0DB-6DE5-49F2-AD87-548E785DDDAC}" dt="2025-11-14T20:00:02.613" v="17" actId="26606"/>
          <ac:picMkLst>
            <pc:docMk/>
            <pc:sldMk cId="0" sldId="259"/>
            <ac:picMk id="8" creationId="{9C4B2A35-9D81-7F56-4FAD-9366510FC0F3}"/>
          </ac:picMkLst>
        </pc:picChg>
        <pc:picChg chg="mod">
          <ac:chgData name="Misba Mahmood (2413669)" userId="a6940bb4-9384-4114-a04a-87161de24470" providerId="ADAL" clId="{877FF0DB-6DE5-49F2-AD87-548E785DDDAC}" dt="2025-11-16T22:35:00.330" v="259" actId="1076"/>
          <ac:picMkLst>
            <pc:docMk/>
            <pc:sldMk cId="0" sldId="259"/>
            <ac:picMk id="10" creationId="{3E048C5A-238C-E436-44ED-6B17C28B7498}"/>
          </ac:picMkLst>
        </pc:picChg>
      </pc:sldChg>
      <pc:sldChg chg="modSp mod">
        <pc:chgData name="Misba Mahmood (2413669)" userId="a6940bb4-9384-4114-a04a-87161de24470" providerId="ADAL" clId="{877FF0DB-6DE5-49F2-AD87-548E785DDDAC}" dt="2025-11-16T23:31:03.476" v="298" actId="255"/>
        <pc:sldMkLst>
          <pc:docMk/>
          <pc:sldMk cId="0" sldId="261"/>
        </pc:sldMkLst>
        <pc:spChg chg="mod">
          <ac:chgData name="Misba Mahmood (2413669)" userId="a6940bb4-9384-4114-a04a-87161de24470" providerId="ADAL" clId="{877FF0DB-6DE5-49F2-AD87-548E785DDDAC}" dt="2025-11-16T22:39:28.407" v="272" actId="20577"/>
          <ac:spMkLst>
            <pc:docMk/>
            <pc:sldMk cId="0" sldId="261"/>
            <ac:spMk id="2" creationId="{00000000-0000-0000-0000-000000000000}"/>
          </ac:spMkLst>
        </pc:spChg>
        <pc:spChg chg="mod">
          <ac:chgData name="Misba Mahmood (2413669)" userId="a6940bb4-9384-4114-a04a-87161de24470" providerId="ADAL" clId="{877FF0DB-6DE5-49F2-AD87-548E785DDDAC}" dt="2025-11-16T01:32:28.281" v="232" actId="1076"/>
          <ac:spMkLst>
            <pc:docMk/>
            <pc:sldMk cId="0" sldId="261"/>
            <ac:spMk id="15" creationId="{34FE783C-573E-62BE-EF32-9DFFAF51C0EC}"/>
          </ac:spMkLst>
        </pc:spChg>
        <pc:graphicFrameChg chg="mod modGraphic">
          <ac:chgData name="Misba Mahmood (2413669)" userId="a6940bb4-9384-4114-a04a-87161de24470" providerId="ADAL" clId="{877FF0DB-6DE5-49F2-AD87-548E785DDDAC}" dt="2025-11-16T23:31:03.476" v="298" actId="255"/>
          <ac:graphicFrameMkLst>
            <pc:docMk/>
            <pc:sldMk cId="0" sldId="261"/>
            <ac:graphicFrameMk id="17" creationId="{31C3D1ED-27D9-D90F-A6FD-6E7AACD6B688}"/>
          </ac:graphicFrameMkLst>
        </pc:graphicFrameChg>
        <pc:picChg chg="mod">
          <ac:chgData name="Misba Mahmood (2413669)" userId="a6940bb4-9384-4114-a04a-87161de24470" providerId="ADAL" clId="{877FF0DB-6DE5-49F2-AD87-548E785DDDAC}" dt="2025-11-16T01:32:22.682" v="231" actId="1076"/>
          <ac:picMkLst>
            <pc:docMk/>
            <pc:sldMk cId="0" sldId="261"/>
            <ac:picMk id="14" creationId="{2855AB33-4202-2427-9FCD-B1EE0290B37E}"/>
          </ac:picMkLst>
        </pc:picChg>
        <pc:picChg chg="mod">
          <ac:chgData name="Misba Mahmood (2413669)" userId="a6940bb4-9384-4114-a04a-87161de24470" providerId="ADAL" clId="{877FF0DB-6DE5-49F2-AD87-548E785DDDAC}" dt="2025-11-16T22:45:27.378" v="273" actId="1076"/>
          <ac:picMkLst>
            <pc:docMk/>
            <pc:sldMk cId="0" sldId="261"/>
            <ac:picMk id="16" creationId="{5B6D3CB7-418E-3F67-3638-9BD4B3E76BAD}"/>
          </ac:picMkLst>
        </pc:picChg>
      </pc:sldChg>
      <pc:sldChg chg="modSp">
        <pc:chgData name="Misba Mahmood (2413669)" userId="a6940bb4-9384-4114-a04a-87161de24470" providerId="ADAL" clId="{877FF0DB-6DE5-49F2-AD87-548E785DDDAC}" dt="2025-11-14T20:01:39.459" v="25"/>
        <pc:sldMkLst>
          <pc:docMk/>
          <pc:sldMk cId="0" sldId="262"/>
        </pc:sldMkLst>
        <pc:spChg chg="mod">
          <ac:chgData name="Misba Mahmood (2413669)" userId="a6940bb4-9384-4114-a04a-87161de24470" providerId="ADAL" clId="{877FF0DB-6DE5-49F2-AD87-548E785DDDAC}" dt="2025-11-14T20:01:39.459" v="25"/>
          <ac:spMkLst>
            <pc:docMk/>
            <pc:sldMk cId="0" sldId="262"/>
            <ac:spMk id="2" creationId="{00000000-0000-0000-0000-000000000000}"/>
          </ac:spMkLst>
        </pc:spChg>
      </pc:sldChg>
      <pc:sldChg chg="modSp mod">
        <pc:chgData name="Misba Mahmood (2413669)" userId="a6940bb4-9384-4114-a04a-87161de24470" providerId="ADAL" clId="{877FF0DB-6DE5-49F2-AD87-548E785DDDAC}" dt="2025-11-16T23:32:02.719" v="306" actId="14100"/>
        <pc:sldMkLst>
          <pc:docMk/>
          <pc:sldMk cId="0" sldId="263"/>
        </pc:sldMkLst>
        <pc:spChg chg="mod">
          <ac:chgData name="Misba Mahmood (2413669)" userId="a6940bb4-9384-4114-a04a-87161de24470" providerId="ADAL" clId="{877FF0DB-6DE5-49F2-AD87-548E785DDDAC}" dt="2025-11-14T20:01:39.459" v="25"/>
          <ac:spMkLst>
            <pc:docMk/>
            <pc:sldMk cId="0" sldId="263"/>
            <ac:spMk id="2" creationId="{00000000-0000-0000-0000-000000000000}"/>
          </ac:spMkLst>
        </pc:spChg>
        <pc:graphicFrameChg chg="mod modGraphic">
          <ac:chgData name="Misba Mahmood (2413669)" userId="a6940bb4-9384-4114-a04a-87161de24470" providerId="ADAL" clId="{877FF0DB-6DE5-49F2-AD87-548E785DDDAC}" dt="2025-11-16T23:31:51.179" v="304" actId="14100"/>
          <ac:graphicFrameMkLst>
            <pc:docMk/>
            <pc:sldMk cId="0" sldId="263"/>
            <ac:graphicFrameMk id="16" creationId="{02EFC12F-405E-6466-3D47-EE6CD41831CE}"/>
          </ac:graphicFrameMkLst>
        </pc:graphicFrameChg>
        <pc:picChg chg="mod">
          <ac:chgData name="Misba Mahmood (2413669)" userId="a6940bb4-9384-4114-a04a-87161de24470" providerId="ADAL" clId="{877FF0DB-6DE5-49F2-AD87-548E785DDDAC}" dt="2025-11-16T01:32:01.414" v="230" actId="14100"/>
          <ac:picMkLst>
            <pc:docMk/>
            <pc:sldMk cId="0" sldId="263"/>
            <ac:picMk id="6" creationId="{A6069E28-F158-026E-FB96-C43CF5ECA814}"/>
          </ac:picMkLst>
        </pc:picChg>
        <pc:picChg chg="mod">
          <ac:chgData name="Misba Mahmood (2413669)" userId="a6940bb4-9384-4114-a04a-87161de24470" providerId="ADAL" clId="{877FF0DB-6DE5-49F2-AD87-548E785DDDAC}" dt="2025-11-16T23:32:02.719" v="306" actId="14100"/>
          <ac:picMkLst>
            <pc:docMk/>
            <pc:sldMk cId="0" sldId="263"/>
            <ac:picMk id="9" creationId="{AC5897B8-86F3-1F4B-873D-80F72C33D8EE}"/>
          </ac:picMkLst>
        </pc:picChg>
      </pc:sldChg>
      <pc:sldChg chg="addSp delSp modSp mod setClrOvrMap delDesignElem">
        <pc:chgData name="Misba Mahmood (2413669)" userId="a6940bb4-9384-4114-a04a-87161de24470" providerId="ADAL" clId="{877FF0DB-6DE5-49F2-AD87-548E785DDDAC}" dt="2025-11-16T23:32:16.840" v="307" actId="255"/>
        <pc:sldMkLst>
          <pc:docMk/>
          <pc:sldMk cId="0" sldId="264"/>
        </pc:sldMkLst>
        <pc:spChg chg="mod">
          <ac:chgData name="Misba Mahmood (2413669)" userId="a6940bb4-9384-4114-a04a-87161de24470" providerId="ADAL" clId="{877FF0DB-6DE5-49F2-AD87-548E785DDDAC}" dt="2025-11-14T20:02:34.165" v="27" actId="26606"/>
          <ac:spMkLst>
            <pc:docMk/>
            <pc:sldMk cId="0" sldId="264"/>
            <ac:spMk id="2" creationId="{00000000-0000-0000-0000-000000000000}"/>
          </ac:spMkLst>
        </pc:spChg>
        <pc:spChg chg="add">
          <ac:chgData name="Misba Mahmood (2413669)" userId="a6940bb4-9384-4114-a04a-87161de24470" providerId="ADAL" clId="{877FF0DB-6DE5-49F2-AD87-548E785DDDAC}" dt="2025-11-14T20:02:34.165" v="27" actId="26606"/>
          <ac:spMkLst>
            <pc:docMk/>
            <pc:sldMk cId="0" sldId="264"/>
            <ac:spMk id="9" creationId="{ABE6F9A3-300E-47F5-B41C-C8C5E758DE7C}"/>
          </ac:spMkLst>
        </pc:spChg>
        <pc:spChg chg="add">
          <ac:chgData name="Misba Mahmood (2413669)" userId="a6940bb4-9384-4114-a04a-87161de24470" providerId="ADAL" clId="{877FF0DB-6DE5-49F2-AD87-548E785DDDAC}" dt="2025-11-14T20:02:34.165" v="27" actId="26606"/>
          <ac:spMkLst>
            <pc:docMk/>
            <pc:sldMk cId="0" sldId="264"/>
            <ac:spMk id="11" creationId="{61B4701B-39FE-43B8-86AA-D6B8789C2207}"/>
          </ac:spMkLst>
        </pc:spChg>
        <pc:spChg chg="add">
          <ac:chgData name="Misba Mahmood (2413669)" userId="a6940bb4-9384-4114-a04a-87161de24470" providerId="ADAL" clId="{877FF0DB-6DE5-49F2-AD87-548E785DDDAC}" dt="2025-11-14T20:02:34.165" v="27" actId="26606"/>
          <ac:spMkLst>
            <pc:docMk/>
            <pc:sldMk cId="0" sldId="264"/>
            <ac:spMk id="13" creationId="{E9A7EF13-49FA-4355-971A-34B065F35022}"/>
          </ac:spMkLst>
        </pc:spChg>
        <pc:spChg chg="add">
          <ac:chgData name="Misba Mahmood (2413669)" userId="a6940bb4-9384-4114-a04a-87161de24470" providerId="ADAL" clId="{877FF0DB-6DE5-49F2-AD87-548E785DDDAC}" dt="2025-11-14T20:02:34.165" v="27" actId="26606"/>
          <ac:spMkLst>
            <pc:docMk/>
            <pc:sldMk cId="0" sldId="264"/>
            <ac:spMk id="15" creationId="{92CF3C3E-0F7B-4F0C-8EBD-BDD38E9C66F5}"/>
          </ac:spMkLst>
        </pc:spChg>
        <pc:graphicFrameChg chg="add mod">
          <ac:chgData name="Misba Mahmood (2413669)" userId="a6940bb4-9384-4114-a04a-87161de24470" providerId="ADAL" clId="{877FF0DB-6DE5-49F2-AD87-548E785DDDAC}" dt="2025-11-16T23:32:16.840" v="307" actId="255"/>
          <ac:graphicFrameMkLst>
            <pc:docMk/>
            <pc:sldMk cId="0" sldId="264"/>
            <ac:graphicFrameMk id="5" creationId="{0D3425ED-CE27-A16B-441A-B151DF8EED43}"/>
          </ac:graphicFrameMkLst>
        </pc:graphicFrameChg>
        <pc:picChg chg="mod">
          <ac:chgData name="Misba Mahmood (2413669)" userId="a6940bb4-9384-4114-a04a-87161de24470" providerId="ADAL" clId="{877FF0DB-6DE5-49F2-AD87-548E785DDDAC}" dt="2025-11-16T22:57:29.946" v="275" actId="1076"/>
          <ac:picMkLst>
            <pc:docMk/>
            <pc:sldMk cId="0" sldId="264"/>
            <ac:picMk id="4" creationId="{B42C11D5-25C0-0CF9-D8ED-B0DA8C1D5005}"/>
          </ac:picMkLst>
        </pc:picChg>
      </pc:sldChg>
      <pc:sldChg chg="addSp delSp modSp mod setBg setClrOvrMap">
        <pc:chgData name="Misba Mahmood (2413669)" userId="a6940bb4-9384-4114-a04a-87161de24470" providerId="ADAL" clId="{877FF0DB-6DE5-49F2-AD87-548E785DDDAC}" dt="2025-11-16T23:32:37.530" v="308" actId="20577"/>
        <pc:sldMkLst>
          <pc:docMk/>
          <pc:sldMk cId="0" sldId="265"/>
        </pc:sldMkLst>
        <pc:spChg chg="mod">
          <ac:chgData name="Misba Mahmood (2413669)" userId="a6940bb4-9384-4114-a04a-87161de24470" providerId="ADAL" clId="{877FF0DB-6DE5-49F2-AD87-548E785DDDAC}" dt="2025-11-16T01:33:44.627" v="235" actId="26606"/>
          <ac:spMkLst>
            <pc:docMk/>
            <pc:sldMk cId="0" sldId="265"/>
            <ac:spMk id="2" creationId="{00000000-0000-0000-0000-000000000000}"/>
          </ac:spMkLst>
        </pc:spChg>
        <pc:spChg chg="add mod">
          <ac:chgData name="Misba Mahmood (2413669)" userId="a6940bb4-9384-4114-a04a-87161de24470" providerId="ADAL" clId="{877FF0DB-6DE5-49F2-AD87-548E785DDDAC}" dt="2025-11-16T01:31:08.980" v="229" actId="26606"/>
          <ac:spMkLst>
            <pc:docMk/>
            <pc:sldMk cId="0" sldId="265"/>
            <ac:spMk id="7" creationId="{BE90AC3F-947A-08FD-A61C-D689942967CF}"/>
          </ac:spMkLst>
        </pc:spChg>
        <pc:spChg chg="add del">
          <ac:chgData name="Misba Mahmood (2413669)" userId="a6940bb4-9384-4114-a04a-87161de24470" providerId="ADAL" clId="{877FF0DB-6DE5-49F2-AD87-548E785DDDAC}" dt="2025-11-16T01:31:06.951" v="226" actId="26606"/>
          <ac:spMkLst>
            <pc:docMk/>
            <pc:sldMk cId="0" sldId="265"/>
            <ac:spMk id="22" creationId="{A93A089E-0A16-452C-B341-0F769780D262}"/>
          </ac:spMkLst>
        </pc:spChg>
        <pc:spChg chg="add del">
          <ac:chgData name="Misba Mahmood (2413669)" userId="a6940bb4-9384-4114-a04a-87161de24470" providerId="ADAL" clId="{877FF0DB-6DE5-49F2-AD87-548E785DDDAC}" dt="2025-11-16T01:31:08.930" v="228" actId="26606"/>
          <ac:spMkLst>
            <pc:docMk/>
            <pc:sldMk cId="0" sldId="265"/>
            <ac:spMk id="24" creationId="{A93A089E-0A16-452C-B341-0F769780D262}"/>
          </ac:spMkLst>
        </pc:spChg>
        <pc:spChg chg="add del">
          <ac:chgData name="Misba Mahmood (2413669)" userId="a6940bb4-9384-4114-a04a-87161de24470" providerId="ADAL" clId="{877FF0DB-6DE5-49F2-AD87-548E785DDDAC}" dt="2025-11-16T01:33:44.627" v="235" actId="26606"/>
          <ac:spMkLst>
            <pc:docMk/>
            <pc:sldMk cId="0" sldId="265"/>
            <ac:spMk id="26" creationId="{A93A089E-0A16-452C-B341-0F769780D262}"/>
          </ac:spMkLst>
        </pc:spChg>
        <pc:spChg chg="add">
          <ac:chgData name="Misba Mahmood (2413669)" userId="a6940bb4-9384-4114-a04a-87161de24470" providerId="ADAL" clId="{877FF0DB-6DE5-49F2-AD87-548E785DDDAC}" dt="2025-11-16T01:33:44.627" v="235" actId="26606"/>
          <ac:spMkLst>
            <pc:docMk/>
            <pc:sldMk cId="0" sldId="265"/>
            <ac:spMk id="31" creationId="{AA047838-7F9E-43CF-A116-26E7AAA8F842}"/>
          </ac:spMkLst>
        </pc:spChg>
        <pc:graphicFrameChg chg="add mod ord modGraphic">
          <ac:chgData name="Misba Mahmood (2413669)" userId="a6940bb4-9384-4114-a04a-87161de24470" providerId="ADAL" clId="{877FF0DB-6DE5-49F2-AD87-548E785DDDAC}" dt="2025-11-16T23:32:37.530" v="308" actId="20577"/>
          <ac:graphicFrameMkLst>
            <pc:docMk/>
            <pc:sldMk cId="0" sldId="265"/>
            <ac:graphicFrameMk id="17" creationId="{A07B0BEE-3EBE-0564-EAC1-C143220D9009}"/>
          </ac:graphicFrameMkLst>
        </pc:graphicFrameChg>
        <pc:picChg chg="add mod">
          <ac:chgData name="Misba Mahmood (2413669)" userId="a6940bb4-9384-4114-a04a-87161de24470" providerId="ADAL" clId="{877FF0DB-6DE5-49F2-AD87-548E785DDDAC}" dt="2025-11-16T01:33:44.627" v="235" actId="26606"/>
          <ac:picMkLst>
            <pc:docMk/>
            <pc:sldMk cId="0" sldId="265"/>
            <ac:picMk id="6" creationId="{0B38BD0E-8B27-6DC8-7E60-576C66497463}"/>
          </ac:picMkLst>
        </pc:picChg>
        <pc:picChg chg="mod">
          <ac:chgData name="Misba Mahmood (2413669)" userId="a6940bb4-9384-4114-a04a-87161de24470" providerId="ADAL" clId="{877FF0DB-6DE5-49F2-AD87-548E785DDDAC}" dt="2025-11-16T23:02:28.349" v="276" actId="1076"/>
          <ac:picMkLst>
            <pc:docMk/>
            <pc:sldMk cId="0" sldId="265"/>
            <ac:picMk id="8" creationId="{336D422B-2CA2-32E3-8288-4E69E7DE972D}"/>
          </ac:picMkLst>
        </pc:picChg>
      </pc:sldChg>
      <pc:sldChg chg="addSp delSp modSp mod setBg">
        <pc:chgData name="Misba Mahmood (2413669)" userId="a6940bb4-9384-4114-a04a-87161de24470" providerId="ADAL" clId="{877FF0DB-6DE5-49F2-AD87-548E785DDDAC}" dt="2025-11-16T23:04:07.709" v="277" actId="1076"/>
        <pc:sldMkLst>
          <pc:docMk/>
          <pc:sldMk cId="0" sldId="266"/>
        </pc:sldMkLst>
        <pc:spChg chg="mod">
          <ac:chgData name="Misba Mahmood (2413669)" userId="a6940bb4-9384-4114-a04a-87161de24470" providerId="ADAL" clId="{877FF0DB-6DE5-49F2-AD87-548E785DDDAC}" dt="2025-11-14T20:09:59.227" v="155" actId="26606"/>
          <ac:spMkLst>
            <pc:docMk/>
            <pc:sldMk cId="0" sldId="266"/>
            <ac:spMk id="2" creationId="{00000000-0000-0000-0000-000000000000}"/>
          </ac:spMkLst>
        </pc:spChg>
        <pc:spChg chg="add mod">
          <ac:chgData name="Misba Mahmood (2413669)" userId="a6940bb4-9384-4114-a04a-87161de24470" providerId="ADAL" clId="{877FF0DB-6DE5-49F2-AD87-548E785DDDAC}" dt="2025-11-16T01:28:42.452" v="214" actId="1076"/>
          <ac:spMkLst>
            <pc:docMk/>
            <pc:sldMk cId="0" sldId="266"/>
            <ac:spMk id="7" creationId="{398BE089-A3A8-7517-87FE-D78760B231A3}"/>
          </ac:spMkLst>
        </pc:spChg>
        <pc:graphicFrameChg chg="add mod">
          <ac:chgData name="Misba Mahmood (2413669)" userId="a6940bb4-9384-4114-a04a-87161de24470" providerId="ADAL" clId="{877FF0DB-6DE5-49F2-AD87-548E785DDDAC}" dt="2025-11-16T01:29:25.131" v="215" actId="1076"/>
          <ac:graphicFrameMkLst>
            <pc:docMk/>
            <pc:sldMk cId="0" sldId="266"/>
            <ac:graphicFrameMk id="5" creationId="{2C37D989-7302-1022-8E7D-E104EFC9D832}"/>
          </ac:graphicFrameMkLst>
        </pc:graphicFrameChg>
        <pc:picChg chg="add mod">
          <ac:chgData name="Misba Mahmood (2413669)" userId="a6940bb4-9384-4114-a04a-87161de24470" providerId="ADAL" clId="{877FF0DB-6DE5-49F2-AD87-548E785DDDAC}" dt="2025-11-16T01:29:32.589" v="217" actId="1076"/>
          <ac:picMkLst>
            <pc:docMk/>
            <pc:sldMk cId="0" sldId="266"/>
            <ac:picMk id="6" creationId="{16E07250-469B-8B06-860A-522636F25A3C}"/>
          </ac:picMkLst>
        </pc:picChg>
        <pc:picChg chg="mod">
          <ac:chgData name="Misba Mahmood (2413669)" userId="a6940bb4-9384-4114-a04a-87161de24470" providerId="ADAL" clId="{877FF0DB-6DE5-49F2-AD87-548E785DDDAC}" dt="2025-11-16T23:04:07.709" v="277" actId="1076"/>
          <ac:picMkLst>
            <pc:docMk/>
            <pc:sldMk cId="0" sldId="266"/>
            <ac:picMk id="8" creationId="{CEEAA543-51E0-A479-E131-7A72A6BD960E}"/>
          </ac:picMkLst>
        </pc:picChg>
      </pc:sldChg>
      <pc:sldChg chg="addSp delSp modSp mod setBg">
        <pc:chgData name="Misba Mahmood (2413669)" userId="a6940bb4-9384-4114-a04a-87161de24470" providerId="ADAL" clId="{877FF0DB-6DE5-49F2-AD87-548E785DDDAC}" dt="2025-11-16T23:06:20.239" v="278" actId="1076"/>
        <pc:sldMkLst>
          <pc:docMk/>
          <pc:sldMk cId="0" sldId="267"/>
        </pc:sldMkLst>
        <pc:spChg chg="mod">
          <ac:chgData name="Misba Mahmood (2413669)" userId="a6940bb4-9384-4114-a04a-87161de24470" providerId="ADAL" clId="{877FF0DB-6DE5-49F2-AD87-548E785DDDAC}" dt="2025-11-16T01:20:43.044" v="193" actId="26606"/>
          <ac:spMkLst>
            <pc:docMk/>
            <pc:sldMk cId="0" sldId="267"/>
            <ac:spMk id="2" creationId="{00000000-0000-0000-0000-000000000000}"/>
          </ac:spMkLst>
        </pc:spChg>
        <pc:spChg chg="add mod">
          <ac:chgData name="Misba Mahmood (2413669)" userId="a6940bb4-9384-4114-a04a-87161de24470" providerId="ADAL" clId="{877FF0DB-6DE5-49F2-AD87-548E785DDDAC}" dt="2025-11-16T01:20:54.010" v="196" actId="26606"/>
          <ac:spMkLst>
            <pc:docMk/>
            <pc:sldMk cId="0" sldId="267"/>
            <ac:spMk id="7" creationId="{61A2713F-CC33-A9C4-15B9-715669A320F9}"/>
          </ac:spMkLst>
        </pc:spChg>
        <pc:spChg chg="add del">
          <ac:chgData name="Misba Mahmood (2413669)" userId="a6940bb4-9384-4114-a04a-87161de24470" providerId="ADAL" clId="{877FF0DB-6DE5-49F2-AD87-548E785DDDAC}" dt="2025-11-16T01:20:37.009" v="191" actId="26606"/>
          <ac:spMkLst>
            <pc:docMk/>
            <pc:sldMk cId="0" sldId="267"/>
            <ac:spMk id="12" creationId="{C8A3C342-1D03-412F-8DD3-BF519E8E0AE9}"/>
          </ac:spMkLst>
        </pc:spChg>
        <pc:spChg chg="add del">
          <ac:chgData name="Misba Mahmood (2413669)" userId="a6940bb4-9384-4114-a04a-87161de24470" providerId="ADAL" clId="{877FF0DB-6DE5-49F2-AD87-548E785DDDAC}" dt="2025-11-16T01:20:37.009" v="191" actId="26606"/>
          <ac:spMkLst>
            <pc:docMk/>
            <pc:sldMk cId="0" sldId="267"/>
            <ac:spMk id="14" creationId="{81CC9B02-E087-4350-AEBD-2C3CF001AF01}"/>
          </ac:spMkLst>
        </pc:spChg>
        <pc:spChg chg="add del">
          <ac:chgData name="Misba Mahmood (2413669)" userId="a6940bb4-9384-4114-a04a-87161de24470" providerId="ADAL" clId="{877FF0DB-6DE5-49F2-AD87-548E785DDDAC}" dt="2025-11-16T01:20:43.044" v="193" actId="26606"/>
          <ac:spMkLst>
            <pc:docMk/>
            <pc:sldMk cId="0" sldId="267"/>
            <ac:spMk id="16" creationId="{C8A3C342-1D03-412F-8DD3-BF519E8E0AE9}"/>
          </ac:spMkLst>
        </pc:spChg>
        <pc:spChg chg="add del">
          <ac:chgData name="Misba Mahmood (2413669)" userId="a6940bb4-9384-4114-a04a-87161de24470" providerId="ADAL" clId="{877FF0DB-6DE5-49F2-AD87-548E785DDDAC}" dt="2025-11-16T01:20:43.044" v="193" actId="26606"/>
          <ac:spMkLst>
            <pc:docMk/>
            <pc:sldMk cId="0" sldId="267"/>
            <ac:spMk id="17" creationId="{81CC9B02-E087-4350-AEBD-2C3CF001AF01}"/>
          </ac:spMkLst>
        </pc:spChg>
        <pc:spChg chg="add del">
          <ac:chgData name="Misba Mahmood (2413669)" userId="a6940bb4-9384-4114-a04a-87161de24470" providerId="ADAL" clId="{877FF0DB-6DE5-49F2-AD87-548E785DDDAC}" dt="2025-11-16T01:20:53.955" v="195" actId="26606"/>
          <ac:spMkLst>
            <pc:docMk/>
            <pc:sldMk cId="0" sldId="267"/>
            <ac:spMk id="19" creationId="{909FE742-1A27-4AEF-B5F0-F8C383EAB1D7}"/>
          </ac:spMkLst>
        </pc:spChg>
        <pc:spChg chg="add">
          <ac:chgData name="Misba Mahmood (2413669)" userId="a6940bb4-9384-4114-a04a-87161de24470" providerId="ADAL" clId="{877FF0DB-6DE5-49F2-AD87-548E785DDDAC}" dt="2025-11-16T01:20:54.010" v="196" actId="26606"/>
          <ac:spMkLst>
            <pc:docMk/>
            <pc:sldMk cId="0" sldId="267"/>
            <ac:spMk id="21" creationId="{909FE742-1A27-4AEF-B5F0-F8C383EAB1D7}"/>
          </ac:spMkLst>
        </pc:spChg>
        <pc:graphicFrameChg chg="add mod ord modGraphic">
          <ac:chgData name="Misba Mahmood (2413669)" userId="a6940bb4-9384-4114-a04a-87161de24470" providerId="ADAL" clId="{877FF0DB-6DE5-49F2-AD87-548E785DDDAC}" dt="2025-11-16T01:20:54.010" v="196" actId="26606"/>
          <ac:graphicFrameMkLst>
            <pc:docMk/>
            <pc:sldMk cId="0" sldId="267"/>
            <ac:graphicFrameMk id="5" creationId="{66F5E56C-DB2F-8F72-10AB-8A64E40D966E}"/>
          </ac:graphicFrameMkLst>
        </pc:graphicFrameChg>
        <pc:picChg chg="add mod ord">
          <ac:chgData name="Misba Mahmood (2413669)" userId="a6940bb4-9384-4114-a04a-87161de24470" providerId="ADAL" clId="{877FF0DB-6DE5-49F2-AD87-548E785DDDAC}" dt="2025-11-16T01:20:54.010" v="196" actId="26606"/>
          <ac:picMkLst>
            <pc:docMk/>
            <pc:sldMk cId="0" sldId="267"/>
            <ac:picMk id="6" creationId="{B82A1A59-5C26-D809-6D9F-EC8B15B8C1D0}"/>
          </ac:picMkLst>
        </pc:picChg>
        <pc:picChg chg="mod">
          <ac:chgData name="Misba Mahmood (2413669)" userId="a6940bb4-9384-4114-a04a-87161de24470" providerId="ADAL" clId="{877FF0DB-6DE5-49F2-AD87-548E785DDDAC}" dt="2025-11-16T23:06:20.239" v="278" actId="1076"/>
          <ac:picMkLst>
            <pc:docMk/>
            <pc:sldMk cId="0" sldId="267"/>
            <ac:picMk id="8" creationId="{66EC9B8E-9845-1ACA-5BD6-D68BE03789A1}"/>
          </ac:picMkLst>
        </pc:picChg>
      </pc:sldChg>
      <pc:sldChg chg="addSp delSp modSp mod setBg setClrOvrMap">
        <pc:chgData name="Misba Mahmood (2413669)" userId="a6940bb4-9384-4114-a04a-87161de24470" providerId="ADAL" clId="{877FF0DB-6DE5-49F2-AD87-548E785DDDAC}" dt="2025-11-16T23:09:48.864" v="279" actId="1076"/>
        <pc:sldMkLst>
          <pc:docMk/>
          <pc:sldMk cId="0" sldId="268"/>
        </pc:sldMkLst>
        <pc:spChg chg="mod">
          <ac:chgData name="Misba Mahmood (2413669)" userId="a6940bb4-9384-4114-a04a-87161de24470" providerId="ADAL" clId="{877FF0DB-6DE5-49F2-AD87-548E785DDDAC}" dt="2025-11-16T01:22:25.670" v="202" actId="26606"/>
          <ac:spMkLst>
            <pc:docMk/>
            <pc:sldMk cId="0" sldId="268"/>
            <ac:spMk id="2" creationId="{00000000-0000-0000-0000-000000000000}"/>
          </ac:spMkLst>
        </pc:spChg>
        <pc:spChg chg="add del">
          <ac:chgData name="Misba Mahmood (2413669)" userId="a6940bb4-9384-4114-a04a-87161de24470" providerId="ADAL" clId="{877FF0DB-6DE5-49F2-AD87-548E785DDDAC}" dt="2025-11-16T01:22:25.630" v="201" actId="26606"/>
          <ac:spMkLst>
            <pc:docMk/>
            <pc:sldMk cId="0" sldId="268"/>
            <ac:spMk id="11" creationId="{EE4E366E-272A-409E-840F-9A6A64A9E3FF}"/>
          </ac:spMkLst>
        </pc:spChg>
        <pc:spChg chg="add del">
          <ac:chgData name="Misba Mahmood (2413669)" userId="a6940bb4-9384-4114-a04a-87161de24470" providerId="ADAL" clId="{877FF0DB-6DE5-49F2-AD87-548E785DDDAC}" dt="2025-11-16T01:22:25.630" v="201" actId="26606"/>
          <ac:spMkLst>
            <pc:docMk/>
            <pc:sldMk cId="0" sldId="268"/>
            <ac:spMk id="13" creationId="{A721560C-E4AB-4287-A29C-3F6916794CB9}"/>
          </ac:spMkLst>
        </pc:spChg>
        <pc:spChg chg="add del">
          <ac:chgData name="Misba Mahmood (2413669)" userId="a6940bb4-9384-4114-a04a-87161de24470" providerId="ADAL" clId="{877FF0DB-6DE5-49F2-AD87-548E785DDDAC}" dt="2025-11-16T01:22:25.630" v="201" actId="26606"/>
          <ac:spMkLst>
            <pc:docMk/>
            <pc:sldMk cId="0" sldId="268"/>
            <ac:spMk id="15" creationId="{DF6CFF07-D953-4F9C-9A0E-E0A6AACB6158}"/>
          </ac:spMkLst>
        </pc:spChg>
        <pc:spChg chg="add del">
          <ac:chgData name="Misba Mahmood (2413669)" userId="a6940bb4-9384-4114-a04a-87161de24470" providerId="ADAL" clId="{877FF0DB-6DE5-49F2-AD87-548E785DDDAC}" dt="2025-11-16T01:22:25.630" v="201" actId="26606"/>
          <ac:spMkLst>
            <pc:docMk/>
            <pc:sldMk cId="0" sldId="268"/>
            <ac:spMk id="17" creationId="{DAA4FEEE-0B5F-41BF-825D-60F9FB089568}"/>
          </ac:spMkLst>
        </pc:spChg>
        <pc:spChg chg="add del">
          <ac:chgData name="Misba Mahmood (2413669)" userId="a6940bb4-9384-4114-a04a-87161de24470" providerId="ADAL" clId="{877FF0DB-6DE5-49F2-AD87-548E785DDDAC}" dt="2025-11-16T01:23:40.197" v="208" actId="26606"/>
          <ac:spMkLst>
            <pc:docMk/>
            <pc:sldMk cId="0" sldId="268"/>
            <ac:spMk id="19" creationId="{A93A089E-0A16-452C-B341-0F769780D262}"/>
          </ac:spMkLst>
        </pc:spChg>
        <pc:spChg chg="add del">
          <ac:chgData name="Misba Mahmood (2413669)" userId="a6940bb4-9384-4114-a04a-87161de24470" providerId="ADAL" clId="{877FF0DB-6DE5-49F2-AD87-548E785DDDAC}" dt="2025-11-16T01:24:34.468" v="210" actId="26606"/>
          <ac:spMkLst>
            <pc:docMk/>
            <pc:sldMk cId="0" sldId="268"/>
            <ac:spMk id="24" creationId="{A93A089E-0A16-452C-B341-0F769780D262}"/>
          </ac:spMkLst>
        </pc:spChg>
        <pc:spChg chg="add">
          <ac:chgData name="Misba Mahmood (2413669)" userId="a6940bb4-9384-4114-a04a-87161de24470" providerId="ADAL" clId="{877FF0DB-6DE5-49F2-AD87-548E785DDDAC}" dt="2025-11-16T01:24:34.468" v="210" actId="26606"/>
          <ac:spMkLst>
            <pc:docMk/>
            <pc:sldMk cId="0" sldId="268"/>
            <ac:spMk id="29" creationId="{A93A089E-0A16-452C-B341-0F769780D262}"/>
          </ac:spMkLst>
        </pc:spChg>
        <pc:graphicFrameChg chg="add mod ord modGraphic">
          <ac:chgData name="Misba Mahmood (2413669)" userId="a6940bb4-9384-4114-a04a-87161de24470" providerId="ADAL" clId="{877FF0DB-6DE5-49F2-AD87-548E785DDDAC}" dt="2025-11-16T01:24:34.468" v="210" actId="26606"/>
          <ac:graphicFrameMkLst>
            <pc:docMk/>
            <pc:sldMk cId="0" sldId="268"/>
            <ac:graphicFrameMk id="5" creationId="{3E7EE1A9-CCCA-05C1-66C6-10B6CCD71AB3}"/>
          </ac:graphicFrameMkLst>
        </pc:graphicFrameChg>
        <pc:picChg chg="add mod">
          <ac:chgData name="Misba Mahmood (2413669)" userId="a6940bb4-9384-4114-a04a-87161de24470" providerId="ADAL" clId="{877FF0DB-6DE5-49F2-AD87-548E785DDDAC}" dt="2025-11-16T01:23:40.197" v="208" actId="26606"/>
          <ac:picMkLst>
            <pc:docMk/>
            <pc:sldMk cId="0" sldId="268"/>
            <ac:picMk id="6" creationId="{D27B090D-096C-71A8-B068-10714C54C33C}"/>
          </ac:picMkLst>
        </pc:picChg>
        <pc:picChg chg="mod">
          <ac:chgData name="Misba Mahmood (2413669)" userId="a6940bb4-9384-4114-a04a-87161de24470" providerId="ADAL" clId="{877FF0DB-6DE5-49F2-AD87-548E785DDDAC}" dt="2025-11-16T23:09:48.864" v="279" actId="1076"/>
          <ac:picMkLst>
            <pc:docMk/>
            <pc:sldMk cId="0" sldId="268"/>
            <ac:picMk id="7" creationId="{0314FFE1-46B4-1F70-FF0B-330F17C3CDB4}"/>
          </ac:picMkLst>
        </pc:picChg>
      </pc:sldChg>
      <pc:sldChg chg="addSp delSp modSp mod">
        <pc:chgData name="Misba Mahmood (2413669)" userId="a6940bb4-9384-4114-a04a-87161de24470" providerId="ADAL" clId="{877FF0DB-6DE5-49F2-AD87-548E785DDDAC}" dt="2025-11-16T23:16:51.606" v="280" actId="1076"/>
        <pc:sldMkLst>
          <pc:docMk/>
          <pc:sldMk cId="0" sldId="269"/>
        </pc:sldMkLst>
        <pc:spChg chg="mod">
          <ac:chgData name="Misba Mahmood (2413669)" userId="a6940bb4-9384-4114-a04a-87161de24470" providerId="ADAL" clId="{877FF0DB-6DE5-49F2-AD87-548E785DDDAC}" dt="2025-11-14T20:01:39.459" v="25"/>
          <ac:spMkLst>
            <pc:docMk/>
            <pc:sldMk cId="0" sldId="269"/>
            <ac:spMk id="2" creationId="{00000000-0000-0000-0000-000000000000}"/>
          </ac:spMkLst>
        </pc:spChg>
        <pc:graphicFrameChg chg="add modGraphic">
          <ac:chgData name="Misba Mahmood (2413669)" userId="a6940bb4-9384-4114-a04a-87161de24470" providerId="ADAL" clId="{877FF0DB-6DE5-49F2-AD87-548E785DDDAC}" dt="2025-11-14T20:09:27.084" v="152" actId="26606"/>
          <ac:graphicFrameMkLst>
            <pc:docMk/>
            <pc:sldMk cId="0" sldId="269"/>
            <ac:graphicFrameMk id="5" creationId="{D82BC16C-F212-298C-CF7B-E03980FF4107}"/>
          </ac:graphicFrameMkLst>
        </pc:graphicFrameChg>
        <pc:picChg chg="mod">
          <ac:chgData name="Misba Mahmood (2413669)" userId="a6940bb4-9384-4114-a04a-87161de24470" providerId="ADAL" clId="{877FF0DB-6DE5-49F2-AD87-548E785DDDAC}" dt="2025-11-16T23:16:51.606" v="280" actId="1076"/>
          <ac:picMkLst>
            <pc:docMk/>
            <pc:sldMk cId="0" sldId="269"/>
            <ac:picMk id="4" creationId="{0E0DA9CC-3638-CD02-14E1-6DC607652B75}"/>
          </ac:picMkLst>
        </pc:picChg>
      </pc:sldChg>
      <pc:sldChg chg="addSp modSp mod setBg">
        <pc:chgData name="Misba Mahmood (2413669)" userId="a6940bb4-9384-4114-a04a-87161de24470" providerId="ADAL" clId="{877FF0DB-6DE5-49F2-AD87-548E785DDDAC}" dt="2025-11-16T23:19:10.013" v="281" actId="1076"/>
        <pc:sldMkLst>
          <pc:docMk/>
          <pc:sldMk cId="0" sldId="270"/>
        </pc:sldMkLst>
        <pc:spChg chg="mod">
          <ac:chgData name="Misba Mahmood (2413669)" userId="a6940bb4-9384-4114-a04a-87161de24470" providerId="ADAL" clId="{877FF0DB-6DE5-49F2-AD87-548E785DDDAC}" dt="2025-11-14T20:09:18.446" v="151" actId="26606"/>
          <ac:spMkLst>
            <pc:docMk/>
            <pc:sldMk cId="0" sldId="270"/>
            <ac:spMk id="2" creationId="{00000000-0000-0000-0000-000000000000}"/>
          </ac:spMkLst>
        </pc:spChg>
        <pc:spChg chg="mod">
          <ac:chgData name="Misba Mahmood (2413669)" userId="a6940bb4-9384-4114-a04a-87161de24470" providerId="ADAL" clId="{877FF0DB-6DE5-49F2-AD87-548E785DDDAC}" dt="2025-11-14T22:51:44.373" v="186" actId="27636"/>
          <ac:spMkLst>
            <pc:docMk/>
            <pc:sldMk cId="0" sldId="270"/>
            <ac:spMk id="3" creationId="{00000000-0000-0000-0000-000000000000}"/>
          </ac:spMkLst>
        </pc:spChg>
        <pc:spChg chg="add">
          <ac:chgData name="Misba Mahmood (2413669)" userId="a6940bb4-9384-4114-a04a-87161de24470" providerId="ADAL" clId="{877FF0DB-6DE5-49F2-AD87-548E785DDDAC}" dt="2025-11-14T20:09:18.446" v="151" actId="26606"/>
          <ac:spMkLst>
            <pc:docMk/>
            <pc:sldMk cId="0" sldId="270"/>
            <ac:spMk id="8" creationId="{923E8915-D2AA-4327-A45A-972C3CA9574B}"/>
          </ac:spMkLst>
        </pc:spChg>
        <pc:spChg chg="add">
          <ac:chgData name="Misba Mahmood (2413669)" userId="a6940bb4-9384-4114-a04a-87161de24470" providerId="ADAL" clId="{877FF0DB-6DE5-49F2-AD87-548E785DDDAC}" dt="2025-11-14T20:09:18.446" v="151" actId="26606"/>
          <ac:spMkLst>
            <pc:docMk/>
            <pc:sldMk cId="0" sldId="270"/>
            <ac:spMk id="10" creationId="{8302FC3C-9804-4950-B721-5FD704BA6065}"/>
          </ac:spMkLst>
        </pc:spChg>
        <pc:spChg chg="add">
          <ac:chgData name="Misba Mahmood (2413669)" userId="a6940bb4-9384-4114-a04a-87161de24470" providerId="ADAL" clId="{877FF0DB-6DE5-49F2-AD87-548E785DDDAC}" dt="2025-11-14T20:09:18.446" v="151" actId="26606"/>
          <ac:spMkLst>
            <pc:docMk/>
            <pc:sldMk cId="0" sldId="270"/>
            <ac:spMk id="16" creationId="{F3798573-F27B-47EB-8EA4-7EE34954C2D6}"/>
          </ac:spMkLst>
        </pc:spChg>
        <pc:picChg chg="mod">
          <ac:chgData name="Misba Mahmood (2413669)" userId="a6940bb4-9384-4114-a04a-87161de24470" providerId="ADAL" clId="{877FF0DB-6DE5-49F2-AD87-548E785DDDAC}" dt="2025-11-16T23:19:10.013" v="281" actId="1076"/>
          <ac:picMkLst>
            <pc:docMk/>
            <pc:sldMk cId="0" sldId="270"/>
            <ac:picMk id="4" creationId="{5D2C6186-5734-FF60-D045-10684E94E05C}"/>
          </ac:picMkLst>
        </pc:picChg>
        <pc:picChg chg="add">
          <ac:chgData name="Misba Mahmood (2413669)" userId="a6940bb4-9384-4114-a04a-87161de24470" providerId="ADAL" clId="{877FF0DB-6DE5-49F2-AD87-548E785DDDAC}" dt="2025-11-14T20:09:18.446" v="151" actId="26606"/>
          <ac:picMkLst>
            <pc:docMk/>
            <pc:sldMk cId="0" sldId="270"/>
            <ac:picMk id="14" creationId="{3BC6EBB2-9BDC-4075-BA6B-43A9FBF9C86C}"/>
          </ac:picMkLst>
        </pc:picChg>
        <pc:cxnChg chg="add">
          <ac:chgData name="Misba Mahmood (2413669)" userId="a6940bb4-9384-4114-a04a-87161de24470" providerId="ADAL" clId="{877FF0DB-6DE5-49F2-AD87-548E785DDDAC}" dt="2025-11-14T20:09:18.446" v="151" actId="26606"/>
          <ac:cxnSpMkLst>
            <pc:docMk/>
            <pc:sldMk cId="0" sldId="270"/>
            <ac:cxnSpMk id="12" creationId="{6B9695BD-ECF6-49CA-8877-8C493193C65D}"/>
          </ac:cxnSpMkLst>
        </pc:cxnChg>
      </pc:sldChg>
      <pc:sldChg chg="delSp modSp mod delAnim">
        <pc:chgData name="Misba Mahmood (2413669)" userId="a6940bb4-9384-4114-a04a-87161de24470" providerId="ADAL" clId="{877FF0DB-6DE5-49F2-AD87-548E785DDDAC}" dt="2025-11-16T23:30:41.320" v="296" actId="14100"/>
        <pc:sldMkLst>
          <pc:docMk/>
          <pc:sldMk cId="1431930935" sldId="271"/>
        </pc:sldMkLst>
        <pc:spChg chg="mod">
          <ac:chgData name="Misba Mahmood (2413669)" userId="a6940bb4-9384-4114-a04a-87161de24470" providerId="ADAL" clId="{877FF0DB-6DE5-49F2-AD87-548E785DDDAC}" dt="2025-11-14T20:01:39.459" v="25"/>
          <ac:spMkLst>
            <pc:docMk/>
            <pc:sldMk cId="1431930935" sldId="271"/>
            <ac:spMk id="2" creationId="{93E2F88B-6B5F-23FB-6919-5F5928D7CAD6}"/>
          </ac:spMkLst>
        </pc:spChg>
        <pc:spChg chg="mod">
          <ac:chgData name="Misba Mahmood (2413669)" userId="a6940bb4-9384-4114-a04a-87161de24470" providerId="ADAL" clId="{877FF0DB-6DE5-49F2-AD87-548E785DDDAC}" dt="2025-11-16T01:32:46.042" v="234" actId="1076"/>
          <ac:spMkLst>
            <pc:docMk/>
            <pc:sldMk cId="1431930935" sldId="271"/>
            <ac:spMk id="6" creationId="{459B9117-8C74-61A1-DB6D-5E952F3B742D}"/>
          </ac:spMkLst>
        </pc:spChg>
        <pc:graphicFrameChg chg="mod modGraphic">
          <ac:chgData name="Misba Mahmood (2413669)" userId="a6940bb4-9384-4114-a04a-87161de24470" providerId="ADAL" clId="{877FF0DB-6DE5-49F2-AD87-548E785DDDAC}" dt="2025-11-14T20:11:11.530" v="169" actId="26606"/>
          <ac:graphicFrameMkLst>
            <pc:docMk/>
            <pc:sldMk cId="1431930935" sldId="271"/>
            <ac:graphicFrameMk id="14" creationId="{65C0CC8A-A452-E927-C703-E57D135FD7E2}"/>
          </ac:graphicFrameMkLst>
        </pc:graphicFrameChg>
        <pc:picChg chg="mod">
          <ac:chgData name="Misba Mahmood (2413669)" userId="a6940bb4-9384-4114-a04a-87161de24470" providerId="ADAL" clId="{877FF0DB-6DE5-49F2-AD87-548E785DDDAC}" dt="2025-11-16T01:32:37.951" v="233" actId="1076"/>
          <ac:picMkLst>
            <pc:docMk/>
            <pc:sldMk cId="1431930935" sldId="271"/>
            <ac:picMk id="5" creationId="{E4AC3AC7-6959-3582-A046-2A665B26E1CE}"/>
          </ac:picMkLst>
        </pc:picChg>
        <pc:picChg chg="del mod">
          <ac:chgData name="Misba Mahmood (2413669)" userId="a6940bb4-9384-4114-a04a-87161de24470" providerId="ADAL" clId="{877FF0DB-6DE5-49F2-AD87-548E785DDDAC}" dt="2025-11-16T23:27:52.508" v="294" actId="478"/>
          <ac:picMkLst>
            <pc:docMk/>
            <pc:sldMk cId="1431930935" sldId="271"/>
            <ac:picMk id="7" creationId="{AC25E07E-9379-0D48-28BD-8EDA842DFC5D}"/>
          </ac:picMkLst>
        </pc:picChg>
        <pc:picChg chg="mod">
          <ac:chgData name="Misba Mahmood (2413669)" userId="a6940bb4-9384-4114-a04a-87161de24470" providerId="ADAL" clId="{877FF0DB-6DE5-49F2-AD87-548E785DDDAC}" dt="2025-11-16T23:30:41.320" v="296" actId="14100"/>
          <ac:picMkLst>
            <pc:docMk/>
            <pc:sldMk cId="1431930935" sldId="271"/>
            <ac:picMk id="9" creationId="{BB887203-80C1-8EA4-5ADE-E631C8DAAC18}"/>
          </ac:picMkLst>
        </pc:picChg>
      </pc:sldChg>
    </pc:docChg>
  </pc:docChgLst>
</pc:chgInfo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svg"/><Relationship Id="rId3" Type="http://schemas.openxmlformats.org/officeDocument/2006/relationships/image" Target="../media/image12.png"/><Relationship Id="rId7" Type="http://schemas.openxmlformats.org/officeDocument/2006/relationships/image" Target="../media/image26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25.svg"/><Relationship Id="rId5" Type="http://schemas.openxmlformats.org/officeDocument/2006/relationships/image" Target="../media/image24.png"/><Relationship Id="rId10" Type="http://schemas.openxmlformats.org/officeDocument/2006/relationships/image" Target="../media/image29.svg"/><Relationship Id="rId4" Type="http://schemas.openxmlformats.org/officeDocument/2006/relationships/image" Target="../media/image13.svg"/><Relationship Id="rId9" Type="http://schemas.openxmlformats.org/officeDocument/2006/relationships/image" Target="../media/image28.png"/></Relationships>
</file>

<file path=ppt/diagrams/_rels/data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svg"/><Relationship Id="rId3" Type="http://schemas.openxmlformats.org/officeDocument/2006/relationships/image" Target="../media/image34.png"/><Relationship Id="rId7" Type="http://schemas.openxmlformats.org/officeDocument/2006/relationships/image" Target="../media/image38.png"/><Relationship Id="rId2" Type="http://schemas.openxmlformats.org/officeDocument/2006/relationships/image" Target="../media/image33.svg"/><Relationship Id="rId1" Type="http://schemas.openxmlformats.org/officeDocument/2006/relationships/image" Target="../media/image32.png"/><Relationship Id="rId6" Type="http://schemas.openxmlformats.org/officeDocument/2006/relationships/image" Target="../media/image37.svg"/><Relationship Id="rId5" Type="http://schemas.openxmlformats.org/officeDocument/2006/relationships/image" Target="../media/image36.png"/><Relationship Id="rId10" Type="http://schemas.openxmlformats.org/officeDocument/2006/relationships/image" Target="../media/image41.svg"/><Relationship Id="rId4" Type="http://schemas.openxmlformats.org/officeDocument/2006/relationships/image" Target="../media/image35.svg"/><Relationship Id="rId9" Type="http://schemas.openxmlformats.org/officeDocument/2006/relationships/image" Target="../media/image40.pn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svg"/><Relationship Id="rId3" Type="http://schemas.openxmlformats.org/officeDocument/2006/relationships/image" Target="../media/image12.png"/><Relationship Id="rId7" Type="http://schemas.openxmlformats.org/officeDocument/2006/relationships/image" Target="../media/image26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25.svg"/><Relationship Id="rId5" Type="http://schemas.openxmlformats.org/officeDocument/2006/relationships/image" Target="../media/image24.png"/><Relationship Id="rId10" Type="http://schemas.openxmlformats.org/officeDocument/2006/relationships/image" Target="../media/image29.svg"/><Relationship Id="rId4" Type="http://schemas.openxmlformats.org/officeDocument/2006/relationships/image" Target="../media/image13.svg"/><Relationship Id="rId9" Type="http://schemas.openxmlformats.org/officeDocument/2006/relationships/image" Target="../media/image28.png"/></Relationships>
</file>

<file path=ppt/diagrams/_rels/drawing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svg"/><Relationship Id="rId3" Type="http://schemas.openxmlformats.org/officeDocument/2006/relationships/image" Target="../media/image34.png"/><Relationship Id="rId7" Type="http://schemas.openxmlformats.org/officeDocument/2006/relationships/image" Target="../media/image38.png"/><Relationship Id="rId2" Type="http://schemas.openxmlformats.org/officeDocument/2006/relationships/image" Target="../media/image33.svg"/><Relationship Id="rId1" Type="http://schemas.openxmlformats.org/officeDocument/2006/relationships/image" Target="../media/image32.png"/><Relationship Id="rId6" Type="http://schemas.openxmlformats.org/officeDocument/2006/relationships/image" Target="../media/image37.svg"/><Relationship Id="rId5" Type="http://schemas.openxmlformats.org/officeDocument/2006/relationships/image" Target="../media/image36.png"/><Relationship Id="rId10" Type="http://schemas.openxmlformats.org/officeDocument/2006/relationships/image" Target="../media/image41.svg"/><Relationship Id="rId4" Type="http://schemas.openxmlformats.org/officeDocument/2006/relationships/image" Target="../media/image35.svg"/><Relationship Id="rId9" Type="http://schemas.openxmlformats.org/officeDocument/2006/relationships/image" Target="../media/image40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9A1EC7C-CC76-4DDC-8A2C-D08EB974BC45}" type="doc">
      <dgm:prSet loTypeId="urn:microsoft.com/office/officeart/2005/8/layout/vProcess5" loCatId="process" qsTypeId="urn:microsoft.com/office/officeart/2005/8/quickstyle/simple4" qsCatId="simple" csTypeId="urn:microsoft.com/office/officeart/2005/8/colors/accent6_2" csCatId="accent6" phldr="1"/>
      <dgm:spPr/>
      <dgm:t>
        <a:bodyPr/>
        <a:lstStyle/>
        <a:p>
          <a:endParaRPr lang="en-US"/>
        </a:p>
      </dgm:t>
    </dgm:pt>
    <dgm:pt modelId="{734CA59A-3AE6-41D5-A4EC-6A46ABFEED61}">
      <dgm:prSet custT="1"/>
      <dgm:spPr/>
      <dgm:t>
        <a:bodyPr/>
        <a:lstStyle/>
        <a:p>
          <a:pPr>
            <a:defRPr cap="all"/>
          </a:pPr>
          <a:r>
            <a:rPr lang="en-US" sz="1400" b="1" dirty="0">
              <a:latin typeface="Arial" panose="020B0604020202020204" pitchFamily="34" charset="0"/>
              <a:cs typeface="Arial" panose="020B0604020202020204" pitchFamily="34" charset="0"/>
            </a:rPr>
            <a:t>• Cardiovascular A&amp;P (</a:t>
          </a:r>
          <a:r>
            <a:rPr lang="en-US" sz="1400" b="1" dirty="0" err="1">
              <a:latin typeface="Arial" panose="020B0604020202020204" pitchFamily="34" charset="0"/>
              <a:cs typeface="Arial" panose="020B0604020202020204" pitchFamily="34" charset="0"/>
            </a:rPr>
            <a:t>Marieb</a:t>
          </a:r>
          <a:r>
            <a:rPr lang="en-US" sz="1400" b="1" dirty="0">
              <a:latin typeface="Arial" panose="020B0604020202020204" pitchFamily="34" charset="0"/>
              <a:cs typeface="Arial" panose="020B0604020202020204" pitchFamily="34" charset="0"/>
            </a:rPr>
            <a:t> and Hoehn, 2019).</a:t>
          </a:r>
        </a:p>
      </dgm:t>
    </dgm:pt>
    <dgm:pt modelId="{979983EB-8E73-4939-9BA1-35E4F038ACE0}" type="parTrans" cxnId="{0B39075C-923A-4A87-86C5-FF9AA2F15A3A}">
      <dgm:prSet/>
      <dgm:spPr/>
      <dgm:t>
        <a:bodyPr/>
        <a:lstStyle/>
        <a:p>
          <a:endParaRPr lang="en-US"/>
        </a:p>
      </dgm:t>
    </dgm:pt>
    <dgm:pt modelId="{BDED9CCD-25B1-4BC7-965C-E3B8B641B635}" type="sibTrans" cxnId="{0B39075C-923A-4A87-86C5-FF9AA2F15A3A}">
      <dgm:prSet/>
      <dgm:spPr/>
      <dgm:t>
        <a:bodyPr/>
        <a:lstStyle/>
        <a:p>
          <a:endParaRPr lang="en-US"/>
        </a:p>
      </dgm:t>
    </dgm:pt>
    <dgm:pt modelId="{03BEC3E5-99F0-4F7C-923B-8380E4AFEF17}">
      <dgm:prSet custT="1"/>
      <dgm:spPr/>
      <dgm:t>
        <a:bodyPr/>
        <a:lstStyle/>
        <a:p>
          <a:pPr>
            <a:defRPr cap="all"/>
          </a:pPr>
          <a:r>
            <a:rPr lang="en-US" sz="1400" b="1" dirty="0">
              <a:latin typeface="Arial" panose="020B0604020202020204" pitchFamily="34" charset="0"/>
              <a:cs typeface="Arial" panose="020B0604020202020204" pitchFamily="34" charset="0"/>
            </a:rPr>
            <a:t>• Heart failure impact (Porth, 2015).</a:t>
          </a:r>
        </a:p>
      </dgm:t>
    </dgm:pt>
    <dgm:pt modelId="{1F5F4161-1192-4024-AE21-14B8A484FBCC}" type="parTrans" cxnId="{BAD5CC8E-CBB1-49E0-A1A2-2349063550CF}">
      <dgm:prSet/>
      <dgm:spPr/>
      <dgm:t>
        <a:bodyPr/>
        <a:lstStyle/>
        <a:p>
          <a:endParaRPr lang="en-US"/>
        </a:p>
      </dgm:t>
    </dgm:pt>
    <dgm:pt modelId="{BD798C08-A138-4462-BD05-E34A17EE741E}" type="sibTrans" cxnId="{BAD5CC8E-CBB1-49E0-A1A2-2349063550CF}">
      <dgm:prSet/>
      <dgm:spPr/>
      <dgm:t>
        <a:bodyPr/>
        <a:lstStyle/>
        <a:p>
          <a:endParaRPr lang="en-US"/>
        </a:p>
      </dgm:t>
    </dgm:pt>
    <dgm:pt modelId="{3B57FD24-09D2-442C-962E-5893BAC64F3A}">
      <dgm:prSet custT="1"/>
      <dgm:spPr/>
      <dgm:t>
        <a:bodyPr/>
        <a:lstStyle/>
        <a:p>
          <a:pPr>
            <a:defRPr cap="all"/>
          </a:pPr>
          <a:r>
            <a:rPr lang="en-US" sz="1400" b="1" dirty="0">
              <a:latin typeface="Arial" panose="020B0604020202020204" pitchFamily="34" charset="0"/>
              <a:cs typeface="Arial" panose="020B0604020202020204" pitchFamily="34" charset="0"/>
            </a:rPr>
            <a:t>• </a:t>
          </a:r>
          <a:r>
            <a:rPr lang="en-GB" sz="1400" b="1" dirty="0">
              <a:latin typeface="Arial" panose="020B0604020202020204" pitchFamily="34" charset="0"/>
              <a:cs typeface="Arial" panose="020B0604020202020204" pitchFamily="34" charset="0"/>
            </a:rPr>
            <a:t>P</a:t>
          </a:r>
          <a:r>
            <a:rPr lang="en-US" sz="1400" b="1" dirty="0" err="1">
              <a:latin typeface="Arial" panose="020B0604020202020204" pitchFamily="34" charset="0"/>
              <a:cs typeface="Arial" panose="020B0604020202020204" pitchFamily="34" charset="0"/>
            </a:rPr>
            <a:t>atient</a:t>
          </a:r>
          <a:r>
            <a:rPr lang="en-US" sz="1400" b="1" dirty="0">
              <a:latin typeface="Arial" panose="020B0604020202020204" pitchFamily="34" charset="0"/>
              <a:cs typeface="Arial" panose="020B0604020202020204" pitchFamily="34" charset="0"/>
            </a:rPr>
            <a:t> overview (NHS, 2023).</a:t>
          </a:r>
        </a:p>
      </dgm:t>
    </dgm:pt>
    <dgm:pt modelId="{BDF6B773-D7E0-40D6-9D51-C0C663B506EE}" type="parTrans" cxnId="{3A8479B5-5F80-43B8-8C44-47018A6F754D}">
      <dgm:prSet/>
      <dgm:spPr/>
      <dgm:t>
        <a:bodyPr/>
        <a:lstStyle/>
        <a:p>
          <a:endParaRPr lang="en-US"/>
        </a:p>
      </dgm:t>
    </dgm:pt>
    <dgm:pt modelId="{BC2AFA88-351B-4DAC-894D-8328B81E611D}" type="sibTrans" cxnId="{3A8479B5-5F80-43B8-8C44-47018A6F754D}">
      <dgm:prSet/>
      <dgm:spPr/>
      <dgm:t>
        <a:bodyPr/>
        <a:lstStyle/>
        <a:p>
          <a:endParaRPr lang="en-US"/>
        </a:p>
      </dgm:t>
    </dgm:pt>
    <dgm:pt modelId="{2B7E4AA3-172F-4175-9239-9FAE6969BC6F}">
      <dgm:prSet custT="1"/>
      <dgm:spPr/>
      <dgm:t>
        <a:bodyPr/>
        <a:lstStyle/>
        <a:p>
          <a:pPr>
            <a:defRPr cap="all"/>
          </a:pPr>
          <a:r>
            <a:rPr lang="en-US" sz="1400" b="1" dirty="0">
              <a:latin typeface="Arial" panose="020B0604020202020204" pitchFamily="34" charset="0"/>
              <a:cs typeface="Arial" panose="020B0604020202020204" pitchFamily="34" charset="0"/>
            </a:rPr>
            <a:t>• Evidence-based care per NICE NG106 (NICE, 2021).</a:t>
          </a:r>
        </a:p>
      </dgm:t>
    </dgm:pt>
    <dgm:pt modelId="{024E7B7D-ACB7-4FDF-9AC7-B2C4FA9456A4}" type="parTrans" cxnId="{0A07BD38-CFCF-45B6-8A99-3A3C670203C5}">
      <dgm:prSet/>
      <dgm:spPr/>
      <dgm:t>
        <a:bodyPr/>
        <a:lstStyle/>
        <a:p>
          <a:endParaRPr lang="en-US"/>
        </a:p>
      </dgm:t>
    </dgm:pt>
    <dgm:pt modelId="{B2F2BFAF-56CF-482A-BF7A-E73B0D0F30C3}" type="sibTrans" cxnId="{0A07BD38-CFCF-45B6-8A99-3A3C670203C5}">
      <dgm:prSet/>
      <dgm:spPr/>
      <dgm:t>
        <a:bodyPr/>
        <a:lstStyle/>
        <a:p>
          <a:endParaRPr lang="en-US"/>
        </a:p>
      </dgm:t>
    </dgm:pt>
    <dgm:pt modelId="{810BA9BF-7E50-4655-A046-C484A06ADC24}">
      <dgm:prSet custT="1"/>
      <dgm:spPr/>
      <dgm:t>
        <a:bodyPr/>
        <a:lstStyle/>
        <a:p>
          <a:pPr>
            <a:defRPr cap="all"/>
          </a:pPr>
          <a:r>
            <a:rPr lang="en-US" sz="1400" b="1" dirty="0">
              <a:latin typeface="Arial" panose="020B0604020202020204" pitchFamily="34" charset="0"/>
              <a:cs typeface="Arial" panose="020B0604020202020204" pitchFamily="34" charset="0"/>
            </a:rPr>
            <a:t>• Lifestyle, monitoring &amp; ethics (Jones and Holmes, 2020).</a:t>
          </a:r>
        </a:p>
      </dgm:t>
    </dgm:pt>
    <dgm:pt modelId="{5CD20935-02F5-412E-B013-FE67243CA676}" type="parTrans" cxnId="{A54B1637-A4B5-4F60-A5E9-95914822F1C9}">
      <dgm:prSet/>
      <dgm:spPr/>
      <dgm:t>
        <a:bodyPr/>
        <a:lstStyle/>
        <a:p>
          <a:endParaRPr lang="en-US"/>
        </a:p>
      </dgm:t>
    </dgm:pt>
    <dgm:pt modelId="{CB651D76-B11C-4B9B-9204-1C21BBDE09C0}" type="sibTrans" cxnId="{A54B1637-A4B5-4F60-A5E9-95914822F1C9}">
      <dgm:prSet/>
      <dgm:spPr/>
      <dgm:t>
        <a:bodyPr/>
        <a:lstStyle/>
        <a:p>
          <a:endParaRPr lang="en-US"/>
        </a:p>
      </dgm:t>
    </dgm:pt>
    <dgm:pt modelId="{6B79A65F-ABB4-412E-BB52-7FE940D0A509}" type="pres">
      <dgm:prSet presAssocID="{E9A1EC7C-CC76-4DDC-8A2C-D08EB974BC45}" presName="outerComposite" presStyleCnt="0">
        <dgm:presLayoutVars>
          <dgm:chMax val="5"/>
          <dgm:dir/>
          <dgm:resizeHandles val="exact"/>
        </dgm:presLayoutVars>
      </dgm:prSet>
      <dgm:spPr/>
    </dgm:pt>
    <dgm:pt modelId="{EB0094BA-90EA-453B-955A-171F639BE44D}" type="pres">
      <dgm:prSet presAssocID="{E9A1EC7C-CC76-4DDC-8A2C-D08EB974BC45}" presName="dummyMaxCanvas" presStyleCnt="0">
        <dgm:presLayoutVars/>
      </dgm:prSet>
      <dgm:spPr/>
    </dgm:pt>
    <dgm:pt modelId="{6FBD103A-3563-408E-BD24-6AE4D75C4CA6}" type="pres">
      <dgm:prSet presAssocID="{E9A1EC7C-CC76-4DDC-8A2C-D08EB974BC45}" presName="FiveNodes_1" presStyleLbl="node1" presStyleIdx="0" presStyleCnt="5">
        <dgm:presLayoutVars>
          <dgm:bulletEnabled val="1"/>
        </dgm:presLayoutVars>
      </dgm:prSet>
      <dgm:spPr/>
    </dgm:pt>
    <dgm:pt modelId="{D5A36F3F-4894-4D7C-995D-04E26D2D651A}" type="pres">
      <dgm:prSet presAssocID="{E9A1EC7C-CC76-4DDC-8A2C-D08EB974BC45}" presName="FiveNodes_2" presStyleLbl="node1" presStyleIdx="1" presStyleCnt="5">
        <dgm:presLayoutVars>
          <dgm:bulletEnabled val="1"/>
        </dgm:presLayoutVars>
      </dgm:prSet>
      <dgm:spPr/>
    </dgm:pt>
    <dgm:pt modelId="{57A3ACF6-FD6C-4608-B769-E398DE460A3E}" type="pres">
      <dgm:prSet presAssocID="{E9A1EC7C-CC76-4DDC-8A2C-D08EB974BC45}" presName="FiveNodes_3" presStyleLbl="node1" presStyleIdx="2" presStyleCnt="5">
        <dgm:presLayoutVars>
          <dgm:bulletEnabled val="1"/>
        </dgm:presLayoutVars>
      </dgm:prSet>
      <dgm:spPr/>
    </dgm:pt>
    <dgm:pt modelId="{5DB107CF-986A-497F-B3D9-711B896A0050}" type="pres">
      <dgm:prSet presAssocID="{E9A1EC7C-CC76-4DDC-8A2C-D08EB974BC45}" presName="FiveNodes_4" presStyleLbl="node1" presStyleIdx="3" presStyleCnt="5">
        <dgm:presLayoutVars>
          <dgm:bulletEnabled val="1"/>
        </dgm:presLayoutVars>
      </dgm:prSet>
      <dgm:spPr/>
    </dgm:pt>
    <dgm:pt modelId="{8F9F6359-8922-4C5D-9E52-427070F31684}" type="pres">
      <dgm:prSet presAssocID="{E9A1EC7C-CC76-4DDC-8A2C-D08EB974BC45}" presName="FiveNodes_5" presStyleLbl="node1" presStyleIdx="4" presStyleCnt="5">
        <dgm:presLayoutVars>
          <dgm:bulletEnabled val="1"/>
        </dgm:presLayoutVars>
      </dgm:prSet>
      <dgm:spPr/>
    </dgm:pt>
    <dgm:pt modelId="{99FFBF12-1174-42E2-A477-8576C8750266}" type="pres">
      <dgm:prSet presAssocID="{E9A1EC7C-CC76-4DDC-8A2C-D08EB974BC45}" presName="FiveConn_1-2" presStyleLbl="fgAccFollowNode1" presStyleIdx="0" presStyleCnt="4">
        <dgm:presLayoutVars>
          <dgm:bulletEnabled val="1"/>
        </dgm:presLayoutVars>
      </dgm:prSet>
      <dgm:spPr/>
    </dgm:pt>
    <dgm:pt modelId="{4D08E4EB-A0EF-4D7D-8F3D-CA130961F2B2}" type="pres">
      <dgm:prSet presAssocID="{E9A1EC7C-CC76-4DDC-8A2C-D08EB974BC45}" presName="FiveConn_2-3" presStyleLbl="fgAccFollowNode1" presStyleIdx="1" presStyleCnt="4">
        <dgm:presLayoutVars>
          <dgm:bulletEnabled val="1"/>
        </dgm:presLayoutVars>
      </dgm:prSet>
      <dgm:spPr/>
    </dgm:pt>
    <dgm:pt modelId="{400CE822-D0AD-404F-8BFF-4F27342803DD}" type="pres">
      <dgm:prSet presAssocID="{E9A1EC7C-CC76-4DDC-8A2C-D08EB974BC45}" presName="FiveConn_3-4" presStyleLbl="fgAccFollowNode1" presStyleIdx="2" presStyleCnt="4">
        <dgm:presLayoutVars>
          <dgm:bulletEnabled val="1"/>
        </dgm:presLayoutVars>
      </dgm:prSet>
      <dgm:spPr/>
    </dgm:pt>
    <dgm:pt modelId="{FC48502A-8955-4478-8BDB-E49437DEE446}" type="pres">
      <dgm:prSet presAssocID="{E9A1EC7C-CC76-4DDC-8A2C-D08EB974BC45}" presName="FiveConn_4-5" presStyleLbl="fgAccFollowNode1" presStyleIdx="3" presStyleCnt="4">
        <dgm:presLayoutVars>
          <dgm:bulletEnabled val="1"/>
        </dgm:presLayoutVars>
      </dgm:prSet>
      <dgm:spPr/>
    </dgm:pt>
    <dgm:pt modelId="{461D28E4-52E4-4A2C-B0FD-62290673B2E9}" type="pres">
      <dgm:prSet presAssocID="{E9A1EC7C-CC76-4DDC-8A2C-D08EB974BC45}" presName="FiveNodes_1_text" presStyleLbl="node1" presStyleIdx="4" presStyleCnt="5">
        <dgm:presLayoutVars>
          <dgm:bulletEnabled val="1"/>
        </dgm:presLayoutVars>
      </dgm:prSet>
      <dgm:spPr/>
    </dgm:pt>
    <dgm:pt modelId="{FFDA1BE7-D6D8-4B0E-A903-40E0305B9DEB}" type="pres">
      <dgm:prSet presAssocID="{E9A1EC7C-CC76-4DDC-8A2C-D08EB974BC45}" presName="FiveNodes_2_text" presStyleLbl="node1" presStyleIdx="4" presStyleCnt="5">
        <dgm:presLayoutVars>
          <dgm:bulletEnabled val="1"/>
        </dgm:presLayoutVars>
      </dgm:prSet>
      <dgm:spPr/>
    </dgm:pt>
    <dgm:pt modelId="{5558FDDF-3DE8-429B-BCC2-B172AC09C3B9}" type="pres">
      <dgm:prSet presAssocID="{E9A1EC7C-CC76-4DDC-8A2C-D08EB974BC45}" presName="FiveNodes_3_text" presStyleLbl="node1" presStyleIdx="4" presStyleCnt="5">
        <dgm:presLayoutVars>
          <dgm:bulletEnabled val="1"/>
        </dgm:presLayoutVars>
      </dgm:prSet>
      <dgm:spPr/>
    </dgm:pt>
    <dgm:pt modelId="{E2D51A5D-C207-44C3-AE5B-B7A8D4E56329}" type="pres">
      <dgm:prSet presAssocID="{E9A1EC7C-CC76-4DDC-8A2C-D08EB974BC45}" presName="FiveNodes_4_text" presStyleLbl="node1" presStyleIdx="4" presStyleCnt="5">
        <dgm:presLayoutVars>
          <dgm:bulletEnabled val="1"/>
        </dgm:presLayoutVars>
      </dgm:prSet>
      <dgm:spPr/>
    </dgm:pt>
    <dgm:pt modelId="{D61094E4-2A63-40BC-8B27-0C20BAA11EC1}" type="pres">
      <dgm:prSet presAssocID="{E9A1EC7C-CC76-4DDC-8A2C-D08EB974BC45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B2B89003-E183-4E6F-B76E-410C030E282A}" type="presOf" srcId="{734CA59A-3AE6-41D5-A4EC-6A46ABFEED61}" destId="{6FBD103A-3563-408E-BD24-6AE4D75C4CA6}" srcOrd="0" destOrd="0" presId="urn:microsoft.com/office/officeart/2005/8/layout/vProcess5"/>
    <dgm:cxn modelId="{48086D0C-97AE-4DFE-A856-7720C9B978C9}" type="presOf" srcId="{BDED9CCD-25B1-4BC7-965C-E3B8B641B635}" destId="{99FFBF12-1174-42E2-A477-8576C8750266}" srcOrd="0" destOrd="0" presId="urn:microsoft.com/office/officeart/2005/8/layout/vProcess5"/>
    <dgm:cxn modelId="{A54B1637-A4B5-4F60-A5E9-95914822F1C9}" srcId="{E9A1EC7C-CC76-4DDC-8A2C-D08EB974BC45}" destId="{810BA9BF-7E50-4655-A046-C484A06ADC24}" srcOrd="4" destOrd="0" parTransId="{5CD20935-02F5-412E-B013-FE67243CA676}" sibTransId="{CB651D76-B11C-4B9B-9204-1C21BBDE09C0}"/>
    <dgm:cxn modelId="{0A07BD38-CFCF-45B6-8A99-3A3C670203C5}" srcId="{E9A1EC7C-CC76-4DDC-8A2C-D08EB974BC45}" destId="{2B7E4AA3-172F-4175-9239-9FAE6969BC6F}" srcOrd="3" destOrd="0" parTransId="{024E7B7D-ACB7-4FDF-9AC7-B2C4FA9456A4}" sibTransId="{B2F2BFAF-56CF-482A-BF7A-E73B0D0F30C3}"/>
    <dgm:cxn modelId="{0B39075C-923A-4A87-86C5-FF9AA2F15A3A}" srcId="{E9A1EC7C-CC76-4DDC-8A2C-D08EB974BC45}" destId="{734CA59A-3AE6-41D5-A4EC-6A46ABFEED61}" srcOrd="0" destOrd="0" parTransId="{979983EB-8E73-4939-9BA1-35E4F038ACE0}" sibTransId="{BDED9CCD-25B1-4BC7-965C-E3B8B641B635}"/>
    <dgm:cxn modelId="{0A6F1E60-B97C-449C-9844-31944695887A}" type="presOf" srcId="{810BA9BF-7E50-4655-A046-C484A06ADC24}" destId="{D61094E4-2A63-40BC-8B27-0C20BAA11EC1}" srcOrd="1" destOrd="0" presId="urn:microsoft.com/office/officeart/2005/8/layout/vProcess5"/>
    <dgm:cxn modelId="{DB9D8860-FE0B-4AE0-9A63-0E335BD6C3D6}" type="presOf" srcId="{B2F2BFAF-56CF-482A-BF7A-E73B0D0F30C3}" destId="{FC48502A-8955-4478-8BDB-E49437DEE446}" srcOrd="0" destOrd="0" presId="urn:microsoft.com/office/officeart/2005/8/layout/vProcess5"/>
    <dgm:cxn modelId="{04131C61-0E4C-48DD-A585-67EB339B2CC8}" type="presOf" srcId="{03BEC3E5-99F0-4F7C-923B-8380E4AFEF17}" destId="{FFDA1BE7-D6D8-4B0E-A903-40E0305B9DEB}" srcOrd="1" destOrd="0" presId="urn:microsoft.com/office/officeart/2005/8/layout/vProcess5"/>
    <dgm:cxn modelId="{C7854347-2FC6-4D78-BE97-8A948D3AD304}" type="presOf" srcId="{BC2AFA88-351B-4DAC-894D-8328B81E611D}" destId="{400CE822-D0AD-404F-8BFF-4F27342803DD}" srcOrd="0" destOrd="0" presId="urn:microsoft.com/office/officeart/2005/8/layout/vProcess5"/>
    <dgm:cxn modelId="{8EEDDD47-61D1-4D8D-883B-5219F7C75D42}" type="presOf" srcId="{810BA9BF-7E50-4655-A046-C484A06ADC24}" destId="{8F9F6359-8922-4C5D-9E52-427070F31684}" srcOrd="0" destOrd="0" presId="urn:microsoft.com/office/officeart/2005/8/layout/vProcess5"/>
    <dgm:cxn modelId="{F1883A8B-6681-4A91-9DAE-BC1B6194BBED}" type="presOf" srcId="{E9A1EC7C-CC76-4DDC-8A2C-D08EB974BC45}" destId="{6B79A65F-ABB4-412E-BB52-7FE940D0A509}" srcOrd="0" destOrd="0" presId="urn:microsoft.com/office/officeart/2005/8/layout/vProcess5"/>
    <dgm:cxn modelId="{1C95B28E-5AB6-475D-8A65-511B0C7CB08F}" type="presOf" srcId="{03BEC3E5-99F0-4F7C-923B-8380E4AFEF17}" destId="{D5A36F3F-4894-4D7C-995D-04E26D2D651A}" srcOrd="0" destOrd="0" presId="urn:microsoft.com/office/officeart/2005/8/layout/vProcess5"/>
    <dgm:cxn modelId="{BAD5CC8E-CBB1-49E0-A1A2-2349063550CF}" srcId="{E9A1EC7C-CC76-4DDC-8A2C-D08EB974BC45}" destId="{03BEC3E5-99F0-4F7C-923B-8380E4AFEF17}" srcOrd="1" destOrd="0" parTransId="{1F5F4161-1192-4024-AE21-14B8A484FBCC}" sibTransId="{BD798C08-A138-4462-BD05-E34A17EE741E}"/>
    <dgm:cxn modelId="{489CBA93-019B-443F-824E-D3966D002DEF}" type="presOf" srcId="{2B7E4AA3-172F-4175-9239-9FAE6969BC6F}" destId="{5DB107CF-986A-497F-B3D9-711B896A0050}" srcOrd="0" destOrd="0" presId="urn:microsoft.com/office/officeart/2005/8/layout/vProcess5"/>
    <dgm:cxn modelId="{072706A6-D064-405B-990B-BE3401BFD392}" type="presOf" srcId="{3B57FD24-09D2-442C-962E-5893BAC64F3A}" destId="{57A3ACF6-FD6C-4608-B769-E398DE460A3E}" srcOrd="0" destOrd="0" presId="urn:microsoft.com/office/officeart/2005/8/layout/vProcess5"/>
    <dgm:cxn modelId="{AF0E33AF-C356-4C3B-90DD-56C7B2E48A01}" type="presOf" srcId="{BD798C08-A138-4462-BD05-E34A17EE741E}" destId="{4D08E4EB-A0EF-4D7D-8F3D-CA130961F2B2}" srcOrd="0" destOrd="0" presId="urn:microsoft.com/office/officeart/2005/8/layout/vProcess5"/>
    <dgm:cxn modelId="{3A8479B5-5F80-43B8-8C44-47018A6F754D}" srcId="{E9A1EC7C-CC76-4DDC-8A2C-D08EB974BC45}" destId="{3B57FD24-09D2-442C-962E-5893BAC64F3A}" srcOrd="2" destOrd="0" parTransId="{BDF6B773-D7E0-40D6-9D51-C0C663B506EE}" sibTransId="{BC2AFA88-351B-4DAC-894D-8328B81E611D}"/>
    <dgm:cxn modelId="{CA39F6D1-29F1-4661-9165-C92A04326E5F}" type="presOf" srcId="{2B7E4AA3-172F-4175-9239-9FAE6969BC6F}" destId="{E2D51A5D-C207-44C3-AE5B-B7A8D4E56329}" srcOrd="1" destOrd="0" presId="urn:microsoft.com/office/officeart/2005/8/layout/vProcess5"/>
    <dgm:cxn modelId="{AE1397DA-E5B4-45F1-B0DE-EF1C8D252580}" type="presOf" srcId="{734CA59A-3AE6-41D5-A4EC-6A46ABFEED61}" destId="{461D28E4-52E4-4A2C-B0FD-62290673B2E9}" srcOrd="1" destOrd="0" presId="urn:microsoft.com/office/officeart/2005/8/layout/vProcess5"/>
    <dgm:cxn modelId="{3C8A3EDF-FC87-44E6-8C0B-9E12E2D33235}" type="presOf" srcId="{3B57FD24-09D2-442C-962E-5893BAC64F3A}" destId="{5558FDDF-3DE8-429B-BCC2-B172AC09C3B9}" srcOrd="1" destOrd="0" presId="urn:microsoft.com/office/officeart/2005/8/layout/vProcess5"/>
    <dgm:cxn modelId="{8F7ED9EE-4ED0-4E31-B3F7-B6FB5026D7E6}" type="presParOf" srcId="{6B79A65F-ABB4-412E-BB52-7FE940D0A509}" destId="{EB0094BA-90EA-453B-955A-171F639BE44D}" srcOrd="0" destOrd="0" presId="urn:microsoft.com/office/officeart/2005/8/layout/vProcess5"/>
    <dgm:cxn modelId="{903CADBA-09EF-4609-B421-47F48E2FE4A2}" type="presParOf" srcId="{6B79A65F-ABB4-412E-BB52-7FE940D0A509}" destId="{6FBD103A-3563-408E-BD24-6AE4D75C4CA6}" srcOrd="1" destOrd="0" presId="urn:microsoft.com/office/officeart/2005/8/layout/vProcess5"/>
    <dgm:cxn modelId="{EC278E94-CDFA-415F-9B00-8133443C1957}" type="presParOf" srcId="{6B79A65F-ABB4-412E-BB52-7FE940D0A509}" destId="{D5A36F3F-4894-4D7C-995D-04E26D2D651A}" srcOrd="2" destOrd="0" presId="urn:microsoft.com/office/officeart/2005/8/layout/vProcess5"/>
    <dgm:cxn modelId="{338CAC83-6627-49C5-A846-87DC6FC48F9B}" type="presParOf" srcId="{6B79A65F-ABB4-412E-BB52-7FE940D0A509}" destId="{57A3ACF6-FD6C-4608-B769-E398DE460A3E}" srcOrd="3" destOrd="0" presId="urn:microsoft.com/office/officeart/2005/8/layout/vProcess5"/>
    <dgm:cxn modelId="{88EC3EE5-9C90-4180-86E1-3036FF07CC76}" type="presParOf" srcId="{6B79A65F-ABB4-412E-BB52-7FE940D0A509}" destId="{5DB107CF-986A-497F-B3D9-711B896A0050}" srcOrd="4" destOrd="0" presId="urn:microsoft.com/office/officeart/2005/8/layout/vProcess5"/>
    <dgm:cxn modelId="{77201F01-B800-4B66-8358-81EFD89E1E00}" type="presParOf" srcId="{6B79A65F-ABB4-412E-BB52-7FE940D0A509}" destId="{8F9F6359-8922-4C5D-9E52-427070F31684}" srcOrd="5" destOrd="0" presId="urn:microsoft.com/office/officeart/2005/8/layout/vProcess5"/>
    <dgm:cxn modelId="{82EE1DA9-1FCC-42AA-9460-29F924BCF1C8}" type="presParOf" srcId="{6B79A65F-ABB4-412E-BB52-7FE940D0A509}" destId="{99FFBF12-1174-42E2-A477-8576C8750266}" srcOrd="6" destOrd="0" presId="urn:microsoft.com/office/officeart/2005/8/layout/vProcess5"/>
    <dgm:cxn modelId="{CC07BB2D-DE22-40D8-80E5-DD7F66434032}" type="presParOf" srcId="{6B79A65F-ABB4-412E-BB52-7FE940D0A509}" destId="{4D08E4EB-A0EF-4D7D-8F3D-CA130961F2B2}" srcOrd="7" destOrd="0" presId="urn:microsoft.com/office/officeart/2005/8/layout/vProcess5"/>
    <dgm:cxn modelId="{CF708133-65C6-4C9E-8808-80D1727DDF68}" type="presParOf" srcId="{6B79A65F-ABB4-412E-BB52-7FE940D0A509}" destId="{400CE822-D0AD-404F-8BFF-4F27342803DD}" srcOrd="8" destOrd="0" presId="urn:microsoft.com/office/officeart/2005/8/layout/vProcess5"/>
    <dgm:cxn modelId="{F3B753C6-A394-4CFD-B920-82E2208A092A}" type="presParOf" srcId="{6B79A65F-ABB4-412E-BB52-7FE940D0A509}" destId="{FC48502A-8955-4478-8BDB-E49437DEE446}" srcOrd="9" destOrd="0" presId="urn:microsoft.com/office/officeart/2005/8/layout/vProcess5"/>
    <dgm:cxn modelId="{B37A6AED-D36E-48D8-89D5-FD3E90C51850}" type="presParOf" srcId="{6B79A65F-ABB4-412E-BB52-7FE940D0A509}" destId="{461D28E4-52E4-4A2C-B0FD-62290673B2E9}" srcOrd="10" destOrd="0" presId="urn:microsoft.com/office/officeart/2005/8/layout/vProcess5"/>
    <dgm:cxn modelId="{5518E7C2-4648-43F6-91AB-42ED17179813}" type="presParOf" srcId="{6B79A65F-ABB4-412E-BB52-7FE940D0A509}" destId="{FFDA1BE7-D6D8-4B0E-A903-40E0305B9DEB}" srcOrd="11" destOrd="0" presId="urn:microsoft.com/office/officeart/2005/8/layout/vProcess5"/>
    <dgm:cxn modelId="{822E7D73-BC15-4262-9A91-E278C573F091}" type="presParOf" srcId="{6B79A65F-ABB4-412E-BB52-7FE940D0A509}" destId="{5558FDDF-3DE8-429B-BCC2-B172AC09C3B9}" srcOrd="12" destOrd="0" presId="urn:microsoft.com/office/officeart/2005/8/layout/vProcess5"/>
    <dgm:cxn modelId="{AB7AC7F4-2194-4CF4-BBA7-6950DDEAA401}" type="presParOf" srcId="{6B79A65F-ABB4-412E-BB52-7FE940D0A509}" destId="{E2D51A5D-C207-44C3-AE5B-B7A8D4E56329}" srcOrd="13" destOrd="0" presId="urn:microsoft.com/office/officeart/2005/8/layout/vProcess5"/>
    <dgm:cxn modelId="{60FA6D71-94EE-4FD2-B75E-FAB60DC4ACD5}" type="presParOf" srcId="{6B79A65F-ABB4-412E-BB52-7FE940D0A509}" destId="{D61094E4-2A63-40BC-8B27-0C20BAA11EC1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BDAB820-BC15-484C-BE10-8AB88B7EEA45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D223871A-F603-41BB-AB63-381880CB6C99}">
      <dgm:prSet/>
      <dgm:spPr/>
      <dgm:t>
        <a:bodyPr/>
        <a:lstStyle/>
        <a:p>
          <a:r>
            <a:rPr lang="en-GB"/>
            <a:t>• Heart pumps inefficiently (NHS, 2023).</a:t>
          </a:r>
          <a:endParaRPr lang="en-US"/>
        </a:p>
      </dgm:t>
    </dgm:pt>
    <dgm:pt modelId="{DEB80E6C-7FBB-4114-9B28-CE224272172B}" type="parTrans" cxnId="{78E29BD9-CA47-4DB4-BAFB-F732698AAD4F}">
      <dgm:prSet/>
      <dgm:spPr/>
      <dgm:t>
        <a:bodyPr/>
        <a:lstStyle/>
        <a:p>
          <a:endParaRPr lang="en-US"/>
        </a:p>
      </dgm:t>
    </dgm:pt>
    <dgm:pt modelId="{F2715901-FD3D-4A3F-80F5-E3FA2505AC8D}" type="sibTrans" cxnId="{78E29BD9-CA47-4DB4-BAFB-F732698AAD4F}">
      <dgm:prSet/>
      <dgm:spPr/>
      <dgm:t>
        <a:bodyPr/>
        <a:lstStyle/>
        <a:p>
          <a:endParaRPr lang="en-US"/>
        </a:p>
      </dgm:t>
    </dgm:pt>
    <dgm:pt modelId="{41B515EE-E39B-4C66-8259-0D5E98F701A1}">
      <dgm:prSet/>
      <dgm:spPr/>
      <dgm:t>
        <a:bodyPr/>
        <a:lstStyle/>
        <a:p>
          <a:r>
            <a:rPr lang="en-GB"/>
            <a:t>• Causes include hypertension &amp; CAD (Porth, 2015).</a:t>
          </a:r>
          <a:endParaRPr lang="en-US"/>
        </a:p>
      </dgm:t>
    </dgm:pt>
    <dgm:pt modelId="{30B6C3E9-4584-4ECE-9EF8-E4A85FB06657}" type="parTrans" cxnId="{EAEB1BDA-449D-4E67-80DE-A3C05953889B}">
      <dgm:prSet/>
      <dgm:spPr/>
      <dgm:t>
        <a:bodyPr/>
        <a:lstStyle/>
        <a:p>
          <a:endParaRPr lang="en-US"/>
        </a:p>
      </dgm:t>
    </dgm:pt>
    <dgm:pt modelId="{DA7A0046-809D-46D5-9E2B-FDE344E1B124}" type="sibTrans" cxnId="{EAEB1BDA-449D-4E67-80DE-A3C05953889B}">
      <dgm:prSet/>
      <dgm:spPr/>
      <dgm:t>
        <a:bodyPr/>
        <a:lstStyle/>
        <a:p>
          <a:endParaRPr lang="en-US"/>
        </a:p>
      </dgm:t>
    </dgm:pt>
    <dgm:pt modelId="{7171BD94-D5AD-459E-991A-96D446DFFABE}">
      <dgm:prSet/>
      <dgm:spPr/>
      <dgm:t>
        <a:bodyPr/>
        <a:lstStyle/>
        <a:p>
          <a:r>
            <a:rPr lang="en-GB"/>
            <a:t>• Types: left-, right-sided, congestive.</a:t>
          </a:r>
          <a:endParaRPr lang="en-US"/>
        </a:p>
      </dgm:t>
    </dgm:pt>
    <dgm:pt modelId="{3C055AB7-7749-44F2-BC89-CCB45D30DAC2}" type="parTrans" cxnId="{1CC9D561-14E6-4CF4-96EE-BD88F3A91BD6}">
      <dgm:prSet/>
      <dgm:spPr/>
      <dgm:t>
        <a:bodyPr/>
        <a:lstStyle/>
        <a:p>
          <a:endParaRPr lang="en-US"/>
        </a:p>
      </dgm:t>
    </dgm:pt>
    <dgm:pt modelId="{FFECC721-A490-4F73-9483-659461B86623}" type="sibTrans" cxnId="{1CC9D561-14E6-4CF4-96EE-BD88F3A91BD6}">
      <dgm:prSet/>
      <dgm:spPr/>
      <dgm:t>
        <a:bodyPr/>
        <a:lstStyle/>
        <a:p>
          <a:endParaRPr lang="en-US"/>
        </a:p>
      </dgm:t>
    </dgm:pt>
    <dgm:pt modelId="{F080CBE3-2176-4B30-AC6F-A0B7F7A20803}">
      <dgm:prSet/>
      <dgm:spPr/>
      <dgm:t>
        <a:bodyPr/>
        <a:lstStyle/>
        <a:p>
          <a:r>
            <a:rPr lang="en-GB"/>
            <a:t>• Key symptoms: SOB, oedema, fatigue (NHS, 2023).</a:t>
          </a:r>
          <a:endParaRPr lang="en-US"/>
        </a:p>
      </dgm:t>
    </dgm:pt>
    <dgm:pt modelId="{936438FE-0AFC-481B-8854-4F59C4A904B7}" type="parTrans" cxnId="{2CD6547E-7D94-4973-BD86-2AD238DD18C2}">
      <dgm:prSet/>
      <dgm:spPr/>
      <dgm:t>
        <a:bodyPr/>
        <a:lstStyle/>
        <a:p>
          <a:endParaRPr lang="en-US"/>
        </a:p>
      </dgm:t>
    </dgm:pt>
    <dgm:pt modelId="{2FA3CFD4-50A3-4220-BF1F-42F39D3964E3}" type="sibTrans" cxnId="{2CD6547E-7D94-4973-BD86-2AD238DD18C2}">
      <dgm:prSet/>
      <dgm:spPr/>
      <dgm:t>
        <a:bodyPr/>
        <a:lstStyle/>
        <a:p>
          <a:endParaRPr lang="en-US"/>
        </a:p>
      </dgm:t>
    </dgm:pt>
    <dgm:pt modelId="{1707ADE6-E544-4823-B5B8-0948616372E3}" type="pres">
      <dgm:prSet presAssocID="{4BDAB820-BC15-484C-BE10-8AB88B7EEA45}" presName="vert0" presStyleCnt="0">
        <dgm:presLayoutVars>
          <dgm:dir/>
          <dgm:animOne val="branch"/>
          <dgm:animLvl val="lvl"/>
        </dgm:presLayoutVars>
      </dgm:prSet>
      <dgm:spPr/>
    </dgm:pt>
    <dgm:pt modelId="{97673C0E-833D-4E55-8654-1A2D7D357FE7}" type="pres">
      <dgm:prSet presAssocID="{D223871A-F603-41BB-AB63-381880CB6C99}" presName="thickLine" presStyleLbl="alignNode1" presStyleIdx="0" presStyleCnt="4"/>
      <dgm:spPr/>
    </dgm:pt>
    <dgm:pt modelId="{79051379-4D8A-488D-A9A5-77DA8B0AD37E}" type="pres">
      <dgm:prSet presAssocID="{D223871A-F603-41BB-AB63-381880CB6C99}" presName="horz1" presStyleCnt="0"/>
      <dgm:spPr/>
    </dgm:pt>
    <dgm:pt modelId="{933AA3D2-F1EA-4F9A-95E0-8DEC19DF129F}" type="pres">
      <dgm:prSet presAssocID="{D223871A-F603-41BB-AB63-381880CB6C99}" presName="tx1" presStyleLbl="revTx" presStyleIdx="0" presStyleCnt="4"/>
      <dgm:spPr/>
    </dgm:pt>
    <dgm:pt modelId="{04B88FA4-AAA3-44E0-9901-A52BE4B57837}" type="pres">
      <dgm:prSet presAssocID="{D223871A-F603-41BB-AB63-381880CB6C99}" presName="vert1" presStyleCnt="0"/>
      <dgm:spPr/>
    </dgm:pt>
    <dgm:pt modelId="{D682243F-2E13-47CF-A7F6-CC7D680FC197}" type="pres">
      <dgm:prSet presAssocID="{41B515EE-E39B-4C66-8259-0D5E98F701A1}" presName="thickLine" presStyleLbl="alignNode1" presStyleIdx="1" presStyleCnt="4"/>
      <dgm:spPr/>
    </dgm:pt>
    <dgm:pt modelId="{C65892EA-97B7-407D-8D9B-6B86D8720BEB}" type="pres">
      <dgm:prSet presAssocID="{41B515EE-E39B-4C66-8259-0D5E98F701A1}" presName="horz1" presStyleCnt="0"/>
      <dgm:spPr/>
    </dgm:pt>
    <dgm:pt modelId="{7099DBC1-13CF-4A8E-AC3D-B5168CF8FD59}" type="pres">
      <dgm:prSet presAssocID="{41B515EE-E39B-4C66-8259-0D5E98F701A1}" presName="tx1" presStyleLbl="revTx" presStyleIdx="1" presStyleCnt="4"/>
      <dgm:spPr/>
    </dgm:pt>
    <dgm:pt modelId="{BFABADD9-805C-4D89-A98C-ED50ADF1D0DA}" type="pres">
      <dgm:prSet presAssocID="{41B515EE-E39B-4C66-8259-0D5E98F701A1}" presName="vert1" presStyleCnt="0"/>
      <dgm:spPr/>
    </dgm:pt>
    <dgm:pt modelId="{C5C79285-D134-4FC3-894A-6D2DD8D0D694}" type="pres">
      <dgm:prSet presAssocID="{7171BD94-D5AD-459E-991A-96D446DFFABE}" presName="thickLine" presStyleLbl="alignNode1" presStyleIdx="2" presStyleCnt="4"/>
      <dgm:spPr/>
    </dgm:pt>
    <dgm:pt modelId="{CADE275E-040D-4636-BA50-A89DF97AC32E}" type="pres">
      <dgm:prSet presAssocID="{7171BD94-D5AD-459E-991A-96D446DFFABE}" presName="horz1" presStyleCnt="0"/>
      <dgm:spPr/>
    </dgm:pt>
    <dgm:pt modelId="{5285ED1D-F2A3-4059-9B0F-FC32126105CD}" type="pres">
      <dgm:prSet presAssocID="{7171BD94-D5AD-459E-991A-96D446DFFABE}" presName="tx1" presStyleLbl="revTx" presStyleIdx="2" presStyleCnt="4"/>
      <dgm:spPr/>
    </dgm:pt>
    <dgm:pt modelId="{6D4974D2-1A4E-4C8A-B2B3-8B8FD6D9DFCC}" type="pres">
      <dgm:prSet presAssocID="{7171BD94-D5AD-459E-991A-96D446DFFABE}" presName="vert1" presStyleCnt="0"/>
      <dgm:spPr/>
    </dgm:pt>
    <dgm:pt modelId="{484FDEC6-ECB5-4750-AD86-4D987FB4C980}" type="pres">
      <dgm:prSet presAssocID="{F080CBE3-2176-4B30-AC6F-A0B7F7A20803}" presName="thickLine" presStyleLbl="alignNode1" presStyleIdx="3" presStyleCnt="4"/>
      <dgm:spPr/>
    </dgm:pt>
    <dgm:pt modelId="{C9166E47-C421-4CAF-AF7F-388A83BA67BD}" type="pres">
      <dgm:prSet presAssocID="{F080CBE3-2176-4B30-AC6F-A0B7F7A20803}" presName="horz1" presStyleCnt="0"/>
      <dgm:spPr/>
    </dgm:pt>
    <dgm:pt modelId="{82B58876-2FD5-4A94-BA23-1D41C830E5DB}" type="pres">
      <dgm:prSet presAssocID="{F080CBE3-2176-4B30-AC6F-A0B7F7A20803}" presName="tx1" presStyleLbl="revTx" presStyleIdx="3" presStyleCnt="4"/>
      <dgm:spPr/>
    </dgm:pt>
    <dgm:pt modelId="{7A7B78DC-1C25-48B2-9D5C-C3076DA957BC}" type="pres">
      <dgm:prSet presAssocID="{F080CBE3-2176-4B30-AC6F-A0B7F7A20803}" presName="vert1" presStyleCnt="0"/>
      <dgm:spPr/>
    </dgm:pt>
  </dgm:ptLst>
  <dgm:cxnLst>
    <dgm:cxn modelId="{468BC21E-2F36-4867-86CC-C15312450FD9}" type="presOf" srcId="{4BDAB820-BC15-484C-BE10-8AB88B7EEA45}" destId="{1707ADE6-E544-4823-B5B8-0948616372E3}" srcOrd="0" destOrd="0" presId="urn:microsoft.com/office/officeart/2008/layout/LinedList"/>
    <dgm:cxn modelId="{1CC9D561-14E6-4CF4-96EE-BD88F3A91BD6}" srcId="{4BDAB820-BC15-484C-BE10-8AB88B7EEA45}" destId="{7171BD94-D5AD-459E-991A-96D446DFFABE}" srcOrd="2" destOrd="0" parTransId="{3C055AB7-7749-44F2-BC89-CCB45D30DAC2}" sibTransId="{FFECC721-A490-4F73-9483-659461B86623}"/>
    <dgm:cxn modelId="{2CD6547E-7D94-4973-BD86-2AD238DD18C2}" srcId="{4BDAB820-BC15-484C-BE10-8AB88B7EEA45}" destId="{F080CBE3-2176-4B30-AC6F-A0B7F7A20803}" srcOrd="3" destOrd="0" parTransId="{936438FE-0AFC-481B-8854-4F59C4A904B7}" sibTransId="{2FA3CFD4-50A3-4220-BF1F-42F39D3964E3}"/>
    <dgm:cxn modelId="{98294D8F-3766-4E3C-A873-B95BE0307478}" type="presOf" srcId="{D223871A-F603-41BB-AB63-381880CB6C99}" destId="{933AA3D2-F1EA-4F9A-95E0-8DEC19DF129F}" srcOrd="0" destOrd="0" presId="urn:microsoft.com/office/officeart/2008/layout/LinedList"/>
    <dgm:cxn modelId="{2C8F8299-32A7-4CCA-BEF7-4B7237C56084}" type="presOf" srcId="{7171BD94-D5AD-459E-991A-96D446DFFABE}" destId="{5285ED1D-F2A3-4059-9B0F-FC32126105CD}" srcOrd="0" destOrd="0" presId="urn:microsoft.com/office/officeart/2008/layout/LinedList"/>
    <dgm:cxn modelId="{118C30D0-9A19-4023-A58B-52C0DAE8467A}" type="presOf" srcId="{F080CBE3-2176-4B30-AC6F-A0B7F7A20803}" destId="{82B58876-2FD5-4A94-BA23-1D41C830E5DB}" srcOrd="0" destOrd="0" presId="urn:microsoft.com/office/officeart/2008/layout/LinedList"/>
    <dgm:cxn modelId="{78E29BD9-CA47-4DB4-BAFB-F732698AAD4F}" srcId="{4BDAB820-BC15-484C-BE10-8AB88B7EEA45}" destId="{D223871A-F603-41BB-AB63-381880CB6C99}" srcOrd="0" destOrd="0" parTransId="{DEB80E6C-7FBB-4114-9B28-CE224272172B}" sibTransId="{F2715901-FD3D-4A3F-80F5-E3FA2505AC8D}"/>
    <dgm:cxn modelId="{EAEB1BDA-449D-4E67-80DE-A3C05953889B}" srcId="{4BDAB820-BC15-484C-BE10-8AB88B7EEA45}" destId="{41B515EE-E39B-4C66-8259-0D5E98F701A1}" srcOrd="1" destOrd="0" parTransId="{30B6C3E9-4584-4ECE-9EF8-E4A85FB06657}" sibTransId="{DA7A0046-809D-46D5-9E2B-FDE344E1B124}"/>
    <dgm:cxn modelId="{300828DC-D985-4263-9CD3-94993E2EAD46}" type="presOf" srcId="{41B515EE-E39B-4C66-8259-0D5E98F701A1}" destId="{7099DBC1-13CF-4A8E-AC3D-B5168CF8FD59}" srcOrd="0" destOrd="0" presId="urn:microsoft.com/office/officeart/2008/layout/LinedList"/>
    <dgm:cxn modelId="{BBC8FBBE-4D8D-494A-8003-69A3F8489BD2}" type="presParOf" srcId="{1707ADE6-E544-4823-B5B8-0948616372E3}" destId="{97673C0E-833D-4E55-8654-1A2D7D357FE7}" srcOrd="0" destOrd="0" presId="urn:microsoft.com/office/officeart/2008/layout/LinedList"/>
    <dgm:cxn modelId="{D8DC70DD-879F-4FD1-942D-B311EA6BE9CD}" type="presParOf" srcId="{1707ADE6-E544-4823-B5B8-0948616372E3}" destId="{79051379-4D8A-488D-A9A5-77DA8B0AD37E}" srcOrd="1" destOrd="0" presId="urn:microsoft.com/office/officeart/2008/layout/LinedList"/>
    <dgm:cxn modelId="{C22FA14B-34CD-4F2B-ACB7-F6AF6DFA2490}" type="presParOf" srcId="{79051379-4D8A-488D-A9A5-77DA8B0AD37E}" destId="{933AA3D2-F1EA-4F9A-95E0-8DEC19DF129F}" srcOrd="0" destOrd="0" presId="urn:microsoft.com/office/officeart/2008/layout/LinedList"/>
    <dgm:cxn modelId="{17B130B8-2AC5-4BA3-B9F4-C6FF7B453B46}" type="presParOf" srcId="{79051379-4D8A-488D-A9A5-77DA8B0AD37E}" destId="{04B88FA4-AAA3-44E0-9901-A52BE4B57837}" srcOrd="1" destOrd="0" presId="urn:microsoft.com/office/officeart/2008/layout/LinedList"/>
    <dgm:cxn modelId="{797E9234-62EE-4C7A-8004-67DA9CFE71EC}" type="presParOf" srcId="{1707ADE6-E544-4823-B5B8-0948616372E3}" destId="{D682243F-2E13-47CF-A7F6-CC7D680FC197}" srcOrd="2" destOrd="0" presId="urn:microsoft.com/office/officeart/2008/layout/LinedList"/>
    <dgm:cxn modelId="{57167529-9189-4809-A6C3-58EE1A5DD521}" type="presParOf" srcId="{1707ADE6-E544-4823-B5B8-0948616372E3}" destId="{C65892EA-97B7-407D-8D9B-6B86D8720BEB}" srcOrd="3" destOrd="0" presId="urn:microsoft.com/office/officeart/2008/layout/LinedList"/>
    <dgm:cxn modelId="{A5F70AC7-5F4B-4692-A973-55E3761EF2AA}" type="presParOf" srcId="{C65892EA-97B7-407D-8D9B-6B86D8720BEB}" destId="{7099DBC1-13CF-4A8E-AC3D-B5168CF8FD59}" srcOrd="0" destOrd="0" presId="urn:microsoft.com/office/officeart/2008/layout/LinedList"/>
    <dgm:cxn modelId="{1E3AF410-8C9B-406D-8927-3EA0DFF4F93C}" type="presParOf" srcId="{C65892EA-97B7-407D-8D9B-6B86D8720BEB}" destId="{BFABADD9-805C-4D89-A98C-ED50ADF1D0DA}" srcOrd="1" destOrd="0" presId="urn:microsoft.com/office/officeart/2008/layout/LinedList"/>
    <dgm:cxn modelId="{D2B730CF-96D3-46E8-81D7-4EC1EDC97C0B}" type="presParOf" srcId="{1707ADE6-E544-4823-B5B8-0948616372E3}" destId="{C5C79285-D134-4FC3-894A-6D2DD8D0D694}" srcOrd="4" destOrd="0" presId="urn:microsoft.com/office/officeart/2008/layout/LinedList"/>
    <dgm:cxn modelId="{CB579826-0A72-41C9-BFC5-5288568E5EE6}" type="presParOf" srcId="{1707ADE6-E544-4823-B5B8-0948616372E3}" destId="{CADE275E-040D-4636-BA50-A89DF97AC32E}" srcOrd="5" destOrd="0" presId="urn:microsoft.com/office/officeart/2008/layout/LinedList"/>
    <dgm:cxn modelId="{1284384C-BF4F-4EAD-A20F-A1F74BAFE53D}" type="presParOf" srcId="{CADE275E-040D-4636-BA50-A89DF97AC32E}" destId="{5285ED1D-F2A3-4059-9B0F-FC32126105CD}" srcOrd="0" destOrd="0" presId="urn:microsoft.com/office/officeart/2008/layout/LinedList"/>
    <dgm:cxn modelId="{FA81B133-A2DB-42FF-954B-80632FBAF42C}" type="presParOf" srcId="{CADE275E-040D-4636-BA50-A89DF97AC32E}" destId="{6D4974D2-1A4E-4C8A-B2B3-8B8FD6D9DFCC}" srcOrd="1" destOrd="0" presId="urn:microsoft.com/office/officeart/2008/layout/LinedList"/>
    <dgm:cxn modelId="{73EBBB42-7614-41E0-95D2-681C16E345E8}" type="presParOf" srcId="{1707ADE6-E544-4823-B5B8-0948616372E3}" destId="{484FDEC6-ECB5-4750-AD86-4D987FB4C980}" srcOrd="6" destOrd="0" presId="urn:microsoft.com/office/officeart/2008/layout/LinedList"/>
    <dgm:cxn modelId="{AC0530DF-3F04-4D2C-B805-9C56665DCEF5}" type="presParOf" srcId="{1707ADE6-E544-4823-B5B8-0948616372E3}" destId="{C9166E47-C421-4CAF-AF7F-388A83BA67BD}" srcOrd="7" destOrd="0" presId="urn:microsoft.com/office/officeart/2008/layout/LinedList"/>
    <dgm:cxn modelId="{64470494-7627-47A3-82F7-A0CE05A7FDD9}" type="presParOf" srcId="{C9166E47-C421-4CAF-AF7F-388A83BA67BD}" destId="{82B58876-2FD5-4A94-BA23-1D41C830E5DB}" srcOrd="0" destOrd="0" presId="urn:microsoft.com/office/officeart/2008/layout/LinedList"/>
    <dgm:cxn modelId="{F1F615AB-FF6E-4B56-9422-41B7A397BE97}" type="presParOf" srcId="{C9166E47-C421-4CAF-AF7F-388A83BA67BD}" destId="{7A7B78DC-1C25-48B2-9D5C-C3076DA957BC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9402E47-CDD6-4D1C-B71F-1DB54CE6695D}" type="doc">
      <dgm:prSet loTypeId="urn:microsoft.com/office/officeart/2018/5/layout/IconCircle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1E4DB40-9B37-486C-AD79-38D4F7ACE274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sz="1400" dirty="0"/>
            <a:t>• Reduced cardiac output → fatigue (Porth, 2015).</a:t>
          </a:r>
        </a:p>
      </dgm:t>
    </dgm:pt>
    <dgm:pt modelId="{59AE7C5A-7810-4E05-80F4-092255830854}" type="parTrans" cxnId="{17D0D757-BA18-4605-A885-C4BA6ADCF75B}">
      <dgm:prSet/>
      <dgm:spPr/>
      <dgm:t>
        <a:bodyPr/>
        <a:lstStyle/>
        <a:p>
          <a:endParaRPr lang="en-US"/>
        </a:p>
      </dgm:t>
    </dgm:pt>
    <dgm:pt modelId="{D0F4B72C-D323-4FBB-A2E3-D41EB92C2552}" type="sibTrans" cxnId="{17D0D757-BA18-4605-A885-C4BA6ADCF75B}">
      <dgm:prSet/>
      <dgm:spPr/>
      <dgm:t>
        <a:bodyPr/>
        <a:lstStyle/>
        <a:p>
          <a:endParaRPr lang="en-US"/>
        </a:p>
      </dgm:t>
    </dgm:pt>
    <dgm:pt modelId="{9C28F23C-3F06-4ED8-8B4F-618EC240365B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sz="1400" dirty="0"/>
            <a:t>• Fluid retention &amp; oedema (NHS, 2023).</a:t>
          </a:r>
        </a:p>
      </dgm:t>
    </dgm:pt>
    <dgm:pt modelId="{55111C46-C111-4815-AEA0-3145DEDA33F3}" type="parTrans" cxnId="{7F8E5D8B-C1ED-4908-8B08-34EB2CECCF96}">
      <dgm:prSet/>
      <dgm:spPr/>
      <dgm:t>
        <a:bodyPr/>
        <a:lstStyle/>
        <a:p>
          <a:endParaRPr lang="en-US"/>
        </a:p>
      </dgm:t>
    </dgm:pt>
    <dgm:pt modelId="{3AA00174-3FB7-4A20-9611-5C4F41564043}" type="sibTrans" cxnId="{7F8E5D8B-C1ED-4908-8B08-34EB2CECCF96}">
      <dgm:prSet/>
      <dgm:spPr/>
      <dgm:t>
        <a:bodyPr/>
        <a:lstStyle/>
        <a:p>
          <a:endParaRPr lang="en-US"/>
        </a:p>
      </dgm:t>
    </dgm:pt>
    <dgm:pt modelId="{3C160A56-DA5C-44B1-A83B-83FAF8DFEE32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sz="1400" dirty="0"/>
            <a:t>• Pulmonary congestion → breathlessness.</a:t>
          </a:r>
        </a:p>
      </dgm:t>
    </dgm:pt>
    <dgm:pt modelId="{68350F94-A10D-465E-AC1D-1BE4311A8488}" type="parTrans" cxnId="{9FD9F4A2-B127-4D89-9BBC-D6C977F3A964}">
      <dgm:prSet/>
      <dgm:spPr/>
      <dgm:t>
        <a:bodyPr/>
        <a:lstStyle/>
        <a:p>
          <a:endParaRPr lang="en-US"/>
        </a:p>
      </dgm:t>
    </dgm:pt>
    <dgm:pt modelId="{2FAB6DCE-BD99-4929-A1E5-B25372DC9C40}" type="sibTrans" cxnId="{9FD9F4A2-B127-4D89-9BBC-D6C977F3A964}">
      <dgm:prSet/>
      <dgm:spPr/>
      <dgm:t>
        <a:bodyPr/>
        <a:lstStyle/>
        <a:p>
          <a:endParaRPr lang="en-US"/>
        </a:p>
      </dgm:t>
    </dgm:pt>
    <dgm:pt modelId="{4E0FDC57-826A-4141-AE4C-B2B9FE92C120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sz="1400" dirty="0"/>
            <a:t>• Ventricular </a:t>
          </a:r>
          <a:r>
            <a:rPr lang="en-US" sz="1400" dirty="0" err="1"/>
            <a:t>remodelling</a:t>
          </a:r>
          <a:r>
            <a:rPr lang="en-US" sz="1400" dirty="0"/>
            <a:t> worsens HF (Porth, 2015).</a:t>
          </a:r>
        </a:p>
      </dgm:t>
    </dgm:pt>
    <dgm:pt modelId="{99D64EBE-5D84-4B57-B593-FAEBC45C7AC4}" type="parTrans" cxnId="{76F8A9E9-F47B-4F7D-81E5-21D75DAB990D}">
      <dgm:prSet/>
      <dgm:spPr/>
      <dgm:t>
        <a:bodyPr/>
        <a:lstStyle/>
        <a:p>
          <a:endParaRPr lang="en-US"/>
        </a:p>
      </dgm:t>
    </dgm:pt>
    <dgm:pt modelId="{D1BB0A2E-E07B-4B21-B1CE-B39426CC8C94}" type="sibTrans" cxnId="{76F8A9E9-F47B-4F7D-81E5-21D75DAB990D}">
      <dgm:prSet/>
      <dgm:spPr/>
      <dgm:t>
        <a:bodyPr/>
        <a:lstStyle/>
        <a:p>
          <a:endParaRPr lang="en-US"/>
        </a:p>
      </dgm:t>
    </dgm:pt>
    <dgm:pt modelId="{34734D06-6803-41EF-ACEA-74756953B049}" type="pres">
      <dgm:prSet presAssocID="{49402E47-CDD6-4D1C-B71F-1DB54CE6695D}" presName="root" presStyleCnt="0">
        <dgm:presLayoutVars>
          <dgm:dir/>
          <dgm:resizeHandles val="exact"/>
        </dgm:presLayoutVars>
      </dgm:prSet>
      <dgm:spPr/>
    </dgm:pt>
    <dgm:pt modelId="{72F055F2-92FC-4894-B2AD-F66AF2B04D02}" type="pres">
      <dgm:prSet presAssocID="{01E4DB40-9B37-486C-AD79-38D4F7ACE274}" presName="compNode" presStyleCnt="0"/>
      <dgm:spPr/>
    </dgm:pt>
    <dgm:pt modelId="{D075928D-2528-49A3-875C-5722B5819730}" type="pres">
      <dgm:prSet presAssocID="{01E4DB40-9B37-486C-AD79-38D4F7ACE274}" presName="iconBgRect" presStyleLbl="bgShp" presStyleIdx="0" presStyleCnt="4"/>
      <dgm:spPr/>
    </dgm:pt>
    <dgm:pt modelId="{A27E5142-3235-423C-B9C6-5AE3C655A5DA}" type="pres">
      <dgm:prSet presAssocID="{01E4DB40-9B37-486C-AD79-38D4F7ACE274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rt Organ"/>
        </a:ext>
      </dgm:extLst>
    </dgm:pt>
    <dgm:pt modelId="{6EC894A5-C693-4F9E-B74F-448B8C30B3A4}" type="pres">
      <dgm:prSet presAssocID="{01E4DB40-9B37-486C-AD79-38D4F7ACE274}" presName="spaceRect" presStyleCnt="0"/>
      <dgm:spPr/>
    </dgm:pt>
    <dgm:pt modelId="{6AE313AD-1F84-4F7A-8A5A-3800F85D3227}" type="pres">
      <dgm:prSet presAssocID="{01E4DB40-9B37-486C-AD79-38D4F7ACE274}" presName="textRect" presStyleLbl="revTx" presStyleIdx="0" presStyleCnt="4">
        <dgm:presLayoutVars>
          <dgm:chMax val="1"/>
          <dgm:chPref val="1"/>
        </dgm:presLayoutVars>
      </dgm:prSet>
      <dgm:spPr/>
    </dgm:pt>
    <dgm:pt modelId="{F8BBF659-B30D-4E11-A29B-1EDFE4419101}" type="pres">
      <dgm:prSet presAssocID="{D0F4B72C-D323-4FBB-A2E3-D41EB92C2552}" presName="sibTrans" presStyleCnt="0"/>
      <dgm:spPr/>
    </dgm:pt>
    <dgm:pt modelId="{93DA078A-4656-48CD-B935-FE97D3616FF0}" type="pres">
      <dgm:prSet presAssocID="{9C28F23C-3F06-4ED8-8B4F-618EC240365B}" presName="compNode" presStyleCnt="0"/>
      <dgm:spPr/>
    </dgm:pt>
    <dgm:pt modelId="{20E23D01-CC2F-4A50-9887-09C32B3A6D4B}" type="pres">
      <dgm:prSet presAssocID="{9C28F23C-3F06-4ED8-8B4F-618EC240365B}" presName="iconBgRect" presStyleLbl="bgShp" presStyleIdx="1" presStyleCnt="4"/>
      <dgm:spPr/>
    </dgm:pt>
    <dgm:pt modelId="{0B7CE2C8-45EA-4294-AAE8-AB1FFD49A08B}" type="pres">
      <dgm:prSet presAssocID="{9C28F23C-3F06-4ED8-8B4F-618EC240365B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onnections"/>
        </a:ext>
      </dgm:extLst>
    </dgm:pt>
    <dgm:pt modelId="{7CD99B8C-7063-4E7B-82B8-D136AE1217DD}" type="pres">
      <dgm:prSet presAssocID="{9C28F23C-3F06-4ED8-8B4F-618EC240365B}" presName="spaceRect" presStyleCnt="0"/>
      <dgm:spPr/>
    </dgm:pt>
    <dgm:pt modelId="{1D399427-6C0A-4EB2-AE53-7B9EE31CF678}" type="pres">
      <dgm:prSet presAssocID="{9C28F23C-3F06-4ED8-8B4F-618EC240365B}" presName="textRect" presStyleLbl="revTx" presStyleIdx="1" presStyleCnt="4">
        <dgm:presLayoutVars>
          <dgm:chMax val="1"/>
          <dgm:chPref val="1"/>
        </dgm:presLayoutVars>
      </dgm:prSet>
      <dgm:spPr/>
    </dgm:pt>
    <dgm:pt modelId="{2BFDAF88-0EC7-4439-8EB0-CEE585E4582B}" type="pres">
      <dgm:prSet presAssocID="{3AA00174-3FB7-4A20-9611-5C4F41564043}" presName="sibTrans" presStyleCnt="0"/>
      <dgm:spPr/>
    </dgm:pt>
    <dgm:pt modelId="{750CF7DE-20FB-478F-B5D5-A67DCB7DB858}" type="pres">
      <dgm:prSet presAssocID="{3C160A56-DA5C-44B1-A83B-83FAF8DFEE32}" presName="compNode" presStyleCnt="0"/>
      <dgm:spPr/>
    </dgm:pt>
    <dgm:pt modelId="{1D8A914D-DCE0-4047-8CC6-86D9E86BEDC0}" type="pres">
      <dgm:prSet presAssocID="{3C160A56-DA5C-44B1-A83B-83FAF8DFEE32}" presName="iconBgRect" presStyleLbl="bgShp" presStyleIdx="2" presStyleCnt="4"/>
      <dgm:spPr/>
    </dgm:pt>
    <dgm:pt modelId="{0C33C865-6DEA-4253-8128-EB870E9A9451}" type="pres">
      <dgm:prSet presAssocID="{3C160A56-DA5C-44B1-A83B-83FAF8DFEE32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ungs"/>
        </a:ext>
      </dgm:extLst>
    </dgm:pt>
    <dgm:pt modelId="{15F71127-55AB-43C7-B0ED-72253D462C7C}" type="pres">
      <dgm:prSet presAssocID="{3C160A56-DA5C-44B1-A83B-83FAF8DFEE32}" presName="spaceRect" presStyleCnt="0"/>
      <dgm:spPr/>
    </dgm:pt>
    <dgm:pt modelId="{ED3A13B7-D856-4CBB-A998-5661B1AF0CF5}" type="pres">
      <dgm:prSet presAssocID="{3C160A56-DA5C-44B1-A83B-83FAF8DFEE32}" presName="textRect" presStyleLbl="revTx" presStyleIdx="2" presStyleCnt="4">
        <dgm:presLayoutVars>
          <dgm:chMax val="1"/>
          <dgm:chPref val="1"/>
        </dgm:presLayoutVars>
      </dgm:prSet>
      <dgm:spPr/>
    </dgm:pt>
    <dgm:pt modelId="{583B1146-5296-4D76-A2F3-FB7CEAC4945F}" type="pres">
      <dgm:prSet presAssocID="{2FAB6DCE-BD99-4929-A1E5-B25372DC9C40}" presName="sibTrans" presStyleCnt="0"/>
      <dgm:spPr/>
    </dgm:pt>
    <dgm:pt modelId="{A1526D4E-4F53-46E4-A72B-E58DF20A7B5E}" type="pres">
      <dgm:prSet presAssocID="{4E0FDC57-826A-4141-AE4C-B2B9FE92C120}" presName="compNode" presStyleCnt="0"/>
      <dgm:spPr/>
    </dgm:pt>
    <dgm:pt modelId="{CFB60702-012D-4DC8-ABA6-88F97C25CC8A}" type="pres">
      <dgm:prSet presAssocID="{4E0FDC57-826A-4141-AE4C-B2B9FE92C120}" presName="iconBgRect" presStyleLbl="bgShp" presStyleIdx="3" presStyleCnt="4"/>
      <dgm:spPr/>
    </dgm:pt>
    <dgm:pt modelId="{FB8D984E-723B-4420-BFDE-74496AD0CBEA}" type="pres">
      <dgm:prSet presAssocID="{4E0FDC57-826A-4141-AE4C-B2B9FE92C120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Kidney"/>
        </a:ext>
      </dgm:extLst>
    </dgm:pt>
    <dgm:pt modelId="{82D11741-3BA4-4246-8971-1E3D7C4BFFA0}" type="pres">
      <dgm:prSet presAssocID="{4E0FDC57-826A-4141-AE4C-B2B9FE92C120}" presName="spaceRect" presStyleCnt="0"/>
      <dgm:spPr/>
    </dgm:pt>
    <dgm:pt modelId="{AECECF9B-5CCE-4869-94D2-32F7E4501EE6}" type="pres">
      <dgm:prSet presAssocID="{4E0FDC57-826A-4141-AE4C-B2B9FE92C120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50CE5234-FF7B-4CE3-BBAA-26F1E5BF4CEE}" type="presOf" srcId="{49402E47-CDD6-4D1C-B71F-1DB54CE6695D}" destId="{34734D06-6803-41EF-ACEA-74756953B049}" srcOrd="0" destOrd="0" presId="urn:microsoft.com/office/officeart/2018/5/layout/IconCircleLabelList"/>
    <dgm:cxn modelId="{17D0D757-BA18-4605-A885-C4BA6ADCF75B}" srcId="{49402E47-CDD6-4D1C-B71F-1DB54CE6695D}" destId="{01E4DB40-9B37-486C-AD79-38D4F7ACE274}" srcOrd="0" destOrd="0" parTransId="{59AE7C5A-7810-4E05-80F4-092255830854}" sibTransId="{D0F4B72C-D323-4FBB-A2E3-D41EB92C2552}"/>
    <dgm:cxn modelId="{7F8E5D8B-C1ED-4908-8B08-34EB2CECCF96}" srcId="{49402E47-CDD6-4D1C-B71F-1DB54CE6695D}" destId="{9C28F23C-3F06-4ED8-8B4F-618EC240365B}" srcOrd="1" destOrd="0" parTransId="{55111C46-C111-4815-AEA0-3145DEDA33F3}" sibTransId="{3AA00174-3FB7-4A20-9611-5C4F41564043}"/>
    <dgm:cxn modelId="{9FD9F4A2-B127-4D89-9BBC-D6C977F3A964}" srcId="{49402E47-CDD6-4D1C-B71F-1DB54CE6695D}" destId="{3C160A56-DA5C-44B1-A83B-83FAF8DFEE32}" srcOrd="2" destOrd="0" parTransId="{68350F94-A10D-465E-AC1D-1BE4311A8488}" sibTransId="{2FAB6DCE-BD99-4929-A1E5-B25372DC9C40}"/>
    <dgm:cxn modelId="{B5AC0BB8-655B-48E3-B13E-FC180A6EBFDC}" type="presOf" srcId="{3C160A56-DA5C-44B1-A83B-83FAF8DFEE32}" destId="{ED3A13B7-D856-4CBB-A998-5661B1AF0CF5}" srcOrd="0" destOrd="0" presId="urn:microsoft.com/office/officeart/2018/5/layout/IconCircleLabelList"/>
    <dgm:cxn modelId="{EA89C2BE-3A2D-4FC5-9978-D7578370ED7E}" type="presOf" srcId="{01E4DB40-9B37-486C-AD79-38D4F7ACE274}" destId="{6AE313AD-1F84-4F7A-8A5A-3800F85D3227}" srcOrd="0" destOrd="0" presId="urn:microsoft.com/office/officeart/2018/5/layout/IconCircleLabelList"/>
    <dgm:cxn modelId="{4C92D4DB-BE99-4B9D-9840-1427DA035ED7}" type="presOf" srcId="{9C28F23C-3F06-4ED8-8B4F-618EC240365B}" destId="{1D399427-6C0A-4EB2-AE53-7B9EE31CF678}" srcOrd="0" destOrd="0" presId="urn:microsoft.com/office/officeart/2018/5/layout/IconCircleLabelList"/>
    <dgm:cxn modelId="{D09A63E0-9D07-4876-9DFD-60B6EB50EEED}" type="presOf" srcId="{4E0FDC57-826A-4141-AE4C-B2B9FE92C120}" destId="{AECECF9B-5CCE-4869-94D2-32F7E4501EE6}" srcOrd="0" destOrd="0" presId="urn:microsoft.com/office/officeart/2018/5/layout/IconCircleLabelList"/>
    <dgm:cxn modelId="{76F8A9E9-F47B-4F7D-81E5-21D75DAB990D}" srcId="{49402E47-CDD6-4D1C-B71F-1DB54CE6695D}" destId="{4E0FDC57-826A-4141-AE4C-B2B9FE92C120}" srcOrd="3" destOrd="0" parTransId="{99D64EBE-5D84-4B57-B593-FAEBC45C7AC4}" sibTransId="{D1BB0A2E-E07B-4B21-B1CE-B39426CC8C94}"/>
    <dgm:cxn modelId="{71879F62-6759-4811-88D5-DE0F6BC27D85}" type="presParOf" srcId="{34734D06-6803-41EF-ACEA-74756953B049}" destId="{72F055F2-92FC-4894-B2AD-F66AF2B04D02}" srcOrd="0" destOrd="0" presId="urn:microsoft.com/office/officeart/2018/5/layout/IconCircleLabelList"/>
    <dgm:cxn modelId="{0DEEA1FB-AC2C-4B3A-B930-11382D9D1D29}" type="presParOf" srcId="{72F055F2-92FC-4894-B2AD-F66AF2B04D02}" destId="{D075928D-2528-49A3-875C-5722B5819730}" srcOrd="0" destOrd="0" presId="urn:microsoft.com/office/officeart/2018/5/layout/IconCircleLabelList"/>
    <dgm:cxn modelId="{097A6936-8EC0-4542-8BC8-0D448C154447}" type="presParOf" srcId="{72F055F2-92FC-4894-B2AD-F66AF2B04D02}" destId="{A27E5142-3235-423C-B9C6-5AE3C655A5DA}" srcOrd="1" destOrd="0" presId="urn:microsoft.com/office/officeart/2018/5/layout/IconCircleLabelList"/>
    <dgm:cxn modelId="{6A0A5855-04E8-4F17-888C-9F24E10E324E}" type="presParOf" srcId="{72F055F2-92FC-4894-B2AD-F66AF2B04D02}" destId="{6EC894A5-C693-4F9E-B74F-448B8C30B3A4}" srcOrd="2" destOrd="0" presId="urn:microsoft.com/office/officeart/2018/5/layout/IconCircleLabelList"/>
    <dgm:cxn modelId="{89163866-8D48-4FC5-BEA3-2B1B9CFEE244}" type="presParOf" srcId="{72F055F2-92FC-4894-B2AD-F66AF2B04D02}" destId="{6AE313AD-1F84-4F7A-8A5A-3800F85D3227}" srcOrd="3" destOrd="0" presId="urn:microsoft.com/office/officeart/2018/5/layout/IconCircleLabelList"/>
    <dgm:cxn modelId="{B4E6417C-9BEC-4E6C-9AE9-AEA874D03BF7}" type="presParOf" srcId="{34734D06-6803-41EF-ACEA-74756953B049}" destId="{F8BBF659-B30D-4E11-A29B-1EDFE4419101}" srcOrd="1" destOrd="0" presId="urn:microsoft.com/office/officeart/2018/5/layout/IconCircleLabelList"/>
    <dgm:cxn modelId="{9568B9E9-8A81-421E-93AC-CFCE32698ECD}" type="presParOf" srcId="{34734D06-6803-41EF-ACEA-74756953B049}" destId="{93DA078A-4656-48CD-B935-FE97D3616FF0}" srcOrd="2" destOrd="0" presId="urn:microsoft.com/office/officeart/2018/5/layout/IconCircleLabelList"/>
    <dgm:cxn modelId="{ABE24A7A-EFA2-457D-AD7E-D79EE6AAE2D9}" type="presParOf" srcId="{93DA078A-4656-48CD-B935-FE97D3616FF0}" destId="{20E23D01-CC2F-4A50-9887-09C32B3A6D4B}" srcOrd="0" destOrd="0" presId="urn:microsoft.com/office/officeart/2018/5/layout/IconCircleLabelList"/>
    <dgm:cxn modelId="{308ADA3A-635A-4E0F-BEFE-71688386FDA6}" type="presParOf" srcId="{93DA078A-4656-48CD-B935-FE97D3616FF0}" destId="{0B7CE2C8-45EA-4294-AAE8-AB1FFD49A08B}" srcOrd="1" destOrd="0" presId="urn:microsoft.com/office/officeart/2018/5/layout/IconCircleLabelList"/>
    <dgm:cxn modelId="{AADFB95B-A70E-43DA-8AD6-D600006E5516}" type="presParOf" srcId="{93DA078A-4656-48CD-B935-FE97D3616FF0}" destId="{7CD99B8C-7063-4E7B-82B8-D136AE1217DD}" srcOrd="2" destOrd="0" presId="urn:microsoft.com/office/officeart/2018/5/layout/IconCircleLabelList"/>
    <dgm:cxn modelId="{30750D29-3CB4-41A5-BA63-FF1E8B319A2C}" type="presParOf" srcId="{93DA078A-4656-48CD-B935-FE97D3616FF0}" destId="{1D399427-6C0A-4EB2-AE53-7B9EE31CF678}" srcOrd="3" destOrd="0" presId="urn:microsoft.com/office/officeart/2018/5/layout/IconCircleLabelList"/>
    <dgm:cxn modelId="{A9A6E28E-38C9-4321-BE89-A1482C9A15E5}" type="presParOf" srcId="{34734D06-6803-41EF-ACEA-74756953B049}" destId="{2BFDAF88-0EC7-4439-8EB0-CEE585E4582B}" srcOrd="3" destOrd="0" presId="urn:microsoft.com/office/officeart/2018/5/layout/IconCircleLabelList"/>
    <dgm:cxn modelId="{72752C70-855B-4972-8F59-85B115069353}" type="presParOf" srcId="{34734D06-6803-41EF-ACEA-74756953B049}" destId="{750CF7DE-20FB-478F-B5D5-A67DCB7DB858}" srcOrd="4" destOrd="0" presId="urn:microsoft.com/office/officeart/2018/5/layout/IconCircleLabelList"/>
    <dgm:cxn modelId="{92D8A868-EB95-40E6-AB65-67A8679629DA}" type="presParOf" srcId="{750CF7DE-20FB-478F-B5D5-A67DCB7DB858}" destId="{1D8A914D-DCE0-4047-8CC6-86D9E86BEDC0}" srcOrd="0" destOrd="0" presId="urn:microsoft.com/office/officeart/2018/5/layout/IconCircleLabelList"/>
    <dgm:cxn modelId="{35ED866B-D7C1-4E10-B1C2-8F5301B15638}" type="presParOf" srcId="{750CF7DE-20FB-478F-B5D5-A67DCB7DB858}" destId="{0C33C865-6DEA-4253-8128-EB870E9A9451}" srcOrd="1" destOrd="0" presId="urn:microsoft.com/office/officeart/2018/5/layout/IconCircleLabelList"/>
    <dgm:cxn modelId="{EEE9F9D9-B4E0-4FB3-903D-2AFDD98068DD}" type="presParOf" srcId="{750CF7DE-20FB-478F-B5D5-A67DCB7DB858}" destId="{15F71127-55AB-43C7-B0ED-72253D462C7C}" srcOrd="2" destOrd="0" presId="urn:microsoft.com/office/officeart/2018/5/layout/IconCircleLabelList"/>
    <dgm:cxn modelId="{D634745C-5768-4087-A388-E7A6C09DDC7E}" type="presParOf" srcId="{750CF7DE-20FB-478F-B5D5-A67DCB7DB858}" destId="{ED3A13B7-D856-4CBB-A998-5661B1AF0CF5}" srcOrd="3" destOrd="0" presId="urn:microsoft.com/office/officeart/2018/5/layout/IconCircleLabelList"/>
    <dgm:cxn modelId="{F44FDDD7-0781-4CFF-8F9F-867293CA7E99}" type="presParOf" srcId="{34734D06-6803-41EF-ACEA-74756953B049}" destId="{583B1146-5296-4D76-A2F3-FB7CEAC4945F}" srcOrd="5" destOrd="0" presId="urn:microsoft.com/office/officeart/2018/5/layout/IconCircleLabelList"/>
    <dgm:cxn modelId="{F72CBB04-F60F-4A53-BFEC-997A0CE8D8D7}" type="presParOf" srcId="{34734D06-6803-41EF-ACEA-74756953B049}" destId="{A1526D4E-4F53-46E4-A72B-E58DF20A7B5E}" srcOrd="6" destOrd="0" presId="urn:microsoft.com/office/officeart/2018/5/layout/IconCircleLabelList"/>
    <dgm:cxn modelId="{ECCCC784-46BC-44F2-B303-1F26560F30C2}" type="presParOf" srcId="{A1526D4E-4F53-46E4-A72B-E58DF20A7B5E}" destId="{CFB60702-012D-4DC8-ABA6-88F97C25CC8A}" srcOrd="0" destOrd="0" presId="urn:microsoft.com/office/officeart/2018/5/layout/IconCircleLabelList"/>
    <dgm:cxn modelId="{D79978BA-E637-4159-9D8F-9AFD0B6BA70A}" type="presParOf" srcId="{A1526D4E-4F53-46E4-A72B-E58DF20A7B5E}" destId="{FB8D984E-723B-4420-BFDE-74496AD0CBEA}" srcOrd="1" destOrd="0" presId="urn:microsoft.com/office/officeart/2018/5/layout/IconCircleLabelList"/>
    <dgm:cxn modelId="{13367696-1E43-47EC-A1A7-573635798AFA}" type="presParOf" srcId="{A1526D4E-4F53-46E4-A72B-E58DF20A7B5E}" destId="{82D11741-3BA4-4246-8971-1E3D7C4BFFA0}" srcOrd="2" destOrd="0" presId="urn:microsoft.com/office/officeart/2018/5/layout/IconCircleLabelList"/>
    <dgm:cxn modelId="{5A90F370-7687-492C-8CC7-2DE9C6555A9D}" type="presParOf" srcId="{A1526D4E-4F53-46E4-A72B-E58DF20A7B5E}" destId="{AECECF9B-5CCE-4869-94D2-32F7E4501EE6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9628057-CDCA-4110-B957-68E718334E9D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EB71DB67-05D0-4D10-804A-AD9334E44844}">
      <dgm:prSet/>
      <dgm:spPr/>
      <dgm:t>
        <a:bodyPr/>
        <a:lstStyle/>
        <a:p>
          <a:r>
            <a:rPr lang="en-US"/>
            <a:t>Mr John Matthews (Fictional)</a:t>
          </a:r>
        </a:p>
      </dgm:t>
    </dgm:pt>
    <dgm:pt modelId="{D5D620AB-0127-4B9E-984B-1A97A1DD3B5B}" type="parTrans" cxnId="{B3474CBA-8D27-4E3C-BE53-903F1D169259}">
      <dgm:prSet/>
      <dgm:spPr/>
      <dgm:t>
        <a:bodyPr/>
        <a:lstStyle/>
        <a:p>
          <a:endParaRPr lang="en-US"/>
        </a:p>
      </dgm:t>
    </dgm:pt>
    <dgm:pt modelId="{B97C774E-CF47-4984-A392-86B67A9003ED}" type="sibTrans" cxnId="{B3474CBA-8D27-4E3C-BE53-903F1D169259}">
      <dgm:prSet/>
      <dgm:spPr/>
      <dgm:t>
        <a:bodyPr/>
        <a:lstStyle/>
        <a:p>
          <a:endParaRPr lang="en-US"/>
        </a:p>
      </dgm:t>
    </dgm:pt>
    <dgm:pt modelId="{75C99865-F9A8-4EE0-9153-717EE56144A2}">
      <dgm:prSet/>
      <dgm:spPr/>
      <dgm:t>
        <a:bodyPr/>
        <a:lstStyle/>
        <a:p>
          <a:r>
            <a:rPr lang="en-US"/>
            <a:t>68, retired.</a:t>
          </a:r>
        </a:p>
      </dgm:t>
    </dgm:pt>
    <dgm:pt modelId="{C0911C28-740A-4278-8B63-FE9B59FD5DC7}" type="parTrans" cxnId="{7EC717A3-1066-4178-90DA-06E16FCBDEF7}">
      <dgm:prSet/>
      <dgm:spPr/>
      <dgm:t>
        <a:bodyPr/>
        <a:lstStyle/>
        <a:p>
          <a:endParaRPr lang="en-US"/>
        </a:p>
      </dgm:t>
    </dgm:pt>
    <dgm:pt modelId="{B4B67212-ADB2-422C-BF16-156FBF55BC57}" type="sibTrans" cxnId="{7EC717A3-1066-4178-90DA-06E16FCBDEF7}">
      <dgm:prSet/>
      <dgm:spPr/>
      <dgm:t>
        <a:bodyPr/>
        <a:lstStyle/>
        <a:p>
          <a:endParaRPr lang="en-US"/>
        </a:p>
      </dgm:t>
    </dgm:pt>
    <dgm:pt modelId="{327356A5-EB81-4556-AFCF-3F6AEC6A2D0F}">
      <dgm:prSet/>
      <dgm:spPr/>
      <dgm:t>
        <a:bodyPr/>
        <a:lstStyle/>
        <a:p>
          <a:r>
            <a:rPr lang="en-US"/>
            <a:t>Smokes 20/day (NHS, 2023).</a:t>
          </a:r>
        </a:p>
      </dgm:t>
    </dgm:pt>
    <dgm:pt modelId="{A47A8461-609A-4518-AA76-CEE0CC16AEB6}" type="parTrans" cxnId="{E3E621FA-DFBD-4007-A9CC-593ACEE12A8A}">
      <dgm:prSet/>
      <dgm:spPr/>
      <dgm:t>
        <a:bodyPr/>
        <a:lstStyle/>
        <a:p>
          <a:endParaRPr lang="en-US"/>
        </a:p>
      </dgm:t>
    </dgm:pt>
    <dgm:pt modelId="{2F16D321-44DC-4CE0-8A79-65DE626523CB}" type="sibTrans" cxnId="{E3E621FA-DFBD-4007-A9CC-593ACEE12A8A}">
      <dgm:prSet/>
      <dgm:spPr/>
      <dgm:t>
        <a:bodyPr/>
        <a:lstStyle/>
        <a:p>
          <a:endParaRPr lang="en-US"/>
        </a:p>
      </dgm:t>
    </dgm:pt>
    <dgm:pt modelId="{4F1D124F-7717-4F98-8288-6D93B3D54E0A}">
      <dgm:prSet/>
      <dgm:spPr/>
      <dgm:t>
        <a:bodyPr/>
        <a:lstStyle/>
        <a:p>
          <a:r>
            <a:rPr lang="en-US"/>
            <a:t>Alcohol: 15 units/week.</a:t>
          </a:r>
        </a:p>
      </dgm:t>
    </dgm:pt>
    <dgm:pt modelId="{62A8636E-CF32-446E-809E-B32D8630800A}" type="parTrans" cxnId="{D80C019C-052E-49A4-B800-9B29CE48B5A5}">
      <dgm:prSet/>
      <dgm:spPr/>
      <dgm:t>
        <a:bodyPr/>
        <a:lstStyle/>
        <a:p>
          <a:endParaRPr lang="en-US"/>
        </a:p>
      </dgm:t>
    </dgm:pt>
    <dgm:pt modelId="{9774A967-F8BB-47C3-8B86-64153A54C728}" type="sibTrans" cxnId="{D80C019C-052E-49A4-B800-9B29CE48B5A5}">
      <dgm:prSet/>
      <dgm:spPr/>
      <dgm:t>
        <a:bodyPr/>
        <a:lstStyle/>
        <a:p>
          <a:endParaRPr lang="en-US"/>
        </a:p>
      </dgm:t>
    </dgm:pt>
    <dgm:pt modelId="{5B08C145-3BF8-446D-B4F7-A55805C528C9}">
      <dgm:prSet/>
      <dgm:spPr/>
      <dgm:t>
        <a:bodyPr/>
        <a:lstStyle/>
        <a:p>
          <a:r>
            <a:rPr lang="en-US"/>
            <a:t>BMI 31.</a:t>
          </a:r>
        </a:p>
      </dgm:t>
    </dgm:pt>
    <dgm:pt modelId="{0584A200-848C-42F5-9756-94D442771F31}" type="parTrans" cxnId="{577C7141-249F-4B01-9D08-7AEB909C12D4}">
      <dgm:prSet/>
      <dgm:spPr/>
      <dgm:t>
        <a:bodyPr/>
        <a:lstStyle/>
        <a:p>
          <a:endParaRPr lang="en-US"/>
        </a:p>
      </dgm:t>
    </dgm:pt>
    <dgm:pt modelId="{7C072FEB-C07D-49CD-A4BA-61748BAAACBA}" type="sibTrans" cxnId="{577C7141-249F-4B01-9D08-7AEB909C12D4}">
      <dgm:prSet/>
      <dgm:spPr/>
      <dgm:t>
        <a:bodyPr/>
        <a:lstStyle/>
        <a:p>
          <a:endParaRPr lang="en-US"/>
        </a:p>
      </dgm:t>
    </dgm:pt>
    <dgm:pt modelId="{E0912473-36F1-4DC6-8CF9-7A15F460DF28}">
      <dgm:prSet/>
      <dgm:spPr/>
      <dgm:t>
        <a:bodyPr/>
        <a:lstStyle/>
        <a:p>
          <a:r>
            <a:rPr lang="en-US"/>
            <a:t>Family history of CVD.</a:t>
          </a:r>
        </a:p>
      </dgm:t>
    </dgm:pt>
    <dgm:pt modelId="{3029F9C4-DC1E-4A78-A753-75A6D3935B2C}" type="parTrans" cxnId="{5FF99CF4-BB32-40D8-B993-53E21B2C4E25}">
      <dgm:prSet/>
      <dgm:spPr/>
      <dgm:t>
        <a:bodyPr/>
        <a:lstStyle/>
        <a:p>
          <a:endParaRPr lang="en-US"/>
        </a:p>
      </dgm:t>
    </dgm:pt>
    <dgm:pt modelId="{EE7AD455-7A7B-47A0-8547-673DF85C593C}" type="sibTrans" cxnId="{5FF99CF4-BB32-40D8-B993-53E21B2C4E25}">
      <dgm:prSet/>
      <dgm:spPr/>
      <dgm:t>
        <a:bodyPr/>
        <a:lstStyle/>
        <a:p>
          <a:endParaRPr lang="en-US"/>
        </a:p>
      </dgm:t>
    </dgm:pt>
    <dgm:pt modelId="{DF2CB10E-9B40-4855-8626-EB08F5EE4E1E}" type="pres">
      <dgm:prSet presAssocID="{89628057-CDCA-4110-B957-68E718334E9D}" presName="vert0" presStyleCnt="0">
        <dgm:presLayoutVars>
          <dgm:dir/>
          <dgm:animOne val="branch"/>
          <dgm:animLvl val="lvl"/>
        </dgm:presLayoutVars>
      </dgm:prSet>
      <dgm:spPr/>
    </dgm:pt>
    <dgm:pt modelId="{850881E1-E95F-40F2-A9EA-5623404A0F8A}" type="pres">
      <dgm:prSet presAssocID="{EB71DB67-05D0-4D10-804A-AD9334E44844}" presName="thickLine" presStyleLbl="alignNode1" presStyleIdx="0" presStyleCnt="6"/>
      <dgm:spPr/>
    </dgm:pt>
    <dgm:pt modelId="{9C6AD759-7F07-42AB-94CE-A7EB1FA4B617}" type="pres">
      <dgm:prSet presAssocID="{EB71DB67-05D0-4D10-804A-AD9334E44844}" presName="horz1" presStyleCnt="0"/>
      <dgm:spPr/>
    </dgm:pt>
    <dgm:pt modelId="{5D0522E0-3190-4BA8-839E-32D8E8528BE2}" type="pres">
      <dgm:prSet presAssocID="{EB71DB67-05D0-4D10-804A-AD9334E44844}" presName="tx1" presStyleLbl="revTx" presStyleIdx="0" presStyleCnt="6"/>
      <dgm:spPr/>
    </dgm:pt>
    <dgm:pt modelId="{4509B9AB-80BE-442A-9FAC-1845A42622C1}" type="pres">
      <dgm:prSet presAssocID="{EB71DB67-05D0-4D10-804A-AD9334E44844}" presName="vert1" presStyleCnt="0"/>
      <dgm:spPr/>
    </dgm:pt>
    <dgm:pt modelId="{DEB85322-D736-4BF4-91F3-ECA30AEC117B}" type="pres">
      <dgm:prSet presAssocID="{75C99865-F9A8-4EE0-9153-717EE56144A2}" presName="thickLine" presStyleLbl="alignNode1" presStyleIdx="1" presStyleCnt="6"/>
      <dgm:spPr/>
    </dgm:pt>
    <dgm:pt modelId="{8B328D3B-FB9E-4A4F-9562-B884BA972FD2}" type="pres">
      <dgm:prSet presAssocID="{75C99865-F9A8-4EE0-9153-717EE56144A2}" presName="horz1" presStyleCnt="0"/>
      <dgm:spPr/>
    </dgm:pt>
    <dgm:pt modelId="{44FD1BFF-6C13-467A-AB42-40EAE24435F5}" type="pres">
      <dgm:prSet presAssocID="{75C99865-F9A8-4EE0-9153-717EE56144A2}" presName="tx1" presStyleLbl="revTx" presStyleIdx="1" presStyleCnt="6"/>
      <dgm:spPr/>
    </dgm:pt>
    <dgm:pt modelId="{28CFA047-129C-46D1-BBA2-A76B351148C5}" type="pres">
      <dgm:prSet presAssocID="{75C99865-F9A8-4EE0-9153-717EE56144A2}" presName="vert1" presStyleCnt="0"/>
      <dgm:spPr/>
    </dgm:pt>
    <dgm:pt modelId="{7747E12C-74C7-423A-BD56-2BF9353D9683}" type="pres">
      <dgm:prSet presAssocID="{327356A5-EB81-4556-AFCF-3F6AEC6A2D0F}" presName="thickLine" presStyleLbl="alignNode1" presStyleIdx="2" presStyleCnt="6"/>
      <dgm:spPr/>
    </dgm:pt>
    <dgm:pt modelId="{822D707F-8479-4DF5-8299-57A9FE5D5D6A}" type="pres">
      <dgm:prSet presAssocID="{327356A5-EB81-4556-AFCF-3F6AEC6A2D0F}" presName="horz1" presStyleCnt="0"/>
      <dgm:spPr/>
    </dgm:pt>
    <dgm:pt modelId="{38593FB3-35B0-412C-8CFC-B9C57644D295}" type="pres">
      <dgm:prSet presAssocID="{327356A5-EB81-4556-AFCF-3F6AEC6A2D0F}" presName="tx1" presStyleLbl="revTx" presStyleIdx="2" presStyleCnt="6"/>
      <dgm:spPr/>
    </dgm:pt>
    <dgm:pt modelId="{E63D87E2-B83B-4D9A-921F-F71E75E08F5E}" type="pres">
      <dgm:prSet presAssocID="{327356A5-EB81-4556-AFCF-3F6AEC6A2D0F}" presName="vert1" presStyleCnt="0"/>
      <dgm:spPr/>
    </dgm:pt>
    <dgm:pt modelId="{0C598908-4689-4D80-B415-FE2A738E038D}" type="pres">
      <dgm:prSet presAssocID="{4F1D124F-7717-4F98-8288-6D93B3D54E0A}" presName="thickLine" presStyleLbl="alignNode1" presStyleIdx="3" presStyleCnt="6"/>
      <dgm:spPr/>
    </dgm:pt>
    <dgm:pt modelId="{ED87B7DC-A01C-48D5-AB78-28F0ECE2F609}" type="pres">
      <dgm:prSet presAssocID="{4F1D124F-7717-4F98-8288-6D93B3D54E0A}" presName="horz1" presStyleCnt="0"/>
      <dgm:spPr/>
    </dgm:pt>
    <dgm:pt modelId="{859DEF69-DB3F-49DF-BA87-CF9419EF4407}" type="pres">
      <dgm:prSet presAssocID="{4F1D124F-7717-4F98-8288-6D93B3D54E0A}" presName="tx1" presStyleLbl="revTx" presStyleIdx="3" presStyleCnt="6"/>
      <dgm:spPr/>
    </dgm:pt>
    <dgm:pt modelId="{36EFC85C-21F1-46B0-BBA2-37DFEF806B87}" type="pres">
      <dgm:prSet presAssocID="{4F1D124F-7717-4F98-8288-6D93B3D54E0A}" presName="vert1" presStyleCnt="0"/>
      <dgm:spPr/>
    </dgm:pt>
    <dgm:pt modelId="{B70FFD8C-5EFC-4BFF-A83D-DBC7E81EED0B}" type="pres">
      <dgm:prSet presAssocID="{5B08C145-3BF8-446D-B4F7-A55805C528C9}" presName="thickLine" presStyleLbl="alignNode1" presStyleIdx="4" presStyleCnt="6"/>
      <dgm:spPr/>
    </dgm:pt>
    <dgm:pt modelId="{3B16274A-55E6-47D0-9A35-750623A383A7}" type="pres">
      <dgm:prSet presAssocID="{5B08C145-3BF8-446D-B4F7-A55805C528C9}" presName="horz1" presStyleCnt="0"/>
      <dgm:spPr/>
    </dgm:pt>
    <dgm:pt modelId="{F56D759E-B22C-482D-BA79-D3FC51634D9E}" type="pres">
      <dgm:prSet presAssocID="{5B08C145-3BF8-446D-B4F7-A55805C528C9}" presName="tx1" presStyleLbl="revTx" presStyleIdx="4" presStyleCnt="6"/>
      <dgm:spPr/>
    </dgm:pt>
    <dgm:pt modelId="{E7E220AF-92D5-4EEA-973D-F59ABF3370C8}" type="pres">
      <dgm:prSet presAssocID="{5B08C145-3BF8-446D-B4F7-A55805C528C9}" presName="vert1" presStyleCnt="0"/>
      <dgm:spPr/>
    </dgm:pt>
    <dgm:pt modelId="{FA241987-6AC4-4892-8996-A7EB0CC04D4D}" type="pres">
      <dgm:prSet presAssocID="{E0912473-36F1-4DC6-8CF9-7A15F460DF28}" presName="thickLine" presStyleLbl="alignNode1" presStyleIdx="5" presStyleCnt="6"/>
      <dgm:spPr/>
    </dgm:pt>
    <dgm:pt modelId="{ED38412A-5291-43AE-8A61-F9073E8A9E47}" type="pres">
      <dgm:prSet presAssocID="{E0912473-36F1-4DC6-8CF9-7A15F460DF28}" presName="horz1" presStyleCnt="0"/>
      <dgm:spPr/>
    </dgm:pt>
    <dgm:pt modelId="{2FF96DC4-2B02-4540-AD49-4B69A1CA2B92}" type="pres">
      <dgm:prSet presAssocID="{E0912473-36F1-4DC6-8CF9-7A15F460DF28}" presName="tx1" presStyleLbl="revTx" presStyleIdx="5" presStyleCnt="6"/>
      <dgm:spPr/>
    </dgm:pt>
    <dgm:pt modelId="{8690198C-5ECD-488B-8B99-042DB039C487}" type="pres">
      <dgm:prSet presAssocID="{E0912473-36F1-4DC6-8CF9-7A15F460DF28}" presName="vert1" presStyleCnt="0"/>
      <dgm:spPr/>
    </dgm:pt>
  </dgm:ptLst>
  <dgm:cxnLst>
    <dgm:cxn modelId="{0384BF3D-0997-481C-9545-689B30DC5822}" type="presOf" srcId="{5B08C145-3BF8-446D-B4F7-A55805C528C9}" destId="{F56D759E-B22C-482D-BA79-D3FC51634D9E}" srcOrd="0" destOrd="0" presId="urn:microsoft.com/office/officeart/2008/layout/LinedList"/>
    <dgm:cxn modelId="{577C7141-249F-4B01-9D08-7AEB909C12D4}" srcId="{89628057-CDCA-4110-B957-68E718334E9D}" destId="{5B08C145-3BF8-446D-B4F7-A55805C528C9}" srcOrd="4" destOrd="0" parTransId="{0584A200-848C-42F5-9756-94D442771F31}" sibTransId="{7C072FEB-C07D-49CD-A4BA-61748BAAACBA}"/>
    <dgm:cxn modelId="{0A823E44-7841-4466-94EB-5CB4ADB79BF3}" type="presOf" srcId="{E0912473-36F1-4DC6-8CF9-7A15F460DF28}" destId="{2FF96DC4-2B02-4540-AD49-4B69A1CA2B92}" srcOrd="0" destOrd="0" presId="urn:microsoft.com/office/officeart/2008/layout/LinedList"/>
    <dgm:cxn modelId="{4228E154-D6E5-4FC8-951F-E86B1437B428}" type="presOf" srcId="{4F1D124F-7717-4F98-8288-6D93B3D54E0A}" destId="{859DEF69-DB3F-49DF-BA87-CF9419EF4407}" srcOrd="0" destOrd="0" presId="urn:microsoft.com/office/officeart/2008/layout/LinedList"/>
    <dgm:cxn modelId="{94A8EB55-4136-4DF3-A6FD-1F1095CA2469}" type="presOf" srcId="{327356A5-EB81-4556-AFCF-3F6AEC6A2D0F}" destId="{38593FB3-35B0-412C-8CFC-B9C57644D295}" srcOrd="0" destOrd="0" presId="urn:microsoft.com/office/officeart/2008/layout/LinedList"/>
    <dgm:cxn modelId="{99A6E057-EF08-4EBB-AA86-0A73FC083F1E}" type="presOf" srcId="{75C99865-F9A8-4EE0-9153-717EE56144A2}" destId="{44FD1BFF-6C13-467A-AB42-40EAE24435F5}" srcOrd="0" destOrd="0" presId="urn:microsoft.com/office/officeart/2008/layout/LinedList"/>
    <dgm:cxn modelId="{3592B380-69A6-4499-BA90-BA7B547A7C4D}" type="presOf" srcId="{89628057-CDCA-4110-B957-68E718334E9D}" destId="{DF2CB10E-9B40-4855-8626-EB08F5EE4E1E}" srcOrd="0" destOrd="0" presId="urn:microsoft.com/office/officeart/2008/layout/LinedList"/>
    <dgm:cxn modelId="{D80C019C-052E-49A4-B800-9B29CE48B5A5}" srcId="{89628057-CDCA-4110-B957-68E718334E9D}" destId="{4F1D124F-7717-4F98-8288-6D93B3D54E0A}" srcOrd="3" destOrd="0" parTransId="{62A8636E-CF32-446E-809E-B32D8630800A}" sibTransId="{9774A967-F8BB-47C3-8B86-64153A54C728}"/>
    <dgm:cxn modelId="{7EC717A3-1066-4178-90DA-06E16FCBDEF7}" srcId="{89628057-CDCA-4110-B957-68E718334E9D}" destId="{75C99865-F9A8-4EE0-9153-717EE56144A2}" srcOrd="1" destOrd="0" parTransId="{C0911C28-740A-4278-8B63-FE9B59FD5DC7}" sibTransId="{B4B67212-ADB2-422C-BF16-156FBF55BC57}"/>
    <dgm:cxn modelId="{B3474CBA-8D27-4E3C-BE53-903F1D169259}" srcId="{89628057-CDCA-4110-B957-68E718334E9D}" destId="{EB71DB67-05D0-4D10-804A-AD9334E44844}" srcOrd="0" destOrd="0" parTransId="{D5D620AB-0127-4B9E-984B-1A97A1DD3B5B}" sibTransId="{B97C774E-CF47-4984-A392-86B67A9003ED}"/>
    <dgm:cxn modelId="{8E7E8FF0-C44B-4424-AF12-D98DCB171496}" type="presOf" srcId="{EB71DB67-05D0-4D10-804A-AD9334E44844}" destId="{5D0522E0-3190-4BA8-839E-32D8E8528BE2}" srcOrd="0" destOrd="0" presId="urn:microsoft.com/office/officeart/2008/layout/LinedList"/>
    <dgm:cxn modelId="{5FF99CF4-BB32-40D8-B993-53E21B2C4E25}" srcId="{89628057-CDCA-4110-B957-68E718334E9D}" destId="{E0912473-36F1-4DC6-8CF9-7A15F460DF28}" srcOrd="5" destOrd="0" parTransId="{3029F9C4-DC1E-4A78-A753-75A6D3935B2C}" sibTransId="{EE7AD455-7A7B-47A0-8547-673DF85C593C}"/>
    <dgm:cxn modelId="{E3E621FA-DFBD-4007-A9CC-593ACEE12A8A}" srcId="{89628057-CDCA-4110-B957-68E718334E9D}" destId="{327356A5-EB81-4556-AFCF-3F6AEC6A2D0F}" srcOrd="2" destOrd="0" parTransId="{A47A8461-609A-4518-AA76-CEE0CC16AEB6}" sibTransId="{2F16D321-44DC-4CE0-8A79-65DE626523CB}"/>
    <dgm:cxn modelId="{B70BE125-5C3F-42EC-838B-712FF1BD520B}" type="presParOf" srcId="{DF2CB10E-9B40-4855-8626-EB08F5EE4E1E}" destId="{850881E1-E95F-40F2-A9EA-5623404A0F8A}" srcOrd="0" destOrd="0" presId="urn:microsoft.com/office/officeart/2008/layout/LinedList"/>
    <dgm:cxn modelId="{9D1BE383-F379-4122-8705-DADE9574E85C}" type="presParOf" srcId="{DF2CB10E-9B40-4855-8626-EB08F5EE4E1E}" destId="{9C6AD759-7F07-42AB-94CE-A7EB1FA4B617}" srcOrd="1" destOrd="0" presId="urn:microsoft.com/office/officeart/2008/layout/LinedList"/>
    <dgm:cxn modelId="{153F6714-1E1F-4604-88E6-67417ABF2DFC}" type="presParOf" srcId="{9C6AD759-7F07-42AB-94CE-A7EB1FA4B617}" destId="{5D0522E0-3190-4BA8-839E-32D8E8528BE2}" srcOrd="0" destOrd="0" presId="urn:microsoft.com/office/officeart/2008/layout/LinedList"/>
    <dgm:cxn modelId="{BDA3B7E2-D3F3-4AE5-B27E-BD4001AA8E5C}" type="presParOf" srcId="{9C6AD759-7F07-42AB-94CE-A7EB1FA4B617}" destId="{4509B9AB-80BE-442A-9FAC-1845A42622C1}" srcOrd="1" destOrd="0" presId="urn:microsoft.com/office/officeart/2008/layout/LinedList"/>
    <dgm:cxn modelId="{91A005E8-A53A-414D-8371-3C58669F9D25}" type="presParOf" srcId="{DF2CB10E-9B40-4855-8626-EB08F5EE4E1E}" destId="{DEB85322-D736-4BF4-91F3-ECA30AEC117B}" srcOrd="2" destOrd="0" presId="urn:microsoft.com/office/officeart/2008/layout/LinedList"/>
    <dgm:cxn modelId="{90621390-BA30-474F-B3FE-A0167381671C}" type="presParOf" srcId="{DF2CB10E-9B40-4855-8626-EB08F5EE4E1E}" destId="{8B328D3B-FB9E-4A4F-9562-B884BA972FD2}" srcOrd="3" destOrd="0" presId="urn:microsoft.com/office/officeart/2008/layout/LinedList"/>
    <dgm:cxn modelId="{169F852E-EDB4-4535-84E9-7886202D85B3}" type="presParOf" srcId="{8B328D3B-FB9E-4A4F-9562-B884BA972FD2}" destId="{44FD1BFF-6C13-467A-AB42-40EAE24435F5}" srcOrd="0" destOrd="0" presId="urn:microsoft.com/office/officeart/2008/layout/LinedList"/>
    <dgm:cxn modelId="{710DA8C5-6730-404D-88AC-2C2747471D45}" type="presParOf" srcId="{8B328D3B-FB9E-4A4F-9562-B884BA972FD2}" destId="{28CFA047-129C-46D1-BBA2-A76B351148C5}" srcOrd="1" destOrd="0" presId="urn:microsoft.com/office/officeart/2008/layout/LinedList"/>
    <dgm:cxn modelId="{C8639B69-861C-4853-8E18-8E3C4CE1D348}" type="presParOf" srcId="{DF2CB10E-9B40-4855-8626-EB08F5EE4E1E}" destId="{7747E12C-74C7-423A-BD56-2BF9353D9683}" srcOrd="4" destOrd="0" presId="urn:microsoft.com/office/officeart/2008/layout/LinedList"/>
    <dgm:cxn modelId="{282540C2-BF53-4D1C-B96C-33E5706A008F}" type="presParOf" srcId="{DF2CB10E-9B40-4855-8626-EB08F5EE4E1E}" destId="{822D707F-8479-4DF5-8299-57A9FE5D5D6A}" srcOrd="5" destOrd="0" presId="urn:microsoft.com/office/officeart/2008/layout/LinedList"/>
    <dgm:cxn modelId="{2F677363-6AE8-498E-A686-FEBCBCCA1751}" type="presParOf" srcId="{822D707F-8479-4DF5-8299-57A9FE5D5D6A}" destId="{38593FB3-35B0-412C-8CFC-B9C57644D295}" srcOrd="0" destOrd="0" presId="urn:microsoft.com/office/officeart/2008/layout/LinedList"/>
    <dgm:cxn modelId="{A3584AD5-986C-4EF1-8654-A5740F9244ED}" type="presParOf" srcId="{822D707F-8479-4DF5-8299-57A9FE5D5D6A}" destId="{E63D87E2-B83B-4D9A-921F-F71E75E08F5E}" srcOrd="1" destOrd="0" presId="urn:microsoft.com/office/officeart/2008/layout/LinedList"/>
    <dgm:cxn modelId="{88EED9FC-CAFF-46F7-B43C-80FD6BFC18D1}" type="presParOf" srcId="{DF2CB10E-9B40-4855-8626-EB08F5EE4E1E}" destId="{0C598908-4689-4D80-B415-FE2A738E038D}" srcOrd="6" destOrd="0" presId="urn:microsoft.com/office/officeart/2008/layout/LinedList"/>
    <dgm:cxn modelId="{6854B0B1-A70C-495C-8D12-9E16A0326F48}" type="presParOf" srcId="{DF2CB10E-9B40-4855-8626-EB08F5EE4E1E}" destId="{ED87B7DC-A01C-48D5-AB78-28F0ECE2F609}" srcOrd="7" destOrd="0" presId="urn:microsoft.com/office/officeart/2008/layout/LinedList"/>
    <dgm:cxn modelId="{0055BC71-47FD-4E1B-85CB-06F93B63B0F3}" type="presParOf" srcId="{ED87B7DC-A01C-48D5-AB78-28F0ECE2F609}" destId="{859DEF69-DB3F-49DF-BA87-CF9419EF4407}" srcOrd="0" destOrd="0" presId="urn:microsoft.com/office/officeart/2008/layout/LinedList"/>
    <dgm:cxn modelId="{D7326674-C132-4DA6-AE44-E2154231DD6C}" type="presParOf" srcId="{ED87B7DC-A01C-48D5-AB78-28F0ECE2F609}" destId="{36EFC85C-21F1-46B0-BBA2-37DFEF806B87}" srcOrd="1" destOrd="0" presId="urn:microsoft.com/office/officeart/2008/layout/LinedList"/>
    <dgm:cxn modelId="{1A82F8C0-1FA1-4D1A-B202-F063E5FEAE9B}" type="presParOf" srcId="{DF2CB10E-9B40-4855-8626-EB08F5EE4E1E}" destId="{B70FFD8C-5EFC-4BFF-A83D-DBC7E81EED0B}" srcOrd="8" destOrd="0" presId="urn:microsoft.com/office/officeart/2008/layout/LinedList"/>
    <dgm:cxn modelId="{9F8260F5-0367-4E5F-B3C3-5E50EDD7D714}" type="presParOf" srcId="{DF2CB10E-9B40-4855-8626-EB08F5EE4E1E}" destId="{3B16274A-55E6-47D0-9A35-750623A383A7}" srcOrd="9" destOrd="0" presId="urn:microsoft.com/office/officeart/2008/layout/LinedList"/>
    <dgm:cxn modelId="{F492B1C0-F641-4260-8823-C77D8DB4EBE2}" type="presParOf" srcId="{3B16274A-55E6-47D0-9A35-750623A383A7}" destId="{F56D759E-B22C-482D-BA79-D3FC51634D9E}" srcOrd="0" destOrd="0" presId="urn:microsoft.com/office/officeart/2008/layout/LinedList"/>
    <dgm:cxn modelId="{C95AF4E0-B04F-4613-B1A9-5394113E522A}" type="presParOf" srcId="{3B16274A-55E6-47D0-9A35-750623A383A7}" destId="{E7E220AF-92D5-4EEA-973D-F59ABF3370C8}" srcOrd="1" destOrd="0" presId="urn:microsoft.com/office/officeart/2008/layout/LinedList"/>
    <dgm:cxn modelId="{001A6720-D572-4C9A-8924-BB609F59CAE9}" type="presParOf" srcId="{DF2CB10E-9B40-4855-8626-EB08F5EE4E1E}" destId="{FA241987-6AC4-4892-8996-A7EB0CC04D4D}" srcOrd="10" destOrd="0" presId="urn:microsoft.com/office/officeart/2008/layout/LinedList"/>
    <dgm:cxn modelId="{8474C49D-62B8-43DF-BAC5-CD5A3E7040F3}" type="presParOf" srcId="{DF2CB10E-9B40-4855-8626-EB08F5EE4E1E}" destId="{ED38412A-5291-43AE-8A61-F9073E8A9E47}" srcOrd="11" destOrd="0" presId="urn:microsoft.com/office/officeart/2008/layout/LinedList"/>
    <dgm:cxn modelId="{086229BE-8C42-4396-8544-68FE3F344A0D}" type="presParOf" srcId="{ED38412A-5291-43AE-8A61-F9073E8A9E47}" destId="{2FF96DC4-2B02-4540-AD49-4B69A1CA2B92}" srcOrd="0" destOrd="0" presId="urn:microsoft.com/office/officeart/2008/layout/LinedList"/>
    <dgm:cxn modelId="{B039DF52-2926-4328-BB11-1C547D0A5615}" type="presParOf" srcId="{ED38412A-5291-43AE-8A61-F9073E8A9E47}" destId="{8690198C-5ECD-488B-8B99-042DB039C487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5433FEFE-D296-479C-B9D8-4F821455B71C}" type="doc">
      <dgm:prSet loTypeId="urn:microsoft.com/office/officeart/2018/5/layout/IconCircle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2B2881F-1830-4628-B733-467D265F7EDF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sz="1400" dirty="0"/>
            <a:t>Smoking damages vessels (NHS, 2023).</a:t>
          </a:r>
        </a:p>
      </dgm:t>
    </dgm:pt>
    <dgm:pt modelId="{A908A8DF-3389-46A9-8041-278F0724D3DE}" type="parTrans" cxnId="{53721040-2978-49C1-A7FE-6367D104E0FF}">
      <dgm:prSet/>
      <dgm:spPr/>
      <dgm:t>
        <a:bodyPr/>
        <a:lstStyle/>
        <a:p>
          <a:endParaRPr lang="en-US"/>
        </a:p>
      </dgm:t>
    </dgm:pt>
    <dgm:pt modelId="{59057AA3-960C-422F-B7E3-1973800D690D}" type="sibTrans" cxnId="{53721040-2978-49C1-A7FE-6367D104E0FF}">
      <dgm:prSet/>
      <dgm:spPr/>
      <dgm:t>
        <a:bodyPr/>
        <a:lstStyle/>
        <a:p>
          <a:endParaRPr lang="en-US"/>
        </a:p>
      </dgm:t>
    </dgm:pt>
    <dgm:pt modelId="{3C854552-ED6B-4D2C-96BC-B2C79E2571C4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sz="1400" dirty="0"/>
            <a:t>High sodium → hypertension.</a:t>
          </a:r>
        </a:p>
      </dgm:t>
    </dgm:pt>
    <dgm:pt modelId="{C54A2103-5347-4B7C-9E02-EC102180FC38}" type="parTrans" cxnId="{020EA193-0147-4456-839A-63D9FA355CCD}">
      <dgm:prSet/>
      <dgm:spPr/>
      <dgm:t>
        <a:bodyPr/>
        <a:lstStyle/>
        <a:p>
          <a:endParaRPr lang="en-US"/>
        </a:p>
      </dgm:t>
    </dgm:pt>
    <dgm:pt modelId="{D41248B3-7732-4137-BB0F-52028CB1EF66}" type="sibTrans" cxnId="{020EA193-0147-4456-839A-63D9FA355CCD}">
      <dgm:prSet/>
      <dgm:spPr/>
      <dgm:t>
        <a:bodyPr/>
        <a:lstStyle/>
        <a:p>
          <a:endParaRPr lang="en-US"/>
        </a:p>
      </dgm:t>
    </dgm:pt>
    <dgm:pt modelId="{6513301B-6DE2-4026-9519-B33EC17E9B15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sz="1400" dirty="0"/>
            <a:t>Sedentary lifestyle.</a:t>
          </a:r>
        </a:p>
      </dgm:t>
    </dgm:pt>
    <dgm:pt modelId="{0703DEB8-B951-4F51-8303-E9C1D572E3BF}" type="parTrans" cxnId="{6F67463E-09C3-4968-87A8-3ED7817E8DB7}">
      <dgm:prSet/>
      <dgm:spPr/>
      <dgm:t>
        <a:bodyPr/>
        <a:lstStyle/>
        <a:p>
          <a:endParaRPr lang="en-US"/>
        </a:p>
      </dgm:t>
    </dgm:pt>
    <dgm:pt modelId="{43917FAE-3188-4A13-B78C-25C0984179E1}" type="sibTrans" cxnId="{6F67463E-09C3-4968-87A8-3ED7817E8DB7}">
      <dgm:prSet/>
      <dgm:spPr/>
      <dgm:t>
        <a:bodyPr/>
        <a:lstStyle/>
        <a:p>
          <a:endParaRPr lang="en-US"/>
        </a:p>
      </dgm:t>
    </dgm:pt>
    <dgm:pt modelId="{CFA606B0-0855-43BE-A611-006BEE456F64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sz="1400" dirty="0"/>
            <a:t>Obesity increases workload (Porth, 2015).</a:t>
          </a:r>
        </a:p>
      </dgm:t>
    </dgm:pt>
    <dgm:pt modelId="{1DB7CE5E-24F5-4C97-B6EE-7A165E79FE58}" type="parTrans" cxnId="{8D8C24B6-62FC-416E-A4FE-1CB7B6B192AA}">
      <dgm:prSet/>
      <dgm:spPr/>
      <dgm:t>
        <a:bodyPr/>
        <a:lstStyle/>
        <a:p>
          <a:endParaRPr lang="en-US"/>
        </a:p>
      </dgm:t>
    </dgm:pt>
    <dgm:pt modelId="{8A3824D9-699D-4977-AB73-22638A04399A}" type="sibTrans" cxnId="{8D8C24B6-62FC-416E-A4FE-1CB7B6B192AA}">
      <dgm:prSet/>
      <dgm:spPr/>
      <dgm:t>
        <a:bodyPr/>
        <a:lstStyle/>
        <a:p>
          <a:endParaRPr lang="en-US"/>
        </a:p>
      </dgm:t>
    </dgm:pt>
    <dgm:pt modelId="{C28B1874-AE52-4C3D-88CA-4AE76B377B2D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sz="1400" dirty="0"/>
            <a:t>Alcohol &amp; age factors.</a:t>
          </a:r>
        </a:p>
      </dgm:t>
    </dgm:pt>
    <dgm:pt modelId="{0788C9D2-AE93-4397-AF62-A1453D973D40}" type="parTrans" cxnId="{8EE0367C-7DF9-41C4-AD24-6F2CA9D2D098}">
      <dgm:prSet/>
      <dgm:spPr/>
      <dgm:t>
        <a:bodyPr/>
        <a:lstStyle/>
        <a:p>
          <a:endParaRPr lang="en-US"/>
        </a:p>
      </dgm:t>
    </dgm:pt>
    <dgm:pt modelId="{FF8CAC7D-6071-4C2C-9203-D438E6F1CB11}" type="sibTrans" cxnId="{8EE0367C-7DF9-41C4-AD24-6F2CA9D2D098}">
      <dgm:prSet/>
      <dgm:spPr/>
      <dgm:t>
        <a:bodyPr/>
        <a:lstStyle/>
        <a:p>
          <a:endParaRPr lang="en-US"/>
        </a:p>
      </dgm:t>
    </dgm:pt>
    <dgm:pt modelId="{0051708C-52A9-4383-BE91-037BCAFDC773}" type="pres">
      <dgm:prSet presAssocID="{5433FEFE-D296-479C-B9D8-4F821455B71C}" presName="root" presStyleCnt="0">
        <dgm:presLayoutVars>
          <dgm:dir/>
          <dgm:resizeHandles val="exact"/>
        </dgm:presLayoutVars>
      </dgm:prSet>
      <dgm:spPr/>
    </dgm:pt>
    <dgm:pt modelId="{CCE16615-FA89-4C32-A9CF-8E206D58005D}" type="pres">
      <dgm:prSet presAssocID="{02B2881F-1830-4628-B733-467D265F7EDF}" presName="compNode" presStyleCnt="0"/>
      <dgm:spPr/>
    </dgm:pt>
    <dgm:pt modelId="{71F62455-BF86-4CBD-8CE3-CEC6F6A41F58}" type="pres">
      <dgm:prSet presAssocID="{02B2881F-1830-4628-B733-467D265F7EDF}" presName="iconBgRect" presStyleLbl="bgShp" presStyleIdx="0" presStyleCnt="5" custLinFactNeighborX="7631" custLinFactNeighborY="-102"/>
      <dgm:spPr/>
    </dgm:pt>
    <dgm:pt modelId="{580EFBA7-AD69-4AF7-B503-B66853649A6B}" type="pres">
      <dgm:prSet presAssocID="{02B2881F-1830-4628-B733-467D265F7EDF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No Smoking"/>
        </a:ext>
      </dgm:extLst>
    </dgm:pt>
    <dgm:pt modelId="{047A3187-8BF5-48CA-A2F3-CCEA92FDAD64}" type="pres">
      <dgm:prSet presAssocID="{02B2881F-1830-4628-B733-467D265F7EDF}" presName="spaceRect" presStyleCnt="0"/>
      <dgm:spPr/>
    </dgm:pt>
    <dgm:pt modelId="{43ABD50D-FA11-48FB-AAF8-0BA807CB972E}" type="pres">
      <dgm:prSet presAssocID="{02B2881F-1830-4628-B733-467D265F7EDF}" presName="textRect" presStyleLbl="revTx" presStyleIdx="0" presStyleCnt="5">
        <dgm:presLayoutVars>
          <dgm:chMax val="1"/>
          <dgm:chPref val="1"/>
        </dgm:presLayoutVars>
      </dgm:prSet>
      <dgm:spPr/>
    </dgm:pt>
    <dgm:pt modelId="{7FF50158-5034-4D99-9FB0-200330D51607}" type="pres">
      <dgm:prSet presAssocID="{59057AA3-960C-422F-B7E3-1973800D690D}" presName="sibTrans" presStyleCnt="0"/>
      <dgm:spPr/>
    </dgm:pt>
    <dgm:pt modelId="{6113BF28-1ACC-4F47-A64C-3D9D843D2887}" type="pres">
      <dgm:prSet presAssocID="{3C854552-ED6B-4D2C-96BC-B2C79E2571C4}" presName="compNode" presStyleCnt="0"/>
      <dgm:spPr/>
    </dgm:pt>
    <dgm:pt modelId="{C3A7F22A-FABB-4B8D-A2B1-D5E6F0B07F24}" type="pres">
      <dgm:prSet presAssocID="{3C854552-ED6B-4D2C-96BC-B2C79E2571C4}" presName="iconBgRect" presStyleLbl="bgShp" presStyleIdx="1" presStyleCnt="5"/>
      <dgm:spPr/>
    </dgm:pt>
    <dgm:pt modelId="{2C746373-0D12-4CD7-98DA-085D007139FF}" type="pres">
      <dgm:prSet presAssocID="{3C854552-ED6B-4D2C-96BC-B2C79E2571C4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rt Organ"/>
        </a:ext>
      </dgm:extLst>
    </dgm:pt>
    <dgm:pt modelId="{70357530-3242-483F-9482-4D750936720B}" type="pres">
      <dgm:prSet presAssocID="{3C854552-ED6B-4D2C-96BC-B2C79E2571C4}" presName="spaceRect" presStyleCnt="0"/>
      <dgm:spPr/>
    </dgm:pt>
    <dgm:pt modelId="{D7BBDE5B-5A86-4370-9A93-C945A90673D3}" type="pres">
      <dgm:prSet presAssocID="{3C854552-ED6B-4D2C-96BC-B2C79E2571C4}" presName="textRect" presStyleLbl="revTx" presStyleIdx="1" presStyleCnt="5">
        <dgm:presLayoutVars>
          <dgm:chMax val="1"/>
          <dgm:chPref val="1"/>
        </dgm:presLayoutVars>
      </dgm:prSet>
      <dgm:spPr/>
    </dgm:pt>
    <dgm:pt modelId="{FB84E41D-8BC9-490D-8E47-672F26AF9AA2}" type="pres">
      <dgm:prSet presAssocID="{D41248B3-7732-4137-BB0F-52028CB1EF66}" presName="sibTrans" presStyleCnt="0"/>
      <dgm:spPr/>
    </dgm:pt>
    <dgm:pt modelId="{72E56C41-0D6E-4F42-A9D4-17DDB97B32BE}" type="pres">
      <dgm:prSet presAssocID="{6513301B-6DE2-4026-9519-B33EC17E9B15}" presName="compNode" presStyleCnt="0"/>
      <dgm:spPr/>
    </dgm:pt>
    <dgm:pt modelId="{FE0917CC-0F6E-4B67-97EA-4A6D1C71346D}" type="pres">
      <dgm:prSet presAssocID="{6513301B-6DE2-4026-9519-B33EC17E9B15}" presName="iconBgRect" presStyleLbl="bgShp" presStyleIdx="2" presStyleCnt="5"/>
      <dgm:spPr/>
    </dgm:pt>
    <dgm:pt modelId="{79358814-8412-48F0-9F00-F68E02932CCD}" type="pres">
      <dgm:prSet presAssocID="{6513301B-6DE2-4026-9519-B33EC17E9B15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moking"/>
        </a:ext>
      </dgm:extLst>
    </dgm:pt>
    <dgm:pt modelId="{CDE76AAC-1179-4329-8F1F-5ACCABB79AF0}" type="pres">
      <dgm:prSet presAssocID="{6513301B-6DE2-4026-9519-B33EC17E9B15}" presName="spaceRect" presStyleCnt="0"/>
      <dgm:spPr/>
    </dgm:pt>
    <dgm:pt modelId="{AD37B8CE-C628-4CE1-AFC4-1EAC0FD48CE5}" type="pres">
      <dgm:prSet presAssocID="{6513301B-6DE2-4026-9519-B33EC17E9B15}" presName="textRect" presStyleLbl="revTx" presStyleIdx="2" presStyleCnt="5">
        <dgm:presLayoutVars>
          <dgm:chMax val="1"/>
          <dgm:chPref val="1"/>
        </dgm:presLayoutVars>
      </dgm:prSet>
      <dgm:spPr/>
    </dgm:pt>
    <dgm:pt modelId="{41DB71ED-47AB-49BF-827E-33005F1B4B7C}" type="pres">
      <dgm:prSet presAssocID="{43917FAE-3188-4A13-B78C-25C0984179E1}" presName="sibTrans" presStyleCnt="0"/>
      <dgm:spPr/>
    </dgm:pt>
    <dgm:pt modelId="{FB82C154-E9E2-49F8-B588-603C1781DA74}" type="pres">
      <dgm:prSet presAssocID="{CFA606B0-0855-43BE-A611-006BEE456F64}" presName="compNode" presStyleCnt="0"/>
      <dgm:spPr/>
    </dgm:pt>
    <dgm:pt modelId="{7B2DF46A-76DE-4984-9264-068E9E681BFB}" type="pres">
      <dgm:prSet presAssocID="{CFA606B0-0855-43BE-A611-006BEE456F64}" presName="iconBgRect" presStyleLbl="bgShp" presStyleIdx="3" presStyleCnt="5"/>
      <dgm:spPr/>
    </dgm:pt>
    <dgm:pt modelId="{4C916BED-487F-42D9-9AE2-1463C118CBF4}" type="pres">
      <dgm:prSet presAssocID="{CFA606B0-0855-43BE-A611-006BEE456F64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rt with Pulse"/>
        </a:ext>
      </dgm:extLst>
    </dgm:pt>
    <dgm:pt modelId="{F66F53F2-6F1B-4DE5-93E9-FE6619051EAF}" type="pres">
      <dgm:prSet presAssocID="{CFA606B0-0855-43BE-A611-006BEE456F64}" presName="spaceRect" presStyleCnt="0"/>
      <dgm:spPr/>
    </dgm:pt>
    <dgm:pt modelId="{577E0468-ADDA-45A2-9E6B-CE8FD549FBFD}" type="pres">
      <dgm:prSet presAssocID="{CFA606B0-0855-43BE-A611-006BEE456F64}" presName="textRect" presStyleLbl="revTx" presStyleIdx="3" presStyleCnt="5">
        <dgm:presLayoutVars>
          <dgm:chMax val="1"/>
          <dgm:chPref val="1"/>
        </dgm:presLayoutVars>
      </dgm:prSet>
      <dgm:spPr/>
    </dgm:pt>
    <dgm:pt modelId="{BEAC8403-4E19-4D9F-8506-260A3B5F6B1D}" type="pres">
      <dgm:prSet presAssocID="{8A3824D9-699D-4977-AB73-22638A04399A}" presName="sibTrans" presStyleCnt="0"/>
      <dgm:spPr/>
    </dgm:pt>
    <dgm:pt modelId="{843C9BF9-1655-4FDD-935A-33DEB237E08D}" type="pres">
      <dgm:prSet presAssocID="{C28B1874-AE52-4C3D-88CA-4AE76B377B2D}" presName="compNode" presStyleCnt="0"/>
      <dgm:spPr/>
    </dgm:pt>
    <dgm:pt modelId="{8C4B7653-D543-4C62-A920-970FCADA7703}" type="pres">
      <dgm:prSet presAssocID="{C28B1874-AE52-4C3D-88CA-4AE76B377B2D}" presName="iconBgRect" presStyleLbl="bgShp" presStyleIdx="4" presStyleCnt="5"/>
      <dgm:spPr/>
    </dgm:pt>
    <dgm:pt modelId="{F2E4A514-80E6-4FBE-8324-37389474A963}" type="pres">
      <dgm:prSet presAssocID="{C28B1874-AE52-4C3D-88CA-4AE76B377B2D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rtini"/>
        </a:ext>
      </dgm:extLst>
    </dgm:pt>
    <dgm:pt modelId="{113C5348-40B3-42FE-9300-BD06CD807C4D}" type="pres">
      <dgm:prSet presAssocID="{C28B1874-AE52-4C3D-88CA-4AE76B377B2D}" presName="spaceRect" presStyleCnt="0"/>
      <dgm:spPr/>
    </dgm:pt>
    <dgm:pt modelId="{FDBA68F3-586A-43DB-B91C-886701DE211E}" type="pres">
      <dgm:prSet presAssocID="{C28B1874-AE52-4C3D-88CA-4AE76B377B2D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D7C9930E-A25A-4428-AB23-30A4C3EF3990}" type="presOf" srcId="{3C854552-ED6B-4D2C-96BC-B2C79E2571C4}" destId="{D7BBDE5B-5A86-4370-9A93-C945A90673D3}" srcOrd="0" destOrd="0" presId="urn:microsoft.com/office/officeart/2018/5/layout/IconCircleLabelList"/>
    <dgm:cxn modelId="{8D82D613-B77F-4767-99C4-B56CB6C5180C}" type="presOf" srcId="{C28B1874-AE52-4C3D-88CA-4AE76B377B2D}" destId="{FDBA68F3-586A-43DB-B91C-886701DE211E}" srcOrd="0" destOrd="0" presId="urn:microsoft.com/office/officeart/2018/5/layout/IconCircleLabelList"/>
    <dgm:cxn modelId="{F1FF7A28-7C79-4500-821E-AA0CB3C82938}" type="presOf" srcId="{6513301B-6DE2-4026-9519-B33EC17E9B15}" destId="{AD37B8CE-C628-4CE1-AFC4-1EAC0FD48CE5}" srcOrd="0" destOrd="0" presId="urn:microsoft.com/office/officeart/2018/5/layout/IconCircleLabelList"/>
    <dgm:cxn modelId="{6F67463E-09C3-4968-87A8-3ED7817E8DB7}" srcId="{5433FEFE-D296-479C-B9D8-4F821455B71C}" destId="{6513301B-6DE2-4026-9519-B33EC17E9B15}" srcOrd="2" destOrd="0" parTransId="{0703DEB8-B951-4F51-8303-E9C1D572E3BF}" sibTransId="{43917FAE-3188-4A13-B78C-25C0984179E1}"/>
    <dgm:cxn modelId="{53721040-2978-49C1-A7FE-6367D104E0FF}" srcId="{5433FEFE-D296-479C-B9D8-4F821455B71C}" destId="{02B2881F-1830-4628-B733-467D265F7EDF}" srcOrd="0" destOrd="0" parTransId="{A908A8DF-3389-46A9-8041-278F0724D3DE}" sibTransId="{59057AA3-960C-422F-B7E3-1973800D690D}"/>
    <dgm:cxn modelId="{CB602865-6866-4B52-AC34-C8ADD6136E63}" type="presOf" srcId="{5433FEFE-D296-479C-B9D8-4F821455B71C}" destId="{0051708C-52A9-4383-BE91-037BCAFDC773}" srcOrd="0" destOrd="0" presId="urn:microsoft.com/office/officeart/2018/5/layout/IconCircleLabelList"/>
    <dgm:cxn modelId="{8EE0367C-7DF9-41C4-AD24-6F2CA9D2D098}" srcId="{5433FEFE-D296-479C-B9D8-4F821455B71C}" destId="{C28B1874-AE52-4C3D-88CA-4AE76B377B2D}" srcOrd="4" destOrd="0" parTransId="{0788C9D2-AE93-4397-AF62-A1453D973D40}" sibTransId="{FF8CAC7D-6071-4C2C-9203-D438E6F1CB11}"/>
    <dgm:cxn modelId="{05642583-2660-412E-A44E-A8C38E23BF08}" type="presOf" srcId="{02B2881F-1830-4628-B733-467D265F7EDF}" destId="{43ABD50D-FA11-48FB-AAF8-0BA807CB972E}" srcOrd="0" destOrd="0" presId="urn:microsoft.com/office/officeart/2018/5/layout/IconCircleLabelList"/>
    <dgm:cxn modelId="{020EA193-0147-4456-839A-63D9FA355CCD}" srcId="{5433FEFE-D296-479C-B9D8-4F821455B71C}" destId="{3C854552-ED6B-4D2C-96BC-B2C79E2571C4}" srcOrd="1" destOrd="0" parTransId="{C54A2103-5347-4B7C-9E02-EC102180FC38}" sibTransId="{D41248B3-7732-4137-BB0F-52028CB1EF66}"/>
    <dgm:cxn modelId="{8D8C24B6-62FC-416E-A4FE-1CB7B6B192AA}" srcId="{5433FEFE-D296-479C-B9D8-4F821455B71C}" destId="{CFA606B0-0855-43BE-A611-006BEE456F64}" srcOrd="3" destOrd="0" parTransId="{1DB7CE5E-24F5-4C97-B6EE-7A165E79FE58}" sibTransId="{8A3824D9-699D-4977-AB73-22638A04399A}"/>
    <dgm:cxn modelId="{2BD8A8B6-5D94-41EC-BAB7-4D9001450BF5}" type="presOf" srcId="{CFA606B0-0855-43BE-A611-006BEE456F64}" destId="{577E0468-ADDA-45A2-9E6B-CE8FD549FBFD}" srcOrd="0" destOrd="0" presId="urn:microsoft.com/office/officeart/2018/5/layout/IconCircleLabelList"/>
    <dgm:cxn modelId="{CAA2CE69-8AB2-4FB1-A420-80A8B625487A}" type="presParOf" srcId="{0051708C-52A9-4383-BE91-037BCAFDC773}" destId="{CCE16615-FA89-4C32-A9CF-8E206D58005D}" srcOrd="0" destOrd="0" presId="urn:microsoft.com/office/officeart/2018/5/layout/IconCircleLabelList"/>
    <dgm:cxn modelId="{6FEBF18A-29E6-4235-BD95-742BAD11C80D}" type="presParOf" srcId="{CCE16615-FA89-4C32-A9CF-8E206D58005D}" destId="{71F62455-BF86-4CBD-8CE3-CEC6F6A41F58}" srcOrd="0" destOrd="0" presId="urn:microsoft.com/office/officeart/2018/5/layout/IconCircleLabelList"/>
    <dgm:cxn modelId="{E1309D2D-4E93-4A04-A0DA-4D421C35EE67}" type="presParOf" srcId="{CCE16615-FA89-4C32-A9CF-8E206D58005D}" destId="{580EFBA7-AD69-4AF7-B503-B66853649A6B}" srcOrd="1" destOrd="0" presId="urn:microsoft.com/office/officeart/2018/5/layout/IconCircleLabelList"/>
    <dgm:cxn modelId="{40EED4A0-E2EE-499E-953C-30D5D52CEB5F}" type="presParOf" srcId="{CCE16615-FA89-4C32-A9CF-8E206D58005D}" destId="{047A3187-8BF5-48CA-A2F3-CCEA92FDAD64}" srcOrd="2" destOrd="0" presId="urn:microsoft.com/office/officeart/2018/5/layout/IconCircleLabelList"/>
    <dgm:cxn modelId="{5E0083CF-B2C5-4482-8BAB-C0D53DF599BF}" type="presParOf" srcId="{CCE16615-FA89-4C32-A9CF-8E206D58005D}" destId="{43ABD50D-FA11-48FB-AAF8-0BA807CB972E}" srcOrd="3" destOrd="0" presId="urn:microsoft.com/office/officeart/2018/5/layout/IconCircleLabelList"/>
    <dgm:cxn modelId="{5C45A443-6222-48B8-B5B3-E57A4DF370CD}" type="presParOf" srcId="{0051708C-52A9-4383-BE91-037BCAFDC773}" destId="{7FF50158-5034-4D99-9FB0-200330D51607}" srcOrd="1" destOrd="0" presId="urn:microsoft.com/office/officeart/2018/5/layout/IconCircleLabelList"/>
    <dgm:cxn modelId="{AD16B523-F58F-444E-8822-5DF099892984}" type="presParOf" srcId="{0051708C-52A9-4383-BE91-037BCAFDC773}" destId="{6113BF28-1ACC-4F47-A64C-3D9D843D2887}" srcOrd="2" destOrd="0" presId="urn:microsoft.com/office/officeart/2018/5/layout/IconCircleLabelList"/>
    <dgm:cxn modelId="{42A731F8-07F7-42DC-B1B6-ADF01086B130}" type="presParOf" srcId="{6113BF28-1ACC-4F47-A64C-3D9D843D2887}" destId="{C3A7F22A-FABB-4B8D-A2B1-D5E6F0B07F24}" srcOrd="0" destOrd="0" presId="urn:microsoft.com/office/officeart/2018/5/layout/IconCircleLabelList"/>
    <dgm:cxn modelId="{BA4B05B3-9083-49C9-A087-E5C37AA8AF70}" type="presParOf" srcId="{6113BF28-1ACC-4F47-A64C-3D9D843D2887}" destId="{2C746373-0D12-4CD7-98DA-085D007139FF}" srcOrd="1" destOrd="0" presId="urn:microsoft.com/office/officeart/2018/5/layout/IconCircleLabelList"/>
    <dgm:cxn modelId="{E3D88B5D-3909-44CC-A1A3-5787E80AD4F5}" type="presParOf" srcId="{6113BF28-1ACC-4F47-A64C-3D9D843D2887}" destId="{70357530-3242-483F-9482-4D750936720B}" srcOrd="2" destOrd="0" presId="urn:microsoft.com/office/officeart/2018/5/layout/IconCircleLabelList"/>
    <dgm:cxn modelId="{7DD39111-E079-4C72-9315-EF1BA71B0EB5}" type="presParOf" srcId="{6113BF28-1ACC-4F47-A64C-3D9D843D2887}" destId="{D7BBDE5B-5A86-4370-9A93-C945A90673D3}" srcOrd="3" destOrd="0" presId="urn:microsoft.com/office/officeart/2018/5/layout/IconCircleLabelList"/>
    <dgm:cxn modelId="{E3E538F1-F7AE-41E9-B9AD-FDEF269D26A6}" type="presParOf" srcId="{0051708C-52A9-4383-BE91-037BCAFDC773}" destId="{FB84E41D-8BC9-490D-8E47-672F26AF9AA2}" srcOrd="3" destOrd="0" presId="urn:microsoft.com/office/officeart/2018/5/layout/IconCircleLabelList"/>
    <dgm:cxn modelId="{FB2D2CCE-5D78-409F-99F6-C7C8677FB710}" type="presParOf" srcId="{0051708C-52A9-4383-BE91-037BCAFDC773}" destId="{72E56C41-0D6E-4F42-A9D4-17DDB97B32BE}" srcOrd="4" destOrd="0" presId="urn:microsoft.com/office/officeart/2018/5/layout/IconCircleLabelList"/>
    <dgm:cxn modelId="{E840F080-BCA6-40FA-A428-1679A4D235D0}" type="presParOf" srcId="{72E56C41-0D6E-4F42-A9D4-17DDB97B32BE}" destId="{FE0917CC-0F6E-4B67-97EA-4A6D1C71346D}" srcOrd="0" destOrd="0" presId="urn:microsoft.com/office/officeart/2018/5/layout/IconCircleLabelList"/>
    <dgm:cxn modelId="{F400CDD6-118D-45AF-8024-621363FB0A9C}" type="presParOf" srcId="{72E56C41-0D6E-4F42-A9D4-17DDB97B32BE}" destId="{79358814-8412-48F0-9F00-F68E02932CCD}" srcOrd="1" destOrd="0" presId="urn:microsoft.com/office/officeart/2018/5/layout/IconCircleLabelList"/>
    <dgm:cxn modelId="{D596E2EE-C3D1-459C-997B-122A5B12F92A}" type="presParOf" srcId="{72E56C41-0D6E-4F42-A9D4-17DDB97B32BE}" destId="{CDE76AAC-1179-4329-8F1F-5ACCABB79AF0}" srcOrd="2" destOrd="0" presId="urn:microsoft.com/office/officeart/2018/5/layout/IconCircleLabelList"/>
    <dgm:cxn modelId="{B93D1AD7-CB04-4CAC-9C90-AA6A05563880}" type="presParOf" srcId="{72E56C41-0D6E-4F42-A9D4-17DDB97B32BE}" destId="{AD37B8CE-C628-4CE1-AFC4-1EAC0FD48CE5}" srcOrd="3" destOrd="0" presId="urn:microsoft.com/office/officeart/2018/5/layout/IconCircleLabelList"/>
    <dgm:cxn modelId="{ED35322B-98A8-416A-B573-0DB9E3852505}" type="presParOf" srcId="{0051708C-52A9-4383-BE91-037BCAFDC773}" destId="{41DB71ED-47AB-49BF-827E-33005F1B4B7C}" srcOrd="5" destOrd="0" presId="urn:microsoft.com/office/officeart/2018/5/layout/IconCircleLabelList"/>
    <dgm:cxn modelId="{AD80B4AB-C6DD-4B96-B643-45C4E070043D}" type="presParOf" srcId="{0051708C-52A9-4383-BE91-037BCAFDC773}" destId="{FB82C154-E9E2-49F8-B588-603C1781DA74}" srcOrd="6" destOrd="0" presId="urn:microsoft.com/office/officeart/2018/5/layout/IconCircleLabelList"/>
    <dgm:cxn modelId="{04066829-2C10-4A62-821A-B57D83AA58E9}" type="presParOf" srcId="{FB82C154-E9E2-49F8-B588-603C1781DA74}" destId="{7B2DF46A-76DE-4984-9264-068E9E681BFB}" srcOrd="0" destOrd="0" presId="urn:microsoft.com/office/officeart/2018/5/layout/IconCircleLabelList"/>
    <dgm:cxn modelId="{C1F84479-2269-4E42-8349-157000D28B74}" type="presParOf" srcId="{FB82C154-E9E2-49F8-B588-603C1781DA74}" destId="{4C916BED-487F-42D9-9AE2-1463C118CBF4}" srcOrd="1" destOrd="0" presId="urn:microsoft.com/office/officeart/2018/5/layout/IconCircleLabelList"/>
    <dgm:cxn modelId="{35F53D60-77E1-4C70-A47D-9493565D0082}" type="presParOf" srcId="{FB82C154-E9E2-49F8-B588-603C1781DA74}" destId="{F66F53F2-6F1B-4DE5-93E9-FE6619051EAF}" srcOrd="2" destOrd="0" presId="urn:microsoft.com/office/officeart/2018/5/layout/IconCircleLabelList"/>
    <dgm:cxn modelId="{95606281-62E2-46F9-A80A-6B1B35C4621F}" type="presParOf" srcId="{FB82C154-E9E2-49F8-B588-603C1781DA74}" destId="{577E0468-ADDA-45A2-9E6B-CE8FD549FBFD}" srcOrd="3" destOrd="0" presId="urn:microsoft.com/office/officeart/2018/5/layout/IconCircleLabelList"/>
    <dgm:cxn modelId="{83E201A3-63CB-4C60-A351-37B09895B20C}" type="presParOf" srcId="{0051708C-52A9-4383-BE91-037BCAFDC773}" destId="{BEAC8403-4E19-4D9F-8506-260A3B5F6B1D}" srcOrd="7" destOrd="0" presId="urn:microsoft.com/office/officeart/2018/5/layout/IconCircleLabelList"/>
    <dgm:cxn modelId="{6F3714AB-919C-467E-BC8F-304099D32218}" type="presParOf" srcId="{0051708C-52A9-4383-BE91-037BCAFDC773}" destId="{843C9BF9-1655-4FDD-935A-33DEB237E08D}" srcOrd="8" destOrd="0" presId="urn:microsoft.com/office/officeart/2018/5/layout/IconCircleLabelList"/>
    <dgm:cxn modelId="{88A27EB0-1276-4B58-A622-48E19A5DC703}" type="presParOf" srcId="{843C9BF9-1655-4FDD-935A-33DEB237E08D}" destId="{8C4B7653-D543-4C62-A920-970FCADA7703}" srcOrd="0" destOrd="0" presId="urn:microsoft.com/office/officeart/2018/5/layout/IconCircleLabelList"/>
    <dgm:cxn modelId="{8FE27AC3-5180-49DD-97CB-815811D93D64}" type="presParOf" srcId="{843C9BF9-1655-4FDD-935A-33DEB237E08D}" destId="{F2E4A514-80E6-4FBE-8324-37389474A963}" srcOrd="1" destOrd="0" presId="urn:microsoft.com/office/officeart/2018/5/layout/IconCircleLabelList"/>
    <dgm:cxn modelId="{407A8878-8787-4681-85F0-A639327A7FB6}" type="presParOf" srcId="{843C9BF9-1655-4FDD-935A-33DEB237E08D}" destId="{113C5348-40B3-42FE-9300-BD06CD807C4D}" srcOrd="2" destOrd="0" presId="urn:microsoft.com/office/officeart/2018/5/layout/IconCircleLabelList"/>
    <dgm:cxn modelId="{AD544B5B-AC3F-4121-A514-9655A2A28B2A}" type="presParOf" srcId="{843C9BF9-1655-4FDD-935A-33DEB237E08D}" destId="{FDBA68F3-586A-43DB-B91C-886701DE211E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0BC643CE-2ED1-457B-970B-F6090840FBE6}" type="doc">
      <dgm:prSet loTypeId="urn:microsoft.com/office/officeart/2005/8/layout/cycle8" loCatId="cycle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082CF5BD-B4A6-4A87-BBFF-B4AD610B106F}">
      <dgm:prSet custT="1"/>
      <dgm:spPr/>
      <dgm:t>
        <a:bodyPr/>
        <a:lstStyle/>
        <a:p>
          <a:r>
            <a:rPr lang="en-US" sz="1400" dirty="0" err="1"/>
            <a:t>Stabilise</a:t>
          </a:r>
          <a:r>
            <a:rPr lang="en-US" sz="1400" dirty="0"/>
            <a:t> symptoms (NICE, 2021).</a:t>
          </a:r>
        </a:p>
      </dgm:t>
    </dgm:pt>
    <dgm:pt modelId="{5B6E5E55-5E1D-43E2-9407-E669897AC3FA}" type="parTrans" cxnId="{53AAA627-2EB0-4563-A4F8-0C22D7FC8E60}">
      <dgm:prSet/>
      <dgm:spPr/>
      <dgm:t>
        <a:bodyPr/>
        <a:lstStyle/>
        <a:p>
          <a:endParaRPr lang="en-US"/>
        </a:p>
      </dgm:t>
    </dgm:pt>
    <dgm:pt modelId="{4F526232-E2ED-485E-B82B-56E67B91FA5E}" type="sibTrans" cxnId="{53AAA627-2EB0-4563-A4F8-0C22D7FC8E60}">
      <dgm:prSet/>
      <dgm:spPr/>
      <dgm:t>
        <a:bodyPr/>
        <a:lstStyle/>
        <a:p>
          <a:endParaRPr lang="en-US"/>
        </a:p>
      </dgm:t>
    </dgm:pt>
    <dgm:pt modelId="{732B8791-E63E-4185-815C-198EE2D2A81C}">
      <dgm:prSet custT="1"/>
      <dgm:spPr/>
      <dgm:t>
        <a:bodyPr/>
        <a:lstStyle/>
        <a:p>
          <a:r>
            <a:rPr lang="en-US" sz="1400" dirty="0"/>
            <a:t>Prevent deterioration.</a:t>
          </a:r>
        </a:p>
      </dgm:t>
    </dgm:pt>
    <dgm:pt modelId="{205082F1-5A63-4184-9019-BD9DE9A6EF0F}" type="parTrans" cxnId="{FD3468C4-1C4C-4897-B47E-BE77E31F6DA0}">
      <dgm:prSet/>
      <dgm:spPr/>
      <dgm:t>
        <a:bodyPr/>
        <a:lstStyle/>
        <a:p>
          <a:endParaRPr lang="en-US"/>
        </a:p>
      </dgm:t>
    </dgm:pt>
    <dgm:pt modelId="{5653953F-D6EA-418B-8F9B-18FABB7AD2EF}" type="sibTrans" cxnId="{FD3468C4-1C4C-4897-B47E-BE77E31F6DA0}">
      <dgm:prSet/>
      <dgm:spPr/>
      <dgm:t>
        <a:bodyPr/>
        <a:lstStyle/>
        <a:p>
          <a:endParaRPr lang="en-US"/>
        </a:p>
      </dgm:t>
    </dgm:pt>
    <dgm:pt modelId="{5D559B44-D378-4A73-B813-9785CE6A06D0}">
      <dgm:prSet custT="1"/>
      <dgm:spPr/>
      <dgm:t>
        <a:bodyPr/>
        <a:lstStyle/>
        <a:p>
          <a:r>
            <a:rPr lang="en-US" sz="1400" dirty="0"/>
            <a:t>Improve quality of life.</a:t>
          </a:r>
        </a:p>
      </dgm:t>
    </dgm:pt>
    <dgm:pt modelId="{859D9275-7921-4670-9260-9AD12B2F78FA}" type="parTrans" cxnId="{A7130682-89B2-4335-8A80-4314D011115E}">
      <dgm:prSet/>
      <dgm:spPr/>
      <dgm:t>
        <a:bodyPr/>
        <a:lstStyle/>
        <a:p>
          <a:endParaRPr lang="en-US"/>
        </a:p>
      </dgm:t>
    </dgm:pt>
    <dgm:pt modelId="{B6E7F0CE-93B7-41E9-AFA6-093B5899294A}" type="sibTrans" cxnId="{A7130682-89B2-4335-8A80-4314D011115E}">
      <dgm:prSet/>
      <dgm:spPr/>
      <dgm:t>
        <a:bodyPr/>
        <a:lstStyle/>
        <a:p>
          <a:endParaRPr lang="en-US"/>
        </a:p>
      </dgm:t>
    </dgm:pt>
    <dgm:pt modelId="{AEA0792E-E871-4BC9-BEEA-D267B2DAD3C6}">
      <dgm:prSet custT="1"/>
      <dgm:spPr/>
      <dgm:t>
        <a:bodyPr/>
        <a:lstStyle/>
        <a:p>
          <a:r>
            <a:rPr lang="en-US" sz="1400" dirty="0"/>
            <a:t>Medication, monitoring, lifestyle.</a:t>
          </a:r>
        </a:p>
      </dgm:t>
    </dgm:pt>
    <dgm:pt modelId="{6C53A710-B842-473D-9B73-D457B97F3FEB}" type="parTrans" cxnId="{22F34803-7E64-44BE-AF01-9E16B9A00525}">
      <dgm:prSet/>
      <dgm:spPr/>
      <dgm:t>
        <a:bodyPr/>
        <a:lstStyle/>
        <a:p>
          <a:endParaRPr lang="en-US"/>
        </a:p>
      </dgm:t>
    </dgm:pt>
    <dgm:pt modelId="{DB081609-965B-494B-8E90-42BDDEC6F2EB}" type="sibTrans" cxnId="{22F34803-7E64-44BE-AF01-9E16B9A00525}">
      <dgm:prSet/>
      <dgm:spPr/>
      <dgm:t>
        <a:bodyPr/>
        <a:lstStyle/>
        <a:p>
          <a:endParaRPr lang="en-US"/>
        </a:p>
      </dgm:t>
    </dgm:pt>
    <dgm:pt modelId="{55ECAA04-2563-41D3-91A2-BA978E5154AD}">
      <dgm:prSet custT="1"/>
      <dgm:spPr/>
      <dgm:t>
        <a:bodyPr/>
        <a:lstStyle/>
        <a:p>
          <a:r>
            <a:rPr lang="en-US" sz="1400" dirty="0"/>
            <a:t>MDT involvement (Green, 2018).</a:t>
          </a:r>
        </a:p>
      </dgm:t>
    </dgm:pt>
    <dgm:pt modelId="{50B9C0AA-D00A-4CA4-A78B-BDD7ACDF1708}" type="parTrans" cxnId="{41590FD5-F031-4FB4-A5E1-FE4DD912B91D}">
      <dgm:prSet/>
      <dgm:spPr/>
      <dgm:t>
        <a:bodyPr/>
        <a:lstStyle/>
        <a:p>
          <a:endParaRPr lang="en-US"/>
        </a:p>
      </dgm:t>
    </dgm:pt>
    <dgm:pt modelId="{95F9AF2E-6492-415C-BA67-24F5D3FCB95B}" type="sibTrans" cxnId="{41590FD5-F031-4FB4-A5E1-FE4DD912B91D}">
      <dgm:prSet/>
      <dgm:spPr/>
      <dgm:t>
        <a:bodyPr/>
        <a:lstStyle/>
        <a:p>
          <a:endParaRPr lang="en-US"/>
        </a:p>
      </dgm:t>
    </dgm:pt>
    <dgm:pt modelId="{A5799A8B-39A1-4876-B9DA-D740679204DF}" type="pres">
      <dgm:prSet presAssocID="{0BC643CE-2ED1-457B-970B-F6090840FBE6}" presName="compositeShape" presStyleCnt="0">
        <dgm:presLayoutVars>
          <dgm:chMax val="7"/>
          <dgm:dir/>
          <dgm:resizeHandles val="exact"/>
        </dgm:presLayoutVars>
      </dgm:prSet>
      <dgm:spPr/>
    </dgm:pt>
    <dgm:pt modelId="{7261B9CF-56B2-4559-BF73-D6E6A04CEA72}" type="pres">
      <dgm:prSet presAssocID="{0BC643CE-2ED1-457B-970B-F6090840FBE6}" presName="wedge1" presStyleLbl="node1" presStyleIdx="0" presStyleCnt="5"/>
      <dgm:spPr/>
    </dgm:pt>
    <dgm:pt modelId="{6255639C-17F9-4649-BFEA-FB4E8E29D2D9}" type="pres">
      <dgm:prSet presAssocID="{0BC643CE-2ED1-457B-970B-F6090840FBE6}" presName="dummy1a" presStyleCnt="0"/>
      <dgm:spPr/>
    </dgm:pt>
    <dgm:pt modelId="{BCBDD764-1F1F-4680-9A97-EDDAB0A1E839}" type="pres">
      <dgm:prSet presAssocID="{0BC643CE-2ED1-457B-970B-F6090840FBE6}" presName="dummy1b" presStyleCnt="0"/>
      <dgm:spPr/>
    </dgm:pt>
    <dgm:pt modelId="{6B3E55AA-BA82-47B3-9B60-1C16EDC7CCA5}" type="pres">
      <dgm:prSet presAssocID="{0BC643CE-2ED1-457B-970B-F6090840FBE6}" presName="wedge1Tx" presStyleLbl="node1" presStyleIdx="0" presStyleCnt="5">
        <dgm:presLayoutVars>
          <dgm:chMax val="0"/>
          <dgm:chPref val="0"/>
          <dgm:bulletEnabled val="1"/>
        </dgm:presLayoutVars>
      </dgm:prSet>
      <dgm:spPr/>
    </dgm:pt>
    <dgm:pt modelId="{484F9503-E183-4DCE-B862-2A7800BCC75F}" type="pres">
      <dgm:prSet presAssocID="{0BC643CE-2ED1-457B-970B-F6090840FBE6}" presName="wedge2" presStyleLbl="node1" presStyleIdx="1" presStyleCnt="5"/>
      <dgm:spPr/>
    </dgm:pt>
    <dgm:pt modelId="{8E1A9483-2202-4F5C-A4CB-911D5CFE374D}" type="pres">
      <dgm:prSet presAssocID="{0BC643CE-2ED1-457B-970B-F6090840FBE6}" presName="dummy2a" presStyleCnt="0"/>
      <dgm:spPr/>
    </dgm:pt>
    <dgm:pt modelId="{792AD7F4-BA42-419D-A724-7A606521B4D4}" type="pres">
      <dgm:prSet presAssocID="{0BC643CE-2ED1-457B-970B-F6090840FBE6}" presName="dummy2b" presStyleCnt="0"/>
      <dgm:spPr/>
    </dgm:pt>
    <dgm:pt modelId="{C8D4E878-CEDB-473D-85CE-211212FECF7D}" type="pres">
      <dgm:prSet presAssocID="{0BC643CE-2ED1-457B-970B-F6090840FBE6}" presName="wedge2Tx" presStyleLbl="node1" presStyleIdx="1" presStyleCnt="5">
        <dgm:presLayoutVars>
          <dgm:chMax val="0"/>
          <dgm:chPref val="0"/>
          <dgm:bulletEnabled val="1"/>
        </dgm:presLayoutVars>
      </dgm:prSet>
      <dgm:spPr/>
    </dgm:pt>
    <dgm:pt modelId="{D174E205-9C22-4D05-BDCF-B1B2F17F7275}" type="pres">
      <dgm:prSet presAssocID="{0BC643CE-2ED1-457B-970B-F6090840FBE6}" presName="wedge3" presStyleLbl="node1" presStyleIdx="2" presStyleCnt="5"/>
      <dgm:spPr/>
    </dgm:pt>
    <dgm:pt modelId="{AE3AA573-42AB-4886-BA40-8F86B6F7883F}" type="pres">
      <dgm:prSet presAssocID="{0BC643CE-2ED1-457B-970B-F6090840FBE6}" presName="dummy3a" presStyleCnt="0"/>
      <dgm:spPr/>
    </dgm:pt>
    <dgm:pt modelId="{B158C667-3309-47F9-91D6-6DCD230CA034}" type="pres">
      <dgm:prSet presAssocID="{0BC643CE-2ED1-457B-970B-F6090840FBE6}" presName="dummy3b" presStyleCnt="0"/>
      <dgm:spPr/>
    </dgm:pt>
    <dgm:pt modelId="{3B9D148B-2A15-4D12-835F-A13874D1D2AA}" type="pres">
      <dgm:prSet presAssocID="{0BC643CE-2ED1-457B-970B-F6090840FBE6}" presName="wedge3Tx" presStyleLbl="node1" presStyleIdx="2" presStyleCnt="5">
        <dgm:presLayoutVars>
          <dgm:chMax val="0"/>
          <dgm:chPref val="0"/>
          <dgm:bulletEnabled val="1"/>
        </dgm:presLayoutVars>
      </dgm:prSet>
      <dgm:spPr/>
    </dgm:pt>
    <dgm:pt modelId="{980ACE52-E4BD-424B-A684-E3F92CB406B0}" type="pres">
      <dgm:prSet presAssocID="{0BC643CE-2ED1-457B-970B-F6090840FBE6}" presName="wedge4" presStyleLbl="node1" presStyleIdx="3" presStyleCnt="5"/>
      <dgm:spPr/>
    </dgm:pt>
    <dgm:pt modelId="{81C2D4F4-4948-4858-B91B-1986EE8F3E9D}" type="pres">
      <dgm:prSet presAssocID="{0BC643CE-2ED1-457B-970B-F6090840FBE6}" presName="dummy4a" presStyleCnt="0"/>
      <dgm:spPr/>
    </dgm:pt>
    <dgm:pt modelId="{57485013-8ADA-47CF-B871-61EA8D921427}" type="pres">
      <dgm:prSet presAssocID="{0BC643CE-2ED1-457B-970B-F6090840FBE6}" presName="dummy4b" presStyleCnt="0"/>
      <dgm:spPr/>
    </dgm:pt>
    <dgm:pt modelId="{8E43DE09-6FCE-4BEB-A31C-E861C77C13A2}" type="pres">
      <dgm:prSet presAssocID="{0BC643CE-2ED1-457B-970B-F6090840FBE6}" presName="wedge4Tx" presStyleLbl="node1" presStyleIdx="3" presStyleCnt="5">
        <dgm:presLayoutVars>
          <dgm:chMax val="0"/>
          <dgm:chPref val="0"/>
          <dgm:bulletEnabled val="1"/>
        </dgm:presLayoutVars>
      </dgm:prSet>
      <dgm:spPr/>
    </dgm:pt>
    <dgm:pt modelId="{ED449C5A-2CC2-466C-B033-98B7BF63E701}" type="pres">
      <dgm:prSet presAssocID="{0BC643CE-2ED1-457B-970B-F6090840FBE6}" presName="wedge5" presStyleLbl="node1" presStyleIdx="4" presStyleCnt="5"/>
      <dgm:spPr/>
    </dgm:pt>
    <dgm:pt modelId="{7800004C-F189-48D2-B121-C70C1DAB559C}" type="pres">
      <dgm:prSet presAssocID="{0BC643CE-2ED1-457B-970B-F6090840FBE6}" presName="dummy5a" presStyleCnt="0"/>
      <dgm:spPr/>
    </dgm:pt>
    <dgm:pt modelId="{87EA54D3-08DF-4200-965E-774C4715277D}" type="pres">
      <dgm:prSet presAssocID="{0BC643CE-2ED1-457B-970B-F6090840FBE6}" presName="dummy5b" presStyleCnt="0"/>
      <dgm:spPr/>
    </dgm:pt>
    <dgm:pt modelId="{D7D0406B-4EA3-49FC-B0A4-A7C914AE1E1B}" type="pres">
      <dgm:prSet presAssocID="{0BC643CE-2ED1-457B-970B-F6090840FBE6}" presName="wedge5Tx" presStyleLbl="node1" presStyleIdx="4" presStyleCnt="5">
        <dgm:presLayoutVars>
          <dgm:chMax val="0"/>
          <dgm:chPref val="0"/>
          <dgm:bulletEnabled val="1"/>
        </dgm:presLayoutVars>
      </dgm:prSet>
      <dgm:spPr/>
    </dgm:pt>
    <dgm:pt modelId="{9141C26A-3167-4EC5-A3E2-44B590175045}" type="pres">
      <dgm:prSet presAssocID="{4F526232-E2ED-485E-B82B-56E67B91FA5E}" presName="arrowWedge1" presStyleLbl="fgSibTrans2D1" presStyleIdx="0" presStyleCnt="5"/>
      <dgm:spPr/>
    </dgm:pt>
    <dgm:pt modelId="{9C86A5B9-4F70-444D-8558-2530EFCDA2D7}" type="pres">
      <dgm:prSet presAssocID="{5653953F-D6EA-418B-8F9B-18FABB7AD2EF}" presName="arrowWedge2" presStyleLbl="fgSibTrans2D1" presStyleIdx="1" presStyleCnt="5"/>
      <dgm:spPr/>
    </dgm:pt>
    <dgm:pt modelId="{A853B952-66BC-47F8-B002-A2148A5CE572}" type="pres">
      <dgm:prSet presAssocID="{B6E7F0CE-93B7-41E9-AFA6-093B5899294A}" presName="arrowWedge3" presStyleLbl="fgSibTrans2D1" presStyleIdx="2" presStyleCnt="5"/>
      <dgm:spPr/>
    </dgm:pt>
    <dgm:pt modelId="{332EA69B-F65F-4E33-9C07-F7873524A762}" type="pres">
      <dgm:prSet presAssocID="{DB081609-965B-494B-8E90-42BDDEC6F2EB}" presName="arrowWedge4" presStyleLbl="fgSibTrans2D1" presStyleIdx="3" presStyleCnt="5"/>
      <dgm:spPr/>
    </dgm:pt>
    <dgm:pt modelId="{A0004AFA-C95E-46A0-8FF1-420EA8D415AF}" type="pres">
      <dgm:prSet presAssocID="{95F9AF2E-6492-415C-BA67-24F5D3FCB95B}" presName="arrowWedge5" presStyleLbl="fgSibTrans2D1" presStyleIdx="4" presStyleCnt="5"/>
      <dgm:spPr/>
    </dgm:pt>
  </dgm:ptLst>
  <dgm:cxnLst>
    <dgm:cxn modelId="{22F34803-7E64-44BE-AF01-9E16B9A00525}" srcId="{0BC643CE-2ED1-457B-970B-F6090840FBE6}" destId="{AEA0792E-E871-4BC9-BEEA-D267B2DAD3C6}" srcOrd="3" destOrd="0" parTransId="{6C53A710-B842-473D-9B73-D457B97F3FEB}" sibTransId="{DB081609-965B-494B-8E90-42BDDEC6F2EB}"/>
    <dgm:cxn modelId="{A0DB490A-04E5-4CBD-A481-66D9B735D8EB}" type="presOf" srcId="{5D559B44-D378-4A73-B813-9785CE6A06D0}" destId="{3B9D148B-2A15-4D12-835F-A13874D1D2AA}" srcOrd="1" destOrd="0" presId="urn:microsoft.com/office/officeart/2005/8/layout/cycle8"/>
    <dgm:cxn modelId="{39C50122-97B1-4F66-93CC-E07F12D0C40B}" type="presOf" srcId="{082CF5BD-B4A6-4A87-BBFF-B4AD610B106F}" destId="{7261B9CF-56B2-4559-BF73-D6E6A04CEA72}" srcOrd="0" destOrd="0" presId="urn:microsoft.com/office/officeart/2005/8/layout/cycle8"/>
    <dgm:cxn modelId="{53AAA627-2EB0-4563-A4F8-0C22D7FC8E60}" srcId="{0BC643CE-2ED1-457B-970B-F6090840FBE6}" destId="{082CF5BD-B4A6-4A87-BBFF-B4AD610B106F}" srcOrd="0" destOrd="0" parTransId="{5B6E5E55-5E1D-43E2-9407-E669897AC3FA}" sibTransId="{4F526232-E2ED-485E-B82B-56E67B91FA5E}"/>
    <dgm:cxn modelId="{41EE5435-3AF0-4611-B77E-004FE215B148}" type="presOf" srcId="{AEA0792E-E871-4BC9-BEEA-D267B2DAD3C6}" destId="{980ACE52-E4BD-424B-A684-E3F92CB406B0}" srcOrd="0" destOrd="0" presId="urn:microsoft.com/office/officeart/2005/8/layout/cycle8"/>
    <dgm:cxn modelId="{DAAFB439-F733-42EB-9127-FF20041DB8A9}" type="presOf" srcId="{0BC643CE-2ED1-457B-970B-F6090840FBE6}" destId="{A5799A8B-39A1-4876-B9DA-D740679204DF}" srcOrd="0" destOrd="0" presId="urn:microsoft.com/office/officeart/2005/8/layout/cycle8"/>
    <dgm:cxn modelId="{09BD5C61-B2F8-478A-99A9-208BEEE018C9}" type="presOf" srcId="{AEA0792E-E871-4BC9-BEEA-D267B2DAD3C6}" destId="{8E43DE09-6FCE-4BEB-A31C-E861C77C13A2}" srcOrd="1" destOrd="0" presId="urn:microsoft.com/office/officeart/2005/8/layout/cycle8"/>
    <dgm:cxn modelId="{4E1E527D-E8E6-4F06-BDCB-29E4558465DB}" type="presOf" srcId="{732B8791-E63E-4185-815C-198EE2D2A81C}" destId="{484F9503-E183-4DCE-B862-2A7800BCC75F}" srcOrd="0" destOrd="0" presId="urn:microsoft.com/office/officeart/2005/8/layout/cycle8"/>
    <dgm:cxn modelId="{A7130682-89B2-4335-8A80-4314D011115E}" srcId="{0BC643CE-2ED1-457B-970B-F6090840FBE6}" destId="{5D559B44-D378-4A73-B813-9785CE6A06D0}" srcOrd="2" destOrd="0" parTransId="{859D9275-7921-4670-9260-9AD12B2F78FA}" sibTransId="{B6E7F0CE-93B7-41E9-AFA6-093B5899294A}"/>
    <dgm:cxn modelId="{F832B186-8EC0-4C9D-B5AF-97BD8062460B}" type="presOf" srcId="{55ECAA04-2563-41D3-91A2-BA978E5154AD}" destId="{D7D0406B-4EA3-49FC-B0A4-A7C914AE1E1B}" srcOrd="1" destOrd="0" presId="urn:microsoft.com/office/officeart/2005/8/layout/cycle8"/>
    <dgm:cxn modelId="{44542888-7269-49D3-AA3E-66E73CB794AE}" type="presOf" srcId="{732B8791-E63E-4185-815C-198EE2D2A81C}" destId="{C8D4E878-CEDB-473D-85CE-211212FECF7D}" srcOrd="1" destOrd="0" presId="urn:microsoft.com/office/officeart/2005/8/layout/cycle8"/>
    <dgm:cxn modelId="{5B94449D-EE43-4F02-B73F-A9C4D897FFA5}" type="presOf" srcId="{5D559B44-D378-4A73-B813-9785CE6A06D0}" destId="{D174E205-9C22-4D05-BDCF-B1B2F17F7275}" srcOrd="0" destOrd="0" presId="urn:microsoft.com/office/officeart/2005/8/layout/cycle8"/>
    <dgm:cxn modelId="{701A26A9-626A-418B-A36B-6A022AFC7268}" type="presOf" srcId="{082CF5BD-B4A6-4A87-BBFF-B4AD610B106F}" destId="{6B3E55AA-BA82-47B3-9B60-1C16EDC7CCA5}" srcOrd="1" destOrd="0" presId="urn:microsoft.com/office/officeart/2005/8/layout/cycle8"/>
    <dgm:cxn modelId="{FD3468C4-1C4C-4897-B47E-BE77E31F6DA0}" srcId="{0BC643CE-2ED1-457B-970B-F6090840FBE6}" destId="{732B8791-E63E-4185-815C-198EE2D2A81C}" srcOrd="1" destOrd="0" parTransId="{205082F1-5A63-4184-9019-BD9DE9A6EF0F}" sibTransId="{5653953F-D6EA-418B-8F9B-18FABB7AD2EF}"/>
    <dgm:cxn modelId="{41590FD5-F031-4FB4-A5E1-FE4DD912B91D}" srcId="{0BC643CE-2ED1-457B-970B-F6090840FBE6}" destId="{55ECAA04-2563-41D3-91A2-BA978E5154AD}" srcOrd="4" destOrd="0" parTransId="{50B9C0AA-D00A-4CA4-A78B-BDD7ACDF1708}" sibTransId="{95F9AF2E-6492-415C-BA67-24F5D3FCB95B}"/>
    <dgm:cxn modelId="{446803E6-5281-4D0E-90CC-9B9559039AA0}" type="presOf" srcId="{55ECAA04-2563-41D3-91A2-BA978E5154AD}" destId="{ED449C5A-2CC2-466C-B033-98B7BF63E701}" srcOrd="0" destOrd="0" presId="urn:microsoft.com/office/officeart/2005/8/layout/cycle8"/>
    <dgm:cxn modelId="{39ED5C15-9513-4589-9860-9B3A336A78F4}" type="presParOf" srcId="{A5799A8B-39A1-4876-B9DA-D740679204DF}" destId="{7261B9CF-56B2-4559-BF73-D6E6A04CEA72}" srcOrd="0" destOrd="0" presId="urn:microsoft.com/office/officeart/2005/8/layout/cycle8"/>
    <dgm:cxn modelId="{D5D2172D-410B-4F2A-9316-C9A623862049}" type="presParOf" srcId="{A5799A8B-39A1-4876-B9DA-D740679204DF}" destId="{6255639C-17F9-4649-BFEA-FB4E8E29D2D9}" srcOrd="1" destOrd="0" presId="urn:microsoft.com/office/officeart/2005/8/layout/cycle8"/>
    <dgm:cxn modelId="{A599C7E6-D832-428F-B637-88EE10A48F67}" type="presParOf" srcId="{A5799A8B-39A1-4876-B9DA-D740679204DF}" destId="{BCBDD764-1F1F-4680-9A97-EDDAB0A1E839}" srcOrd="2" destOrd="0" presId="urn:microsoft.com/office/officeart/2005/8/layout/cycle8"/>
    <dgm:cxn modelId="{1F274A8D-310B-4CC5-B366-1B3F13905EC5}" type="presParOf" srcId="{A5799A8B-39A1-4876-B9DA-D740679204DF}" destId="{6B3E55AA-BA82-47B3-9B60-1C16EDC7CCA5}" srcOrd="3" destOrd="0" presId="urn:microsoft.com/office/officeart/2005/8/layout/cycle8"/>
    <dgm:cxn modelId="{26376359-89B9-438F-B712-FC1023EA58A0}" type="presParOf" srcId="{A5799A8B-39A1-4876-B9DA-D740679204DF}" destId="{484F9503-E183-4DCE-B862-2A7800BCC75F}" srcOrd="4" destOrd="0" presId="urn:microsoft.com/office/officeart/2005/8/layout/cycle8"/>
    <dgm:cxn modelId="{AAB952EB-8538-463D-82C1-DEEF13F118FE}" type="presParOf" srcId="{A5799A8B-39A1-4876-B9DA-D740679204DF}" destId="{8E1A9483-2202-4F5C-A4CB-911D5CFE374D}" srcOrd="5" destOrd="0" presId="urn:microsoft.com/office/officeart/2005/8/layout/cycle8"/>
    <dgm:cxn modelId="{10FED86F-4799-43EA-A675-CDDB995CA2EC}" type="presParOf" srcId="{A5799A8B-39A1-4876-B9DA-D740679204DF}" destId="{792AD7F4-BA42-419D-A724-7A606521B4D4}" srcOrd="6" destOrd="0" presId="urn:microsoft.com/office/officeart/2005/8/layout/cycle8"/>
    <dgm:cxn modelId="{44037A2D-E550-44D0-8883-440F4A4D02C5}" type="presParOf" srcId="{A5799A8B-39A1-4876-B9DA-D740679204DF}" destId="{C8D4E878-CEDB-473D-85CE-211212FECF7D}" srcOrd="7" destOrd="0" presId="urn:microsoft.com/office/officeart/2005/8/layout/cycle8"/>
    <dgm:cxn modelId="{EC783B02-520E-4E4D-A846-2340C61E5902}" type="presParOf" srcId="{A5799A8B-39A1-4876-B9DA-D740679204DF}" destId="{D174E205-9C22-4D05-BDCF-B1B2F17F7275}" srcOrd="8" destOrd="0" presId="urn:microsoft.com/office/officeart/2005/8/layout/cycle8"/>
    <dgm:cxn modelId="{BD305FD4-CAC8-476A-B39A-F50BDA3510DB}" type="presParOf" srcId="{A5799A8B-39A1-4876-B9DA-D740679204DF}" destId="{AE3AA573-42AB-4886-BA40-8F86B6F7883F}" srcOrd="9" destOrd="0" presId="urn:microsoft.com/office/officeart/2005/8/layout/cycle8"/>
    <dgm:cxn modelId="{A6BC255B-729E-427A-A4CD-6CD9FA350CEA}" type="presParOf" srcId="{A5799A8B-39A1-4876-B9DA-D740679204DF}" destId="{B158C667-3309-47F9-91D6-6DCD230CA034}" srcOrd="10" destOrd="0" presId="urn:microsoft.com/office/officeart/2005/8/layout/cycle8"/>
    <dgm:cxn modelId="{6E30B5B5-7BE2-4EC2-BB25-2AA49FDA2AB8}" type="presParOf" srcId="{A5799A8B-39A1-4876-B9DA-D740679204DF}" destId="{3B9D148B-2A15-4D12-835F-A13874D1D2AA}" srcOrd="11" destOrd="0" presId="urn:microsoft.com/office/officeart/2005/8/layout/cycle8"/>
    <dgm:cxn modelId="{C95C8BAB-93EB-40B5-80DF-4C5D4CFE7D6D}" type="presParOf" srcId="{A5799A8B-39A1-4876-B9DA-D740679204DF}" destId="{980ACE52-E4BD-424B-A684-E3F92CB406B0}" srcOrd="12" destOrd="0" presId="urn:microsoft.com/office/officeart/2005/8/layout/cycle8"/>
    <dgm:cxn modelId="{6F2F42C0-AFDF-4BD4-A1B9-63AF6AE00A86}" type="presParOf" srcId="{A5799A8B-39A1-4876-B9DA-D740679204DF}" destId="{81C2D4F4-4948-4858-B91B-1986EE8F3E9D}" srcOrd="13" destOrd="0" presId="urn:microsoft.com/office/officeart/2005/8/layout/cycle8"/>
    <dgm:cxn modelId="{CC06475C-D0C7-4BD2-98D9-617F85E18BEE}" type="presParOf" srcId="{A5799A8B-39A1-4876-B9DA-D740679204DF}" destId="{57485013-8ADA-47CF-B871-61EA8D921427}" srcOrd="14" destOrd="0" presId="urn:microsoft.com/office/officeart/2005/8/layout/cycle8"/>
    <dgm:cxn modelId="{41AC8A35-09DB-4414-8440-16ABC89F1928}" type="presParOf" srcId="{A5799A8B-39A1-4876-B9DA-D740679204DF}" destId="{8E43DE09-6FCE-4BEB-A31C-E861C77C13A2}" srcOrd="15" destOrd="0" presId="urn:microsoft.com/office/officeart/2005/8/layout/cycle8"/>
    <dgm:cxn modelId="{B5C6EED3-6BF7-49FC-B746-835A04584583}" type="presParOf" srcId="{A5799A8B-39A1-4876-B9DA-D740679204DF}" destId="{ED449C5A-2CC2-466C-B033-98B7BF63E701}" srcOrd="16" destOrd="0" presId="urn:microsoft.com/office/officeart/2005/8/layout/cycle8"/>
    <dgm:cxn modelId="{29EAFE2A-5207-441B-8048-A0A5E9BAC6BA}" type="presParOf" srcId="{A5799A8B-39A1-4876-B9DA-D740679204DF}" destId="{7800004C-F189-48D2-B121-C70C1DAB559C}" srcOrd="17" destOrd="0" presId="urn:microsoft.com/office/officeart/2005/8/layout/cycle8"/>
    <dgm:cxn modelId="{242DF08A-9276-4D81-8E57-2DF7EB6F6BC9}" type="presParOf" srcId="{A5799A8B-39A1-4876-B9DA-D740679204DF}" destId="{87EA54D3-08DF-4200-965E-774C4715277D}" srcOrd="18" destOrd="0" presId="urn:microsoft.com/office/officeart/2005/8/layout/cycle8"/>
    <dgm:cxn modelId="{33E69FC3-A448-44CE-8B2F-0010C269708B}" type="presParOf" srcId="{A5799A8B-39A1-4876-B9DA-D740679204DF}" destId="{D7D0406B-4EA3-49FC-B0A4-A7C914AE1E1B}" srcOrd="19" destOrd="0" presId="urn:microsoft.com/office/officeart/2005/8/layout/cycle8"/>
    <dgm:cxn modelId="{684837AF-3C84-4741-ABA1-40294B3DF90A}" type="presParOf" srcId="{A5799A8B-39A1-4876-B9DA-D740679204DF}" destId="{9141C26A-3167-4EC5-A3E2-44B590175045}" srcOrd="20" destOrd="0" presId="urn:microsoft.com/office/officeart/2005/8/layout/cycle8"/>
    <dgm:cxn modelId="{A484C199-B9B2-40D1-A436-0FBB8843DFAC}" type="presParOf" srcId="{A5799A8B-39A1-4876-B9DA-D740679204DF}" destId="{9C86A5B9-4F70-444D-8558-2530EFCDA2D7}" srcOrd="21" destOrd="0" presId="urn:microsoft.com/office/officeart/2005/8/layout/cycle8"/>
    <dgm:cxn modelId="{1E549A56-3036-45B6-8D5C-84BFFEA28199}" type="presParOf" srcId="{A5799A8B-39A1-4876-B9DA-D740679204DF}" destId="{A853B952-66BC-47F8-B002-A2148A5CE572}" srcOrd="22" destOrd="0" presId="urn:microsoft.com/office/officeart/2005/8/layout/cycle8"/>
    <dgm:cxn modelId="{902BBDA8-055E-4CC8-91C9-96297C55F42F}" type="presParOf" srcId="{A5799A8B-39A1-4876-B9DA-D740679204DF}" destId="{332EA69B-F65F-4E33-9C07-F7873524A762}" srcOrd="23" destOrd="0" presId="urn:microsoft.com/office/officeart/2005/8/layout/cycle8"/>
    <dgm:cxn modelId="{F4A4FEF9-5877-43D3-A871-5E857B116EA8}" type="presParOf" srcId="{A5799A8B-39A1-4876-B9DA-D740679204DF}" destId="{A0004AFA-C95E-46A0-8FF1-420EA8D415AF}" srcOrd="24" destOrd="0" presId="urn:microsoft.com/office/officeart/2005/8/layout/cycle8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D4B7D48A-E70D-477F-9292-034554ABC158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9650ED50-2B4D-4BCD-AE54-69640E333CBA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 dirty="0"/>
            <a:t>• Daily weight checks (NICE, 2021).</a:t>
          </a:r>
          <a:endParaRPr lang="en-US" dirty="0"/>
        </a:p>
      </dgm:t>
    </dgm:pt>
    <dgm:pt modelId="{FB083563-3432-4A27-8993-2A96469D0E55}" type="parTrans" cxnId="{29EBE51C-2719-4F5A-BB28-C36A6DD71B1B}">
      <dgm:prSet/>
      <dgm:spPr/>
      <dgm:t>
        <a:bodyPr/>
        <a:lstStyle/>
        <a:p>
          <a:endParaRPr lang="en-US"/>
        </a:p>
      </dgm:t>
    </dgm:pt>
    <dgm:pt modelId="{AEA3210C-7CA1-4FF9-B6DE-8856F53BABB0}" type="sibTrans" cxnId="{29EBE51C-2719-4F5A-BB28-C36A6DD71B1B}">
      <dgm:prSet/>
      <dgm:spPr/>
      <dgm:t>
        <a:bodyPr/>
        <a:lstStyle/>
        <a:p>
          <a:endParaRPr lang="en-US"/>
        </a:p>
      </dgm:t>
    </dgm:pt>
    <dgm:pt modelId="{945A44E2-E3B6-4820-BD65-75102CCE3F6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 dirty="0"/>
            <a:t>• ACE, beta-blockers, diuretics.</a:t>
          </a:r>
          <a:endParaRPr lang="en-US" dirty="0"/>
        </a:p>
      </dgm:t>
    </dgm:pt>
    <dgm:pt modelId="{C7057898-C8CC-44F0-A031-6646C47805E3}" type="parTrans" cxnId="{753EC585-EECF-4F3B-A9A6-05E1453A6E1D}">
      <dgm:prSet/>
      <dgm:spPr/>
      <dgm:t>
        <a:bodyPr/>
        <a:lstStyle/>
        <a:p>
          <a:endParaRPr lang="en-US"/>
        </a:p>
      </dgm:t>
    </dgm:pt>
    <dgm:pt modelId="{6A1C74FF-90ED-45BA-ABC7-59821CCFED83}" type="sibTrans" cxnId="{753EC585-EECF-4F3B-A9A6-05E1453A6E1D}">
      <dgm:prSet/>
      <dgm:spPr/>
      <dgm:t>
        <a:bodyPr/>
        <a:lstStyle/>
        <a:p>
          <a:endParaRPr lang="en-US"/>
        </a:p>
      </dgm:t>
    </dgm:pt>
    <dgm:pt modelId="{A6BE1895-9483-436D-9BE3-505FEE28C0A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 dirty="0"/>
            <a:t>• BP, HR, kidney function monitoring (NHS, 2023).</a:t>
          </a:r>
          <a:endParaRPr lang="en-US" dirty="0"/>
        </a:p>
      </dgm:t>
    </dgm:pt>
    <dgm:pt modelId="{F7AB0859-E21B-434F-8D63-57AA9E51DD81}" type="parTrans" cxnId="{61D0195D-8571-4F61-85F9-D493ED696584}">
      <dgm:prSet/>
      <dgm:spPr/>
      <dgm:t>
        <a:bodyPr/>
        <a:lstStyle/>
        <a:p>
          <a:endParaRPr lang="en-US"/>
        </a:p>
      </dgm:t>
    </dgm:pt>
    <dgm:pt modelId="{AC1EF249-BA8A-4DAA-B160-977B5A4B4907}" type="sibTrans" cxnId="{61D0195D-8571-4F61-85F9-D493ED696584}">
      <dgm:prSet/>
      <dgm:spPr/>
      <dgm:t>
        <a:bodyPr/>
        <a:lstStyle/>
        <a:p>
          <a:endParaRPr lang="en-US"/>
        </a:p>
      </dgm:t>
    </dgm:pt>
    <dgm:pt modelId="{08E1B396-85B0-4552-A423-950EADEE1A7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 dirty="0"/>
            <a:t>• Symptom tracking.</a:t>
          </a:r>
          <a:endParaRPr lang="en-US" dirty="0"/>
        </a:p>
      </dgm:t>
    </dgm:pt>
    <dgm:pt modelId="{1F273627-B168-4DB7-B379-645BDAE232A1}" type="parTrans" cxnId="{F9FF32A0-384E-4399-BF65-8E6740ABFDCB}">
      <dgm:prSet/>
      <dgm:spPr/>
      <dgm:t>
        <a:bodyPr/>
        <a:lstStyle/>
        <a:p>
          <a:endParaRPr lang="en-US"/>
        </a:p>
      </dgm:t>
    </dgm:pt>
    <dgm:pt modelId="{8B7CDDB8-432E-4C2A-9B07-8D458F3B89A5}" type="sibTrans" cxnId="{F9FF32A0-384E-4399-BF65-8E6740ABFDCB}">
      <dgm:prSet/>
      <dgm:spPr/>
      <dgm:t>
        <a:bodyPr/>
        <a:lstStyle/>
        <a:p>
          <a:endParaRPr lang="en-US"/>
        </a:p>
      </dgm:t>
    </dgm:pt>
    <dgm:pt modelId="{70D416B5-672F-435D-8EF8-7E7E86464BE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 dirty="0"/>
            <a:t>• Regular GP &amp; cardiology reviews.</a:t>
          </a:r>
          <a:endParaRPr lang="en-US" dirty="0"/>
        </a:p>
      </dgm:t>
    </dgm:pt>
    <dgm:pt modelId="{0CC2430C-D4F2-48E9-88E5-02A3243A8DC6}" type="parTrans" cxnId="{D10D17C9-E583-4255-916D-8BE093016AFC}">
      <dgm:prSet/>
      <dgm:spPr/>
      <dgm:t>
        <a:bodyPr/>
        <a:lstStyle/>
        <a:p>
          <a:endParaRPr lang="en-US"/>
        </a:p>
      </dgm:t>
    </dgm:pt>
    <dgm:pt modelId="{B6F077E7-0806-4CBC-AB68-1659F393AE33}" type="sibTrans" cxnId="{D10D17C9-E583-4255-916D-8BE093016AFC}">
      <dgm:prSet/>
      <dgm:spPr/>
      <dgm:t>
        <a:bodyPr/>
        <a:lstStyle/>
        <a:p>
          <a:endParaRPr lang="en-US"/>
        </a:p>
      </dgm:t>
    </dgm:pt>
    <dgm:pt modelId="{78F0FBAE-B161-48EB-97DF-73CA9C5E87FE}" type="pres">
      <dgm:prSet presAssocID="{D4B7D48A-E70D-477F-9292-034554ABC158}" presName="root" presStyleCnt="0">
        <dgm:presLayoutVars>
          <dgm:dir/>
          <dgm:resizeHandles val="exact"/>
        </dgm:presLayoutVars>
      </dgm:prSet>
      <dgm:spPr/>
    </dgm:pt>
    <dgm:pt modelId="{01CC989F-0A52-426F-B1DB-32B1971E9C89}" type="pres">
      <dgm:prSet presAssocID="{9650ED50-2B4D-4BCD-AE54-69640E333CBA}" presName="compNode" presStyleCnt="0"/>
      <dgm:spPr/>
    </dgm:pt>
    <dgm:pt modelId="{451A6E5F-FB92-4EB8-8C28-90FA05DBC50D}" type="pres">
      <dgm:prSet presAssocID="{9650ED50-2B4D-4BCD-AE54-69640E333CBA}" presName="bgRect" presStyleLbl="bgShp" presStyleIdx="0" presStyleCnt="5"/>
      <dgm:spPr/>
    </dgm:pt>
    <dgm:pt modelId="{E5ED0AE4-7FD5-4A1B-B7C6-A1D451F2E19E}" type="pres">
      <dgm:prSet presAssocID="{9650ED50-2B4D-4BCD-AE54-69640E333CBA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nk Check"/>
        </a:ext>
      </dgm:extLst>
    </dgm:pt>
    <dgm:pt modelId="{B1689449-AD3A-4B85-AADC-545E53F6A9EB}" type="pres">
      <dgm:prSet presAssocID="{9650ED50-2B4D-4BCD-AE54-69640E333CBA}" presName="spaceRect" presStyleCnt="0"/>
      <dgm:spPr/>
    </dgm:pt>
    <dgm:pt modelId="{5014AB5C-7851-48AC-974F-0E8BD0C169D6}" type="pres">
      <dgm:prSet presAssocID="{9650ED50-2B4D-4BCD-AE54-69640E333CBA}" presName="parTx" presStyleLbl="revTx" presStyleIdx="0" presStyleCnt="5">
        <dgm:presLayoutVars>
          <dgm:chMax val="0"/>
          <dgm:chPref val="0"/>
        </dgm:presLayoutVars>
      </dgm:prSet>
      <dgm:spPr/>
    </dgm:pt>
    <dgm:pt modelId="{F7FF0492-A51C-4F93-A7EE-86F9BDFAD171}" type="pres">
      <dgm:prSet presAssocID="{AEA3210C-7CA1-4FF9-B6DE-8856F53BABB0}" presName="sibTrans" presStyleCnt="0"/>
      <dgm:spPr/>
    </dgm:pt>
    <dgm:pt modelId="{02C252E9-BED0-4F9B-A332-DC1F6EA8DE2E}" type="pres">
      <dgm:prSet presAssocID="{945A44E2-E3B6-4820-BD65-75102CCE3F6D}" presName="compNode" presStyleCnt="0"/>
      <dgm:spPr/>
    </dgm:pt>
    <dgm:pt modelId="{4CBFB1B0-4E48-4CC5-AB37-D5A02AB95556}" type="pres">
      <dgm:prSet presAssocID="{945A44E2-E3B6-4820-BD65-75102CCE3F6D}" presName="bgRect" presStyleLbl="bgShp" presStyleIdx="1" presStyleCnt="5"/>
      <dgm:spPr/>
    </dgm:pt>
    <dgm:pt modelId="{4AC3D88A-F3F2-45A1-A59D-6562F48DC09E}" type="pres">
      <dgm:prSet presAssocID="{945A44E2-E3B6-4820-BD65-75102CCE3F6D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V"/>
        </a:ext>
      </dgm:extLst>
    </dgm:pt>
    <dgm:pt modelId="{E01DA241-01CE-4694-A983-A17445417BCF}" type="pres">
      <dgm:prSet presAssocID="{945A44E2-E3B6-4820-BD65-75102CCE3F6D}" presName="spaceRect" presStyleCnt="0"/>
      <dgm:spPr/>
    </dgm:pt>
    <dgm:pt modelId="{89474AD7-6E15-4D3A-AEF8-8CD5611118A7}" type="pres">
      <dgm:prSet presAssocID="{945A44E2-E3B6-4820-BD65-75102CCE3F6D}" presName="parTx" presStyleLbl="revTx" presStyleIdx="1" presStyleCnt="5">
        <dgm:presLayoutVars>
          <dgm:chMax val="0"/>
          <dgm:chPref val="0"/>
        </dgm:presLayoutVars>
      </dgm:prSet>
      <dgm:spPr/>
    </dgm:pt>
    <dgm:pt modelId="{01C2EFC3-3603-430B-98F6-EA650181C9A0}" type="pres">
      <dgm:prSet presAssocID="{6A1C74FF-90ED-45BA-ABC7-59821CCFED83}" presName="sibTrans" presStyleCnt="0"/>
      <dgm:spPr/>
    </dgm:pt>
    <dgm:pt modelId="{1D1ED5ED-35B9-4503-9420-7B6F07D7345B}" type="pres">
      <dgm:prSet presAssocID="{A6BE1895-9483-436D-9BE3-505FEE28C0A1}" presName="compNode" presStyleCnt="0"/>
      <dgm:spPr/>
    </dgm:pt>
    <dgm:pt modelId="{68A3F7C5-7168-4D87-8D55-496F9FBA93AA}" type="pres">
      <dgm:prSet presAssocID="{A6BE1895-9483-436D-9BE3-505FEE28C0A1}" presName="bgRect" presStyleLbl="bgShp" presStyleIdx="2" presStyleCnt="5"/>
      <dgm:spPr/>
    </dgm:pt>
    <dgm:pt modelId="{943418AC-BDEC-4580-BDE6-111224647293}" type="pres">
      <dgm:prSet presAssocID="{A6BE1895-9483-436D-9BE3-505FEE28C0A1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Kidney"/>
        </a:ext>
      </dgm:extLst>
    </dgm:pt>
    <dgm:pt modelId="{0C5B6EE5-D78B-4793-A230-14D7B358B226}" type="pres">
      <dgm:prSet presAssocID="{A6BE1895-9483-436D-9BE3-505FEE28C0A1}" presName="spaceRect" presStyleCnt="0"/>
      <dgm:spPr/>
    </dgm:pt>
    <dgm:pt modelId="{DC70AC1B-C471-41D4-92CA-2E7CE2AA37B6}" type="pres">
      <dgm:prSet presAssocID="{A6BE1895-9483-436D-9BE3-505FEE28C0A1}" presName="parTx" presStyleLbl="revTx" presStyleIdx="2" presStyleCnt="5">
        <dgm:presLayoutVars>
          <dgm:chMax val="0"/>
          <dgm:chPref val="0"/>
        </dgm:presLayoutVars>
      </dgm:prSet>
      <dgm:spPr/>
    </dgm:pt>
    <dgm:pt modelId="{81CE7D46-4A30-4508-9CE6-44FBBE14B08E}" type="pres">
      <dgm:prSet presAssocID="{AC1EF249-BA8A-4DAA-B160-977B5A4B4907}" presName="sibTrans" presStyleCnt="0"/>
      <dgm:spPr/>
    </dgm:pt>
    <dgm:pt modelId="{D6AB0500-71E6-468A-9350-A052E09A96BE}" type="pres">
      <dgm:prSet presAssocID="{08E1B396-85B0-4552-A423-950EADEE1A71}" presName="compNode" presStyleCnt="0"/>
      <dgm:spPr/>
    </dgm:pt>
    <dgm:pt modelId="{B42F08A3-679F-4E14-AC78-FD4A906D3EBF}" type="pres">
      <dgm:prSet presAssocID="{08E1B396-85B0-4552-A423-950EADEE1A71}" presName="bgRect" presStyleLbl="bgShp" presStyleIdx="3" presStyleCnt="5"/>
      <dgm:spPr/>
    </dgm:pt>
    <dgm:pt modelId="{3807E511-FB13-4AA7-B0F3-939341F8E885}" type="pres">
      <dgm:prSet presAssocID="{08E1B396-85B0-4552-A423-950EADEE1A71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eedle"/>
        </a:ext>
      </dgm:extLst>
    </dgm:pt>
    <dgm:pt modelId="{33D5DF13-0D64-432F-AC8C-975F59DE2AA5}" type="pres">
      <dgm:prSet presAssocID="{08E1B396-85B0-4552-A423-950EADEE1A71}" presName="spaceRect" presStyleCnt="0"/>
      <dgm:spPr/>
    </dgm:pt>
    <dgm:pt modelId="{A6BD9427-6514-449A-9454-1433595F8AE0}" type="pres">
      <dgm:prSet presAssocID="{08E1B396-85B0-4552-A423-950EADEE1A71}" presName="parTx" presStyleLbl="revTx" presStyleIdx="3" presStyleCnt="5">
        <dgm:presLayoutVars>
          <dgm:chMax val="0"/>
          <dgm:chPref val="0"/>
        </dgm:presLayoutVars>
      </dgm:prSet>
      <dgm:spPr/>
    </dgm:pt>
    <dgm:pt modelId="{B2AC4D99-3197-4ED2-9544-2D186B6890C4}" type="pres">
      <dgm:prSet presAssocID="{8B7CDDB8-432E-4C2A-9B07-8D458F3B89A5}" presName="sibTrans" presStyleCnt="0"/>
      <dgm:spPr/>
    </dgm:pt>
    <dgm:pt modelId="{3F2C2ACE-7737-4CA3-93C4-2AE2DE015215}" type="pres">
      <dgm:prSet presAssocID="{70D416B5-672F-435D-8EF8-7E7E86464BE8}" presName="compNode" presStyleCnt="0"/>
      <dgm:spPr/>
    </dgm:pt>
    <dgm:pt modelId="{77FCC4BF-5B6A-4550-B078-B9E04949C769}" type="pres">
      <dgm:prSet presAssocID="{70D416B5-672F-435D-8EF8-7E7E86464BE8}" presName="bgRect" presStyleLbl="bgShp" presStyleIdx="4" presStyleCnt="5"/>
      <dgm:spPr/>
    </dgm:pt>
    <dgm:pt modelId="{31C72273-B987-4AB0-8341-FFA62B2D57C6}" type="pres">
      <dgm:prSet presAssocID="{70D416B5-672F-435D-8EF8-7E7E86464BE8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4A30D55A-3CEE-4ABF-919D-6A492311B2EC}" type="pres">
      <dgm:prSet presAssocID="{70D416B5-672F-435D-8EF8-7E7E86464BE8}" presName="spaceRect" presStyleCnt="0"/>
      <dgm:spPr/>
    </dgm:pt>
    <dgm:pt modelId="{646584F4-909A-49D3-89AE-DB2EA0B87D13}" type="pres">
      <dgm:prSet presAssocID="{70D416B5-672F-435D-8EF8-7E7E86464BE8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23204717-E446-485B-B58D-E89845A7B3C7}" type="presOf" srcId="{945A44E2-E3B6-4820-BD65-75102CCE3F6D}" destId="{89474AD7-6E15-4D3A-AEF8-8CD5611118A7}" srcOrd="0" destOrd="0" presId="urn:microsoft.com/office/officeart/2018/2/layout/IconVerticalSolidList"/>
    <dgm:cxn modelId="{29EBE51C-2719-4F5A-BB28-C36A6DD71B1B}" srcId="{D4B7D48A-E70D-477F-9292-034554ABC158}" destId="{9650ED50-2B4D-4BCD-AE54-69640E333CBA}" srcOrd="0" destOrd="0" parTransId="{FB083563-3432-4A27-8993-2A96469D0E55}" sibTransId="{AEA3210C-7CA1-4FF9-B6DE-8856F53BABB0}"/>
    <dgm:cxn modelId="{D2BBE136-86D0-4B97-ABB1-B27F67323A0F}" type="presOf" srcId="{70D416B5-672F-435D-8EF8-7E7E86464BE8}" destId="{646584F4-909A-49D3-89AE-DB2EA0B87D13}" srcOrd="0" destOrd="0" presId="urn:microsoft.com/office/officeart/2018/2/layout/IconVerticalSolidList"/>
    <dgm:cxn modelId="{61D0195D-8571-4F61-85F9-D493ED696584}" srcId="{D4B7D48A-E70D-477F-9292-034554ABC158}" destId="{A6BE1895-9483-436D-9BE3-505FEE28C0A1}" srcOrd="2" destOrd="0" parTransId="{F7AB0859-E21B-434F-8D63-57AA9E51DD81}" sibTransId="{AC1EF249-BA8A-4DAA-B160-977B5A4B4907}"/>
    <dgm:cxn modelId="{A51B8069-297F-419D-A111-0528FA50849E}" type="presOf" srcId="{9650ED50-2B4D-4BCD-AE54-69640E333CBA}" destId="{5014AB5C-7851-48AC-974F-0E8BD0C169D6}" srcOrd="0" destOrd="0" presId="urn:microsoft.com/office/officeart/2018/2/layout/IconVerticalSolidList"/>
    <dgm:cxn modelId="{753EC585-EECF-4F3B-A9A6-05E1453A6E1D}" srcId="{D4B7D48A-E70D-477F-9292-034554ABC158}" destId="{945A44E2-E3B6-4820-BD65-75102CCE3F6D}" srcOrd="1" destOrd="0" parTransId="{C7057898-C8CC-44F0-A031-6646C47805E3}" sibTransId="{6A1C74FF-90ED-45BA-ABC7-59821CCFED83}"/>
    <dgm:cxn modelId="{2EA82B89-1A6F-4D9A-A15C-A018D9F12814}" type="presOf" srcId="{A6BE1895-9483-436D-9BE3-505FEE28C0A1}" destId="{DC70AC1B-C471-41D4-92CA-2E7CE2AA37B6}" srcOrd="0" destOrd="0" presId="urn:microsoft.com/office/officeart/2018/2/layout/IconVerticalSolidList"/>
    <dgm:cxn modelId="{EF0E659B-8464-41DE-9B0C-B0B95DBCA3C4}" type="presOf" srcId="{08E1B396-85B0-4552-A423-950EADEE1A71}" destId="{A6BD9427-6514-449A-9454-1433595F8AE0}" srcOrd="0" destOrd="0" presId="urn:microsoft.com/office/officeart/2018/2/layout/IconVerticalSolidList"/>
    <dgm:cxn modelId="{F9FF32A0-384E-4399-BF65-8E6740ABFDCB}" srcId="{D4B7D48A-E70D-477F-9292-034554ABC158}" destId="{08E1B396-85B0-4552-A423-950EADEE1A71}" srcOrd="3" destOrd="0" parTransId="{1F273627-B168-4DB7-B379-645BDAE232A1}" sibTransId="{8B7CDDB8-432E-4C2A-9B07-8D458F3B89A5}"/>
    <dgm:cxn modelId="{D10D17C9-E583-4255-916D-8BE093016AFC}" srcId="{D4B7D48A-E70D-477F-9292-034554ABC158}" destId="{70D416B5-672F-435D-8EF8-7E7E86464BE8}" srcOrd="4" destOrd="0" parTransId="{0CC2430C-D4F2-48E9-88E5-02A3243A8DC6}" sibTransId="{B6F077E7-0806-4CBC-AB68-1659F393AE33}"/>
    <dgm:cxn modelId="{1C88D3E5-8664-4857-897A-223049AB5972}" type="presOf" srcId="{D4B7D48A-E70D-477F-9292-034554ABC158}" destId="{78F0FBAE-B161-48EB-97DF-73CA9C5E87FE}" srcOrd="0" destOrd="0" presId="urn:microsoft.com/office/officeart/2018/2/layout/IconVerticalSolidList"/>
    <dgm:cxn modelId="{89FC230F-3EA8-4CA6-A62F-D0EB00C0D6F7}" type="presParOf" srcId="{78F0FBAE-B161-48EB-97DF-73CA9C5E87FE}" destId="{01CC989F-0A52-426F-B1DB-32B1971E9C89}" srcOrd="0" destOrd="0" presId="urn:microsoft.com/office/officeart/2018/2/layout/IconVerticalSolidList"/>
    <dgm:cxn modelId="{EFEDE3A0-CD8E-468F-BA82-A373D990B5C9}" type="presParOf" srcId="{01CC989F-0A52-426F-B1DB-32B1971E9C89}" destId="{451A6E5F-FB92-4EB8-8C28-90FA05DBC50D}" srcOrd="0" destOrd="0" presId="urn:microsoft.com/office/officeart/2018/2/layout/IconVerticalSolidList"/>
    <dgm:cxn modelId="{885136CC-EA5B-4A7C-819C-8FBD9141AFBD}" type="presParOf" srcId="{01CC989F-0A52-426F-B1DB-32B1971E9C89}" destId="{E5ED0AE4-7FD5-4A1B-B7C6-A1D451F2E19E}" srcOrd="1" destOrd="0" presId="urn:microsoft.com/office/officeart/2018/2/layout/IconVerticalSolidList"/>
    <dgm:cxn modelId="{619FE5E5-D9DE-4D62-8A71-606F15E36BCA}" type="presParOf" srcId="{01CC989F-0A52-426F-B1DB-32B1971E9C89}" destId="{B1689449-AD3A-4B85-AADC-545E53F6A9EB}" srcOrd="2" destOrd="0" presId="urn:microsoft.com/office/officeart/2018/2/layout/IconVerticalSolidList"/>
    <dgm:cxn modelId="{FE0331B1-4E51-4A97-A754-AE48B7896152}" type="presParOf" srcId="{01CC989F-0A52-426F-B1DB-32B1971E9C89}" destId="{5014AB5C-7851-48AC-974F-0E8BD0C169D6}" srcOrd="3" destOrd="0" presId="urn:microsoft.com/office/officeart/2018/2/layout/IconVerticalSolidList"/>
    <dgm:cxn modelId="{5B76E852-E44F-470E-99FC-EBEE1DDA4CBC}" type="presParOf" srcId="{78F0FBAE-B161-48EB-97DF-73CA9C5E87FE}" destId="{F7FF0492-A51C-4F93-A7EE-86F9BDFAD171}" srcOrd="1" destOrd="0" presId="urn:microsoft.com/office/officeart/2018/2/layout/IconVerticalSolidList"/>
    <dgm:cxn modelId="{64E10CD2-9B00-4C71-9EA0-5CA854B32B65}" type="presParOf" srcId="{78F0FBAE-B161-48EB-97DF-73CA9C5E87FE}" destId="{02C252E9-BED0-4F9B-A332-DC1F6EA8DE2E}" srcOrd="2" destOrd="0" presId="urn:microsoft.com/office/officeart/2018/2/layout/IconVerticalSolidList"/>
    <dgm:cxn modelId="{3221A9A8-D5D6-4819-898B-0C72C508A923}" type="presParOf" srcId="{02C252E9-BED0-4F9B-A332-DC1F6EA8DE2E}" destId="{4CBFB1B0-4E48-4CC5-AB37-D5A02AB95556}" srcOrd="0" destOrd="0" presId="urn:microsoft.com/office/officeart/2018/2/layout/IconVerticalSolidList"/>
    <dgm:cxn modelId="{4B65C74C-B462-461B-8197-A7E484F9C05A}" type="presParOf" srcId="{02C252E9-BED0-4F9B-A332-DC1F6EA8DE2E}" destId="{4AC3D88A-F3F2-45A1-A59D-6562F48DC09E}" srcOrd="1" destOrd="0" presId="urn:microsoft.com/office/officeart/2018/2/layout/IconVerticalSolidList"/>
    <dgm:cxn modelId="{4305904A-96D9-4E10-A9B6-93C19D43A558}" type="presParOf" srcId="{02C252E9-BED0-4F9B-A332-DC1F6EA8DE2E}" destId="{E01DA241-01CE-4694-A983-A17445417BCF}" srcOrd="2" destOrd="0" presId="urn:microsoft.com/office/officeart/2018/2/layout/IconVerticalSolidList"/>
    <dgm:cxn modelId="{63F68630-F621-4B7B-95C3-AF0A931AC26E}" type="presParOf" srcId="{02C252E9-BED0-4F9B-A332-DC1F6EA8DE2E}" destId="{89474AD7-6E15-4D3A-AEF8-8CD5611118A7}" srcOrd="3" destOrd="0" presId="urn:microsoft.com/office/officeart/2018/2/layout/IconVerticalSolidList"/>
    <dgm:cxn modelId="{DA3DEFF8-C957-4572-B101-AFE70AF164AA}" type="presParOf" srcId="{78F0FBAE-B161-48EB-97DF-73CA9C5E87FE}" destId="{01C2EFC3-3603-430B-98F6-EA650181C9A0}" srcOrd="3" destOrd="0" presId="urn:microsoft.com/office/officeart/2018/2/layout/IconVerticalSolidList"/>
    <dgm:cxn modelId="{C6E8CAC9-A13D-470F-BB15-68490741AABC}" type="presParOf" srcId="{78F0FBAE-B161-48EB-97DF-73CA9C5E87FE}" destId="{1D1ED5ED-35B9-4503-9420-7B6F07D7345B}" srcOrd="4" destOrd="0" presId="urn:microsoft.com/office/officeart/2018/2/layout/IconVerticalSolidList"/>
    <dgm:cxn modelId="{958023B6-3744-4EB8-A35D-7D7E8F969A06}" type="presParOf" srcId="{1D1ED5ED-35B9-4503-9420-7B6F07D7345B}" destId="{68A3F7C5-7168-4D87-8D55-496F9FBA93AA}" srcOrd="0" destOrd="0" presId="urn:microsoft.com/office/officeart/2018/2/layout/IconVerticalSolidList"/>
    <dgm:cxn modelId="{F36BF98D-B324-400E-921D-17C3B1C7F19D}" type="presParOf" srcId="{1D1ED5ED-35B9-4503-9420-7B6F07D7345B}" destId="{943418AC-BDEC-4580-BDE6-111224647293}" srcOrd="1" destOrd="0" presId="urn:microsoft.com/office/officeart/2018/2/layout/IconVerticalSolidList"/>
    <dgm:cxn modelId="{CD5A32C1-C283-4BAE-9961-61F74D8712FD}" type="presParOf" srcId="{1D1ED5ED-35B9-4503-9420-7B6F07D7345B}" destId="{0C5B6EE5-D78B-4793-A230-14D7B358B226}" srcOrd="2" destOrd="0" presId="urn:microsoft.com/office/officeart/2018/2/layout/IconVerticalSolidList"/>
    <dgm:cxn modelId="{13539441-4FFC-4116-949C-7CD2FB6B78DC}" type="presParOf" srcId="{1D1ED5ED-35B9-4503-9420-7B6F07D7345B}" destId="{DC70AC1B-C471-41D4-92CA-2E7CE2AA37B6}" srcOrd="3" destOrd="0" presId="urn:microsoft.com/office/officeart/2018/2/layout/IconVerticalSolidList"/>
    <dgm:cxn modelId="{E80E5986-42FF-4600-8143-3616D8F663AD}" type="presParOf" srcId="{78F0FBAE-B161-48EB-97DF-73CA9C5E87FE}" destId="{81CE7D46-4A30-4508-9CE6-44FBBE14B08E}" srcOrd="5" destOrd="0" presId="urn:microsoft.com/office/officeart/2018/2/layout/IconVerticalSolidList"/>
    <dgm:cxn modelId="{F24B85F5-0B23-482C-9859-C70DC379CE20}" type="presParOf" srcId="{78F0FBAE-B161-48EB-97DF-73CA9C5E87FE}" destId="{D6AB0500-71E6-468A-9350-A052E09A96BE}" srcOrd="6" destOrd="0" presId="urn:microsoft.com/office/officeart/2018/2/layout/IconVerticalSolidList"/>
    <dgm:cxn modelId="{C05E4C66-951F-414A-8B99-12BCEA524289}" type="presParOf" srcId="{D6AB0500-71E6-468A-9350-A052E09A96BE}" destId="{B42F08A3-679F-4E14-AC78-FD4A906D3EBF}" srcOrd="0" destOrd="0" presId="urn:microsoft.com/office/officeart/2018/2/layout/IconVerticalSolidList"/>
    <dgm:cxn modelId="{9E63EA72-0F99-47FF-9D81-1FF8AEFE37A4}" type="presParOf" srcId="{D6AB0500-71E6-468A-9350-A052E09A96BE}" destId="{3807E511-FB13-4AA7-B0F3-939341F8E885}" srcOrd="1" destOrd="0" presId="urn:microsoft.com/office/officeart/2018/2/layout/IconVerticalSolidList"/>
    <dgm:cxn modelId="{582EFF17-B38C-433C-BAF5-8DA3ABC5D7EA}" type="presParOf" srcId="{D6AB0500-71E6-468A-9350-A052E09A96BE}" destId="{33D5DF13-0D64-432F-AC8C-975F59DE2AA5}" srcOrd="2" destOrd="0" presId="urn:microsoft.com/office/officeart/2018/2/layout/IconVerticalSolidList"/>
    <dgm:cxn modelId="{B7EAB430-27D9-4602-B87A-58D38FFF3465}" type="presParOf" srcId="{D6AB0500-71E6-468A-9350-A052E09A96BE}" destId="{A6BD9427-6514-449A-9454-1433595F8AE0}" srcOrd="3" destOrd="0" presId="urn:microsoft.com/office/officeart/2018/2/layout/IconVerticalSolidList"/>
    <dgm:cxn modelId="{5EAFE72C-ADEB-41D2-A3E8-F2404D7797DA}" type="presParOf" srcId="{78F0FBAE-B161-48EB-97DF-73CA9C5E87FE}" destId="{B2AC4D99-3197-4ED2-9544-2D186B6890C4}" srcOrd="7" destOrd="0" presId="urn:microsoft.com/office/officeart/2018/2/layout/IconVerticalSolidList"/>
    <dgm:cxn modelId="{43B1D334-DA91-4BAA-A001-C334796845E7}" type="presParOf" srcId="{78F0FBAE-B161-48EB-97DF-73CA9C5E87FE}" destId="{3F2C2ACE-7737-4CA3-93C4-2AE2DE015215}" srcOrd="8" destOrd="0" presId="urn:microsoft.com/office/officeart/2018/2/layout/IconVerticalSolidList"/>
    <dgm:cxn modelId="{09AD1C84-738B-4F9B-8FB2-D274C904361B}" type="presParOf" srcId="{3F2C2ACE-7737-4CA3-93C4-2AE2DE015215}" destId="{77FCC4BF-5B6A-4550-B078-B9E04949C769}" srcOrd="0" destOrd="0" presId="urn:microsoft.com/office/officeart/2018/2/layout/IconVerticalSolidList"/>
    <dgm:cxn modelId="{7D3B462A-127C-4C33-A4CB-66DDE6C6E2EF}" type="presParOf" srcId="{3F2C2ACE-7737-4CA3-93C4-2AE2DE015215}" destId="{31C72273-B987-4AB0-8341-FFA62B2D57C6}" srcOrd="1" destOrd="0" presId="urn:microsoft.com/office/officeart/2018/2/layout/IconVerticalSolidList"/>
    <dgm:cxn modelId="{63B7D725-1770-4C8E-A261-8B934EB625C0}" type="presParOf" srcId="{3F2C2ACE-7737-4CA3-93C4-2AE2DE015215}" destId="{4A30D55A-3CEE-4ABF-919D-6A492311B2EC}" srcOrd="2" destOrd="0" presId="urn:microsoft.com/office/officeart/2018/2/layout/IconVerticalSolidList"/>
    <dgm:cxn modelId="{36B1F23E-BA76-4E9E-BBF9-48E948793176}" type="presParOf" srcId="{3F2C2ACE-7737-4CA3-93C4-2AE2DE015215}" destId="{646584F4-909A-49D3-89AE-DB2EA0B87D1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AA7576C3-5225-4DD3-8A34-D1D20EEB5553}" type="doc">
      <dgm:prSet loTypeId="urn:microsoft.com/office/officeart/2005/8/layout/process5" loCatId="process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59494FDA-95DF-4D49-9615-703591BB544B}">
      <dgm:prSet/>
      <dgm:spPr/>
      <dgm:t>
        <a:bodyPr/>
        <a:lstStyle/>
        <a:p>
          <a:r>
            <a:rPr lang="en-US" b="0" i="0"/>
            <a:t>• Stop smoking (NHS, 2023).</a:t>
          </a:r>
          <a:endParaRPr lang="en-US"/>
        </a:p>
      </dgm:t>
    </dgm:pt>
    <dgm:pt modelId="{C7508079-A987-4149-80CD-34483C366B86}" type="parTrans" cxnId="{EF2F07AB-A909-401D-8835-1CB57C471A7C}">
      <dgm:prSet/>
      <dgm:spPr/>
      <dgm:t>
        <a:bodyPr/>
        <a:lstStyle/>
        <a:p>
          <a:endParaRPr lang="en-US"/>
        </a:p>
      </dgm:t>
    </dgm:pt>
    <dgm:pt modelId="{45322EB8-9D4A-4490-B471-F93798BD8F26}" type="sibTrans" cxnId="{EF2F07AB-A909-401D-8835-1CB57C471A7C}">
      <dgm:prSet/>
      <dgm:spPr/>
      <dgm:t>
        <a:bodyPr/>
        <a:lstStyle/>
        <a:p>
          <a:endParaRPr lang="en-US"/>
        </a:p>
      </dgm:t>
    </dgm:pt>
    <dgm:pt modelId="{BBDA0B28-E7FA-4C18-893A-073C96F44FE6}">
      <dgm:prSet/>
      <dgm:spPr/>
      <dgm:t>
        <a:bodyPr/>
        <a:lstStyle/>
        <a:p>
          <a:r>
            <a:rPr lang="en-US" b="0" i="0"/>
            <a:t>• Low-salt diet.</a:t>
          </a:r>
          <a:endParaRPr lang="en-US"/>
        </a:p>
      </dgm:t>
    </dgm:pt>
    <dgm:pt modelId="{5668B56B-4DC7-4AF2-B457-295E4F3CDB54}" type="parTrans" cxnId="{4B445707-7D4F-4814-94BE-5496704EFB03}">
      <dgm:prSet/>
      <dgm:spPr/>
      <dgm:t>
        <a:bodyPr/>
        <a:lstStyle/>
        <a:p>
          <a:endParaRPr lang="en-US"/>
        </a:p>
      </dgm:t>
    </dgm:pt>
    <dgm:pt modelId="{32AC7206-82D4-48DE-85EF-4B4E09EE252C}" type="sibTrans" cxnId="{4B445707-7D4F-4814-94BE-5496704EFB03}">
      <dgm:prSet/>
      <dgm:spPr/>
      <dgm:t>
        <a:bodyPr/>
        <a:lstStyle/>
        <a:p>
          <a:endParaRPr lang="en-US"/>
        </a:p>
      </dgm:t>
    </dgm:pt>
    <dgm:pt modelId="{4309B72E-B956-4F92-A471-339E96EACD83}">
      <dgm:prSet/>
      <dgm:spPr/>
      <dgm:t>
        <a:bodyPr/>
        <a:lstStyle/>
        <a:p>
          <a:r>
            <a:rPr lang="en-US" b="0" i="0"/>
            <a:t>• Light exercise (Jones and Holmes, 2020).</a:t>
          </a:r>
          <a:endParaRPr lang="en-US"/>
        </a:p>
      </dgm:t>
    </dgm:pt>
    <dgm:pt modelId="{D41462C3-450A-403C-A25C-F311C21DE822}" type="parTrans" cxnId="{C303DDFA-D8CC-4595-884C-7D13F5A0782A}">
      <dgm:prSet/>
      <dgm:spPr/>
      <dgm:t>
        <a:bodyPr/>
        <a:lstStyle/>
        <a:p>
          <a:endParaRPr lang="en-US"/>
        </a:p>
      </dgm:t>
    </dgm:pt>
    <dgm:pt modelId="{66C7BF2B-7486-42F9-9842-7E8C787C4813}" type="sibTrans" cxnId="{C303DDFA-D8CC-4595-884C-7D13F5A0782A}">
      <dgm:prSet/>
      <dgm:spPr/>
      <dgm:t>
        <a:bodyPr/>
        <a:lstStyle/>
        <a:p>
          <a:endParaRPr lang="en-US"/>
        </a:p>
      </dgm:t>
    </dgm:pt>
    <dgm:pt modelId="{8CA2397F-D0EE-4B6F-925D-E8DEF38FE5AE}">
      <dgm:prSet/>
      <dgm:spPr/>
      <dgm:t>
        <a:bodyPr/>
        <a:lstStyle/>
        <a:p>
          <a:r>
            <a:rPr lang="en-US" b="0" i="0"/>
            <a:t>• Weight management.</a:t>
          </a:r>
          <a:endParaRPr lang="en-US"/>
        </a:p>
      </dgm:t>
    </dgm:pt>
    <dgm:pt modelId="{8E739BED-31AC-4B06-BF7F-FE27CE802A43}" type="parTrans" cxnId="{AC1B6807-7B13-4A22-BF54-A903A4AB98EB}">
      <dgm:prSet/>
      <dgm:spPr/>
      <dgm:t>
        <a:bodyPr/>
        <a:lstStyle/>
        <a:p>
          <a:endParaRPr lang="en-US"/>
        </a:p>
      </dgm:t>
    </dgm:pt>
    <dgm:pt modelId="{646B2612-676D-4E86-9E91-8D975AF67361}" type="sibTrans" cxnId="{AC1B6807-7B13-4A22-BF54-A903A4AB98EB}">
      <dgm:prSet/>
      <dgm:spPr/>
      <dgm:t>
        <a:bodyPr/>
        <a:lstStyle/>
        <a:p>
          <a:endParaRPr lang="en-US"/>
        </a:p>
      </dgm:t>
    </dgm:pt>
    <dgm:pt modelId="{A25C9ABD-5F7B-420B-95C2-2E879B222D44}">
      <dgm:prSet/>
      <dgm:spPr/>
      <dgm:t>
        <a:bodyPr/>
        <a:lstStyle/>
        <a:p>
          <a:r>
            <a:rPr lang="en-US" b="0" i="0"/>
            <a:t>• Reduce alcohol intake.</a:t>
          </a:r>
          <a:endParaRPr lang="en-US"/>
        </a:p>
      </dgm:t>
    </dgm:pt>
    <dgm:pt modelId="{09D4B223-C5E1-46EA-8E36-CAA71A1160E9}" type="parTrans" cxnId="{357AD060-3E15-4533-B600-66ED993A8501}">
      <dgm:prSet/>
      <dgm:spPr/>
      <dgm:t>
        <a:bodyPr/>
        <a:lstStyle/>
        <a:p>
          <a:endParaRPr lang="en-US"/>
        </a:p>
      </dgm:t>
    </dgm:pt>
    <dgm:pt modelId="{9C3D8EC1-1392-43BA-8E2A-F9BA810C8F8F}" type="sibTrans" cxnId="{357AD060-3E15-4533-B600-66ED993A8501}">
      <dgm:prSet/>
      <dgm:spPr/>
      <dgm:t>
        <a:bodyPr/>
        <a:lstStyle/>
        <a:p>
          <a:endParaRPr lang="en-US"/>
        </a:p>
      </dgm:t>
    </dgm:pt>
    <dgm:pt modelId="{4DD35B44-0ABA-4099-8FF0-C99F8307FC27}" type="pres">
      <dgm:prSet presAssocID="{AA7576C3-5225-4DD3-8A34-D1D20EEB5553}" presName="diagram" presStyleCnt="0">
        <dgm:presLayoutVars>
          <dgm:dir/>
          <dgm:resizeHandles val="exact"/>
        </dgm:presLayoutVars>
      </dgm:prSet>
      <dgm:spPr/>
    </dgm:pt>
    <dgm:pt modelId="{757117D4-7A90-4170-9349-5C7E691B9E67}" type="pres">
      <dgm:prSet presAssocID="{59494FDA-95DF-4D49-9615-703591BB544B}" presName="node" presStyleLbl="node1" presStyleIdx="0" presStyleCnt="5">
        <dgm:presLayoutVars>
          <dgm:bulletEnabled val="1"/>
        </dgm:presLayoutVars>
      </dgm:prSet>
      <dgm:spPr/>
    </dgm:pt>
    <dgm:pt modelId="{DCA16254-5CF0-444A-8CFE-FFA81DF48880}" type="pres">
      <dgm:prSet presAssocID="{45322EB8-9D4A-4490-B471-F93798BD8F26}" presName="sibTrans" presStyleLbl="sibTrans2D1" presStyleIdx="0" presStyleCnt="4"/>
      <dgm:spPr/>
    </dgm:pt>
    <dgm:pt modelId="{111C0F08-58D5-4307-A279-4F7AD8072EE5}" type="pres">
      <dgm:prSet presAssocID="{45322EB8-9D4A-4490-B471-F93798BD8F26}" presName="connectorText" presStyleLbl="sibTrans2D1" presStyleIdx="0" presStyleCnt="4"/>
      <dgm:spPr/>
    </dgm:pt>
    <dgm:pt modelId="{74821C67-7E8E-43CE-B70C-202E828DDF47}" type="pres">
      <dgm:prSet presAssocID="{BBDA0B28-E7FA-4C18-893A-073C96F44FE6}" presName="node" presStyleLbl="node1" presStyleIdx="1" presStyleCnt="5">
        <dgm:presLayoutVars>
          <dgm:bulletEnabled val="1"/>
        </dgm:presLayoutVars>
      </dgm:prSet>
      <dgm:spPr/>
    </dgm:pt>
    <dgm:pt modelId="{75231AFA-482D-4844-BE7F-CD43E670897C}" type="pres">
      <dgm:prSet presAssocID="{32AC7206-82D4-48DE-85EF-4B4E09EE252C}" presName="sibTrans" presStyleLbl="sibTrans2D1" presStyleIdx="1" presStyleCnt="4"/>
      <dgm:spPr/>
    </dgm:pt>
    <dgm:pt modelId="{0549C476-DCE9-42E1-AB0C-ED671E022671}" type="pres">
      <dgm:prSet presAssocID="{32AC7206-82D4-48DE-85EF-4B4E09EE252C}" presName="connectorText" presStyleLbl="sibTrans2D1" presStyleIdx="1" presStyleCnt="4"/>
      <dgm:spPr/>
    </dgm:pt>
    <dgm:pt modelId="{A2AD1B0A-71F0-4206-B877-6873FB1430E7}" type="pres">
      <dgm:prSet presAssocID="{4309B72E-B956-4F92-A471-339E96EACD83}" presName="node" presStyleLbl="node1" presStyleIdx="2" presStyleCnt="5">
        <dgm:presLayoutVars>
          <dgm:bulletEnabled val="1"/>
        </dgm:presLayoutVars>
      </dgm:prSet>
      <dgm:spPr/>
    </dgm:pt>
    <dgm:pt modelId="{547E0095-2E29-40FC-9790-83A5F0748B06}" type="pres">
      <dgm:prSet presAssocID="{66C7BF2B-7486-42F9-9842-7E8C787C4813}" presName="sibTrans" presStyleLbl="sibTrans2D1" presStyleIdx="2" presStyleCnt="4"/>
      <dgm:spPr/>
    </dgm:pt>
    <dgm:pt modelId="{CE3FBD73-DD87-45C3-B108-B4CB85B056D2}" type="pres">
      <dgm:prSet presAssocID="{66C7BF2B-7486-42F9-9842-7E8C787C4813}" presName="connectorText" presStyleLbl="sibTrans2D1" presStyleIdx="2" presStyleCnt="4"/>
      <dgm:spPr/>
    </dgm:pt>
    <dgm:pt modelId="{369B04DB-9628-45C1-A05A-70CB4CEECDED}" type="pres">
      <dgm:prSet presAssocID="{8CA2397F-D0EE-4B6F-925D-E8DEF38FE5AE}" presName="node" presStyleLbl="node1" presStyleIdx="3" presStyleCnt="5">
        <dgm:presLayoutVars>
          <dgm:bulletEnabled val="1"/>
        </dgm:presLayoutVars>
      </dgm:prSet>
      <dgm:spPr/>
    </dgm:pt>
    <dgm:pt modelId="{4AC91FDE-E0D0-494C-BA44-6D15E09BCCD5}" type="pres">
      <dgm:prSet presAssocID="{646B2612-676D-4E86-9E91-8D975AF67361}" presName="sibTrans" presStyleLbl="sibTrans2D1" presStyleIdx="3" presStyleCnt="4"/>
      <dgm:spPr/>
    </dgm:pt>
    <dgm:pt modelId="{E1703B7B-BEB0-42A2-8B45-F4332D24C63D}" type="pres">
      <dgm:prSet presAssocID="{646B2612-676D-4E86-9E91-8D975AF67361}" presName="connectorText" presStyleLbl="sibTrans2D1" presStyleIdx="3" presStyleCnt="4"/>
      <dgm:spPr/>
    </dgm:pt>
    <dgm:pt modelId="{A7CF04C9-F2F9-4787-BCBE-136D2D685FB4}" type="pres">
      <dgm:prSet presAssocID="{A25C9ABD-5F7B-420B-95C2-2E879B222D44}" presName="node" presStyleLbl="node1" presStyleIdx="4" presStyleCnt="5">
        <dgm:presLayoutVars>
          <dgm:bulletEnabled val="1"/>
        </dgm:presLayoutVars>
      </dgm:prSet>
      <dgm:spPr/>
    </dgm:pt>
  </dgm:ptLst>
  <dgm:cxnLst>
    <dgm:cxn modelId="{1C9ECF01-773B-428F-BE13-2FE5423BC800}" type="presOf" srcId="{A25C9ABD-5F7B-420B-95C2-2E879B222D44}" destId="{A7CF04C9-F2F9-4787-BCBE-136D2D685FB4}" srcOrd="0" destOrd="0" presId="urn:microsoft.com/office/officeart/2005/8/layout/process5"/>
    <dgm:cxn modelId="{AC1B6807-7B13-4A22-BF54-A903A4AB98EB}" srcId="{AA7576C3-5225-4DD3-8A34-D1D20EEB5553}" destId="{8CA2397F-D0EE-4B6F-925D-E8DEF38FE5AE}" srcOrd="3" destOrd="0" parTransId="{8E739BED-31AC-4B06-BF7F-FE27CE802A43}" sibTransId="{646B2612-676D-4E86-9E91-8D975AF67361}"/>
    <dgm:cxn modelId="{4B445707-7D4F-4814-94BE-5496704EFB03}" srcId="{AA7576C3-5225-4DD3-8A34-D1D20EEB5553}" destId="{BBDA0B28-E7FA-4C18-893A-073C96F44FE6}" srcOrd="1" destOrd="0" parTransId="{5668B56B-4DC7-4AF2-B457-295E4F3CDB54}" sibTransId="{32AC7206-82D4-48DE-85EF-4B4E09EE252C}"/>
    <dgm:cxn modelId="{CBF5220D-CDA6-41A7-B37F-7F1F2FA60C9B}" type="presOf" srcId="{45322EB8-9D4A-4490-B471-F93798BD8F26}" destId="{DCA16254-5CF0-444A-8CFE-FFA81DF48880}" srcOrd="0" destOrd="0" presId="urn:microsoft.com/office/officeart/2005/8/layout/process5"/>
    <dgm:cxn modelId="{16BF0119-3DD6-404D-BB54-5E9ECB7902BE}" type="presOf" srcId="{AA7576C3-5225-4DD3-8A34-D1D20EEB5553}" destId="{4DD35B44-0ABA-4099-8FF0-C99F8307FC27}" srcOrd="0" destOrd="0" presId="urn:microsoft.com/office/officeart/2005/8/layout/process5"/>
    <dgm:cxn modelId="{5C76521F-27E8-44CD-AEED-2E3797AA1F89}" type="presOf" srcId="{45322EB8-9D4A-4490-B471-F93798BD8F26}" destId="{111C0F08-58D5-4307-A279-4F7AD8072EE5}" srcOrd="1" destOrd="0" presId="urn:microsoft.com/office/officeart/2005/8/layout/process5"/>
    <dgm:cxn modelId="{525F7A5C-A899-4580-9278-BD09823F744B}" type="presOf" srcId="{66C7BF2B-7486-42F9-9842-7E8C787C4813}" destId="{547E0095-2E29-40FC-9790-83A5F0748B06}" srcOrd="0" destOrd="0" presId="urn:microsoft.com/office/officeart/2005/8/layout/process5"/>
    <dgm:cxn modelId="{357AD060-3E15-4533-B600-66ED993A8501}" srcId="{AA7576C3-5225-4DD3-8A34-D1D20EEB5553}" destId="{A25C9ABD-5F7B-420B-95C2-2E879B222D44}" srcOrd="4" destOrd="0" parTransId="{09D4B223-C5E1-46EA-8E36-CAA71A1160E9}" sibTransId="{9C3D8EC1-1392-43BA-8E2A-F9BA810C8F8F}"/>
    <dgm:cxn modelId="{B9EE3846-FCB1-46CC-838C-EDE8EA7DD51B}" type="presOf" srcId="{4309B72E-B956-4F92-A471-339E96EACD83}" destId="{A2AD1B0A-71F0-4206-B877-6873FB1430E7}" srcOrd="0" destOrd="0" presId="urn:microsoft.com/office/officeart/2005/8/layout/process5"/>
    <dgm:cxn modelId="{870AF247-BFB7-4BE0-BF19-77257D44ED14}" type="presOf" srcId="{BBDA0B28-E7FA-4C18-893A-073C96F44FE6}" destId="{74821C67-7E8E-43CE-B70C-202E828DDF47}" srcOrd="0" destOrd="0" presId="urn:microsoft.com/office/officeart/2005/8/layout/process5"/>
    <dgm:cxn modelId="{2D2B0148-06B6-4DA5-A85B-41FCD4E19B0A}" type="presOf" srcId="{8CA2397F-D0EE-4B6F-925D-E8DEF38FE5AE}" destId="{369B04DB-9628-45C1-A05A-70CB4CEECDED}" srcOrd="0" destOrd="0" presId="urn:microsoft.com/office/officeart/2005/8/layout/process5"/>
    <dgm:cxn modelId="{E56ED89A-CCD6-40E8-AAE6-B2870E3E2EDC}" type="presOf" srcId="{646B2612-676D-4E86-9E91-8D975AF67361}" destId="{E1703B7B-BEB0-42A2-8B45-F4332D24C63D}" srcOrd="1" destOrd="0" presId="urn:microsoft.com/office/officeart/2005/8/layout/process5"/>
    <dgm:cxn modelId="{C16A7D9E-1188-46F7-A0CE-65DCDF943901}" type="presOf" srcId="{59494FDA-95DF-4D49-9615-703591BB544B}" destId="{757117D4-7A90-4170-9349-5C7E691B9E67}" srcOrd="0" destOrd="0" presId="urn:microsoft.com/office/officeart/2005/8/layout/process5"/>
    <dgm:cxn modelId="{A4769BA7-17F8-4863-AF40-396F7A86318D}" type="presOf" srcId="{32AC7206-82D4-48DE-85EF-4B4E09EE252C}" destId="{0549C476-DCE9-42E1-AB0C-ED671E022671}" srcOrd="1" destOrd="0" presId="urn:microsoft.com/office/officeart/2005/8/layout/process5"/>
    <dgm:cxn modelId="{EF2F07AB-A909-401D-8835-1CB57C471A7C}" srcId="{AA7576C3-5225-4DD3-8A34-D1D20EEB5553}" destId="{59494FDA-95DF-4D49-9615-703591BB544B}" srcOrd="0" destOrd="0" parTransId="{C7508079-A987-4149-80CD-34483C366B86}" sibTransId="{45322EB8-9D4A-4490-B471-F93798BD8F26}"/>
    <dgm:cxn modelId="{2776C5AD-4CC5-4B61-99A7-09C42712B63C}" type="presOf" srcId="{646B2612-676D-4E86-9E91-8D975AF67361}" destId="{4AC91FDE-E0D0-494C-BA44-6D15E09BCCD5}" srcOrd="0" destOrd="0" presId="urn:microsoft.com/office/officeart/2005/8/layout/process5"/>
    <dgm:cxn modelId="{1481F8C6-B899-48BC-9528-2C156D204932}" type="presOf" srcId="{32AC7206-82D4-48DE-85EF-4B4E09EE252C}" destId="{75231AFA-482D-4844-BE7F-CD43E670897C}" srcOrd="0" destOrd="0" presId="urn:microsoft.com/office/officeart/2005/8/layout/process5"/>
    <dgm:cxn modelId="{BEEFBBD9-CF43-449D-8866-648B05FD1531}" type="presOf" srcId="{66C7BF2B-7486-42F9-9842-7E8C787C4813}" destId="{CE3FBD73-DD87-45C3-B108-B4CB85B056D2}" srcOrd="1" destOrd="0" presId="urn:microsoft.com/office/officeart/2005/8/layout/process5"/>
    <dgm:cxn modelId="{C303DDFA-D8CC-4595-884C-7D13F5A0782A}" srcId="{AA7576C3-5225-4DD3-8A34-D1D20EEB5553}" destId="{4309B72E-B956-4F92-A471-339E96EACD83}" srcOrd="2" destOrd="0" parTransId="{D41462C3-450A-403C-A25C-F311C21DE822}" sibTransId="{66C7BF2B-7486-42F9-9842-7E8C787C4813}"/>
    <dgm:cxn modelId="{01C08F85-5297-4156-BAA9-D274092D636A}" type="presParOf" srcId="{4DD35B44-0ABA-4099-8FF0-C99F8307FC27}" destId="{757117D4-7A90-4170-9349-5C7E691B9E67}" srcOrd="0" destOrd="0" presId="urn:microsoft.com/office/officeart/2005/8/layout/process5"/>
    <dgm:cxn modelId="{D3A226D9-9C75-470B-AA2E-4984003C688C}" type="presParOf" srcId="{4DD35B44-0ABA-4099-8FF0-C99F8307FC27}" destId="{DCA16254-5CF0-444A-8CFE-FFA81DF48880}" srcOrd="1" destOrd="0" presId="urn:microsoft.com/office/officeart/2005/8/layout/process5"/>
    <dgm:cxn modelId="{20692202-469B-418D-BE03-F351FFC3BA2B}" type="presParOf" srcId="{DCA16254-5CF0-444A-8CFE-FFA81DF48880}" destId="{111C0F08-58D5-4307-A279-4F7AD8072EE5}" srcOrd="0" destOrd="0" presId="urn:microsoft.com/office/officeart/2005/8/layout/process5"/>
    <dgm:cxn modelId="{61716A72-711D-49CE-8923-C8E92CEF0140}" type="presParOf" srcId="{4DD35B44-0ABA-4099-8FF0-C99F8307FC27}" destId="{74821C67-7E8E-43CE-B70C-202E828DDF47}" srcOrd="2" destOrd="0" presId="urn:microsoft.com/office/officeart/2005/8/layout/process5"/>
    <dgm:cxn modelId="{A67631AB-0A2E-4F8D-B4BD-5381F959EF59}" type="presParOf" srcId="{4DD35B44-0ABA-4099-8FF0-C99F8307FC27}" destId="{75231AFA-482D-4844-BE7F-CD43E670897C}" srcOrd="3" destOrd="0" presId="urn:microsoft.com/office/officeart/2005/8/layout/process5"/>
    <dgm:cxn modelId="{1D95079B-D665-4197-A6DD-1BA71029C906}" type="presParOf" srcId="{75231AFA-482D-4844-BE7F-CD43E670897C}" destId="{0549C476-DCE9-42E1-AB0C-ED671E022671}" srcOrd="0" destOrd="0" presId="urn:microsoft.com/office/officeart/2005/8/layout/process5"/>
    <dgm:cxn modelId="{245EA8B6-B6C8-4D46-BFFB-F76C7790224B}" type="presParOf" srcId="{4DD35B44-0ABA-4099-8FF0-C99F8307FC27}" destId="{A2AD1B0A-71F0-4206-B877-6873FB1430E7}" srcOrd="4" destOrd="0" presId="urn:microsoft.com/office/officeart/2005/8/layout/process5"/>
    <dgm:cxn modelId="{F36E3B06-C21F-4A59-B7C1-619C5B41509E}" type="presParOf" srcId="{4DD35B44-0ABA-4099-8FF0-C99F8307FC27}" destId="{547E0095-2E29-40FC-9790-83A5F0748B06}" srcOrd="5" destOrd="0" presId="urn:microsoft.com/office/officeart/2005/8/layout/process5"/>
    <dgm:cxn modelId="{75652B8B-9656-4F19-93F3-5110EF90F740}" type="presParOf" srcId="{547E0095-2E29-40FC-9790-83A5F0748B06}" destId="{CE3FBD73-DD87-45C3-B108-B4CB85B056D2}" srcOrd="0" destOrd="0" presId="urn:microsoft.com/office/officeart/2005/8/layout/process5"/>
    <dgm:cxn modelId="{1376B025-7638-473F-BCBF-054BFBE17C1D}" type="presParOf" srcId="{4DD35B44-0ABA-4099-8FF0-C99F8307FC27}" destId="{369B04DB-9628-45C1-A05A-70CB4CEECDED}" srcOrd="6" destOrd="0" presId="urn:microsoft.com/office/officeart/2005/8/layout/process5"/>
    <dgm:cxn modelId="{BAC7592A-2399-48C8-B897-B318C7FEF451}" type="presParOf" srcId="{4DD35B44-0ABA-4099-8FF0-C99F8307FC27}" destId="{4AC91FDE-E0D0-494C-BA44-6D15E09BCCD5}" srcOrd="7" destOrd="0" presId="urn:microsoft.com/office/officeart/2005/8/layout/process5"/>
    <dgm:cxn modelId="{24DFD257-12A8-4DB5-A7CC-0320EA121C47}" type="presParOf" srcId="{4AC91FDE-E0D0-494C-BA44-6D15E09BCCD5}" destId="{E1703B7B-BEB0-42A2-8B45-F4332D24C63D}" srcOrd="0" destOrd="0" presId="urn:microsoft.com/office/officeart/2005/8/layout/process5"/>
    <dgm:cxn modelId="{F74FBC13-CD59-440C-9642-F5E0A1C6DF19}" type="presParOf" srcId="{4DD35B44-0ABA-4099-8FF0-C99F8307FC27}" destId="{A7CF04C9-F2F9-4787-BCBE-136D2D685FB4}" srcOrd="8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26A6B327-BF4A-4DB6-BE85-9E1A363AC9D9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7C943C62-49A4-40EA-8894-F0D185406A9D}">
      <dgm:prSet/>
      <dgm:spPr/>
      <dgm:t>
        <a:bodyPr/>
        <a:lstStyle/>
        <a:p>
          <a:r>
            <a:rPr lang="en-US" b="0" i="0"/>
            <a:t>• Clear communication (Green, 2018).</a:t>
          </a:r>
          <a:endParaRPr lang="en-US"/>
        </a:p>
      </dgm:t>
    </dgm:pt>
    <dgm:pt modelId="{0C03B181-C252-4EB0-8B9B-58E7FE11B0EF}" type="parTrans" cxnId="{69FFFBF9-759A-47B9-947A-7E847408A5E5}">
      <dgm:prSet/>
      <dgm:spPr/>
      <dgm:t>
        <a:bodyPr/>
        <a:lstStyle/>
        <a:p>
          <a:endParaRPr lang="en-US"/>
        </a:p>
      </dgm:t>
    </dgm:pt>
    <dgm:pt modelId="{DB6BB145-1DB2-494B-87E4-DEC35F569FE2}" type="sibTrans" cxnId="{69FFFBF9-759A-47B9-947A-7E847408A5E5}">
      <dgm:prSet/>
      <dgm:spPr/>
      <dgm:t>
        <a:bodyPr/>
        <a:lstStyle/>
        <a:p>
          <a:endParaRPr lang="en-US"/>
        </a:p>
      </dgm:t>
    </dgm:pt>
    <dgm:pt modelId="{B36B1E48-6727-4BE7-8E61-432C2B620141}">
      <dgm:prSet/>
      <dgm:spPr/>
      <dgm:t>
        <a:bodyPr/>
        <a:lstStyle/>
        <a:p>
          <a:r>
            <a:rPr lang="en-US" b="0" i="0"/>
            <a:t>• Health literacy support.</a:t>
          </a:r>
          <a:endParaRPr lang="en-US"/>
        </a:p>
      </dgm:t>
    </dgm:pt>
    <dgm:pt modelId="{14610EAE-F36F-4B63-8901-17D80C702578}" type="parTrans" cxnId="{D6F47E0D-1583-4363-B064-EE3145235EBA}">
      <dgm:prSet/>
      <dgm:spPr/>
      <dgm:t>
        <a:bodyPr/>
        <a:lstStyle/>
        <a:p>
          <a:endParaRPr lang="en-US"/>
        </a:p>
      </dgm:t>
    </dgm:pt>
    <dgm:pt modelId="{F6ECE947-B2D3-42DC-A12B-2E59B2B16F86}" type="sibTrans" cxnId="{D6F47E0D-1583-4363-B064-EE3145235EBA}">
      <dgm:prSet/>
      <dgm:spPr/>
      <dgm:t>
        <a:bodyPr/>
        <a:lstStyle/>
        <a:p>
          <a:endParaRPr lang="en-US"/>
        </a:p>
      </dgm:t>
    </dgm:pt>
    <dgm:pt modelId="{844CD899-496D-486D-AF6C-4E54222C64BD}">
      <dgm:prSet/>
      <dgm:spPr/>
      <dgm:t>
        <a:bodyPr/>
        <a:lstStyle/>
        <a:p>
          <a:r>
            <a:rPr lang="en-US" b="0" i="0"/>
            <a:t>• Shared decision-making.</a:t>
          </a:r>
          <a:endParaRPr lang="en-US"/>
        </a:p>
      </dgm:t>
    </dgm:pt>
    <dgm:pt modelId="{DE3C8A3B-7FEC-45A1-81F9-A63CCF44C710}" type="parTrans" cxnId="{033A1456-69E4-4F74-BECC-EA34D0E6C297}">
      <dgm:prSet/>
      <dgm:spPr/>
      <dgm:t>
        <a:bodyPr/>
        <a:lstStyle/>
        <a:p>
          <a:endParaRPr lang="en-US"/>
        </a:p>
      </dgm:t>
    </dgm:pt>
    <dgm:pt modelId="{B0B6E42D-3638-45FE-81E6-E23FAE7D17C4}" type="sibTrans" cxnId="{033A1456-69E4-4F74-BECC-EA34D0E6C297}">
      <dgm:prSet/>
      <dgm:spPr/>
      <dgm:t>
        <a:bodyPr/>
        <a:lstStyle/>
        <a:p>
          <a:endParaRPr lang="en-US"/>
        </a:p>
      </dgm:t>
    </dgm:pt>
    <dgm:pt modelId="{59D1D12A-3440-4BC2-B33A-DD4572DC93D5}">
      <dgm:prSet/>
      <dgm:spPr/>
      <dgm:t>
        <a:bodyPr/>
        <a:lstStyle/>
        <a:p>
          <a:r>
            <a:rPr lang="en-US" b="0" i="0"/>
            <a:t>• MDT: GP, nurse, physio, dietitian, pharmacist.</a:t>
          </a:r>
          <a:endParaRPr lang="en-US"/>
        </a:p>
      </dgm:t>
    </dgm:pt>
    <dgm:pt modelId="{9AA20D4D-A728-433A-B158-B928659E3998}" type="parTrans" cxnId="{9B4B91D5-BB01-4FD0-BFBC-6B08D8A3C9B4}">
      <dgm:prSet/>
      <dgm:spPr/>
      <dgm:t>
        <a:bodyPr/>
        <a:lstStyle/>
        <a:p>
          <a:endParaRPr lang="en-US"/>
        </a:p>
      </dgm:t>
    </dgm:pt>
    <dgm:pt modelId="{9C9F4AC8-51E4-4C14-B374-ED149E4F48F8}" type="sibTrans" cxnId="{9B4B91D5-BB01-4FD0-BFBC-6B08D8A3C9B4}">
      <dgm:prSet/>
      <dgm:spPr/>
      <dgm:t>
        <a:bodyPr/>
        <a:lstStyle/>
        <a:p>
          <a:endParaRPr lang="en-US"/>
        </a:p>
      </dgm:t>
    </dgm:pt>
    <dgm:pt modelId="{44C6037F-17A6-4117-AEEF-29EEBB75953B}">
      <dgm:prSet/>
      <dgm:spPr/>
      <dgm:t>
        <a:bodyPr/>
        <a:lstStyle/>
        <a:p>
          <a:r>
            <a:rPr lang="en-US" b="0" i="0"/>
            <a:t>• Reduces hospital admissions.</a:t>
          </a:r>
          <a:endParaRPr lang="en-US"/>
        </a:p>
      </dgm:t>
    </dgm:pt>
    <dgm:pt modelId="{07B9E35D-8D0E-4ECA-A5A9-4E6D80EE14A2}" type="parTrans" cxnId="{F3104C4B-A345-46B9-8453-A24E88BE2BD5}">
      <dgm:prSet/>
      <dgm:spPr/>
      <dgm:t>
        <a:bodyPr/>
        <a:lstStyle/>
        <a:p>
          <a:endParaRPr lang="en-US"/>
        </a:p>
      </dgm:t>
    </dgm:pt>
    <dgm:pt modelId="{9AACC538-E54D-450D-B540-F91EA71AB581}" type="sibTrans" cxnId="{F3104C4B-A345-46B9-8453-A24E88BE2BD5}">
      <dgm:prSet/>
      <dgm:spPr/>
      <dgm:t>
        <a:bodyPr/>
        <a:lstStyle/>
        <a:p>
          <a:endParaRPr lang="en-US"/>
        </a:p>
      </dgm:t>
    </dgm:pt>
    <dgm:pt modelId="{5AD3D9BB-0BA6-4949-8FEA-9295D385EBA9}" type="pres">
      <dgm:prSet presAssocID="{26A6B327-BF4A-4DB6-BE85-9E1A363AC9D9}" presName="vert0" presStyleCnt="0">
        <dgm:presLayoutVars>
          <dgm:dir/>
          <dgm:animOne val="branch"/>
          <dgm:animLvl val="lvl"/>
        </dgm:presLayoutVars>
      </dgm:prSet>
      <dgm:spPr/>
    </dgm:pt>
    <dgm:pt modelId="{2C47E151-DB4C-4831-ACEF-6A16F694B03D}" type="pres">
      <dgm:prSet presAssocID="{7C943C62-49A4-40EA-8894-F0D185406A9D}" presName="thickLine" presStyleLbl="alignNode1" presStyleIdx="0" presStyleCnt="5"/>
      <dgm:spPr/>
    </dgm:pt>
    <dgm:pt modelId="{CE78D384-5AD9-4069-8936-6AE2A524E202}" type="pres">
      <dgm:prSet presAssocID="{7C943C62-49A4-40EA-8894-F0D185406A9D}" presName="horz1" presStyleCnt="0"/>
      <dgm:spPr/>
    </dgm:pt>
    <dgm:pt modelId="{2FBE06F1-4F56-4E2C-B75D-103A5DE6CF1C}" type="pres">
      <dgm:prSet presAssocID="{7C943C62-49A4-40EA-8894-F0D185406A9D}" presName="tx1" presStyleLbl="revTx" presStyleIdx="0" presStyleCnt="5"/>
      <dgm:spPr/>
    </dgm:pt>
    <dgm:pt modelId="{BFE517C8-45BC-44E2-B0ED-6F08C1DB4BD9}" type="pres">
      <dgm:prSet presAssocID="{7C943C62-49A4-40EA-8894-F0D185406A9D}" presName="vert1" presStyleCnt="0"/>
      <dgm:spPr/>
    </dgm:pt>
    <dgm:pt modelId="{2E79EAC1-7E10-40A2-AB49-1FCD5BE0933B}" type="pres">
      <dgm:prSet presAssocID="{B36B1E48-6727-4BE7-8E61-432C2B620141}" presName="thickLine" presStyleLbl="alignNode1" presStyleIdx="1" presStyleCnt="5"/>
      <dgm:spPr/>
    </dgm:pt>
    <dgm:pt modelId="{0DDE380F-B90B-4EEA-AA3B-7504166AF49E}" type="pres">
      <dgm:prSet presAssocID="{B36B1E48-6727-4BE7-8E61-432C2B620141}" presName="horz1" presStyleCnt="0"/>
      <dgm:spPr/>
    </dgm:pt>
    <dgm:pt modelId="{EF78392F-2256-475A-B7AA-14E7F00DF2E1}" type="pres">
      <dgm:prSet presAssocID="{B36B1E48-6727-4BE7-8E61-432C2B620141}" presName="tx1" presStyleLbl="revTx" presStyleIdx="1" presStyleCnt="5"/>
      <dgm:spPr/>
    </dgm:pt>
    <dgm:pt modelId="{AAE9997B-0F2D-48A9-AD64-E473FB404D86}" type="pres">
      <dgm:prSet presAssocID="{B36B1E48-6727-4BE7-8E61-432C2B620141}" presName="vert1" presStyleCnt="0"/>
      <dgm:spPr/>
    </dgm:pt>
    <dgm:pt modelId="{5CBBD427-C12B-42A1-9F7D-625B8536D0DB}" type="pres">
      <dgm:prSet presAssocID="{844CD899-496D-486D-AF6C-4E54222C64BD}" presName="thickLine" presStyleLbl="alignNode1" presStyleIdx="2" presStyleCnt="5"/>
      <dgm:spPr/>
    </dgm:pt>
    <dgm:pt modelId="{8B668A2A-0A4A-4BE1-890C-AA5DF8493798}" type="pres">
      <dgm:prSet presAssocID="{844CD899-496D-486D-AF6C-4E54222C64BD}" presName="horz1" presStyleCnt="0"/>
      <dgm:spPr/>
    </dgm:pt>
    <dgm:pt modelId="{F63A89CA-D727-4AA0-A270-7BE832A10B87}" type="pres">
      <dgm:prSet presAssocID="{844CD899-496D-486D-AF6C-4E54222C64BD}" presName="tx1" presStyleLbl="revTx" presStyleIdx="2" presStyleCnt="5"/>
      <dgm:spPr/>
    </dgm:pt>
    <dgm:pt modelId="{9CE80942-3B88-4AB2-BE81-57A08F0E8104}" type="pres">
      <dgm:prSet presAssocID="{844CD899-496D-486D-AF6C-4E54222C64BD}" presName="vert1" presStyleCnt="0"/>
      <dgm:spPr/>
    </dgm:pt>
    <dgm:pt modelId="{C5F6D290-BFA7-490D-BFDF-9128E7CA27D0}" type="pres">
      <dgm:prSet presAssocID="{59D1D12A-3440-4BC2-B33A-DD4572DC93D5}" presName="thickLine" presStyleLbl="alignNode1" presStyleIdx="3" presStyleCnt="5"/>
      <dgm:spPr/>
    </dgm:pt>
    <dgm:pt modelId="{618A7FF5-D600-4441-935C-287F0ED6CDAC}" type="pres">
      <dgm:prSet presAssocID="{59D1D12A-3440-4BC2-B33A-DD4572DC93D5}" presName="horz1" presStyleCnt="0"/>
      <dgm:spPr/>
    </dgm:pt>
    <dgm:pt modelId="{9509E44F-5128-4470-B6A3-A640654443C2}" type="pres">
      <dgm:prSet presAssocID="{59D1D12A-3440-4BC2-B33A-DD4572DC93D5}" presName="tx1" presStyleLbl="revTx" presStyleIdx="3" presStyleCnt="5"/>
      <dgm:spPr/>
    </dgm:pt>
    <dgm:pt modelId="{387697AF-FA86-4C6F-83E1-D83AEA8777AA}" type="pres">
      <dgm:prSet presAssocID="{59D1D12A-3440-4BC2-B33A-DD4572DC93D5}" presName="vert1" presStyleCnt="0"/>
      <dgm:spPr/>
    </dgm:pt>
    <dgm:pt modelId="{6039C810-78C3-4ABE-AFC0-466DD4EF0B21}" type="pres">
      <dgm:prSet presAssocID="{44C6037F-17A6-4117-AEEF-29EEBB75953B}" presName="thickLine" presStyleLbl="alignNode1" presStyleIdx="4" presStyleCnt="5"/>
      <dgm:spPr/>
    </dgm:pt>
    <dgm:pt modelId="{D96BF141-5E5E-41D2-897D-41478D288FD1}" type="pres">
      <dgm:prSet presAssocID="{44C6037F-17A6-4117-AEEF-29EEBB75953B}" presName="horz1" presStyleCnt="0"/>
      <dgm:spPr/>
    </dgm:pt>
    <dgm:pt modelId="{5A0A6BBD-8E80-4622-B9F6-7062B3EDB887}" type="pres">
      <dgm:prSet presAssocID="{44C6037F-17A6-4117-AEEF-29EEBB75953B}" presName="tx1" presStyleLbl="revTx" presStyleIdx="4" presStyleCnt="5"/>
      <dgm:spPr/>
    </dgm:pt>
    <dgm:pt modelId="{03565DDE-F2E7-4373-8C0F-30C8238A54AD}" type="pres">
      <dgm:prSet presAssocID="{44C6037F-17A6-4117-AEEF-29EEBB75953B}" presName="vert1" presStyleCnt="0"/>
      <dgm:spPr/>
    </dgm:pt>
  </dgm:ptLst>
  <dgm:cxnLst>
    <dgm:cxn modelId="{7DA00B07-0ECC-4CEC-9983-B755ACB77DA0}" type="presOf" srcId="{44C6037F-17A6-4117-AEEF-29EEBB75953B}" destId="{5A0A6BBD-8E80-4622-B9F6-7062B3EDB887}" srcOrd="0" destOrd="0" presId="urn:microsoft.com/office/officeart/2008/layout/LinedList"/>
    <dgm:cxn modelId="{D6F47E0D-1583-4363-B064-EE3145235EBA}" srcId="{26A6B327-BF4A-4DB6-BE85-9E1A363AC9D9}" destId="{B36B1E48-6727-4BE7-8E61-432C2B620141}" srcOrd="1" destOrd="0" parTransId="{14610EAE-F36F-4B63-8901-17D80C702578}" sibTransId="{F6ECE947-B2D3-42DC-A12B-2E59B2B16F86}"/>
    <dgm:cxn modelId="{2CA6A71B-94D1-42BC-ACD6-671C39BE0D41}" type="presOf" srcId="{26A6B327-BF4A-4DB6-BE85-9E1A363AC9D9}" destId="{5AD3D9BB-0BA6-4949-8FEA-9295D385EBA9}" srcOrd="0" destOrd="0" presId="urn:microsoft.com/office/officeart/2008/layout/LinedList"/>
    <dgm:cxn modelId="{70E87068-196A-4740-AD99-60722D8D0E59}" type="presOf" srcId="{59D1D12A-3440-4BC2-B33A-DD4572DC93D5}" destId="{9509E44F-5128-4470-B6A3-A640654443C2}" srcOrd="0" destOrd="0" presId="urn:microsoft.com/office/officeart/2008/layout/LinedList"/>
    <dgm:cxn modelId="{F3104C4B-A345-46B9-8453-A24E88BE2BD5}" srcId="{26A6B327-BF4A-4DB6-BE85-9E1A363AC9D9}" destId="{44C6037F-17A6-4117-AEEF-29EEBB75953B}" srcOrd="4" destOrd="0" parTransId="{07B9E35D-8D0E-4ECA-A5A9-4E6D80EE14A2}" sibTransId="{9AACC538-E54D-450D-B540-F91EA71AB581}"/>
    <dgm:cxn modelId="{033A1456-69E4-4F74-BECC-EA34D0E6C297}" srcId="{26A6B327-BF4A-4DB6-BE85-9E1A363AC9D9}" destId="{844CD899-496D-486D-AF6C-4E54222C64BD}" srcOrd="2" destOrd="0" parTransId="{DE3C8A3B-7FEC-45A1-81F9-A63CCF44C710}" sibTransId="{B0B6E42D-3638-45FE-81E6-E23FAE7D17C4}"/>
    <dgm:cxn modelId="{92AA44A5-098F-40B5-ADD1-B17044E84BFC}" type="presOf" srcId="{844CD899-496D-486D-AF6C-4E54222C64BD}" destId="{F63A89CA-D727-4AA0-A270-7BE832A10B87}" srcOrd="0" destOrd="0" presId="urn:microsoft.com/office/officeart/2008/layout/LinedList"/>
    <dgm:cxn modelId="{9FACBCB1-3791-4394-860F-FEC83B86D617}" type="presOf" srcId="{7C943C62-49A4-40EA-8894-F0D185406A9D}" destId="{2FBE06F1-4F56-4E2C-B75D-103A5DE6CF1C}" srcOrd="0" destOrd="0" presId="urn:microsoft.com/office/officeart/2008/layout/LinedList"/>
    <dgm:cxn modelId="{91DE04C6-53F4-43BF-AE76-09D753997005}" type="presOf" srcId="{B36B1E48-6727-4BE7-8E61-432C2B620141}" destId="{EF78392F-2256-475A-B7AA-14E7F00DF2E1}" srcOrd="0" destOrd="0" presId="urn:microsoft.com/office/officeart/2008/layout/LinedList"/>
    <dgm:cxn modelId="{9B4B91D5-BB01-4FD0-BFBC-6B08D8A3C9B4}" srcId="{26A6B327-BF4A-4DB6-BE85-9E1A363AC9D9}" destId="{59D1D12A-3440-4BC2-B33A-DD4572DC93D5}" srcOrd="3" destOrd="0" parTransId="{9AA20D4D-A728-433A-B158-B928659E3998}" sibTransId="{9C9F4AC8-51E4-4C14-B374-ED149E4F48F8}"/>
    <dgm:cxn modelId="{69FFFBF9-759A-47B9-947A-7E847408A5E5}" srcId="{26A6B327-BF4A-4DB6-BE85-9E1A363AC9D9}" destId="{7C943C62-49A4-40EA-8894-F0D185406A9D}" srcOrd="0" destOrd="0" parTransId="{0C03B181-C252-4EB0-8B9B-58E7FE11B0EF}" sibTransId="{DB6BB145-1DB2-494B-87E4-DEC35F569FE2}"/>
    <dgm:cxn modelId="{A5BA20FD-3041-409D-AA0A-8AAB7D48C38C}" type="presParOf" srcId="{5AD3D9BB-0BA6-4949-8FEA-9295D385EBA9}" destId="{2C47E151-DB4C-4831-ACEF-6A16F694B03D}" srcOrd="0" destOrd="0" presId="urn:microsoft.com/office/officeart/2008/layout/LinedList"/>
    <dgm:cxn modelId="{AA30D0DC-E945-46E8-83D3-DFC15218888F}" type="presParOf" srcId="{5AD3D9BB-0BA6-4949-8FEA-9295D385EBA9}" destId="{CE78D384-5AD9-4069-8936-6AE2A524E202}" srcOrd="1" destOrd="0" presId="urn:microsoft.com/office/officeart/2008/layout/LinedList"/>
    <dgm:cxn modelId="{651E7529-780D-48F0-82B5-AA945B7BF9DE}" type="presParOf" srcId="{CE78D384-5AD9-4069-8936-6AE2A524E202}" destId="{2FBE06F1-4F56-4E2C-B75D-103A5DE6CF1C}" srcOrd="0" destOrd="0" presId="urn:microsoft.com/office/officeart/2008/layout/LinedList"/>
    <dgm:cxn modelId="{D8C738AA-744F-40E3-8CAF-BE3A2D16A4FB}" type="presParOf" srcId="{CE78D384-5AD9-4069-8936-6AE2A524E202}" destId="{BFE517C8-45BC-44E2-B0ED-6F08C1DB4BD9}" srcOrd="1" destOrd="0" presId="urn:microsoft.com/office/officeart/2008/layout/LinedList"/>
    <dgm:cxn modelId="{4B69164E-C69A-43CF-8C29-B04AF65F6DEE}" type="presParOf" srcId="{5AD3D9BB-0BA6-4949-8FEA-9295D385EBA9}" destId="{2E79EAC1-7E10-40A2-AB49-1FCD5BE0933B}" srcOrd="2" destOrd="0" presId="urn:microsoft.com/office/officeart/2008/layout/LinedList"/>
    <dgm:cxn modelId="{28E6CECA-FAA0-4E49-BC2E-A6C62BEEFCE0}" type="presParOf" srcId="{5AD3D9BB-0BA6-4949-8FEA-9295D385EBA9}" destId="{0DDE380F-B90B-4EEA-AA3B-7504166AF49E}" srcOrd="3" destOrd="0" presId="urn:microsoft.com/office/officeart/2008/layout/LinedList"/>
    <dgm:cxn modelId="{88F04197-1606-42FE-8F43-F8DF81E1D843}" type="presParOf" srcId="{0DDE380F-B90B-4EEA-AA3B-7504166AF49E}" destId="{EF78392F-2256-475A-B7AA-14E7F00DF2E1}" srcOrd="0" destOrd="0" presId="urn:microsoft.com/office/officeart/2008/layout/LinedList"/>
    <dgm:cxn modelId="{31A30063-D28E-4A11-A1C8-632D002A776D}" type="presParOf" srcId="{0DDE380F-B90B-4EEA-AA3B-7504166AF49E}" destId="{AAE9997B-0F2D-48A9-AD64-E473FB404D86}" srcOrd="1" destOrd="0" presId="urn:microsoft.com/office/officeart/2008/layout/LinedList"/>
    <dgm:cxn modelId="{C2EB35FB-438F-4F61-8176-2D09D389194B}" type="presParOf" srcId="{5AD3D9BB-0BA6-4949-8FEA-9295D385EBA9}" destId="{5CBBD427-C12B-42A1-9F7D-625B8536D0DB}" srcOrd="4" destOrd="0" presId="urn:microsoft.com/office/officeart/2008/layout/LinedList"/>
    <dgm:cxn modelId="{FF51D854-00BF-406C-98DD-FB7C72FD9385}" type="presParOf" srcId="{5AD3D9BB-0BA6-4949-8FEA-9295D385EBA9}" destId="{8B668A2A-0A4A-4BE1-890C-AA5DF8493798}" srcOrd="5" destOrd="0" presId="urn:microsoft.com/office/officeart/2008/layout/LinedList"/>
    <dgm:cxn modelId="{9923AD8A-5E85-447E-8D25-5F79D92D3CC6}" type="presParOf" srcId="{8B668A2A-0A4A-4BE1-890C-AA5DF8493798}" destId="{F63A89CA-D727-4AA0-A270-7BE832A10B87}" srcOrd="0" destOrd="0" presId="urn:microsoft.com/office/officeart/2008/layout/LinedList"/>
    <dgm:cxn modelId="{AC497E02-D294-4B4C-9076-8FEA29898DEA}" type="presParOf" srcId="{8B668A2A-0A4A-4BE1-890C-AA5DF8493798}" destId="{9CE80942-3B88-4AB2-BE81-57A08F0E8104}" srcOrd="1" destOrd="0" presId="urn:microsoft.com/office/officeart/2008/layout/LinedList"/>
    <dgm:cxn modelId="{90044EFA-E890-4317-80C1-54A8F81B0777}" type="presParOf" srcId="{5AD3D9BB-0BA6-4949-8FEA-9295D385EBA9}" destId="{C5F6D290-BFA7-490D-BFDF-9128E7CA27D0}" srcOrd="6" destOrd="0" presId="urn:microsoft.com/office/officeart/2008/layout/LinedList"/>
    <dgm:cxn modelId="{8DC74397-2ED9-4D6B-B545-F0AD987C3C30}" type="presParOf" srcId="{5AD3D9BB-0BA6-4949-8FEA-9295D385EBA9}" destId="{618A7FF5-D600-4441-935C-287F0ED6CDAC}" srcOrd="7" destOrd="0" presId="urn:microsoft.com/office/officeart/2008/layout/LinedList"/>
    <dgm:cxn modelId="{94A356DB-5A25-49BD-98DD-7DD6C715CF91}" type="presParOf" srcId="{618A7FF5-D600-4441-935C-287F0ED6CDAC}" destId="{9509E44F-5128-4470-B6A3-A640654443C2}" srcOrd="0" destOrd="0" presId="urn:microsoft.com/office/officeart/2008/layout/LinedList"/>
    <dgm:cxn modelId="{5D0406EF-6BA1-4669-A0DF-15BBF75C9436}" type="presParOf" srcId="{618A7FF5-D600-4441-935C-287F0ED6CDAC}" destId="{387697AF-FA86-4C6F-83E1-D83AEA8777AA}" srcOrd="1" destOrd="0" presId="urn:microsoft.com/office/officeart/2008/layout/LinedList"/>
    <dgm:cxn modelId="{81980CD8-894C-4C76-8F09-17D884EE57AE}" type="presParOf" srcId="{5AD3D9BB-0BA6-4949-8FEA-9295D385EBA9}" destId="{6039C810-78C3-4ABE-AFC0-466DD4EF0B21}" srcOrd="8" destOrd="0" presId="urn:microsoft.com/office/officeart/2008/layout/LinedList"/>
    <dgm:cxn modelId="{89BC415A-7410-4A26-B170-705352C880E0}" type="presParOf" srcId="{5AD3D9BB-0BA6-4949-8FEA-9295D385EBA9}" destId="{D96BF141-5E5E-41D2-897D-41478D288FD1}" srcOrd="9" destOrd="0" presId="urn:microsoft.com/office/officeart/2008/layout/LinedList"/>
    <dgm:cxn modelId="{99CA0EE3-2568-49B4-9D9B-EBC3B5315AC6}" type="presParOf" srcId="{D96BF141-5E5E-41D2-897D-41478D288FD1}" destId="{5A0A6BBD-8E80-4622-B9F6-7062B3EDB887}" srcOrd="0" destOrd="0" presId="urn:microsoft.com/office/officeart/2008/layout/LinedList"/>
    <dgm:cxn modelId="{99FAFC60-6701-4A49-BD49-EAD9751F18DB}" type="presParOf" srcId="{D96BF141-5E5E-41D2-897D-41478D288FD1}" destId="{03565DDE-F2E7-4373-8C0F-30C8238A54AD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BD81E968-D7C1-408B-BFCF-383FE0765A70}" type="doc">
      <dgm:prSet loTypeId="urn:microsoft.com/office/officeart/2005/8/layout/vList2" loCatId="list" qsTypeId="urn:microsoft.com/office/officeart/2005/8/quickstyle/simple2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20AF0264-4BDB-432E-995F-CA3415BA35FD}">
      <dgm:prSet custT="1"/>
      <dgm:spPr/>
      <dgm:t>
        <a:bodyPr/>
        <a:lstStyle/>
        <a:p>
          <a:r>
            <a:rPr lang="en-US" sz="1600" b="0" i="0" dirty="0"/>
            <a:t>• Autonomy &amp; consent (Tarrant, 2017).</a:t>
          </a:r>
          <a:endParaRPr lang="en-US" sz="1600" dirty="0"/>
        </a:p>
      </dgm:t>
    </dgm:pt>
    <dgm:pt modelId="{DDF664BE-2555-4E42-89A6-855F0445BB55}" type="parTrans" cxnId="{452C63B5-1C87-4A8F-92B7-8DC1463FE0ED}">
      <dgm:prSet/>
      <dgm:spPr/>
      <dgm:t>
        <a:bodyPr/>
        <a:lstStyle/>
        <a:p>
          <a:endParaRPr lang="en-US"/>
        </a:p>
      </dgm:t>
    </dgm:pt>
    <dgm:pt modelId="{A085CCF5-8940-41D3-BF94-AF0ED2C28866}" type="sibTrans" cxnId="{452C63B5-1C87-4A8F-92B7-8DC1463FE0ED}">
      <dgm:prSet/>
      <dgm:spPr/>
      <dgm:t>
        <a:bodyPr/>
        <a:lstStyle/>
        <a:p>
          <a:endParaRPr lang="en-US"/>
        </a:p>
      </dgm:t>
    </dgm:pt>
    <dgm:pt modelId="{8A119C9C-D5DA-468F-8DF3-4ECC537C52A8}">
      <dgm:prSet custT="1"/>
      <dgm:spPr/>
      <dgm:t>
        <a:bodyPr/>
        <a:lstStyle/>
        <a:p>
          <a:r>
            <a:rPr lang="en-US" sz="1600" b="0" i="0" dirty="0"/>
            <a:t>• Confidentiality (GDPR).</a:t>
          </a:r>
          <a:endParaRPr lang="en-US" sz="1600" dirty="0"/>
        </a:p>
      </dgm:t>
    </dgm:pt>
    <dgm:pt modelId="{FE6211B5-3042-48D3-9BB1-A408596D654F}" type="parTrans" cxnId="{DDB4821B-28EB-4440-BF03-92A5B47AB69C}">
      <dgm:prSet/>
      <dgm:spPr/>
      <dgm:t>
        <a:bodyPr/>
        <a:lstStyle/>
        <a:p>
          <a:endParaRPr lang="en-US"/>
        </a:p>
      </dgm:t>
    </dgm:pt>
    <dgm:pt modelId="{A8B6878D-2421-4995-8733-77F3AF28CCCB}" type="sibTrans" cxnId="{DDB4821B-28EB-4440-BF03-92A5B47AB69C}">
      <dgm:prSet/>
      <dgm:spPr/>
      <dgm:t>
        <a:bodyPr/>
        <a:lstStyle/>
        <a:p>
          <a:endParaRPr lang="en-US"/>
        </a:p>
      </dgm:t>
    </dgm:pt>
    <dgm:pt modelId="{207745F9-3918-440F-A64B-6C112F3CD3B2}">
      <dgm:prSet custT="1"/>
      <dgm:spPr/>
      <dgm:t>
        <a:bodyPr/>
        <a:lstStyle/>
        <a:p>
          <a:r>
            <a:rPr lang="en-US" sz="1600" b="0" i="0" dirty="0"/>
            <a:t>• Beneficence &amp; non-maleficence </a:t>
          </a:r>
          <a:r>
            <a:rPr lang="en-GB" sz="1600" dirty="0"/>
            <a:t>(Beauchamp and Childress, 2019).</a:t>
          </a:r>
          <a:endParaRPr lang="en-US" sz="1600" dirty="0"/>
        </a:p>
      </dgm:t>
    </dgm:pt>
    <dgm:pt modelId="{774AD6A6-7AC1-4822-BED5-82E3DE69B3E8}" type="parTrans" cxnId="{D4A35614-DEE1-4346-97C9-D79A74FF6EA0}">
      <dgm:prSet/>
      <dgm:spPr/>
      <dgm:t>
        <a:bodyPr/>
        <a:lstStyle/>
        <a:p>
          <a:endParaRPr lang="en-US"/>
        </a:p>
      </dgm:t>
    </dgm:pt>
    <dgm:pt modelId="{36BD5D67-F36A-4F41-A258-24D4F565A2AC}" type="sibTrans" cxnId="{D4A35614-DEE1-4346-97C9-D79A74FF6EA0}">
      <dgm:prSet/>
      <dgm:spPr/>
      <dgm:t>
        <a:bodyPr/>
        <a:lstStyle/>
        <a:p>
          <a:endParaRPr lang="en-US"/>
        </a:p>
      </dgm:t>
    </dgm:pt>
    <dgm:pt modelId="{D736D469-A9CF-4EF7-B54A-5FFDD7A7C07F}">
      <dgm:prSet custT="1"/>
      <dgm:spPr/>
      <dgm:t>
        <a:bodyPr/>
        <a:lstStyle/>
        <a:p>
          <a:r>
            <a:rPr lang="en-US" sz="1600" b="0" i="0" dirty="0"/>
            <a:t>• Equity of access (Brotherton and Parker, 2013).</a:t>
          </a:r>
          <a:endParaRPr lang="en-US" sz="1600" dirty="0"/>
        </a:p>
      </dgm:t>
    </dgm:pt>
    <dgm:pt modelId="{633F5A6D-C422-4F99-BC8E-C10FC025681C}" type="parTrans" cxnId="{C207CA6D-1CA2-4792-A256-B8525E5A621A}">
      <dgm:prSet/>
      <dgm:spPr/>
      <dgm:t>
        <a:bodyPr/>
        <a:lstStyle/>
        <a:p>
          <a:endParaRPr lang="en-US"/>
        </a:p>
      </dgm:t>
    </dgm:pt>
    <dgm:pt modelId="{D7D1D973-6973-4256-B294-1D68281C4CDF}" type="sibTrans" cxnId="{C207CA6D-1CA2-4792-A256-B8525E5A621A}">
      <dgm:prSet/>
      <dgm:spPr/>
      <dgm:t>
        <a:bodyPr/>
        <a:lstStyle/>
        <a:p>
          <a:endParaRPr lang="en-US"/>
        </a:p>
      </dgm:t>
    </dgm:pt>
    <dgm:pt modelId="{28C33507-DBA6-4C76-A51B-E26480ADA2DD}" type="pres">
      <dgm:prSet presAssocID="{BD81E968-D7C1-408B-BFCF-383FE0765A70}" presName="linear" presStyleCnt="0">
        <dgm:presLayoutVars>
          <dgm:animLvl val="lvl"/>
          <dgm:resizeHandles val="exact"/>
        </dgm:presLayoutVars>
      </dgm:prSet>
      <dgm:spPr/>
    </dgm:pt>
    <dgm:pt modelId="{111E18E2-E463-47E9-8E79-34180B2733E7}" type="pres">
      <dgm:prSet presAssocID="{20AF0264-4BDB-432E-995F-CA3415BA35FD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B1DE279D-B2F1-400A-985D-8E626F8DF443}" type="pres">
      <dgm:prSet presAssocID="{A085CCF5-8940-41D3-BF94-AF0ED2C28866}" presName="spacer" presStyleCnt="0"/>
      <dgm:spPr/>
    </dgm:pt>
    <dgm:pt modelId="{A09DBB97-8824-42D8-BCF1-9056F3EA5708}" type="pres">
      <dgm:prSet presAssocID="{8A119C9C-D5DA-468F-8DF3-4ECC537C52A8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3EE1FFDA-043B-4DD0-BB1E-DF520062CA27}" type="pres">
      <dgm:prSet presAssocID="{A8B6878D-2421-4995-8733-77F3AF28CCCB}" presName="spacer" presStyleCnt="0"/>
      <dgm:spPr/>
    </dgm:pt>
    <dgm:pt modelId="{E53DAD89-277D-4574-8F56-308A8EB28382}" type="pres">
      <dgm:prSet presAssocID="{207745F9-3918-440F-A64B-6C112F3CD3B2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AF2CE6F3-CC4E-4BF9-BB74-A892BDC82742}" type="pres">
      <dgm:prSet presAssocID="{36BD5D67-F36A-4F41-A258-24D4F565A2AC}" presName="spacer" presStyleCnt="0"/>
      <dgm:spPr/>
    </dgm:pt>
    <dgm:pt modelId="{C16218AD-A378-4BE6-9262-1CE1BAE24CB6}" type="pres">
      <dgm:prSet presAssocID="{D736D469-A9CF-4EF7-B54A-5FFDD7A7C07F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D4A35614-DEE1-4346-97C9-D79A74FF6EA0}" srcId="{BD81E968-D7C1-408B-BFCF-383FE0765A70}" destId="{207745F9-3918-440F-A64B-6C112F3CD3B2}" srcOrd="2" destOrd="0" parTransId="{774AD6A6-7AC1-4822-BED5-82E3DE69B3E8}" sibTransId="{36BD5D67-F36A-4F41-A258-24D4F565A2AC}"/>
    <dgm:cxn modelId="{DDB4821B-28EB-4440-BF03-92A5B47AB69C}" srcId="{BD81E968-D7C1-408B-BFCF-383FE0765A70}" destId="{8A119C9C-D5DA-468F-8DF3-4ECC537C52A8}" srcOrd="1" destOrd="0" parTransId="{FE6211B5-3042-48D3-9BB1-A408596D654F}" sibTransId="{A8B6878D-2421-4995-8733-77F3AF28CCCB}"/>
    <dgm:cxn modelId="{C207CA6D-1CA2-4792-A256-B8525E5A621A}" srcId="{BD81E968-D7C1-408B-BFCF-383FE0765A70}" destId="{D736D469-A9CF-4EF7-B54A-5FFDD7A7C07F}" srcOrd="3" destOrd="0" parTransId="{633F5A6D-C422-4F99-BC8E-C10FC025681C}" sibTransId="{D7D1D973-6973-4256-B294-1D68281C4CDF}"/>
    <dgm:cxn modelId="{A65D0472-011E-4920-B02D-C557D3825AD2}" type="presOf" srcId="{BD81E968-D7C1-408B-BFCF-383FE0765A70}" destId="{28C33507-DBA6-4C76-A51B-E26480ADA2DD}" srcOrd="0" destOrd="0" presId="urn:microsoft.com/office/officeart/2005/8/layout/vList2"/>
    <dgm:cxn modelId="{AD6F1179-BA5F-46ED-9A56-371BFDD16F48}" type="presOf" srcId="{207745F9-3918-440F-A64B-6C112F3CD3B2}" destId="{E53DAD89-277D-4574-8F56-308A8EB28382}" srcOrd="0" destOrd="0" presId="urn:microsoft.com/office/officeart/2005/8/layout/vList2"/>
    <dgm:cxn modelId="{680332AF-5D92-4BC8-B468-89C12F8FE7C9}" type="presOf" srcId="{8A119C9C-D5DA-468F-8DF3-4ECC537C52A8}" destId="{A09DBB97-8824-42D8-BCF1-9056F3EA5708}" srcOrd="0" destOrd="0" presId="urn:microsoft.com/office/officeart/2005/8/layout/vList2"/>
    <dgm:cxn modelId="{452C63B5-1C87-4A8F-92B7-8DC1463FE0ED}" srcId="{BD81E968-D7C1-408B-BFCF-383FE0765A70}" destId="{20AF0264-4BDB-432E-995F-CA3415BA35FD}" srcOrd="0" destOrd="0" parTransId="{DDF664BE-2555-4E42-89A6-855F0445BB55}" sibTransId="{A085CCF5-8940-41D3-BF94-AF0ED2C28866}"/>
    <dgm:cxn modelId="{9FB76EF7-159F-448A-8D16-FC888C7C64C5}" type="presOf" srcId="{D736D469-A9CF-4EF7-B54A-5FFDD7A7C07F}" destId="{C16218AD-A378-4BE6-9262-1CE1BAE24CB6}" srcOrd="0" destOrd="0" presId="urn:microsoft.com/office/officeart/2005/8/layout/vList2"/>
    <dgm:cxn modelId="{35CD93FA-3971-45F2-BA85-07CFC0F6FEC9}" type="presOf" srcId="{20AF0264-4BDB-432E-995F-CA3415BA35FD}" destId="{111E18E2-E463-47E9-8E79-34180B2733E7}" srcOrd="0" destOrd="0" presId="urn:microsoft.com/office/officeart/2005/8/layout/vList2"/>
    <dgm:cxn modelId="{1CE0A12E-EFE3-45E4-878F-D132D66BBA16}" type="presParOf" srcId="{28C33507-DBA6-4C76-A51B-E26480ADA2DD}" destId="{111E18E2-E463-47E9-8E79-34180B2733E7}" srcOrd="0" destOrd="0" presId="urn:microsoft.com/office/officeart/2005/8/layout/vList2"/>
    <dgm:cxn modelId="{4460CC8C-DC78-43C2-BC41-63794E56247C}" type="presParOf" srcId="{28C33507-DBA6-4C76-A51B-E26480ADA2DD}" destId="{B1DE279D-B2F1-400A-985D-8E626F8DF443}" srcOrd="1" destOrd="0" presId="urn:microsoft.com/office/officeart/2005/8/layout/vList2"/>
    <dgm:cxn modelId="{5C520ACF-70DD-4DDC-9F32-7EF9751B5ED0}" type="presParOf" srcId="{28C33507-DBA6-4C76-A51B-E26480ADA2DD}" destId="{A09DBB97-8824-42D8-BCF1-9056F3EA5708}" srcOrd="2" destOrd="0" presId="urn:microsoft.com/office/officeart/2005/8/layout/vList2"/>
    <dgm:cxn modelId="{30217B4F-DE4D-4578-9375-9440B1727746}" type="presParOf" srcId="{28C33507-DBA6-4C76-A51B-E26480ADA2DD}" destId="{3EE1FFDA-043B-4DD0-BB1E-DF520062CA27}" srcOrd="3" destOrd="0" presId="urn:microsoft.com/office/officeart/2005/8/layout/vList2"/>
    <dgm:cxn modelId="{B7C25C44-E339-474C-BB9A-32B95F3850B3}" type="presParOf" srcId="{28C33507-DBA6-4C76-A51B-E26480ADA2DD}" destId="{E53DAD89-277D-4574-8F56-308A8EB28382}" srcOrd="4" destOrd="0" presId="urn:microsoft.com/office/officeart/2005/8/layout/vList2"/>
    <dgm:cxn modelId="{0BCF2773-F006-42EC-B31D-1B2E3AFF8C38}" type="presParOf" srcId="{28C33507-DBA6-4C76-A51B-E26480ADA2DD}" destId="{AF2CE6F3-CC4E-4BF9-BB74-A892BDC82742}" srcOrd="5" destOrd="0" presId="urn:microsoft.com/office/officeart/2005/8/layout/vList2"/>
    <dgm:cxn modelId="{800E24AE-38F3-4FCB-B4CA-799091468235}" type="presParOf" srcId="{28C33507-DBA6-4C76-A51B-E26480ADA2DD}" destId="{C16218AD-A378-4BE6-9262-1CE1BAE24CB6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8F0E7F29-8938-43D3-8387-14BEED89C973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A0E43C22-BD73-4DBC-855D-BAE261A93AA9}">
      <dgm:prSet/>
      <dgm:spPr/>
      <dgm:t>
        <a:bodyPr/>
        <a:lstStyle/>
        <a:p>
          <a:r>
            <a:rPr lang="en-US" b="0" i="0"/>
            <a:t>• Anatomy &amp; physiology reviewed.</a:t>
          </a:r>
          <a:endParaRPr lang="en-US"/>
        </a:p>
      </dgm:t>
    </dgm:pt>
    <dgm:pt modelId="{B8F57E30-12E2-4BE8-84B6-784088223B72}" type="parTrans" cxnId="{2DAC4080-710D-4758-B897-595A84DD523D}">
      <dgm:prSet/>
      <dgm:spPr/>
      <dgm:t>
        <a:bodyPr/>
        <a:lstStyle/>
        <a:p>
          <a:endParaRPr lang="en-US"/>
        </a:p>
      </dgm:t>
    </dgm:pt>
    <dgm:pt modelId="{C656A305-F2CA-4F4B-A6B2-7EA2509EE4E0}" type="sibTrans" cxnId="{2DAC4080-710D-4758-B897-595A84DD523D}">
      <dgm:prSet/>
      <dgm:spPr/>
      <dgm:t>
        <a:bodyPr/>
        <a:lstStyle/>
        <a:p>
          <a:endParaRPr lang="en-US"/>
        </a:p>
      </dgm:t>
    </dgm:pt>
    <dgm:pt modelId="{310E2950-9201-40CA-A108-FF6D63293379}">
      <dgm:prSet/>
      <dgm:spPr/>
      <dgm:t>
        <a:bodyPr/>
        <a:lstStyle/>
        <a:p>
          <a:r>
            <a:rPr lang="en-US" b="0" i="0"/>
            <a:t>• HF pathophysiology (Porth, 2015).</a:t>
          </a:r>
          <a:endParaRPr lang="en-US"/>
        </a:p>
      </dgm:t>
    </dgm:pt>
    <dgm:pt modelId="{47D7D229-BB78-4B00-B21E-8905C872565B}" type="parTrans" cxnId="{CF2C1CA7-7FC4-4F3B-B3FF-8B6BA6B3DBA3}">
      <dgm:prSet/>
      <dgm:spPr/>
      <dgm:t>
        <a:bodyPr/>
        <a:lstStyle/>
        <a:p>
          <a:endParaRPr lang="en-US"/>
        </a:p>
      </dgm:t>
    </dgm:pt>
    <dgm:pt modelId="{F437E8DE-C4A0-4CC7-9297-D27D5138F4F0}" type="sibTrans" cxnId="{CF2C1CA7-7FC4-4F3B-B3FF-8B6BA6B3DBA3}">
      <dgm:prSet/>
      <dgm:spPr/>
      <dgm:t>
        <a:bodyPr/>
        <a:lstStyle/>
        <a:p>
          <a:endParaRPr lang="en-US"/>
        </a:p>
      </dgm:t>
    </dgm:pt>
    <dgm:pt modelId="{C2BD2D94-1DAF-4CA0-B71B-716A12F8B85B}">
      <dgm:prSet/>
      <dgm:spPr/>
      <dgm:t>
        <a:bodyPr/>
        <a:lstStyle/>
        <a:p>
          <a:r>
            <a:rPr lang="en-US" b="0" i="0"/>
            <a:t>• Fictional case.</a:t>
          </a:r>
          <a:endParaRPr lang="en-US"/>
        </a:p>
      </dgm:t>
    </dgm:pt>
    <dgm:pt modelId="{52427F36-CE4A-4831-8BFB-A01E60114B49}" type="parTrans" cxnId="{9FDCC8D4-7676-42DF-9F8E-C877EC4C14EB}">
      <dgm:prSet/>
      <dgm:spPr/>
      <dgm:t>
        <a:bodyPr/>
        <a:lstStyle/>
        <a:p>
          <a:endParaRPr lang="en-US"/>
        </a:p>
      </dgm:t>
    </dgm:pt>
    <dgm:pt modelId="{0EA07F6D-C484-4188-B8C4-6AC13C055A68}" type="sibTrans" cxnId="{9FDCC8D4-7676-42DF-9F8E-C877EC4C14EB}">
      <dgm:prSet/>
      <dgm:spPr/>
      <dgm:t>
        <a:bodyPr/>
        <a:lstStyle/>
        <a:p>
          <a:endParaRPr lang="en-US"/>
        </a:p>
      </dgm:t>
    </dgm:pt>
    <dgm:pt modelId="{1E48C7B6-DAF2-4031-A2F3-9A38AE35F78C}">
      <dgm:prSet/>
      <dgm:spPr/>
      <dgm:t>
        <a:bodyPr/>
        <a:lstStyle/>
        <a:p>
          <a:r>
            <a:rPr lang="en-US" b="0" i="0"/>
            <a:t>• Evidence-based care plan (NICE, 2021).</a:t>
          </a:r>
          <a:endParaRPr lang="en-US"/>
        </a:p>
      </dgm:t>
    </dgm:pt>
    <dgm:pt modelId="{C1DBB318-7F17-4C7F-ADC7-25CE3EC42BCB}" type="parTrans" cxnId="{77D247FF-7C5C-4E29-80FE-775A3403D798}">
      <dgm:prSet/>
      <dgm:spPr/>
      <dgm:t>
        <a:bodyPr/>
        <a:lstStyle/>
        <a:p>
          <a:endParaRPr lang="en-US"/>
        </a:p>
      </dgm:t>
    </dgm:pt>
    <dgm:pt modelId="{EC712162-9E6B-4DD9-9F9E-6682BEF4B157}" type="sibTrans" cxnId="{77D247FF-7C5C-4E29-80FE-775A3403D798}">
      <dgm:prSet/>
      <dgm:spPr/>
      <dgm:t>
        <a:bodyPr/>
        <a:lstStyle/>
        <a:p>
          <a:endParaRPr lang="en-US"/>
        </a:p>
      </dgm:t>
    </dgm:pt>
    <dgm:pt modelId="{D46A38C0-AB77-4643-924B-FC6C7B148C0D}">
      <dgm:prSet/>
      <dgm:spPr/>
      <dgm:t>
        <a:bodyPr/>
        <a:lstStyle/>
        <a:p>
          <a:r>
            <a:rPr lang="en-US" b="0" i="0"/>
            <a:t>• Ethical care principles (Tarrant, 2017).</a:t>
          </a:r>
          <a:endParaRPr lang="en-US"/>
        </a:p>
      </dgm:t>
    </dgm:pt>
    <dgm:pt modelId="{2DB55BF8-7A45-4693-94FF-47C00C56AD10}" type="parTrans" cxnId="{02F8CFB7-2B12-4E76-BCDB-3D7A56D54E04}">
      <dgm:prSet/>
      <dgm:spPr/>
      <dgm:t>
        <a:bodyPr/>
        <a:lstStyle/>
        <a:p>
          <a:endParaRPr lang="en-US"/>
        </a:p>
      </dgm:t>
    </dgm:pt>
    <dgm:pt modelId="{DBF083C7-F118-4B0D-A904-AA9295AC10D8}" type="sibTrans" cxnId="{02F8CFB7-2B12-4E76-BCDB-3D7A56D54E04}">
      <dgm:prSet/>
      <dgm:spPr/>
      <dgm:t>
        <a:bodyPr/>
        <a:lstStyle/>
        <a:p>
          <a:endParaRPr lang="en-US"/>
        </a:p>
      </dgm:t>
    </dgm:pt>
    <dgm:pt modelId="{5E25C1DD-FE7A-4AE8-95A7-266A9D7D735B}" type="pres">
      <dgm:prSet presAssocID="{8F0E7F29-8938-43D3-8387-14BEED89C973}" presName="vert0" presStyleCnt="0">
        <dgm:presLayoutVars>
          <dgm:dir/>
          <dgm:animOne val="branch"/>
          <dgm:animLvl val="lvl"/>
        </dgm:presLayoutVars>
      </dgm:prSet>
      <dgm:spPr/>
    </dgm:pt>
    <dgm:pt modelId="{74D35889-A2CF-471D-95BF-C4C50C949A4F}" type="pres">
      <dgm:prSet presAssocID="{A0E43C22-BD73-4DBC-855D-BAE261A93AA9}" presName="thickLine" presStyleLbl="alignNode1" presStyleIdx="0" presStyleCnt="5"/>
      <dgm:spPr/>
    </dgm:pt>
    <dgm:pt modelId="{045160B8-199D-432B-9965-E36492BE192F}" type="pres">
      <dgm:prSet presAssocID="{A0E43C22-BD73-4DBC-855D-BAE261A93AA9}" presName="horz1" presStyleCnt="0"/>
      <dgm:spPr/>
    </dgm:pt>
    <dgm:pt modelId="{CCA3016A-465E-4CBE-82D8-42F0B4E3F1AE}" type="pres">
      <dgm:prSet presAssocID="{A0E43C22-BD73-4DBC-855D-BAE261A93AA9}" presName="tx1" presStyleLbl="revTx" presStyleIdx="0" presStyleCnt="5"/>
      <dgm:spPr/>
    </dgm:pt>
    <dgm:pt modelId="{52AEC680-82C3-40F0-BBEB-D09F03F57C37}" type="pres">
      <dgm:prSet presAssocID="{A0E43C22-BD73-4DBC-855D-BAE261A93AA9}" presName="vert1" presStyleCnt="0"/>
      <dgm:spPr/>
    </dgm:pt>
    <dgm:pt modelId="{70F3772C-ECB5-49B3-8091-58DCE7AA921E}" type="pres">
      <dgm:prSet presAssocID="{310E2950-9201-40CA-A108-FF6D63293379}" presName="thickLine" presStyleLbl="alignNode1" presStyleIdx="1" presStyleCnt="5"/>
      <dgm:spPr/>
    </dgm:pt>
    <dgm:pt modelId="{AF3EA25F-3C8C-46B2-B6E0-2BB33D810431}" type="pres">
      <dgm:prSet presAssocID="{310E2950-9201-40CA-A108-FF6D63293379}" presName="horz1" presStyleCnt="0"/>
      <dgm:spPr/>
    </dgm:pt>
    <dgm:pt modelId="{1FB9E651-5116-4467-B29B-2230965D82C3}" type="pres">
      <dgm:prSet presAssocID="{310E2950-9201-40CA-A108-FF6D63293379}" presName="tx1" presStyleLbl="revTx" presStyleIdx="1" presStyleCnt="5"/>
      <dgm:spPr/>
    </dgm:pt>
    <dgm:pt modelId="{04C33AA9-6427-40B9-9054-115485885B9C}" type="pres">
      <dgm:prSet presAssocID="{310E2950-9201-40CA-A108-FF6D63293379}" presName="vert1" presStyleCnt="0"/>
      <dgm:spPr/>
    </dgm:pt>
    <dgm:pt modelId="{8896CA61-A8CD-426C-916F-C453CB582134}" type="pres">
      <dgm:prSet presAssocID="{C2BD2D94-1DAF-4CA0-B71B-716A12F8B85B}" presName="thickLine" presStyleLbl="alignNode1" presStyleIdx="2" presStyleCnt="5"/>
      <dgm:spPr/>
    </dgm:pt>
    <dgm:pt modelId="{8AEDA443-7BC6-4D2F-B720-118750D71167}" type="pres">
      <dgm:prSet presAssocID="{C2BD2D94-1DAF-4CA0-B71B-716A12F8B85B}" presName="horz1" presStyleCnt="0"/>
      <dgm:spPr/>
    </dgm:pt>
    <dgm:pt modelId="{48AFDB2E-0770-46EE-9015-C08A94CEF8EF}" type="pres">
      <dgm:prSet presAssocID="{C2BD2D94-1DAF-4CA0-B71B-716A12F8B85B}" presName="tx1" presStyleLbl="revTx" presStyleIdx="2" presStyleCnt="5"/>
      <dgm:spPr/>
    </dgm:pt>
    <dgm:pt modelId="{EE953F85-5044-48F7-8070-950C3615E969}" type="pres">
      <dgm:prSet presAssocID="{C2BD2D94-1DAF-4CA0-B71B-716A12F8B85B}" presName="vert1" presStyleCnt="0"/>
      <dgm:spPr/>
    </dgm:pt>
    <dgm:pt modelId="{D275057D-5BCD-49A4-B08B-658EE5513F2A}" type="pres">
      <dgm:prSet presAssocID="{1E48C7B6-DAF2-4031-A2F3-9A38AE35F78C}" presName="thickLine" presStyleLbl="alignNode1" presStyleIdx="3" presStyleCnt="5"/>
      <dgm:spPr/>
    </dgm:pt>
    <dgm:pt modelId="{7588C496-6173-4875-BC87-881A0A9F77DC}" type="pres">
      <dgm:prSet presAssocID="{1E48C7B6-DAF2-4031-A2F3-9A38AE35F78C}" presName="horz1" presStyleCnt="0"/>
      <dgm:spPr/>
    </dgm:pt>
    <dgm:pt modelId="{B7FEBB09-9A8A-46B1-ABBD-B54824EDDEB1}" type="pres">
      <dgm:prSet presAssocID="{1E48C7B6-DAF2-4031-A2F3-9A38AE35F78C}" presName="tx1" presStyleLbl="revTx" presStyleIdx="3" presStyleCnt="5"/>
      <dgm:spPr/>
    </dgm:pt>
    <dgm:pt modelId="{F98F82FF-F055-4457-87BF-F7012F527364}" type="pres">
      <dgm:prSet presAssocID="{1E48C7B6-DAF2-4031-A2F3-9A38AE35F78C}" presName="vert1" presStyleCnt="0"/>
      <dgm:spPr/>
    </dgm:pt>
    <dgm:pt modelId="{089FF018-24EA-4211-90BC-4B9742A2C4AD}" type="pres">
      <dgm:prSet presAssocID="{D46A38C0-AB77-4643-924B-FC6C7B148C0D}" presName="thickLine" presStyleLbl="alignNode1" presStyleIdx="4" presStyleCnt="5"/>
      <dgm:spPr/>
    </dgm:pt>
    <dgm:pt modelId="{186F0EC8-EB01-447B-A7EF-0CC3AA12C448}" type="pres">
      <dgm:prSet presAssocID="{D46A38C0-AB77-4643-924B-FC6C7B148C0D}" presName="horz1" presStyleCnt="0"/>
      <dgm:spPr/>
    </dgm:pt>
    <dgm:pt modelId="{B4182BD1-015D-43BF-B6A2-39BAF7FCC5E1}" type="pres">
      <dgm:prSet presAssocID="{D46A38C0-AB77-4643-924B-FC6C7B148C0D}" presName="tx1" presStyleLbl="revTx" presStyleIdx="4" presStyleCnt="5"/>
      <dgm:spPr/>
    </dgm:pt>
    <dgm:pt modelId="{B27229D4-D45E-4E1E-85CB-80A7AF447320}" type="pres">
      <dgm:prSet presAssocID="{D46A38C0-AB77-4643-924B-FC6C7B148C0D}" presName="vert1" presStyleCnt="0"/>
      <dgm:spPr/>
    </dgm:pt>
  </dgm:ptLst>
  <dgm:cxnLst>
    <dgm:cxn modelId="{3F09490C-BD9C-48FF-BB22-C6686AFDCAA8}" type="presOf" srcId="{310E2950-9201-40CA-A108-FF6D63293379}" destId="{1FB9E651-5116-4467-B29B-2230965D82C3}" srcOrd="0" destOrd="0" presId="urn:microsoft.com/office/officeart/2008/layout/LinedList"/>
    <dgm:cxn modelId="{D16DA60F-10AF-4249-ABF1-36F01D28BDEC}" type="presOf" srcId="{A0E43C22-BD73-4DBC-855D-BAE261A93AA9}" destId="{CCA3016A-465E-4CBE-82D8-42F0B4E3F1AE}" srcOrd="0" destOrd="0" presId="urn:microsoft.com/office/officeart/2008/layout/LinedList"/>
    <dgm:cxn modelId="{C2FB1049-E504-48FC-964E-920032921B77}" type="presOf" srcId="{C2BD2D94-1DAF-4CA0-B71B-716A12F8B85B}" destId="{48AFDB2E-0770-46EE-9015-C08A94CEF8EF}" srcOrd="0" destOrd="0" presId="urn:microsoft.com/office/officeart/2008/layout/LinedList"/>
    <dgm:cxn modelId="{09A2AB6F-FE3B-41ED-B42C-6602BB6BA0F0}" type="presOf" srcId="{1E48C7B6-DAF2-4031-A2F3-9A38AE35F78C}" destId="{B7FEBB09-9A8A-46B1-ABBD-B54824EDDEB1}" srcOrd="0" destOrd="0" presId="urn:microsoft.com/office/officeart/2008/layout/LinedList"/>
    <dgm:cxn modelId="{FF4AFB4F-C22A-4379-87A4-53C92EABEB18}" type="presOf" srcId="{D46A38C0-AB77-4643-924B-FC6C7B148C0D}" destId="{B4182BD1-015D-43BF-B6A2-39BAF7FCC5E1}" srcOrd="0" destOrd="0" presId="urn:microsoft.com/office/officeart/2008/layout/LinedList"/>
    <dgm:cxn modelId="{2DAC4080-710D-4758-B897-595A84DD523D}" srcId="{8F0E7F29-8938-43D3-8387-14BEED89C973}" destId="{A0E43C22-BD73-4DBC-855D-BAE261A93AA9}" srcOrd="0" destOrd="0" parTransId="{B8F57E30-12E2-4BE8-84B6-784088223B72}" sibTransId="{C656A305-F2CA-4F4B-A6B2-7EA2509EE4E0}"/>
    <dgm:cxn modelId="{CF2C1CA7-7FC4-4F3B-B3FF-8B6BA6B3DBA3}" srcId="{8F0E7F29-8938-43D3-8387-14BEED89C973}" destId="{310E2950-9201-40CA-A108-FF6D63293379}" srcOrd="1" destOrd="0" parTransId="{47D7D229-BB78-4B00-B21E-8905C872565B}" sibTransId="{F437E8DE-C4A0-4CC7-9297-D27D5138F4F0}"/>
    <dgm:cxn modelId="{F5F75DA8-25AA-4C99-8E93-47B5B20116D8}" type="presOf" srcId="{8F0E7F29-8938-43D3-8387-14BEED89C973}" destId="{5E25C1DD-FE7A-4AE8-95A7-266A9D7D735B}" srcOrd="0" destOrd="0" presId="urn:microsoft.com/office/officeart/2008/layout/LinedList"/>
    <dgm:cxn modelId="{02F8CFB7-2B12-4E76-BCDB-3D7A56D54E04}" srcId="{8F0E7F29-8938-43D3-8387-14BEED89C973}" destId="{D46A38C0-AB77-4643-924B-FC6C7B148C0D}" srcOrd="4" destOrd="0" parTransId="{2DB55BF8-7A45-4693-94FF-47C00C56AD10}" sibTransId="{DBF083C7-F118-4B0D-A904-AA9295AC10D8}"/>
    <dgm:cxn modelId="{9FDCC8D4-7676-42DF-9F8E-C877EC4C14EB}" srcId="{8F0E7F29-8938-43D3-8387-14BEED89C973}" destId="{C2BD2D94-1DAF-4CA0-B71B-716A12F8B85B}" srcOrd="2" destOrd="0" parTransId="{52427F36-CE4A-4831-8BFB-A01E60114B49}" sibTransId="{0EA07F6D-C484-4188-B8C4-6AC13C055A68}"/>
    <dgm:cxn modelId="{77D247FF-7C5C-4E29-80FE-775A3403D798}" srcId="{8F0E7F29-8938-43D3-8387-14BEED89C973}" destId="{1E48C7B6-DAF2-4031-A2F3-9A38AE35F78C}" srcOrd="3" destOrd="0" parTransId="{C1DBB318-7F17-4C7F-ADC7-25CE3EC42BCB}" sibTransId="{EC712162-9E6B-4DD9-9F9E-6682BEF4B157}"/>
    <dgm:cxn modelId="{65E97B6C-7BEB-4B50-AB10-9E5BCFE9876F}" type="presParOf" srcId="{5E25C1DD-FE7A-4AE8-95A7-266A9D7D735B}" destId="{74D35889-A2CF-471D-95BF-C4C50C949A4F}" srcOrd="0" destOrd="0" presId="urn:microsoft.com/office/officeart/2008/layout/LinedList"/>
    <dgm:cxn modelId="{D120B3DB-6C9A-4380-9D3C-DAA2C10160A2}" type="presParOf" srcId="{5E25C1DD-FE7A-4AE8-95A7-266A9D7D735B}" destId="{045160B8-199D-432B-9965-E36492BE192F}" srcOrd="1" destOrd="0" presId="urn:microsoft.com/office/officeart/2008/layout/LinedList"/>
    <dgm:cxn modelId="{F7C55708-554A-4F1F-87A7-32A6413A79E5}" type="presParOf" srcId="{045160B8-199D-432B-9965-E36492BE192F}" destId="{CCA3016A-465E-4CBE-82D8-42F0B4E3F1AE}" srcOrd="0" destOrd="0" presId="urn:microsoft.com/office/officeart/2008/layout/LinedList"/>
    <dgm:cxn modelId="{DB1BD9F8-D0AA-470D-B40A-507E0422BF80}" type="presParOf" srcId="{045160B8-199D-432B-9965-E36492BE192F}" destId="{52AEC680-82C3-40F0-BBEB-D09F03F57C37}" srcOrd="1" destOrd="0" presId="urn:microsoft.com/office/officeart/2008/layout/LinedList"/>
    <dgm:cxn modelId="{6590A0AF-0E02-4C54-B916-929D60D5F5E4}" type="presParOf" srcId="{5E25C1DD-FE7A-4AE8-95A7-266A9D7D735B}" destId="{70F3772C-ECB5-49B3-8091-58DCE7AA921E}" srcOrd="2" destOrd="0" presId="urn:microsoft.com/office/officeart/2008/layout/LinedList"/>
    <dgm:cxn modelId="{E1A065B7-143B-41CA-AD63-6E6C3C61940A}" type="presParOf" srcId="{5E25C1DD-FE7A-4AE8-95A7-266A9D7D735B}" destId="{AF3EA25F-3C8C-46B2-B6E0-2BB33D810431}" srcOrd="3" destOrd="0" presId="urn:microsoft.com/office/officeart/2008/layout/LinedList"/>
    <dgm:cxn modelId="{7814904A-2554-46F4-AEFD-704801C9E9B7}" type="presParOf" srcId="{AF3EA25F-3C8C-46B2-B6E0-2BB33D810431}" destId="{1FB9E651-5116-4467-B29B-2230965D82C3}" srcOrd="0" destOrd="0" presId="urn:microsoft.com/office/officeart/2008/layout/LinedList"/>
    <dgm:cxn modelId="{592953F3-1837-48F6-8201-327C37D068A0}" type="presParOf" srcId="{AF3EA25F-3C8C-46B2-B6E0-2BB33D810431}" destId="{04C33AA9-6427-40B9-9054-115485885B9C}" srcOrd="1" destOrd="0" presId="urn:microsoft.com/office/officeart/2008/layout/LinedList"/>
    <dgm:cxn modelId="{75A23798-BD41-4A5C-B98B-8299D40028BF}" type="presParOf" srcId="{5E25C1DD-FE7A-4AE8-95A7-266A9D7D735B}" destId="{8896CA61-A8CD-426C-916F-C453CB582134}" srcOrd="4" destOrd="0" presId="urn:microsoft.com/office/officeart/2008/layout/LinedList"/>
    <dgm:cxn modelId="{5A3776B7-44DE-4583-BFD3-B1B3F5C291DB}" type="presParOf" srcId="{5E25C1DD-FE7A-4AE8-95A7-266A9D7D735B}" destId="{8AEDA443-7BC6-4D2F-B720-118750D71167}" srcOrd="5" destOrd="0" presId="urn:microsoft.com/office/officeart/2008/layout/LinedList"/>
    <dgm:cxn modelId="{1FBA7E1B-C639-42CD-9A9A-8A73F076DBC5}" type="presParOf" srcId="{8AEDA443-7BC6-4D2F-B720-118750D71167}" destId="{48AFDB2E-0770-46EE-9015-C08A94CEF8EF}" srcOrd="0" destOrd="0" presId="urn:microsoft.com/office/officeart/2008/layout/LinedList"/>
    <dgm:cxn modelId="{D407D000-EEEE-4E5E-BD48-8AF4B88C131C}" type="presParOf" srcId="{8AEDA443-7BC6-4D2F-B720-118750D71167}" destId="{EE953F85-5044-48F7-8070-950C3615E969}" srcOrd="1" destOrd="0" presId="urn:microsoft.com/office/officeart/2008/layout/LinedList"/>
    <dgm:cxn modelId="{8B98E6A1-F766-4DCA-9C11-3E92399F4F6D}" type="presParOf" srcId="{5E25C1DD-FE7A-4AE8-95A7-266A9D7D735B}" destId="{D275057D-5BCD-49A4-B08B-658EE5513F2A}" srcOrd="6" destOrd="0" presId="urn:microsoft.com/office/officeart/2008/layout/LinedList"/>
    <dgm:cxn modelId="{11D77974-D96D-4D1E-87FC-5BF107842476}" type="presParOf" srcId="{5E25C1DD-FE7A-4AE8-95A7-266A9D7D735B}" destId="{7588C496-6173-4875-BC87-881A0A9F77DC}" srcOrd="7" destOrd="0" presId="urn:microsoft.com/office/officeart/2008/layout/LinedList"/>
    <dgm:cxn modelId="{728CCF92-AAD9-418D-86C9-ACCBB4EA2A72}" type="presParOf" srcId="{7588C496-6173-4875-BC87-881A0A9F77DC}" destId="{B7FEBB09-9A8A-46B1-ABBD-B54824EDDEB1}" srcOrd="0" destOrd="0" presId="urn:microsoft.com/office/officeart/2008/layout/LinedList"/>
    <dgm:cxn modelId="{2B0EF719-B06F-4F57-BD8E-28631AC8140B}" type="presParOf" srcId="{7588C496-6173-4875-BC87-881A0A9F77DC}" destId="{F98F82FF-F055-4457-87BF-F7012F527364}" srcOrd="1" destOrd="0" presId="urn:microsoft.com/office/officeart/2008/layout/LinedList"/>
    <dgm:cxn modelId="{6BA672A3-7B00-443A-9A82-5EE44AB12989}" type="presParOf" srcId="{5E25C1DD-FE7A-4AE8-95A7-266A9D7D735B}" destId="{089FF018-24EA-4211-90BC-4B9742A2C4AD}" srcOrd="8" destOrd="0" presId="urn:microsoft.com/office/officeart/2008/layout/LinedList"/>
    <dgm:cxn modelId="{1867446D-98E3-4582-BF05-B3D9F3D8A1C6}" type="presParOf" srcId="{5E25C1DD-FE7A-4AE8-95A7-266A9D7D735B}" destId="{186F0EC8-EB01-447B-A7EF-0CC3AA12C448}" srcOrd="9" destOrd="0" presId="urn:microsoft.com/office/officeart/2008/layout/LinedList"/>
    <dgm:cxn modelId="{F7E7AD2A-FA4E-4AAD-9B3B-C872F8C5B79B}" type="presParOf" srcId="{186F0EC8-EB01-447B-A7EF-0CC3AA12C448}" destId="{B4182BD1-015D-43BF-B6A2-39BAF7FCC5E1}" srcOrd="0" destOrd="0" presId="urn:microsoft.com/office/officeart/2008/layout/LinedList"/>
    <dgm:cxn modelId="{098D7CD7-F30C-415E-9E04-28FDB751570C}" type="presParOf" srcId="{186F0EC8-EB01-447B-A7EF-0CC3AA12C448}" destId="{B27229D4-D45E-4E1E-85CB-80A7AF447320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FBD103A-3563-408E-BD24-6AE4D75C4CA6}">
      <dsp:nvSpPr>
        <dsp:cNvPr id="0" name=""/>
        <dsp:cNvSpPr/>
      </dsp:nvSpPr>
      <dsp:spPr>
        <a:xfrm>
          <a:off x="0" y="0"/>
          <a:ext cx="3573679" cy="68137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400" b="1" kern="1200" dirty="0">
              <a:latin typeface="Arial" panose="020B0604020202020204" pitchFamily="34" charset="0"/>
              <a:cs typeface="Arial" panose="020B0604020202020204" pitchFamily="34" charset="0"/>
            </a:rPr>
            <a:t>• Cardiovascular A&amp;P (</a:t>
          </a:r>
          <a:r>
            <a:rPr lang="en-US" sz="1400" b="1" kern="1200" dirty="0" err="1">
              <a:latin typeface="Arial" panose="020B0604020202020204" pitchFamily="34" charset="0"/>
              <a:cs typeface="Arial" panose="020B0604020202020204" pitchFamily="34" charset="0"/>
            </a:rPr>
            <a:t>Marieb</a:t>
          </a:r>
          <a:r>
            <a:rPr lang="en-US" sz="1400" b="1" kern="1200" dirty="0">
              <a:latin typeface="Arial" panose="020B0604020202020204" pitchFamily="34" charset="0"/>
              <a:cs typeface="Arial" panose="020B0604020202020204" pitchFamily="34" charset="0"/>
            </a:rPr>
            <a:t> and Hoehn, 2019).</a:t>
          </a:r>
        </a:p>
      </dsp:txBody>
      <dsp:txXfrm>
        <a:off x="19957" y="19957"/>
        <a:ext cx="2758700" cy="641461"/>
      </dsp:txXfrm>
    </dsp:sp>
    <dsp:sp modelId="{D5A36F3F-4894-4D7C-995D-04E26D2D651A}">
      <dsp:nvSpPr>
        <dsp:cNvPr id="0" name=""/>
        <dsp:cNvSpPr/>
      </dsp:nvSpPr>
      <dsp:spPr>
        <a:xfrm>
          <a:off x="266865" y="776010"/>
          <a:ext cx="3573679" cy="68137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400" b="1" kern="1200" dirty="0">
              <a:latin typeface="Arial" panose="020B0604020202020204" pitchFamily="34" charset="0"/>
              <a:cs typeface="Arial" panose="020B0604020202020204" pitchFamily="34" charset="0"/>
            </a:rPr>
            <a:t>• Heart failure impact (Porth, 2015).</a:t>
          </a:r>
        </a:p>
      </dsp:txBody>
      <dsp:txXfrm>
        <a:off x="286822" y="795967"/>
        <a:ext cx="2824005" cy="641461"/>
      </dsp:txXfrm>
    </dsp:sp>
    <dsp:sp modelId="{57A3ACF6-FD6C-4608-B769-E398DE460A3E}">
      <dsp:nvSpPr>
        <dsp:cNvPr id="0" name=""/>
        <dsp:cNvSpPr/>
      </dsp:nvSpPr>
      <dsp:spPr>
        <a:xfrm>
          <a:off x="533731" y="1552021"/>
          <a:ext cx="3573679" cy="68137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400" b="1" kern="1200" dirty="0">
              <a:latin typeface="Arial" panose="020B0604020202020204" pitchFamily="34" charset="0"/>
              <a:cs typeface="Arial" panose="020B0604020202020204" pitchFamily="34" charset="0"/>
            </a:rPr>
            <a:t>• </a:t>
          </a:r>
          <a:r>
            <a:rPr lang="en-GB" sz="1400" b="1" kern="1200" dirty="0">
              <a:latin typeface="Arial" panose="020B0604020202020204" pitchFamily="34" charset="0"/>
              <a:cs typeface="Arial" panose="020B0604020202020204" pitchFamily="34" charset="0"/>
            </a:rPr>
            <a:t>P</a:t>
          </a:r>
          <a:r>
            <a:rPr lang="en-US" sz="1400" b="1" kern="1200" dirty="0" err="1">
              <a:latin typeface="Arial" panose="020B0604020202020204" pitchFamily="34" charset="0"/>
              <a:cs typeface="Arial" panose="020B0604020202020204" pitchFamily="34" charset="0"/>
            </a:rPr>
            <a:t>atient</a:t>
          </a:r>
          <a:r>
            <a:rPr lang="en-US" sz="1400" b="1" kern="1200" dirty="0">
              <a:latin typeface="Arial" panose="020B0604020202020204" pitchFamily="34" charset="0"/>
              <a:cs typeface="Arial" panose="020B0604020202020204" pitchFamily="34" charset="0"/>
            </a:rPr>
            <a:t> overview (NHS, 2023).</a:t>
          </a:r>
        </a:p>
      </dsp:txBody>
      <dsp:txXfrm>
        <a:off x="553688" y="1571978"/>
        <a:ext cx="2824005" cy="641461"/>
      </dsp:txXfrm>
    </dsp:sp>
    <dsp:sp modelId="{5DB107CF-986A-497F-B3D9-711B896A0050}">
      <dsp:nvSpPr>
        <dsp:cNvPr id="0" name=""/>
        <dsp:cNvSpPr/>
      </dsp:nvSpPr>
      <dsp:spPr>
        <a:xfrm>
          <a:off x="800596" y="2328032"/>
          <a:ext cx="3573679" cy="68137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400" b="1" kern="1200" dirty="0">
              <a:latin typeface="Arial" panose="020B0604020202020204" pitchFamily="34" charset="0"/>
              <a:cs typeface="Arial" panose="020B0604020202020204" pitchFamily="34" charset="0"/>
            </a:rPr>
            <a:t>• Evidence-based care per NICE NG106 (NICE, 2021).</a:t>
          </a:r>
        </a:p>
      </dsp:txBody>
      <dsp:txXfrm>
        <a:off x="820553" y="2347989"/>
        <a:ext cx="2824005" cy="641461"/>
      </dsp:txXfrm>
    </dsp:sp>
    <dsp:sp modelId="{8F9F6359-8922-4C5D-9E52-427070F31684}">
      <dsp:nvSpPr>
        <dsp:cNvPr id="0" name=""/>
        <dsp:cNvSpPr/>
      </dsp:nvSpPr>
      <dsp:spPr>
        <a:xfrm>
          <a:off x="1067462" y="3104043"/>
          <a:ext cx="3573679" cy="68137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400" b="1" kern="1200" dirty="0">
              <a:latin typeface="Arial" panose="020B0604020202020204" pitchFamily="34" charset="0"/>
              <a:cs typeface="Arial" panose="020B0604020202020204" pitchFamily="34" charset="0"/>
            </a:rPr>
            <a:t>• Lifestyle, monitoring &amp; ethics (Jones and Holmes, 2020).</a:t>
          </a:r>
        </a:p>
      </dsp:txBody>
      <dsp:txXfrm>
        <a:off x="1087419" y="3124000"/>
        <a:ext cx="2824005" cy="641461"/>
      </dsp:txXfrm>
    </dsp:sp>
    <dsp:sp modelId="{99FFBF12-1174-42E2-A477-8576C8750266}">
      <dsp:nvSpPr>
        <dsp:cNvPr id="0" name=""/>
        <dsp:cNvSpPr/>
      </dsp:nvSpPr>
      <dsp:spPr>
        <a:xfrm>
          <a:off x="3130785" y="497782"/>
          <a:ext cx="442894" cy="442894"/>
        </a:xfrm>
        <a:prstGeom prst="downArrow">
          <a:avLst>
            <a:gd name="adj1" fmla="val 55000"/>
            <a:gd name="adj2" fmla="val 45000"/>
          </a:avLst>
        </a:prstGeom>
        <a:solidFill>
          <a:schemeClr val="accent6">
            <a:alpha val="90000"/>
            <a:tint val="4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6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/>
        </a:p>
      </dsp:txBody>
      <dsp:txXfrm>
        <a:off x="3230436" y="497782"/>
        <a:ext cx="243592" cy="333278"/>
      </dsp:txXfrm>
    </dsp:sp>
    <dsp:sp modelId="{4D08E4EB-A0EF-4D7D-8F3D-CA130961F2B2}">
      <dsp:nvSpPr>
        <dsp:cNvPr id="0" name=""/>
        <dsp:cNvSpPr/>
      </dsp:nvSpPr>
      <dsp:spPr>
        <a:xfrm>
          <a:off x="3397650" y="1273793"/>
          <a:ext cx="442894" cy="442894"/>
        </a:xfrm>
        <a:prstGeom prst="downArrow">
          <a:avLst>
            <a:gd name="adj1" fmla="val 55000"/>
            <a:gd name="adj2" fmla="val 45000"/>
          </a:avLst>
        </a:prstGeom>
        <a:solidFill>
          <a:schemeClr val="accent6">
            <a:alpha val="90000"/>
            <a:tint val="4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6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/>
        </a:p>
      </dsp:txBody>
      <dsp:txXfrm>
        <a:off x="3497301" y="1273793"/>
        <a:ext cx="243592" cy="333278"/>
      </dsp:txXfrm>
    </dsp:sp>
    <dsp:sp modelId="{400CE822-D0AD-404F-8BFF-4F27342803DD}">
      <dsp:nvSpPr>
        <dsp:cNvPr id="0" name=""/>
        <dsp:cNvSpPr/>
      </dsp:nvSpPr>
      <dsp:spPr>
        <a:xfrm>
          <a:off x="3664516" y="2038448"/>
          <a:ext cx="442894" cy="442894"/>
        </a:xfrm>
        <a:prstGeom prst="downArrow">
          <a:avLst>
            <a:gd name="adj1" fmla="val 55000"/>
            <a:gd name="adj2" fmla="val 45000"/>
          </a:avLst>
        </a:prstGeom>
        <a:solidFill>
          <a:schemeClr val="accent6">
            <a:alpha val="90000"/>
            <a:tint val="4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6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/>
        </a:p>
      </dsp:txBody>
      <dsp:txXfrm>
        <a:off x="3764167" y="2038448"/>
        <a:ext cx="243592" cy="333278"/>
      </dsp:txXfrm>
    </dsp:sp>
    <dsp:sp modelId="{FC48502A-8955-4478-8BDB-E49437DEE446}">
      <dsp:nvSpPr>
        <dsp:cNvPr id="0" name=""/>
        <dsp:cNvSpPr/>
      </dsp:nvSpPr>
      <dsp:spPr>
        <a:xfrm>
          <a:off x="3931382" y="2822029"/>
          <a:ext cx="442894" cy="442894"/>
        </a:xfrm>
        <a:prstGeom prst="downArrow">
          <a:avLst>
            <a:gd name="adj1" fmla="val 55000"/>
            <a:gd name="adj2" fmla="val 45000"/>
          </a:avLst>
        </a:prstGeom>
        <a:solidFill>
          <a:schemeClr val="accent6">
            <a:alpha val="90000"/>
            <a:tint val="4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6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/>
        </a:p>
      </dsp:txBody>
      <dsp:txXfrm>
        <a:off x="4031033" y="2822029"/>
        <a:ext cx="243592" cy="33327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7673C0E-833D-4E55-8654-1A2D7D357FE7}">
      <dsp:nvSpPr>
        <dsp:cNvPr id="0" name=""/>
        <dsp:cNvSpPr/>
      </dsp:nvSpPr>
      <dsp:spPr>
        <a:xfrm>
          <a:off x="0" y="0"/>
          <a:ext cx="329882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3AA3D2-F1EA-4F9A-95E0-8DEC19DF129F}">
      <dsp:nvSpPr>
        <dsp:cNvPr id="0" name=""/>
        <dsp:cNvSpPr/>
      </dsp:nvSpPr>
      <dsp:spPr>
        <a:xfrm>
          <a:off x="0" y="0"/>
          <a:ext cx="3298825" cy="10489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• Heart pumps inefficiently (NHS, 2023).</a:t>
          </a:r>
          <a:endParaRPr lang="en-US" sz="2100" kern="1200"/>
        </a:p>
      </dsp:txBody>
      <dsp:txXfrm>
        <a:off x="0" y="0"/>
        <a:ext cx="3298825" cy="1048940"/>
      </dsp:txXfrm>
    </dsp:sp>
    <dsp:sp modelId="{D682243F-2E13-47CF-A7F6-CC7D680FC197}">
      <dsp:nvSpPr>
        <dsp:cNvPr id="0" name=""/>
        <dsp:cNvSpPr/>
      </dsp:nvSpPr>
      <dsp:spPr>
        <a:xfrm>
          <a:off x="0" y="1048940"/>
          <a:ext cx="329882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099DBC1-13CF-4A8E-AC3D-B5168CF8FD59}">
      <dsp:nvSpPr>
        <dsp:cNvPr id="0" name=""/>
        <dsp:cNvSpPr/>
      </dsp:nvSpPr>
      <dsp:spPr>
        <a:xfrm>
          <a:off x="0" y="1048940"/>
          <a:ext cx="3298825" cy="10489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• Causes include hypertension &amp; CAD (Porth, 2015).</a:t>
          </a:r>
          <a:endParaRPr lang="en-US" sz="2100" kern="1200"/>
        </a:p>
      </dsp:txBody>
      <dsp:txXfrm>
        <a:off x="0" y="1048940"/>
        <a:ext cx="3298825" cy="1048940"/>
      </dsp:txXfrm>
    </dsp:sp>
    <dsp:sp modelId="{C5C79285-D134-4FC3-894A-6D2DD8D0D694}">
      <dsp:nvSpPr>
        <dsp:cNvPr id="0" name=""/>
        <dsp:cNvSpPr/>
      </dsp:nvSpPr>
      <dsp:spPr>
        <a:xfrm>
          <a:off x="0" y="2097881"/>
          <a:ext cx="329882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85ED1D-F2A3-4059-9B0F-FC32126105CD}">
      <dsp:nvSpPr>
        <dsp:cNvPr id="0" name=""/>
        <dsp:cNvSpPr/>
      </dsp:nvSpPr>
      <dsp:spPr>
        <a:xfrm>
          <a:off x="0" y="2097881"/>
          <a:ext cx="3298825" cy="10489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• Types: left-, right-sided, congestive.</a:t>
          </a:r>
          <a:endParaRPr lang="en-US" sz="2100" kern="1200"/>
        </a:p>
      </dsp:txBody>
      <dsp:txXfrm>
        <a:off x="0" y="2097881"/>
        <a:ext cx="3298825" cy="1048940"/>
      </dsp:txXfrm>
    </dsp:sp>
    <dsp:sp modelId="{484FDEC6-ECB5-4750-AD86-4D987FB4C980}">
      <dsp:nvSpPr>
        <dsp:cNvPr id="0" name=""/>
        <dsp:cNvSpPr/>
      </dsp:nvSpPr>
      <dsp:spPr>
        <a:xfrm>
          <a:off x="0" y="3146822"/>
          <a:ext cx="3298825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B58876-2FD5-4A94-BA23-1D41C830E5DB}">
      <dsp:nvSpPr>
        <dsp:cNvPr id="0" name=""/>
        <dsp:cNvSpPr/>
      </dsp:nvSpPr>
      <dsp:spPr>
        <a:xfrm>
          <a:off x="0" y="3146822"/>
          <a:ext cx="3298825" cy="10489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• Key symptoms: SOB, oedema, fatigue (NHS, 2023).</a:t>
          </a:r>
          <a:endParaRPr lang="en-US" sz="2100" kern="1200"/>
        </a:p>
      </dsp:txBody>
      <dsp:txXfrm>
        <a:off x="0" y="3146822"/>
        <a:ext cx="3298825" cy="104894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075928D-2528-49A3-875C-5722B5819730}">
      <dsp:nvSpPr>
        <dsp:cNvPr id="0" name=""/>
        <dsp:cNvSpPr/>
      </dsp:nvSpPr>
      <dsp:spPr>
        <a:xfrm>
          <a:off x="325305" y="2305"/>
          <a:ext cx="904992" cy="904992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27E5142-3235-423C-B9C6-5AE3C655A5DA}">
      <dsp:nvSpPr>
        <dsp:cNvPr id="0" name=""/>
        <dsp:cNvSpPr/>
      </dsp:nvSpPr>
      <dsp:spPr>
        <a:xfrm>
          <a:off x="518172" y="195172"/>
          <a:ext cx="519257" cy="51925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AE313AD-1F84-4F7A-8A5A-3800F85D3227}">
      <dsp:nvSpPr>
        <dsp:cNvPr id="0" name=""/>
        <dsp:cNvSpPr/>
      </dsp:nvSpPr>
      <dsp:spPr>
        <a:xfrm>
          <a:off x="36004" y="1189180"/>
          <a:ext cx="1483593" cy="7232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400" kern="1200" dirty="0"/>
            <a:t>• Reduced cardiac output → fatigue (Porth, 2015).</a:t>
          </a:r>
        </a:p>
      </dsp:txBody>
      <dsp:txXfrm>
        <a:off x="36004" y="1189180"/>
        <a:ext cx="1483593" cy="723251"/>
      </dsp:txXfrm>
    </dsp:sp>
    <dsp:sp modelId="{20E23D01-CC2F-4A50-9887-09C32B3A6D4B}">
      <dsp:nvSpPr>
        <dsp:cNvPr id="0" name=""/>
        <dsp:cNvSpPr/>
      </dsp:nvSpPr>
      <dsp:spPr>
        <a:xfrm>
          <a:off x="2068527" y="2305"/>
          <a:ext cx="904992" cy="904992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B7CE2C8-45EA-4294-AAE8-AB1FFD49A08B}">
      <dsp:nvSpPr>
        <dsp:cNvPr id="0" name=""/>
        <dsp:cNvSpPr/>
      </dsp:nvSpPr>
      <dsp:spPr>
        <a:xfrm>
          <a:off x="2261394" y="195172"/>
          <a:ext cx="519257" cy="51925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D399427-6C0A-4EB2-AE53-7B9EE31CF678}">
      <dsp:nvSpPr>
        <dsp:cNvPr id="0" name=""/>
        <dsp:cNvSpPr/>
      </dsp:nvSpPr>
      <dsp:spPr>
        <a:xfrm>
          <a:off x="1779226" y="1189180"/>
          <a:ext cx="1483593" cy="7232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400" kern="1200" dirty="0"/>
            <a:t>• Fluid retention &amp; oedema (NHS, 2023).</a:t>
          </a:r>
        </a:p>
      </dsp:txBody>
      <dsp:txXfrm>
        <a:off x="1779226" y="1189180"/>
        <a:ext cx="1483593" cy="723251"/>
      </dsp:txXfrm>
    </dsp:sp>
    <dsp:sp modelId="{1D8A914D-DCE0-4047-8CC6-86D9E86BEDC0}">
      <dsp:nvSpPr>
        <dsp:cNvPr id="0" name=""/>
        <dsp:cNvSpPr/>
      </dsp:nvSpPr>
      <dsp:spPr>
        <a:xfrm>
          <a:off x="325305" y="2283330"/>
          <a:ext cx="904992" cy="904992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C33C865-6DEA-4253-8128-EB870E9A9451}">
      <dsp:nvSpPr>
        <dsp:cNvPr id="0" name=""/>
        <dsp:cNvSpPr/>
      </dsp:nvSpPr>
      <dsp:spPr>
        <a:xfrm>
          <a:off x="518172" y="2476197"/>
          <a:ext cx="519257" cy="51925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3A13B7-D856-4CBB-A998-5661B1AF0CF5}">
      <dsp:nvSpPr>
        <dsp:cNvPr id="0" name=""/>
        <dsp:cNvSpPr/>
      </dsp:nvSpPr>
      <dsp:spPr>
        <a:xfrm>
          <a:off x="36004" y="3470205"/>
          <a:ext cx="1483593" cy="7232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400" kern="1200" dirty="0"/>
            <a:t>• Pulmonary congestion → breathlessness.</a:t>
          </a:r>
        </a:p>
      </dsp:txBody>
      <dsp:txXfrm>
        <a:off x="36004" y="3470205"/>
        <a:ext cx="1483593" cy="723251"/>
      </dsp:txXfrm>
    </dsp:sp>
    <dsp:sp modelId="{CFB60702-012D-4DC8-ABA6-88F97C25CC8A}">
      <dsp:nvSpPr>
        <dsp:cNvPr id="0" name=""/>
        <dsp:cNvSpPr/>
      </dsp:nvSpPr>
      <dsp:spPr>
        <a:xfrm>
          <a:off x="2068527" y="2283330"/>
          <a:ext cx="904992" cy="904992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B8D984E-723B-4420-BFDE-74496AD0CBEA}">
      <dsp:nvSpPr>
        <dsp:cNvPr id="0" name=""/>
        <dsp:cNvSpPr/>
      </dsp:nvSpPr>
      <dsp:spPr>
        <a:xfrm>
          <a:off x="2261394" y="2476197"/>
          <a:ext cx="519257" cy="51925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ECECF9B-5CCE-4869-94D2-32F7E4501EE6}">
      <dsp:nvSpPr>
        <dsp:cNvPr id="0" name=""/>
        <dsp:cNvSpPr/>
      </dsp:nvSpPr>
      <dsp:spPr>
        <a:xfrm>
          <a:off x="1779226" y="3470205"/>
          <a:ext cx="1483593" cy="7232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400" kern="1200" dirty="0"/>
            <a:t>• Ventricular </a:t>
          </a:r>
          <a:r>
            <a:rPr lang="en-US" sz="1400" kern="1200" dirty="0" err="1"/>
            <a:t>remodelling</a:t>
          </a:r>
          <a:r>
            <a:rPr lang="en-US" sz="1400" kern="1200" dirty="0"/>
            <a:t> worsens HF (Porth, 2015).</a:t>
          </a:r>
        </a:p>
      </dsp:txBody>
      <dsp:txXfrm>
        <a:off x="1779226" y="3470205"/>
        <a:ext cx="1483593" cy="72325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50881E1-E95F-40F2-A9EA-5623404A0F8A}">
      <dsp:nvSpPr>
        <dsp:cNvPr id="0" name=""/>
        <dsp:cNvSpPr/>
      </dsp:nvSpPr>
      <dsp:spPr>
        <a:xfrm>
          <a:off x="0" y="2209"/>
          <a:ext cx="4038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D0522E0-3190-4BA8-839E-32D8E8528BE2}">
      <dsp:nvSpPr>
        <dsp:cNvPr id="0" name=""/>
        <dsp:cNvSpPr/>
      </dsp:nvSpPr>
      <dsp:spPr>
        <a:xfrm>
          <a:off x="0" y="2209"/>
          <a:ext cx="4038600" cy="7535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Mr John Matthews (Fictional)</a:t>
          </a:r>
        </a:p>
      </dsp:txBody>
      <dsp:txXfrm>
        <a:off x="0" y="2209"/>
        <a:ext cx="4038600" cy="753590"/>
      </dsp:txXfrm>
    </dsp:sp>
    <dsp:sp modelId="{DEB85322-D736-4BF4-91F3-ECA30AEC117B}">
      <dsp:nvSpPr>
        <dsp:cNvPr id="0" name=""/>
        <dsp:cNvSpPr/>
      </dsp:nvSpPr>
      <dsp:spPr>
        <a:xfrm>
          <a:off x="0" y="755800"/>
          <a:ext cx="4038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4FD1BFF-6C13-467A-AB42-40EAE24435F5}">
      <dsp:nvSpPr>
        <dsp:cNvPr id="0" name=""/>
        <dsp:cNvSpPr/>
      </dsp:nvSpPr>
      <dsp:spPr>
        <a:xfrm>
          <a:off x="0" y="755800"/>
          <a:ext cx="4038600" cy="7535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68, retired.</a:t>
          </a:r>
        </a:p>
      </dsp:txBody>
      <dsp:txXfrm>
        <a:off x="0" y="755800"/>
        <a:ext cx="4038600" cy="753590"/>
      </dsp:txXfrm>
    </dsp:sp>
    <dsp:sp modelId="{7747E12C-74C7-423A-BD56-2BF9353D9683}">
      <dsp:nvSpPr>
        <dsp:cNvPr id="0" name=""/>
        <dsp:cNvSpPr/>
      </dsp:nvSpPr>
      <dsp:spPr>
        <a:xfrm>
          <a:off x="0" y="1509390"/>
          <a:ext cx="4038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8593FB3-35B0-412C-8CFC-B9C57644D295}">
      <dsp:nvSpPr>
        <dsp:cNvPr id="0" name=""/>
        <dsp:cNvSpPr/>
      </dsp:nvSpPr>
      <dsp:spPr>
        <a:xfrm>
          <a:off x="0" y="1509390"/>
          <a:ext cx="4038600" cy="7535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Smokes 20/day (NHS, 2023).</a:t>
          </a:r>
        </a:p>
      </dsp:txBody>
      <dsp:txXfrm>
        <a:off x="0" y="1509390"/>
        <a:ext cx="4038600" cy="753590"/>
      </dsp:txXfrm>
    </dsp:sp>
    <dsp:sp modelId="{0C598908-4689-4D80-B415-FE2A738E038D}">
      <dsp:nvSpPr>
        <dsp:cNvPr id="0" name=""/>
        <dsp:cNvSpPr/>
      </dsp:nvSpPr>
      <dsp:spPr>
        <a:xfrm>
          <a:off x="0" y="2262981"/>
          <a:ext cx="4038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59DEF69-DB3F-49DF-BA87-CF9419EF4407}">
      <dsp:nvSpPr>
        <dsp:cNvPr id="0" name=""/>
        <dsp:cNvSpPr/>
      </dsp:nvSpPr>
      <dsp:spPr>
        <a:xfrm>
          <a:off x="0" y="2262981"/>
          <a:ext cx="4038600" cy="7535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Alcohol: 15 units/week.</a:t>
          </a:r>
        </a:p>
      </dsp:txBody>
      <dsp:txXfrm>
        <a:off x="0" y="2262981"/>
        <a:ext cx="4038600" cy="753590"/>
      </dsp:txXfrm>
    </dsp:sp>
    <dsp:sp modelId="{B70FFD8C-5EFC-4BFF-A83D-DBC7E81EED0B}">
      <dsp:nvSpPr>
        <dsp:cNvPr id="0" name=""/>
        <dsp:cNvSpPr/>
      </dsp:nvSpPr>
      <dsp:spPr>
        <a:xfrm>
          <a:off x="0" y="3016572"/>
          <a:ext cx="4038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6D759E-B22C-482D-BA79-D3FC51634D9E}">
      <dsp:nvSpPr>
        <dsp:cNvPr id="0" name=""/>
        <dsp:cNvSpPr/>
      </dsp:nvSpPr>
      <dsp:spPr>
        <a:xfrm>
          <a:off x="0" y="3016572"/>
          <a:ext cx="4038600" cy="7535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BMI 31.</a:t>
          </a:r>
        </a:p>
      </dsp:txBody>
      <dsp:txXfrm>
        <a:off x="0" y="3016572"/>
        <a:ext cx="4038600" cy="753590"/>
      </dsp:txXfrm>
    </dsp:sp>
    <dsp:sp modelId="{FA241987-6AC4-4892-8996-A7EB0CC04D4D}">
      <dsp:nvSpPr>
        <dsp:cNvPr id="0" name=""/>
        <dsp:cNvSpPr/>
      </dsp:nvSpPr>
      <dsp:spPr>
        <a:xfrm>
          <a:off x="0" y="3770162"/>
          <a:ext cx="4038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F96DC4-2B02-4540-AD49-4B69A1CA2B92}">
      <dsp:nvSpPr>
        <dsp:cNvPr id="0" name=""/>
        <dsp:cNvSpPr/>
      </dsp:nvSpPr>
      <dsp:spPr>
        <a:xfrm>
          <a:off x="0" y="3770162"/>
          <a:ext cx="4038600" cy="7535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Family history of CVD.</a:t>
          </a:r>
        </a:p>
      </dsp:txBody>
      <dsp:txXfrm>
        <a:off x="0" y="3770162"/>
        <a:ext cx="4038600" cy="75359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1F62455-BF86-4CBD-8CE3-CEC6F6A41F58}">
      <dsp:nvSpPr>
        <dsp:cNvPr id="0" name=""/>
        <dsp:cNvSpPr/>
      </dsp:nvSpPr>
      <dsp:spPr>
        <a:xfrm>
          <a:off x="293279" y="715692"/>
          <a:ext cx="734501" cy="734501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80EFBA7-AD69-4AF7-B503-B66853649A6B}">
      <dsp:nvSpPr>
        <dsp:cNvPr id="0" name=""/>
        <dsp:cNvSpPr/>
      </dsp:nvSpPr>
      <dsp:spPr>
        <a:xfrm>
          <a:off x="393762" y="872974"/>
          <a:ext cx="421435" cy="42143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ABD50D-FA11-48FB-AAF8-0BA807CB972E}">
      <dsp:nvSpPr>
        <dsp:cNvPr id="0" name=""/>
        <dsp:cNvSpPr/>
      </dsp:nvSpPr>
      <dsp:spPr>
        <a:xfrm>
          <a:off x="2429" y="1679722"/>
          <a:ext cx="1204101" cy="4816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400" kern="1200" dirty="0"/>
            <a:t>Smoking damages vessels (NHS, 2023).</a:t>
          </a:r>
        </a:p>
      </dsp:txBody>
      <dsp:txXfrm>
        <a:off x="2429" y="1679722"/>
        <a:ext cx="1204101" cy="481640"/>
      </dsp:txXfrm>
    </dsp:sp>
    <dsp:sp modelId="{C3A7F22A-FABB-4B8D-A2B1-D5E6F0B07F24}">
      <dsp:nvSpPr>
        <dsp:cNvPr id="0" name=""/>
        <dsp:cNvSpPr/>
      </dsp:nvSpPr>
      <dsp:spPr>
        <a:xfrm>
          <a:off x="1652049" y="716441"/>
          <a:ext cx="734501" cy="734501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C746373-0D12-4CD7-98DA-085D007139FF}">
      <dsp:nvSpPr>
        <dsp:cNvPr id="0" name=""/>
        <dsp:cNvSpPr/>
      </dsp:nvSpPr>
      <dsp:spPr>
        <a:xfrm>
          <a:off x="1808582" y="872974"/>
          <a:ext cx="421435" cy="42143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BBDE5B-5A86-4370-9A93-C945A90673D3}">
      <dsp:nvSpPr>
        <dsp:cNvPr id="0" name=""/>
        <dsp:cNvSpPr/>
      </dsp:nvSpPr>
      <dsp:spPr>
        <a:xfrm>
          <a:off x="1417249" y="1679722"/>
          <a:ext cx="1204101" cy="4816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400" kern="1200" dirty="0"/>
            <a:t>High sodium → hypertension.</a:t>
          </a:r>
        </a:p>
      </dsp:txBody>
      <dsp:txXfrm>
        <a:off x="1417249" y="1679722"/>
        <a:ext cx="1204101" cy="481640"/>
      </dsp:txXfrm>
    </dsp:sp>
    <dsp:sp modelId="{FE0917CC-0F6E-4B67-97EA-4A6D1C71346D}">
      <dsp:nvSpPr>
        <dsp:cNvPr id="0" name=""/>
        <dsp:cNvSpPr/>
      </dsp:nvSpPr>
      <dsp:spPr>
        <a:xfrm>
          <a:off x="3066868" y="716441"/>
          <a:ext cx="734501" cy="734501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9358814-8412-48F0-9F00-F68E02932CCD}">
      <dsp:nvSpPr>
        <dsp:cNvPr id="0" name=""/>
        <dsp:cNvSpPr/>
      </dsp:nvSpPr>
      <dsp:spPr>
        <a:xfrm>
          <a:off x="3223401" y="872974"/>
          <a:ext cx="421435" cy="42143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D37B8CE-C628-4CE1-AFC4-1EAC0FD48CE5}">
      <dsp:nvSpPr>
        <dsp:cNvPr id="0" name=""/>
        <dsp:cNvSpPr/>
      </dsp:nvSpPr>
      <dsp:spPr>
        <a:xfrm>
          <a:off x="2832068" y="1679722"/>
          <a:ext cx="1204101" cy="4816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400" kern="1200" dirty="0"/>
            <a:t>Sedentary lifestyle.</a:t>
          </a:r>
        </a:p>
      </dsp:txBody>
      <dsp:txXfrm>
        <a:off x="2832068" y="1679722"/>
        <a:ext cx="1204101" cy="481640"/>
      </dsp:txXfrm>
    </dsp:sp>
    <dsp:sp modelId="{7B2DF46A-76DE-4984-9264-068E9E681BFB}">
      <dsp:nvSpPr>
        <dsp:cNvPr id="0" name=""/>
        <dsp:cNvSpPr/>
      </dsp:nvSpPr>
      <dsp:spPr>
        <a:xfrm>
          <a:off x="944639" y="2462388"/>
          <a:ext cx="734501" cy="734501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C916BED-487F-42D9-9AE2-1463C118CBF4}">
      <dsp:nvSpPr>
        <dsp:cNvPr id="0" name=""/>
        <dsp:cNvSpPr/>
      </dsp:nvSpPr>
      <dsp:spPr>
        <a:xfrm>
          <a:off x="1101172" y="2618921"/>
          <a:ext cx="421435" cy="42143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77E0468-ADDA-45A2-9E6B-CE8FD549FBFD}">
      <dsp:nvSpPr>
        <dsp:cNvPr id="0" name=""/>
        <dsp:cNvSpPr/>
      </dsp:nvSpPr>
      <dsp:spPr>
        <a:xfrm>
          <a:off x="709839" y="3425669"/>
          <a:ext cx="1204101" cy="4816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400" kern="1200" dirty="0"/>
            <a:t>Obesity increases workload (Porth, 2015).</a:t>
          </a:r>
        </a:p>
      </dsp:txBody>
      <dsp:txXfrm>
        <a:off x="709839" y="3425669"/>
        <a:ext cx="1204101" cy="481640"/>
      </dsp:txXfrm>
    </dsp:sp>
    <dsp:sp modelId="{8C4B7653-D543-4C62-A920-970FCADA7703}">
      <dsp:nvSpPr>
        <dsp:cNvPr id="0" name=""/>
        <dsp:cNvSpPr/>
      </dsp:nvSpPr>
      <dsp:spPr>
        <a:xfrm>
          <a:off x="2359458" y="2462388"/>
          <a:ext cx="734501" cy="734501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2E4A514-80E6-4FBE-8324-37389474A963}">
      <dsp:nvSpPr>
        <dsp:cNvPr id="0" name=""/>
        <dsp:cNvSpPr/>
      </dsp:nvSpPr>
      <dsp:spPr>
        <a:xfrm>
          <a:off x="2515991" y="2618921"/>
          <a:ext cx="421435" cy="421435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BA68F3-586A-43DB-B91C-886701DE211E}">
      <dsp:nvSpPr>
        <dsp:cNvPr id="0" name=""/>
        <dsp:cNvSpPr/>
      </dsp:nvSpPr>
      <dsp:spPr>
        <a:xfrm>
          <a:off x="2124658" y="3425669"/>
          <a:ext cx="1204101" cy="4816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400" kern="1200" dirty="0"/>
            <a:t>Alcohol &amp; age factors.</a:t>
          </a:r>
        </a:p>
      </dsp:txBody>
      <dsp:txXfrm>
        <a:off x="2124658" y="3425669"/>
        <a:ext cx="1204101" cy="48164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261B9CF-56B2-4559-BF73-D6E6A04CEA72}">
      <dsp:nvSpPr>
        <dsp:cNvPr id="0" name=""/>
        <dsp:cNvSpPr/>
      </dsp:nvSpPr>
      <dsp:spPr>
        <a:xfrm>
          <a:off x="386591" y="541862"/>
          <a:ext cx="3537441" cy="3537441"/>
        </a:xfrm>
        <a:prstGeom prst="pie">
          <a:avLst>
            <a:gd name="adj1" fmla="val 16200000"/>
            <a:gd name="adj2" fmla="val 2052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 err="1"/>
            <a:t>Stabilise</a:t>
          </a:r>
          <a:r>
            <a:rPr lang="en-US" sz="1400" kern="1200" dirty="0"/>
            <a:t> symptoms (NICE, 2021).</a:t>
          </a:r>
        </a:p>
      </dsp:txBody>
      <dsp:txXfrm>
        <a:off x="2231957" y="1136489"/>
        <a:ext cx="1137034" cy="758023"/>
      </dsp:txXfrm>
    </dsp:sp>
    <dsp:sp modelId="{484F9503-E183-4DCE-B862-2A7800BCC75F}">
      <dsp:nvSpPr>
        <dsp:cNvPr id="0" name=""/>
        <dsp:cNvSpPr/>
      </dsp:nvSpPr>
      <dsp:spPr>
        <a:xfrm>
          <a:off x="416912" y="636194"/>
          <a:ext cx="3537441" cy="3537441"/>
        </a:xfrm>
        <a:prstGeom prst="pie">
          <a:avLst>
            <a:gd name="adj1" fmla="val 20520000"/>
            <a:gd name="adj2" fmla="val 3240000"/>
          </a:avLst>
        </a:prstGeom>
        <a:solidFill>
          <a:schemeClr val="accent5">
            <a:hueOff val="1827658"/>
            <a:satOff val="199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Prevent deterioration.</a:t>
          </a:r>
        </a:p>
      </dsp:txBody>
      <dsp:txXfrm>
        <a:off x="2695193" y="2252467"/>
        <a:ext cx="1052810" cy="842248"/>
      </dsp:txXfrm>
    </dsp:sp>
    <dsp:sp modelId="{D174E205-9C22-4D05-BDCF-B1B2F17F7275}">
      <dsp:nvSpPr>
        <dsp:cNvPr id="0" name=""/>
        <dsp:cNvSpPr/>
      </dsp:nvSpPr>
      <dsp:spPr>
        <a:xfrm>
          <a:off x="336899" y="694309"/>
          <a:ext cx="3537441" cy="3537441"/>
        </a:xfrm>
        <a:prstGeom prst="pie">
          <a:avLst>
            <a:gd name="adj1" fmla="val 3240000"/>
            <a:gd name="adj2" fmla="val 7560000"/>
          </a:avLst>
        </a:prstGeom>
        <a:solidFill>
          <a:schemeClr val="accent5">
            <a:hueOff val="3655316"/>
            <a:satOff val="397"/>
            <a:lumOff val="-1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Improve quality of life.</a:t>
          </a:r>
        </a:p>
      </dsp:txBody>
      <dsp:txXfrm>
        <a:off x="1600271" y="3178940"/>
        <a:ext cx="1010697" cy="926472"/>
      </dsp:txXfrm>
    </dsp:sp>
    <dsp:sp modelId="{980ACE52-E4BD-424B-A684-E3F92CB406B0}">
      <dsp:nvSpPr>
        <dsp:cNvPr id="0" name=""/>
        <dsp:cNvSpPr/>
      </dsp:nvSpPr>
      <dsp:spPr>
        <a:xfrm>
          <a:off x="256885" y="636194"/>
          <a:ext cx="3537441" cy="3537441"/>
        </a:xfrm>
        <a:prstGeom prst="pie">
          <a:avLst>
            <a:gd name="adj1" fmla="val 7560000"/>
            <a:gd name="adj2" fmla="val 11880000"/>
          </a:avLst>
        </a:prstGeom>
        <a:solidFill>
          <a:schemeClr val="accent5">
            <a:hueOff val="5482974"/>
            <a:satOff val="596"/>
            <a:lumOff val="-1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Medication, monitoring, lifestyle.</a:t>
          </a:r>
        </a:p>
      </dsp:txBody>
      <dsp:txXfrm>
        <a:off x="463236" y="2252467"/>
        <a:ext cx="1052810" cy="842248"/>
      </dsp:txXfrm>
    </dsp:sp>
    <dsp:sp modelId="{ED449C5A-2CC2-466C-B033-98B7BF63E701}">
      <dsp:nvSpPr>
        <dsp:cNvPr id="0" name=""/>
        <dsp:cNvSpPr/>
      </dsp:nvSpPr>
      <dsp:spPr>
        <a:xfrm>
          <a:off x="287206" y="541862"/>
          <a:ext cx="3537441" cy="3537441"/>
        </a:xfrm>
        <a:prstGeom prst="pie">
          <a:avLst>
            <a:gd name="adj1" fmla="val 11880000"/>
            <a:gd name="adj2" fmla="val 16200000"/>
          </a:avLst>
        </a:prstGeom>
        <a:solidFill>
          <a:schemeClr val="accent5">
            <a:hueOff val="7310632"/>
            <a:satOff val="795"/>
            <a:lumOff val="-1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MDT involvement (Green, 2018).</a:t>
          </a:r>
        </a:p>
      </dsp:txBody>
      <dsp:txXfrm>
        <a:off x="842248" y="1136489"/>
        <a:ext cx="1137034" cy="758023"/>
      </dsp:txXfrm>
    </dsp:sp>
    <dsp:sp modelId="{9141C26A-3167-4EC5-A3E2-44B590175045}">
      <dsp:nvSpPr>
        <dsp:cNvPr id="0" name=""/>
        <dsp:cNvSpPr/>
      </dsp:nvSpPr>
      <dsp:spPr>
        <a:xfrm>
          <a:off x="167440" y="322877"/>
          <a:ext cx="3975410" cy="3975410"/>
        </a:xfrm>
        <a:prstGeom prst="circularArrow">
          <a:avLst>
            <a:gd name="adj1" fmla="val 5085"/>
            <a:gd name="adj2" fmla="val 327528"/>
            <a:gd name="adj3" fmla="val 20192361"/>
            <a:gd name="adj4" fmla="val 16200324"/>
            <a:gd name="adj5" fmla="val 5932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C86A5B9-4F70-444D-8558-2530EFCDA2D7}">
      <dsp:nvSpPr>
        <dsp:cNvPr id="0" name=""/>
        <dsp:cNvSpPr/>
      </dsp:nvSpPr>
      <dsp:spPr>
        <a:xfrm>
          <a:off x="198172" y="417178"/>
          <a:ext cx="3975410" cy="3975410"/>
        </a:xfrm>
        <a:prstGeom prst="circularArrow">
          <a:avLst>
            <a:gd name="adj1" fmla="val 5085"/>
            <a:gd name="adj2" fmla="val 327528"/>
            <a:gd name="adj3" fmla="val 2912753"/>
            <a:gd name="adj4" fmla="val 20519953"/>
            <a:gd name="adj5" fmla="val 5932"/>
          </a:avLst>
        </a:prstGeom>
        <a:solidFill>
          <a:schemeClr val="accent5">
            <a:hueOff val="1827658"/>
            <a:satOff val="199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53B952-66BC-47F8-B002-A2148A5CE572}">
      <dsp:nvSpPr>
        <dsp:cNvPr id="0" name=""/>
        <dsp:cNvSpPr/>
      </dsp:nvSpPr>
      <dsp:spPr>
        <a:xfrm>
          <a:off x="117914" y="475471"/>
          <a:ext cx="3975410" cy="3975410"/>
        </a:xfrm>
        <a:prstGeom prst="circularArrow">
          <a:avLst>
            <a:gd name="adj1" fmla="val 5085"/>
            <a:gd name="adj2" fmla="val 327528"/>
            <a:gd name="adj3" fmla="val 7232777"/>
            <a:gd name="adj4" fmla="val 3239695"/>
            <a:gd name="adj5" fmla="val 5932"/>
          </a:avLst>
        </a:prstGeom>
        <a:solidFill>
          <a:schemeClr val="accent5">
            <a:hueOff val="3655316"/>
            <a:satOff val="397"/>
            <a:lumOff val="-1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32EA69B-F65F-4E33-9C07-F7873524A762}">
      <dsp:nvSpPr>
        <dsp:cNvPr id="0" name=""/>
        <dsp:cNvSpPr/>
      </dsp:nvSpPr>
      <dsp:spPr>
        <a:xfrm>
          <a:off x="37656" y="417178"/>
          <a:ext cx="3975410" cy="3975410"/>
        </a:xfrm>
        <a:prstGeom prst="circularArrow">
          <a:avLst>
            <a:gd name="adj1" fmla="val 5085"/>
            <a:gd name="adj2" fmla="val 327528"/>
            <a:gd name="adj3" fmla="val 11552519"/>
            <a:gd name="adj4" fmla="val 7559718"/>
            <a:gd name="adj5" fmla="val 5932"/>
          </a:avLst>
        </a:prstGeom>
        <a:solidFill>
          <a:schemeClr val="accent5">
            <a:hueOff val="5482974"/>
            <a:satOff val="596"/>
            <a:lumOff val="-1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004AFA-C95E-46A0-8FF1-420EA8D415AF}">
      <dsp:nvSpPr>
        <dsp:cNvPr id="0" name=""/>
        <dsp:cNvSpPr/>
      </dsp:nvSpPr>
      <dsp:spPr>
        <a:xfrm>
          <a:off x="68388" y="322877"/>
          <a:ext cx="3975410" cy="3975410"/>
        </a:xfrm>
        <a:prstGeom prst="circularArrow">
          <a:avLst>
            <a:gd name="adj1" fmla="val 5085"/>
            <a:gd name="adj2" fmla="val 327528"/>
            <a:gd name="adj3" fmla="val 15872148"/>
            <a:gd name="adj4" fmla="val 11880111"/>
            <a:gd name="adj5" fmla="val 5932"/>
          </a:avLst>
        </a:prstGeom>
        <a:solidFill>
          <a:schemeClr val="accent5">
            <a:hueOff val="7310632"/>
            <a:satOff val="795"/>
            <a:lumOff val="-1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51A6E5F-FB92-4EB8-8C28-90FA05DBC50D}">
      <dsp:nvSpPr>
        <dsp:cNvPr id="0" name=""/>
        <dsp:cNvSpPr/>
      </dsp:nvSpPr>
      <dsp:spPr>
        <a:xfrm>
          <a:off x="0" y="2976"/>
          <a:ext cx="3597942" cy="63400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5ED0AE4-7FD5-4A1B-B7C6-A1D451F2E19E}">
      <dsp:nvSpPr>
        <dsp:cNvPr id="0" name=""/>
        <dsp:cNvSpPr/>
      </dsp:nvSpPr>
      <dsp:spPr>
        <a:xfrm>
          <a:off x="191787" y="145628"/>
          <a:ext cx="348704" cy="34870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14AB5C-7851-48AC-974F-0E8BD0C169D6}">
      <dsp:nvSpPr>
        <dsp:cNvPr id="0" name=""/>
        <dsp:cNvSpPr/>
      </dsp:nvSpPr>
      <dsp:spPr>
        <a:xfrm>
          <a:off x="732278" y="2976"/>
          <a:ext cx="2865663" cy="6340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7099" tIns="67099" rIns="67099" bIns="67099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 dirty="0"/>
            <a:t>• Daily weight checks (NICE, 2021).</a:t>
          </a:r>
          <a:endParaRPr lang="en-US" sz="1600" kern="1200" dirty="0"/>
        </a:p>
      </dsp:txBody>
      <dsp:txXfrm>
        <a:off x="732278" y="2976"/>
        <a:ext cx="2865663" cy="634007"/>
      </dsp:txXfrm>
    </dsp:sp>
    <dsp:sp modelId="{4CBFB1B0-4E48-4CC5-AB37-D5A02AB95556}">
      <dsp:nvSpPr>
        <dsp:cNvPr id="0" name=""/>
        <dsp:cNvSpPr/>
      </dsp:nvSpPr>
      <dsp:spPr>
        <a:xfrm>
          <a:off x="0" y="795485"/>
          <a:ext cx="3597942" cy="63400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AC3D88A-F3F2-45A1-A59D-6562F48DC09E}">
      <dsp:nvSpPr>
        <dsp:cNvPr id="0" name=""/>
        <dsp:cNvSpPr/>
      </dsp:nvSpPr>
      <dsp:spPr>
        <a:xfrm>
          <a:off x="191787" y="938137"/>
          <a:ext cx="348704" cy="34870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9474AD7-6E15-4D3A-AEF8-8CD5611118A7}">
      <dsp:nvSpPr>
        <dsp:cNvPr id="0" name=""/>
        <dsp:cNvSpPr/>
      </dsp:nvSpPr>
      <dsp:spPr>
        <a:xfrm>
          <a:off x="732278" y="795485"/>
          <a:ext cx="2865663" cy="6340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7099" tIns="67099" rIns="67099" bIns="67099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 dirty="0"/>
            <a:t>• ACE, beta-blockers, diuretics.</a:t>
          </a:r>
          <a:endParaRPr lang="en-US" sz="1600" kern="1200" dirty="0"/>
        </a:p>
      </dsp:txBody>
      <dsp:txXfrm>
        <a:off x="732278" y="795485"/>
        <a:ext cx="2865663" cy="634007"/>
      </dsp:txXfrm>
    </dsp:sp>
    <dsp:sp modelId="{68A3F7C5-7168-4D87-8D55-496F9FBA93AA}">
      <dsp:nvSpPr>
        <dsp:cNvPr id="0" name=""/>
        <dsp:cNvSpPr/>
      </dsp:nvSpPr>
      <dsp:spPr>
        <a:xfrm>
          <a:off x="0" y="1587995"/>
          <a:ext cx="3597942" cy="634007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43418AC-BDEC-4580-BDE6-111224647293}">
      <dsp:nvSpPr>
        <dsp:cNvPr id="0" name=""/>
        <dsp:cNvSpPr/>
      </dsp:nvSpPr>
      <dsp:spPr>
        <a:xfrm>
          <a:off x="191787" y="1730646"/>
          <a:ext cx="348704" cy="34870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C70AC1B-C471-41D4-92CA-2E7CE2AA37B6}">
      <dsp:nvSpPr>
        <dsp:cNvPr id="0" name=""/>
        <dsp:cNvSpPr/>
      </dsp:nvSpPr>
      <dsp:spPr>
        <a:xfrm>
          <a:off x="732278" y="1587995"/>
          <a:ext cx="2865663" cy="6340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7099" tIns="67099" rIns="67099" bIns="67099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 dirty="0"/>
            <a:t>• BP, HR, kidney function monitoring (NHS, 2023).</a:t>
          </a:r>
          <a:endParaRPr lang="en-US" sz="1600" kern="1200" dirty="0"/>
        </a:p>
      </dsp:txBody>
      <dsp:txXfrm>
        <a:off x="732278" y="1587995"/>
        <a:ext cx="2865663" cy="634007"/>
      </dsp:txXfrm>
    </dsp:sp>
    <dsp:sp modelId="{B42F08A3-679F-4E14-AC78-FD4A906D3EBF}">
      <dsp:nvSpPr>
        <dsp:cNvPr id="0" name=""/>
        <dsp:cNvSpPr/>
      </dsp:nvSpPr>
      <dsp:spPr>
        <a:xfrm>
          <a:off x="0" y="2380504"/>
          <a:ext cx="3597942" cy="634007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807E511-FB13-4AA7-B0F3-939341F8E885}">
      <dsp:nvSpPr>
        <dsp:cNvPr id="0" name=""/>
        <dsp:cNvSpPr/>
      </dsp:nvSpPr>
      <dsp:spPr>
        <a:xfrm>
          <a:off x="191787" y="2523156"/>
          <a:ext cx="348704" cy="34870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6BD9427-6514-449A-9454-1433595F8AE0}">
      <dsp:nvSpPr>
        <dsp:cNvPr id="0" name=""/>
        <dsp:cNvSpPr/>
      </dsp:nvSpPr>
      <dsp:spPr>
        <a:xfrm>
          <a:off x="732278" y="2380504"/>
          <a:ext cx="2865663" cy="6340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7099" tIns="67099" rIns="67099" bIns="67099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 dirty="0"/>
            <a:t>• Symptom tracking.</a:t>
          </a:r>
          <a:endParaRPr lang="en-US" sz="1600" kern="1200" dirty="0"/>
        </a:p>
      </dsp:txBody>
      <dsp:txXfrm>
        <a:off x="732278" y="2380504"/>
        <a:ext cx="2865663" cy="634007"/>
      </dsp:txXfrm>
    </dsp:sp>
    <dsp:sp modelId="{77FCC4BF-5B6A-4550-B078-B9E04949C769}">
      <dsp:nvSpPr>
        <dsp:cNvPr id="0" name=""/>
        <dsp:cNvSpPr/>
      </dsp:nvSpPr>
      <dsp:spPr>
        <a:xfrm>
          <a:off x="0" y="3173013"/>
          <a:ext cx="3597942" cy="634007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1C72273-B987-4AB0-8341-FFA62B2D57C6}">
      <dsp:nvSpPr>
        <dsp:cNvPr id="0" name=""/>
        <dsp:cNvSpPr/>
      </dsp:nvSpPr>
      <dsp:spPr>
        <a:xfrm>
          <a:off x="191787" y="3315665"/>
          <a:ext cx="348704" cy="348704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6584F4-909A-49D3-89AE-DB2EA0B87D13}">
      <dsp:nvSpPr>
        <dsp:cNvPr id="0" name=""/>
        <dsp:cNvSpPr/>
      </dsp:nvSpPr>
      <dsp:spPr>
        <a:xfrm>
          <a:off x="732278" y="3173013"/>
          <a:ext cx="2865663" cy="6340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7099" tIns="67099" rIns="67099" bIns="67099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 dirty="0"/>
            <a:t>• Regular GP &amp; cardiology reviews.</a:t>
          </a:r>
          <a:endParaRPr lang="en-US" sz="1600" kern="1200" dirty="0"/>
        </a:p>
      </dsp:txBody>
      <dsp:txXfrm>
        <a:off x="732278" y="3173013"/>
        <a:ext cx="2865663" cy="634007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57117D4-7A90-4170-9349-5C7E691B9E67}">
      <dsp:nvSpPr>
        <dsp:cNvPr id="0" name=""/>
        <dsp:cNvSpPr/>
      </dsp:nvSpPr>
      <dsp:spPr>
        <a:xfrm>
          <a:off x="6199" y="545929"/>
          <a:ext cx="1852859" cy="1111715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i="0" kern="1200"/>
            <a:t>• Stop smoking (NHS, 2023).</a:t>
          </a:r>
          <a:endParaRPr lang="en-US" sz="1700" kern="1200"/>
        </a:p>
      </dsp:txBody>
      <dsp:txXfrm>
        <a:off x="38760" y="578490"/>
        <a:ext cx="1787737" cy="1046593"/>
      </dsp:txXfrm>
    </dsp:sp>
    <dsp:sp modelId="{DCA16254-5CF0-444A-8CFE-FFA81DF48880}">
      <dsp:nvSpPr>
        <dsp:cNvPr id="0" name=""/>
        <dsp:cNvSpPr/>
      </dsp:nvSpPr>
      <dsp:spPr>
        <a:xfrm>
          <a:off x="2022110" y="872032"/>
          <a:ext cx="392806" cy="459509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/>
        </a:p>
      </dsp:txBody>
      <dsp:txXfrm>
        <a:off x="2022110" y="963934"/>
        <a:ext cx="274964" cy="275705"/>
      </dsp:txXfrm>
    </dsp:sp>
    <dsp:sp modelId="{74821C67-7E8E-43CE-B70C-202E828DDF47}">
      <dsp:nvSpPr>
        <dsp:cNvPr id="0" name=""/>
        <dsp:cNvSpPr/>
      </dsp:nvSpPr>
      <dsp:spPr>
        <a:xfrm>
          <a:off x="2600202" y="545929"/>
          <a:ext cx="1852859" cy="1111715"/>
        </a:xfrm>
        <a:prstGeom prst="roundRect">
          <a:avLst>
            <a:gd name="adj" fmla="val 10000"/>
          </a:avLst>
        </a:prstGeom>
        <a:solidFill>
          <a:schemeClr val="accent5">
            <a:hueOff val="1827658"/>
            <a:satOff val="199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i="0" kern="1200"/>
            <a:t>• Low-salt diet.</a:t>
          </a:r>
          <a:endParaRPr lang="en-US" sz="1700" kern="1200"/>
        </a:p>
      </dsp:txBody>
      <dsp:txXfrm>
        <a:off x="2632763" y="578490"/>
        <a:ext cx="1787737" cy="1046593"/>
      </dsp:txXfrm>
    </dsp:sp>
    <dsp:sp modelId="{75231AFA-482D-4844-BE7F-CD43E670897C}">
      <dsp:nvSpPr>
        <dsp:cNvPr id="0" name=""/>
        <dsp:cNvSpPr/>
      </dsp:nvSpPr>
      <dsp:spPr>
        <a:xfrm>
          <a:off x="4616113" y="872032"/>
          <a:ext cx="392806" cy="459509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2436877"/>
            <a:satOff val="265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/>
        </a:p>
      </dsp:txBody>
      <dsp:txXfrm>
        <a:off x="4616113" y="963934"/>
        <a:ext cx="274964" cy="275705"/>
      </dsp:txXfrm>
    </dsp:sp>
    <dsp:sp modelId="{A2AD1B0A-71F0-4206-B877-6873FB1430E7}">
      <dsp:nvSpPr>
        <dsp:cNvPr id="0" name=""/>
        <dsp:cNvSpPr/>
      </dsp:nvSpPr>
      <dsp:spPr>
        <a:xfrm>
          <a:off x="5194205" y="545929"/>
          <a:ext cx="1852859" cy="1111715"/>
        </a:xfrm>
        <a:prstGeom prst="roundRect">
          <a:avLst>
            <a:gd name="adj" fmla="val 10000"/>
          </a:avLst>
        </a:prstGeom>
        <a:solidFill>
          <a:schemeClr val="accent5">
            <a:hueOff val="3655316"/>
            <a:satOff val="397"/>
            <a:lumOff val="-1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i="0" kern="1200"/>
            <a:t>• Light exercise (Jones and Holmes, 2020).</a:t>
          </a:r>
          <a:endParaRPr lang="en-US" sz="1700" kern="1200"/>
        </a:p>
      </dsp:txBody>
      <dsp:txXfrm>
        <a:off x="5226766" y="578490"/>
        <a:ext cx="1787737" cy="1046593"/>
      </dsp:txXfrm>
    </dsp:sp>
    <dsp:sp modelId="{547E0095-2E29-40FC-9790-83A5F0748B06}">
      <dsp:nvSpPr>
        <dsp:cNvPr id="0" name=""/>
        <dsp:cNvSpPr/>
      </dsp:nvSpPr>
      <dsp:spPr>
        <a:xfrm rot="5400000">
          <a:off x="5924232" y="1787345"/>
          <a:ext cx="392806" cy="459509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4873755"/>
            <a:satOff val="530"/>
            <a:lumOff val="-1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/>
        </a:p>
      </dsp:txBody>
      <dsp:txXfrm rot="-5400000">
        <a:off x="5982783" y="1820696"/>
        <a:ext cx="275705" cy="274964"/>
      </dsp:txXfrm>
    </dsp:sp>
    <dsp:sp modelId="{369B04DB-9628-45C1-A05A-70CB4CEECDED}">
      <dsp:nvSpPr>
        <dsp:cNvPr id="0" name=""/>
        <dsp:cNvSpPr/>
      </dsp:nvSpPr>
      <dsp:spPr>
        <a:xfrm>
          <a:off x="5194205" y="2398788"/>
          <a:ext cx="1852859" cy="1111715"/>
        </a:xfrm>
        <a:prstGeom prst="roundRect">
          <a:avLst>
            <a:gd name="adj" fmla="val 10000"/>
          </a:avLst>
        </a:prstGeom>
        <a:solidFill>
          <a:schemeClr val="accent5">
            <a:hueOff val="5482974"/>
            <a:satOff val="596"/>
            <a:lumOff val="-1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i="0" kern="1200"/>
            <a:t>• Weight management.</a:t>
          </a:r>
          <a:endParaRPr lang="en-US" sz="1700" kern="1200"/>
        </a:p>
      </dsp:txBody>
      <dsp:txXfrm>
        <a:off x="5226766" y="2431349"/>
        <a:ext cx="1787737" cy="1046593"/>
      </dsp:txXfrm>
    </dsp:sp>
    <dsp:sp modelId="{4AC91FDE-E0D0-494C-BA44-6D15E09BCCD5}">
      <dsp:nvSpPr>
        <dsp:cNvPr id="0" name=""/>
        <dsp:cNvSpPr/>
      </dsp:nvSpPr>
      <dsp:spPr>
        <a:xfrm rot="10800000">
          <a:off x="4638347" y="2724892"/>
          <a:ext cx="392806" cy="459509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7310632"/>
            <a:satOff val="795"/>
            <a:lumOff val="-1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/>
        </a:p>
      </dsp:txBody>
      <dsp:txXfrm rot="10800000">
        <a:off x="4756189" y="2816794"/>
        <a:ext cx="274964" cy="275705"/>
      </dsp:txXfrm>
    </dsp:sp>
    <dsp:sp modelId="{A7CF04C9-F2F9-4787-BCBE-136D2D685FB4}">
      <dsp:nvSpPr>
        <dsp:cNvPr id="0" name=""/>
        <dsp:cNvSpPr/>
      </dsp:nvSpPr>
      <dsp:spPr>
        <a:xfrm>
          <a:off x="2600202" y="2398788"/>
          <a:ext cx="1852859" cy="1111715"/>
        </a:xfrm>
        <a:prstGeom prst="roundRect">
          <a:avLst>
            <a:gd name="adj" fmla="val 10000"/>
          </a:avLst>
        </a:prstGeom>
        <a:solidFill>
          <a:schemeClr val="accent5">
            <a:hueOff val="7310632"/>
            <a:satOff val="795"/>
            <a:lumOff val="-1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i="0" kern="1200"/>
            <a:t>• Reduce alcohol intake.</a:t>
          </a:r>
          <a:endParaRPr lang="en-US" sz="1700" kern="1200"/>
        </a:p>
      </dsp:txBody>
      <dsp:txXfrm>
        <a:off x="2632763" y="2431349"/>
        <a:ext cx="1787737" cy="1046593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C47E151-DB4C-4831-ACEF-6A16F694B03D}">
      <dsp:nvSpPr>
        <dsp:cNvPr id="0" name=""/>
        <dsp:cNvSpPr/>
      </dsp:nvSpPr>
      <dsp:spPr>
        <a:xfrm>
          <a:off x="0" y="512"/>
          <a:ext cx="6709905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BE06F1-4F56-4E2C-B75D-103A5DE6CF1C}">
      <dsp:nvSpPr>
        <dsp:cNvPr id="0" name=""/>
        <dsp:cNvSpPr/>
      </dsp:nvSpPr>
      <dsp:spPr>
        <a:xfrm>
          <a:off x="0" y="512"/>
          <a:ext cx="6709905" cy="8388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b="0" i="0" kern="1200"/>
            <a:t>• Clear communication (Green, 2018).</a:t>
          </a:r>
          <a:endParaRPr lang="en-US" sz="2300" kern="1200"/>
        </a:p>
      </dsp:txBody>
      <dsp:txXfrm>
        <a:off x="0" y="512"/>
        <a:ext cx="6709905" cy="838891"/>
      </dsp:txXfrm>
    </dsp:sp>
    <dsp:sp modelId="{2E79EAC1-7E10-40A2-AB49-1FCD5BE0933B}">
      <dsp:nvSpPr>
        <dsp:cNvPr id="0" name=""/>
        <dsp:cNvSpPr/>
      </dsp:nvSpPr>
      <dsp:spPr>
        <a:xfrm>
          <a:off x="0" y="839403"/>
          <a:ext cx="6709905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F78392F-2256-475A-B7AA-14E7F00DF2E1}">
      <dsp:nvSpPr>
        <dsp:cNvPr id="0" name=""/>
        <dsp:cNvSpPr/>
      </dsp:nvSpPr>
      <dsp:spPr>
        <a:xfrm>
          <a:off x="0" y="839403"/>
          <a:ext cx="6709905" cy="8388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b="0" i="0" kern="1200"/>
            <a:t>• Health literacy support.</a:t>
          </a:r>
          <a:endParaRPr lang="en-US" sz="2300" kern="1200"/>
        </a:p>
      </dsp:txBody>
      <dsp:txXfrm>
        <a:off x="0" y="839403"/>
        <a:ext cx="6709905" cy="838891"/>
      </dsp:txXfrm>
    </dsp:sp>
    <dsp:sp modelId="{5CBBD427-C12B-42A1-9F7D-625B8536D0DB}">
      <dsp:nvSpPr>
        <dsp:cNvPr id="0" name=""/>
        <dsp:cNvSpPr/>
      </dsp:nvSpPr>
      <dsp:spPr>
        <a:xfrm>
          <a:off x="0" y="1678294"/>
          <a:ext cx="6709905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63A89CA-D727-4AA0-A270-7BE832A10B87}">
      <dsp:nvSpPr>
        <dsp:cNvPr id="0" name=""/>
        <dsp:cNvSpPr/>
      </dsp:nvSpPr>
      <dsp:spPr>
        <a:xfrm>
          <a:off x="0" y="1678294"/>
          <a:ext cx="6709905" cy="8388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b="0" i="0" kern="1200"/>
            <a:t>• Shared decision-making.</a:t>
          </a:r>
          <a:endParaRPr lang="en-US" sz="2300" kern="1200"/>
        </a:p>
      </dsp:txBody>
      <dsp:txXfrm>
        <a:off x="0" y="1678294"/>
        <a:ext cx="6709905" cy="838891"/>
      </dsp:txXfrm>
    </dsp:sp>
    <dsp:sp modelId="{C5F6D290-BFA7-490D-BFDF-9128E7CA27D0}">
      <dsp:nvSpPr>
        <dsp:cNvPr id="0" name=""/>
        <dsp:cNvSpPr/>
      </dsp:nvSpPr>
      <dsp:spPr>
        <a:xfrm>
          <a:off x="0" y="2517186"/>
          <a:ext cx="6709905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09E44F-5128-4470-B6A3-A640654443C2}">
      <dsp:nvSpPr>
        <dsp:cNvPr id="0" name=""/>
        <dsp:cNvSpPr/>
      </dsp:nvSpPr>
      <dsp:spPr>
        <a:xfrm>
          <a:off x="0" y="2517186"/>
          <a:ext cx="6709905" cy="8388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b="0" i="0" kern="1200"/>
            <a:t>• MDT: GP, nurse, physio, dietitian, pharmacist.</a:t>
          </a:r>
          <a:endParaRPr lang="en-US" sz="2300" kern="1200"/>
        </a:p>
      </dsp:txBody>
      <dsp:txXfrm>
        <a:off x="0" y="2517186"/>
        <a:ext cx="6709905" cy="838891"/>
      </dsp:txXfrm>
    </dsp:sp>
    <dsp:sp modelId="{6039C810-78C3-4ABE-AFC0-466DD4EF0B21}">
      <dsp:nvSpPr>
        <dsp:cNvPr id="0" name=""/>
        <dsp:cNvSpPr/>
      </dsp:nvSpPr>
      <dsp:spPr>
        <a:xfrm>
          <a:off x="0" y="3356077"/>
          <a:ext cx="6709905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A0A6BBD-8E80-4622-B9F6-7062B3EDB887}">
      <dsp:nvSpPr>
        <dsp:cNvPr id="0" name=""/>
        <dsp:cNvSpPr/>
      </dsp:nvSpPr>
      <dsp:spPr>
        <a:xfrm>
          <a:off x="0" y="3356077"/>
          <a:ext cx="6709905" cy="8388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b="0" i="0" kern="1200"/>
            <a:t>• Reduces hospital admissions.</a:t>
          </a:r>
          <a:endParaRPr lang="en-US" sz="2300" kern="1200"/>
        </a:p>
      </dsp:txBody>
      <dsp:txXfrm>
        <a:off x="0" y="3356077"/>
        <a:ext cx="6709905" cy="838891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11E18E2-E463-47E9-8E79-34180B2733E7}">
      <dsp:nvSpPr>
        <dsp:cNvPr id="0" name=""/>
        <dsp:cNvSpPr/>
      </dsp:nvSpPr>
      <dsp:spPr>
        <a:xfrm>
          <a:off x="0" y="2219"/>
          <a:ext cx="2493105" cy="942509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85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 dirty="0"/>
            <a:t>• Autonomy &amp; consent (Tarrant, 2017).</a:t>
          </a:r>
          <a:endParaRPr lang="en-US" sz="1600" kern="1200" dirty="0"/>
        </a:p>
      </dsp:txBody>
      <dsp:txXfrm>
        <a:off x="46009" y="48228"/>
        <a:ext cx="2401087" cy="850491"/>
      </dsp:txXfrm>
    </dsp:sp>
    <dsp:sp modelId="{A09DBB97-8824-42D8-BCF1-9056F3EA5708}">
      <dsp:nvSpPr>
        <dsp:cNvPr id="0" name=""/>
        <dsp:cNvSpPr/>
      </dsp:nvSpPr>
      <dsp:spPr>
        <a:xfrm>
          <a:off x="0" y="956569"/>
          <a:ext cx="2493105" cy="942509"/>
        </a:xfrm>
        <a:prstGeom prst="roundRect">
          <a:avLst/>
        </a:prstGeom>
        <a:solidFill>
          <a:schemeClr val="accent5">
            <a:hueOff val="2436877"/>
            <a:satOff val="265"/>
            <a:lumOff val="0"/>
            <a:alphaOff val="0"/>
          </a:schemeClr>
        </a:solidFill>
        <a:ln w="285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 dirty="0"/>
            <a:t>• Confidentiality (GDPR).</a:t>
          </a:r>
          <a:endParaRPr lang="en-US" sz="1600" kern="1200" dirty="0"/>
        </a:p>
      </dsp:txBody>
      <dsp:txXfrm>
        <a:off x="46009" y="1002578"/>
        <a:ext cx="2401087" cy="850491"/>
      </dsp:txXfrm>
    </dsp:sp>
    <dsp:sp modelId="{E53DAD89-277D-4574-8F56-308A8EB28382}">
      <dsp:nvSpPr>
        <dsp:cNvPr id="0" name=""/>
        <dsp:cNvSpPr/>
      </dsp:nvSpPr>
      <dsp:spPr>
        <a:xfrm>
          <a:off x="0" y="1910919"/>
          <a:ext cx="2493105" cy="942509"/>
        </a:xfrm>
        <a:prstGeom prst="roundRect">
          <a:avLst/>
        </a:prstGeom>
        <a:solidFill>
          <a:schemeClr val="accent5">
            <a:hueOff val="4873755"/>
            <a:satOff val="530"/>
            <a:lumOff val="-1"/>
            <a:alphaOff val="0"/>
          </a:schemeClr>
        </a:solidFill>
        <a:ln w="285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 dirty="0"/>
            <a:t>• Beneficence &amp; non-maleficence </a:t>
          </a:r>
          <a:r>
            <a:rPr lang="en-GB" sz="1600" kern="1200" dirty="0"/>
            <a:t>(Beauchamp and Childress, 2019).</a:t>
          </a:r>
          <a:endParaRPr lang="en-US" sz="1600" kern="1200" dirty="0"/>
        </a:p>
      </dsp:txBody>
      <dsp:txXfrm>
        <a:off x="46009" y="1956928"/>
        <a:ext cx="2401087" cy="850491"/>
      </dsp:txXfrm>
    </dsp:sp>
    <dsp:sp modelId="{C16218AD-A378-4BE6-9262-1CE1BAE24CB6}">
      <dsp:nvSpPr>
        <dsp:cNvPr id="0" name=""/>
        <dsp:cNvSpPr/>
      </dsp:nvSpPr>
      <dsp:spPr>
        <a:xfrm>
          <a:off x="0" y="2865269"/>
          <a:ext cx="2493105" cy="942509"/>
        </a:xfrm>
        <a:prstGeom prst="roundRect">
          <a:avLst/>
        </a:prstGeom>
        <a:solidFill>
          <a:schemeClr val="accent5">
            <a:hueOff val="7310632"/>
            <a:satOff val="795"/>
            <a:lumOff val="-1"/>
            <a:alphaOff val="0"/>
          </a:schemeClr>
        </a:solidFill>
        <a:ln w="285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 dirty="0"/>
            <a:t>• Equity of access (Brotherton and Parker, 2013).</a:t>
          </a:r>
          <a:endParaRPr lang="en-US" sz="1600" kern="1200" dirty="0"/>
        </a:p>
      </dsp:txBody>
      <dsp:txXfrm>
        <a:off x="46009" y="2911278"/>
        <a:ext cx="2401087" cy="850491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4D35889-A2CF-471D-95BF-C4C50C949A4F}">
      <dsp:nvSpPr>
        <dsp:cNvPr id="0" name=""/>
        <dsp:cNvSpPr/>
      </dsp:nvSpPr>
      <dsp:spPr>
        <a:xfrm>
          <a:off x="0" y="512"/>
          <a:ext cx="671165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A3016A-465E-4CBE-82D8-42F0B4E3F1AE}">
      <dsp:nvSpPr>
        <dsp:cNvPr id="0" name=""/>
        <dsp:cNvSpPr/>
      </dsp:nvSpPr>
      <dsp:spPr>
        <a:xfrm>
          <a:off x="0" y="512"/>
          <a:ext cx="6711654" cy="8388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0" i="0" kern="1200"/>
            <a:t>• Anatomy &amp; physiology reviewed.</a:t>
          </a:r>
          <a:endParaRPr lang="en-US" sz="2500" kern="1200"/>
        </a:p>
      </dsp:txBody>
      <dsp:txXfrm>
        <a:off x="0" y="512"/>
        <a:ext cx="6711654" cy="838891"/>
      </dsp:txXfrm>
    </dsp:sp>
    <dsp:sp modelId="{70F3772C-ECB5-49B3-8091-58DCE7AA921E}">
      <dsp:nvSpPr>
        <dsp:cNvPr id="0" name=""/>
        <dsp:cNvSpPr/>
      </dsp:nvSpPr>
      <dsp:spPr>
        <a:xfrm>
          <a:off x="0" y="839403"/>
          <a:ext cx="671165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FB9E651-5116-4467-B29B-2230965D82C3}">
      <dsp:nvSpPr>
        <dsp:cNvPr id="0" name=""/>
        <dsp:cNvSpPr/>
      </dsp:nvSpPr>
      <dsp:spPr>
        <a:xfrm>
          <a:off x="0" y="839403"/>
          <a:ext cx="6711654" cy="8388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0" i="0" kern="1200"/>
            <a:t>• HF pathophysiology (Porth, 2015).</a:t>
          </a:r>
          <a:endParaRPr lang="en-US" sz="2500" kern="1200"/>
        </a:p>
      </dsp:txBody>
      <dsp:txXfrm>
        <a:off x="0" y="839403"/>
        <a:ext cx="6711654" cy="838891"/>
      </dsp:txXfrm>
    </dsp:sp>
    <dsp:sp modelId="{8896CA61-A8CD-426C-916F-C453CB582134}">
      <dsp:nvSpPr>
        <dsp:cNvPr id="0" name=""/>
        <dsp:cNvSpPr/>
      </dsp:nvSpPr>
      <dsp:spPr>
        <a:xfrm>
          <a:off x="0" y="1678294"/>
          <a:ext cx="671165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AFDB2E-0770-46EE-9015-C08A94CEF8EF}">
      <dsp:nvSpPr>
        <dsp:cNvPr id="0" name=""/>
        <dsp:cNvSpPr/>
      </dsp:nvSpPr>
      <dsp:spPr>
        <a:xfrm>
          <a:off x="0" y="1678294"/>
          <a:ext cx="6711654" cy="8388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0" i="0" kern="1200"/>
            <a:t>• Fictional case.</a:t>
          </a:r>
          <a:endParaRPr lang="en-US" sz="2500" kern="1200"/>
        </a:p>
      </dsp:txBody>
      <dsp:txXfrm>
        <a:off x="0" y="1678294"/>
        <a:ext cx="6711654" cy="838891"/>
      </dsp:txXfrm>
    </dsp:sp>
    <dsp:sp modelId="{D275057D-5BCD-49A4-B08B-658EE5513F2A}">
      <dsp:nvSpPr>
        <dsp:cNvPr id="0" name=""/>
        <dsp:cNvSpPr/>
      </dsp:nvSpPr>
      <dsp:spPr>
        <a:xfrm>
          <a:off x="0" y="2517186"/>
          <a:ext cx="671165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7FEBB09-9A8A-46B1-ABBD-B54824EDDEB1}">
      <dsp:nvSpPr>
        <dsp:cNvPr id="0" name=""/>
        <dsp:cNvSpPr/>
      </dsp:nvSpPr>
      <dsp:spPr>
        <a:xfrm>
          <a:off x="0" y="2517186"/>
          <a:ext cx="6711654" cy="8388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0" i="0" kern="1200"/>
            <a:t>• Evidence-based care plan (NICE, 2021).</a:t>
          </a:r>
          <a:endParaRPr lang="en-US" sz="2500" kern="1200"/>
        </a:p>
      </dsp:txBody>
      <dsp:txXfrm>
        <a:off x="0" y="2517186"/>
        <a:ext cx="6711654" cy="838891"/>
      </dsp:txXfrm>
    </dsp:sp>
    <dsp:sp modelId="{089FF018-24EA-4211-90BC-4B9742A2C4AD}">
      <dsp:nvSpPr>
        <dsp:cNvPr id="0" name=""/>
        <dsp:cNvSpPr/>
      </dsp:nvSpPr>
      <dsp:spPr>
        <a:xfrm>
          <a:off x="0" y="3356077"/>
          <a:ext cx="671165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4182BD1-015D-43BF-B6A2-39BAF7FCC5E1}">
      <dsp:nvSpPr>
        <dsp:cNvPr id="0" name=""/>
        <dsp:cNvSpPr/>
      </dsp:nvSpPr>
      <dsp:spPr>
        <a:xfrm>
          <a:off x="0" y="3356077"/>
          <a:ext cx="6711654" cy="8388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0" i="0" kern="1200"/>
            <a:t>• Ethical care principles (Tarrant, 2017).</a:t>
          </a:r>
          <a:endParaRPr lang="en-US" sz="2500" kern="1200"/>
        </a:p>
      </dsp:txBody>
      <dsp:txXfrm>
        <a:off x="0" y="3356077"/>
        <a:ext cx="6711654" cy="8388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cycle8">
  <dgm:title val=""/>
  <dgm:desc val=""/>
  <dgm:catLst>
    <dgm:cat type="cycle" pri="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"/>
          <dgm:constr type="t" for="ch" forName="dummy1a" refType="h" fact="0.08"/>
          <dgm:constr type="l" for="ch" forName="dummy1b" refType="w" fact="0.5"/>
          <dgm:constr type="t" for="ch" forName="dummy1b" refType="h" fact="0.08"/>
          <dgm:constr type="l" for="ch" forName="wedge1Tx" refType="w" fact="0.22"/>
          <dgm:constr type="t" for="ch" forName="wedge1Tx" refType="h" fact="0.22"/>
          <dgm:constr type="w" for="ch" forName="wedge1Tx" refType="w" fact="0.56"/>
          <dgm:constr type="h" for="ch" forName="wedge1Tx" refType="h" fact="0.56"/>
          <dgm:constr type="h" for="ch" forName="arrowWedge1single" refType="w" fact="0.08"/>
          <dgm:constr type="diam" for="ch" forName="arrowWedge1single" refType="w" fact="0.84"/>
          <dgm:constr type="l" for="ch" forName="arrowWedge1single" refType="w" fact="0.5"/>
          <dgm:constr type="t" for="ch" forName="arrowWedge1single" refType="w" fact="0.5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2"/>
          <dgm:constr type="t" for="ch" forName="dummy1a" refType="h" fact="0.08"/>
          <dgm:constr type="l" for="ch" forName="dummy1b" refType="w" fact="0.52"/>
          <dgm:constr type="t" for="ch" forName="dummy1b" refType="h" fact="0.92"/>
          <dgm:constr type="l" for="ch" forName="wedge1Tx" refType="w" fact="0.559"/>
          <dgm:constr type="t" for="ch" forName="wedge1Tx" refType="h" fact="0.3"/>
          <dgm:constr type="w" for="ch" forName="wedge1Tx" refType="w" fact="0.3"/>
          <dgm:constr type="h" for="ch" forName="wedge1Tx" refType="h" fact="0.4"/>
          <dgm:constr type="l" for="ch" forName="wedge2" refType="w" fact="0.06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48"/>
          <dgm:constr type="t" for="ch" forName="dummy2a" refType="h" fact="0.92"/>
          <dgm:constr type="l" for="ch" forName="dummy2b" refType="w" fact="0.48"/>
          <dgm:constr type="t" for="ch" forName="dummy2b" refType="h" fact="0.08"/>
          <dgm:constr type="r" for="ch" forName="wedge2Tx" refType="w" fact="0.441"/>
          <dgm:constr type="t" for="ch" forName="wedge2Tx" refType="h" fact="0.3"/>
          <dgm:constr type="w" for="ch" forName="wedge2Tx" refType="w" fact="0.3"/>
          <dgm:constr type="h" for="ch" forName="wedge2Tx" refType="h" fact="0.4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primFontSz" for="ch" ptType="node" op="equ"/>
        </dgm:constrLst>
      </dgm:if>
      <dgm:if name="Name3" axis="ch" ptType="node" func="cnt" op="equ" val="3">
        <dgm:constrLst>
          <dgm:constr type="l" for="ch" forName="wedge1" refType="w" fact="0.0973"/>
          <dgm:constr type="t" for="ch" forName="wedge1" refType="w" fact="0.07"/>
          <dgm:constr type="w" for="ch" forName="wedge1" refType="w" fact="0.84"/>
          <dgm:constr type="h" for="ch" forName="wedge1" refType="h" fact="0.84"/>
          <dgm:constr type="l" for="ch" forName="dummy1a" refType="w" fact="0.5173"/>
          <dgm:constr type="t" for="ch" forName="dummy1a" refType="h" fact="0.07"/>
          <dgm:constr type="l" for="ch" forName="dummy1b" refType="w" fact="0.8811"/>
          <dgm:constr type="t" for="ch" forName="dummy1b" refType="h" fact="0.7"/>
          <dgm:constr type="l" for="ch" forName="wedge1Tx" refType="w" fact="0.54"/>
          <dgm:constr type="t" for="ch" forName="wedge1Tx" refType="h" fact="0.248"/>
          <dgm:constr type="w" for="ch" forName="wedge1Tx" refType="w" fact="0.3"/>
          <dgm:constr type="h" for="ch" forName="wedge1Tx" refType="h" fact="0.25"/>
          <dgm:constr type="l" for="ch" forName="wedge2" refType="w" fact="0.08"/>
          <dgm:constr type="t" for="ch" forName="wedge2" refType="w" fact="0.1"/>
          <dgm:constr type="w" for="ch" forName="wedge2" refType="w" fact="0.84"/>
          <dgm:constr type="h" for="ch" forName="wedge2" refType="h" fact="0.84"/>
          <dgm:constr type="l" for="ch" forName="dummy2a" refType="w" fact="0.8637"/>
          <dgm:constr type="t" for="ch" forName="dummy2a" refType="h" fact="0.73"/>
          <dgm:constr type="l" for="ch" forName="dummy2b" refType="w" fact="0.1363"/>
          <dgm:constr type="t" for="ch" forName="dummy2b" refType="h" fact="0.73"/>
          <dgm:constr type="l" for="ch" forName="wedge2Tx" refType="w" fact="0.28"/>
          <dgm:constr type="t" for="ch" forName="wedge2Tx" refType="h" fact="0.645"/>
          <dgm:constr type="w" for="ch" forName="wedge2Tx" refType="w" fact="0.45"/>
          <dgm:constr type="h" for="ch" forName="wedge2Tx" refType="h" fact="0.22"/>
          <dgm:constr type="l" for="ch" forName="wedge3" refType="w" fact="0.0627"/>
          <dgm:constr type="t" for="ch" forName="wedge3" refType="w" fact="0.07"/>
          <dgm:constr type="w" for="ch" forName="wedge3" refType="w" fact="0.84"/>
          <dgm:constr type="h" for="ch" forName="wedge3" refType="h" fact="0.84"/>
          <dgm:constr type="l" for="ch" forName="dummy3a" refType="w" fact="0.1189"/>
          <dgm:constr type="t" for="ch" forName="dummy3a" refType="h" fact="0.7"/>
          <dgm:constr type="l" for="ch" forName="dummy3b" refType="w" fact="0.4827"/>
          <dgm:constr type="t" for="ch" forName="dummy3b" refType="h" fact="0.07"/>
          <dgm:constr type="r" for="ch" forName="wedge3Tx" refType="w" fact="0.46"/>
          <dgm:constr type="t" for="ch" forName="wedge3Tx" refType="h" fact="0.248"/>
          <dgm:constr type="w" for="ch" forName="wedge3Tx" refType="w" fact="0.3"/>
          <dgm:constr type="h" for="ch" forName="wedge3Tx" refType="h" fact="0.25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primFontSz" for="ch" ptType="node" op="equ"/>
        </dgm:constrLst>
      </dgm:if>
      <dgm:if name="Name4" axis="ch" ptType="node" func="cnt" op="equ" val="4">
        <dgm:constrLst>
          <dgm:constr type="l" for="ch" forName="wedge1" refType="w" fact="0.0941"/>
          <dgm:constr type="t" for="ch" forName="wedge1" refType="w" fact="0.0659"/>
          <dgm:constr type="w" for="ch" forName="wedge1" refType="w" fact="0.84"/>
          <dgm:constr type="h" for="ch" forName="wedge1" refType="h" fact="0.84"/>
          <dgm:constr type="l" for="ch" forName="dummy1a" refType="w" fact="0.5141"/>
          <dgm:constr type="t" for="ch" forName="dummy1a" refType="h" fact="0.0659"/>
          <dgm:constr type="l" for="ch" forName="dummy1b" refType="w" fact="0.9341"/>
          <dgm:constr type="t" for="ch" forName="dummy1b" refType="h" fact="0.4859"/>
          <dgm:constr type="l" for="ch" forName="wedge1Tx" refType="w" fact="0.54"/>
          <dgm:constr type="t" for="ch" forName="wedge1Tx" refType="h" fact="0.24"/>
          <dgm:constr type="w" for="ch" forName="wedge1Tx" refType="w" fact="0.31"/>
          <dgm:constr type="h" for="ch" forName="wedge1Tx" refType="h" fact="0.23"/>
          <dgm:constr type="l" for="ch" forName="wedge2" refType="w" fact="0.0941"/>
          <dgm:constr type="t" for="ch" forName="wedge2" refType="w" fact="0.0941"/>
          <dgm:constr type="w" for="ch" forName="wedge2" refType="w" fact="0.84"/>
          <dgm:constr type="h" for="ch" forName="wedge2" refType="h" fact="0.84"/>
          <dgm:constr type="l" for="ch" forName="dummy2a" refType="w" fact="0.9341"/>
          <dgm:constr type="t" for="ch" forName="dummy2a" refType="h" fact="0.5141"/>
          <dgm:constr type="l" for="ch" forName="dummy2b" refType="w" fact="0.5141"/>
          <dgm:constr type="t" for="ch" forName="dummy2b" refType="h" fact="0.9341"/>
          <dgm:constr type="l" for="ch" forName="wedge2Tx" refType="w" fact="0.54"/>
          <dgm:constr type="t" for="ch" forName="wedge2Tx" refType="h" fact="0.53"/>
          <dgm:constr type="w" for="ch" forName="wedge2Tx" refType="w" fact="0.31"/>
          <dgm:constr type="h" for="ch" forName="wedge2Tx" refType="h" fact="0.23"/>
          <dgm:constr type="l" for="ch" forName="wedge3" refType="w" fact="0.0659"/>
          <dgm:constr type="t" for="ch" forName="wedge3" refType="w" fact="0.0941"/>
          <dgm:constr type="w" for="ch" forName="wedge3" refType="w" fact="0.84"/>
          <dgm:constr type="h" for="ch" forName="wedge3" refType="h" fact="0.84"/>
          <dgm:constr type="l" for="ch" forName="dummy3a" refType="w" fact="0.4859"/>
          <dgm:constr type="t" for="ch" forName="dummy3a" refType="h" fact="0.9341"/>
          <dgm:constr type="l" for="ch" forName="dummy3b" refType="w" fact="0.0659"/>
          <dgm:constr type="t" for="ch" forName="dummy3b" refType="h" fact="0.5141"/>
          <dgm:constr type="r" for="ch" forName="wedge3Tx" refType="w" fact="0.46"/>
          <dgm:constr type="t" for="ch" forName="wedge3Tx" refType="h" fact="0.53"/>
          <dgm:constr type="w" for="ch" forName="wedge3Tx" refType="w" fact="0.31"/>
          <dgm:constr type="h" for="ch" forName="wedge3Tx" refType="h" fact="0.23"/>
          <dgm:constr type="l" for="ch" forName="wedge4" refType="w" fact="0.0659"/>
          <dgm:constr type="t" for="ch" forName="wedge4" refType="h" fact="0.0659"/>
          <dgm:constr type="w" for="ch" forName="wedge4" refType="w" fact="0.84"/>
          <dgm:constr type="h" for="ch" forName="wedge4" refType="h" fact="0.84"/>
          <dgm:constr type="l" for="ch" forName="dummy4a" refType="w" fact="0.0659"/>
          <dgm:constr type="t" for="ch" forName="dummy4a" refType="h" fact="0.4859"/>
          <dgm:constr type="l" for="ch" forName="dummy4b" refType="w" fact="0.4859"/>
          <dgm:constr type="t" for="ch" forName="dummy4b" refType="h" fact="0.0659"/>
          <dgm:constr type="r" for="ch" forName="wedge4Tx" refType="w" fact="0.46"/>
          <dgm:constr type="t" for="ch" forName="wedge4Tx" refType="h" fact="0.24"/>
          <dgm:constr type="w" for="ch" forName="wedge4Tx" refType="w" fact="0.31"/>
          <dgm:constr type="h" for="ch" forName="wedge4Tx" refType="h" fact="0.23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primFontSz" for="ch" ptType="node" op="equ"/>
        </dgm:constrLst>
      </dgm:if>
      <dgm:if name="Name5" axis="ch" ptType="node" func="cnt" op="equ" val="5">
        <dgm:constrLst>
          <dgm:constr type="l" for="ch" forName="wedge1" refType="w" fact="0.0918"/>
          <dgm:constr type="t" for="ch" forName="wedge1" refType="w" fact="0.0638"/>
          <dgm:constr type="w" for="ch" forName="wedge1" refType="w" fact="0.84"/>
          <dgm:constr type="h" for="ch" forName="wedge1" refType="h" fact="0.84"/>
          <dgm:constr type="l" for="ch" forName="dummy1a" refType="w" fact="0.5118"/>
          <dgm:constr type="t" for="ch" forName="dummy1a" refType="h" fact="0.0638"/>
          <dgm:constr type="l" for="ch" forName="dummy1b" refType="w" fact="0.9112"/>
          <dgm:constr type="t" for="ch" forName="dummy1b" refType="h" fact="0.354"/>
          <dgm:constr type="l" for="ch" forName="wedge1Tx" refType="w" fact="0.53"/>
          <dgm:constr type="t" for="ch" forName="wedge1Tx" refType="h" fact="0.205"/>
          <dgm:constr type="w" for="ch" forName="wedge1Tx" refType="w" fact="0.27"/>
          <dgm:constr type="h" for="ch" forName="wedge1Tx" refType="h" fact="0.18"/>
          <dgm:constr type="l" for="ch" forName="wedge2" refType="w" fact="0.099"/>
          <dgm:constr type="t" for="ch" forName="wedge2" refType="w" fact="0.0862"/>
          <dgm:constr type="w" for="ch" forName="wedge2" refType="w" fact="0.84"/>
          <dgm:constr type="h" for="ch" forName="wedge2" refType="h" fact="0.84"/>
          <dgm:constr type="l" for="ch" forName="dummy2a" refType="w" fact="0.9185"/>
          <dgm:constr type="t" for="ch" forName="dummy2a" refType="h" fact="0.3764"/>
          <dgm:constr type="l" for="ch" forName="dummy2b" refType="w" fact="0.7659"/>
          <dgm:constr type="t" for="ch" forName="dummy2b" refType="h" fact="0.846"/>
          <dgm:constr type="l" for="ch" forName="wedge2Tx" refType="w" fact="0.64"/>
          <dgm:constr type="t" for="ch" forName="wedge2Tx" refType="h" fact="0.47"/>
          <dgm:constr type="w" for="ch" forName="wedge2Tx" refType="w" fact="0.25"/>
          <dgm:constr type="h" for="ch" forName="wedge2Tx" refType="h" fact="0.2"/>
          <dgm:constr type="l" for="ch" forName="wedge3" refType="w" fact="0.08"/>
          <dgm:constr type="t" for="ch" forName="wedge3" refType="w" fact="0.1"/>
          <dgm:constr type="w" for="ch" forName="wedge3" refType="w" fact="0.84"/>
          <dgm:constr type="h" for="ch" forName="wedge3" refType="h" fact="0.84"/>
          <dgm:constr type="l" for="ch" forName="dummy3a" refType="w" fact="0.7469"/>
          <dgm:constr type="t" for="ch" forName="dummy3a" refType="h" fact="0.8598"/>
          <dgm:constr type="l" for="ch" forName="dummy3b" refType="w" fact="0.2531"/>
          <dgm:constr type="t" for="ch" forName="dummy3b" refType="h" fact="0.8598"/>
          <dgm:constr type="l" for="ch" forName="wedge3Tx" refType="w" fact="0.38"/>
          <dgm:constr type="t" for="ch" forName="wedge3Tx" refType="h" fact="0.69"/>
          <dgm:constr type="w" for="ch" forName="wedge3Tx" refType="w" fact="0.24"/>
          <dgm:constr type="h" for="ch" forName="wedge3Tx" refType="h" fact="0.22"/>
          <dgm:constr type="l" for="ch" forName="wedge4" refType="w" fact="0.061"/>
          <dgm:constr type="t" for="ch" forName="wedge4" refType="h" fact="0.0862"/>
          <dgm:constr type="w" for="ch" forName="wedge4" refType="w" fact="0.84"/>
          <dgm:constr type="h" for="ch" forName="wedge4" refType="h" fact="0.84"/>
          <dgm:constr type="l" for="ch" forName="dummy4a" refType="w" fact="0.2341"/>
          <dgm:constr type="t" for="ch" forName="dummy4a" refType="h" fact="0.846"/>
          <dgm:constr type="l" for="ch" forName="dummy4b" refType="w" fact="0.0815"/>
          <dgm:constr type="t" for="ch" forName="dummy4b" refType="h" fact="0.3764"/>
          <dgm:constr type="r" for="ch" forName="wedge4Tx" refType="w" fact="0.36"/>
          <dgm:constr type="t" for="ch" forName="wedge4Tx" refType="h" fact="0.47"/>
          <dgm:constr type="w" for="ch" forName="wedge4Tx" refType="w" fact="0.25"/>
          <dgm:constr type="h" for="ch" forName="wedge4Tx" refType="h" fact="0.2"/>
          <dgm:constr type="l" for="ch" forName="wedge5" refType="w" fact="0.0682"/>
          <dgm:constr type="t" for="ch" forName="wedge5" refType="h" fact="0.0638"/>
          <dgm:constr type="w" for="ch" forName="wedge5" refType="w" fact="0.84"/>
          <dgm:constr type="h" for="ch" forName="wedge5" refType="h" fact="0.84"/>
          <dgm:constr type="l" for="ch" forName="dummy5a" refType="w" fact="0.0888"/>
          <dgm:constr type="t" for="ch" forName="dummy5a" refType="h" fact="0.354"/>
          <dgm:constr type="l" for="ch" forName="dummy5b" refType="w" fact="0.4882"/>
          <dgm:constr type="t" for="ch" forName="dummy5b" refType="h" fact="0.0638"/>
          <dgm:constr type="r" for="ch" forName="wedge5Tx" refType="w" fact="0.47"/>
          <dgm:constr type="t" for="ch" forName="wedge5Tx" refType="h" fact="0.205"/>
          <dgm:constr type="w" for="ch" forName="wedge5Tx" refType="w" fact="0.27"/>
          <dgm:constr type="h" for="ch" forName="wedge5Tx" refType="h" fact="0.18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primFontSz" for="ch" ptType="node" op="equ"/>
        </dgm:constrLst>
      </dgm:if>
      <dgm:if name="Name6" axis="ch" ptType="node" func="cnt" op="equ" val="6">
        <dgm:constrLst>
          <dgm:constr type="l" for="ch" forName="wedge1" refType="w" fact="0.09"/>
          <dgm:constr type="t" for="ch" forName="wedge1" refType="w" fact="0.0627"/>
          <dgm:constr type="w" for="ch" forName="wedge1" refType="w" fact="0.84"/>
          <dgm:constr type="h" for="ch" forName="wedge1" refType="h" fact="0.84"/>
          <dgm:constr type="l" for="ch" forName="dummy1a" refType="w" fact="0.51"/>
          <dgm:constr type="t" for="ch" forName="dummy1a" refType="h" fact="0.0627"/>
          <dgm:constr type="l" for="ch" forName="dummy1b" refType="w" fact="0.8737"/>
          <dgm:constr type="t" for="ch" forName="dummy1b" refType="h" fact="0.2727"/>
          <dgm:constr type="l" for="ch" forName="wedge1Tx" refType="w" fact="0.53"/>
          <dgm:constr type="t" for="ch" forName="wedge1Tx" refType="h" fact="0.17"/>
          <dgm:constr type="w" for="ch" forName="wedge1Tx" refType="w" fact="0.22"/>
          <dgm:constr type="h" for="ch" forName="wedge1Tx" refType="h" fact="0.17"/>
          <dgm:constr type="l" for="ch" forName="wedge2" refType="w" fact="0.1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8837"/>
          <dgm:constr type="t" for="ch" forName="dummy2a" refType="h" fact="0.29"/>
          <dgm:constr type="l" for="ch" forName="dummy2b" refType="w" fact="0.8837"/>
          <dgm:constr type="t" for="ch" forName="dummy2b" refType="h" fact="0.71"/>
          <dgm:constr type="l" for="ch" forName="wedge2Tx" refType="w" fact="0.67"/>
          <dgm:constr type="t" for="ch" forName="wedge2Tx" refType="h" fact="0.42"/>
          <dgm:constr type="w" for="ch" forName="wedge2Tx" refType="w" fact="0.23"/>
          <dgm:constr type="h" for="ch" forName="wedge2Tx" refType="h" fact="0.165"/>
          <dgm:constr type="l" for="ch" forName="wedge3" refType="w" fact="0.09"/>
          <dgm:constr type="t" for="ch" forName="wedge3" refType="w" fact="0.0973"/>
          <dgm:constr type="w" for="ch" forName="wedge3" refType="w" fact="0.84"/>
          <dgm:constr type="h" for="ch" forName="wedge3" refType="h" fact="0.84"/>
          <dgm:constr type="l" for="ch" forName="dummy3a" refType="w" fact="0.8737"/>
          <dgm:constr type="t" for="ch" forName="dummy3a" refType="h" fact="0.7273"/>
          <dgm:constr type="l" for="ch" forName="dummy3b" refType="w" fact="0.51"/>
          <dgm:constr type="t" for="ch" forName="dummy3b" refType="h" fact="0.9373"/>
          <dgm:constr type="l" for="ch" forName="wedge3Tx" refType="w" fact="0.53"/>
          <dgm:constr type="t" for="ch" forName="wedge3Tx" refType="h" fact="0.665"/>
          <dgm:constr type="w" for="ch" forName="wedge3Tx" refType="w" fact="0.22"/>
          <dgm:constr type="h" for="ch" forName="wedge3Tx" refType="h" fact="0.17"/>
          <dgm:constr type="l" for="ch" forName="wedge4" refType="w" fact="0.07"/>
          <dgm:constr type="t" for="ch" forName="wedge4" refType="h" fact="0.0973"/>
          <dgm:constr type="w" for="ch" forName="wedge4" refType="w" fact="0.84"/>
          <dgm:constr type="h" for="ch" forName="wedge4" refType="h" fact="0.84"/>
          <dgm:constr type="l" for="ch" forName="dummy4a" refType="w" fact="0.49"/>
          <dgm:constr type="t" for="ch" forName="dummy4a" refType="h" fact="0.9373"/>
          <dgm:constr type="l" for="ch" forName="dummy4b" refType="w" fact="0.1263"/>
          <dgm:constr type="t" for="ch" forName="dummy4b" refType="h" fact="0.7273"/>
          <dgm:constr type="r" for="ch" forName="wedge4Tx" refType="w" fact="0.47"/>
          <dgm:constr type="t" for="ch" forName="wedge4Tx" refType="h" fact="0.665"/>
          <dgm:constr type="w" for="ch" forName="wedge4Tx" refType="w" fact="0.22"/>
          <dgm:constr type="h" for="ch" forName="wedge4Tx" refType="h" fact="0.17"/>
          <dgm:constr type="l" for="ch" forName="wedge5" refType="w" fact="0.06"/>
          <dgm:constr type="t" for="ch" forName="wedge5" refType="h" fact="0.08"/>
          <dgm:constr type="w" for="ch" forName="wedge5" refType="w" fact="0.84"/>
          <dgm:constr type="h" for="ch" forName="wedge5" refType="h" fact="0.84"/>
          <dgm:constr type="l" for="ch" forName="dummy5a" refType="w" fact="0.1163"/>
          <dgm:constr type="t" for="ch" forName="dummy5a" refType="h" fact="0.71"/>
          <dgm:constr type="l" for="ch" forName="dummy5b" refType="w" fact="0.1163"/>
          <dgm:constr type="t" for="ch" forName="dummy5b" refType="h" fact="0.29"/>
          <dgm:constr type="r" for="ch" forName="wedge5Tx" refType="w" fact="0.33"/>
          <dgm:constr type="t" for="ch" forName="wedge5Tx" refType="h" fact="0.42"/>
          <dgm:constr type="w" for="ch" forName="wedge5Tx" refType="w" fact="0.23"/>
          <dgm:constr type="h" for="ch" forName="wedge5Tx" refType="h" fact="0.165"/>
          <dgm:constr type="l" for="ch" forName="wedge6" refType="w" fact="0.07"/>
          <dgm:constr type="t" for="ch" forName="wedge6" refType="h" fact="0.0627"/>
          <dgm:constr type="w" for="ch" forName="wedge6" refType="w" fact="0.84"/>
          <dgm:constr type="h" for="ch" forName="wedge6" refType="h" fact="0.84"/>
          <dgm:constr type="l" for="ch" forName="dummy6a" refType="w" fact="0.1263"/>
          <dgm:constr type="t" for="ch" forName="dummy6a" refType="h" fact="0.2727"/>
          <dgm:constr type="l" for="ch" forName="dummy6b" refType="w" fact="0.49"/>
          <dgm:constr type="t" for="ch" forName="dummy6b" refType="h" fact="0.0627"/>
          <dgm:constr type="r" for="ch" forName="wedge6Tx" refType="w" fact="0.47"/>
          <dgm:constr type="t" for="ch" forName="wedge6Tx" refType="h" fact="0.17"/>
          <dgm:constr type="w" for="ch" forName="wedge6Tx" refType="w" fact="0.22"/>
          <dgm:constr type="h" for="ch" forName="wedge6Tx" refType="h" fact="0.17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primFontSz" for="ch" ptType="node" op="equ"/>
        </dgm:constrLst>
      </dgm:if>
      <dgm:else name="Name7">
        <dgm:constrLst>
          <dgm:constr type="l" for="ch" forName="wedge1" refType="w" fact="0.0887"/>
          <dgm:constr type="t" for="ch" forName="wedge1" refType="w" fact="0.062"/>
          <dgm:constr type="w" for="ch" forName="wedge1" refType="w" fact="0.84"/>
          <dgm:constr type="h" for="ch" forName="wedge1" refType="h" fact="0.84"/>
          <dgm:constr type="l" for="ch" forName="dummy1a" refType="w" fact="0.5087"/>
          <dgm:constr type="t" for="ch" forName="dummy1a" refType="h" fact="0.062"/>
          <dgm:constr type="l" for="ch" forName="dummy1b" refType="w" fact="0.837"/>
          <dgm:constr type="t" for="ch" forName="dummy1b" refType="h" fact="0.2201"/>
          <dgm:constr type="l" for="ch" forName="wedge1Tx" refType="w" fact="0.53"/>
          <dgm:constr type="t" for="ch" forName="wedge1Tx" refType="h" fact="0.14"/>
          <dgm:constr type="w" for="ch" forName="wedge1Tx" refType="w" fact="0.2"/>
          <dgm:constr type="h" for="ch" forName="wedge1Tx" refType="h" fact="0.16"/>
          <dgm:constr type="l" for="ch" forName="wedge2" refType="w" fact="0.0995"/>
          <dgm:constr type="t" for="ch" forName="wedge2" refType="w" fact="0.0755"/>
          <dgm:constr type="w" for="ch" forName="wedge2" refType="w" fact="0.84"/>
          <dgm:constr type="h" for="ch" forName="wedge2" refType="h" fact="0.84"/>
          <dgm:constr type="l" for="ch" forName="dummy2a" refType="w" fact="0.8479"/>
          <dgm:constr type="t" for="ch" forName="dummy2a" refType="h" fact="0.2337"/>
          <dgm:constr type="l" for="ch" forName="dummy2b" refType="w" fact="0.929"/>
          <dgm:constr type="t" for="ch" forName="dummy2b" refType="h" fact="0.589"/>
          <dgm:constr type="l" for="ch" forName="wedge2Tx" refType="w" fact="0.67"/>
          <dgm:constr type="t" for="ch" forName="wedge2Tx" refType="h" fact="0.38"/>
          <dgm:constr type="w" for="ch" forName="wedge2Tx" refType="w" fact="0.23"/>
          <dgm:constr type="h" for="ch" forName="wedge2Tx" refType="h" fact="0.14"/>
          <dgm:constr type="l" for="ch" forName="wedge3" refType="w" fact="0.0956"/>
          <dgm:constr type="t" for="ch" forName="wedge3" refType="w" fact="0.0925"/>
          <dgm:constr type="w" for="ch" forName="wedge3" refType="w" fact="0.84"/>
          <dgm:constr type="h" for="ch" forName="wedge3" refType="h" fact="0.84"/>
          <dgm:constr type="l" for="ch" forName="dummy3a" refType="w" fact="0.9251"/>
          <dgm:constr type="t" for="ch" forName="dummy3a" refType="h" fact="0.6059"/>
          <dgm:constr type="l" for="ch" forName="dummy3b" refType="w" fact="0.6979"/>
          <dgm:constr type="t" for="ch" forName="dummy3b" refType="h" fact="0.8909"/>
          <dgm:constr type="l" for="ch" forName="wedge3Tx" refType="w" fact="0.635"/>
          <dgm:constr type="t" for="ch" forName="wedge3Tx" refType="h" fact="0.59"/>
          <dgm:constr type="w" for="ch" forName="wedge3Tx" refType="w" fact="0.2"/>
          <dgm:constr type="h" for="ch" forName="wedge3Tx" refType="h" fact="0.155"/>
          <dgm:constr type="l" for="ch" forName="wedge4" refType="w" fact="0.08"/>
          <dgm:constr type="t" for="ch" forName="wedge4" refType="h" fact="0.1"/>
          <dgm:constr type="w" for="ch" forName="wedge4" refType="w" fact="0.84"/>
          <dgm:constr type="h" for="ch" forName="wedge4" refType="h" fact="0.84"/>
          <dgm:constr type="l" for="ch" forName="dummy4a" refType="w" fact="0.6822"/>
          <dgm:constr type="t" for="ch" forName="dummy4a" refType="h" fact="0.8984"/>
          <dgm:constr type="l" for="ch" forName="dummy4b" refType="w" fact="0.3178"/>
          <dgm:constr type="t" for="ch" forName="dummy4b" refType="h" fact="0.8984"/>
          <dgm:constr type="l" for="ch" forName="wedge4Tx" refType="w" fact="0.4025"/>
          <dgm:constr type="t" for="ch" forName="wedge4Tx" refType="h" fact="0.76"/>
          <dgm:constr type="w" for="ch" forName="wedge4Tx" refType="w" fact="0.195"/>
          <dgm:constr type="h" for="ch" forName="wedge4Tx" refType="h" fact="0.14"/>
          <dgm:constr type="l" for="ch" forName="wedge5" refType="w" fact="0.0644"/>
          <dgm:constr type="t" for="ch" forName="wedge5" refType="h" fact="0.0925"/>
          <dgm:constr type="w" for="ch" forName="wedge5" refType="w" fact="0.84"/>
          <dgm:constr type="h" for="ch" forName="wedge5" refType="h" fact="0.84"/>
          <dgm:constr type="l" for="ch" forName="dummy5a" refType="w" fact="0.3021"/>
          <dgm:constr type="t" for="ch" forName="dummy5a" refType="h" fact="0.8909"/>
          <dgm:constr type="l" for="ch" forName="dummy5b" refType="w" fact="0.0749"/>
          <dgm:constr type="t" for="ch" forName="dummy5b" refType="h" fact="0.6059"/>
          <dgm:constr type="r" for="ch" forName="wedge5Tx" refType="w" fact="0.365"/>
          <dgm:constr type="t" for="ch" forName="wedge5Tx" refType="h" fact="0.59"/>
          <dgm:constr type="w" for="ch" forName="wedge5Tx" refType="w" fact="0.2"/>
          <dgm:constr type="h" for="ch" forName="wedge5Tx" refType="h" fact="0.155"/>
          <dgm:constr type="l" for="ch" forName="wedge6" refType="w" fact="0.0605"/>
          <dgm:constr type="t" for="ch" forName="wedge6" refType="h" fact="0.0755"/>
          <dgm:constr type="w" for="ch" forName="wedge6" refType="w" fact="0.84"/>
          <dgm:constr type="h" for="ch" forName="wedge6" refType="h" fact="0.84"/>
          <dgm:constr type="l" for="ch" forName="dummy6a" refType="w" fact="0.071"/>
          <dgm:constr type="t" for="ch" forName="dummy6a" refType="h" fact="0.589"/>
          <dgm:constr type="l" for="ch" forName="dummy6b" refType="w" fact="0.1521"/>
          <dgm:constr type="t" for="ch" forName="dummy6b" refType="h" fact="0.2337"/>
          <dgm:constr type="r" for="ch" forName="wedge6Tx" refType="w" fact="0.33"/>
          <dgm:constr type="t" for="ch" forName="wedge6Tx" refType="h" fact="0.38"/>
          <dgm:constr type="w" for="ch" forName="wedge6Tx" refType="w" fact="0.23"/>
          <dgm:constr type="h" for="ch" forName="wedge6Tx" refType="h" fact="0.14"/>
          <dgm:constr type="l" for="ch" forName="wedge7" refType="w" fact="0.0713"/>
          <dgm:constr type="t" for="ch" forName="wedge7" refType="h" fact="0.062"/>
          <dgm:constr type="w" for="ch" forName="wedge7" refType="w" fact="0.84"/>
          <dgm:constr type="h" for="ch" forName="wedge7" refType="h" fact="0.84"/>
          <dgm:constr type="l" for="ch" forName="dummy7a" refType="w" fact="0.163"/>
          <dgm:constr type="t" for="ch" forName="dummy7a" refType="h" fact="0.2201"/>
          <dgm:constr type="l" for="ch" forName="dummy7b" refType="w" fact="0.4913"/>
          <dgm:constr type="t" for="ch" forName="dummy7b" refType="h" fact="0.062"/>
          <dgm:constr type="r" for="ch" forName="wedge7Tx" refType="w" fact="0.47"/>
          <dgm:constr type="t" for="ch" forName="wedge7Tx" refType="h" fact="0.14"/>
          <dgm:constr type="w" for="ch" forName="wedge7Tx" refType="w" fact="0.2"/>
          <dgm:constr type="h" for="ch" forName="wedge7Tx" refType="h" fact="0.16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h" for="ch" forName="arrowWedge7" refType="w" fact="0.08"/>
          <dgm:constr type="diam" for="ch" forName="arrowWedge7" refType="w" fact="0.84"/>
          <dgm:constr type="l" for="ch" forName="arrowWedge7" refType="w" fact="0.5"/>
          <dgm:constr type="t" for="ch" forName="arrowWedge7" refType="w" fact="0.5"/>
          <dgm:constr type="primFontSz" for="ch" ptType="node" op="equ"/>
        </dgm:constrLst>
      </dgm:else>
    </dgm:choose>
    <dgm:ruleLst/>
    <dgm:choose name="Name8">
      <dgm:if name="Name9" axis="ch" ptType="node" func="cnt" op="gte" val="1">
        <dgm:layoutNode name="wedge1">
          <dgm:alg type="sp"/>
          <dgm:choose name="Name10">
            <dgm:if name="Name11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12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13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14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15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16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17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18">
            <dgm:if name="Name19" func="var" arg="dir" op="equ" val="norm">
              <dgm:presOf axis="ch desOrSelf" ptType="node node" st="1 1" cnt="1 0"/>
            </dgm:if>
            <dgm:else name="Name20">
              <dgm:choose name="Name21">
                <dgm:if name="Name22" axis="ch" ptType="node" func="cnt" op="equ" val="1">
                  <dgm:presOf axis="ch desOrSelf" ptType="node node" st="1 1" cnt="1 0"/>
                </dgm:if>
                <dgm:if name="Name23" axis="ch" ptType="node" func="cnt" op="equ" val="2">
                  <dgm:presOf axis="ch desOrSelf" ptType="node node" st="2 1" cnt="1 0"/>
                </dgm:if>
                <dgm:if name="Name24" axis="ch" ptType="node" func="cnt" op="equ" val="3">
                  <dgm:presOf axis="ch desOrSelf" ptType="node node" st="3 1" cnt="1 0"/>
                </dgm:if>
                <dgm:if name="Name25" axis="ch" ptType="node" func="cnt" op="equ" val="4">
                  <dgm:presOf axis="ch desOrSelf" ptType="node node" st="4 1" cnt="1 0"/>
                </dgm:if>
                <dgm:if name="Name26" axis="ch" ptType="node" func="cnt" op="equ" val="5">
                  <dgm:presOf axis="ch desOrSelf" ptType="node node" st="5 1" cnt="1 0"/>
                </dgm:if>
                <dgm:if name="Name27" axis="ch" ptType="node" func="cnt" op="equ" val="6">
                  <dgm:presOf axis="ch desOrSelf" ptType="node node" st="6 1" cnt="1 0"/>
                </dgm:if>
                <dgm:else name="Name28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dummy1a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1b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29">
            <dgm:if name="Name30" func="var" arg="dir" op="equ" val="norm">
              <dgm:presOf axis="ch desOrSelf" ptType="node node" st="1 1" cnt="1 0"/>
            </dgm:if>
            <dgm:else name="Name31">
              <dgm:choose name="Name32">
                <dgm:if name="Name33" axis="ch" ptType="node" func="cnt" op="equ" val="1">
                  <dgm:presOf axis="ch desOrSelf" ptType="node node" st="1 1" cnt="1 0"/>
                </dgm:if>
                <dgm:if name="Name34" axis="ch" ptType="node" func="cnt" op="equ" val="2">
                  <dgm:presOf axis="ch desOrSelf" ptType="node node" st="2 1" cnt="1 0"/>
                </dgm:if>
                <dgm:if name="Name35" axis="ch" ptType="node" func="cnt" op="equ" val="3">
                  <dgm:presOf axis="ch desOrSelf" ptType="node node" st="3 1" cnt="1 0"/>
                </dgm:if>
                <dgm:if name="Name36" axis="ch" ptType="node" func="cnt" op="equ" val="4">
                  <dgm:presOf axis="ch desOrSelf" ptType="node node" st="4 1" cnt="1 0"/>
                </dgm:if>
                <dgm:if name="Name37" axis="ch" ptType="node" func="cnt" op="equ" val="5">
                  <dgm:presOf axis="ch desOrSelf" ptType="node node" st="5 1" cnt="1 0"/>
                </dgm:if>
                <dgm:if name="Name38" axis="ch" ptType="node" func="cnt" op="equ" val="6">
                  <dgm:presOf axis="ch desOrSelf" ptType="node node" st="6 1" cnt="1 0"/>
                </dgm:if>
                <dgm:else name="Name39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40"/>
    </dgm:choose>
    <dgm:choose name="Name41">
      <dgm:if name="Name42" axis="ch" ptType="node" func="cnt" op="gte" val="2">
        <dgm:layoutNode name="wedge2">
          <dgm:alg type="sp"/>
          <dgm:choose name="Name43">
            <dgm:if name="Name44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45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46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47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48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49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50">
            <dgm:if name="Name51" func="var" arg="dir" op="equ" val="norm">
              <dgm:presOf axis="ch desOrSelf" ptType="node node" st="2 1" cnt="1 0"/>
            </dgm:if>
            <dgm:else name="Name52">
              <dgm:choose name="Name53">
                <dgm:if name="Name54" axis="ch" ptType="node" func="cnt" op="equ" val="2">
                  <dgm:presOf axis="ch desOrSelf" ptType="node node" st="1 1" cnt="1 0"/>
                </dgm:if>
                <dgm:if name="Name55" axis="ch" ptType="node" func="cnt" op="equ" val="3">
                  <dgm:presOf axis="ch desOrSelf" ptType="node node" st="2 1" cnt="1 0"/>
                </dgm:if>
                <dgm:if name="Name56" axis="ch" ptType="node" func="cnt" op="equ" val="4">
                  <dgm:presOf axis="ch desOrSelf" ptType="node node" st="3 1" cnt="1 0"/>
                </dgm:if>
                <dgm:if name="Name57" axis="ch" ptType="node" func="cnt" op="equ" val="5">
                  <dgm:presOf axis="ch desOrSelf" ptType="node node" st="4 1" cnt="1 0"/>
                </dgm:if>
                <dgm:if name="Name58" axis="ch" ptType="node" func="cnt" op="equ" val="6">
                  <dgm:presOf axis="ch desOrSelf" ptType="node node" st="5 1" cnt="1 0"/>
                </dgm:if>
                <dgm:else name="Name59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dummy2a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2b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60">
            <dgm:if name="Name61" func="var" arg="dir" op="equ" val="norm">
              <dgm:presOf axis="ch desOrSelf" ptType="node node" st="2 1" cnt="1 0"/>
            </dgm:if>
            <dgm:else name="Name62">
              <dgm:choose name="Name63">
                <dgm:if name="Name64" axis="ch" ptType="node" func="cnt" op="equ" val="2">
                  <dgm:presOf axis="ch desOrSelf" ptType="node node" st="1 1" cnt="1 0"/>
                </dgm:if>
                <dgm:if name="Name65" axis="ch" ptType="node" func="cnt" op="equ" val="3">
                  <dgm:presOf axis="ch desOrSelf" ptType="node node" st="2 1" cnt="1 0"/>
                </dgm:if>
                <dgm:if name="Name66" axis="ch" ptType="node" func="cnt" op="equ" val="4">
                  <dgm:presOf axis="ch desOrSelf" ptType="node node" st="3 1" cnt="1 0"/>
                </dgm:if>
                <dgm:if name="Name67" axis="ch" ptType="node" func="cnt" op="equ" val="5">
                  <dgm:presOf axis="ch desOrSelf" ptType="node node" st="4 1" cnt="1 0"/>
                </dgm:if>
                <dgm:if name="Name68" axis="ch" ptType="node" func="cnt" op="equ" val="6">
                  <dgm:presOf axis="ch desOrSelf" ptType="node node" st="5 1" cnt="1 0"/>
                </dgm:if>
                <dgm:else name="Name69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70"/>
    </dgm:choose>
    <dgm:choose name="Name71">
      <dgm:if name="Name72" axis="ch" ptType="node" func="cnt" op="gte" val="3">
        <dgm:layoutNode name="wedge3">
          <dgm:alg type="sp"/>
          <dgm:choose name="Name73">
            <dgm:if name="Name74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75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76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77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78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79">
            <dgm:if name="Name80" func="var" arg="dir" op="equ" val="norm">
              <dgm:presOf axis="ch desOrSelf" ptType="node node" st="3 1" cnt="1 0"/>
            </dgm:if>
            <dgm:else name="Name81">
              <dgm:choose name="Name82">
                <dgm:if name="Name83" axis="ch" ptType="node" func="cnt" op="equ" val="3">
                  <dgm:presOf axis="ch desOrSelf" ptType="node node" st="1 1" cnt="1 0"/>
                </dgm:if>
                <dgm:if name="Name84" axis="ch" ptType="node" func="cnt" op="equ" val="4">
                  <dgm:presOf axis="ch desOrSelf" ptType="node node" st="2 1" cnt="1 0"/>
                </dgm:if>
                <dgm:if name="Name85" axis="ch" ptType="node" func="cnt" op="equ" val="5">
                  <dgm:presOf axis="ch desOrSelf" ptType="node node" st="3 1" cnt="1 0"/>
                </dgm:if>
                <dgm:if name="Name86" axis="ch" ptType="node" func="cnt" op="equ" val="6">
                  <dgm:presOf axis="ch desOrSelf" ptType="node node" st="4 1" cnt="1 0"/>
                </dgm:if>
                <dgm:else name="Name87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dummy3a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3b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88">
            <dgm:if name="Name89" func="var" arg="dir" op="equ" val="norm">
              <dgm:presOf axis="ch desOrSelf" ptType="node node" st="3 1" cnt="1 0"/>
            </dgm:if>
            <dgm:else name="Name90">
              <dgm:choose name="Name91">
                <dgm:if name="Name92" axis="ch" ptType="node" func="cnt" op="equ" val="3">
                  <dgm:presOf axis="ch desOrSelf" ptType="node node" st="1 1" cnt="1 0"/>
                </dgm:if>
                <dgm:if name="Name93" axis="ch" ptType="node" func="cnt" op="equ" val="4">
                  <dgm:presOf axis="ch desOrSelf" ptType="node node" st="2 1" cnt="1 0"/>
                </dgm:if>
                <dgm:if name="Name94" axis="ch" ptType="node" func="cnt" op="equ" val="5">
                  <dgm:presOf axis="ch desOrSelf" ptType="node node" st="3 1" cnt="1 0"/>
                </dgm:if>
                <dgm:if name="Name95" axis="ch" ptType="node" func="cnt" op="equ" val="6">
                  <dgm:presOf axis="ch desOrSelf" ptType="node node" st="4 1" cnt="1 0"/>
                </dgm:if>
                <dgm:else name="Name96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97"/>
    </dgm:choose>
    <dgm:choose name="Name98">
      <dgm:if name="Name99" axis="ch" ptType="node" func="cnt" op="gte" val="4">
        <dgm:layoutNode name="wedge4">
          <dgm:alg type="sp"/>
          <dgm:choose name="Name100">
            <dgm:if name="Name101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02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03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04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05">
            <dgm:if name="Name106" func="var" arg="dir" op="equ" val="norm">
              <dgm:presOf axis="ch desOrSelf" ptType="node node" st="4 1" cnt="1 0"/>
            </dgm:if>
            <dgm:else name="Name107">
              <dgm:choose name="Name108">
                <dgm:if name="Name109" axis="ch" ptType="node" func="cnt" op="equ" val="4">
                  <dgm:presOf axis="ch desOrSelf" ptType="node node" st="1 1" cnt="1 0"/>
                </dgm:if>
                <dgm:if name="Name110" axis="ch" ptType="node" func="cnt" op="equ" val="5">
                  <dgm:presOf axis="ch desOrSelf" ptType="node node" st="2 1" cnt="1 0"/>
                </dgm:if>
                <dgm:if name="Name111" axis="ch" ptType="node" func="cnt" op="equ" val="6">
                  <dgm:presOf axis="ch desOrSelf" ptType="node node" st="3 1" cnt="1 0"/>
                </dgm:if>
                <dgm:else name="Name112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dummy4a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4b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13">
            <dgm:if name="Name114" func="var" arg="dir" op="equ" val="norm">
              <dgm:presOf axis="ch desOrSelf" ptType="node node" st="4 1" cnt="1 0"/>
            </dgm:if>
            <dgm:else name="Name115">
              <dgm:choose name="Name116">
                <dgm:if name="Name117" axis="ch" ptType="node" func="cnt" op="equ" val="4">
                  <dgm:presOf axis="ch desOrSelf" ptType="node node" st="1 1" cnt="1 0"/>
                </dgm:if>
                <dgm:if name="Name118" axis="ch" ptType="node" func="cnt" op="equ" val="5">
                  <dgm:presOf axis="ch desOrSelf" ptType="node node" st="2 1" cnt="1 0"/>
                </dgm:if>
                <dgm:if name="Name119" axis="ch" ptType="node" func="cnt" op="equ" val="6">
                  <dgm:presOf axis="ch desOrSelf" ptType="node node" st="3 1" cnt="1 0"/>
                </dgm:if>
                <dgm:else name="Name120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21"/>
    </dgm:choose>
    <dgm:choose name="Name122">
      <dgm:if name="Name123" axis="ch" ptType="node" func="cnt" op="gte" val="5">
        <dgm:layoutNode name="wedge5">
          <dgm:alg type="sp"/>
          <dgm:choose name="Name124">
            <dgm:if name="Name125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26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27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28">
            <dgm:if name="Name129" func="var" arg="dir" op="equ" val="norm">
              <dgm:presOf axis="ch desOrSelf" ptType="node node" st="5 1" cnt="1 0"/>
            </dgm:if>
            <dgm:else name="Name130">
              <dgm:choose name="Name131">
                <dgm:if name="Name132" axis="ch" ptType="node" func="cnt" op="equ" val="5">
                  <dgm:presOf axis="ch desOrSelf" ptType="node node" st="1 1" cnt="1 0"/>
                </dgm:if>
                <dgm:if name="Name133" axis="ch" ptType="node" func="cnt" op="equ" val="6">
                  <dgm:presOf axis="ch desOrSelf" ptType="node node" st="2 1" cnt="1 0"/>
                </dgm:if>
                <dgm:else name="Name134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dummy5a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5b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35">
            <dgm:if name="Name136" func="var" arg="dir" op="equ" val="norm">
              <dgm:presOf axis="ch desOrSelf" ptType="node node" st="5 1" cnt="1 0"/>
            </dgm:if>
            <dgm:else name="Name137">
              <dgm:choose name="Name138">
                <dgm:if name="Name139" axis="ch" ptType="node" func="cnt" op="equ" val="5">
                  <dgm:presOf axis="ch desOrSelf" ptType="node node" st="1 1" cnt="1 0"/>
                </dgm:if>
                <dgm:if name="Name140" axis="ch" ptType="node" func="cnt" op="equ" val="6">
                  <dgm:presOf axis="ch desOrSelf" ptType="node node" st="2 1" cnt="1 0"/>
                </dgm:if>
                <dgm:else name="Name141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42"/>
    </dgm:choose>
    <dgm:choose name="Name143">
      <dgm:if name="Name144" axis="ch" ptType="node" func="cnt" op="gte" val="6">
        <dgm:layoutNode name="wedge6">
          <dgm:alg type="sp"/>
          <dgm:choose name="Name145">
            <dgm:if name="Name146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47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48">
            <dgm:if name="Name149" func="var" arg="dir" op="equ" val="norm">
              <dgm:presOf axis="ch desOrSelf" ptType="node node" st="6 1" cnt="1 0"/>
            </dgm:if>
            <dgm:else name="Name150">
              <dgm:choose name="Name151">
                <dgm:if name="Name152" axis="ch" ptType="node" func="cnt" op="equ" val="6">
                  <dgm:presOf axis="ch desOrSelf" ptType="node node" st="1 1" cnt="1 0"/>
                </dgm:if>
                <dgm:else name="Name153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dummy6a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6b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4">
            <dgm:if name="Name155" func="var" arg="dir" op="equ" val="norm">
              <dgm:presOf axis="ch desOrSelf" ptType="node node" st="6 1" cnt="1 0"/>
            </dgm:if>
            <dgm:else name="Name156">
              <dgm:choose name="Name157">
                <dgm:if name="Name158" axis="ch" ptType="node" func="cnt" op="equ" val="6">
                  <dgm:presOf axis="ch desOrSelf" ptType="node node" st="1 1" cnt="1 0"/>
                </dgm:if>
                <dgm:else name="Name159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0"/>
    </dgm:choose>
    <dgm:choose name="Name161">
      <dgm:if name="Name162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63">
            <dgm:if name="Name164" func="var" arg="dir" op="equ" val="norm">
              <dgm:presOf axis="ch desOrSelf" ptType="node node" st="7 1" cnt="1 0"/>
            </dgm:if>
            <dgm:else name="Name165">
              <dgm:presOf axis="ch desOrSelf" ptType="node node" st="1 1" cnt="1 0"/>
            </dgm:else>
          </dgm:choose>
          <dgm:constrLst/>
          <dgm:ruleLst/>
        </dgm:layoutNode>
        <dgm:layoutNode name="dummy7a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7b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6">
            <dgm:if name="Name167" func="var" arg="dir" op="equ" val="norm">
              <dgm:presOf axis="ch desOrSelf" ptType="node node" st="7 1" cnt="1 0"/>
            </dgm:if>
            <dgm:else name="Name168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9"/>
    </dgm:choose>
    <dgm:choose name="Name170">
      <dgm:if name="Name171" axis="ch" ptType="node" func="cnt" op="equ" val="1">
        <dgm:forEach name="Name172" axis="ch" ptType="sibTrans" hideLastTrans="0" cnt="1">
          <dgm:layoutNode name="arrowWedge1single" styleLbl="fgSibTrans2D1">
            <dgm:choose name="Name173">
              <dgm:if name="Name174" func="var" arg="dir" op="equ" val="norm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arr"/>
                  <dgm:param type="endSty" val="noArr"/>
                </dgm:alg>
              </dgm:if>
              <dgm:else name="Name175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noArr"/>
                  <dgm:param type="endSty" val="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if name="Name176" axis="ch" ptType="node" func="cnt" op="gte" val="2">
        <dgm:forEach name="Name177" axis="ch" ptType="sibTrans" hideLastTrans="0" cnt="1">
          <dgm:layoutNode name="arrowWedge1" styleLbl="fgSibTrans2D1">
            <dgm:choose name="Name178">
              <dgm:if name="Name179" func="var" arg="dir" op="equ" val="norm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noArr"/>
                  <dgm:param type="endSty" val="arr"/>
                </dgm:alg>
              </dgm:if>
              <dgm:else name="Name180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arr"/>
                  <dgm:param type="endSty" val="no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else name="Name181"/>
    </dgm:choose>
    <dgm:forEach name="Name182" axis="ch" ptType="sibTrans" hideLastTrans="0" st="2" cnt="1">
      <dgm:layoutNode name="arrowWedge2" styleLbl="fgSibTrans2D1">
        <dgm:choose name="Name183">
          <dgm:if name="Name184" func="var" arg="dir" op="equ" val="norm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5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86" axis="ch" ptType="sibTrans" hideLastTrans="0" st="3" cnt="1">
      <dgm:layoutNode name="arrowWedge3" styleLbl="fgSibTrans2D1">
        <dgm:choose name="Name187">
          <dgm:if name="Name188" func="var" arg="dir" op="equ" val="norm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9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0" axis="ch" ptType="sibTrans" hideLastTrans="0" st="4" cnt="1">
      <dgm:layoutNode name="arrowWedge4" styleLbl="fgSibTrans2D1">
        <dgm:choose name="Name191">
          <dgm:if name="Name192" func="var" arg="dir" op="equ" val="norm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3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4" axis="ch" ptType="sibTrans" hideLastTrans="0" st="5" cnt="1">
      <dgm:layoutNode name="arrowWedge5" styleLbl="fgSibTrans2D1">
        <dgm:choose name="Name195">
          <dgm:if name="Name196" func="var" arg="dir" op="equ" val="norm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7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8" axis="ch" ptType="sibTrans" hideLastTrans="0" st="6" cnt="1">
      <dgm:layoutNode name="arrowWedge6" styleLbl="fgSibTrans2D1">
        <dgm:choose name="Name199">
          <dgm:if name="Name200" func="var" arg="dir" op="equ" val="norm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1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202" axis="ch" ptType="sibTrans" hideLastTrans="0" st="7" cnt="1">
      <dgm:layoutNode name="arrowWedge7" styleLbl="fgSibTrans2D1">
        <dgm:choose name="Name203">
          <dgm:if name="Name204" func="var" arg="dir" op="equ" val="norm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5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66442" y="1447801"/>
            <a:ext cx="662096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6442" y="4777380"/>
            <a:ext cx="662096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42317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3249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2861734"/>
            <a:ext cx="662096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61143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7700" y="2060576"/>
            <a:ext cx="3298113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41975" y="2056093"/>
            <a:ext cx="3298115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179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1905000"/>
            <a:ext cx="32981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27700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41976" y="1905000"/>
            <a:ext cx="3298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241976" y="2514600"/>
            <a:ext cx="3298113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11/14/2025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69692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11/14/2025</a:t>
            </a:fld>
            <a:endParaRPr lang="en-US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20849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11/14/2025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80921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1447800"/>
            <a:ext cx="2551462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89397" y="1447800"/>
            <a:ext cx="3898013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129281"/>
            <a:ext cx="2551462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11/14/2025</a:t>
            </a:fld>
            <a:endParaRPr lang="en-US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64108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5656" y="1854192"/>
            <a:ext cx="3820674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213517" y="1143000"/>
            <a:ext cx="2400925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1" y="3657600"/>
            <a:ext cx="3814728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26122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3" y="4800587"/>
            <a:ext cx="66209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66442" y="685800"/>
            <a:ext cx="662096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3" y="5367325"/>
            <a:ext cx="662096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35349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2" y="1447800"/>
            <a:ext cx="6620968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3657600"/>
            <a:ext cx="6620968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254354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1409" y="1447800"/>
            <a:ext cx="6001049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448177" y="3771174"/>
            <a:ext cx="546115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866442" y="4350657"/>
            <a:ext cx="6620968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673897" y="971253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999690" y="2613787"/>
            <a:ext cx="601591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200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838306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6441" y="3124201"/>
            <a:ext cx="6620969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6442" y="4777381"/>
            <a:ext cx="6620968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434949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4834" y="1981200"/>
            <a:ext cx="22107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489475" y="2667000"/>
            <a:ext cx="219608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3504" y="1981200"/>
            <a:ext cx="220275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2905586" y="2667000"/>
            <a:ext cx="2210671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1981200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5344917" y="2667000"/>
            <a:ext cx="2199658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11/14/2025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716071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89475" y="4250949"/>
            <a:ext cx="220561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489475" y="2209800"/>
            <a:ext cx="2205612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489475" y="4827212"/>
            <a:ext cx="2205612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17792" y="4250949"/>
            <a:ext cx="21984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2917791" y="2209800"/>
            <a:ext cx="2198466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2916776" y="4827211"/>
            <a:ext cx="2201378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344917" y="4250949"/>
            <a:ext cx="21996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344916" y="2209800"/>
            <a:ext cx="2199658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5344824" y="4827209"/>
            <a:ext cx="2202571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2795334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5223030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11/14/2025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768093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578495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229782" y="430214"/>
            <a:ext cx="1314793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89475" y="773205"/>
            <a:ext cx="5568812" cy="548313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61362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val 21"/>
          <p:cNvSpPr/>
          <p:nvPr/>
        </p:nvSpPr>
        <p:spPr>
          <a:xfrm>
            <a:off x="629943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3" name="Oval 22"/>
          <p:cNvSpPr/>
          <p:nvPr/>
        </p:nvSpPr>
        <p:spPr>
          <a:xfrm>
            <a:off x="5689832" y="-457200"/>
            <a:ext cx="1600200" cy="1600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14000"/>
                </a:schemeClr>
              </a:gs>
              <a:gs pos="73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7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4" name="Oval 23"/>
          <p:cNvSpPr/>
          <p:nvPr/>
        </p:nvSpPr>
        <p:spPr>
          <a:xfrm>
            <a:off x="6299432" y="6096000"/>
            <a:ext cx="990600" cy="9906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9000"/>
                </a:schemeClr>
              </a:gs>
              <a:gs pos="66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5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0" name="Oval 19"/>
          <p:cNvSpPr/>
          <p:nvPr/>
        </p:nvSpPr>
        <p:spPr>
          <a:xfrm>
            <a:off x="-153988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11000"/>
                </a:schemeClr>
              </a:gs>
              <a:gs pos="75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1" name="Oval 20"/>
          <p:cNvSpPr/>
          <p:nvPr/>
        </p:nvSpPr>
        <p:spPr>
          <a:xfrm>
            <a:off x="-839788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8000"/>
                </a:schemeClr>
              </a:gs>
              <a:gs pos="72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9" name="Rectangle 18"/>
          <p:cNvSpPr/>
          <p:nvPr/>
        </p:nvSpPr>
        <p:spPr>
          <a:xfrm>
            <a:off x="7745644" y="0"/>
            <a:ext cx="685800" cy="109945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84710" y="452718"/>
            <a:ext cx="7055380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7700" y="2052925"/>
            <a:ext cx="6711654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7494989" y="1828771"/>
            <a:ext cx="990599" cy="22865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11/14/2025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6233335" y="3263371"/>
            <a:ext cx="3859795" cy="2286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7766431" y="295736"/>
            <a:ext cx="628813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1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769551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1" r:id="rId1"/>
    <p:sldLayoutId id="2147483692" r:id="rId2"/>
    <p:sldLayoutId id="2147483693" r:id="rId3"/>
    <p:sldLayoutId id="2147483694" r:id="rId4"/>
    <p:sldLayoutId id="2147483695" r:id="rId5"/>
    <p:sldLayoutId id="2147483696" r:id="rId6"/>
    <p:sldLayoutId id="2147483697" r:id="rId7"/>
    <p:sldLayoutId id="2147483698" r:id="rId8"/>
    <p:sldLayoutId id="2147483699" r:id="rId9"/>
    <p:sldLayoutId id="2147483700" r:id="rId10"/>
    <p:sldLayoutId id="2147483701" r:id="rId11"/>
    <p:sldLayoutId id="2147483702" r:id="rId12"/>
    <p:sldLayoutId id="2147483703" r:id="rId13"/>
    <p:sldLayoutId id="2147483704" r:id="rId14"/>
    <p:sldLayoutId id="2147483705" r:id="rId15"/>
    <p:sldLayoutId id="2147483706" r:id="rId16"/>
    <p:sldLayoutId id="2147483707" r:id="rId17"/>
  </p:sldLayoutIdLst>
  <p:txStyles>
    <p:titleStyle>
      <a:lvl1pPr algn="l" defTabSz="457207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6" indent="-342906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62" indent="-285755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20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27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34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42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49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57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64" indent="-228604" algn="l" defTabSz="457207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7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15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22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31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38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46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53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61" algn="l" defTabSz="45720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slideLayout" Target="../slideLayouts/slideLayout2.xml"/><Relationship Id="rId7" Type="http://schemas.openxmlformats.org/officeDocument/2006/relationships/hyperlink" Target="https://creativecommons.org/licenses/by-nc/3.0/" TargetMode="Externa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hyperlink" Target="https://vghosal.blogspot.com/2018/02/12-heart-attack-symptoms-and-early.html" TargetMode="External"/><Relationship Id="rId5" Type="http://schemas.openxmlformats.org/officeDocument/2006/relationships/image" Target="../media/image2.png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.xml"/><Relationship Id="rId13" Type="http://schemas.openxmlformats.org/officeDocument/2006/relationships/image" Target="../media/image3.png"/><Relationship Id="rId3" Type="http://schemas.openxmlformats.org/officeDocument/2006/relationships/slideLayout" Target="../slideLayouts/slideLayout2.xml"/><Relationship Id="rId7" Type="http://schemas.openxmlformats.org/officeDocument/2006/relationships/diagramData" Target="../diagrams/data1.xml"/><Relationship Id="rId12" Type="http://schemas.openxmlformats.org/officeDocument/2006/relationships/hyperlink" Target="https://creativecommons.org/licenses/by-nc-nd/3.0/" TargetMode="Externa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hyperlink" Target="https://nurseonlineph.blogspot.com/2010/08/pathophysiology-of-congestive-heart.html" TargetMode="External"/><Relationship Id="rId11" Type="http://schemas.microsoft.com/office/2007/relationships/diagramDrawing" Target="../diagrams/drawing1.xml"/><Relationship Id="rId5" Type="http://schemas.openxmlformats.org/officeDocument/2006/relationships/image" Target="../media/image4.jpg"/><Relationship Id="rId10" Type="http://schemas.openxmlformats.org/officeDocument/2006/relationships/diagramColors" Target="../diagrams/colors1.xml"/><Relationship Id="rId4" Type="http://schemas.openxmlformats.org/officeDocument/2006/relationships/image" Target="../media/image1.jpeg"/><Relationship Id="rId9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slideLayout" Target="../slideLayouts/slideLayout5.xml"/><Relationship Id="rId7" Type="http://schemas.openxmlformats.org/officeDocument/2006/relationships/image" Target="../media/image7.png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10" Type="http://schemas.openxmlformats.org/officeDocument/2006/relationships/image" Target="../media/image3.png"/><Relationship Id="rId4" Type="http://schemas.openxmlformats.org/officeDocument/2006/relationships/image" Target="../media/image1.jpeg"/><Relationship Id="rId9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slideLayout" Target="../slideLayouts/slideLayout2.xml"/><Relationship Id="rId7" Type="http://schemas.openxmlformats.org/officeDocument/2006/relationships/hyperlink" Target="https://creativecommons.org/licenses/by/3.0/" TargetMode="Externa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hyperlink" Target="https://pressbooks.bccampus.ca/dcbiol120312092nded/chapter/unit-2-the-cardiovascular-system/" TargetMode="External"/><Relationship Id="rId5" Type="http://schemas.openxmlformats.org/officeDocument/2006/relationships/image" Target="../media/image10.png"/><Relationship Id="rId4" Type="http://schemas.openxmlformats.org/officeDocument/2006/relationships/image" Target="../media/image1.jpeg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slideLayout" Target="../slideLayouts/slideLayout4.xml"/><Relationship Id="rId7" Type="http://schemas.openxmlformats.org/officeDocument/2006/relationships/diagramColors" Target="../diagrams/colors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10" Type="http://schemas.openxmlformats.org/officeDocument/2006/relationships/image" Target="../media/image3.png"/><Relationship Id="rId4" Type="http://schemas.openxmlformats.org/officeDocument/2006/relationships/diagramData" Target="../diagrams/data2.xml"/><Relationship Id="rId9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slideLayout" Target="../slideLayouts/slideLayout4.xml"/><Relationship Id="rId7" Type="http://schemas.openxmlformats.org/officeDocument/2006/relationships/diagramColors" Target="../diagrams/colors3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10" Type="http://schemas.openxmlformats.org/officeDocument/2006/relationships/image" Target="../media/image3.png"/><Relationship Id="rId4" Type="http://schemas.openxmlformats.org/officeDocument/2006/relationships/diagramData" Target="../diagrams/data3.xml"/><Relationship Id="rId9" Type="http://schemas.openxmlformats.org/officeDocument/2006/relationships/image" Target="../media/image20.png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slideLayout" Target="../slideLayouts/slideLayout4.xml"/><Relationship Id="rId7" Type="http://schemas.openxmlformats.org/officeDocument/2006/relationships/diagramColors" Target="../diagrams/colors4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10" Type="http://schemas.openxmlformats.org/officeDocument/2006/relationships/image" Target="../media/image3.png"/><Relationship Id="rId4" Type="http://schemas.openxmlformats.org/officeDocument/2006/relationships/diagramData" Target="../diagrams/data4.xml"/><Relationship Id="rId9" Type="http://schemas.openxmlformats.org/officeDocument/2006/relationships/image" Target="../media/image21.png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.xml"/><Relationship Id="rId3" Type="http://schemas.openxmlformats.org/officeDocument/2006/relationships/slideLayout" Target="../slideLayouts/slideLayout4.xml"/><Relationship Id="rId7" Type="http://schemas.openxmlformats.org/officeDocument/2006/relationships/diagramColors" Target="../diagrams/colors5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diagramQuickStyle" Target="../diagrams/quickStyle5.xml"/><Relationship Id="rId5" Type="http://schemas.openxmlformats.org/officeDocument/2006/relationships/diagramLayout" Target="../diagrams/layout5.xml"/><Relationship Id="rId10" Type="http://schemas.openxmlformats.org/officeDocument/2006/relationships/image" Target="../media/image3.png"/><Relationship Id="rId4" Type="http://schemas.openxmlformats.org/officeDocument/2006/relationships/diagramData" Target="../diagrams/data5.xml"/><Relationship Id="rId9" Type="http://schemas.openxmlformats.org/officeDocument/2006/relationships/image" Target="../media/image30.jpg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6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6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diagramQuickStyle" Target="../diagrams/quickStyle6.xml"/><Relationship Id="rId5" Type="http://schemas.openxmlformats.org/officeDocument/2006/relationships/diagramLayout" Target="../diagrams/layout6.xml"/><Relationship Id="rId4" Type="http://schemas.openxmlformats.org/officeDocument/2006/relationships/diagramData" Target="../diagrams/data6.xml"/><Relationship Id="rId9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7.xml"/><Relationship Id="rId13" Type="http://schemas.openxmlformats.org/officeDocument/2006/relationships/image" Target="../media/image3.png"/><Relationship Id="rId3" Type="http://schemas.openxmlformats.org/officeDocument/2006/relationships/slideLayout" Target="../slideLayouts/slideLayout2.xml"/><Relationship Id="rId7" Type="http://schemas.openxmlformats.org/officeDocument/2006/relationships/diagramData" Target="../diagrams/data7.xml"/><Relationship Id="rId12" Type="http://schemas.openxmlformats.org/officeDocument/2006/relationships/hyperlink" Target="https://creativecommons.org/licenses/by/3.0/" TargetMode="Externa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hyperlink" Target="https://www.tasnimnews.com/en/news/2018/05/15/1726443/heart-disease-severity-may-depend-on-nitric-oxide-levels" TargetMode="External"/><Relationship Id="rId11" Type="http://schemas.microsoft.com/office/2007/relationships/diagramDrawing" Target="../diagrams/drawing7.xml"/><Relationship Id="rId5" Type="http://schemas.openxmlformats.org/officeDocument/2006/relationships/image" Target="../media/image31.jpg"/><Relationship Id="rId10" Type="http://schemas.openxmlformats.org/officeDocument/2006/relationships/diagramColors" Target="../diagrams/colors7.xml"/><Relationship Id="rId4" Type="http://schemas.openxmlformats.org/officeDocument/2006/relationships/image" Target="../media/image1.jpeg"/><Relationship Id="rId9" Type="http://schemas.openxmlformats.org/officeDocument/2006/relationships/diagramQuickStyle" Target="../diagrams/quickStyle7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8.xml"/><Relationship Id="rId13" Type="http://schemas.openxmlformats.org/officeDocument/2006/relationships/image" Target="../media/image3.png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8.xml"/><Relationship Id="rId12" Type="http://schemas.openxmlformats.org/officeDocument/2006/relationships/hyperlink" Target="https://creativecommons.org/licenses/by/3.0/" TargetMode="Externa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diagramLayout" Target="../diagrams/layout8.xml"/><Relationship Id="rId11" Type="http://schemas.openxmlformats.org/officeDocument/2006/relationships/hyperlink" Target="https://www.frontiersin.org/articles/10.3389/fnut.2023.1213223/full" TargetMode="External"/><Relationship Id="rId5" Type="http://schemas.openxmlformats.org/officeDocument/2006/relationships/diagramData" Target="../diagrams/data8.xml"/><Relationship Id="rId10" Type="http://schemas.openxmlformats.org/officeDocument/2006/relationships/image" Target="../media/image42.jpg"/><Relationship Id="rId4" Type="http://schemas.openxmlformats.org/officeDocument/2006/relationships/image" Target="../media/image1.jpeg"/><Relationship Id="rId9" Type="http://schemas.microsoft.com/office/2007/relationships/diagramDrawing" Target="../diagrams/drawing8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9.xml"/><Relationship Id="rId13" Type="http://schemas.openxmlformats.org/officeDocument/2006/relationships/image" Target="../media/image3.png"/><Relationship Id="rId3" Type="http://schemas.openxmlformats.org/officeDocument/2006/relationships/slideLayout" Target="../slideLayouts/slideLayout2.xml"/><Relationship Id="rId7" Type="http://schemas.openxmlformats.org/officeDocument/2006/relationships/diagramData" Target="../diagrams/data9.xml"/><Relationship Id="rId12" Type="http://schemas.openxmlformats.org/officeDocument/2006/relationships/hyperlink" Target="https://creativecommons.org/licenses/by/3.0/" TargetMode="Externa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hyperlink" Target="https://wtcs.pressbooks.pub/nursingfundamentals/chapter/4-6-planning/" TargetMode="External"/><Relationship Id="rId11" Type="http://schemas.microsoft.com/office/2007/relationships/diagramDrawing" Target="../diagrams/drawing9.xml"/><Relationship Id="rId5" Type="http://schemas.openxmlformats.org/officeDocument/2006/relationships/image" Target="../media/image43.jpeg"/><Relationship Id="rId10" Type="http://schemas.openxmlformats.org/officeDocument/2006/relationships/diagramColors" Target="../diagrams/colors9.xml"/><Relationship Id="rId4" Type="http://schemas.openxmlformats.org/officeDocument/2006/relationships/image" Target="../media/image1.jpeg"/><Relationship Id="rId9" Type="http://schemas.openxmlformats.org/officeDocument/2006/relationships/diagramQuickStyle" Target="../diagrams/quickStyle9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0.xml"/><Relationship Id="rId3" Type="http://schemas.openxmlformats.org/officeDocument/2006/relationships/slideLayout" Target="../slideLayouts/slideLayout2.xml"/><Relationship Id="rId7" Type="http://schemas.openxmlformats.org/officeDocument/2006/relationships/diagramData" Target="../diagrams/data10.xml"/><Relationship Id="rId12" Type="http://schemas.openxmlformats.org/officeDocument/2006/relationships/image" Target="../media/image3.png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6" Type="http://schemas.openxmlformats.org/officeDocument/2006/relationships/hyperlink" Target="https://www.bootcamp.lejhro.com/resources/data-science/ethical-considerations" TargetMode="External"/><Relationship Id="rId11" Type="http://schemas.microsoft.com/office/2007/relationships/diagramDrawing" Target="../diagrams/drawing10.xml"/><Relationship Id="rId5" Type="http://schemas.openxmlformats.org/officeDocument/2006/relationships/image" Target="../media/image44.png"/><Relationship Id="rId10" Type="http://schemas.openxmlformats.org/officeDocument/2006/relationships/diagramColors" Target="../diagrams/colors10.xml"/><Relationship Id="rId4" Type="http://schemas.openxmlformats.org/officeDocument/2006/relationships/image" Target="../media/image1.jpeg"/><Relationship Id="rId9" Type="http://schemas.openxmlformats.org/officeDocument/2006/relationships/diagramQuickStyle" Target="../diagrams/quickStyle10.xml"/></Relationships>
</file>

<file path=ppt/slides/_rels/slide1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1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1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6" Type="http://schemas.openxmlformats.org/officeDocument/2006/relationships/diagramQuickStyle" Target="../diagrams/quickStyle11.xml"/><Relationship Id="rId5" Type="http://schemas.openxmlformats.org/officeDocument/2006/relationships/diagramLayout" Target="../diagrams/layout11.xml"/><Relationship Id="rId4" Type="http://schemas.openxmlformats.org/officeDocument/2006/relationships/diagramData" Target="../diagrams/data11.xml"/><Relationship Id="rId9" Type="http://schemas.openxmlformats.org/officeDocument/2006/relationships/image" Target="../media/image3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bhf.org.uk/" TargetMode="External"/><Relationship Id="rId3" Type="http://schemas.openxmlformats.org/officeDocument/2006/relationships/slideLayout" Target="../slideLayouts/slideLayout2.xml"/><Relationship Id="rId7" Type="http://schemas.openxmlformats.org/officeDocument/2006/relationships/hyperlink" Target="https://www.nice.org.uk/guidance/ng106" TargetMode="Externa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6" Type="http://schemas.openxmlformats.org/officeDocument/2006/relationships/hyperlink" Target="https://www.nhs.uk/conditions/heart-failure/" TargetMode="External"/><Relationship Id="rId5" Type="http://schemas.openxmlformats.org/officeDocument/2006/relationships/image" Target="../media/image8.png"/><Relationship Id="rId4" Type="http://schemas.openxmlformats.org/officeDocument/2006/relationships/image" Target="../media/image1.jpeg"/><Relationship Id="rId9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4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 descr="A diagram of a heart&#10;&#10;AI-generated content may be incorrect.">
            <a:extLst>
              <a:ext uri="{FF2B5EF4-FFF2-40B4-BE49-F238E27FC236}">
                <a16:creationId xmlns:a16="http://schemas.microsoft.com/office/drawing/2014/main" id="{FAC58049-73D7-7045-F3D2-64C85F0CDEFE}"/>
              </a:ext>
            </a:extLst>
          </p:cNvPr>
          <p:cNvPicPr>
            <a:picLocks noChangeAspect="1"/>
          </p:cNvPicPr>
          <p:nvPr/>
        </p:nvPicPr>
        <p:blipFill>
          <a:blip r:embed="rId5">
            <a:duotone>
              <a:prstClr val="black"/>
              <a:schemeClr val="accent5">
                <a:tint val="45000"/>
                <a:satMod val="400000"/>
              </a:schemeClr>
            </a:duotone>
            <a:alphaModFix amt="15000"/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rcRect l="9333" r="-1" b="-1"/>
          <a:stretch>
            <a:fillRect/>
          </a:stretch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4583" y="452718"/>
            <a:ext cx="7053542" cy="1400530"/>
          </a:xfrm>
        </p:spPr>
        <p:txBody>
          <a:bodyPr>
            <a:normAutofit/>
          </a:bodyPr>
          <a:lstStyle/>
          <a:p>
            <a:r>
              <a:rPr lang="en-US"/>
              <a:t>Care Plan for a  Patient with Heart Failure</a:t>
            </a:r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909FE742-1A27-4AEF-B5F0-F8C383EAB1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7484" y="2052918"/>
            <a:ext cx="6709905" cy="4195481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700" b="1" dirty="0"/>
              <a:t>Name: Misba Mahmood </a:t>
            </a:r>
          </a:p>
          <a:p>
            <a:pPr>
              <a:lnSpc>
                <a:spcPct val="90000"/>
              </a:lnSpc>
            </a:pPr>
            <a:endParaRPr lang="en-GB" sz="1700" dirty="0"/>
          </a:p>
          <a:p>
            <a:pPr>
              <a:lnSpc>
                <a:spcPct val="90000"/>
              </a:lnSpc>
            </a:pPr>
            <a:r>
              <a:rPr lang="en-GB" sz="1700" b="1" dirty="0"/>
              <a:t>Student No: 2413669</a:t>
            </a:r>
          </a:p>
          <a:p>
            <a:pPr>
              <a:lnSpc>
                <a:spcPct val="90000"/>
              </a:lnSpc>
            </a:pPr>
            <a:endParaRPr lang="en-GB" sz="1700" dirty="0"/>
          </a:p>
          <a:p>
            <a:pPr>
              <a:lnSpc>
                <a:spcPct val="90000"/>
              </a:lnSpc>
            </a:pPr>
            <a:r>
              <a:rPr lang="en-GB" sz="1700" b="1" dirty="0"/>
              <a:t>Lecturer: Gillian Weaver </a:t>
            </a:r>
          </a:p>
          <a:p>
            <a:pPr>
              <a:lnSpc>
                <a:spcPct val="90000"/>
              </a:lnSpc>
            </a:pPr>
            <a:endParaRPr lang="en-GB" sz="1700" dirty="0"/>
          </a:p>
          <a:p>
            <a:pPr>
              <a:lnSpc>
                <a:spcPct val="90000"/>
              </a:lnSpc>
            </a:pPr>
            <a:r>
              <a:rPr lang="en-GB" sz="1700" b="1" dirty="0"/>
              <a:t>Module code: BMHP5023</a:t>
            </a:r>
          </a:p>
          <a:p>
            <a:pPr>
              <a:lnSpc>
                <a:spcPct val="90000"/>
              </a:lnSpc>
            </a:pPr>
            <a:endParaRPr lang="en-GB" sz="1700" dirty="0"/>
          </a:p>
          <a:p>
            <a:pPr>
              <a:lnSpc>
                <a:spcPct val="90000"/>
              </a:lnSpc>
            </a:pPr>
            <a:r>
              <a:rPr lang="en-GB" sz="1700" b="1" dirty="0"/>
              <a:t>Submission Date: 17/11/2025</a:t>
            </a:r>
          </a:p>
          <a:p>
            <a:pPr>
              <a:lnSpc>
                <a:spcPct val="90000"/>
              </a:lnSpc>
            </a:pPr>
            <a:endParaRPr lang="en-GB" sz="1700" dirty="0"/>
          </a:p>
          <a:p>
            <a:pPr>
              <a:lnSpc>
                <a:spcPct val="90000"/>
              </a:lnSpc>
            </a:pPr>
            <a:r>
              <a:rPr lang="en-GB" sz="1700" b="1" dirty="0"/>
              <a:t>Assignment Title: Component 2: Presentation (PowerPoint with voice-over)</a:t>
            </a:r>
          </a:p>
          <a:p>
            <a:pPr marL="0" indent="0">
              <a:lnSpc>
                <a:spcPct val="90000"/>
              </a:lnSpc>
              <a:buNone/>
            </a:pPr>
            <a:endParaRPr lang="en-GB" sz="1700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70E21BA-C9F2-8011-8CFB-A0E200B07054}"/>
              </a:ext>
            </a:extLst>
          </p:cNvPr>
          <p:cNvSpPr txBox="1"/>
          <p:nvPr/>
        </p:nvSpPr>
        <p:spPr>
          <a:xfrm>
            <a:off x="6434604" y="6657945"/>
            <a:ext cx="270939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6" tooltip="https://vghosal.blogspot.com/2018/02/12-heart-attack-symptoms-and-early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7" tooltip="https://creativecommons.org/licenses/by-nc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</a:t>
            </a:r>
            <a:endParaRPr lang="en-GB" sz="700">
              <a:solidFill>
                <a:srgbClr val="FFFFFF"/>
              </a:solidFill>
            </a:endParaRPr>
          </a:p>
        </p:txBody>
      </p:sp>
      <p:pic>
        <p:nvPicPr>
          <p:cNvPr id="34" name="slide 1 ">
            <a:hlinkClick r:id="" action="ppaction://media"/>
            <a:extLst>
              <a:ext uri="{FF2B5EF4-FFF2-40B4-BE49-F238E27FC236}">
                <a16:creationId xmlns:a16="http://schemas.microsoft.com/office/drawing/2014/main" id="{E168D3CB-9872-8296-3A69-E8EA2BDD93B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5237956" y="2467881"/>
            <a:ext cx="705644" cy="705644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1107"/>
    </mc:Choice>
    <mc:Fallback>
      <p:transition spd="slow" advTm="5110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5820" fill="hold"/>
                                        <p:tgtEl>
                                          <p:spTgt spid="3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4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C8A3C342-1D03-412F-8DD3-BF519E8E0A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6697" y="629266"/>
            <a:ext cx="4641143" cy="1622321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EBEBEB"/>
                </a:solidFill>
              </a:rPr>
              <a:t>Introduction</a:t>
            </a:r>
          </a:p>
        </p:txBody>
      </p:sp>
      <p:sp>
        <p:nvSpPr>
          <p:cNvPr id="25" name="Freeform 31">
            <a:extLst>
              <a:ext uri="{FF2B5EF4-FFF2-40B4-BE49-F238E27FC236}">
                <a16:creationId xmlns:a16="http://schemas.microsoft.com/office/drawing/2014/main" id="{81CC9B02-E087-4350-AEBD-2C3CF001AF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61980" y="-1"/>
            <a:ext cx="419604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 descr="A diagram of heart disease&#10;&#10;AI-generated content may be incorrect.">
            <a:extLst>
              <a:ext uri="{FF2B5EF4-FFF2-40B4-BE49-F238E27FC236}">
                <a16:creationId xmlns:a16="http://schemas.microsoft.com/office/drawing/2014/main" id="{794718B2-9115-DB4D-3465-7E86817D614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rcRect l="28635" r="25249" b="-1"/>
          <a:stretch>
            <a:fillRect/>
          </a:stretch>
        </p:blipFill>
        <p:spPr>
          <a:xfrm>
            <a:off x="5421881" y="1"/>
            <a:ext cx="3722434" cy="6858001"/>
          </a:xfrm>
          <a:custGeom>
            <a:avLst/>
            <a:gdLst/>
            <a:ahLst/>
            <a:cxnLst/>
            <a:rect l="l" t="t" r="r" b="b"/>
            <a:pathLst>
              <a:path w="4963245" h="6858001">
                <a:moveTo>
                  <a:pt x="1177" y="0"/>
                </a:moveTo>
                <a:lnTo>
                  <a:pt x="1344715" y="0"/>
                </a:lnTo>
                <a:lnTo>
                  <a:pt x="1344715" y="1"/>
                </a:lnTo>
                <a:lnTo>
                  <a:pt x="4963245" y="1"/>
                </a:lnTo>
                <a:lnTo>
                  <a:pt x="4963244" y="6858001"/>
                </a:lnTo>
                <a:lnTo>
                  <a:pt x="900697" y="6858001"/>
                </a:lnTo>
                <a:lnTo>
                  <a:pt x="900697" y="6858000"/>
                </a:lnTo>
                <a:lnTo>
                  <a:pt x="0" y="6858000"/>
                </a:lnTo>
                <a:lnTo>
                  <a:pt x="5883" y="6817538"/>
                </a:lnTo>
                <a:lnTo>
                  <a:pt x="23196" y="6698894"/>
                </a:lnTo>
                <a:lnTo>
                  <a:pt x="35299" y="6612483"/>
                </a:lnTo>
                <a:lnTo>
                  <a:pt x="48073" y="6509613"/>
                </a:lnTo>
                <a:lnTo>
                  <a:pt x="63369" y="6387541"/>
                </a:lnTo>
                <a:lnTo>
                  <a:pt x="79506" y="6252438"/>
                </a:lnTo>
                <a:lnTo>
                  <a:pt x="96483" y="6100191"/>
                </a:lnTo>
                <a:lnTo>
                  <a:pt x="114469" y="5934227"/>
                </a:lnTo>
                <a:lnTo>
                  <a:pt x="132454" y="5753862"/>
                </a:lnTo>
                <a:lnTo>
                  <a:pt x="150776" y="5561838"/>
                </a:lnTo>
                <a:lnTo>
                  <a:pt x="167753" y="5354726"/>
                </a:lnTo>
                <a:lnTo>
                  <a:pt x="184058" y="5138013"/>
                </a:lnTo>
                <a:lnTo>
                  <a:pt x="198849" y="4908956"/>
                </a:lnTo>
                <a:lnTo>
                  <a:pt x="212969" y="4670298"/>
                </a:lnTo>
                <a:lnTo>
                  <a:pt x="226248" y="4421352"/>
                </a:lnTo>
                <a:lnTo>
                  <a:pt x="230955" y="4293793"/>
                </a:lnTo>
                <a:lnTo>
                  <a:pt x="236165" y="4163492"/>
                </a:lnTo>
                <a:lnTo>
                  <a:pt x="241040" y="4031133"/>
                </a:lnTo>
                <a:lnTo>
                  <a:pt x="244234" y="3898087"/>
                </a:lnTo>
                <a:lnTo>
                  <a:pt x="247091" y="3762299"/>
                </a:lnTo>
                <a:lnTo>
                  <a:pt x="250117" y="3625139"/>
                </a:lnTo>
                <a:lnTo>
                  <a:pt x="252134" y="3485236"/>
                </a:lnTo>
                <a:lnTo>
                  <a:pt x="252134" y="3343961"/>
                </a:lnTo>
                <a:lnTo>
                  <a:pt x="253142" y="3201315"/>
                </a:lnTo>
                <a:lnTo>
                  <a:pt x="252134" y="3057297"/>
                </a:lnTo>
                <a:lnTo>
                  <a:pt x="250117" y="2911221"/>
                </a:lnTo>
                <a:lnTo>
                  <a:pt x="248268" y="2765146"/>
                </a:lnTo>
                <a:lnTo>
                  <a:pt x="244234" y="2617013"/>
                </a:lnTo>
                <a:lnTo>
                  <a:pt x="240032" y="2467509"/>
                </a:lnTo>
                <a:lnTo>
                  <a:pt x="235157" y="2318004"/>
                </a:lnTo>
                <a:lnTo>
                  <a:pt x="228266" y="2167128"/>
                </a:lnTo>
                <a:lnTo>
                  <a:pt x="220029" y="2014881"/>
                </a:lnTo>
                <a:lnTo>
                  <a:pt x="212129" y="1861947"/>
                </a:lnTo>
                <a:lnTo>
                  <a:pt x="202044" y="1709014"/>
                </a:lnTo>
                <a:lnTo>
                  <a:pt x="189941" y="1554023"/>
                </a:lnTo>
                <a:lnTo>
                  <a:pt x="177839" y="1401090"/>
                </a:lnTo>
                <a:lnTo>
                  <a:pt x="163887" y="1245413"/>
                </a:lnTo>
                <a:lnTo>
                  <a:pt x="148591" y="1089051"/>
                </a:lnTo>
                <a:lnTo>
                  <a:pt x="132455" y="934746"/>
                </a:lnTo>
                <a:lnTo>
                  <a:pt x="113629" y="778383"/>
                </a:lnTo>
                <a:lnTo>
                  <a:pt x="93458" y="622707"/>
                </a:lnTo>
                <a:lnTo>
                  <a:pt x="73455" y="466344"/>
                </a:lnTo>
                <a:lnTo>
                  <a:pt x="50091" y="310668"/>
                </a:lnTo>
                <a:lnTo>
                  <a:pt x="26222" y="155677"/>
                </a:lnTo>
                <a:close/>
              </a:path>
            </a:pathLst>
          </a:custGeom>
        </p:spPr>
      </p:pic>
      <p:graphicFrame>
        <p:nvGraphicFramePr>
          <p:cNvPr id="13" name="Content Placeholder 2">
            <a:extLst>
              <a:ext uri="{FF2B5EF4-FFF2-40B4-BE49-F238E27FC236}">
                <a16:creationId xmlns:a16="http://schemas.microsoft.com/office/drawing/2014/main" id="{ACB07147-C517-51F9-A87B-61E80936DA2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64908390"/>
              </p:ext>
            </p:extLst>
          </p:nvPr>
        </p:nvGraphicFramePr>
        <p:xfrm>
          <a:off x="486697" y="2438400"/>
          <a:ext cx="4641142" cy="37854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11" name="TextBox 10">
            <a:extLst>
              <a:ext uri="{FF2B5EF4-FFF2-40B4-BE49-F238E27FC236}">
                <a16:creationId xmlns:a16="http://schemas.microsoft.com/office/drawing/2014/main" id="{19DD0A81-14A0-BE52-1F14-C13BC61C7078}"/>
              </a:ext>
            </a:extLst>
          </p:cNvPr>
          <p:cNvSpPr txBox="1"/>
          <p:nvPr/>
        </p:nvSpPr>
        <p:spPr>
          <a:xfrm>
            <a:off x="6271098" y="6657945"/>
            <a:ext cx="287290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6" tooltip="https://nurseonlineph.blogspot.com/2010/08/pathophysiology-of-congestive-heart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12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GB" sz="700">
              <a:solidFill>
                <a:srgbClr val="FFFFFF"/>
              </a:solidFill>
            </a:endParaRPr>
          </a:p>
        </p:txBody>
      </p:sp>
      <p:pic>
        <p:nvPicPr>
          <p:cNvPr id="39" name="slide 2 ">
            <a:hlinkClick r:id="" action="ppaction://media"/>
            <a:extLst>
              <a:ext uri="{FF2B5EF4-FFF2-40B4-BE49-F238E27FC236}">
                <a16:creationId xmlns:a16="http://schemas.microsoft.com/office/drawing/2014/main" id="{F6D52B61-7121-5778-F233-4D88CA4A686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4267201" y="1506760"/>
            <a:ext cx="604078" cy="604078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6248"/>
    </mc:Choice>
    <mc:Fallback>
      <p:transition spd="slow" advTm="5624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4933" fill="hold"/>
                                        <p:tgtEl>
                                          <p:spTgt spid="3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9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4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9" name="Picture 78">
            <a:extLst>
              <a:ext uri="{FF2B5EF4-FFF2-40B4-BE49-F238E27FC236}">
                <a16:creationId xmlns:a16="http://schemas.microsoft.com/office/drawing/2014/main" id="{DF19BAF3-7E20-4B9D-B544-BABAEEA1F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3027759" cy="4188315"/>
          </a:xfrm>
          <a:prstGeom prst="rect">
            <a:avLst/>
          </a:prstGeom>
        </p:spPr>
      </p:pic>
      <p:pic>
        <p:nvPicPr>
          <p:cNvPr id="81" name="Picture 80">
            <a:extLst>
              <a:ext uri="{FF2B5EF4-FFF2-40B4-BE49-F238E27FC236}">
                <a16:creationId xmlns:a16="http://schemas.microsoft.com/office/drawing/2014/main" id="{950648F4-ABCD-4DF0-8641-76CFB2354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141809" cy="2365453"/>
          </a:xfrm>
          <a:prstGeom prst="rect">
            <a:avLst/>
          </a:prstGeom>
        </p:spPr>
      </p:pic>
      <p:sp>
        <p:nvSpPr>
          <p:cNvPr id="83" name="Oval 82">
            <a:extLst>
              <a:ext uri="{FF2B5EF4-FFF2-40B4-BE49-F238E27FC236}">
                <a16:creationId xmlns:a16="http://schemas.microsoft.com/office/drawing/2014/main" id="{989BE678-777B-482A-A616-FEDC47B162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56759" y="1676400"/>
            <a:ext cx="211455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85" name="Picture 84">
            <a:extLst>
              <a:ext uri="{FF2B5EF4-FFF2-40B4-BE49-F238E27FC236}">
                <a16:creationId xmlns:a16="http://schemas.microsoft.com/office/drawing/2014/main" id="{CF1EB4BD-9C7E-4AA3-9681-C7EB0DA62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5999559" y="0"/>
            <a:ext cx="1202540" cy="1141407"/>
          </a:xfrm>
          <a:prstGeom prst="rect">
            <a:avLst/>
          </a:prstGeom>
        </p:spPr>
      </p:pic>
      <p:pic>
        <p:nvPicPr>
          <p:cNvPr id="87" name="Picture 86">
            <a:extLst>
              <a:ext uri="{FF2B5EF4-FFF2-40B4-BE49-F238E27FC236}">
                <a16:creationId xmlns:a16="http://schemas.microsoft.com/office/drawing/2014/main" id="{94AAE3AA-3759-4D28-B0EF-575F25A514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6454408" y="6096000"/>
            <a:ext cx="745301" cy="762000"/>
          </a:xfrm>
          <a:prstGeom prst="rect">
            <a:avLst/>
          </a:prstGeom>
        </p:spPr>
      </p:pic>
      <p:sp>
        <p:nvSpPr>
          <p:cNvPr id="89" name="Rectangle 88">
            <a:extLst>
              <a:ext uri="{FF2B5EF4-FFF2-40B4-BE49-F238E27FC236}">
                <a16:creationId xmlns:a16="http://schemas.microsoft.com/office/drawing/2014/main" id="{D28BE0C3-2102-4820-B88B-A448B184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6697" y="629266"/>
            <a:ext cx="3596612" cy="1641987"/>
          </a:xfrm>
        </p:spPr>
        <p:txBody>
          <a:bodyPr vert="horz" lIns="91440" tIns="45720" rIns="91440" bIns="45720" rtlCol="0" anchor="t">
            <a:normAutofit/>
          </a:bodyPr>
          <a:lstStyle/>
          <a:p>
            <a:pPr defTabSz="457200"/>
            <a:r>
              <a:rPr lang="en-US" sz="3600"/>
              <a:t>Cardiovascular Anatomy</a:t>
            </a:r>
          </a:p>
        </p:txBody>
      </p:sp>
      <p:pic>
        <p:nvPicPr>
          <p:cNvPr id="74" name="Content Placeholder 73" descr="A diagram of the human body&#10;&#10;AI-generated content may be incorrect.">
            <a:extLst>
              <a:ext uri="{FF2B5EF4-FFF2-40B4-BE49-F238E27FC236}">
                <a16:creationId xmlns:a16="http://schemas.microsoft.com/office/drawing/2014/main" id="{7FC5DB44-FE33-8D9C-E587-A8398D377E47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9"/>
          <a:srcRect l="16441"/>
          <a:stretch>
            <a:fillRect/>
          </a:stretch>
        </p:blipFill>
        <p:spPr>
          <a:xfrm>
            <a:off x="4570807" y="609601"/>
            <a:ext cx="4087417" cy="5638797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</p:spPr>
      </p:pic>
      <p:sp>
        <p:nvSpPr>
          <p:cNvPr id="91" name="Rectangle 90">
            <a:extLst>
              <a:ext uri="{FF2B5EF4-FFF2-40B4-BE49-F238E27FC236}">
                <a16:creationId xmlns:a16="http://schemas.microsoft.com/office/drawing/2014/main" id="{AA047838-7F9E-43CF-A116-26E7AAA8F8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31836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3" name="Content Placeholder 52">
            <a:extLst>
              <a:ext uri="{FF2B5EF4-FFF2-40B4-BE49-F238E27FC236}">
                <a16:creationId xmlns:a16="http://schemas.microsoft.com/office/drawing/2014/main" id="{0E5D00C0-A1D0-2483-7C9A-529F8379A93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85775" y="2438401"/>
            <a:ext cx="3597942" cy="3809998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defTabSz="457200"/>
            <a:r>
              <a:rPr lang="en-US"/>
              <a:t>• Four chambers – atria receive blood; ventricles pump blood.</a:t>
            </a:r>
          </a:p>
          <a:p>
            <a:pPr marL="0" indent="0" defTabSz="457200"/>
            <a:r>
              <a:rPr lang="en-US"/>
              <a:t>• Valves – tricuspid, mitral, aortic, pulmonary ensure one‑way flow.</a:t>
            </a:r>
          </a:p>
          <a:p>
            <a:pPr marL="0" indent="0" defTabSz="457200"/>
            <a:r>
              <a:rPr lang="en-US"/>
              <a:t>• Great vessels – aorta, vena cava, pulmonary arteries/veins.</a:t>
            </a:r>
          </a:p>
          <a:p>
            <a:pPr marL="0" indent="0" defTabSz="457200"/>
            <a:r>
              <a:rPr lang="en-US"/>
              <a:t>• Coronary arteries – oxygen supply to heart muscle.</a:t>
            </a:r>
          </a:p>
          <a:p>
            <a:pPr defTabSz="457200"/>
            <a:endParaRPr lang="en-US"/>
          </a:p>
        </p:txBody>
      </p:sp>
      <p:pic>
        <p:nvPicPr>
          <p:cNvPr id="88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79E8B19-03BE-EF1F-5436-5A325D9520B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3505200" y="1776854"/>
            <a:ext cx="577973" cy="577973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0705"/>
    </mc:Choice>
    <mc:Fallback>
      <p:transition spd="slow" advTm="5070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2901" fill="hold"/>
                                        <p:tgtEl>
                                          <p:spTgt spid="8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8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4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6697" y="629266"/>
            <a:ext cx="6939116" cy="1223983"/>
          </a:xfrm>
        </p:spPr>
        <p:txBody>
          <a:bodyPr>
            <a:normAutofit/>
          </a:bodyPr>
          <a:lstStyle/>
          <a:p>
            <a:r>
              <a:rPr lang="en-GB" sz="3900"/>
              <a:t>Cardiovascular Physiology</a:t>
            </a:r>
          </a:p>
        </p:txBody>
      </p:sp>
      <p:sp>
        <p:nvSpPr>
          <p:cNvPr id="49" name="Content Placeholder 2"/>
          <p:cNvSpPr>
            <a:spLocks noGrp="1"/>
          </p:cNvSpPr>
          <p:nvPr>
            <p:ph idx="1"/>
          </p:nvPr>
        </p:nvSpPr>
        <p:spPr>
          <a:xfrm>
            <a:off x="827483" y="2052214"/>
            <a:ext cx="3253807" cy="4196185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US" sz="1700"/>
              <a:t>• Cardiac output = HR × stroke volume (Porth, 2015).</a:t>
            </a:r>
          </a:p>
          <a:p>
            <a:pPr marL="0" indent="0">
              <a:lnSpc>
                <a:spcPct val="90000"/>
              </a:lnSpc>
              <a:buNone/>
            </a:pPr>
            <a:endParaRPr lang="en-US" sz="1700"/>
          </a:p>
          <a:p>
            <a:pPr marL="0" indent="0">
              <a:lnSpc>
                <a:spcPct val="90000"/>
              </a:lnSpc>
              <a:buNone/>
            </a:pPr>
            <a:r>
              <a:rPr lang="en-US" sz="1700"/>
              <a:t>• Oxygen delivery to tissues.</a:t>
            </a:r>
          </a:p>
          <a:p>
            <a:pPr marL="0" indent="0">
              <a:lnSpc>
                <a:spcPct val="90000"/>
              </a:lnSpc>
              <a:buNone/>
            </a:pPr>
            <a:endParaRPr lang="en-US" sz="1700"/>
          </a:p>
          <a:p>
            <a:pPr marL="0" indent="0">
              <a:lnSpc>
                <a:spcPct val="90000"/>
              </a:lnSpc>
              <a:buNone/>
            </a:pPr>
            <a:r>
              <a:rPr lang="en-US" sz="1700"/>
              <a:t>• Electrical conduction system (Marieb and Hoehn, 2019).</a:t>
            </a:r>
          </a:p>
          <a:p>
            <a:pPr marL="0" indent="0">
              <a:lnSpc>
                <a:spcPct val="90000"/>
              </a:lnSpc>
              <a:buNone/>
            </a:pPr>
            <a:endParaRPr lang="en-US" sz="1700"/>
          </a:p>
          <a:p>
            <a:pPr marL="0" indent="0">
              <a:lnSpc>
                <a:spcPct val="90000"/>
              </a:lnSpc>
              <a:buNone/>
            </a:pPr>
            <a:r>
              <a:rPr lang="en-US" sz="1700"/>
              <a:t>• Coordinated contractions maintain perfusion.</a:t>
            </a:r>
          </a:p>
        </p:txBody>
      </p:sp>
      <p:pic>
        <p:nvPicPr>
          <p:cNvPr id="8" name="Picture 7" descr="A diagram of the internal organs&#10;&#10;AI-generated content may be incorrect.">
            <a:extLst>
              <a:ext uri="{FF2B5EF4-FFF2-40B4-BE49-F238E27FC236}">
                <a16:creationId xmlns:a16="http://schemas.microsoft.com/office/drawing/2014/main" id="{9C4B2A35-9D81-7F56-4FAD-9366510FC0F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rcRect l="20243" r="14716"/>
          <a:stretch>
            <a:fillRect/>
          </a:stretch>
        </p:blipFill>
        <p:spPr>
          <a:xfrm>
            <a:off x="4568937" y="2052213"/>
            <a:ext cx="4088720" cy="4196185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8DF777C5-0FF8-9FCD-A448-7CDE297F39BE}"/>
              </a:ext>
            </a:extLst>
          </p:cNvPr>
          <p:cNvSpPr txBox="1"/>
          <p:nvPr/>
        </p:nvSpPr>
        <p:spPr>
          <a:xfrm>
            <a:off x="6118179" y="6048343"/>
            <a:ext cx="2539478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6" tooltip="https://pressbooks.bccampus.ca/dcbiol120312092nded/chapter/unit-2-the-cardiovascular-system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7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  <p:pic>
        <p:nvPicPr>
          <p:cNvPr id="10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E048C5A-238C-E436-44ED-6B17C28B749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2755900" y="5560980"/>
            <a:ext cx="487363" cy="487363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4706"/>
    </mc:Choice>
    <mc:Fallback>
      <p:transition spd="slow" advTm="4470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4706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E2F88B-6B5F-23FB-6919-5F5928D7CA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Heart Failure?</a:t>
            </a:r>
          </a:p>
        </p:txBody>
      </p:sp>
      <p:graphicFrame>
        <p:nvGraphicFramePr>
          <p:cNvPr id="14" name="Content Placeholder 2">
            <a:extLst>
              <a:ext uri="{FF2B5EF4-FFF2-40B4-BE49-F238E27FC236}">
                <a16:creationId xmlns:a16="http://schemas.microsoft.com/office/drawing/2014/main" id="{65C0CC8A-A452-E927-C703-E57D135FD7E2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915847309"/>
              </p:ext>
            </p:extLst>
          </p:nvPr>
        </p:nvGraphicFramePr>
        <p:xfrm>
          <a:off x="827088" y="2060575"/>
          <a:ext cx="3298825" cy="41957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5" name="Content Placeholder 4" descr="https://regencyhealthcare.in/blog/heart-failure-causes-symptoms-and-treatments/">
            <a:extLst>
              <a:ext uri="{FF2B5EF4-FFF2-40B4-BE49-F238E27FC236}">
                <a16:creationId xmlns:a16="http://schemas.microsoft.com/office/drawing/2014/main" id="{E4AC3AC7-6959-3582-A046-2A665B26E1CE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9"/>
          <a:stretch>
            <a:fillRect/>
          </a:stretch>
        </p:blipFill>
        <p:spPr>
          <a:xfrm>
            <a:off x="5018089" y="3198153"/>
            <a:ext cx="3298825" cy="172534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59B9117-8C74-61A1-DB6D-5E952F3B742D}"/>
              </a:ext>
            </a:extLst>
          </p:cNvPr>
          <p:cNvSpPr txBox="1"/>
          <p:nvPr/>
        </p:nvSpPr>
        <p:spPr>
          <a:xfrm>
            <a:off x="5017316" y="4923497"/>
            <a:ext cx="4126684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dirty="0"/>
              <a:t>https://regencyhealthcare.in/blog/heart-failure-causes-symptoms-and-treatments/</a:t>
            </a:r>
          </a:p>
        </p:txBody>
      </p:sp>
      <p:pic>
        <p:nvPicPr>
          <p:cNvPr id="9" name="slide 5">
            <a:hlinkClick r:id="" action="ppaction://media"/>
            <a:extLst>
              <a:ext uri="{FF2B5EF4-FFF2-40B4-BE49-F238E27FC236}">
                <a16:creationId xmlns:a16="http://schemas.microsoft.com/office/drawing/2014/main" id="{BB887203-80C1-8EA4-5ADE-E631C8DAAC1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5399737" y="1853249"/>
            <a:ext cx="672452" cy="6724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19309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9008"/>
    </mc:Choice>
    <mc:Fallback>
      <p:transition spd="slow" advTm="3900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116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How H</a:t>
            </a:r>
            <a:r>
              <a:rPr lang="en-GB" dirty="0" err="1"/>
              <a:t>eart</a:t>
            </a:r>
            <a:r>
              <a:rPr lang="en-GB" dirty="0"/>
              <a:t> </a:t>
            </a:r>
            <a:r>
              <a:rPr dirty="0"/>
              <a:t>F</a:t>
            </a:r>
            <a:r>
              <a:rPr lang="en-GB" dirty="0" err="1"/>
              <a:t>ailiure</a:t>
            </a:r>
            <a:r>
              <a:rPr dirty="0"/>
              <a:t> Affects the Body</a:t>
            </a:r>
          </a:p>
        </p:txBody>
      </p: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31C3D1ED-27D9-D90F-A6FD-6E7AACD6B688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1866653608"/>
              </p:ext>
            </p:extLst>
          </p:nvPr>
        </p:nvGraphicFramePr>
        <p:xfrm>
          <a:off x="827088" y="2060575"/>
          <a:ext cx="3298825" cy="41957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14" name="Content Placeholder 13" descr="A poster of a person with different types of body parts&#10;&#10;AI-generated content may be incorrect.">
            <a:extLst>
              <a:ext uri="{FF2B5EF4-FFF2-40B4-BE49-F238E27FC236}">
                <a16:creationId xmlns:a16="http://schemas.microsoft.com/office/drawing/2014/main" id="{2855AB33-4202-2427-9FCD-B1EE0290B37E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9"/>
          <a:stretch>
            <a:fillRect/>
          </a:stretch>
        </p:blipFill>
        <p:spPr bwMode="auto">
          <a:xfrm>
            <a:off x="4767743" y="2060575"/>
            <a:ext cx="3298825" cy="3298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34FE783C-573E-62BE-EF32-9DFFAF51C0EC}"/>
              </a:ext>
            </a:extLst>
          </p:cNvPr>
          <p:cNvSpPr txBox="1"/>
          <p:nvPr/>
        </p:nvSpPr>
        <p:spPr>
          <a:xfrm>
            <a:off x="4767743" y="5509100"/>
            <a:ext cx="379951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https://www.everydayhealth.com/congestive-heart-failure/guide/symptoms/</a:t>
            </a:r>
          </a:p>
        </p:txBody>
      </p:sp>
      <p:pic>
        <p:nvPicPr>
          <p:cNvPr id="1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B6D3CB7-418E-3F67-3638-9BD4B3E76BA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4139646" y="2089150"/>
            <a:ext cx="487363" cy="487363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2315"/>
    </mc:Choice>
    <mc:Fallback>
      <p:transition spd="slow" advTm="4231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2315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Patient Profile</a:t>
            </a:r>
          </a:p>
        </p:txBody>
      </p:sp>
      <p:graphicFrame>
        <p:nvGraphicFramePr>
          <p:cNvPr id="16" name="Content Placeholder 2">
            <a:extLst>
              <a:ext uri="{FF2B5EF4-FFF2-40B4-BE49-F238E27FC236}">
                <a16:creationId xmlns:a16="http://schemas.microsoft.com/office/drawing/2014/main" id="{475A9006-301E-997F-8797-06CF96FC64A8}"/>
              </a:ext>
            </a:extLst>
          </p:cNvPr>
          <p:cNvGraphicFramePr>
            <a:graphicFrameLocks noGrp="1"/>
          </p:cNvGraphicFramePr>
          <p:nvPr>
            <p:ph sz="half" idx="1"/>
          </p:nvPr>
        </p:nvGraphicFramePr>
        <p:xfrm>
          <a:off x="457200" y="2220986"/>
          <a:ext cx="4038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7" name="Content Placeholder 6" descr="A person with his hand on his head&#10;&#10;AI-generated content may be incorrect.">
            <a:extLst>
              <a:ext uri="{FF2B5EF4-FFF2-40B4-BE49-F238E27FC236}">
                <a16:creationId xmlns:a16="http://schemas.microsoft.com/office/drawing/2014/main" id="{D8598EC1-6EC1-B927-3FE1-8E41CF698B32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9"/>
          <a:stretch>
            <a:fillRect/>
          </a:stretch>
        </p:blipFill>
        <p:spPr>
          <a:xfrm>
            <a:off x="4927985" y="2013357"/>
            <a:ext cx="3758815" cy="2405806"/>
          </a:xfr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8A1873D4-D6CF-31B2-F1F9-03EC33F07B98}"/>
              </a:ext>
            </a:extLst>
          </p:cNvPr>
          <p:cNvSpPr txBox="1"/>
          <p:nvPr/>
        </p:nvSpPr>
        <p:spPr>
          <a:xfrm>
            <a:off x="4869261" y="4560911"/>
            <a:ext cx="3645564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https://www.physio-pedia.com/Heart_Failure</a:t>
            </a:r>
          </a:p>
        </p:txBody>
      </p:sp>
      <p:pic>
        <p:nvPicPr>
          <p:cNvPr id="9" name="slide 7 ">
            <a:hlinkClick r:id="" action="ppaction://media"/>
            <a:extLst>
              <a:ext uri="{FF2B5EF4-FFF2-40B4-BE49-F238E27FC236}">
                <a16:creationId xmlns:a16="http://schemas.microsoft.com/office/drawing/2014/main" id="{0D2B17D1-4E8D-26A4-0F1E-F35ADAD5C5E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4327525" y="3184525"/>
            <a:ext cx="487363" cy="487363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9366"/>
    </mc:Choice>
    <mc:Fallback>
      <p:transition spd="slow" advTm="4936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9366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Risk Factors</a:t>
            </a:r>
          </a:p>
        </p:txBody>
      </p:sp>
      <p:graphicFrame>
        <p:nvGraphicFramePr>
          <p:cNvPr id="16" name="Content Placeholder 2">
            <a:extLst>
              <a:ext uri="{FF2B5EF4-FFF2-40B4-BE49-F238E27FC236}">
                <a16:creationId xmlns:a16="http://schemas.microsoft.com/office/drawing/2014/main" id="{02EFC12F-405E-6466-3D47-EE6CD41831CE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1347667420"/>
              </p:ext>
            </p:extLst>
          </p:nvPr>
        </p:nvGraphicFramePr>
        <p:xfrm>
          <a:off x="304800" y="1853248"/>
          <a:ext cx="4038600" cy="46237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6" name="Content Placeholder 5" descr="A person with a heart attack&#10;&#10;AI-generated content may be incorrect.">
            <a:extLst>
              <a:ext uri="{FF2B5EF4-FFF2-40B4-BE49-F238E27FC236}">
                <a16:creationId xmlns:a16="http://schemas.microsoft.com/office/drawing/2014/main" id="{A6069E28-F158-026E-FB96-C43CF5ECA814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9"/>
          <a:stretch>
            <a:fillRect/>
          </a:stretch>
        </p:blipFill>
        <p:spPr>
          <a:xfrm>
            <a:off x="4241800" y="2190750"/>
            <a:ext cx="4597401" cy="3064933"/>
          </a:xfr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0723D606-D48C-70AB-DAEA-5F08E707CB69}"/>
              </a:ext>
            </a:extLst>
          </p:cNvPr>
          <p:cNvSpPr txBox="1"/>
          <p:nvPr/>
        </p:nvSpPr>
        <p:spPr>
          <a:xfrm>
            <a:off x="4648200" y="5280094"/>
            <a:ext cx="403860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https://www.salushomecare.com/blog/congestive-heart-failure/</a:t>
            </a:r>
          </a:p>
        </p:txBody>
      </p:sp>
      <p:pic>
        <p:nvPicPr>
          <p:cNvPr id="9" name="slide 8">
            <a:hlinkClick r:id="" action="ppaction://media"/>
            <a:extLst>
              <a:ext uri="{FF2B5EF4-FFF2-40B4-BE49-F238E27FC236}">
                <a16:creationId xmlns:a16="http://schemas.microsoft.com/office/drawing/2014/main" id="{AC5897B8-86F3-1F4B-873D-80F72C33D8E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3914776" y="5732977"/>
            <a:ext cx="672306" cy="672306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9212"/>
    </mc:Choice>
    <mc:Fallback>
      <p:transition spd="slow" advTm="3921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9212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BE6F9A3-300E-47F5-B41C-C8C5E758DE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6696" y="1063417"/>
            <a:ext cx="2629122" cy="4675396"/>
          </a:xfrm>
        </p:spPr>
        <p:txBody>
          <a:bodyPr anchor="ctr">
            <a:normAutofit/>
          </a:bodyPr>
          <a:lstStyle/>
          <a:p>
            <a:r>
              <a:rPr lang="en-GB" sz="3900">
                <a:solidFill>
                  <a:srgbClr val="F2F2F2"/>
                </a:solidFill>
              </a:rPr>
              <a:t>Care Plan Overview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1B4701B-39FE-43B8-86AA-D6B8789C22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9292" y="0"/>
            <a:ext cx="5664708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ounded Rectangle 9">
            <a:extLst>
              <a:ext uri="{FF2B5EF4-FFF2-40B4-BE49-F238E27FC236}">
                <a16:creationId xmlns:a16="http://schemas.microsoft.com/office/drawing/2014/main" id="{E9A7EF13-49FA-4355-971A-34B065F350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42766" y="484632"/>
            <a:ext cx="4938073" cy="5739187"/>
          </a:xfrm>
          <a:prstGeom prst="roundRect">
            <a:avLst>
              <a:gd name="adj" fmla="val 0"/>
            </a:avLst>
          </a:prstGeom>
          <a:ln w="12700" cap="sq">
            <a:solidFill>
              <a:schemeClr val="bg1">
                <a:lumMod val="75000"/>
              </a:schemeClr>
            </a:solidFill>
            <a:miter lim="800000"/>
          </a:ln>
          <a:effectLst>
            <a:outerShdw blurRad="63500" dist="25400" dir="5400000" algn="tl" rotWithShape="0">
              <a:srgbClr val="000000">
                <a:alpha val="3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2CF3C3E-0F7B-4F0C-8EBD-BDD38E9C66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31836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D3425ED-CE27-A16B-441A-B151DF8EED4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56642458"/>
              </p:ext>
            </p:extLst>
          </p:nvPr>
        </p:nvGraphicFramePr>
        <p:xfrm>
          <a:off x="4206478" y="965200"/>
          <a:ext cx="4211240" cy="47736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" name="slide 9">
            <a:hlinkClick r:id="" action="ppaction://media"/>
            <a:extLst>
              <a:ext uri="{FF2B5EF4-FFF2-40B4-BE49-F238E27FC236}">
                <a16:creationId xmlns:a16="http://schemas.microsoft.com/office/drawing/2014/main" id="{B42C11D5-25C0-0CF9-D8ED-B0DA8C1D500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670050" y="2060575"/>
            <a:ext cx="487363" cy="487363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38077"/>
    </mc:Choice>
    <mc:Fallback>
      <p:transition spd="slow" advTm="3807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807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4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6697" y="629266"/>
            <a:ext cx="3596612" cy="164198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600"/>
              <a:t>Monitoring (NHS &amp; NICE NG106)</a:t>
            </a:r>
          </a:p>
        </p:txBody>
      </p:sp>
      <p:pic>
        <p:nvPicPr>
          <p:cNvPr id="6" name="Picture 5" descr="A blue light on a screen&#10;&#10;AI-generated content may be incorrect.">
            <a:extLst>
              <a:ext uri="{FF2B5EF4-FFF2-40B4-BE49-F238E27FC236}">
                <a16:creationId xmlns:a16="http://schemas.microsoft.com/office/drawing/2014/main" id="{0B38BD0E-8B27-6DC8-7E60-576C6649746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rcRect l="38495" r="10946" b="1"/>
          <a:stretch>
            <a:fillRect/>
          </a:stretch>
        </p:blipFill>
        <p:spPr>
          <a:xfrm>
            <a:off x="4570807" y="609601"/>
            <a:ext cx="4087417" cy="5638797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</p:spPr>
      </p:pic>
      <p:sp>
        <p:nvSpPr>
          <p:cNvPr id="31" name="Rectangle 30">
            <a:extLst>
              <a:ext uri="{FF2B5EF4-FFF2-40B4-BE49-F238E27FC236}">
                <a16:creationId xmlns:a16="http://schemas.microsoft.com/office/drawing/2014/main" id="{AA047838-7F9E-43CF-A116-26E7AAA8F8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31836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A07B0BEE-3EBE-0564-EAC1-C143220D900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21064275"/>
              </p:ext>
            </p:extLst>
          </p:nvPr>
        </p:nvGraphicFramePr>
        <p:xfrm>
          <a:off x="485775" y="2438401"/>
          <a:ext cx="3597942" cy="380999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BE90AC3F-947A-08FD-A61C-D689942967CF}"/>
              </a:ext>
            </a:extLst>
          </p:cNvPr>
          <p:cNvSpPr txBox="1"/>
          <p:nvPr/>
        </p:nvSpPr>
        <p:spPr>
          <a:xfrm>
            <a:off x="6118747" y="6048343"/>
            <a:ext cx="2539478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6" tooltip="https://www.tasnimnews.com/en/news/2018/05/15/1726443/heart-disease-severity-may-depend-on-nitric-oxide-levels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12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  <p:pic>
        <p:nvPicPr>
          <p:cNvPr id="8" name="slide 10">
            <a:hlinkClick r:id="" action="ppaction://media"/>
            <a:extLst>
              <a:ext uri="{FF2B5EF4-FFF2-40B4-BE49-F238E27FC236}">
                <a16:creationId xmlns:a16="http://schemas.microsoft.com/office/drawing/2014/main" id="{336D422B-2CA2-32E3-8288-4E69E7DE972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3652311" y="1867464"/>
            <a:ext cx="487363" cy="487363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8509"/>
    </mc:Choice>
    <mc:Fallback>
      <p:transition spd="slow" advTm="5850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8509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4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4583" y="452718"/>
            <a:ext cx="7053542" cy="1400530"/>
          </a:xfrm>
        </p:spPr>
        <p:txBody>
          <a:bodyPr>
            <a:normAutofit/>
          </a:bodyPr>
          <a:lstStyle/>
          <a:p>
            <a:r>
              <a:t>Lifestyle Modifications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C37D989-7302-1022-8E7D-E104EFC9D83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01582683"/>
              </p:ext>
            </p:extLst>
          </p:nvPr>
        </p:nvGraphicFramePr>
        <p:xfrm>
          <a:off x="1256108" y="1677562"/>
          <a:ext cx="7053264" cy="40564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6" name="Picture 5" descr="A circular diagram of a health and wellness center&#10;&#10;AI-generated content may be incorrect.">
            <a:extLst>
              <a:ext uri="{FF2B5EF4-FFF2-40B4-BE49-F238E27FC236}">
                <a16:creationId xmlns:a16="http://schemas.microsoft.com/office/drawing/2014/main" id="{16E07250-469B-8B06-860A-522636F25A3C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837473B0-CC2E-450A-ABE3-18F120FF3D39}">
                <a1611:picAttrSrcUrl xmlns:a1611="http://schemas.microsoft.com/office/drawing/2016/11/main" r:id="rId11"/>
              </a:ext>
            </a:extLst>
          </a:blip>
          <a:stretch>
            <a:fillRect/>
          </a:stretch>
        </p:blipFill>
        <p:spPr>
          <a:xfrm>
            <a:off x="484583" y="3624002"/>
            <a:ext cx="2620567" cy="257251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98BE089-A3A8-7517-87FE-D78760B231A3}"/>
              </a:ext>
            </a:extLst>
          </p:cNvPr>
          <p:cNvSpPr txBox="1"/>
          <p:nvPr/>
        </p:nvSpPr>
        <p:spPr>
          <a:xfrm>
            <a:off x="484583" y="6196519"/>
            <a:ext cx="2161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11" tooltip="https://www.frontiersin.org/articles/10.3389/fnut.2023.1213223/full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12" tooltip="https://creativecommons.org/licenses/by/3.0/"/>
              </a:rPr>
              <a:t>CC BY</a:t>
            </a:r>
            <a:endParaRPr lang="en-GB" sz="900"/>
          </a:p>
        </p:txBody>
      </p:sp>
      <p:pic>
        <p:nvPicPr>
          <p:cNvPr id="8" name="slide 11 ">
            <a:hlinkClick r:id="" action="ppaction://media"/>
            <a:extLst>
              <a:ext uri="{FF2B5EF4-FFF2-40B4-BE49-F238E27FC236}">
                <a16:creationId xmlns:a16="http://schemas.microsoft.com/office/drawing/2014/main" id="{CEEAA543-51E0-A479-E131-7A72A6BD960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3897312" y="5490314"/>
            <a:ext cx="487363" cy="487363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2535"/>
    </mc:Choice>
    <mc:Fallback>
      <p:transition spd="slow" advTm="4253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2535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4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group of medical professionals looking at a tablet&#10;&#10;AI-generated content may be incorrect.">
            <a:extLst>
              <a:ext uri="{FF2B5EF4-FFF2-40B4-BE49-F238E27FC236}">
                <a16:creationId xmlns:a16="http://schemas.microsoft.com/office/drawing/2014/main" id="{B82A1A59-5C26-D809-6D9F-EC8B15B8C1D0}"/>
              </a:ext>
            </a:extLst>
          </p:cNvPr>
          <p:cNvPicPr>
            <a:picLocks noChangeAspect="1"/>
          </p:cNvPicPr>
          <p:nvPr/>
        </p:nvPicPr>
        <p:blipFill>
          <a:blip r:embed="rId5">
            <a:duotone>
              <a:prstClr val="black"/>
              <a:schemeClr val="accent5">
                <a:tint val="45000"/>
                <a:satMod val="400000"/>
              </a:schemeClr>
            </a:duotone>
            <a:alphaModFix amt="15000"/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rcRect r="10999" b="-1"/>
          <a:stretch>
            <a:fillRect/>
          </a:stretch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4583" y="452718"/>
            <a:ext cx="7053542" cy="1400530"/>
          </a:xfrm>
        </p:spPr>
        <p:txBody>
          <a:bodyPr>
            <a:normAutofit/>
          </a:bodyPr>
          <a:lstStyle/>
          <a:p>
            <a:r>
              <a:rPr lang="en-GB"/>
              <a:t>Communication &amp; MDT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909FE742-1A27-4AEF-B5F0-F8C383EAB1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28359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6F5E56C-DB2F-8F72-10AB-8A64E40D966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98894313"/>
              </p:ext>
            </p:extLst>
          </p:nvPr>
        </p:nvGraphicFramePr>
        <p:xfrm>
          <a:off x="827484" y="2052918"/>
          <a:ext cx="6709905" cy="41954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61A2713F-CC33-A9C4-15B9-715669A320F9}"/>
              </a:ext>
            </a:extLst>
          </p:cNvPr>
          <p:cNvSpPr txBox="1"/>
          <p:nvPr/>
        </p:nvSpPr>
        <p:spPr>
          <a:xfrm>
            <a:off x="6604523" y="6657945"/>
            <a:ext cx="2539477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6" tooltip="https://wtcs.pressbooks.pub/nursingfundamentals/chapter/4-6-planning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12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  <p:pic>
        <p:nvPicPr>
          <p:cNvPr id="8" name="slide 12">
            <a:hlinkClick r:id="" action="ppaction://media"/>
            <a:extLst>
              <a:ext uri="{FF2B5EF4-FFF2-40B4-BE49-F238E27FC236}">
                <a16:creationId xmlns:a16="http://schemas.microsoft.com/office/drawing/2014/main" id="{66EC9B8E-9845-1ACA-5BD6-D68BE03789A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3"/>
          <a:stretch>
            <a:fillRect/>
          </a:stretch>
        </p:blipFill>
        <p:spPr>
          <a:xfrm>
            <a:off x="7877490" y="3298825"/>
            <a:ext cx="487363" cy="487363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9143"/>
    </mc:Choice>
    <mc:Fallback>
      <p:transition spd="slow" advTm="3914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9143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4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6697" y="629266"/>
            <a:ext cx="2492184" cy="164198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300"/>
              <a:t>Ethical Considerations</a:t>
            </a:r>
          </a:p>
        </p:txBody>
      </p:sp>
      <p:pic>
        <p:nvPicPr>
          <p:cNvPr id="6" name="Picture 5" descr="A graphic of a medical procedure&#10;&#10;AI-generated content may be incorrect.">
            <a:extLst>
              <a:ext uri="{FF2B5EF4-FFF2-40B4-BE49-F238E27FC236}">
                <a16:creationId xmlns:a16="http://schemas.microsoft.com/office/drawing/2014/main" id="{D27B090D-096C-71A8-B068-10714C54C33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rcRect l="7768" r="30752"/>
          <a:stretch>
            <a:fillRect/>
          </a:stretch>
        </p:blipFill>
        <p:spPr>
          <a:xfrm>
            <a:off x="3464658" y="609601"/>
            <a:ext cx="5193567" cy="5638797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</p:spPr>
      </p:pic>
      <p:sp>
        <p:nvSpPr>
          <p:cNvPr id="29" name="Rectangle 28">
            <a:extLst>
              <a:ext uri="{FF2B5EF4-FFF2-40B4-BE49-F238E27FC236}">
                <a16:creationId xmlns:a16="http://schemas.microsoft.com/office/drawing/2014/main" id="{A93A089E-0A16-452C-B341-0F769780D2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31836" y="0"/>
            <a:ext cx="51435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E7EE1A9-CCCA-05C1-66C6-10B6CCD71AB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49201143"/>
              </p:ext>
            </p:extLst>
          </p:nvPr>
        </p:nvGraphicFramePr>
        <p:xfrm>
          <a:off x="485775" y="2438401"/>
          <a:ext cx="2493106" cy="380999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pic>
        <p:nvPicPr>
          <p:cNvPr id="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314FFE1-46B4-1F70-FF0B-330F17C3CDB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2491518" y="1623783"/>
            <a:ext cx="487363" cy="487363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7160"/>
    </mc:Choice>
    <mc:Fallback>
      <p:transition spd="slow" advTm="4716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160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Summary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82BC16C-F212-298C-CF7B-E03980FF410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4517286"/>
              </p:ext>
            </p:extLst>
          </p:nvPr>
        </p:nvGraphicFramePr>
        <p:xfrm>
          <a:off x="827700" y="2052925"/>
          <a:ext cx="6711654" cy="41954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" name="slide 14">
            <a:hlinkClick r:id="" action="ppaction://media"/>
            <a:extLst>
              <a:ext uri="{FF2B5EF4-FFF2-40B4-BE49-F238E27FC236}">
                <a16:creationId xmlns:a16="http://schemas.microsoft.com/office/drawing/2014/main" id="{0E0DA9CC-3638-CD02-14E1-6DC607652B7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7828937" y="3260725"/>
            <a:ext cx="487363" cy="487363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0173"/>
    </mc:Choice>
    <mc:Fallback>
      <p:transition spd="slow" advTm="7017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017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4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923E8915-D2AA-4327-A45A-972C3CA957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302FC3C-9804-4950-B721-5FD704BA60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9141714" cy="6858000"/>
          </a:xfrm>
          <a:prstGeom prst="rect">
            <a:avLst/>
          </a:prstGeom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6B9695BD-ECF6-49CA-8877-8C493193C6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490721" y="1828800"/>
            <a:ext cx="0" cy="3200400"/>
          </a:xfrm>
          <a:prstGeom prst="line">
            <a:avLst/>
          </a:prstGeom>
          <a:ln w="1905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Picture 13">
            <a:extLst>
              <a:ext uri="{FF2B5EF4-FFF2-40B4-BE49-F238E27FC236}">
                <a16:creationId xmlns:a16="http://schemas.microsoft.com/office/drawing/2014/main" id="{3BC6EBB2-9BDC-4075-BA6B-43A9FBF9C8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6454408" y="6228080"/>
            <a:ext cx="745301" cy="762000"/>
          </a:xfrm>
          <a:prstGeom prst="rect">
            <a:avLst/>
          </a:prstGeom>
        </p:spPr>
      </p:pic>
      <p:sp>
        <p:nvSpPr>
          <p:cNvPr id="16" name="Freeform 5">
            <a:extLst>
              <a:ext uri="{FF2B5EF4-FFF2-40B4-BE49-F238E27FC236}">
                <a16:creationId xmlns:a16="http://schemas.microsoft.com/office/drawing/2014/main" id="{F3798573-F27B-47EB-8EA4-7EE34954C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-1191" y="0"/>
            <a:ext cx="9144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4646" y="804672"/>
            <a:ext cx="2641019" cy="5248656"/>
          </a:xfrm>
        </p:spPr>
        <p:txBody>
          <a:bodyPr anchor="ctr">
            <a:normAutofit/>
          </a:bodyPr>
          <a:lstStyle/>
          <a:p>
            <a:pPr algn="ctr"/>
            <a:r>
              <a:rPr lang="en-GB" sz="330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31895" y="804671"/>
            <a:ext cx="4799948" cy="5248657"/>
          </a:xfrm>
        </p:spPr>
        <p:txBody>
          <a:bodyPr anchor="ctr"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US" sz="1000" b="1" dirty="0"/>
              <a:t>Cottrell, S. (2021)</a:t>
            </a:r>
            <a:r>
              <a:rPr lang="en-US" sz="1000" dirty="0"/>
              <a:t> </a:t>
            </a:r>
            <a:r>
              <a:rPr lang="en-US" sz="1000" i="1" dirty="0"/>
              <a:t>Skills for Success: Personal Development and Employability</a:t>
            </a:r>
            <a:r>
              <a:rPr lang="en-US" sz="1000" dirty="0"/>
              <a:t>.</a:t>
            </a:r>
            <a:br>
              <a:rPr lang="en-US" sz="1000" dirty="0"/>
            </a:br>
            <a:r>
              <a:rPr lang="en-US" sz="1000" dirty="0"/>
              <a:t>4th ed. London: Red Globe Press.</a:t>
            </a:r>
          </a:p>
          <a:p>
            <a:pPr>
              <a:lnSpc>
                <a:spcPct val="90000"/>
              </a:lnSpc>
            </a:pPr>
            <a:r>
              <a:rPr lang="en-US" sz="1000" b="1" dirty="0"/>
              <a:t>Beauchamp, T.L. and Childress, J.F. (2019)</a:t>
            </a:r>
            <a:r>
              <a:rPr lang="en-US" sz="1000" dirty="0"/>
              <a:t> </a:t>
            </a:r>
            <a:r>
              <a:rPr lang="en-US" sz="1000" i="1" dirty="0"/>
              <a:t>Principles of biomedical ethics</a:t>
            </a:r>
            <a:r>
              <a:rPr lang="en-US" sz="1000" dirty="0"/>
              <a:t>. 8th </a:t>
            </a:r>
            <a:r>
              <a:rPr lang="en-US" sz="1000" dirty="0" err="1"/>
              <a:t>edn</a:t>
            </a:r>
            <a:r>
              <a:rPr lang="en-US" sz="1000" dirty="0"/>
              <a:t>. Oxford: Oxford University Press.</a:t>
            </a:r>
          </a:p>
          <a:p>
            <a:pPr>
              <a:lnSpc>
                <a:spcPct val="90000"/>
              </a:lnSpc>
            </a:pPr>
            <a:r>
              <a:rPr lang="en-US" sz="1000" b="1" dirty="0"/>
              <a:t>Green, J. (2018)</a:t>
            </a:r>
            <a:r>
              <a:rPr lang="en-US" sz="1000" dirty="0"/>
              <a:t> </a:t>
            </a:r>
            <a:r>
              <a:rPr lang="en-US" sz="1000" i="1" dirty="0"/>
              <a:t>Communication and Interviewing Skills for Practice in Social Work, Counselling and the Health Professions</a:t>
            </a:r>
            <a:r>
              <a:rPr lang="en-US" sz="1000" dirty="0"/>
              <a:t>.</a:t>
            </a:r>
            <a:br>
              <a:rPr lang="en-US" sz="1000" dirty="0"/>
            </a:br>
            <a:r>
              <a:rPr lang="en-US" sz="1000" dirty="0"/>
              <a:t>London: Learning Matters.</a:t>
            </a:r>
          </a:p>
          <a:p>
            <a:pPr>
              <a:lnSpc>
                <a:spcPct val="90000"/>
              </a:lnSpc>
            </a:pPr>
            <a:r>
              <a:rPr lang="en-US" sz="1000" b="1" dirty="0"/>
              <a:t>Brotherton, G. and Parker, J. (2013)</a:t>
            </a:r>
            <a:r>
              <a:rPr lang="en-US" sz="1000" dirty="0"/>
              <a:t> </a:t>
            </a:r>
            <a:r>
              <a:rPr lang="en-US" sz="1000" i="1" dirty="0"/>
              <a:t>Your Foundation in Health &amp; Social Care</a:t>
            </a:r>
            <a:r>
              <a:rPr lang="en-US" sz="1000" dirty="0"/>
              <a:t>.</a:t>
            </a:r>
            <a:br>
              <a:rPr lang="en-US" sz="1000" dirty="0"/>
            </a:br>
            <a:r>
              <a:rPr lang="en-US" sz="1000" dirty="0"/>
              <a:t>London: Sage.</a:t>
            </a:r>
          </a:p>
          <a:p>
            <a:pPr>
              <a:lnSpc>
                <a:spcPct val="90000"/>
              </a:lnSpc>
            </a:pPr>
            <a:r>
              <a:rPr lang="en-US" sz="1000" b="1" dirty="0"/>
              <a:t>Tarrant, P. (2017)</a:t>
            </a:r>
            <a:r>
              <a:rPr lang="en-US" sz="1000" dirty="0"/>
              <a:t> </a:t>
            </a:r>
            <a:r>
              <a:rPr lang="en-US" sz="1000" i="1" dirty="0"/>
              <a:t>Reflective Practice and Professional Development</a:t>
            </a:r>
            <a:r>
              <a:rPr lang="en-US" sz="1000" dirty="0"/>
              <a:t>.</a:t>
            </a:r>
            <a:br>
              <a:rPr lang="en-US" sz="1000" dirty="0"/>
            </a:br>
            <a:r>
              <a:rPr lang="en-US" sz="1000" dirty="0"/>
              <a:t>London: Sage.</a:t>
            </a:r>
          </a:p>
          <a:p>
            <a:pPr>
              <a:lnSpc>
                <a:spcPct val="90000"/>
              </a:lnSpc>
            </a:pPr>
            <a:r>
              <a:rPr lang="en-US" sz="1000" b="1" dirty="0"/>
              <a:t>Porth, C.M. (2015)</a:t>
            </a:r>
            <a:r>
              <a:rPr lang="en-US" sz="1000" dirty="0"/>
              <a:t> </a:t>
            </a:r>
            <a:r>
              <a:rPr lang="en-US" sz="1000" i="1" dirty="0"/>
              <a:t>Essentials of Pathophysiology: Concepts of Altered Health States</a:t>
            </a:r>
            <a:r>
              <a:rPr lang="en-US" sz="1000" dirty="0"/>
              <a:t>.</a:t>
            </a:r>
            <a:br>
              <a:rPr lang="en-US" sz="1000" dirty="0"/>
            </a:br>
            <a:r>
              <a:rPr lang="en-US" sz="1000" dirty="0"/>
              <a:t>4th ed. Philadelphia: Wolters Kluwer.</a:t>
            </a:r>
          </a:p>
          <a:p>
            <a:pPr>
              <a:lnSpc>
                <a:spcPct val="90000"/>
              </a:lnSpc>
            </a:pPr>
            <a:r>
              <a:rPr lang="en-US" sz="1000" b="1" dirty="0" err="1"/>
              <a:t>Marieb</a:t>
            </a:r>
            <a:r>
              <a:rPr lang="en-US" sz="1000" b="1" dirty="0"/>
              <a:t>, E.N. and Hoehn, K. (2019)</a:t>
            </a:r>
            <a:r>
              <a:rPr lang="en-US" sz="1000" dirty="0"/>
              <a:t> </a:t>
            </a:r>
            <a:r>
              <a:rPr lang="en-US" sz="1000" i="1" dirty="0"/>
              <a:t>Human Anatomy and Physiology</a:t>
            </a:r>
            <a:r>
              <a:rPr lang="en-US" sz="1000" dirty="0"/>
              <a:t>.</a:t>
            </a:r>
            <a:br>
              <a:rPr lang="en-US" sz="1000" dirty="0"/>
            </a:br>
            <a:r>
              <a:rPr lang="en-US" sz="1000" dirty="0"/>
              <a:t>11th ed. Harlow: Pearson.</a:t>
            </a:r>
          </a:p>
          <a:p>
            <a:pPr>
              <a:lnSpc>
                <a:spcPct val="90000"/>
              </a:lnSpc>
            </a:pPr>
            <a:r>
              <a:rPr lang="en-US" sz="1000" b="1" dirty="0"/>
              <a:t>NHS (2023)</a:t>
            </a:r>
            <a:r>
              <a:rPr lang="en-US" sz="1000" dirty="0"/>
              <a:t> </a:t>
            </a:r>
            <a:r>
              <a:rPr lang="en-US" sz="1000" i="1" dirty="0"/>
              <a:t>Heart Failure – Overview</a:t>
            </a:r>
            <a:r>
              <a:rPr lang="en-US" sz="1000" dirty="0"/>
              <a:t>.</a:t>
            </a:r>
            <a:br>
              <a:rPr lang="en-US" sz="1000" dirty="0"/>
            </a:br>
            <a:r>
              <a:rPr lang="en-US" sz="1000" dirty="0"/>
              <a:t>Available at: </a:t>
            </a:r>
            <a:r>
              <a:rPr lang="en-US" sz="1000" dirty="0">
                <a:hlinkClick r:id="rId6"/>
              </a:rPr>
              <a:t>https://www.nhs.uk/conditions/heart-failure/</a:t>
            </a:r>
            <a:br>
              <a:rPr lang="en-US" sz="1000" dirty="0"/>
            </a:br>
            <a:r>
              <a:rPr lang="en-US" sz="1000" dirty="0"/>
              <a:t>(Accessed: 14 November 2025).</a:t>
            </a:r>
          </a:p>
          <a:p>
            <a:pPr>
              <a:lnSpc>
                <a:spcPct val="90000"/>
              </a:lnSpc>
            </a:pPr>
            <a:r>
              <a:rPr lang="en-US" sz="1000" b="1" dirty="0"/>
              <a:t>NICE (2021)</a:t>
            </a:r>
            <a:r>
              <a:rPr lang="en-US" sz="1000" dirty="0"/>
              <a:t> </a:t>
            </a:r>
            <a:r>
              <a:rPr lang="en-US" sz="1000" i="1" dirty="0"/>
              <a:t>Chronic heart failure in adults: diagnosis and management (NG106)</a:t>
            </a:r>
            <a:r>
              <a:rPr lang="en-US" sz="1000" dirty="0"/>
              <a:t>.</a:t>
            </a:r>
            <a:br>
              <a:rPr lang="en-US" sz="1000" dirty="0"/>
            </a:br>
            <a:r>
              <a:rPr lang="en-US" sz="1000" dirty="0"/>
              <a:t>Available at: </a:t>
            </a:r>
            <a:r>
              <a:rPr lang="en-US" sz="1000" dirty="0">
                <a:hlinkClick r:id="rId7"/>
              </a:rPr>
              <a:t>https://www.nice.org.uk/guidance/ng106</a:t>
            </a:r>
            <a:br>
              <a:rPr lang="en-US" sz="1000" dirty="0"/>
            </a:br>
            <a:r>
              <a:rPr lang="en-US" sz="1000" dirty="0"/>
              <a:t>(Accessed: 14 November 2025).</a:t>
            </a:r>
          </a:p>
          <a:p>
            <a:pPr>
              <a:lnSpc>
                <a:spcPct val="90000"/>
              </a:lnSpc>
            </a:pPr>
            <a:r>
              <a:rPr lang="en-US" sz="1000" b="1" dirty="0"/>
              <a:t>British Heart Foundation (2022)</a:t>
            </a:r>
            <a:r>
              <a:rPr lang="en-US" sz="1000" dirty="0"/>
              <a:t> </a:t>
            </a:r>
            <a:r>
              <a:rPr lang="en-US" sz="1000" i="1" dirty="0"/>
              <a:t>Heart Failure: Symptoms and Treatment</a:t>
            </a:r>
            <a:r>
              <a:rPr lang="en-US" sz="1000" dirty="0"/>
              <a:t>.</a:t>
            </a:r>
            <a:br>
              <a:rPr lang="en-US" sz="1000" dirty="0"/>
            </a:br>
            <a:r>
              <a:rPr lang="en-US" sz="1000" dirty="0"/>
              <a:t>Available at: </a:t>
            </a:r>
            <a:r>
              <a:rPr lang="en-US" sz="1000" dirty="0">
                <a:hlinkClick r:id="rId8"/>
              </a:rPr>
              <a:t>https://www.bhf.org.uk</a:t>
            </a:r>
            <a:br>
              <a:rPr lang="en-US" sz="1000" dirty="0"/>
            </a:br>
            <a:r>
              <a:rPr lang="en-US" sz="1000" dirty="0"/>
              <a:t>(Accessed: 14 November 2025).</a:t>
            </a:r>
          </a:p>
          <a:p>
            <a:pPr>
              <a:lnSpc>
                <a:spcPct val="90000"/>
              </a:lnSpc>
            </a:pPr>
            <a:r>
              <a:rPr lang="en-US" sz="1000" b="1" dirty="0"/>
              <a:t>Jones, S. and Holmes, R. (2020)</a:t>
            </a:r>
            <a:r>
              <a:rPr lang="en-US" sz="1000" dirty="0"/>
              <a:t> </a:t>
            </a:r>
            <a:r>
              <a:rPr lang="en-US" sz="1000" i="1" dirty="0"/>
              <a:t>Cardiovascular Care Nursing</a:t>
            </a:r>
            <a:r>
              <a:rPr lang="en-US" sz="1000" dirty="0"/>
              <a:t>.</a:t>
            </a:r>
            <a:br>
              <a:rPr lang="en-US" sz="1000" dirty="0"/>
            </a:br>
            <a:r>
              <a:rPr lang="en-US" sz="1000" dirty="0"/>
              <a:t>London: Routledge</a:t>
            </a:r>
          </a:p>
          <a:p>
            <a:pPr>
              <a:lnSpc>
                <a:spcPct val="90000"/>
              </a:lnSpc>
            </a:pPr>
            <a:endParaRPr lang="en-US" sz="1000" dirty="0"/>
          </a:p>
        </p:txBody>
      </p:sp>
      <p:pic>
        <p:nvPicPr>
          <p:cNvPr id="4" name="slide 15">
            <a:hlinkClick r:id="" action="ppaction://media"/>
            <a:extLst>
              <a:ext uri="{FF2B5EF4-FFF2-40B4-BE49-F238E27FC236}">
                <a16:creationId xmlns:a16="http://schemas.microsoft.com/office/drawing/2014/main" id="{5D2C6186-5734-FF60-D045-10684E94E05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2422062" y="2365375"/>
            <a:ext cx="487363" cy="487363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0030"/>
    </mc:Choice>
    <mc:Fallback>
      <p:transition spd="slow" advTm="2003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03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F9C9D"/>
      </a:accent5>
      <a:accent6>
        <a:srgbClr val="9E5E9B"/>
      </a:accent6>
      <a:hlink>
        <a:srgbClr val="58C1BA"/>
      </a:hlink>
      <a:folHlink>
        <a:srgbClr val="9DD0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6E4C94D3791F742BF2CEB284273B86F" ma:contentTypeVersion="10" ma:contentTypeDescription="Create a new document." ma:contentTypeScope="" ma:versionID="73eedc12c6e7208ca7c94a2f11cbc82d">
  <xsd:schema xmlns:xsd="http://www.w3.org/2001/XMLSchema" xmlns:xs="http://www.w3.org/2001/XMLSchema" xmlns:p="http://schemas.microsoft.com/office/2006/metadata/properties" xmlns:ns3="0085e1a2-9cbf-4b92-866b-21f3c89040b6" targetNamespace="http://schemas.microsoft.com/office/2006/metadata/properties" ma:root="true" ma:fieldsID="7f5414493e72a528597c3f7753d16f2c" ns3:_="">
    <xsd:import namespace="0085e1a2-9cbf-4b92-866b-21f3c89040b6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  <xsd:element ref="ns3:MediaServiceSystemTags" minOccurs="0"/>
                <xsd:element ref="ns3:MediaServiceOCR" minOccurs="0"/>
                <xsd:element ref="ns3:MediaServiceGenerationTime" minOccurs="0"/>
                <xsd:element ref="ns3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085e1a2-9cbf-4b92-866b-21f3c89040b6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3" nillable="true" ma:displayName="_activity" ma:hidden="true" ma:internalName="_activity">
      <xsd:simpleType>
        <xsd:restriction base="dms:Note"/>
      </xsd:simpleType>
    </xsd:element>
    <xsd:element name="MediaServiceSystemTags" ma:index="14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0085e1a2-9cbf-4b92-866b-21f3c89040b6" xsi:nil="true"/>
  </documentManagement>
</p:properties>
</file>

<file path=customXml/itemProps1.xml><?xml version="1.0" encoding="utf-8"?>
<ds:datastoreItem xmlns:ds="http://schemas.openxmlformats.org/officeDocument/2006/customXml" ds:itemID="{E556492D-90AE-45B6-9D6F-B423C56AE9B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085e1a2-9cbf-4b92-866b-21f3c89040b6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94DA983D-8E28-448A-AB77-04871251E4C2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D58EE0B5-EA4D-4864-8C65-06BB7E8C7B10}">
  <ds:schemaRefs>
    <ds:schemaRef ds:uri="http://schemas.microsoft.com/office/2006/documentManagement/types"/>
    <ds:schemaRef ds:uri="http://purl.org/dc/terms/"/>
    <ds:schemaRef ds:uri="http://purl.org/dc/dcmitype/"/>
    <ds:schemaRef ds:uri="http://purl.org/dc/elements/1.1/"/>
    <ds:schemaRef ds:uri="http://schemas.microsoft.com/office/2006/metadata/properties"/>
    <ds:schemaRef ds:uri="http://www.w3.org/XML/1998/namespace"/>
    <ds:schemaRef ds:uri="http://schemas.microsoft.com/office/infopath/2007/PartnerControls"/>
    <ds:schemaRef ds:uri="http://schemas.openxmlformats.org/package/2006/metadata/core-properties"/>
    <ds:schemaRef ds:uri="0085e1a2-9cbf-4b92-866b-21f3c89040b6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3301</TotalTime>
  <Words>990</Words>
  <Application>Microsoft Office PowerPoint</Application>
  <PresentationFormat>On-screen Show (4:3)</PresentationFormat>
  <Paragraphs>111</Paragraphs>
  <Slides>15</Slides>
  <Notes>0</Notes>
  <HiddenSlides>0</HiddenSlides>
  <MMClips>15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Century Gothic</vt:lpstr>
      <vt:lpstr>Wingdings 3</vt:lpstr>
      <vt:lpstr>Ion</vt:lpstr>
      <vt:lpstr>Care Plan for a  Patient with Heart Failure</vt:lpstr>
      <vt:lpstr>Introduction</vt:lpstr>
      <vt:lpstr>Cardiovascular Anatomy</vt:lpstr>
      <vt:lpstr>Cardiovascular Physiology</vt:lpstr>
      <vt:lpstr>What Is Heart Failure?</vt:lpstr>
      <vt:lpstr>How Heart Failiure Affects the Body</vt:lpstr>
      <vt:lpstr>Patient Profile</vt:lpstr>
      <vt:lpstr>Risk Factors</vt:lpstr>
      <vt:lpstr>Care Plan Overview</vt:lpstr>
      <vt:lpstr>Monitoring (NHS &amp; NICE NG106)</vt:lpstr>
      <vt:lpstr>Lifestyle Modifications</vt:lpstr>
      <vt:lpstr>Communication &amp; MDT</vt:lpstr>
      <vt:lpstr>Ethical Considerations</vt:lpstr>
      <vt:lpstr>Summary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Misba Mahmood</dc:creator>
  <cp:keywords/>
  <dc:description>generated using python-pptx</dc:description>
  <cp:lastModifiedBy>Misba Mahmood (2413669)</cp:lastModifiedBy>
  <cp:revision>2</cp:revision>
  <dcterms:created xsi:type="dcterms:W3CDTF">2013-01-27T09:14:16Z</dcterms:created>
  <dcterms:modified xsi:type="dcterms:W3CDTF">2025-11-16T23:32:46Z</dcterms:modified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0x01010086E4C94D3791F742BF2CEB284273B86F</vt:lpwstr>
  </property>
</Properties>
</file>