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7" r:id="rId1"/>
  </p:sldMasterIdLst>
  <p:notesMasterIdLst>
    <p:notesMasterId r:id="rId3"/>
  </p:notesMasterIdLst>
  <p:sldIdLst>
    <p:sldId id="256" r:id="rId2"/>
  </p:sldIdLst>
  <p:sldSz cx="9144000" cy="5143500" type="screen16x9"/>
  <p:notesSz cx="6858000" cy="9144000"/>
  <p:embeddedFontLst>
    <p:embeddedFont>
      <p:font typeface="Playfair Display Black" panose="020B0604020202020204" charset="0"/>
      <p:bold r:id="rId4"/>
      <p:boldItalic r:id="rId5"/>
    </p:embeddedFont>
    <p:embeddedFont>
      <p:font typeface="Cabin" panose="020B0604020202020204" charset="0"/>
      <p:regular r:id="rId6"/>
      <p:bold r:id="rId7"/>
      <p:italic r:id="rId8"/>
      <p:boldItalic r:id="rId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28DA183-5302-4876-86E1-ED68417D1C9B}">
  <a:tblStyle styleId="{128DA183-5302-4876-86E1-ED68417D1C9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6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viewProps" Target="viewProps.xml"/><Relationship Id="rId5" Type="http://schemas.openxmlformats.org/officeDocument/2006/relationships/font" Target="fonts/font2.fntdata"/><Relationship Id="rId10" Type="http://schemas.openxmlformats.org/officeDocument/2006/relationships/presProps" Target="presProps.xml"/><Relationship Id="rId4" Type="http://schemas.openxmlformats.org/officeDocument/2006/relationships/font" Target="fonts/font1.fntdata"/><Relationship Id="rId9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39105859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8" name="Google Shape;2268;gfbe00dc3b8_0_1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9" name="Google Shape;2269;gfbe00dc3b8_0_1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56006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amiljeol: Korean March 1st Movement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 amt="37000"/>
          </a:blip>
          <a:srcRect l="970" t="-1512" r="961"/>
          <a:stretch/>
        </p:blipFill>
        <p:spPr>
          <a:xfrm>
            <a:off x="-72512" y="-73375"/>
            <a:ext cx="9289015" cy="47000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" name="Google Shape;10;p2"/>
          <p:cNvGrpSpPr/>
          <p:nvPr/>
        </p:nvGrpSpPr>
        <p:grpSpPr>
          <a:xfrm>
            <a:off x="-14600" y="4637628"/>
            <a:ext cx="9166740" cy="505800"/>
            <a:chOff x="-14596" y="4446795"/>
            <a:chExt cx="9166740" cy="696695"/>
          </a:xfrm>
        </p:grpSpPr>
        <p:sp>
          <p:nvSpPr>
            <p:cNvPr id="11" name="Google Shape;11;p2"/>
            <p:cNvSpPr/>
            <p:nvPr/>
          </p:nvSpPr>
          <p:spPr>
            <a:xfrm>
              <a:off x="-14596" y="4446795"/>
              <a:ext cx="9166740" cy="696695"/>
            </a:xfrm>
            <a:custGeom>
              <a:avLst/>
              <a:gdLst/>
              <a:ahLst/>
              <a:cxnLst/>
              <a:rect l="l" t="t" r="r" b="b"/>
              <a:pathLst>
                <a:path w="285346" h="21687" extrusionOk="0">
                  <a:moveTo>
                    <a:pt x="0" y="0"/>
                  </a:moveTo>
                  <a:lnTo>
                    <a:pt x="0" y="21687"/>
                  </a:lnTo>
                  <a:lnTo>
                    <a:pt x="285346" y="21687"/>
                  </a:lnTo>
                  <a:lnTo>
                    <a:pt x="28534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1350675" y="4448225"/>
              <a:ext cx="6130325" cy="687800"/>
            </a:xfrm>
            <a:custGeom>
              <a:avLst/>
              <a:gdLst/>
              <a:ahLst/>
              <a:cxnLst/>
              <a:rect l="l" t="t" r="r" b="b"/>
              <a:pathLst>
                <a:path w="245213" h="27512" extrusionOk="0">
                  <a:moveTo>
                    <a:pt x="245213" y="0"/>
                  </a:moveTo>
                  <a:lnTo>
                    <a:pt x="128587" y="0"/>
                  </a:lnTo>
                  <a:lnTo>
                    <a:pt x="0" y="27512"/>
                  </a:lnTo>
                  <a:lnTo>
                    <a:pt x="155800" y="27512"/>
                  </a:lnTo>
                  <a:close/>
                </a:path>
              </a:pathLst>
            </a:custGeom>
            <a:solidFill>
              <a:srgbClr val="F5F5F7">
                <a:alpha val="20000"/>
              </a:srgbClr>
            </a:solidFill>
            <a:ln>
              <a:noFill/>
            </a:ln>
          </p:spPr>
        </p:sp>
      </p:grpSp>
      <p:grpSp>
        <p:nvGrpSpPr>
          <p:cNvPr id="13" name="Google Shape;13;p2"/>
          <p:cNvGrpSpPr/>
          <p:nvPr/>
        </p:nvGrpSpPr>
        <p:grpSpPr>
          <a:xfrm>
            <a:off x="7695009" y="-73385"/>
            <a:ext cx="2051888" cy="4842341"/>
            <a:chOff x="-603366" y="-73385"/>
            <a:chExt cx="2051888" cy="4842341"/>
          </a:xfrm>
        </p:grpSpPr>
        <p:sp>
          <p:nvSpPr>
            <p:cNvPr id="14" name="Google Shape;14;p2"/>
            <p:cNvSpPr/>
            <p:nvPr/>
          </p:nvSpPr>
          <p:spPr>
            <a:xfrm>
              <a:off x="-603366" y="-15335"/>
              <a:ext cx="841418" cy="953213"/>
            </a:xfrm>
            <a:custGeom>
              <a:avLst/>
              <a:gdLst/>
              <a:ahLst/>
              <a:cxnLst/>
              <a:rect l="l" t="t" r="r" b="b"/>
              <a:pathLst>
                <a:path w="26192" h="29672" extrusionOk="0">
                  <a:moveTo>
                    <a:pt x="1" y="0"/>
                  </a:moveTo>
                  <a:cubicBezTo>
                    <a:pt x="1" y="7415"/>
                    <a:pt x="5907" y="13618"/>
                    <a:pt x="14308" y="19963"/>
                  </a:cubicBezTo>
                  <a:cubicBezTo>
                    <a:pt x="18360" y="23017"/>
                    <a:pt x="23315" y="26582"/>
                    <a:pt x="26191" y="29672"/>
                  </a:cubicBezTo>
                  <a:lnTo>
                    <a:pt x="2619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-602981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" y="1"/>
                  </a:moveTo>
                  <a:cubicBezTo>
                    <a:pt x="2663" y="14534"/>
                    <a:pt x="19727" y="19596"/>
                    <a:pt x="28199" y="27759"/>
                  </a:cubicBezTo>
                  <a:lnTo>
                    <a:pt x="28199" y="1189"/>
                  </a:lnTo>
                  <a:cubicBezTo>
                    <a:pt x="28199" y="536"/>
                    <a:pt x="27439" y="1"/>
                    <a:pt x="2650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-602595" y="-73000"/>
              <a:ext cx="905925" cy="891405"/>
            </a:xfrm>
            <a:custGeom>
              <a:avLst/>
              <a:gdLst/>
              <a:ahLst/>
              <a:cxnLst/>
              <a:rect l="l" t="t" r="r" b="b"/>
              <a:pathLst>
                <a:path w="28200" h="27748" extrusionOk="0">
                  <a:moveTo>
                    <a:pt x="1" y="1"/>
                  </a:moveTo>
                  <a:cubicBezTo>
                    <a:pt x="2663" y="14522"/>
                    <a:pt x="19727" y="19584"/>
                    <a:pt x="28199" y="27747"/>
                  </a:cubicBezTo>
                  <a:lnTo>
                    <a:pt x="28199" y="17029"/>
                  </a:lnTo>
                  <a:cubicBezTo>
                    <a:pt x="26822" y="17390"/>
                    <a:pt x="25355" y="17565"/>
                    <a:pt x="23842" y="17565"/>
                  </a:cubicBezTo>
                  <a:cubicBezTo>
                    <a:pt x="17739" y="17565"/>
                    <a:pt x="10884" y="14720"/>
                    <a:pt x="6180" y="9769"/>
                  </a:cubicBezTo>
                  <a:cubicBezTo>
                    <a:pt x="3209" y="6631"/>
                    <a:pt x="1605" y="3185"/>
                    <a:pt x="1344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-524724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" y="1"/>
                  </a:moveTo>
                  <a:cubicBezTo>
                    <a:pt x="120" y="1759"/>
                    <a:pt x="690" y="3589"/>
                    <a:pt x="1724" y="5384"/>
                  </a:cubicBezTo>
                  <a:cubicBezTo>
                    <a:pt x="4683" y="10493"/>
                    <a:pt x="10731" y="13975"/>
                    <a:pt x="16922" y="14641"/>
                  </a:cubicBezTo>
                  <a:cubicBezTo>
                    <a:pt x="11587" y="13452"/>
                    <a:pt x="6655" y="10244"/>
                    <a:pt x="4077" y="5776"/>
                  </a:cubicBezTo>
                  <a:cubicBezTo>
                    <a:pt x="2960" y="3839"/>
                    <a:pt x="2389" y="1878"/>
                    <a:pt x="2330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-149087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4070" y="0"/>
                  </a:moveTo>
                  <a:cubicBezTo>
                    <a:pt x="11836" y="3411"/>
                    <a:pt x="7844" y="5680"/>
                    <a:pt x="3292" y="5680"/>
                  </a:cubicBezTo>
                  <a:cubicBezTo>
                    <a:pt x="2152" y="5680"/>
                    <a:pt x="1058" y="5526"/>
                    <a:pt x="1" y="5264"/>
                  </a:cubicBezTo>
                  <a:lnTo>
                    <a:pt x="1" y="5264"/>
                  </a:lnTo>
                  <a:cubicBezTo>
                    <a:pt x="1771" y="6144"/>
                    <a:pt x="3768" y="6643"/>
                    <a:pt x="5907" y="6643"/>
                  </a:cubicBezTo>
                  <a:cubicBezTo>
                    <a:pt x="9020" y="6643"/>
                    <a:pt x="11872" y="5573"/>
                    <a:pt x="14070" y="3827"/>
                  </a:cubicBezTo>
                  <a:lnTo>
                    <a:pt x="14070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28821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0" y="0"/>
                  </a:moveTo>
                  <a:lnTo>
                    <a:pt x="0" y="0"/>
                  </a:lnTo>
                  <a:cubicBezTo>
                    <a:pt x="1402" y="488"/>
                    <a:pt x="4611" y="1913"/>
                    <a:pt x="8532" y="5752"/>
                  </a:cubicBezTo>
                  <a:lnTo>
                    <a:pt x="8532" y="1201"/>
                  </a:lnTo>
                  <a:cubicBezTo>
                    <a:pt x="8506" y="1201"/>
                    <a:pt x="8479" y="1201"/>
                    <a:pt x="8453" y="1201"/>
                  </a:cubicBezTo>
                  <a:cubicBezTo>
                    <a:pt x="4858" y="1201"/>
                    <a:pt x="1475" y="401"/>
                    <a:pt x="0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-406376" y="-73000"/>
              <a:ext cx="709320" cy="334453"/>
            </a:xfrm>
            <a:custGeom>
              <a:avLst/>
              <a:gdLst/>
              <a:ahLst/>
              <a:cxnLst/>
              <a:rect l="l" t="t" r="r" b="b"/>
              <a:pathLst>
                <a:path w="22080" h="10411" extrusionOk="0">
                  <a:moveTo>
                    <a:pt x="1" y="1"/>
                  </a:moveTo>
                  <a:cubicBezTo>
                    <a:pt x="286" y="5788"/>
                    <a:pt x="5395" y="10410"/>
                    <a:pt x="11634" y="10410"/>
                  </a:cubicBezTo>
                  <a:cubicBezTo>
                    <a:pt x="16209" y="10410"/>
                    <a:pt x="20154" y="7939"/>
                    <a:pt x="22079" y="4350"/>
                  </a:cubicBezTo>
                  <a:lnTo>
                    <a:pt x="22079" y="1177"/>
                  </a:lnTo>
                  <a:cubicBezTo>
                    <a:pt x="22079" y="797"/>
                    <a:pt x="21806" y="452"/>
                    <a:pt x="21402" y="227"/>
                  </a:cubicBezTo>
                  <a:cubicBezTo>
                    <a:pt x="20867" y="5859"/>
                    <a:pt x="16637" y="10256"/>
                    <a:pt x="11515" y="10256"/>
                  </a:cubicBezTo>
                  <a:cubicBezTo>
                    <a:pt x="6299" y="10256"/>
                    <a:pt x="2033" y="5740"/>
                    <a:pt x="1593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606782" y="-15335"/>
              <a:ext cx="841739" cy="953213"/>
            </a:xfrm>
            <a:custGeom>
              <a:avLst/>
              <a:gdLst/>
              <a:ahLst/>
              <a:cxnLst/>
              <a:rect l="l" t="t" r="r" b="b"/>
              <a:pathLst>
                <a:path w="26202" h="29672" extrusionOk="0">
                  <a:moveTo>
                    <a:pt x="0" y="0"/>
                  </a:moveTo>
                  <a:lnTo>
                    <a:pt x="0" y="29672"/>
                  </a:lnTo>
                  <a:cubicBezTo>
                    <a:pt x="2864" y="26582"/>
                    <a:pt x="7831" y="23017"/>
                    <a:pt x="11883" y="19963"/>
                  </a:cubicBezTo>
                  <a:cubicBezTo>
                    <a:pt x="20272" y="13618"/>
                    <a:pt x="26202" y="7415"/>
                    <a:pt x="261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542243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688" y="1"/>
                  </a:moveTo>
                  <a:cubicBezTo>
                    <a:pt x="761" y="1"/>
                    <a:pt x="1" y="536"/>
                    <a:pt x="1" y="1189"/>
                  </a:cubicBezTo>
                  <a:lnTo>
                    <a:pt x="1" y="27759"/>
                  </a:lnTo>
                  <a:cubicBezTo>
                    <a:pt x="8473" y="19596"/>
                    <a:pt x="25537" y="14534"/>
                    <a:pt x="2819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541858" y="-73000"/>
              <a:ext cx="905540" cy="891405"/>
            </a:xfrm>
            <a:custGeom>
              <a:avLst/>
              <a:gdLst/>
              <a:ahLst/>
              <a:cxnLst/>
              <a:rect l="l" t="t" r="r" b="b"/>
              <a:pathLst>
                <a:path w="28188" h="27748" extrusionOk="0">
                  <a:moveTo>
                    <a:pt x="26856" y="1"/>
                  </a:moveTo>
                  <a:cubicBezTo>
                    <a:pt x="26583" y="3185"/>
                    <a:pt x="24979" y="6631"/>
                    <a:pt x="22008" y="9769"/>
                  </a:cubicBezTo>
                  <a:cubicBezTo>
                    <a:pt x="17314" y="14720"/>
                    <a:pt x="10453" y="17565"/>
                    <a:pt x="4354" y="17565"/>
                  </a:cubicBezTo>
                  <a:cubicBezTo>
                    <a:pt x="2841" y="17565"/>
                    <a:pt x="1375" y="17390"/>
                    <a:pt x="1" y="17029"/>
                  </a:cubicBezTo>
                  <a:lnTo>
                    <a:pt x="1" y="27747"/>
                  </a:lnTo>
                  <a:cubicBezTo>
                    <a:pt x="8462" y="19584"/>
                    <a:pt x="25537" y="14522"/>
                    <a:pt x="28187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826260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4581" y="1"/>
                  </a:moveTo>
                  <a:cubicBezTo>
                    <a:pt x="14522" y="1878"/>
                    <a:pt x="13963" y="3839"/>
                    <a:pt x="12846" y="5776"/>
                  </a:cubicBezTo>
                  <a:cubicBezTo>
                    <a:pt x="10268" y="10244"/>
                    <a:pt x="5336" y="13452"/>
                    <a:pt x="1" y="14641"/>
                  </a:cubicBezTo>
                  <a:cubicBezTo>
                    <a:pt x="6192" y="13975"/>
                    <a:pt x="12240" y="10493"/>
                    <a:pt x="15199" y="5384"/>
                  </a:cubicBezTo>
                  <a:cubicBezTo>
                    <a:pt x="16233" y="3589"/>
                    <a:pt x="16803" y="1759"/>
                    <a:pt x="16922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542243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" y="0"/>
                  </a:moveTo>
                  <a:lnTo>
                    <a:pt x="1" y="3827"/>
                  </a:lnTo>
                  <a:cubicBezTo>
                    <a:pt x="2199" y="5573"/>
                    <a:pt x="5051" y="6643"/>
                    <a:pt x="8153" y="6643"/>
                  </a:cubicBezTo>
                  <a:cubicBezTo>
                    <a:pt x="10291" y="6643"/>
                    <a:pt x="12300" y="6144"/>
                    <a:pt x="14070" y="5264"/>
                  </a:cubicBezTo>
                  <a:lnTo>
                    <a:pt x="14070" y="5264"/>
                  </a:lnTo>
                  <a:cubicBezTo>
                    <a:pt x="13013" y="5526"/>
                    <a:pt x="11919" y="5680"/>
                    <a:pt x="10767" y="5680"/>
                  </a:cubicBezTo>
                  <a:cubicBezTo>
                    <a:pt x="6227" y="5680"/>
                    <a:pt x="2235" y="3411"/>
                    <a:pt x="1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542243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8533" y="0"/>
                  </a:moveTo>
                  <a:lnTo>
                    <a:pt x="8533" y="0"/>
                  </a:lnTo>
                  <a:cubicBezTo>
                    <a:pt x="7058" y="401"/>
                    <a:pt x="3675" y="1201"/>
                    <a:pt x="80" y="1201"/>
                  </a:cubicBezTo>
                  <a:cubicBezTo>
                    <a:pt x="54" y="1201"/>
                    <a:pt x="27" y="1201"/>
                    <a:pt x="1" y="1201"/>
                  </a:cubicBezTo>
                  <a:lnTo>
                    <a:pt x="1" y="5752"/>
                  </a:lnTo>
                  <a:cubicBezTo>
                    <a:pt x="3922" y="1913"/>
                    <a:pt x="7131" y="488"/>
                    <a:pt x="8533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541858" y="-73000"/>
              <a:ext cx="708935" cy="334453"/>
            </a:xfrm>
            <a:custGeom>
              <a:avLst/>
              <a:gdLst/>
              <a:ahLst/>
              <a:cxnLst/>
              <a:rect l="l" t="t" r="r" b="b"/>
              <a:pathLst>
                <a:path w="22068" h="10411" extrusionOk="0">
                  <a:moveTo>
                    <a:pt x="20487" y="1"/>
                  </a:moveTo>
                  <a:cubicBezTo>
                    <a:pt x="20036" y="5740"/>
                    <a:pt x="15770" y="10256"/>
                    <a:pt x="10565" y="10256"/>
                  </a:cubicBezTo>
                  <a:cubicBezTo>
                    <a:pt x="5431" y="10256"/>
                    <a:pt x="1201" y="5859"/>
                    <a:pt x="666" y="227"/>
                  </a:cubicBezTo>
                  <a:cubicBezTo>
                    <a:pt x="262" y="452"/>
                    <a:pt x="1" y="797"/>
                    <a:pt x="1" y="1177"/>
                  </a:cubicBezTo>
                  <a:lnTo>
                    <a:pt x="1" y="4350"/>
                  </a:lnTo>
                  <a:cubicBezTo>
                    <a:pt x="1914" y="7939"/>
                    <a:pt x="5871" y="10410"/>
                    <a:pt x="10446" y="10410"/>
                  </a:cubicBezTo>
                  <a:cubicBezTo>
                    <a:pt x="16697" y="10410"/>
                    <a:pt x="21806" y="5788"/>
                    <a:pt x="22068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228832" y="43454"/>
              <a:ext cx="403554" cy="4505692"/>
            </a:xfrm>
            <a:custGeom>
              <a:avLst/>
              <a:gdLst/>
              <a:ahLst/>
              <a:cxnLst/>
              <a:rect l="l" t="t" r="r" b="b"/>
              <a:pathLst>
                <a:path w="12562" h="140255" extrusionOk="0">
                  <a:moveTo>
                    <a:pt x="1" y="0"/>
                  </a:moveTo>
                  <a:lnTo>
                    <a:pt x="2722" y="140254"/>
                  </a:lnTo>
                  <a:lnTo>
                    <a:pt x="9852" y="140254"/>
                  </a:lnTo>
                  <a:lnTo>
                    <a:pt x="1256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266643" y="1518087"/>
              <a:ext cx="337088" cy="2164486"/>
            </a:xfrm>
            <a:custGeom>
              <a:avLst/>
              <a:gdLst/>
              <a:ahLst/>
              <a:cxnLst/>
              <a:rect l="l" t="t" r="r" b="b"/>
              <a:pathLst>
                <a:path w="10493" h="67377" extrusionOk="0">
                  <a:moveTo>
                    <a:pt x="10493" y="1"/>
                  </a:moveTo>
                  <a:lnTo>
                    <a:pt x="0" y="14403"/>
                  </a:lnTo>
                  <a:lnTo>
                    <a:pt x="1022" y="67377"/>
                  </a:lnTo>
                  <a:lnTo>
                    <a:pt x="9412" y="55874"/>
                  </a:lnTo>
                  <a:lnTo>
                    <a:pt x="10493" y="1"/>
                  </a:ln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228832" y="43068"/>
              <a:ext cx="403169" cy="1418929"/>
            </a:xfrm>
            <a:custGeom>
              <a:avLst/>
              <a:gdLst/>
              <a:ahLst/>
              <a:cxnLst/>
              <a:rect l="l" t="t" r="r" b="b"/>
              <a:pathLst>
                <a:path w="12550" h="44169" extrusionOk="0">
                  <a:moveTo>
                    <a:pt x="1" y="0"/>
                  </a:moveTo>
                  <a:lnTo>
                    <a:pt x="845" y="44169"/>
                  </a:lnTo>
                  <a:cubicBezTo>
                    <a:pt x="1451" y="33593"/>
                    <a:pt x="4291" y="28745"/>
                    <a:pt x="6477" y="28745"/>
                  </a:cubicBezTo>
                  <a:cubicBezTo>
                    <a:pt x="8485" y="28745"/>
                    <a:pt x="10933" y="33700"/>
                    <a:pt x="11729" y="42291"/>
                  </a:cubicBezTo>
                  <a:lnTo>
                    <a:pt x="12549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303297" y="3896333"/>
              <a:ext cx="253884" cy="652427"/>
            </a:xfrm>
            <a:custGeom>
              <a:avLst/>
              <a:gdLst/>
              <a:ahLst/>
              <a:cxnLst/>
              <a:rect l="l" t="t" r="r" b="b"/>
              <a:pathLst>
                <a:path w="7903" h="20309" extrusionOk="0">
                  <a:moveTo>
                    <a:pt x="0" y="0"/>
                  </a:moveTo>
                  <a:lnTo>
                    <a:pt x="380" y="20308"/>
                  </a:lnTo>
                  <a:lnTo>
                    <a:pt x="7534" y="20308"/>
                  </a:lnTo>
                  <a:lnTo>
                    <a:pt x="7902" y="1367"/>
                  </a:lnTo>
                  <a:lnTo>
                    <a:pt x="7902" y="1367"/>
                  </a:lnTo>
                  <a:cubicBezTo>
                    <a:pt x="6785" y="4789"/>
                    <a:pt x="5514" y="6702"/>
                    <a:pt x="4159" y="6702"/>
                  </a:cubicBezTo>
                  <a:cubicBezTo>
                    <a:pt x="2638" y="6702"/>
                    <a:pt x="1212" y="4266"/>
                    <a:pt x="0" y="0"/>
                  </a:cubicBezTo>
                  <a:close/>
                </a:path>
              </a:pathLst>
            </a:custGeom>
            <a:solidFill>
              <a:srgbClr val="F1D5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94838" y="113293"/>
              <a:ext cx="671894" cy="648989"/>
            </a:xfrm>
            <a:custGeom>
              <a:avLst/>
              <a:gdLst/>
              <a:ahLst/>
              <a:cxnLst/>
              <a:rect l="l" t="t" r="r" b="b"/>
              <a:pathLst>
                <a:path w="20915" h="20202" extrusionOk="0">
                  <a:moveTo>
                    <a:pt x="1" y="1"/>
                  </a:moveTo>
                  <a:lnTo>
                    <a:pt x="2912" y="20202"/>
                  </a:lnTo>
                  <a:lnTo>
                    <a:pt x="18004" y="20202"/>
                  </a:lnTo>
                  <a:lnTo>
                    <a:pt x="2091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94838" y="113293"/>
              <a:ext cx="671894" cy="561963"/>
            </a:xfrm>
            <a:custGeom>
              <a:avLst/>
              <a:gdLst/>
              <a:ahLst/>
              <a:cxnLst/>
              <a:rect l="l" t="t" r="r" b="b"/>
              <a:pathLst>
                <a:path w="20915" h="17493" extrusionOk="0">
                  <a:moveTo>
                    <a:pt x="1" y="1"/>
                  </a:moveTo>
                  <a:lnTo>
                    <a:pt x="2520" y="17492"/>
                  </a:lnTo>
                  <a:cubicBezTo>
                    <a:pt x="3637" y="15448"/>
                    <a:pt x="7048" y="13951"/>
                    <a:pt x="11088" y="13951"/>
                  </a:cubicBezTo>
                  <a:cubicBezTo>
                    <a:pt x="14213" y="13951"/>
                    <a:pt x="16970" y="14842"/>
                    <a:pt x="18574" y="16197"/>
                  </a:cubicBezTo>
                  <a:lnTo>
                    <a:pt x="2091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188772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188397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12423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-5938" y="6413"/>
              <a:ext cx="873093" cy="512330"/>
            </a:xfrm>
            <a:custGeom>
              <a:avLst/>
              <a:gdLst/>
              <a:ahLst/>
              <a:cxnLst/>
              <a:rect l="l" t="t" r="r" b="b"/>
              <a:pathLst>
                <a:path w="27178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23838" y="15947"/>
                  </a:lnTo>
                  <a:lnTo>
                    <a:pt x="2717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12368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-5938" y="6413"/>
              <a:ext cx="873832" cy="512330"/>
            </a:xfrm>
            <a:custGeom>
              <a:avLst/>
              <a:gdLst/>
              <a:ahLst/>
              <a:cxnLst/>
              <a:rect l="l" t="t" r="r" b="b"/>
              <a:pathLst>
                <a:path w="27201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3566" y="15947"/>
                  </a:lnTo>
                  <a:cubicBezTo>
                    <a:pt x="3649" y="8461"/>
                    <a:pt x="8105" y="4813"/>
                    <a:pt x="13607" y="4813"/>
                  </a:cubicBezTo>
                  <a:cubicBezTo>
                    <a:pt x="19097" y="4813"/>
                    <a:pt x="23553" y="8437"/>
                    <a:pt x="23648" y="15947"/>
                  </a:cubicBezTo>
                  <a:lnTo>
                    <a:pt x="23850" y="15947"/>
                  </a:lnTo>
                  <a:lnTo>
                    <a:pt x="27201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-41436" y="-15335"/>
              <a:ext cx="944475" cy="63768"/>
            </a:xfrm>
            <a:custGeom>
              <a:avLst/>
              <a:gdLst/>
              <a:ahLst/>
              <a:cxnLst/>
              <a:rect l="l" t="t" r="r" b="b"/>
              <a:pathLst>
                <a:path w="29400" h="1985" extrusionOk="0">
                  <a:moveTo>
                    <a:pt x="262" y="0"/>
                  </a:moveTo>
                  <a:cubicBezTo>
                    <a:pt x="120" y="0"/>
                    <a:pt x="1" y="119"/>
                    <a:pt x="1" y="250"/>
                  </a:cubicBezTo>
                  <a:lnTo>
                    <a:pt x="1" y="1735"/>
                  </a:lnTo>
                  <a:cubicBezTo>
                    <a:pt x="1" y="1866"/>
                    <a:pt x="120" y="1985"/>
                    <a:pt x="262" y="1985"/>
                  </a:cubicBezTo>
                  <a:lnTo>
                    <a:pt x="29150" y="1985"/>
                  </a:lnTo>
                  <a:cubicBezTo>
                    <a:pt x="29280" y="1985"/>
                    <a:pt x="29399" y="1866"/>
                    <a:pt x="29399" y="1735"/>
                  </a:cubicBezTo>
                  <a:lnTo>
                    <a:pt x="29399" y="250"/>
                  </a:lnTo>
                  <a:cubicBezTo>
                    <a:pt x="29387" y="107"/>
                    <a:pt x="29280" y="0"/>
                    <a:pt x="291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141420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68" y="0"/>
                    <a:pt x="1" y="868"/>
                    <a:pt x="1" y="1925"/>
                  </a:cubicBezTo>
                  <a:cubicBezTo>
                    <a:pt x="1" y="2995"/>
                    <a:pt x="868" y="3862"/>
                    <a:pt x="1949" y="3862"/>
                  </a:cubicBezTo>
                  <a:cubicBezTo>
                    <a:pt x="3019" y="3862"/>
                    <a:pt x="3898" y="2995"/>
                    <a:pt x="3898" y="1925"/>
                  </a:cubicBezTo>
                  <a:cubicBezTo>
                    <a:pt x="3898" y="868"/>
                    <a:pt x="3019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598366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80" y="0"/>
                    <a:pt x="1" y="868"/>
                    <a:pt x="1" y="1925"/>
                  </a:cubicBezTo>
                  <a:cubicBezTo>
                    <a:pt x="1" y="2995"/>
                    <a:pt x="880" y="3862"/>
                    <a:pt x="1949" y="3862"/>
                  </a:cubicBezTo>
                  <a:cubicBezTo>
                    <a:pt x="3031" y="3862"/>
                    <a:pt x="3898" y="2995"/>
                    <a:pt x="3898" y="1925"/>
                  </a:cubicBezTo>
                  <a:cubicBezTo>
                    <a:pt x="3898" y="868"/>
                    <a:pt x="3031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612886" y="708794"/>
              <a:ext cx="96600" cy="95476"/>
            </a:xfrm>
            <a:custGeom>
              <a:avLst/>
              <a:gdLst/>
              <a:ahLst/>
              <a:cxnLst/>
              <a:rect l="l" t="t" r="r" b="b"/>
              <a:pathLst>
                <a:path w="3007" h="2972" extrusionOk="0">
                  <a:moveTo>
                    <a:pt x="1497" y="1"/>
                  </a:moveTo>
                  <a:cubicBezTo>
                    <a:pt x="666" y="1"/>
                    <a:pt x="0" y="666"/>
                    <a:pt x="0" y="1486"/>
                  </a:cubicBezTo>
                  <a:cubicBezTo>
                    <a:pt x="0" y="2306"/>
                    <a:pt x="666" y="2972"/>
                    <a:pt x="1497" y="2972"/>
                  </a:cubicBezTo>
                  <a:cubicBezTo>
                    <a:pt x="2329" y="2972"/>
                    <a:pt x="3007" y="2306"/>
                    <a:pt x="3007" y="1486"/>
                  </a:cubicBezTo>
                  <a:cubicBezTo>
                    <a:pt x="3007" y="666"/>
                    <a:pt x="2329" y="1"/>
                    <a:pt x="14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155940" y="709951"/>
              <a:ext cx="95443" cy="93548"/>
            </a:xfrm>
            <a:custGeom>
              <a:avLst/>
              <a:gdLst/>
              <a:ahLst/>
              <a:cxnLst/>
              <a:rect l="l" t="t" r="r" b="b"/>
              <a:pathLst>
                <a:path w="2971" h="2912" extrusionOk="0">
                  <a:moveTo>
                    <a:pt x="1486" y="1"/>
                  </a:moveTo>
                  <a:cubicBezTo>
                    <a:pt x="666" y="1"/>
                    <a:pt x="0" y="654"/>
                    <a:pt x="0" y="1450"/>
                  </a:cubicBezTo>
                  <a:cubicBezTo>
                    <a:pt x="0" y="2258"/>
                    <a:pt x="666" y="2912"/>
                    <a:pt x="1486" y="2912"/>
                  </a:cubicBezTo>
                  <a:cubicBezTo>
                    <a:pt x="2317" y="2912"/>
                    <a:pt x="2971" y="2258"/>
                    <a:pt x="2971" y="1450"/>
                  </a:cubicBezTo>
                  <a:cubicBezTo>
                    <a:pt x="2971" y="654"/>
                    <a:pt x="2294" y="1"/>
                    <a:pt x="1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116234" y="4452492"/>
              <a:ext cx="628750" cy="316463"/>
            </a:xfrm>
            <a:custGeom>
              <a:avLst/>
              <a:gdLst/>
              <a:ahLst/>
              <a:cxnLst/>
              <a:rect l="l" t="t" r="r" b="b"/>
              <a:pathLst>
                <a:path w="19572" h="9851" extrusionOk="0">
                  <a:moveTo>
                    <a:pt x="2401" y="0"/>
                  </a:moveTo>
                  <a:lnTo>
                    <a:pt x="0" y="9851"/>
                  </a:lnTo>
                  <a:lnTo>
                    <a:pt x="19572" y="9851"/>
                  </a:lnTo>
                  <a:lnTo>
                    <a:pt x="171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116234" y="4496375"/>
              <a:ext cx="628750" cy="272581"/>
            </a:xfrm>
            <a:custGeom>
              <a:avLst/>
              <a:gdLst/>
              <a:ahLst/>
              <a:cxnLst/>
              <a:rect l="l" t="t" r="r" b="b"/>
              <a:pathLst>
                <a:path w="19572" h="8485" extrusionOk="0">
                  <a:moveTo>
                    <a:pt x="17516" y="1"/>
                  </a:moveTo>
                  <a:cubicBezTo>
                    <a:pt x="16530" y="3209"/>
                    <a:pt x="13416" y="5562"/>
                    <a:pt x="9685" y="5562"/>
                  </a:cubicBezTo>
                  <a:cubicBezTo>
                    <a:pt x="6108" y="5562"/>
                    <a:pt x="3054" y="3375"/>
                    <a:pt x="1973" y="357"/>
                  </a:cubicBezTo>
                  <a:lnTo>
                    <a:pt x="0" y="8485"/>
                  </a:lnTo>
                  <a:lnTo>
                    <a:pt x="19572" y="8485"/>
                  </a:lnTo>
                  <a:lnTo>
                    <a:pt x="17516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2"/>
          <p:cNvSpPr txBox="1">
            <a:spLocks noGrp="1"/>
          </p:cNvSpPr>
          <p:nvPr>
            <p:ph type="ctrTitle"/>
          </p:nvPr>
        </p:nvSpPr>
        <p:spPr>
          <a:xfrm>
            <a:off x="719825" y="805675"/>
            <a:ext cx="4563300" cy="273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4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48" name="Google Shape;48;p2"/>
          <p:cNvSpPr txBox="1">
            <a:spLocks noGrp="1"/>
          </p:cNvSpPr>
          <p:nvPr>
            <p:ph type="subTitle" idx="1"/>
          </p:nvPr>
        </p:nvSpPr>
        <p:spPr>
          <a:xfrm>
            <a:off x="769850" y="3500850"/>
            <a:ext cx="4418400" cy="41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4">
    <p:spTree>
      <p:nvGrpSpPr>
        <p:cNvPr id="1" name="Shape 2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1" name="Google Shape;2111;p36"/>
          <p:cNvPicPr preferRelativeResize="0"/>
          <p:nvPr/>
        </p:nvPicPr>
        <p:blipFill rotWithShape="1">
          <a:blip r:embed="rId2">
            <a:alphaModFix amt="37000"/>
          </a:blip>
          <a:srcRect l="970" t="-1512" r="961"/>
          <a:stretch/>
        </p:blipFill>
        <p:spPr>
          <a:xfrm>
            <a:off x="-72512" y="-73375"/>
            <a:ext cx="9289015" cy="47000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112" name="Google Shape;2112;p36"/>
          <p:cNvGrpSpPr/>
          <p:nvPr/>
        </p:nvGrpSpPr>
        <p:grpSpPr>
          <a:xfrm>
            <a:off x="-14600" y="4637628"/>
            <a:ext cx="9166740" cy="505800"/>
            <a:chOff x="-14596" y="4446795"/>
            <a:chExt cx="9166740" cy="696695"/>
          </a:xfrm>
        </p:grpSpPr>
        <p:sp>
          <p:nvSpPr>
            <p:cNvPr id="2113" name="Google Shape;2113;p36"/>
            <p:cNvSpPr/>
            <p:nvPr/>
          </p:nvSpPr>
          <p:spPr>
            <a:xfrm>
              <a:off x="-14596" y="4446795"/>
              <a:ext cx="9166740" cy="696695"/>
            </a:xfrm>
            <a:custGeom>
              <a:avLst/>
              <a:gdLst/>
              <a:ahLst/>
              <a:cxnLst/>
              <a:rect l="l" t="t" r="r" b="b"/>
              <a:pathLst>
                <a:path w="285346" h="21687" extrusionOk="0">
                  <a:moveTo>
                    <a:pt x="0" y="0"/>
                  </a:moveTo>
                  <a:lnTo>
                    <a:pt x="0" y="21687"/>
                  </a:lnTo>
                  <a:lnTo>
                    <a:pt x="285346" y="21687"/>
                  </a:lnTo>
                  <a:lnTo>
                    <a:pt x="28534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36"/>
            <p:cNvSpPr/>
            <p:nvPr/>
          </p:nvSpPr>
          <p:spPr>
            <a:xfrm>
              <a:off x="1350675" y="4448225"/>
              <a:ext cx="6130325" cy="687800"/>
            </a:xfrm>
            <a:custGeom>
              <a:avLst/>
              <a:gdLst/>
              <a:ahLst/>
              <a:cxnLst/>
              <a:rect l="l" t="t" r="r" b="b"/>
              <a:pathLst>
                <a:path w="245213" h="27512" extrusionOk="0">
                  <a:moveTo>
                    <a:pt x="245213" y="0"/>
                  </a:moveTo>
                  <a:lnTo>
                    <a:pt x="128587" y="0"/>
                  </a:lnTo>
                  <a:lnTo>
                    <a:pt x="0" y="27512"/>
                  </a:lnTo>
                  <a:lnTo>
                    <a:pt x="155800" y="27512"/>
                  </a:lnTo>
                  <a:close/>
                </a:path>
              </a:pathLst>
            </a:custGeom>
            <a:solidFill>
              <a:srgbClr val="F5F5F7">
                <a:alpha val="20000"/>
              </a:srgbClr>
            </a:solidFill>
            <a:ln>
              <a:noFill/>
            </a:ln>
          </p:spPr>
        </p:sp>
      </p:grpSp>
      <p:grpSp>
        <p:nvGrpSpPr>
          <p:cNvPr id="2115" name="Google Shape;2115;p36"/>
          <p:cNvGrpSpPr/>
          <p:nvPr/>
        </p:nvGrpSpPr>
        <p:grpSpPr>
          <a:xfrm>
            <a:off x="-603366" y="-73385"/>
            <a:ext cx="2051888" cy="4842341"/>
            <a:chOff x="-603366" y="-73385"/>
            <a:chExt cx="2051888" cy="4842341"/>
          </a:xfrm>
        </p:grpSpPr>
        <p:sp>
          <p:nvSpPr>
            <p:cNvPr id="2116" name="Google Shape;2116;p36"/>
            <p:cNvSpPr/>
            <p:nvPr/>
          </p:nvSpPr>
          <p:spPr>
            <a:xfrm>
              <a:off x="-603366" y="-15335"/>
              <a:ext cx="841418" cy="953213"/>
            </a:xfrm>
            <a:custGeom>
              <a:avLst/>
              <a:gdLst/>
              <a:ahLst/>
              <a:cxnLst/>
              <a:rect l="l" t="t" r="r" b="b"/>
              <a:pathLst>
                <a:path w="26192" h="29672" extrusionOk="0">
                  <a:moveTo>
                    <a:pt x="1" y="0"/>
                  </a:moveTo>
                  <a:cubicBezTo>
                    <a:pt x="1" y="7415"/>
                    <a:pt x="5907" y="13618"/>
                    <a:pt x="14308" y="19963"/>
                  </a:cubicBezTo>
                  <a:cubicBezTo>
                    <a:pt x="18360" y="23017"/>
                    <a:pt x="23315" y="26582"/>
                    <a:pt x="26191" y="29672"/>
                  </a:cubicBezTo>
                  <a:lnTo>
                    <a:pt x="2619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36"/>
            <p:cNvSpPr/>
            <p:nvPr/>
          </p:nvSpPr>
          <p:spPr>
            <a:xfrm>
              <a:off x="-602981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" y="1"/>
                  </a:moveTo>
                  <a:cubicBezTo>
                    <a:pt x="2663" y="14534"/>
                    <a:pt x="19727" y="19596"/>
                    <a:pt x="28199" y="27759"/>
                  </a:cubicBezTo>
                  <a:lnTo>
                    <a:pt x="28199" y="1189"/>
                  </a:lnTo>
                  <a:cubicBezTo>
                    <a:pt x="28199" y="536"/>
                    <a:pt x="27439" y="1"/>
                    <a:pt x="2650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36"/>
            <p:cNvSpPr/>
            <p:nvPr/>
          </p:nvSpPr>
          <p:spPr>
            <a:xfrm>
              <a:off x="-602595" y="-73000"/>
              <a:ext cx="905925" cy="891405"/>
            </a:xfrm>
            <a:custGeom>
              <a:avLst/>
              <a:gdLst/>
              <a:ahLst/>
              <a:cxnLst/>
              <a:rect l="l" t="t" r="r" b="b"/>
              <a:pathLst>
                <a:path w="28200" h="27748" extrusionOk="0">
                  <a:moveTo>
                    <a:pt x="1" y="1"/>
                  </a:moveTo>
                  <a:cubicBezTo>
                    <a:pt x="2663" y="14522"/>
                    <a:pt x="19727" y="19584"/>
                    <a:pt x="28199" y="27747"/>
                  </a:cubicBezTo>
                  <a:lnTo>
                    <a:pt x="28199" y="17029"/>
                  </a:lnTo>
                  <a:cubicBezTo>
                    <a:pt x="26822" y="17390"/>
                    <a:pt x="25355" y="17565"/>
                    <a:pt x="23842" y="17565"/>
                  </a:cubicBezTo>
                  <a:cubicBezTo>
                    <a:pt x="17739" y="17565"/>
                    <a:pt x="10884" y="14720"/>
                    <a:pt x="6180" y="9769"/>
                  </a:cubicBezTo>
                  <a:cubicBezTo>
                    <a:pt x="3209" y="6631"/>
                    <a:pt x="1605" y="3185"/>
                    <a:pt x="1344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36"/>
            <p:cNvSpPr/>
            <p:nvPr/>
          </p:nvSpPr>
          <p:spPr>
            <a:xfrm>
              <a:off x="-524724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" y="1"/>
                  </a:moveTo>
                  <a:cubicBezTo>
                    <a:pt x="120" y="1759"/>
                    <a:pt x="690" y="3589"/>
                    <a:pt x="1724" y="5384"/>
                  </a:cubicBezTo>
                  <a:cubicBezTo>
                    <a:pt x="4683" y="10493"/>
                    <a:pt x="10731" y="13975"/>
                    <a:pt x="16922" y="14641"/>
                  </a:cubicBezTo>
                  <a:cubicBezTo>
                    <a:pt x="11587" y="13452"/>
                    <a:pt x="6655" y="10244"/>
                    <a:pt x="4077" y="5776"/>
                  </a:cubicBezTo>
                  <a:cubicBezTo>
                    <a:pt x="2960" y="3839"/>
                    <a:pt x="2389" y="1878"/>
                    <a:pt x="2330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36"/>
            <p:cNvSpPr/>
            <p:nvPr/>
          </p:nvSpPr>
          <p:spPr>
            <a:xfrm>
              <a:off x="-149087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4070" y="0"/>
                  </a:moveTo>
                  <a:cubicBezTo>
                    <a:pt x="11836" y="3411"/>
                    <a:pt x="7844" y="5680"/>
                    <a:pt x="3292" y="5680"/>
                  </a:cubicBezTo>
                  <a:cubicBezTo>
                    <a:pt x="2152" y="5680"/>
                    <a:pt x="1058" y="5526"/>
                    <a:pt x="1" y="5264"/>
                  </a:cubicBezTo>
                  <a:lnTo>
                    <a:pt x="1" y="5264"/>
                  </a:lnTo>
                  <a:cubicBezTo>
                    <a:pt x="1771" y="6144"/>
                    <a:pt x="3768" y="6643"/>
                    <a:pt x="5907" y="6643"/>
                  </a:cubicBezTo>
                  <a:cubicBezTo>
                    <a:pt x="9020" y="6643"/>
                    <a:pt x="11872" y="5573"/>
                    <a:pt x="14070" y="3827"/>
                  </a:cubicBezTo>
                  <a:lnTo>
                    <a:pt x="14070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36"/>
            <p:cNvSpPr/>
            <p:nvPr/>
          </p:nvSpPr>
          <p:spPr>
            <a:xfrm>
              <a:off x="28821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0" y="0"/>
                  </a:moveTo>
                  <a:lnTo>
                    <a:pt x="0" y="0"/>
                  </a:lnTo>
                  <a:cubicBezTo>
                    <a:pt x="1402" y="488"/>
                    <a:pt x="4611" y="1913"/>
                    <a:pt x="8532" y="5752"/>
                  </a:cubicBezTo>
                  <a:lnTo>
                    <a:pt x="8532" y="1201"/>
                  </a:lnTo>
                  <a:cubicBezTo>
                    <a:pt x="8506" y="1201"/>
                    <a:pt x="8479" y="1201"/>
                    <a:pt x="8453" y="1201"/>
                  </a:cubicBezTo>
                  <a:cubicBezTo>
                    <a:pt x="4858" y="1201"/>
                    <a:pt x="1475" y="401"/>
                    <a:pt x="0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36"/>
            <p:cNvSpPr/>
            <p:nvPr/>
          </p:nvSpPr>
          <p:spPr>
            <a:xfrm>
              <a:off x="-406376" y="-73000"/>
              <a:ext cx="709320" cy="334453"/>
            </a:xfrm>
            <a:custGeom>
              <a:avLst/>
              <a:gdLst/>
              <a:ahLst/>
              <a:cxnLst/>
              <a:rect l="l" t="t" r="r" b="b"/>
              <a:pathLst>
                <a:path w="22080" h="10411" extrusionOk="0">
                  <a:moveTo>
                    <a:pt x="1" y="1"/>
                  </a:moveTo>
                  <a:cubicBezTo>
                    <a:pt x="286" y="5788"/>
                    <a:pt x="5395" y="10410"/>
                    <a:pt x="11634" y="10410"/>
                  </a:cubicBezTo>
                  <a:cubicBezTo>
                    <a:pt x="16209" y="10410"/>
                    <a:pt x="20154" y="7939"/>
                    <a:pt x="22079" y="4350"/>
                  </a:cubicBezTo>
                  <a:lnTo>
                    <a:pt x="22079" y="1177"/>
                  </a:lnTo>
                  <a:cubicBezTo>
                    <a:pt x="22079" y="797"/>
                    <a:pt x="21806" y="452"/>
                    <a:pt x="21402" y="227"/>
                  </a:cubicBezTo>
                  <a:cubicBezTo>
                    <a:pt x="20867" y="5859"/>
                    <a:pt x="16637" y="10256"/>
                    <a:pt x="11515" y="10256"/>
                  </a:cubicBezTo>
                  <a:cubicBezTo>
                    <a:pt x="6299" y="10256"/>
                    <a:pt x="2033" y="5740"/>
                    <a:pt x="1593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36"/>
            <p:cNvSpPr/>
            <p:nvPr/>
          </p:nvSpPr>
          <p:spPr>
            <a:xfrm>
              <a:off x="606782" y="-15335"/>
              <a:ext cx="841739" cy="953213"/>
            </a:xfrm>
            <a:custGeom>
              <a:avLst/>
              <a:gdLst/>
              <a:ahLst/>
              <a:cxnLst/>
              <a:rect l="l" t="t" r="r" b="b"/>
              <a:pathLst>
                <a:path w="26202" h="29672" extrusionOk="0">
                  <a:moveTo>
                    <a:pt x="0" y="0"/>
                  </a:moveTo>
                  <a:lnTo>
                    <a:pt x="0" y="29672"/>
                  </a:lnTo>
                  <a:cubicBezTo>
                    <a:pt x="2864" y="26582"/>
                    <a:pt x="7831" y="23017"/>
                    <a:pt x="11883" y="19963"/>
                  </a:cubicBezTo>
                  <a:cubicBezTo>
                    <a:pt x="20272" y="13618"/>
                    <a:pt x="26202" y="7415"/>
                    <a:pt x="261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36"/>
            <p:cNvSpPr/>
            <p:nvPr/>
          </p:nvSpPr>
          <p:spPr>
            <a:xfrm>
              <a:off x="542243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688" y="1"/>
                  </a:moveTo>
                  <a:cubicBezTo>
                    <a:pt x="761" y="1"/>
                    <a:pt x="1" y="536"/>
                    <a:pt x="1" y="1189"/>
                  </a:cubicBezTo>
                  <a:lnTo>
                    <a:pt x="1" y="27759"/>
                  </a:lnTo>
                  <a:cubicBezTo>
                    <a:pt x="8473" y="19596"/>
                    <a:pt x="25537" y="14534"/>
                    <a:pt x="2819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36"/>
            <p:cNvSpPr/>
            <p:nvPr/>
          </p:nvSpPr>
          <p:spPr>
            <a:xfrm>
              <a:off x="541858" y="-73000"/>
              <a:ext cx="905540" cy="891405"/>
            </a:xfrm>
            <a:custGeom>
              <a:avLst/>
              <a:gdLst/>
              <a:ahLst/>
              <a:cxnLst/>
              <a:rect l="l" t="t" r="r" b="b"/>
              <a:pathLst>
                <a:path w="28188" h="27748" extrusionOk="0">
                  <a:moveTo>
                    <a:pt x="26856" y="1"/>
                  </a:moveTo>
                  <a:cubicBezTo>
                    <a:pt x="26583" y="3185"/>
                    <a:pt x="24979" y="6631"/>
                    <a:pt x="22008" y="9769"/>
                  </a:cubicBezTo>
                  <a:cubicBezTo>
                    <a:pt x="17314" y="14720"/>
                    <a:pt x="10453" y="17565"/>
                    <a:pt x="4354" y="17565"/>
                  </a:cubicBezTo>
                  <a:cubicBezTo>
                    <a:pt x="2841" y="17565"/>
                    <a:pt x="1375" y="17390"/>
                    <a:pt x="1" y="17029"/>
                  </a:cubicBezTo>
                  <a:lnTo>
                    <a:pt x="1" y="27747"/>
                  </a:lnTo>
                  <a:cubicBezTo>
                    <a:pt x="8462" y="19584"/>
                    <a:pt x="25537" y="14522"/>
                    <a:pt x="28187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36"/>
            <p:cNvSpPr/>
            <p:nvPr/>
          </p:nvSpPr>
          <p:spPr>
            <a:xfrm>
              <a:off x="826260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4581" y="1"/>
                  </a:moveTo>
                  <a:cubicBezTo>
                    <a:pt x="14522" y="1878"/>
                    <a:pt x="13963" y="3839"/>
                    <a:pt x="12846" y="5776"/>
                  </a:cubicBezTo>
                  <a:cubicBezTo>
                    <a:pt x="10268" y="10244"/>
                    <a:pt x="5336" y="13452"/>
                    <a:pt x="1" y="14641"/>
                  </a:cubicBezTo>
                  <a:cubicBezTo>
                    <a:pt x="6192" y="13975"/>
                    <a:pt x="12240" y="10493"/>
                    <a:pt x="15199" y="5384"/>
                  </a:cubicBezTo>
                  <a:cubicBezTo>
                    <a:pt x="16233" y="3589"/>
                    <a:pt x="16803" y="1759"/>
                    <a:pt x="16922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36"/>
            <p:cNvSpPr/>
            <p:nvPr/>
          </p:nvSpPr>
          <p:spPr>
            <a:xfrm>
              <a:off x="542243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" y="0"/>
                  </a:moveTo>
                  <a:lnTo>
                    <a:pt x="1" y="3827"/>
                  </a:lnTo>
                  <a:cubicBezTo>
                    <a:pt x="2199" y="5573"/>
                    <a:pt x="5051" y="6643"/>
                    <a:pt x="8153" y="6643"/>
                  </a:cubicBezTo>
                  <a:cubicBezTo>
                    <a:pt x="10291" y="6643"/>
                    <a:pt x="12300" y="6144"/>
                    <a:pt x="14070" y="5264"/>
                  </a:cubicBezTo>
                  <a:lnTo>
                    <a:pt x="14070" y="5264"/>
                  </a:lnTo>
                  <a:cubicBezTo>
                    <a:pt x="13013" y="5526"/>
                    <a:pt x="11919" y="5680"/>
                    <a:pt x="10767" y="5680"/>
                  </a:cubicBezTo>
                  <a:cubicBezTo>
                    <a:pt x="6227" y="5680"/>
                    <a:pt x="2235" y="3411"/>
                    <a:pt x="1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36"/>
            <p:cNvSpPr/>
            <p:nvPr/>
          </p:nvSpPr>
          <p:spPr>
            <a:xfrm>
              <a:off x="542243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8533" y="0"/>
                  </a:moveTo>
                  <a:lnTo>
                    <a:pt x="8533" y="0"/>
                  </a:lnTo>
                  <a:cubicBezTo>
                    <a:pt x="7058" y="401"/>
                    <a:pt x="3675" y="1201"/>
                    <a:pt x="80" y="1201"/>
                  </a:cubicBezTo>
                  <a:cubicBezTo>
                    <a:pt x="54" y="1201"/>
                    <a:pt x="27" y="1201"/>
                    <a:pt x="1" y="1201"/>
                  </a:cubicBezTo>
                  <a:lnTo>
                    <a:pt x="1" y="5752"/>
                  </a:lnTo>
                  <a:cubicBezTo>
                    <a:pt x="3922" y="1913"/>
                    <a:pt x="7131" y="488"/>
                    <a:pt x="8533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36"/>
            <p:cNvSpPr/>
            <p:nvPr/>
          </p:nvSpPr>
          <p:spPr>
            <a:xfrm>
              <a:off x="541858" y="-73000"/>
              <a:ext cx="708935" cy="334453"/>
            </a:xfrm>
            <a:custGeom>
              <a:avLst/>
              <a:gdLst/>
              <a:ahLst/>
              <a:cxnLst/>
              <a:rect l="l" t="t" r="r" b="b"/>
              <a:pathLst>
                <a:path w="22068" h="10411" extrusionOk="0">
                  <a:moveTo>
                    <a:pt x="20487" y="1"/>
                  </a:moveTo>
                  <a:cubicBezTo>
                    <a:pt x="20036" y="5740"/>
                    <a:pt x="15770" y="10256"/>
                    <a:pt x="10565" y="10256"/>
                  </a:cubicBezTo>
                  <a:cubicBezTo>
                    <a:pt x="5431" y="10256"/>
                    <a:pt x="1201" y="5859"/>
                    <a:pt x="666" y="227"/>
                  </a:cubicBezTo>
                  <a:cubicBezTo>
                    <a:pt x="262" y="452"/>
                    <a:pt x="1" y="797"/>
                    <a:pt x="1" y="1177"/>
                  </a:cubicBezTo>
                  <a:lnTo>
                    <a:pt x="1" y="4350"/>
                  </a:lnTo>
                  <a:cubicBezTo>
                    <a:pt x="1914" y="7939"/>
                    <a:pt x="5871" y="10410"/>
                    <a:pt x="10446" y="10410"/>
                  </a:cubicBezTo>
                  <a:cubicBezTo>
                    <a:pt x="16697" y="10410"/>
                    <a:pt x="21806" y="5788"/>
                    <a:pt x="22068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36"/>
            <p:cNvSpPr/>
            <p:nvPr/>
          </p:nvSpPr>
          <p:spPr>
            <a:xfrm>
              <a:off x="228832" y="43454"/>
              <a:ext cx="403554" cy="4505692"/>
            </a:xfrm>
            <a:custGeom>
              <a:avLst/>
              <a:gdLst/>
              <a:ahLst/>
              <a:cxnLst/>
              <a:rect l="l" t="t" r="r" b="b"/>
              <a:pathLst>
                <a:path w="12562" h="140255" extrusionOk="0">
                  <a:moveTo>
                    <a:pt x="1" y="0"/>
                  </a:moveTo>
                  <a:lnTo>
                    <a:pt x="2722" y="140254"/>
                  </a:lnTo>
                  <a:lnTo>
                    <a:pt x="9852" y="140254"/>
                  </a:lnTo>
                  <a:lnTo>
                    <a:pt x="1256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36"/>
            <p:cNvSpPr/>
            <p:nvPr/>
          </p:nvSpPr>
          <p:spPr>
            <a:xfrm>
              <a:off x="266643" y="1518087"/>
              <a:ext cx="337088" cy="2164486"/>
            </a:xfrm>
            <a:custGeom>
              <a:avLst/>
              <a:gdLst/>
              <a:ahLst/>
              <a:cxnLst/>
              <a:rect l="l" t="t" r="r" b="b"/>
              <a:pathLst>
                <a:path w="10493" h="67377" extrusionOk="0">
                  <a:moveTo>
                    <a:pt x="10493" y="1"/>
                  </a:moveTo>
                  <a:lnTo>
                    <a:pt x="0" y="14403"/>
                  </a:lnTo>
                  <a:lnTo>
                    <a:pt x="1022" y="67377"/>
                  </a:lnTo>
                  <a:lnTo>
                    <a:pt x="9412" y="55874"/>
                  </a:lnTo>
                  <a:lnTo>
                    <a:pt x="10493" y="1"/>
                  </a:ln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36"/>
            <p:cNvSpPr/>
            <p:nvPr/>
          </p:nvSpPr>
          <p:spPr>
            <a:xfrm>
              <a:off x="228832" y="43068"/>
              <a:ext cx="403169" cy="1418929"/>
            </a:xfrm>
            <a:custGeom>
              <a:avLst/>
              <a:gdLst/>
              <a:ahLst/>
              <a:cxnLst/>
              <a:rect l="l" t="t" r="r" b="b"/>
              <a:pathLst>
                <a:path w="12550" h="44169" extrusionOk="0">
                  <a:moveTo>
                    <a:pt x="1" y="0"/>
                  </a:moveTo>
                  <a:lnTo>
                    <a:pt x="845" y="44169"/>
                  </a:lnTo>
                  <a:cubicBezTo>
                    <a:pt x="1451" y="33593"/>
                    <a:pt x="4291" y="28745"/>
                    <a:pt x="6477" y="28745"/>
                  </a:cubicBezTo>
                  <a:cubicBezTo>
                    <a:pt x="8485" y="28745"/>
                    <a:pt x="10933" y="33700"/>
                    <a:pt x="11729" y="42291"/>
                  </a:cubicBezTo>
                  <a:lnTo>
                    <a:pt x="12549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36"/>
            <p:cNvSpPr/>
            <p:nvPr/>
          </p:nvSpPr>
          <p:spPr>
            <a:xfrm>
              <a:off x="303297" y="3896333"/>
              <a:ext cx="253884" cy="652427"/>
            </a:xfrm>
            <a:custGeom>
              <a:avLst/>
              <a:gdLst/>
              <a:ahLst/>
              <a:cxnLst/>
              <a:rect l="l" t="t" r="r" b="b"/>
              <a:pathLst>
                <a:path w="7903" h="20309" extrusionOk="0">
                  <a:moveTo>
                    <a:pt x="0" y="0"/>
                  </a:moveTo>
                  <a:lnTo>
                    <a:pt x="380" y="20308"/>
                  </a:lnTo>
                  <a:lnTo>
                    <a:pt x="7534" y="20308"/>
                  </a:lnTo>
                  <a:lnTo>
                    <a:pt x="7902" y="1367"/>
                  </a:lnTo>
                  <a:lnTo>
                    <a:pt x="7902" y="1367"/>
                  </a:lnTo>
                  <a:cubicBezTo>
                    <a:pt x="6785" y="4789"/>
                    <a:pt x="5514" y="6702"/>
                    <a:pt x="4159" y="6702"/>
                  </a:cubicBezTo>
                  <a:cubicBezTo>
                    <a:pt x="2638" y="6702"/>
                    <a:pt x="1212" y="4266"/>
                    <a:pt x="0" y="0"/>
                  </a:cubicBezTo>
                  <a:close/>
                </a:path>
              </a:pathLst>
            </a:custGeom>
            <a:solidFill>
              <a:srgbClr val="F1D5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36"/>
            <p:cNvSpPr/>
            <p:nvPr/>
          </p:nvSpPr>
          <p:spPr>
            <a:xfrm>
              <a:off x="94838" y="113293"/>
              <a:ext cx="671894" cy="648989"/>
            </a:xfrm>
            <a:custGeom>
              <a:avLst/>
              <a:gdLst/>
              <a:ahLst/>
              <a:cxnLst/>
              <a:rect l="l" t="t" r="r" b="b"/>
              <a:pathLst>
                <a:path w="20915" h="20202" extrusionOk="0">
                  <a:moveTo>
                    <a:pt x="1" y="1"/>
                  </a:moveTo>
                  <a:lnTo>
                    <a:pt x="2912" y="20202"/>
                  </a:lnTo>
                  <a:lnTo>
                    <a:pt x="18004" y="20202"/>
                  </a:lnTo>
                  <a:lnTo>
                    <a:pt x="2091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36"/>
            <p:cNvSpPr/>
            <p:nvPr/>
          </p:nvSpPr>
          <p:spPr>
            <a:xfrm>
              <a:off x="94838" y="113293"/>
              <a:ext cx="671894" cy="561963"/>
            </a:xfrm>
            <a:custGeom>
              <a:avLst/>
              <a:gdLst/>
              <a:ahLst/>
              <a:cxnLst/>
              <a:rect l="l" t="t" r="r" b="b"/>
              <a:pathLst>
                <a:path w="20915" h="17493" extrusionOk="0">
                  <a:moveTo>
                    <a:pt x="1" y="1"/>
                  </a:moveTo>
                  <a:lnTo>
                    <a:pt x="2520" y="17492"/>
                  </a:lnTo>
                  <a:cubicBezTo>
                    <a:pt x="3637" y="15448"/>
                    <a:pt x="7048" y="13951"/>
                    <a:pt x="11088" y="13951"/>
                  </a:cubicBezTo>
                  <a:cubicBezTo>
                    <a:pt x="14213" y="13951"/>
                    <a:pt x="16970" y="14842"/>
                    <a:pt x="18574" y="16197"/>
                  </a:cubicBezTo>
                  <a:lnTo>
                    <a:pt x="2091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36"/>
            <p:cNvSpPr/>
            <p:nvPr/>
          </p:nvSpPr>
          <p:spPr>
            <a:xfrm>
              <a:off x="188772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36"/>
            <p:cNvSpPr/>
            <p:nvPr/>
          </p:nvSpPr>
          <p:spPr>
            <a:xfrm>
              <a:off x="188397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36"/>
            <p:cNvSpPr/>
            <p:nvPr/>
          </p:nvSpPr>
          <p:spPr>
            <a:xfrm>
              <a:off x="12423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36"/>
            <p:cNvSpPr/>
            <p:nvPr/>
          </p:nvSpPr>
          <p:spPr>
            <a:xfrm>
              <a:off x="-5938" y="6413"/>
              <a:ext cx="873093" cy="512330"/>
            </a:xfrm>
            <a:custGeom>
              <a:avLst/>
              <a:gdLst/>
              <a:ahLst/>
              <a:cxnLst/>
              <a:rect l="l" t="t" r="r" b="b"/>
              <a:pathLst>
                <a:path w="27178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23838" y="15947"/>
                  </a:lnTo>
                  <a:lnTo>
                    <a:pt x="2717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36"/>
            <p:cNvSpPr/>
            <p:nvPr/>
          </p:nvSpPr>
          <p:spPr>
            <a:xfrm>
              <a:off x="12368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36"/>
            <p:cNvSpPr/>
            <p:nvPr/>
          </p:nvSpPr>
          <p:spPr>
            <a:xfrm>
              <a:off x="-5938" y="6413"/>
              <a:ext cx="873832" cy="512330"/>
            </a:xfrm>
            <a:custGeom>
              <a:avLst/>
              <a:gdLst/>
              <a:ahLst/>
              <a:cxnLst/>
              <a:rect l="l" t="t" r="r" b="b"/>
              <a:pathLst>
                <a:path w="27201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3566" y="15947"/>
                  </a:lnTo>
                  <a:cubicBezTo>
                    <a:pt x="3649" y="8461"/>
                    <a:pt x="8105" y="4813"/>
                    <a:pt x="13607" y="4813"/>
                  </a:cubicBezTo>
                  <a:cubicBezTo>
                    <a:pt x="19097" y="4813"/>
                    <a:pt x="23553" y="8437"/>
                    <a:pt x="23648" y="15947"/>
                  </a:cubicBezTo>
                  <a:lnTo>
                    <a:pt x="23850" y="15947"/>
                  </a:lnTo>
                  <a:lnTo>
                    <a:pt x="27201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36"/>
            <p:cNvSpPr/>
            <p:nvPr/>
          </p:nvSpPr>
          <p:spPr>
            <a:xfrm>
              <a:off x="-41436" y="-15335"/>
              <a:ext cx="944475" cy="63768"/>
            </a:xfrm>
            <a:custGeom>
              <a:avLst/>
              <a:gdLst/>
              <a:ahLst/>
              <a:cxnLst/>
              <a:rect l="l" t="t" r="r" b="b"/>
              <a:pathLst>
                <a:path w="29400" h="1985" extrusionOk="0">
                  <a:moveTo>
                    <a:pt x="262" y="0"/>
                  </a:moveTo>
                  <a:cubicBezTo>
                    <a:pt x="120" y="0"/>
                    <a:pt x="1" y="119"/>
                    <a:pt x="1" y="250"/>
                  </a:cubicBezTo>
                  <a:lnTo>
                    <a:pt x="1" y="1735"/>
                  </a:lnTo>
                  <a:cubicBezTo>
                    <a:pt x="1" y="1866"/>
                    <a:pt x="120" y="1985"/>
                    <a:pt x="262" y="1985"/>
                  </a:cubicBezTo>
                  <a:lnTo>
                    <a:pt x="29150" y="1985"/>
                  </a:lnTo>
                  <a:cubicBezTo>
                    <a:pt x="29280" y="1985"/>
                    <a:pt x="29399" y="1866"/>
                    <a:pt x="29399" y="1735"/>
                  </a:cubicBezTo>
                  <a:lnTo>
                    <a:pt x="29399" y="250"/>
                  </a:lnTo>
                  <a:cubicBezTo>
                    <a:pt x="29387" y="107"/>
                    <a:pt x="29280" y="0"/>
                    <a:pt x="291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36"/>
            <p:cNvSpPr/>
            <p:nvPr/>
          </p:nvSpPr>
          <p:spPr>
            <a:xfrm>
              <a:off x="141420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68" y="0"/>
                    <a:pt x="1" y="868"/>
                    <a:pt x="1" y="1925"/>
                  </a:cubicBezTo>
                  <a:cubicBezTo>
                    <a:pt x="1" y="2995"/>
                    <a:pt x="868" y="3862"/>
                    <a:pt x="1949" y="3862"/>
                  </a:cubicBezTo>
                  <a:cubicBezTo>
                    <a:pt x="3019" y="3862"/>
                    <a:pt x="3898" y="2995"/>
                    <a:pt x="3898" y="1925"/>
                  </a:cubicBezTo>
                  <a:cubicBezTo>
                    <a:pt x="3898" y="868"/>
                    <a:pt x="3019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36"/>
            <p:cNvSpPr/>
            <p:nvPr/>
          </p:nvSpPr>
          <p:spPr>
            <a:xfrm>
              <a:off x="598366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80" y="0"/>
                    <a:pt x="1" y="868"/>
                    <a:pt x="1" y="1925"/>
                  </a:cubicBezTo>
                  <a:cubicBezTo>
                    <a:pt x="1" y="2995"/>
                    <a:pt x="880" y="3862"/>
                    <a:pt x="1949" y="3862"/>
                  </a:cubicBezTo>
                  <a:cubicBezTo>
                    <a:pt x="3031" y="3862"/>
                    <a:pt x="3898" y="2995"/>
                    <a:pt x="3898" y="1925"/>
                  </a:cubicBezTo>
                  <a:cubicBezTo>
                    <a:pt x="3898" y="868"/>
                    <a:pt x="3031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36"/>
            <p:cNvSpPr/>
            <p:nvPr/>
          </p:nvSpPr>
          <p:spPr>
            <a:xfrm>
              <a:off x="612886" y="708794"/>
              <a:ext cx="96600" cy="95476"/>
            </a:xfrm>
            <a:custGeom>
              <a:avLst/>
              <a:gdLst/>
              <a:ahLst/>
              <a:cxnLst/>
              <a:rect l="l" t="t" r="r" b="b"/>
              <a:pathLst>
                <a:path w="3007" h="2972" extrusionOk="0">
                  <a:moveTo>
                    <a:pt x="1497" y="1"/>
                  </a:moveTo>
                  <a:cubicBezTo>
                    <a:pt x="666" y="1"/>
                    <a:pt x="0" y="666"/>
                    <a:pt x="0" y="1486"/>
                  </a:cubicBezTo>
                  <a:cubicBezTo>
                    <a:pt x="0" y="2306"/>
                    <a:pt x="666" y="2972"/>
                    <a:pt x="1497" y="2972"/>
                  </a:cubicBezTo>
                  <a:cubicBezTo>
                    <a:pt x="2329" y="2972"/>
                    <a:pt x="3007" y="2306"/>
                    <a:pt x="3007" y="1486"/>
                  </a:cubicBezTo>
                  <a:cubicBezTo>
                    <a:pt x="3007" y="666"/>
                    <a:pt x="2329" y="1"/>
                    <a:pt x="14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36"/>
            <p:cNvSpPr/>
            <p:nvPr/>
          </p:nvSpPr>
          <p:spPr>
            <a:xfrm>
              <a:off x="155940" y="709951"/>
              <a:ext cx="95443" cy="93548"/>
            </a:xfrm>
            <a:custGeom>
              <a:avLst/>
              <a:gdLst/>
              <a:ahLst/>
              <a:cxnLst/>
              <a:rect l="l" t="t" r="r" b="b"/>
              <a:pathLst>
                <a:path w="2971" h="2912" extrusionOk="0">
                  <a:moveTo>
                    <a:pt x="1486" y="1"/>
                  </a:moveTo>
                  <a:cubicBezTo>
                    <a:pt x="666" y="1"/>
                    <a:pt x="0" y="654"/>
                    <a:pt x="0" y="1450"/>
                  </a:cubicBezTo>
                  <a:cubicBezTo>
                    <a:pt x="0" y="2258"/>
                    <a:pt x="666" y="2912"/>
                    <a:pt x="1486" y="2912"/>
                  </a:cubicBezTo>
                  <a:cubicBezTo>
                    <a:pt x="2317" y="2912"/>
                    <a:pt x="2971" y="2258"/>
                    <a:pt x="2971" y="1450"/>
                  </a:cubicBezTo>
                  <a:cubicBezTo>
                    <a:pt x="2971" y="654"/>
                    <a:pt x="2294" y="1"/>
                    <a:pt x="1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36"/>
            <p:cNvSpPr/>
            <p:nvPr/>
          </p:nvSpPr>
          <p:spPr>
            <a:xfrm>
              <a:off x="116234" y="4452492"/>
              <a:ext cx="628750" cy="316463"/>
            </a:xfrm>
            <a:custGeom>
              <a:avLst/>
              <a:gdLst/>
              <a:ahLst/>
              <a:cxnLst/>
              <a:rect l="l" t="t" r="r" b="b"/>
              <a:pathLst>
                <a:path w="19572" h="9851" extrusionOk="0">
                  <a:moveTo>
                    <a:pt x="2401" y="0"/>
                  </a:moveTo>
                  <a:lnTo>
                    <a:pt x="0" y="9851"/>
                  </a:lnTo>
                  <a:lnTo>
                    <a:pt x="19572" y="9851"/>
                  </a:lnTo>
                  <a:lnTo>
                    <a:pt x="171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36"/>
            <p:cNvSpPr/>
            <p:nvPr/>
          </p:nvSpPr>
          <p:spPr>
            <a:xfrm>
              <a:off x="116234" y="4496375"/>
              <a:ext cx="628750" cy="272581"/>
            </a:xfrm>
            <a:custGeom>
              <a:avLst/>
              <a:gdLst/>
              <a:ahLst/>
              <a:cxnLst/>
              <a:rect l="l" t="t" r="r" b="b"/>
              <a:pathLst>
                <a:path w="19572" h="8485" extrusionOk="0">
                  <a:moveTo>
                    <a:pt x="17516" y="1"/>
                  </a:moveTo>
                  <a:cubicBezTo>
                    <a:pt x="16530" y="3209"/>
                    <a:pt x="13416" y="5562"/>
                    <a:pt x="9685" y="5562"/>
                  </a:cubicBezTo>
                  <a:cubicBezTo>
                    <a:pt x="6108" y="5562"/>
                    <a:pt x="3054" y="3375"/>
                    <a:pt x="1973" y="357"/>
                  </a:cubicBezTo>
                  <a:lnTo>
                    <a:pt x="0" y="8485"/>
                  </a:lnTo>
                  <a:lnTo>
                    <a:pt x="19572" y="8485"/>
                  </a:lnTo>
                  <a:lnTo>
                    <a:pt x="17516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9" name="Google Shape;2149;p36"/>
          <p:cNvGrpSpPr/>
          <p:nvPr/>
        </p:nvGrpSpPr>
        <p:grpSpPr>
          <a:xfrm>
            <a:off x="7695009" y="-73385"/>
            <a:ext cx="2051888" cy="4842341"/>
            <a:chOff x="-603366" y="-73385"/>
            <a:chExt cx="2051888" cy="4842341"/>
          </a:xfrm>
        </p:grpSpPr>
        <p:sp>
          <p:nvSpPr>
            <p:cNvPr id="2150" name="Google Shape;2150;p36"/>
            <p:cNvSpPr/>
            <p:nvPr/>
          </p:nvSpPr>
          <p:spPr>
            <a:xfrm>
              <a:off x="-603366" y="-15335"/>
              <a:ext cx="841418" cy="953213"/>
            </a:xfrm>
            <a:custGeom>
              <a:avLst/>
              <a:gdLst/>
              <a:ahLst/>
              <a:cxnLst/>
              <a:rect l="l" t="t" r="r" b="b"/>
              <a:pathLst>
                <a:path w="26192" h="29672" extrusionOk="0">
                  <a:moveTo>
                    <a:pt x="1" y="0"/>
                  </a:moveTo>
                  <a:cubicBezTo>
                    <a:pt x="1" y="7415"/>
                    <a:pt x="5907" y="13618"/>
                    <a:pt x="14308" y="19963"/>
                  </a:cubicBezTo>
                  <a:cubicBezTo>
                    <a:pt x="18360" y="23017"/>
                    <a:pt x="23315" y="26582"/>
                    <a:pt x="26191" y="29672"/>
                  </a:cubicBezTo>
                  <a:lnTo>
                    <a:pt x="2619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36"/>
            <p:cNvSpPr/>
            <p:nvPr/>
          </p:nvSpPr>
          <p:spPr>
            <a:xfrm>
              <a:off x="-602981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" y="1"/>
                  </a:moveTo>
                  <a:cubicBezTo>
                    <a:pt x="2663" y="14534"/>
                    <a:pt x="19727" y="19596"/>
                    <a:pt x="28199" y="27759"/>
                  </a:cubicBezTo>
                  <a:lnTo>
                    <a:pt x="28199" y="1189"/>
                  </a:lnTo>
                  <a:cubicBezTo>
                    <a:pt x="28199" y="536"/>
                    <a:pt x="27439" y="1"/>
                    <a:pt x="2650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36"/>
            <p:cNvSpPr/>
            <p:nvPr/>
          </p:nvSpPr>
          <p:spPr>
            <a:xfrm>
              <a:off x="-602595" y="-73000"/>
              <a:ext cx="905925" cy="891405"/>
            </a:xfrm>
            <a:custGeom>
              <a:avLst/>
              <a:gdLst/>
              <a:ahLst/>
              <a:cxnLst/>
              <a:rect l="l" t="t" r="r" b="b"/>
              <a:pathLst>
                <a:path w="28200" h="27748" extrusionOk="0">
                  <a:moveTo>
                    <a:pt x="1" y="1"/>
                  </a:moveTo>
                  <a:cubicBezTo>
                    <a:pt x="2663" y="14522"/>
                    <a:pt x="19727" y="19584"/>
                    <a:pt x="28199" y="27747"/>
                  </a:cubicBezTo>
                  <a:lnTo>
                    <a:pt x="28199" y="17029"/>
                  </a:lnTo>
                  <a:cubicBezTo>
                    <a:pt x="26822" y="17390"/>
                    <a:pt x="25355" y="17565"/>
                    <a:pt x="23842" y="17565"/>
                  </a:cubicBezTo>
                  <a:cubicBezTo>
                    <a:pt x="17739" y="17565"/>
                    <a:pt x="10884" y="14720"/>
                    <a:pt x="6180" y="9769"/>
                  </a:cubicBezTo>
                  <a:cubicBezTo>
                    <a:pt x="3209" y="6631"/>
                    <a:pt x="1605" y="3185"/>
                    <a:pt x="1344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36"/>
            <p:cNvSpPr/>
            <p:nvPr/>
          </p:nvSpPr>
          <p:spPr>
            <a:xfrm>
              <a:off x="-524724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" y="1"/>
                  </a:moveTo>
                  <a:cubicBezTo>
                    <a:pt x="120" y="1759"/>
                    <a:pt x="690" y="3589"/>
                    <a:pt x="1724" y="5384"/>
                  </a:cubicBezTo>
                  <a:cubicBezTo>
                    <a:pt x="4683" y="10493"/>
                    <a:pt x="10731" y="13975"/>
                    <a:pt x="16922" y="14641"/>
                  </a:cubicBezTo>
                  <a:cubicBezTo>
                    <a:pt x="11587" y="13452"/>
                    <a:pt x="6655" y="10244"/>
                    <a:pt x="4077" y="5776"/>
                  </a:cubicBezTo>
                  <a:cubicBezTo>
                    <a:pt x="2960" y="3839"/>
                    <a:pt x="2389" y="1878"/>
                    <a:pt x="2330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36"/>
            <p:cNvSpPr/>
            <p:nvPr/>
          </p:nvSpPr>
          <p:spPr>
            <a:xfrm>
              <a:off x="-149087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4070" y="0"/>
                  </a:moveTo>
                  <a:cubicBezTo>
                    <a:pt x="11836" y="3411"/>
                    <a:pt x="7844" y="5680"/>
                    <a:pt x="3292" y="5680"/>
                  </a:cubicBezTo>
                  <a:cubicBezTo>
                    <a:pt x="2152" y="5680"/>
                    <a:pt x="1058" y="5526"/>
                    <a:pt x="1" y="5264"/>
                  </a:cubicBezTo>
                  <a:lnTo>
                    <a:pt x="1" y="5264"/>
                  </a:lnTo>
                  <a:cubicBezTo>
                    <a:pt x="1771" y="6144"/>
                    <a:pt x="3768" y="6643"/>
                    <a:pt x="5907" y="6643"/>
                  </a:cubicBezTo>
                  <a:cubicBezTo>
                    <a:pt x="9020" y="6643"/>
                    <a:pt x="11872" y="5573"/>
                    <a:pt x="14070" y="3827"/>
                  </a:cubicBezTo>
                  <a:lnTo>
                    <a:pt x="14070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36"/>
            <p:cNvSpPr/>
            <p:nvPr/>
          </p:nvSpPr>
          <p:spPr>
            <a:xfrm>
              <a:off x="28821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0" y="0"/>
                  </a:moveTo>
                  <a:lnTo>
                    <a:pt x="0" y="0"/>
                  </a:lnTo>
                  <a:cubicBezTo>
                    <a:pt x="1402" y="488"/>
                    <a:pt x="4611" y="1913"/>
                    <a:pt x="8532" y="5752"/>
                  </a:cubicBezTo>
                  <a:lnTo>
                    <a:pt x="8532" y="1201"/>
                  </a:lnTo>
                  <a:cubicBezTo>
                    <a:pt x="8506" y="1201"/>
                    <a:pt x="8479" y="1201"/>
                    <a:pt x="8453" y="1201"/>
                  </a:cubicBezTo>
                  <a:cubicBezTo>
                    <a:pt x="4858" y="1201"/>
                    <a:pt x="1475" y="401"/>
                    <a:pt x="0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36"/>
            <p:cNvSpPr/>
            <p:nvPr/>
          </p:nvSpPr>
          <p:spPr>
            <a:xfrm>
              <a:off x="-406376" y="-73000"/>
              <a:ext cx="709320" cy="334453"/>
            </a:xfrm>
            <a:custGeom>
              <a:avLst/>
              <a:gdLst/>
              <a:ahLst/>
              <a:cxnLst/>
              <a:rect l="l" t="t" r="r" b="b"/>
              <a:pathLst>
                <a:path w="22080" h="10411" extrusionOk="0">
                  <a:moveTo>
                    <a:pt x="1" y="1"/>
                  </a:moveTo>
                  <a:cubicBezTo>
                    <a:pt x="286" y="5788"/>
                    <a:pt x="5395" y="10410"/>
                    <a:pt x="11634" y="10410"/>
                  </a:cubicBezTo>
                  <a:cubicBezTo>
                    <a:pt x="16209" y="10410"/>
                    <a:pt x="20154" y="7939"/>
                    <a:pt x="22079" y="4350"/>
                  </a:cubicBezTo>
                  <a:lnTo>
                    <a:pt x="22079" y="1177"/>
                  </a:lnTo>
                  <a:cubicBezTo>
                    <a:pt x="22079" y="797"/>
                    <a:pt x="21806" y="452"/>
                    <a:pt x="21402" y="227"/>
                  </a:cubicBezTo>
                  <a:cubicBezTo>
                    <a:pt x="20867" y="5859"/>
                    <a:pt x="16637" y="10256"/>
                    <a:pt x="11515" y="10256"/>
                  </a:cubicBezTo>
                  <a:cubicBezTo>
                    <a:pt x="6299" y="10256"/>
                    <a:pt x="2033" y="5740"/>
                    <a:pt x="1593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36"/>
            <p:cNvSpPr/>
            <p:nvPr/>
          </p:nvSpPr>
          <p:spPr>
            <a:xfrm>
              <a:off x="606782" y="-15335"/>
              <a:ext cx="841739" cy="953213"/>
            </a:xfrm>
            <a:custGeom>
              <a:avLst/>
              <a:gdLst/>
              <a:ahLst/>
              <a:cxnLst/>
              <a:rect l="l" t="t" r="r" b="b"/>
              <a:pathLst>
                <a:path w="26202" h="29672" extrusionOk="0">
                  <a:moveTo>
                    <a:pt x="0" y="0"/>
                  </a:moveTo>
                  <a:lnTo>
                    <a:pt x="0" y="29672"/>
                  </a:lnTo>
                  <a:cubicBezTo>
                    <a:pt x="2864" y="26582"/>
                    <a:pt x="7831" y="23017"/>
                    <a:pt x="11883" y="19963"/>
                  </a:cubicBezTo>
                  <a:cubicBezTo>
                    <a:pt x="20272" y="13618"/>
                    <a:pt x="26202" y="7415"/>
                    <a:pt x="261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36"/>
            <p:cNvSpPr/>
            <p:nvPr/>
          </p:nvSpPr>
          <p:spPr>
            <a:xfrm>
              <a:off x="542243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688" y="1"/>
                  </a:moveTo>
                  <a:cubicBezTo>
                    <a:pt x="761" y="1"/>
                    <a:pt x="1" y="536"/>
                    <a:pt x="1" y="1189"/>
                  </a:cubicBezTo>
                  <a:lnTo>
                    <a:pt x="1" y="27759"/>
                  </a:lnTo>
                  <a:cubicBezTo>
                    <a:pt x="8473" y="19596"/>
                    <a:pt x="25537" y="14534"/>
                    <a:pt x="2819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36"/>
            <p:cNvSpPr/>
            <p:nvPr/>
          </p:nvSpPr>
          <p:spPr>
            <a:xfrm>
              <a:off x="541858" y="-73000"/>
              <a:ext cx="905540" cy="891405"/>
            </a:xfrm>
            <a:custGeom>
              <a:avLst/>
              <a:gdLst/>
              <a:ahLst/>
              <a:cxnLst/>
              <a:rect l="l" t="t" r="r" b="b"/>
              <a:pathLst>
                <a:path w="28188" h="27748" extrusionOk="0">
                  <a:moveTo>
                    <a:pt x="26856" y="1"/>
                  </a:moveTo>
                  <a:cubicBezTo>
                    <a:pt x="26583" y="3185"/>
                    <a:pt x="24979" y="6631"/>
                    <a:pt x="22008" y="9769"/>
                  </a:cubicBezTo>
                  <a:cubicBezTo>
                    <a:pt x="17314" y="14720"/>
                    <a:pt x="10453" y="17565"/>
                    <a:pt x="4354" y="17565"/>
                  </a:cubicBezTo>
                  <a:cubicBezTo>
                    <a:pt x="2841" y="17565"/>
                    <a:pt x="1375" y="17390"/>
                    <a:pt x="1" y="17029"/>
                  </a:cubicBezTo>
                  <a:lnTo>
                    <a:pt x="1" y="27747"/>
                  </a:lnTo>
                  <a:cubicBezTo>
                    <a:pt x="8462" y="19584"/>
                    <a:pt x="25537" y="14522"/>
                    <a:pt x="28187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36"/>
            <p:cNvSpPr/>
            <p:nvPr/>
          </p:nvSpPr>
          <p:spPr>
            <a:xfrm>
              <a:off x="826260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4581" y="1"/>
                  </a:moveTo>
                  <a:cubicBezTo>
                    <a:pt x="14522" y="1878"/>
                    <a:pt x="13963" y="3839"/>
                    <a:pt x="12846" y="5776"/>
                  </a:cubicBezTo>
                  <a:cubicBezTo>
                    <a:pt x="10268" y="10244"/>
                    <a:pt x="5336" y="13452"/>
                    <a:pt x="1" y="14641"/>
                  </a:cubicBezTo>
                  <a:cubicBezTo>
                    <a:pt x="6192" y="13975"/>
                    <a:pt x="12240" y="10493"/>
                    <a:pt x="15199" y="5384"/>
                  </a:cubicBezTo>
                  <a:cubicBezTo>
                    <a:pt x="16233" y="3589"/>
                    <a:pt x="16803" y="1759"/>
                    <a:pt x="16922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36"/>
            <p:cNvSpPr/>
            <p:nvPr/>
          </p:nvSpPr>
          <p:spPr>
            <a:xfrm>
              <a:off x="542243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" y="0"/>
                  </a:moveTo>
                  <a:lnTo>
                    <a:pt x="1" y="3827"/>
                  </a:lnTo>
                  <a:cubicBezTo>
                    <a:pt x="2199" y="5573"/>
                    <a:pt x="5051" y="6643"/>
                    <a:pt x="8153" y="6643"/>
                  </a:cubicBezTo>
                  <a:cubicBezTo>
                    <a:pt x="10291" y="6643"/>
                    <a:pt x="12300" y="6144"/>
                    <a:pt x="14070" y="5264"/>
                  </a:cubicBezTo>
                  <a:lnTo>
                    <a:pt x="14070" y="5264"/>
                  </a:lnTo>
                  <a:cubicBezTo>
                    <a:pt x="13013" y="5526"/>
                    <a:pt x="11919" y="5680"/>
                    <a:pt x="10767" y="5680"/>
                  </a:cubicBezTo>
                  <a:cubicBezTo>
                    <a:pt x="6227" y="5680"/>
                    <a:pt x="2235" y="3411"/>
                    <a:pt x="1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36"/>
            <p:cNvSpPr/>
            <p:nvPr/>
          </p:nvSpPr>
          <p:spPr>
            <a:xfrm>
              <a:off x="542243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8533" y="0"/>
                  </a:moveTo>
                  <a:lnTo>
                    <a:pt x="8533" y="0"/>
                  </a:lnTo>
                  <a:cubicBezTo>
                    <a:pt x="7058" y="401"/>
                    <a:pt x="3675" y="1201"/>
                    <a:pt x="80" y="1201"/>
                  </a:cubicBezTo>
                  <a:cubicBezTo>
                    <a:pt x="54" y="1201"/>
                    <a:pt x="27" y="1201"/>
                    <a:pt x="1" y="1201"/>
                  </a:cubicBezTo>
                  <a:lnTo>
                    <a:pt x="1" y="5752"/>
                  </a:lnTo>
                  <a:cubicBezTo>
                    <a:pt x="3922" y="1913"/>
                    <a:pt x="7131" y="488"/>
                    <a:pt x="8533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36"/>
            <p:cNvSpPr/>
            <p:nvPr/>
          </p:nvSpPr>
          <p:spPr>
            <a:xfrm>
              <a:off x="541858" y="-73000"/>
              <a:ext cx="708935" cy="334453"/>
            </a:xfrm>
            <a:custGeom>
              <a:avLst/>
              <a:gdLst/>
              <a:ahLst/>
              <a:cxnLst/>
              <a:rect l="l" t="t" r="r" b="b"/>
              <a:pathLst>
                <a:path w="22068" h="10411" extrusionOk="0">
                  <a:moveTo>
                    <a:pt x="20487" y="1"/>
                  </a:moveTo>
                  <a:cubicBezTo>
                    <a:pt x="20036" y="5740"/>
                    <a:pt x="15770" y="10256"/>
                    <a:pt x="10565" y="10256"/>
                  </a:cubicBezTo>
                  <a:cubicBezTo>
                    <a:pt x="5431" y="10256"/>
                    <a:pt x="1201" y="5859"/>
                    <a:pt x="666" y="227"/>
                  </a:cubicBezTo>
                  <a:cubicBezTo>
                    <a:pt x="262" y="452"/>
                    <a:pt x="1" y="797"/>
                    <a:pt x="1" y="1177"/>
                  </a:cubicBezTo>
                  <a:lnTo>
                    <a:pt x="1" y="4350"/>
                  </a:lnTo>
                  <a:cubicBezTo>
                    <a:pt x="1914" y="7939"/>
                    <a:pt x="5871" y="10410"/>
                    <a:pt x="10446" y="10410"/>
                  </a:cubicBezTo>
                  <a:cubicBezTo>
                    <a:pt x="16697" y="10410"/>
                    <a:pt x="21806" y="5788"/>
                    <a:pt x="22068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36"/>
            <p:cNvSpPr/>
            <p:nvPr/>
          </p:nvSpPr>
          <p:spPr>
            <a:xfrm>
              <a:off x="228832" y="43454"/>
              <a:ext cx="403554" cy="4505692"/>
            </a:xfrm>
            <a:custGeom>
              <a:avLst/>
              <a:gdLst/>
              <a:ahLst/>
              <a:cxnLst/>
              <a:rect l="l" t="t" r="r" b="b"/>
              <a:pathLst>
                <a:path w="12562" h="140255" extrusionOk="0">
                  <a:moveTo>
                    <a:pt x="1" y="0"/>
                  </a:moveTo>
                  <a:lnTo>
                    <a:pt x="2722" y="140254"/>
                  </a:lnTo>
                  <a:lnTo>
                    <a:pt x="9852" y="140254"/>
                  </a:lnTo>
                  <a:lnTo>
                    <a:pt x="1256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36"/>
            <p:cNvSpPr/>
            <p:nvPr/>
          </p:nvSpPr>
          <p:spPr>
            <a:xfrm>
              <a:off x="266643" y="1518087"/>
              <a:ext cx="337088" cy="2164486"/>
            </a:xfrm>
            <a:custGeom>
              <a:avLst/>
              <a:gdLst/>
              <a:ahLst/>
              <a:cxnLst/>
              <a:rect l="l" t="t" r="r" b="b"/>
              <a:pathLst>
                <a:path w="10493" h="67377" extrusionOk="0">
                  <a:moveTo>
                    <a:pt x="10493" y="1"/>
                  </a:moveTo>
                  <a:lnTo>
                    <a:pt x="0" y="14403"/>
                  </a:lnTo>
                  <a:lnTo>
                    <a:pt x="1022" y="67377"/>
                  </a:lnTo>
                  <a:lnTo>
                    <a:pt x="9412" y="55874"/>
                  </a:lnTo>
                  <a:lnTo>
                    <a:pt x="10493" y="1"/>
                  </a:ln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36"/>
            <p:cNvSpPr/>
            <p:nvPr/>
          </p:nvSpPr>
          <p:spPr>
            <a:xfrm>
              <a:off x="228832" y="43068"/>
              <a:ext cx="403169" cy="1418929"/>
            </a:xfrm>
            <a:custGeom>
              <a:avLst/>
              <a:gdLst/>
              <a:ahLst/>
              <a:cxnLst/>
              <a:rect l="l" t="t" r="r" b="b"/>
              <a:pathLst>
                <a:path w="12550" h="44169" extrusionOk="0">
                  <a:moveTo>
                    <a:pt x="1" y="0"/>
                  </a:moveTo>
                  <a:lnTo>
                    <a:pt x="845" y="44169"/>
                  </a:lnTo>
                  <a:cubicBezTo>
                    <a:pt x="1451" y="33593"/>
                    <a:pt x="4291" y="28745"/>
                    <a:pt x="6477" y="28745"/>
                  </a:cubicBezTo>
                  <a:cubicBezTo>
                    <a:pt x="8485" y="28745"/>
                    <a:pt x="10933" y="33700"/>
                    <a:pt x="11729" y="42291"/>
                  </a:cubicBezTo>
                  <a:lnTo>
                    <a:pt x="12549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36"/>
            <p:cNvSpPr/>
            <p:nvPr/>
          </p:nvSpPr>
          <p:spPr>
            <a:xfrm>
              <a:off x="303297" y="3896333"/>
              <a:ext cx="253884" cy="652427"/>
            </a:xfrm>
            <a:custGeom>
              <a:avLst/>
              <a:gdLst/>
              <a:ahLst/>
              <a:cxnLst/>
              <a:rect l="l" t="t" r="r" b="b"/>
              <a:pathLst>
                <a:path w="7903" h="20309" extrusionOk="0">
                  <a:moveTo>
                    <a:pt x="0" y="0"/>
                  </a:moveTo>
                  <a:lnTo>
                    <a:pt x="380" y="20308"/>
                  </a:lnTo>
                  <a:lnTo>
                    <a:pt x="7534" y="20308"/>
                  </a:lnTo>
                  <a:lnTo>
                    <a:pt x="7902" y="1367"/>
                  </a:lnTo>
                  <a:lnTo>
                    <a:pt x="7902" y="1367"/>
                  </a:lnTo>
                  <a:cubicBezTo>
                    <a:pt x="6785" y="4789"/>
                    <a:pt x="5514" y="6702"/>
                    <a:pt x="4159" y="6702"/>
                  </a:cubicBezTo>
                  <a:cubicBezTo>
                    <a:pt x="2638" y="6702"/>
                    <a:pt x="1212" y="4266"/>
                    <a:pt x="0" y="0"/>
                  </a:cubicBezTo>
                  <a:close/>
                </a:path>
              </a:pathLst>
            </a:custGeom>
            <a:solidFill>
              <a:srgbClr val="F1D5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36"/>
            <p:cNvSpPr/>
            <p:nvPr/>
          </p:nvSpPr>
          <p:spPr>
            <a:xfrm>
              <a:off x="94838" y="113293"/>
              <a:ext cx="671894" cy="648989"/>
            </a:xfrm>
            <a:custGeom>
              <a:avLst/>
              <a:gdLst/>
              <a:ahLst/>
              <a:cxnLst/>
              <a:rect l="l" t="t" r="r" b="b"/>
              <a:pathLst>
                <a:path w="20915" h="20202" extrusionOk="0">
                  <a:moveTo>
                    <a:pt x="1" y="1"/>
                  </a:moveTo>
                  <a:lnTo>
                    <a:pt x="2912" y="20202"/>
                  </a:lnTo>
                  <a:lnTo>
                    <a:pt x="18004" y="20202"/>
                  </a:lnTo>
                  <a:lnTo>
                    <a:pt x="2091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36"/>
            <p:cNvSpPr/>
            <p:nvPr/>
          </p:nvSpPr>
          <p:spPr>
            <a:xfrm>
              <a:off x="94838" y="113293"/>
              <a:ext cx="671894" cy="561963"/>
            </a:xfrm>
            <a:custGeom>
              <a:avLst/>
              <a:gdLst/>
              <a:ahLst/>
              <a:cxnLst/>
              <a:rect l="l" t="t" r="r" b="b"/>
              <a:pathLst>
                <a:path w="20915" h="17493" extrusionOk="0">
                  <a:moveTo>
                    <a:pt x="1" y="1"/>
                  </a:moveTo>
                  <a:lnTo>
                    <a:pt x="2520" y="17492"/>
                  </a:lnTo>
                  <a:cubicBezTo>
                    <a:pt x="3637" y="15448"/>
                    <a:pt x="7048" y="13951"/>
                    <a:pt x="11088" y="13951"/>
                  </a:cubicBezTo>
                  <a:cubicBezTo>
                    <a:pt x="14213" y="13951"/>
                    <a:pt x="16970" y="14842"/>
                    <a:pt x="18574" y="16197"/>
                  </a:cubicBezTo>
                  <a:lnTo>
                    <a:pt x="2091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36"/>
            <p:cNvSpPr/>
            <p:nvPr/>
          </p:nvSpPr>
          <p:spPr>
            <a:xfrm>
              <a:off x="188772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36"/>
            <p:cNvSpPr/>
            <p:nvPr/>
          </p:nvSpPr>
          <p:spPr>
            <a:xfrm>
              <a:off x="188397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36"/>
            <p:cNvSpPr/>
            <p:nvPr/>
          </p:nvSpPr>
          <p:spPr>
            <a:xfrm>
              <a:off x="12423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36"/>
            <p:cNvSpPr/>
            <p:nvPr/>
          </p:nvSpPr>
          <p:spPr>
            <a:xfrm>
              <a:off x="-5938" y="6413"/>
              <a:ext cx="873093" cy="512330"/>
            </a:xfrm>
            <a:custGeom>
              <a:avLst/>
              <a:gdLst/>
              <a:ahLst/>
              <a:cxnLst/>
              <a:rect l="l" t="t" r="r" b="b"/>
              <a:pathLst>
                <a:path w="27178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23838" y="15947"/>
                  </a:lnTo>
                  <a:lnTo>
                    <a:pt x="2717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36"/>
            <p:cNvSpPr/>
            <p:nvPr/>
          </p:nvSpPr>
          <p:spPr>
            <a:xfrm>
              <a:off x="12368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36"/>
            <p:cNvSpPr/>
            <p:nvPr/>
          </p:nvSpPr>
          <p:spPr>
            <a:xfrm>
              <a:off x="-5938" y="6413"/>
              <a:ext cx="873832" cy="512330"/>
            </a:xfrm>
            <a:custGeom>
              <a:avLst/>
              <a:gdLst/>
              <a:ahLst/>
              <a:cxnLst/>
              <a:rect l="l" t="t" r="r" b="b"/>
              <a:pathLst>
                <a:path w="27201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3566" y="15947"/>
                  </a:lnTo>
                  <a:cubicBezTo>
                    <a:pt x="3649" y="8461"/>
                    <a:pt x="8105" y="4813"/>
                    <a:pt x="13607" y="4813"/>
                  </a:cubicBezTo>
                  <a:cubicBezTo>
                    <a:pt x="19097" y="4813"/>
                    <a:pt x="23553" y="8437"/>
                    <a:pt x="23648" y="15947"/>
                  </a:cubicBezTo>
                  <a:lnTo>
                    <a:pt x="23850" y="15947"/>
                  </a:lnTo>
                  <a:lnTo>
                    <a:pt x="27201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36"/>
            <p:cNvSpPr/>
            <p:nvPr/>
          </p:nvSpPr>
          <p:spPr>
            <a:xfrm>
              <a:off x="-41436" y="-15335"/>
              <a:ext cx="944475" cy="63768"/>
            </a:xfrm>
            <a:custGeom>
              <a:avLst/>
              <a:gdLst/>
              <a:ahLst/>
              <a:cxnLst/>
              <a:rect l="l" t="t" r="r" b="b"/>
              <a:pathLst>
                <a:path w="29400" h="1985" extrusionOk="0">
                  <a:moveTo>
                    <a:pt x="262" y="0"/>
                  </a:moveTo>
                  <a:cubicBezTo>
                    <a:pt x="120" y="0"/>
                    <a:pt x="1" y="119"/>
                    <a:pt x="1" y="250"/>
                  </a:cubicBezTo>
                  <a:lnTo>
                    <a:pt x="1" y="1735"/>
                  </a:lnTo>
                  <a:cubicBezTo>
                    <a:pt x="1" y="1866"/>
                    <a:pt x="120" y="1985"/>
                    <a:pt x="262" y="1985"/>
                  </a:cubicBezTo>
                  <a:lnTo>
                    <a:pt x="29150" y="1985"/>
                  </a:lnTo>
                  <a:cubicBezTo>
                    <a:pt x="29280" y="1985"/>
                    <a:pt x="29399" y="1866"/>
                    <a:pt x="29399" y="1735"/>
                  </a:cubicBezTo>
                  <a:lnTo>
                    <a:pt x="29399" y="250"/>
                  </a:lnTo>
                  <a:cubicBezTo>
                    <a:pt x="29387" y="107"/>
                    <a:pt x="29280" y="0"/>
                    <a:pt x="291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36"/>
            <p:cNvSpPr/>
            <p:nvPr/>
          </p:nvSpPr>
          <p:spPr>
            <a:xfrm>
              <a:off x="141420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68" y="0"/>
                    <a:pt x="1" y="868"/>
                    <a:pt x="1" y="1925"/>
                  </a:cubicBezTo>
                  <a:cubicBezTo>
                    <a:pt x="1" y="2995"/>
                    <a:pt x="868" y="3862"/>
                    <a:pt x="1949" y="3862"/>
                  </a:cubicBezTo>
                  <a:cubicBezTo>
                    <a:pt x="3019" y="3862"/>
                    <a:pt x="3898" y="2995"/>
                    <a:pt x="3898" y="1925"/>
                  </a:cubicBezTo>
                  <a:cubicBezTo>
                    <a:pt x="3898" y="868"/>
                    <a:pt x="3019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36"/>
            <p:cNvSpPr/>
            <p:nvPr/>
          </p:nvSpPr>
          <p:spPr>
            <a:xfrm>
              <a:off x="598366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80" y="0"/>
                    <a:pt x="1" y="868"/>
                    <a:pt x="1" y="1925"/>
                  </a:cubicBezTo>
                  <a:cubicBezTo>
                    <a:pt x="1" y="2995"/>
                    <a:pt x="880" y="3862"/>
                    <a:pt x="1949" y="3862"/>
                  </a:cubicBezTo>
                  <a:cubicBezTo>
                    <a:pt x="3031" y="3862"/>
                    <a:pt x="3898" y="2995"/>
                    <a:pt x="3898" y="1925"/>
                  </a:cubicBezTo>
                  <a:cubicBezTo>
                    <a:pt x="3898" y="868"/>
                    <a:pt x="3031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36"/>
            <p:cNvSpPr/>
            <p:nvPr/>
          </p:nvSpPr>
          <p:spPr>
            <a:xfrm>
              <a:off x="612886" y="708794"/>
              <a:ext cx="96600" cy="95476"/>
            </a:xfrm>
            <a:custGeom>
              <a:avLst/>
              <a:gdLst/>
              <a:ahLst/>
              <a:cxnLst/>
              <a:rect l="l" t="t" r="r" b="b"/>
              <a:pathLst>
                <a:path w="3007" h="2972" extrusionOk="0">
                  <a:moveTo>
                    <a:pt x="1497" y="1"/>
                  </a:moveTo>
                  <a:cubicBezTo>
                    <a:pt x="666" y="1"/>
                    <a:pt x="0" y="666"/>
                    <a:pt x="0" y="1486"/>
                  </a:cubicBezTo>
                  <a:cubicBezTo>
                    <a:pt x="0" y="2306"/>
                    <a:pt x="666" y="2972"/>
                    <a:pt x="1497" y="2972"/>
                  </a:cubicBezTo>
                  <a:cubicBezTo>
                    <a:pt x="2329" y="2972"/>
                    <a:pt x="3007" y="2306"/>
                    <a:pt x="3007" y="1486"/>
                  </a:cubicBezTo>
                  <a:cubicBezTo>
                    <a:pt x="3007" y="666"/>
                    <a:pt x="2329" y="1"/>
                    <a:pt x="14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36"/>
            <p:cNvSpPr/>
            <p:nvPr/>
          </p:nvSpPr>
          <p:spPr>
            <a:xfrm>
              <a:off x="155940" y="709951"/>
              <a:ext cx="95443" cy="93548"/>
            </a:xfrm>
            <a:custGeom>
              <a:avLst/>
              <a:gdLst/>
              <a:ahLst/>
              <a:cxnLst/>
              <a:rect l="l" t="t" r="r" b="b"/>
              <a:pathLst>
                <a:path w="2971" h="2912" extrusionOk="0">
                  <a:moveTo>
                    <a:pt x="1486" y="1"/>
                  </a:moveTo>
                  <a:cubicBezTo>
                    <a:pt x="666" y="1"/>
                    <a:pt x="0" y="654"/>
                    <a:pt x="0" y="1450"/>
                  </a:cubicBezTo>
                  <a:cubicBezTo>
                    <a:pt x="0" y="2258"/>
                    <a:pt x="666" y="2912"/>
                    <a:pt x="1486" y="2912"/>
                  </a:cubicBezTo>
                  <a:cubicBezTo>
                    <a:pt x="2317" y="2912"/>
                    <a:pt x="2971" y="2258"/>
                    <a:pt x="2971" y="1450"/>
                  </a:cubicBezTo>
                  <a:cubicBezTo>
                    <a:pt x="2971" y="654"/>
                    <a:pt x="2294" y="1"/>
                    <a:pt x="1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36"/>
            <p:cNvSpPr/>
            <p:nvPr/>
          </p:nvSpPr>
          <p:spPr>
            <a:xfrm>
              <a:off x="116234" y="4452492"/>
              <a:ext cx="628750" cy="316463"/>
            </a:xfrm>
            <a:custGeom>
              <a:avLst/>
              <a:gdLst/>
              <a:ahLst/>
              <a:cxnLst/>
              <a:rect l="l" t="t" r="r" b="b"/>
              <a:pathLst>
                <a:path w="19572" h="9851" extrusionOk="0">
                  <a:moveTo>
                    <a:pt x="2401" y="0"/>
                  </a:moveTo>
                  <a:lnTo>
                    <a:pt x="0" y="9851"/>
                  </a:lnTo>
                  <a:lnTo>
                    <a:pt x="19572" y="9851"/>
                  </a:lnTo>
                  <a:lnTo>
                    <a:pt x="171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36"/>
            <p:cNvSpPr/>
            <p:nvPr/>
          </p:nvSpPr>
          <p:spPr>
            <a:xfrm>
              <a:off x="116234" y="4496375"/>
              <a:ext cx="628750" cy="272581"/>
            </a:xfrm>
            <a:custGeom>
              <a:avLst/>
              <a:gdLst/>
              <a:ahLst/>
              <a:cxnLst/>
              <a:rect l="l" t="t" r="r" b="b"/>
              <a:pathLst>
                <a:path w="19572" h="8485" extrusionOk="0">
                  <a:moveTo>
                    <a:pt x="17516" y="1"/>
                  </a:moveTo>
                  <a:cubicBezTo>
                    <a:pt x="16530" y="3209"/>
                    <a:pt x="13416" y="5562"/>
                    <a:pt x="9685" y="5562"/>
                  </a:cubicBezTo>
                  <a:cubicBezTo>
                    <a:pt x="6108" y="5562"/>
                    <a:pt x="3054" y="3375"/>
                    <a:pt x="1973" y="357"/>
                  </a:cubicBezTo>
                  <a:lnTo>
                    <a:pt x="0" y="8485"/>
                  </a:lnTo>
                  <a:lnTo>
                    <a:pt x="19572" y="8485"/>
                  </a:lnTo>
                  <a:lnTo>
                    <a:pt x="17516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TITLE_1">
    <p:spTree>
      <p:nvGrpSpPr>
        <p:cNvPr id="1" name="Shape 2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4" name="Google Shape;2184;p37"/>
          <p:cNvPicPr preferRelativeResize="0"/>
          <p:nvPr/>
        </p:nvPicPr>
        <p:blipFill rotWithShape="1">
          <a:blip r:embed="rId2">
            <a:alphaModFix amt="37000"/>
          </a:blip>
          <a:srcRect l="970" t="-1512" r="961"/>
          <a:stretch/>
        </p:blipFill>
        <p:spPr>
          <a:xfrm>
            <a:off x="-72512" y="-73375"/>
            <a:ext cx="9289015" cy="47000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185" name="Google Shape;2185;p37"/>
          <p:cNvGrpSpPr/>
          <p:nvPr/>
        </p:nvGrpSpPr>
        <p:grpSpPr>
          <a:xfrm>
            <a:off x="-14600" y="4637628"/>
            <a:ext cx="9166740" cy="505800"/>
            <a:chOff x="-14596" y="4446795"/>
            <a:chExt cx="9166740" cy="696695"/>
          </a:xfrm>
        </p:grpSpPr>
        <p:sp>
          <p:nvSpPr>
            <p:cNvPr id="2186" name="Google Shape;2186;p37"/>
            <p:cNvSpPr/>
            <p:nvPr/>
          </p:nvSpPr>
          <p:spPr>
            <a:xfrm>
              <a:off x="-14596" y="4446795"/>
              <a:ext cx="9166740" cy="696695"/>
            </a:xfrm>
            <a:custGeom>
              <a:avLst/>
              <a:gdLst/>
              <a:ahLst/>
              <a:cxnLst/>
              <a:rect l="l" t="t" r="r" b="b"/>
              <a:pathLst>
                <a:path w="285346" h="21687" extrusionOk="0">
                  <a:moveTo>
                    <a:pt x="0" y="0"/>
                  </a:moveTo>
                  <a:lnTo>
                    <a:pt x="0" y="21687"/>
                  </a:lnTo>
                  <a:lnTo>
                    <a:pt x="285346" y="21687"/>
                  </a:lnTo>
                  <a:lnTo>
                    <a:pt x="28534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37"/>
            <p:cNvSpPr/>
            <p:nvPr/>
          </p:nvSpPr>
          <p:spPr>
            <a:xfrm>
              <a:off x="1350675" y="4448225"/>
              <a:ext cx="6130325" cy="687800"/>
            </a:xfrm>
            <a:custGeom>
              <a:avLst/>
              <a:gdLst/>
              <a:ahLst/>
              <a:cxnLst/>
              <a:rect l="l" t="t" r="r" b="b"/>
              <a:pathLst>
                <a:path w="245213" h="27512" extrusionOk="0">
                  <a:moveTo>
                    <a:pt x="245213" y="0"/>
                  </a:moveTo>
                  <a:lnTo>
                    <a:pt x="128587" y="0"/>
                  </a:lnTo>
                  <a:lnTo>
                    <a:pt x="0" y="27512"/>
                  </a:lnTo>
                  <a:lnTo>
                    <a:pt x="155800" y="27512"/>
                  </a:lnTo>
                  <a:close/>
                </a:path>
              </a:pathLst>
            </a:custGeom>
            <a:solidFill>
              <a:srgbClr val="F5F5F7">
                <a:alpha val="20000"/>
              </a:srgbClr>
            </a:solidFill>
            <a:ln>
              <a:noFill/>
            </a:ln>
          </p:spPr>
        </p:sp>
      </p:grpSp>
      <p:grpSp>
        <p:nvGrpSpPr>
          <p:cNvPr id="2188" name="Google Shape;2188;p37"/>
          <p:cNvGrpSpPr/>
          <p:nvPr/>
        </p:nvGrpSpPr>
        <p:grpSpPr>
          <a:xfrm>
            <a:off x="-603366" y="-73385"/>
            <a:ext cx="2051888" cy="4842341"/>
            <a:chOff x="-603366" y="-73385"/>
            <a:chExt cx="2051888" cy="4842341"/>
          </a:xfrm>
        </p:grpSpPr>
        <p:sp>
          <p:nvSpPr>
            <p:cNvPr id="2189" name="Google Shape;2189;p37"/>
            <p:cNvSpPr/>
            <p:nvPr/>
          </p:nvSpPr>
          <p:spPr>
            <a:xfrm>
              <a:off x="-603366" y="-15335"/>
              <a:ext cx="841418" cy="953213"/>
            </a:xfrm>
            <a:custGeom>
              <a:avLst/>
              <a:gdLst/>
              <a:ahLst/>
              <a:cxnLst/>
              <a:rect l="l" t="t" r="r" b="b"/>
              <a:pathLst>
                <a:path w="26192" h="29672" extrusionOk="0">
                  <a:moveTo>
                    <a:pt x="1" y="0"/>
                  </a:moveTo>
                  <a:cubicBezTo>
                    <a:pt x="1" y="7415"/>
                    <a:pt x="5907" y="13618"/>
                    <a:pt x="14308" y="19963"/>
                  </a:cubicBezTo>
                  <a:cubicBezTo>
                    <a:pt x="18360" y="23017"/>
                    <a:pt x="23315" y="26582"/>
                    <a:pt x="26191" y="29672"/>
                  </a:cubicBezTo>
                  <a:lnTo>
                    <a:pt x="2619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37"/>
            <p:cNvSpPr/>
            <p:nvPr/>
          </p:nvSpPr>
          <p:spPr>
            <a:xfrm>
              <a:off x="-602981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" y="1"/>
                  </a:moveTo>
                  <a:cubicBezTo>
                    <a:pt x="2663" y="14534"/>
                    <a:pt x="19727" y="19596"/>
                    <a:pt x="28199" y="27759"/>
                  </a:cubicBezTo>
                  <a:lnTo>
                    <a:pt x="28199" y="1189"/>
                  </a:lnTo>
                  <a:cubicBezTo>
                    <a:pt x="28199" y="536"/>
                    <a:pt x="27439" y="1"/>
                    <a:pt x="2650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37"/>
            <p:cNvSpPr/>
            <p:nvPr/>
          </p:nvSpPr>
          <p:spPr>
            <a:xfrm>
              <a:off x="-602595" y="-73000"/>
              <a:ext cx="905925" cy="891405"/>
            </a:xfrm>
            <a:custGeom>
              <a:avLst/>
              <a:gdLst/>
              <a:ahLst/>
              <a:cxnLst/>
              <a:rect l="l" t="t" r="r" b="b"/>
              <a:pathLst>
                <a:path w="28200" h="27748" extrusionOk="0">
                  <a:moveTo>
                    <a:pt x="1" y="1"/>
                  </a:moveTo>
                  <a:cubicBezTo>
                    <a:pt x="2663" y="14522"/>
                    <a:pt x="19727" y="19584"/>
                    <a:pt x="28199" y="27747"/>
                  </a:cubicBezTo>
                  <a:lnTo>
                    <a:pt x="28199" y="17029"/>
                  </a:lnTo>
                  <a:cubicBezTo>
                    <a:pt x="26822" y="17390"/>
                    <a:pt x="25355" y="17565"/>
                    <a:pt x="23842" y="17565"/>
                  </a:cubicBezTo>
                  <a:cubicBezTo>
                    <a:pt x="17739" y="17565"/>
                    <a:pt x="10884" y="14720"/>
                    <a:pt x="6180" y="9769"/>
                  </a:cubicBezTo>
                  <a:cubicBezTo>
                    <a:pt x="3209" y="6631"/>
                    <a:pt x="1605" y="3185"/>
                    <a:pt x="1344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37"/>
            <p:cNvSpPr/>
            <p:nvPr/>
          </p:nvSpPr>
          <p:spPr>
            <a:xfrm>
              <a:off x="-524724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" y="1"/>
                  </a:moveTo>
                  <a:cubicBezTo>
                    <a:pt x="120" y="1759"/>
                    <a:pt x="690" y="3589"/>
                    <a:pt x="1724" y="5384"/>
                  </a:cubicBezTo>
                  <a:cubicBezTo>
                    <a:pt x="4683" y="10493"/>
                    <a:pt x="10731" y="13975"/>
                    <a:pt x="16922" y="14641"/>
                  </a:cubicBezTo>
                  <a:cubicBezTo>
                    <a:pt x="11587" y="13452"/>
                    <a:pt x="6655" y="10244"/>
                    <a:pt x="4077" y="5776"/>
                  </a:cubicBezTo>
                  <a:cubicBezTo>
                    <a:pt x="2960" y="3839"/>
                    <a:pt x="2389" y="1878"/>
                    <a:pt x="2330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37"/>
            <p:cNvSpPr/>
            <p:nvPr/>
          </p:nvSpPr>
          <p:spPr>
            <a:xfrm>
              <a:off x="-149087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4070" y="0"/>
                  </a:moveTo>
                  <a:cubicBezTo>
                    <a:pt x="11836" y="3411"/>
                    <a:pt x="7844" y="5680"/>
                    <a:pt x="3292" y="5680"/>
                  </a:cubicBezTo>
                  <a:cubicBezTo>
                    <a:pt x="2152" y="5680"/>
                    <a:pt x="1058" y="5526"/>
                    <a:pt x="1" y="5264"/>
                  </a:cubicBezTo>
                  <a:lnTo>
                    <a:pt x="1" y="5264"/>
                  </a:lnTo>
                  <a:cubicBezTo>
                    <a:pt x="1771" y="6144"/>
                    <a:pt x="3768" y="6643"/>
                    <a:pt x="5907" y="6643"/>
                  </a:cubicBezTo>
                  <a:cubicBezTo>
                    <a:pt x="9020" y="6643"/>
                    <a:pt x="11872" y="5573"/>
                    <a:pt x="14070" y="3827"/>
                  </a:cubicBezTo>
                  <a:lnTo>
                    <a:pt x="14070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37"/>
            <p:cNvSpPr/>
            <p:nvPr/>
          </p:nvSpPr>
          <p:spPr>
            <a:xfrm>
              <a:off x="28821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0" y="0"/>
                  </a:moveTo>
                  <a:lnTo>
                    <a:pt x="0" y="0"/>
                  </a:lnTo>
                  <a:cubicBezTo>
                    <a:pt x="1402" y="488"/>
                    <a:pt x="4611" y="1913"/>
                    <a:pt x="8532" y="5752"/>
                  </a:cubicBezTo>
                  <a:lnTo>
                    <a:pt x="8532" y="1201"/>
                  </a:lnTo>
                  <a:cubicBezTo>
                    <a:pt x="8506" y="1201"/>
                    <a:pt x="8479" y="1201"/>
                    <a:pt x="8453" y="1201"/>
                  </a:cubicBezTo>
                  <a:cubicBezTo>
                    <a:pt x="4858" y="1201"/>
                    <a:pt x="1475" y="401"/>
                    <a:pt x="0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37"/>
            <p:cNvSpPr/>
            <p:nvPr/>
          </p:nvSpPr>
          <p:spPr>
            <a:xfrm>
              <a:off x="-406376" y="-73000"/>
              <a:ext cx="709320" cy="334453"/>
            </a:xfrm>
            <a:custGeom>
              <a:avLst/>
              <a:gdLst/>
              <a:ahLst/>
              <a:cxnLst/>
              <a:rect l="l" t="t" r="r" b="b"/>
              <a:pathLst>
                <a:path w="22080" h="10411" extrusionOk="0">
                  <a:moveTo>
                    <a:pt x="1" y="1"/>
                  </a:moveTo>
                  <a:cubicBezTo>
                    <a:pt x="286" y="5788"/>
                    <a:pt x="5395" y="10410"/>
                    <a:pt x="11634" y="10410"/>
                  </a:cubicBezTo>
                  <a:cubicBezTo>
                    <a:pt x="16209" y="10410"/>
                    <a:pt x="20154" y="7939"/>
                    <a:pt x="22079" y="4350"/>
                  </a:cubicBezTo>
                  <a:lnTo>
                    <a:pt x="22079" y="1177"/>
                  </a:lnTo>
                  <a:cubicBezTo>
                    <a:pt x="22079" y="797"/>
                    <a:pt x="21806" y="452"/>
                    <a:pt x="21402" y="227"/>
                  </a:cubicBezTo>
                  <a:cubicBezTo>
                    <a:pt x="20867" y="5859"/>
                    <a:pt x="16637" y="10256"/>
                    <a:pt x="11515" y="10256"/>
                  </a:cubicBezTo>
                  <a:cubicBezTo>
                    <a:pt x="6299" y="10256"/>
                    <a:pt x="2033" y="5740"/>
                    <a:pt x="1593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37"/>
            <p:cNvSpPr/>
            <p:nvPr/>
          </p:nvSpPr>
          <p:spPr>
            <a:xfrm>
              <a:off x="606782" y="-15335"/>
              <a:ext cx="841739" cy="953213"/>
            </a:xfrm>
            <a:custGeom>
              <a:avLst/>
              <a:gdLst/>
              <a:ahLst/>
              <a:cxnLst/>
              <a:rect l="l" t="t" r="r" b="b"/>
              <a:pathLst>
                <a:path w="26202" h="29672" extrusionOk="0">
                  <a:moveTo>
                    <a:pt x="0" y="0"/>
                  </a:moveTo>
                  <a:lnTo>
                    <a:pt x="0" y="29672"/>
                  </a:lnTo>
                  <a:cubicBezTo>
                    <a:pt x="2864" y="26582"/>
                    <a:pt x="7831" y="23017"/>
                    <a:pt x="11883" y="19963"/>
                  </a:cubicBezTo>
                  <a:cubicBezTo>
                    <a:pt x="20272" y="13618"/>
                    <a:pt x="26202" y="7415"/>
                    <a:pt x="261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37"/>
            <p:cNvSpPr/>
            <p:nvPr/>
          </p:nvSpPr>
          <p:spPr>
            <a:xfrm>
              <a:off x="542243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688" y="1"/>
                  </a:moveTo>
                  <a:cubicBezTo>
                    <a:pt x="761" y="1"/>
                    <a:pt x="1" y="536"/>
                    <a:pt x="1" y="1189"/>
                  </a:cubicBezTo>
                  <a:lnTo>
                    <a:pt x="1" y="27759"/>
                  </a:lnTo>
                  <a:cubicBezTo>
                    <a:pt x="8473" y="19596"/>
                    <a:pt x="25537" y="14534"/>
                    <a:pt x="2819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" name="Google Shape;2198;p37"/>
            <p:cNvSpPr/>
            <p:nvPr/>
          </p:nvSpPr>
          <p:spPr>
            <a:xfrm>
              <a:off x="541858" y="-73000"/>
              <a:ext cx="905540" cy="891405"/>
            </a:xfrm>
            <a:custGeom>
              <a:avLst/>
              <a:gdLst/>
              <a:ahLst/>
              <a:cxnLst/>
              <a:rect l="l" t="t" r="r" b="b"/>
              <a:pathLst>
                <a:path w="28188" h="27748" extrusionOk="0">
                  <a:moveTo>
                    <a:pt x="26856" y="1"/>
                  </a:moveTo>
                  <a:cubicBezTo>
                    <a:pt x="26583" y="3185"/>
                    <a:pt x="24979" y="6631"/>
                    <a:pt x="22008" y="9769"/>
                  </a:cubicBezTo>
                  <a:cubicBezTo>
                    <a:pt x="17314" y="14720"/>
                    <a:pt x="10453" y="17565"/>
                    <a:pt x="4354" y="17565"/>
                  </a:cubicBezTo>
                  <a:cubicBezTo>
                    <a:pt x="2841" y="17565"/>
                    <a:pt x="1375" y="17390"/>
                    <a:pt x="1" y="17029"/>
                  </a:cubicBezTo>
                  <a:lnTo>
                    <a:pt x="1" y="27747"/>
                  </a:lnTo>
                  <a:cubicBezTo>
                    <a:pt x="8462" y="19584"/>
                    <a:pt x="25537" y="14522"/>
                    <a:pt x="28187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" name="Google Shape;2199;p37"/>
            <p:cNvSpPr/>
            <p:nvPr/>
          </p:nvSpPr>
          <p:spPr>
            <a:xfrm>
              <a:off x="826260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4581" y="1"/>
                  </a:moveTo>
                  <a:cubicBezTo>
                    <a:pt x="14522" y="1878"/>
                    <a:pt x="13963" y="3839"/>
                    <a:pt x="12846" y="5776"/>
                  </a:cubicBezTo>
                  <a:cubicBezTo>
                    <a:pt x="10268" y="10244"/>
                    <a:pt x="5336" y="13452"/>
                    <a:pt x="1" y="14641"/>
                  </a:cubicBezTo>
                  <a:cubicBezTo>
                    <a:pt x="6192" y="13975"/>
                    <a:pt x="12240" y="10493"/>
                    <a:pt x="15199" y="5384"/>
                  </a:cubicBezTo>
                  <a:cubicBezTo>
                    <a:pt x="16233" y="3589"/>
                    <a:pt x="16803" y="1759"/>
                    <a:pt x="16922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37"/>
            <p:cNvSpPr/>
            <p:nvPr/>
          </p:nvSpPr>
          <p:spPr>
            <a:xfrm>
              <a:off x="542243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" y="0"/>
                  </a:moveTo>
                  <a:lnTo>
                    <a:pt x="1" y="3827"/>
                  </a:lnTo>
                  <a:cubicBezTo>
                    <a:pt x="2199" y="5573"/>
                    <a:pt x="5051" y="6643"/>
                    <a:pt x="8153" y="6643"/>
                  </a:cubicBezTo>
                  <a:cubicBezTo>
                    <a:pt x="10291" y="6643"/>
                    <a:pt x="12300" y="6144"/>
                    <a:pt x="14070" y="5264"/>
                  </a:cubicBezTo>
                  <a:lnTo>
                    <a:pt x="14070" y="5264"/>
                  </a:lnTo>
                  <a:cubicBezTo>
                    <a:pt x="13013" y="5526"/>
                    <a:pt x="11919" y="5680"/>
                    <a:pt x="10767" y="5680"/>
                  </a:cubicBezTo>
                  <a:cubicBezTo>
                    <a:pt x="6227" y="5680"/>
                    <a:pt x="2235" y="3411"/>
                    <a:pt x="1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37"/>
            <p:cNvSpPr/>
            <p:nvPr/>
          </p:nvSpPr>
          <p:spPr>
            <a:xfrm>
              <a:off x="542243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8533" y="0"/>
                  </a:moveTo>
                  <a:lnTo>
                    <a:pt x="8533" y="0"/>
                  </a:lnTo>
                  <a:cubicBezTo>
                    <a:pt x="7058" y="401"/>
                    <a:pt x="3675" y="1201"/>
                    <a:pt x="80" y="1201"/>
                  </a:cubicBezTo>
                  <a:cubicBezTo>
                    <a:pt x="54" y="1201"/>
                    <a:pt x="27" y="1201"/>
                    <a:pt x="1" y="1201"/>
                  </a:cubicBezTo>
                  <a:lnTo>
                    <a:pt x="1" y="5752"/>
                  </a:lnTo>
                  <a:cubicBezTo>
                    <a:pt x="3922" y="1913"/>
                    <a:pt x="7131" y="488"/>
                    <a:pt x="8533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37"/>
            <p:cNvSpPr/>
            <p:nvPr/>
          </p:nvSpPr>
          <p:spPr>
            <a:xfrm>
              <a:off x="541858" y="-73000"/>
              <a:ext cx="708935" cy="334453"/>
            </a:xfrm>
            <a:custGeom>
              <a:avLst/>
              <a:gdLst/>
              <a:ahLst/>
              <a:cxnLst/>
              <a:rect l="l" t="t" r="r" b="b"/>
              <a:pathLst>
                <a:path w="22068" h="10411" extrusionOk="0">
                  <a:moveTo>
                    <a:pt x="20487" y="1"/>
                  </a:moveTo>
                  <a:cubicBezTo>
                    <a:pt x="20036" y="5740"/>
                    <a:pt x="15770" y="10256"/>
                    <a:pt x="10565" y="10256"/>
                  </a:cubicBezTo>
                  <a:cubicBezTo>
                    <a:pt x="5431" y="10256"/>
                    <a:pt x="1201" y="5859"/>
                    <a:pt x="666" y="227"/>
                  </a:cubicBezTo>
                  <a:cubicBezTo>
                    <a:pt x="262" y="452"/>
                    <a:pt x="1" y="797"/>
                    <a:pt x="1" y="1177"/>
                  </a:cubicBezTo>
                  <a:lnTo>
                    <a:pt x="1" y="4350"/>
                  </a:lnTo>
                  <a:cubicBezTo>
                    <a:pt x="1914" y="7939"/>
                    <a:pt x="5871" y="10410"/>
                    <a:pt x="10446" y="10410"/>
                  </a:cubicBezTo>
                  <a:cubicBezTo>
                    <a:pt x="16697" y="10410"/>
                    <a:pt x="21806" y="5788"/>
                    <a:pt x="22068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37"/>
            <p:cNvSpPr/>
            <p:nvPr/>
          </p:nvSpPr>
          <p:spPr>
            <a:xfrm>
              <a:off x="228832" y="43454"/>
              <a:ext cx="403554" cy="4505692"/>
            </a:xfrm>
            <a:custGeom>
              <a:avLst/>
              <a:gdLst/>
              <a:ahLst/>
              <a:cxnLst/>
              <a:rect l="l" t="t" r="r" b="b"/>
              <a:pathLst>
                <a:path w="12562" h="140255" extrusionOk="0">
                  <a:moveTo>
                    <a:pt x="1" y="0"/>
                  </a:moveTo>
                  <a:lnTo>
                    <a:pt x="2722" y="140254"/>
                  </a:lnTo>
                  <a:lnTo>
                    <a:pt x="9852" y="140254"/>
                  </a:lnTo>
                  <a:lnTo>
                    <a:pt x="1256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37"/>
            <p:cNvSpPr/>
            <p:nvPr/>
          </p:nvSpPr>
          <p:spPr>
            <a:xfrm>
              <a:off x="266643" y="1518087"/>
              <a:ext cx="337088" cy="2164486"/>
            </a:xfrm>
            <a:custGeom>
              <a:avLst/>
              <a:gdLst/>
              <a:ahLst/>
              <a:cxnLst/>
              <a:rect l="l" t="t" r="r" b="b"/>
              <a:pathLst>
                <a:path w="10493" h="67377" extrusionOk="0">
                  <a:moveTo>
                    <a:pt x="10493" y="1"/>
                  </a:moveTo>
                  <a:lnTo>
                    <a:pt x="0" y="14403"/>
                  </a:lnTo>
                  <a:lnTo>
                    <a:pt x="1022" y="67377"/>
                  </a:lnTo>
                  <a:lnTo>
                    <a:pt x="9412" y="55874"/>
                  </a:lnTo>
                  <a:lnTo>
                    <a:pt x="10493" y="1"/>
                  </a:ln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37"/>
            <p:cNvSpPr/>
            <p:nvPr/>
          </p:nvSpPr>
          <p:spPr>
            <a:xfrm>
              <a:off x="228832" y="43068"/>
              <a:ext cx="403169" cy="1418929"/>
            </a:xfrm>
            <a:custGeom>
              <a:avLst/>
              <a:gdLst/>
              <a:ahLst/>
              <a:cxnLst/>
              <a:rect l="l" t="t" r="r" b="b"/>
              <a:pathLst>
                <a:path w="12550" h="44169" extrusionOk="0">
                  <a:moveTo>
                    <a:pt x="1" y="0"/>
                  </a:moveTo>
                  <a:lnTo>
                    <a:pt x="845" y="44169"/>
                  </a:lnTo>
                  <a:cubicBezTo>
                    <a:pt x="1451" y="33593"/>
                    <a:pt x="4291" y="28745"/>
                    <a:pt x="6477" y="28745"/>
                  </a:cubicBezTo>
                  <a:cubicBezTo>
                    <a:pt x="8485" y="28745"/>
                    <a:pt x="10933" y="33700"/>
                    <a:pt x="11729" y="42291"/>
                  </a:cubicBezTo>
                  <a:lnTo>
                    <a:pt x="12549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37"/>
            <p:cNvSpPr/>
            <p:nvPr/>
          </p:nvSpPr>
          <p:spPr>
            <a:xfrm>
              <a:off x="303297" y="3896333"/>
              <a:ext cx="253884" cy="652427"/>
            </a:xfrm>
            <a:custGeom>
              <a:avLst/>
              <a:gdLst/>
              <a:ahLst/>
              <a:cxnLst/>
              <a:rect l="l" t="t" r="r" b="b"/>
              <a:pathLst>
                <a:path w="7903" h="20309" extrusionOk="0">
                  <a:moveTo>
                    <a:pt x="0" y="0"/>
                  </a:moveTo>
                  <a:lnTo>
                    <a:pt x="380" y="20308"/>
                  </a:lnTo>
                  <a:lnTo>
                    <a:pt x="7534" y="20308"/>
                  </a:lnTo>
                  <a:lnTo>
                    <a:pt x="7902" y="1367"/>
                  </a:lnTo>
                  <a:lnTo>
                    <a:pt x="7902" y="1367"/>
                  </a:lnTo>
                  <a:cubicBezTo>
                    <a:pt x="6785" y="4789"/>
                    <a:pt x="5514" y="6702"/>
                    <a:pt x="4159" y="6702"/>
                  </a:cubicBezTo>
                  <a:cubicBezTo>
                    <a:pt x="2638" y="6702"/>
                    <a:pt x="1212" y="4266"/>
                    <a:pt x="0" y="0"/>
                  </a:cubicBezTo>
                  <a:close/>
                </a:path>
              </a:pathLst>
            </a:custGeom>
            <a:solidFill>
              <a:srgbClr val="F1D5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37"/>
            <p:cNvSpPr/>
            <p:nvPr/>
          </p:nvSpPr>
          <p:spPr>
            <a:xfrm>
              <a:off x="94838" y="113293"/>
              <a:ext cx="671894" cy="648989"/>
            </a:xfrm>
            <a:custGeom>
              <a:avLst/>
              <a:gdLst/>
              <a:ahLst/>
              <a:cxnLst/>
              <a:rect l="l" t="t" r="r" b="b"/>
              <a:pathLst>
                <a:path w="20915" h="20202" extrusionOk="0">
                  <a:moveTo>
                    <a:pt x="1" y="1"/>
                  </a:moveTo>
                  <a:lnTo>
                    <a:pt x="2912" y="20202"/>
                  </a:lnTo>
                  <a:lnTo>
                    <a:pt x="18004" y="20202"/>
                  </a:lnTo>
                  <a:lnTo>
                    <a:pt x="2091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37"/>
            <p:cNvSpPr/>
            <p:nvPr/>
          </p:nvSpPr>
          <p:spPr>
            <a:xfrm>
              <a:off x="94838" y="113293"/>
              <a:ext cx="671894" cy="561963"/>
            </a:xfrm>
            <a:custGeom>
              <a:avLst/>
              <a:gdLst/>
              <a:ahLst/>
              <a:cxnLst/>
              <a:rect l="l" t="t" r="r" b="b"/>
              <a:pathLst>
                <a:path w="20915" h="17493" extrusionOk="0">
                  <a:moveTo>
                    <a:pt x="1" y="1"/>
                  </a:moveTo>
                  <a:lnTo>
                    <a:pt x="2520" y="17492"/>
                  </a:lnTo>
                  <a:cubicBezTo>
                    <a:pt x="3637" y="15448"/>
                    <a:pt x="7048" y="13951"/>
                    <a:pt x="11088" y="13951"/>
                  </a:cubicBezTo>
                  <a:cubicBezTo>
                    <a:pt x="14213" y="13951"/>
                    <a:pt x="16970" y="14842"/>
                    <a:pt x="18574" y="16197"/>
                  </a:cubicBezTo>
                  <a:lnTo>
                    <a:pt x="2091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37"/>
            <p:cNvSpPr/>
            <p:nvPr/>
          </p:nvSpPr>
          <p:spPr>
            <a:xfrm>
              <a:off x="188772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37"/>
            <p:cNvSpPr/>
            <p:nvPr/>
          </p:nvSpPr>
          <p:spPr>
            <a:xfrm>
              <a:off x="188397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37"/>
            <p:cNvSpPr/>
            <p:nvPr/>
          </p:nvSpPr>
          <p:spPr>
            <a:xfrm>
              <a:off x="12423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37"/>
            <p:cNvSpPr/>
            <p:nvPr/>
          </p:nvSpPr>
          <p:spPr>
            <a:xfrm>
              <a:off x="-5938" y="6413"/>
              <a:ext cx="873093" cy="512330"/>
            </a:xfrm>
            <a:custGeom>
              <a:avLst/>
              <a:gdLst/>
              <a:ahLst/>
              <a:cxnLst/>
              <a:rect l="l" t="t" r="r" b="b"/>
              <a:pathLst>
                <a:path w="27178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23838" y="15947"/>
                  </a:lnTo>
                  <a:lnTo>
                    <a:pt x="2717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37"/>
            <p:cNvSpPr/>
            <p:nvPr/>
          </p:nvSpPr>
          <p:spPr>
            <a:xfrm>
              <a:off x="12368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37"/>
            <p:cNvSpPr/>
            <p:nvPr/>
          </p:nvSpPr>
          <p:spPr>
            <a:xfrm>
              <a:off x="-5938" y="6413"/>
              <a:ext cx="873832" cy="512330"/>
            </a:xfrm>
            <a:custGeom>
              <a:avLst/>
              <a:gdLst/>
              <a:ahLst/>
              <a:cxnLst/>
              <a:rect l="l" t="t" r="r" b="b"/>
              <a:pathLst>
                <a:path w="27201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3566" y="15947"/>
                  </a:lnTo>
                  <a:cubicBezTo>
                    <a:pt x="3649" y="8461"/>
                    <a:pt x="8105" y="4813"/>
                    <a:pt x="13607" y="4813"/>
                  </a:cubicBezTo>
                  <a:cubicBezTo>
                    <a:pt x="19097" y="4813"/>
                    <a:pt x="23553" y="8437"/>
                    <a:pt x="23648" y="15947"/>
                  </a:cubicBezTo>
                  <a:lnTo>
                    <a:pt x="23850" y="15947"/>
                  </a:lnTo>
                  <a:lnTo>
                    <a:pt x="27201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37"/>
            <p:cNvSpPr/>
            <p:nvPr/>
          </p:nvSpPr>
          <p:spPr>
            <a:xfrm>
              <a:off x="-41436" y="-15335"/>
              <a:ext cx="944475" cy="63768"/>
            </a:xfrm>
            <a:custGeom>
              <a:avLst/>
              <a:gdLst/>
              <a:ahLst/>
              <a:cxnLst/>
              <a:rect l="l" t="t" r="r" b="b"/>
              <a:pathLst>
                <a:path w="29400" h="1985" extrusionOk="0">
                  <a:moveTo>
                    <a:pt x="262" y="0"/>
                  </a:moveTo>
                  <a:cubicBezTo>
                    <a:pt x="120" y="0"/>
                    <a:pt x="1" y="119"/>
                    <a:pt x="1" y="250"/>
                  </a:cubicBezTo>
                  <a:lnTo>
                    <a:pt x="1" y="1735"/>
                  </a:lnTo>
                  <a:cubicBezTo>
                    <a:pt x="1" y="1866"/>
                    <a:pt x="120" y="1985"/>
                    <a:pt x="262" y="1985"/>
                  </a:cubicBezTo>
                  <a:lnTo>
                    <a:pt x="29150" y="1985"/>
                  </a:lnTo>
                  <a:cubicBezTo>
                    <a:pt x="29280" y="1985"/>
                    <a:pt x="29399" y="1866"/>
                    <a:pt x="29399" y="1735"/>
                  </a:cubicBezTo>
                  <a:lnTo>
                    <a:pt x="29399" y="250"/>
                  </a:lnTo>
                  <a:cubicBezTo>
                    <a:pt x="29387" y="107"/>
                    <a:pt x="29280" y="0"/>
                    <a:pt x="291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37"/>
            <p:cNvSpPr/>
            <p:nvPr/>
          </p:nvSpPr>
          <p:spPr>
            <a:xfrm>
              <a:off x="141420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68" y="0"/>
                    <a:pt x="1" y="868"/>
                    <a:pt x="1" y="1925"/>
                  </a:cubicBezTo>
                  <a:cubicBezTo>
                    <a:pt x="1" y="2995"/>
                    <a:pt x="868" y="3862"/>
                    <a:pt x="1949" y="3862"/>
                  </a:cubicBezTo>
                  <a:cubicBezTo>
                    <a:pt x="3019" y="3862"/>
                    <a:pt x="3898" y="2995"/>
                    <a:pt x="3898" y="1925"/>
                  </a:cubicBezTo>
                  <a:cubicBezTo>
                    <a:pt x="3898" y="868"/>
                    <a:pt x="3019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" name="Google Shape;2217;p37"/>
            <p:cNvSpPr/>
            <p:nvPr/>
          </p:nvSpPr>
          <p:spPr>
            <a:xfrm>
              <a:off x="598366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80" y="0"/>
                    <a:pt x="1" y="868"/>
                    <a:pt x="1" y="1925"/>
                  </a:cubicBezTo>
                  <a:cubicBezTo>
                    <a:pt x="1" y="2995"/>
                    <a:pt x="880" y="3862"/>
                    <a:pt x="1949" y="3862"/>
                  </a:cubicBezTo>
                  <a:cubicBezTo>
                    <a:pt x="3031" y="3862"/>
                    <a:pt x="3898" y="2995"/>
                    <a:pt x="3898" y="1925"/>
                  </a:cubicBezTo>
                  <a:cubicBezTo>
                    <a:pt x="3898" y="868"/>
                    <a:pt x="3031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37"/>
            <p:cNvSpPr/>
            <p:nvPr/>
          </p:nvSpPr>
          <p:spPr>
            <a:xfrm>
              <a:off x="612886" y="708794"/>
              <a:ext cx="96600" cy="95476"/>
            </a:xfrm>
            <a:custGeom>
              <a:avLst/>
              <a:gdLst/>
              <a:ahLst/>
              <a:cxnLst/>
              <a:rect l="l" t="t" r="r" b="b"/>
              <a:pathLst>
                <a:path w="3007" h="2972" extrusionOk="0">
                  <a:moveTo>
                    <a:pt x="1497" y="1"/>
                  </a:moveTo>
                  <a:cubicBezTo>
                    <a:pt x="666" y="1"/>
                    <a:pt x="0" y="666"/>
                    <a:pt x="0" y="1486"/>
                  </a:cubicBezTo>
                  <a:cubicBezTo>
                    <a:pt x="0" y="2306"/>
                    <a:pt x="666" y="2972"/>
                    <a:pt x="1497" y="2972"/>
                  </a:cubicBezTo>
                  <a:cubicBezTo>
                    <a:pt x="2329" y="2972"/>
                    <a:pt x="3007" y="2306"/>
                    <a:pt x="3007" y="1486"/>
                  </a:cubicBezTo>
                  <a:cubicBezTo>
                    <a:pt x="3007" y="666"/>
                    <a:pt x="2329" y="1"/>
                    <a:pt x="14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37"/>
            <p:cNvSpPr/>
            <p:nvPr/>
          </p:nvSpPr>
          <p:spPr>
            <a:xfrm>
              <a:off x="155940" y="709951"/>
              <a:ext cx="95443" cy="93548"/>
            </a:xfrm>
            <a:custGeom>
              <a:avLst/>
              <a:gdLst/>
              <a:ahLst/>
              <a:cxnLst/>
              <a:rect l="l" t="t" r="r" b="b"/>
              <a:pathLst>
                <a:path w="2971" h="2912" extrusionOk="0">
                  <a:moveTo>
                    <a:pt x="1486" y="1"/>
                  </a:moveTo>
                  <a:cubicBezTo>
                    <a:pt x="666" y="1"/>
                    <a:pt x="0" y="654"/>
                    <a:pt x="0" y="1450"/>
                  </a:cubicBezTo>
                  <a:cubicBezTo>
                    <a:pt x="0" y="2258"/>
                    <a:pt x="666" y="2912"/>
                    <a:pt x="1486" y="2912"/>
                  </a:cubicBezTo>
                  <a:cubicBezTo>
                    <a:pt x="2317" y="2912"/>
                    <a:pt x="2971" y="2258"/>
                    <a:pt x="2971" y="1450"/>
                  </a:cubicBezTo>
                  <a:cubicBezTo>
                    <a:pt x="2971" y="654"/>
                    <a:pt x="2294" y="1"/>
                    <a:pt x="1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37"/>
            <p:cNvSpPr/>
            <p:nvPr/>
          </p:nvSpPr>
          <p:spPr>
            <a:xfrm>
              <a:off x="116234" y="4452492"/>
              <a:ext cx="628750" cy="316463"/>
            </a:xfrm>
            <a:custGeom>
              <a:avLst/>
              <a:gdLst/>
              <a:ahLst/>
              <a:cxnLst/>
              <a:rect l="l" t="t" r="r" b="b"/>
              <a:pathLst>
                <a:path w="19572" h="9851" extrusionOk="0">
                  <a:moveTo>
                    <a:pt x="2401" y="0"/>
                  </a:moveTo>
                  <a:lnTo>
                    <a:pt x="0" y="9851"/>
                  </a:lnTo>
                  <a:lnTo>
                    <a:pt x="19572" y="9851"/>
                  </a:lnTo>
                  <a:lnTo>
                    <a:pt x="171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37"/>
            <p:cNvSpPr/>
            <p:nvPr/>
          </p:nvSpPr>
          <p:spPr>
            <a:xfrm>
              <a:off x="116234" y="4496375"/>
              <a:ext cx="628750" cy="272581"/>
            </a:xfrm>
            <a:custGeom>
              <a:avLst/>
              <a:gdLst/>
              <a:ahLst/>
              <a:cxnLst/>
              <a:rect l="l" t="t" r="r" b="b"/>
              <a:pathLst>
                <a:path w="19572" h="8485" extrusionOk="0">
                  <a:moveTo>
                    <a:pt x="17516" y="1"/>
                  </a:moveTo>
                  <a:cubicBezTo>
                    <a:pt x="16530" y="3209"/>
                    <a:pt x="13416" y="5562"/>
                    <a:pt x="9685" y="5562"/>
                  </a:cubicBezTo>
                  <a:cubicBezTo>
                    <a:pt x="6108" y="5562"/>
                    <a:pt x="3054" y="3375"/>
                    <a:pt x="1973" y="357"/>
                  </a:cubicBezTo>
                  <a:lnTo>
                    <a:pt x="0" y="8485"/>
                  </a:lnTo>
                  <a:lnTo>
                    <a:pt x="19572" y="8485"/>
                  </a:lnTo>
                  <a:lnTo>
                    <a:pt x="17516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8_1_1">
    <p:spTree>
      <p:nvGrpSpPr>
        <p:cNvPr id="1" name="Shape 2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3" name="Google Shape;2223;p38"/>
          <p:cNvPicPr preferRelativeResize="0"/>
          <p:nvPr/>
        </p:nvPicPr>
        <p:blipFill rotWithShape="1">
          <a:blip r:embed="rId2">
            <a:alphaModFix amt="9000"/>
          </a:blip>
          <a:srcRect l="748" r="738"/>
          <a:stretch/>
        </p:blipFill>
        <p:spPr>
          <a:xfrm>
            <a:off x="-72512" y="-73375"/>
            <a:ext cx="9289014" cy="47000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224" name="Google Shape;2224;p38"/>
          <p:cNvGrpSpPr/>
          <p:nvPr/>
        </p:nvGrpSpPr>
        <p:grpSpPr>
          <a:xfrm>
            <a:off x="-14600" y="4637628"/>
            <a:ext cx="9166740" cy="505800"/>
            <a:chOff x="-14596" y="4446795"/>
            <a:chExt cx="9166740" cy="696695"/>
          </a:xfrm>
        </p:grpSpPr>
        <p:sp>
          <p:nvSpPr>
            <p:cNvPr id="2225" name="Google Shape;2225;p38"/>
            <p:cNvSpPr/>
            <p:nvPr/>
          </p:nvSpPr>
          <p:spPr>
            <a:xfrm>
              <a:off x="-14596" y="4446795"/>
              <a:ext cx="9166740" cy="696695"/>
            </a:xfrm>
            <a:custGeom>
              <a:avLst/>
              <a:gdLst/>
              <a:ahLst/>
              <a:cxnLst/>
              <a:rect l="l" t="t" r="r" b="b"/>
              <a:pathLst>
                <a:path w="285346" h="21687" extrusionOk="0">
                  <a:moveTo>
                    <a:pt x="0" y="0"/>
                  </a:moveTo>
                  <a:lnTo>
                    <a:pt x="0" y="21687"/>
                  </a:lnTo>
                  <a:lnTo>
                    <a:pt x="285346" y="21687"/>
                  </a:lnTo>
                  <a:lnTo>
                    <a:pt x="28534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38"/>
            <p:cNvSpPr/>
            <p:nvPr/>
          </p:nvSpPr>
          <p:spPr>
            <a:xfrm>
              <a:off x="1350675" y="4448225"/>
              <a:ext cx="6130325" cy="687800"/>
            </a:xfrm>
            <a:custGeom>
              <a:avLst/>
              <a:gdLst/>
              <a:ahLst/>
              <a:cxnLst/>
              <a:rect l="l" t="t" r="r" b="b"/>
              <a:pathLst>
                <a:path w="245213" h="27512" extrusionOk="0">
                  <a:moveTo>
                    <a:pt x="245213" y="0"/>
                  </a:moveTo>
                  <a:lnTo>
                    <a:pt x="128587" y="0"/>
                  </a:lnTo>
                  <a:lnTo>
                    <a:pt x="0" y="27512"/>
                  </a:lnTo>
                  <a:lnTo>
                    <a:pt x="155800" y="27512"/>
                  </a:lnTo>
                  <a:close/>
                </a:path>
              </a:pathLst>
            </a:custGeom>
            <a:solidFill>
              <a:srgbClr val="F5F5F7">
                <a:alpha val="20000"/>
              </a:srgbClr>
            </a:solidFill>
            <a:ln>
              <a:noFill/>
            </a:ln>
          </p:spPr>
        </p:sp>
      </p:grpSp>
      <p:grpSp>
        <p:nvGrpSpPr>
          <p:cNvPr id="2227" name="Google Shape;2227;p38"/>
          <p:cNvGrpSpPr/>
          <p:nvPr/>
        </p:nvGrpSpPr>
        <p:grpSpPr>
          <a:xfrm>
            <a:off x="7695009" y="-73385"/>
            <a:ext cx="2051888" cy="4842341"/>
            <a:chOff x="-603366" y="-73385"/>
            <a:chExt cx="2051888" cy="4842341"/>
          </a:xfrm>
        </p:grpSpPr>
        <p:sp>
          <p:nvSpPr>
            <p:cNvPr id="2228" name="Google Shape;2228;p38"/>
            <p:cNvSpPr/>
            <p:nvPr/>
          </p:nvSpPr>
          <p:spPr>
            <a:xfrm>
              <a:off x="-603366" y="-15335"/>
              <a:ext cx="841418" cy="953213"/>
            </a:xfrm>
            <a:custGeom>
              <a:avLst/>
              <a:gdLst/>
              <a:ahLst/>
              <a:cxnLst/>
              <a:rect l="l" t="t" r="r" b="b"/>
              <a:pathLst>
                <a:path w="26192" h="29672" extrusionOk="0">
                  <a:moveTo>
                    <a:pt x="1" y="0"/>
                  </a:moveTo>
                  <a:cubicBezTo>
                    <a:pt x="1" y="7415"/>
                    <a:pt x="5907" y="13618"/>
                    <a:pt x="14308" y="19963"/>
                  </a:cubicBezTo>
                  <a:cubicBezTo>
                    <a:pt x="18360" y="23017"/>
                    <a:pt x="23315" y="26582"/>
                    <a:pt x="26191" y="29672"/>
                  </a:cubicBezTo>
                  <a:lnTo>
                    <a:pt x="2619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38"/>
            <p:cNvSpPr/>
            <p:nvPr/>
          </p:nvSpPr>
          <p:spPr>
            <a:xfrm>
              <a:off x="-602981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" y="1"/>
                  </a:moveTo>
                  <a:cubicBezTo>
                    <a:pt x="2663" y="14534"/>
                    <a:pt x="19727" y="19596"/>
                    <a:pt x="28199" y="27759"/>
                  </a:cubicBezTo>
                  <a:lnTo>
                    <a:pt x="28199" y="1189"/>
                  </a:lnTo>
                  <a:cubicBezTo>
                    <a:pt x="28199" y="536"/>
                    <a:pt x="27439" y="1"/>
                    <a:pt x="2650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38"/>
            <p:cNvSpPr/>
            <p:nvPr/>
          </p:nvSpPr>
          <p:spPr>
            <a:xfrm>
              <a:off x="-602595" y="-73000"/>
              <a:ext cx="905925" cy="891405"/>
            </a:xfrm>
            <a:custGeom>
              <a:avLst/>
              <a:gdLst/>
              <a:ahLst/>
              <a:cxnLst/>
              <a:rect l="l" t="t" r="r" b="b"/>
              <a:pathLst>
                <a:path w="28200" h="27748" extrusionOk="0">
                  <a:moveTo>
                    <a:pt x="1" y="1"/>
                  </a:moveTo>
                  <a:cubicBezTo>
                    <a:pt x="2663" y="14522"/>
                    <a:pt x="19727" y="19584"/>
                    <a:pt x="28199" y="27747"/>
                  </a:cubicBezTo>
                  <a:lnTo>
                    <a:pt x="28199" y="17029"/>
                  </a:lnTo>
                  <a:cubicBezTo>
                    <a:pt x="26822" y="17390"/>
                    <a:pt x="25355" y="17565"/>
                    <a:pt x="23842" y="17565"/>
                  </a:cubicBezTo>
                  <a:cubicBezTo>
                    <a:pt x="17739" y="17565"/>
                    <a:pt x="10884" y="14720"/>
                    <a:pt x="6180" y="9769"/>
                  </a:cubicBezTo>
                  <a:cubicBezTo>
                    <a:pt x="3209" y="6631"/>
                    <a:pt x="1605" y="3185"/>
                    <a:pt x="1344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38"/>
            <p:cNvSpPr/>
            <p:nvPr/>
          </p:nvSpPr>
          <p:spPr>
            <a:xfrm>
              <a:off x="-524724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" y="1"/>
                  </a:moveTo>
                  <a:cubicBezTo>
                    <a:pt x="120" y="1759"/>
                    <a:pt x="690" y="3589"/>
                    <a:pt x="1724" y="5384"/>
                  </a:cubicBezTo>
                  <a:cubicBezTo>
                    <a:pt x="4683" y="10493"/>
                    <a:pt x="10731" y="13975"/>
                    <a:pt x="16922" y="14641"/>
                  </a:cubicBezTo>
                  <a:cubicBezTo>
                    <a:pt x="11587" y="13452"/>
                    <a:pt x="6655" y="10244"/>
                    <a:pt x="4077" y="5776"/>
                  </a:cubicBezTo>
                  <a:cubicBezTo>
                    <a:pt x="2960" y="3839"/>
                    <a:pt x="2389" y="1878"/>
                    <a:pt x="2330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38"/>
            <p:cNvSpPr/>
            <p:nvPr/>
          </p:nvSpPr>
          <p:spPr>
            <a:xfrm>
              <a:off x="-149087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4070" y="0"/>
                  </a:moveTo>
                  <a:cubicBezTo>
                    <a:pt x="11836" y="3411"/>
                    <a:pt x="7844" y="5680"/>
                    <a:pt x="3292" y="5680"/>
                  </a:cubicBezTo>
                  <a:cubicBezTo>
                    <a:pt x="2152" y="5680"/>
                    <a:pt x="1058" y="5526"/>
                    <a:pt x="1" y="5264"/>
                  </a:cubicBezTo>
                  <a:lnTo>
                    <a:pt x="1" y="5264"/>
                  </a:lnTo>
                  <a:cubicBezTo>
                    <a:pt x="1771" y="6144"/>
                    <a:pt x="3768" y="6643"/>
                    <a:pt x="5907" y="6643"/>
                  </a:cubicBezTo>
                  <a:cubicBezTo>
                    <a:pt x="9020" y="6643"/>
                    <a:pt x="11872" y="5573"/>
                    <a:pt x="14070" y="3827"/>
                  </a:cubicBezTo>
                  <a:lnTo>
                    <a:pt x="14070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38"/>
            <p:cNvSpPr/>
            <p:nvPr/>
          </p:nvSpPr>
          <p:spPr>
            <a:xfrm>
              <a:off x="28821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0" y="0"/>
                  </a:moveTo>
                  <a:lnTo>
                    <a:pt x="0" y="0"/>
                  </a:lnTo>
                  <a:cubicBezTo>
                    <a:pt x="1402" y="488"/>
                    <a:pt x="4611" y="1913"/>
                    <a:pt x="8532" y="5752"/>
                  </a:cubicBezTo>
                  <a:lnTo>
                    <a:pt x="8532" y="1201"/>
                  </a:lnTo>
                  <a:cubicBezTo>
                    <a:pt x="8506" y="1201"/>
                    <a:pt x="8479" y="1201"/>
                    <a:pt x="8453" y="1201"/>
                  </a:cubicBezTo>
                  <a:cubicBezTo>
                    <a:pt x="4858" y="1201"/>
                    <a:pt x="1475" y="401"/>
                    <a:pt x="0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38"/>
            <p:cNvSpPr/>
            <p:nvPr/>
          </p:nvSpPr>
          <p:spPr>
            <a:xfrm>
              <a:off x="-406376" y="-73000"/>
              <a:ext cx="709320" cy="334453"/>
            </a:xfrm>
            <a:custGeom>
              <a:avLst/>
              <a:gdLst/>
              <a:ahLst/>
              <a:cxnLst/>
              <a:rect l="l" t="t" r="r" b="b"/>
              <a:pathLst>
                <a:path w="22080" h="10411" extrusionOk="0">
                  <a:moveTo>
                    <a:pt x="1" y="1"/>
                  </a:moveTo>
                  <a:cubicBezTo>
                    <a:pt x="286" y="5788"/>
                    <a:pt x="5395" y="10410"/>
                    <a:pt x="11634" y="10410"/>
                  </a:cubicBezTo>
                  <a:cubicBezTo>
                    <a:pt x="16209" y="10410"/>
                    <a:pt x="20154" y="7939"/>
                    <a:pt x="22079" y="4350"/>
                  </a:cubicBezTo>
                  <a:lnTo>
                    <a:pt x="22079" y="1177"/>
                  </a:lnTo>
                  <a:cubicBezTo>
                    <a:pt x="22079" y="797"/>
                    <a:pt x="21806" y="452"/>
                    <a:pt x="21402" y="227"/>
                  </a:cubicBezTo>
                  <a:cubicBezTo>
                    <a:pt x="20867" y="5859"/>
                    <a:pt x="16637" y="10256"/>
                    <a:pt x="11515" y="10256"/>
                  </a:cubicBezTo>
                  <a:cubicBezTo>
                    <a:pt x="6299" y="10256"/>
                    <a:pt x="2033" y="5740"/>
                    <a:pt x="1593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38"/>
            <p:cNvSpPr/>
            <p:nvPr/>
          </p:nvSpPr>
          <p:spPr>
            <a:xfrm>
              <a:off x="606782" y="-15335"/>
              <a:ext cx="841739" cy="953213"/>
            </a:xfrm>
            <a:custGeom>
              <a:avLst/>
              <a:gdLst/>
              <a:ahLst/>
              <a:cxnLst/>
              <a:rect l="l" t="t" r="r" b="b"/>
              <a:pathLst>
                <a:path w="26202" h="29672" extrusionOk="0">
                  <a:moveTo>
                    <a:pt x="0" y="0"/>
                  </a:moveTo>
                  <a:lnTo>
                    <a:pt x="0" y="29672"/>
                  </a:lnTo>
                  <a:cubicBezTo>
                    <a:pt x="2864" y="26582"/>
                    <a:pt x="7831" y="23017"/>
                    <a:pt x="11883" y="19963"/>
                  </a:cubicBezTo>
                  <a:cubicBezTo>
                    <a:pt x="20272" y="13618"/>
                    <a:pt x="26202" y="7415"/>
                    <a:pt x="261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38"/>
            <p:cNvSpPr/>
            <p:nvPr/>
          </p:nvSpPr>
          <p:spPr>
            <a:xfrm>
              <a:off x="542243" y="-73385"/>
              <a:ext cx="905925" cy="891790"/>
            </a:xfrm>
            <a:custGeom>
              <a:avLst/>
              <a:gdLst/>
              <a:ahLst/>
              <a:cxnLst/>
              <a:rect l="l" t="t" r="r" b="b"/>
              <a:pathLst>
                <a:path w="28200" h="27760" extrusionOk="0">
                  <a:moveTo>
                    <a:pt x="1688" y="1"/>
                  </a:moveTo>
                  <a:cubicBezTo>
                    <a:pt x="761" y="1"/>
                    <a:pt x="1" y="536"/>
                    <a:pt x="1" y="1189"/>
                  </a:cubicBezTo>
                  <a:lnTo>
                    <a:pt x="1" y="27759"/>
                  </a:lnTo>
                  <a:cubicBezTo>
                    <a:pt x="8473" y="19596"/>
                    <a:pt x="25537" y="14534"/>
                    <a:pt x="2819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38"/>
            <p:cNvSpPr/>
            <p:nvPr/>
          </p:nvSpPr>
          <p:spPr>
            <a:xfrm>
              <a:off x="541858" y="-73000"/>
              <a:ext cx="905540" cy="891405"/>
            </a:xfrm>
            <a:custGeom>
              <a:avLst/>
              <a:gdLst/>
              <a:ahLst/>
              <a:cxnLst/>
              <a:rect l="l" t="t" r="r" b="b"/>
              <a:pathLst>
                <a:path w="28188" h="27748" extrusionOk="0">
                  <a:moveTo>
                    <a:pt x="26856" y="1"/>
                  </a:moveTo>
                  <a:cubicBezTo>
                    <a:pt x="26583" y="3185"/>
                    <a:pt x="24979" y="6631"/>
                    <a:pt x="22008" y="9769"/>
                  </a:cubicBezTo>
                  <a:cubicBezTo>
                    <a:pt x="17314" y="14720"/>
                    <a:pt x="10453" y="17565"/>
                    <a:pt x="4354" y="17565"/>
                  </a:cubicBezTo>
                  <a:cubicBezTo>
                    <a:pt x="2841" y="17565"/>
                    <a:pt x="1375" y="17390"/>
                    <a:pt x="1" y="17029"/>
                  </a:cubicBezTo>
                  <a:lnTo>
                    <a:pt x="1" y="27747"/>
                  </a:lnTo>
                  <a:cubicBezTo>
                    <a:pt x="8462" y="19584"/>
                    <a:pt x="25537" y="14522"/>
                    <a:pt x="28187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38"/>
            <p:cNvSpPr/>
            <p:nvPr/>
          </p:nvSpPr>
          <p:spPr>
            <a:xfrm>
              <a:off x="826260" y="-73000"/>
              <a:ext cx="543651" cy="470342"/>
            </a:xfrm>
            <a:custGeom>
              <a:avLst/>
              <a:gdLst/>
              <a:ahLst/>
              <a:cxnLst/>
              <a:rect l="l" t="t" r="r" b="b"/>
              <a:pathLst>
                <a:path w="16923" h="14641" extrusionOk="0">
                  <a:moveTo>
                    <a:pt x="14581" y="1"/>
                  </a:moveTo>
                  <a:cubicBezTo>
                    <a:pt x="14522" y="1878"/>
                    <a:pt x="13963" y="3839"/>
                    <a:pt x="12846" y="5776"/>
                  </a:cubicBezTo>
                  <a:cubicBezTo>
                    <a:pt x="10268" y="10244"/>
                    <a:pt x="5336" y="13452"/>
                    <a:pt x="1" y="14641"/>
                  </a:cubicBezTo>
                  <a:cubicBezTo>
                    <a:pt x="6192" y="13975"/>
                    <a:pt x="12240" y="10493"/>
                    <a:pt x="15199" y="5384"/>
                  </a:cubicBezTo>
                  <a:cubicBezTo>
                    <a:pt x="16233" y="3589"/>
                    <a:pt x="16803" y="1759"/>
                    <a:pt x="16922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38"/>
            <p:cNvSpPr/>
            <p:nvPr/>
          </p:nvSpPr>
          <p:spPr>
            <a:xfrm>
              <a:off x="542243" y="120939"/>
              <a:ext cx="452031" cy="213406"/>
            </a:xfrm>
            <a:custGeom>
              <a:avLst/>
              <a:gdLst/>
              <a:ahLst/>
              <a:cxnLst/>
              <a:rect l="l" t="t" r="r" b="b"/>
              <a:pathLst>
                <a:path w="14071" h="6643" extrusionOk="0">
                  <a:moveTo>
                    <a:pt x="1" y="0"/>
                  </a:moveTo>
                  <a:lnTo>
                    <a:pt x="1" y="3827"/>
                  </a:lnTo>
                  <a:cubicBezTo>
                    <a:pt x="2199" y="5573"/>
                    <a:pt x="5051" y="6643"/>
                    <a:pt x="8153" y="6643"/>
                  </a:cubicBezTo>
                  <a:cubicBezTo>
                    <a:pt x="10291" y="6643"/>
                    <a:pt x="12300" y="6144"/>
                    <a:pt x="14070" y="5264"/>
                  </a:cubicBezTo>
                  <a:lnTo>
                    <a:pt x="14070" y="5264"/>
                  </a:lnTo>
                  <a:cubicBezTo>
                    <a:pt x="13013" y="5526"/>
                    <a:pt x="11919" y="5680"/>
                    <a:pt x="10767" y="5680"/>
                  </a:cubicBezTo>
                  <a:cubicBezTo>
                    <a:pt x="6227" y="5680"/>
                    <a:pt x="2235" y="3411"/>
                    <a:pt x="1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38"/>
            <p:cNvSpPr/>
            <p:nvPr/>
          </p:nvSpPr>
          <p:spPr>
            <a:xfrm>
              <a:off x="542243" y="538179"/>
              <a:ext cx="274123" cy="184783"/>
            </a:xfrm>
            <a:custGeom>
              <a:avLst/>
              <a:gdLst/>
              <a:ahLst/>
              <a:cxnLst/>
              <a:rect l="l" t="t" r="r" b="b"/>
              <a:pathLst>
                <a:path w="8533" h="5752" extrusionOk="0">
                  <a:moveTo>
                    <a:pt x="8533" y="0"/>
                  </a:moveTo>
                  <a:lnTo>
                    <a:pt x="8533" y="0"/>
                  </a:lnTo>
                  <a:cubicBezTo>
                    <a:pt x="7058" y="401"/>
                    <a:pt x="3675" y="1201"/>
                    <a:pt x="80" y="1201"/>
                  </a:cubicBezTo>
                  <a:cubicBezTo>
                    <a:pt x="54" y="1201"/>
                    <a:pt x="27" y="1201"/>
                    <a:pt x="1" y="1201"/>
                  </a:cubicBezTo>
                  <a:lnTo>
                    <a:pt x="1" y="5752"/>
                  </a:lnTo>
                  <a:cubicBezTo>
                    <a:pt x="3922" y="1913"/>
                    <a:pt x="7131" y="488"/>
                    <a:pt x="8533" y="0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38"/>
            <p:cNvSpPr/>
            <p:nvPr/>
          </p:nvSpPr>
          <p:spPr>
            <a:xfrm>
              <a:off x="541858" y="-73000"/>
              <a:ext cx="708935" cy="334453"/>
            </a:xfrm>
            <a:custGeom>
              <a:avLst/>
              <a:gdLst/>
              <a:ahLst/>
              <a:cxnLst/>
              <a:rect l="l" t="t" r="r" b="b"/>
              <a:pathLst>
                <a:path w="22068" h="10411" extrusionOk="0">
                  <a:moveTo>
                    <a:pt x="20487" y="1"/>
                  </a:moveTo>
                  <a:cubicBezTo>
                    <a:pt x="20036" y="5740"/>
                    <a:pt x="15770" y="10256"/>
                    <a:pt x="10565" y="10256"/>
                  </a:cubicBezTo>
                  <a:cubicBezTo>
                    <a:pt x="5431" y="10256"/>
                    <a:pt x="1201" y="5859"/>
                    <a:pt x="666" y="227"/>
                  </a:cubicBezTo>
                  <a:cubicBezTo>
                    <a:pt x="262" y="452"/>
                    <a:pt x="1" y="797"/>
                    <a:pt x="1" y="1177"/>
                  </a:cubicBezTo>
                  <a:lnTo>
                    <a:pt x="1" y="4350"/>
                  </a:lnTo>
                  <a:cubicBezTo>
                    <a:pt x="1914" y="7939"/>
                    <a:pt x="5871" y="10410"/>
                    <a:pt x="10446" y="10410"/>
                  </a:cubicBezTo>
                  <a:cubicBezTo>
                    <a:pt x="16697" y="10410"/>
                    <a:pt x="21806" y="5788"/>
                    <a:pt x="22068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38"/>
            <p:cNvSpPr/>
            <p:nvPr/>
          </p:nvSpPr>
          <p:spPr>
            <a:xfrm>
              <a:off x="228832" y="43454"/>
              <a:ext cx="403554" cy="4505692"/>
            </a:xfrm>
            <a:custGeom>
              <a:avLst/>
              <a:gdLst/>
              <a:ahLst/>
              <a:cxnLst/>
              <a:rect l="l" t="t" r="r" b="b"/>
              <a:pathLst>
                <a:path w="12562" h="140255" extrusionOk="0">
                  <a:moveTo>
                    <a:pt x="1" y="0"/>
                  </a:moveTo>
                  <a:lnTo>
                    <a:pt x="2722" y="140254"/>
                  </a:lnTo>
                  <a:lnTo>
                    <a:pt x="9852" y="140254"/>
                  </a:lnTo>
                  <a:lnTo>
                    <a:pt x="1256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38"/>
            <p:cNvSpPr/>
            <p:nvPr/>
          </p:nvSpPr>
          <p:spPr>
            <a:xfrm>
              <a:off x="266643" y="1518087"/>
              <a:ext cx="337088" cy="2164486"/>
            </a:xfrm>
            <a:custGeom>
              <a:avLst/>
              <a:gdLst/>
              <a:ahLst/>
              <a:cxnLst/>
              <a:rect l="l" t="t" r="r" b="b"/>
              <a:pathLst>
                <a:path w="10493" h="67377" extrusionOk="0">
                  <a:moveTo>
                    <a:pt x="10493" y="1"/>
                  </a:moveTo>
                  <a:lnTo>
                    <a:pt x="0" y="14403"/>
                  </a:lnTo>
                  <a:lnTo>
                    <a:pt x="1022" y="67377"/>
                  </a:lnTo>
                  <a:lnTo>
                    <a:pt x="9412" y="55874"/>
                  </a:lnTo>
                  <a:lnTo>
                    <a:pt x="10493" y="1"/>
                  </a:ln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38"/>
            <p:cNvSpPr/>
            <p:nvPr/>
          </p:nvSpPr>
          <p:spPr>
            <a:xfrm>
              <a:off x="228832" y="43068"/>
              <a:ext cx="403169" cy="1418929"/>
            </a:xfrm>
            <a:custGeom>
              <a:avLst/>
              <a:gdLst/>
              <a:ahLst/>
              <a:cxnLst/>
              <a:rect l="l" t="t" r="r" b="b"/>
              <a:pathLst>
                <a:path w="12550" h="44169" extrusionOk="0">
                  <a:moveTo>
                    <a:pt x="1" y="0"/>
                  </a:moveTo>
                  <a:lnTo>
                    <a:pt x="845" y="44169"/>
                  </a:lnTo>
                  <a:cubicBezTo>
                    <a:pt x="1451" y="33593"/>
                    <a:pt x="4291" y="28745"/>
                    <a:pt x="6477" y="28745"/>
                  </a:cubicBezTo>
                  <a:cubicBezTo>
                    <a:pt x="8485" y="28745"/>
                    <a:pt x="10933" y="33700"/>
                    <a:pt x="11729" y="42291"/>
                  </a:cubicBezTo>
                  <a:lnTo>
                    <a:pt x="12549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38"/>
            <p:cNvSpPr/>
            <p:nvPr/>
          </p:nvSpPr>
          <p:spPr>
            <a:xfrm>
              <a:off x="303297" y="3896333"/>
              <a:ext cx="253884" cy="652427"/>
            </a:xfrm>
            <a:custGeom>
              <a:avLst/>
              <a:gdLst/>
              <a:ahLst/>
              <a:cxnLst/>
              <a:rect l="l" t="t" r="r" b="b"/>
              <a:pathLst>
                <a:path w="7903" h="20309" extrusionOk="0">
                  <a:moveTo>
                    <a:pt x="0" y="0"/>
                  </a:moveTo>
                  <a:lnTo>
                    <a:pt x="380" y="20308"/>
                  </a:lnTo>
                  <a:lnTo>
                    <a:pt x="7534" y="20308"/>
                  </a:lnTo>
                  <a:lnTo>
                    <a:pt x="7902" y="1367"/>
                  </a:lnTo>
                  <a:lnTo>
                    <a:pt x="7902" y="1367"/>
                  </a:lnTo>
                  <a:cubicBezTo>
                    <a:pt x="6785" y="4789"/>
                    <a:pt x="5514" y="6702"/>
                    <a:pt x="4159" y="6702"/>
                  </a:cubicBezTo>
                  <a:cubicBezTo>
                    <a:pt x="2638" y="6702"/>
                    <a:pt x="1212" y="4266"/>
                    <a:pt x="0" y="0"/>
                  </a:cubicBezTo>
                  <a:close/>
                </a:path>
              </a:pathLst>
            </a:custGeom>
            <a:solidFill>
              <a:srgbClr val="F1D5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38"/>
            <p:cNvSpPr/>
            <p:nvPr/>
          </p:nvSpPr>
          <p:spPr>
            <a:xfrm>
              <a:off x="94838" y="113293"/>
              <a:ext cx="671894" cy="648989"/>
            </a:xfrm>
            <a:custGeom>
              <a:avLst/>
              <a:gdLst/>
              <a:ahLst/>
              <a:cxnLst/>
              <a:rect l="l" t="t" r="r" b="b"/>
              <a:pathLst>
                <a:path w="20915" h="20202" extrusionOk="0">
                  <a:moveTo>
                    <a:pt x="1" y="1"/>
                  </a:moveTo>
                  <a:lnTo>
                    <a:pt x="2912" y="20202"/>
                  </a:lnTo>
                  <a:lnTo>
                    <a:pt x="18004" y="20202"/>
                  </a:lnTo>
                  <a:lnTo>
                    <a:pt x="2091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38"/>
            <p:cNvSpPr/>
            <p:nvPr/>
          </p:nvSpPr>
          <p:spPr>
            <a:xfrm>
              <a:off x="94838" y="113293"/>
              <a:ext cx="671894" cy="561963"/>
            </a:xfrm>
            <a:custGeom>
              <a:avLst/>
              <a:gdLst/>
              <a:ahLst/>
              <a:cxnLst/>
              <a:rect l="l" t="t" r="r" b="b"/>
              <a:pathLst>
                <a:path w="20915" h="17493" extrusionOk="0">
                  <a:moveTo>
                    <a:pt x="1" y="1"/>
                  </a:moveTo>
                  <a:lnTo>
                    <a:pt x="2520" y="17492"/>
                  </a:lnTo>
                  <a:cubicBezTo>
                    <a:pt x="3637" y="15448"/>
                    <a:pt x="7048" y="13951"/>
                    <a:pt x="11088" y="13951"/>
                  </a:cubicBezTo>
                  <a:cubicBezTo>
                    <a:pt x="14213" y="13951"/>
                    <a:pt x="16970" y="14842"/>
                    <a:pt x="18574" y="16197"/>
                  </a:cubicBezTo>
                  <a:lnTo>
                    <a:pt x="2091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38"/>
            <p:cNvSpPr/>
            <p:nvPr/>
          </p:nvSpPr>
          <p:spPr>
            <a:xfrm>
              <a:off x="188772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38"/>
            <p:cNvSpPr/>
            <p:nvPr/>
          </p:nvSpPr>
          <p:spPr>
            <a:xfrm>
              <a:off x="188397" y="4361996"/>
              <a:ext cx="483674" cy="340557"/>
            </a:xfrm>
            <a:custGeom>
              <a:avLst/>
              <a:gdLst/>
              <a:ahLst/>
              <a:cxnLst/>
              <a:rect l="l" t="t" r="r" b="b"/>
              <a:pathLst>
                <a:path w="15056" h="10601" extrusionOk="0">
                  <a:moveTo>
                    <a:pt x="2092" y="1"/>
                  </a:moveTo>
                  <a:lnTo>
                    <a:pt x="0" y="10600"/>
                  </a:lnTo>
                  <a:lnTo>
                    <a:pt x="15056" y="10600"/>
                  </a:lnTo>
                  <a:lnTo>
                    <a:pt x="12965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38"/>
            <p:cNvSpPr/>
            <p:nvPr/>
          </p:nvSpPr>
          <p:spPr>
            <a:xfrm>
              <a:off x="12423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38"/>
            <p:cNvSpPr/>
            <p:nvPr/>
          </p:nvSpPr>
          <p:spPr>
            <a:xfrm>
              <a:off x="-5938" y="6413"/>
              <a:ext cx="873093" cy="512330"/>
            </a:xfrm>
            <a:custGeom>
              <a:avLst/>
              <a:gdLst/>
              <a:ahLst/>
              <a:cxnLst/>
              <a:rect l="l" t="t" r="r" b="b"/>
              <a:pathLst>
                <a:path w="27178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23838" y="15947"/>
                  </a:lnTo>
                  <a:lnTo>
                    <a:pt x="2717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38"/>
            <p:cNvSpPr/>
            <p:nvPr/>
          </p:nvSpPr>
          <p:spPr>
            <a:xfrm>
              <a:off x="123683" y="676348"/>
              <a:ext cx="613106" cy="162295"/>
            </a:xfrm>
            <a:custGeom>
              <a:avLst/>
              <a:gdLst/>
              <a:ahLst/>
              <a:cxnLst/>
              <a:rect l="l" t="t" r="r" b="b"/>
              <a:pathLst>
                <a:path w="19085" h="5052" extrusionOk="0">
                  <a:moveTo>
                    <a:pt x="643" y="1"/>
                  </a:moveTo>
                  <a:cubicBezTo>
                    <a:pt x="286" y="1"/>
                    <a:pt x="1" y="286"/>
                    <a:pt x="1" y="643"/>
                  </a:cubicBezTo>
                  <a:lnTo>
                    <a:pt x="1" y="4421"/>
                  </a:lnTo>
                  <a:cubicBezTo>
                    <a:pt x="1" y="4778"/>
                    <a:pt x="286" y="5051"/>
                    <a:pt x="643" y="5051"/>
                  </a:cubicBezTo>
                  <a:lnTo>
                    <a:pt x="18455" y="5051"/>
                  </a:lnTo>
                  <a:cubicBezTo>
                    <a:pt x="18812" y="5051"/>
                    <a:pt x="19085" y="4778"/>
                    <a:pt x="19085" y="4421"/>
                  </a:cubicBezTo>
                  <a:lnTo>
                    <a:pt x="19085" y="643"/>
                  </a:lnTo>
                  <a:cubicBezTo>
                    <a:pt x="19073" y="286"/>
                    <a:pt x="18788" y="1"/>
                    <a:pt x="18455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38"/>
            <p:cNvSpPr/>
            <p:nvPr/>
          </p:nvSpPr>
          <p:spPr>
            <a:xfrm>
              <a:off x="-5938" y="6413"/>
              <a:ext cx="873832" cy="512330"/>
            </a:xfrm>
            <a:custGeom>
              <a:avLst/>
              <a:gdLst/>
              <a:ahLst/>
              <a:cxnLst/>
              <a:rect l="l" t="t" r="r" b="b"/>
              <a:pathLst>
                <a:path w="27201" h="15948" extrusionOk="0">
                  <a:moveTo>
                    <a:pt x="1" y="0"/>
                  </a:moveTo>
                  <a:lnTo>
                    <a:pt x="3340" y="15947"/>
                  </a:lnTo>
                  <a:lnTo>
                    <a:pt x="3566" y="15947"/>
                  </a:lnTo>
                  <a:cubicBezTo>
                    <a:pt x="3649" y="8461"/>
                    <a:pt x="8105" y="4813"/>
                    <a:pt x="13607" y="4813"/>
                  </a:cubicBezTo>
                  <a:cubicBezTo>
                    <a:pt x="19097" y="4813"/>
                    <a:pt x="23553" y="8437"/>
                    <a:pt x="23648" y="15947"/>
                  </a:cubicBezTo>
                  <a:lnTo>
                    <a:pt x="23850" y="15947"/>
                  </a:lnTo>
                  <a:lnTo>
                    <a:pt x="27201" y="0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38"/>
            <p:cNvSpPr/>
            <p:nvPr/>
          </p:nvSpPr>
          <p:spPr>
            <a:xfrm>
              <a:off x="-41436" y="-15335"/>
              <a:ext cx="944475" cy="63768"/>
            </a:xfrm>
            <a:custGeom>
              <a:avLst/>
              <a:gdLst/>
              <a:ahLst/>
              <a:cxnLst/>
              <a:rect l="l" t="t" r="r" b="b"/>
              <a:pathLst>
                <a:path w="29400" h="1985" extrusionOk="0">
                  <a:moveTo>
                    <a:pt x="262" y="0"/>
                  </a:moveTo>
                  <a:cubicBezTo>
                    <a:pt x="120" y="0"/>
                    <a:pt x="1" y="119"/>
                    <a:pt x="1" y="250"/>
                  </a:cubicBezTo>
                  <a:lnTo>
                    <a:pt x="1" y="1735"/>
                  </a:lnTo>
                  <a:cubicBezTo>
                    <a:pt x="1" y="1866"/>
                    <a:pt x="120" y="1985"/>
                    <a:pt x="262" y="1985"/>
                  </a:cubicBezTo>
                  <a:lnTo>
                    <a:pt x="29150" y="1985"/>
                  </a:lnTo>
                  <a:cubicBezTo>
                    <a:pt x="29280" y="1985"/>
                    <a:pt x="29399" y="1866"/>
                    <a:pt x="29399" y="1735"/>
                  </a:cubicBezTo>
                  <a:lnTo>
                    <a:pt x="29399" y="250"/>
                  </a:lnTo>
                  <a:cubicBezTo>
                    <a:pt x="29387" y="107"/>
                    <a:pt x="29280" y="0"/>
                    <a:pt x="291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38"/>
            <p:cNvSpPr/>
            <p:nvPr/>
          </p:nvSpPr>
          <p:spPr>
            <a:xfrm>
              <a:off x="141420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68" y="0"/>
                    <a:pt x="1" y="868"/>
                    <a:pt x="1" y="1925"/>
                  </a:cubicBezTo>
                  <a:cubicBezTo>
                    <a:pt x="1" y="2995"/>
                    <a:pt x="868" y="3862"/>
                    <a:pt x="1949" y="3862"/>
                  </a:cubicBezTo>
                  <a:cubicBezTo>
                    <a:pt x="3019" y="3862"/>
                    <a:pt x="3898" y="2995"/>
                    <a:pt x="3898" y="1925"/>
                  </a:cubicBezTo>
                  <a:cubicBezTo>
                    <a:pt x="3898" y="868"/>
                    <a:pt x="3019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" name="Google Shape;2256;p38"/>
            <p:cNvSpPr/>
            <p:nvPr/>
          </p:nvSpPr>
          <p:spPr>
            <a:xfrm>
              <a:off x="598366" y="694692"/>
              <a:ext cx="125255" cy="124099"/>
            </a:xfrm>
            <a:custGeom>
              <a:avLst/>
              <a:gdLst/>
              <a:ahLst/>
              <a:cxnLst/>
              <a:rect l="l" t="t" r="r" b="b"/>
              <a:pathLst>
                <a:path w="3899" h="3863" extrusionOk="0">
                  <a:moveTo>
                    <a:pt x="1949" y="0"/>
                  </a:moveTo>
                  <a:cubicBezTo>
                    <a:pt x="880" y="0"/>
                    <a:pt x="1" y="868"/>
                    <a:pt x="1" y="1925"/>
                  </a:cubicBezTo>
                  <a:cubicBezTo>
                    <a:pt x="1" y="2995"/>
                    <a:pt x="880" y="3862"/>
                    <a:pt x="1949" y="3862"/>
                  </a:cubicBezTo>
                  <a:cubicBezTo>
                    <a:pt x="3031" y="3862"/>
                    <a:pt x="3898" y="2995"/>
                    <a:pt x="3898" y="1925"/>
                  </a:cubicBezTo>
                  <a:cubicBezTo>
                    <a:pt x="3898" y="868"/>
                    <a:pt x="3031" y="0"/>
                    <a:pt x="1949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" name="Google Shape;2257;p38"/>
            <p:cNvSpPr/>
            <p:nvPr/>
          </p:nvSpPr>
          <p:spPr>
            <a:xfrm>
              <a:off x="612886" y="708794"/>
              <a:ext cx="96600" cy="95476"/>
            </a:xfrm>
            <a:custGeom>
              <a:avLst/>
              <a:gdLst/>
              <a:ahLst/>
              <a:cxnLst/>
              <a:rect l="l" t="t" r="r" b="b"/>
              <a:pathLst>
                <a:path w="3007" h="2972" extrusionOk="0">
                  <a:moveTo>
                    <a:pt x="1497" y="1"/>
                  </a:moveTo>
                  <a:cubicBezTo>
                    <a:pt x="666" y="1"/>
                    <a:pt x="0" y="666"/>
                    <a:pt x="0" y="1486"/>
                  </a:cubicBezTo>
                  <a:cubicBezTo>
                    <a:pt x="0" y="2306"/>
                    <a:pt x="666" y="2972"/>
                    <a:pt x="1497" y="2972"/>
                  </a:cubicBezTo>
                  <a:cubicBezTo>
                    <a:pt x="2329" y="2972"/>
                    <a:pt x="3007" y="2306"/>
                    <a:pt x="3007" y="1486"/>
                  </a:cubicBezTo>
                  <a:cubicBezTo>
                    <a:pt x="3007" y="666"/>
                    <a:pt x="2329" y="1"/>
                    <a:pt x="14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" name="Google Shape;2258;p38"/>
            <p:cNvSpPr/>
            <p:nvPr/>
          </p:nvSpPr>
          <p:spPr>
            <a:xfrm>
              <a:off x="155940" y="709951"/>
              <a:ext cx="95443" cy="93548"/>
            </a:xfrm>
            <a:custGeom>
              <a:avLst/>
              <a:gdLst/>
              <a:ahLst/>
              <a:cxnLst/>
              <a:rect l="l" t="t" r="r" b="b"/>
              <a:pathLst>
                <a:path w="2971" h="2912" extrusionOk="0">
                  <a:moveTo>
                    <a:pt x="1486" y="1"/>
                  </a:moveTo>
                  <a:cubicBezTo>
                    <a:pt x="666" y="1"/>
                    <a:pt x="0" y="654"/>
                    <a:pt x="0" y="1450"/>
                  </a:cubicBezTo>
                  <a:cubicBezTo>
                    <a:pt x="0" y="2258"/>
                    <a:pt x="666" y="2912"/>
                    <a:pt x="1486" y="2912"/>
                  </a:cubicBezTo>
                  <a:cubicBezTo>
                    <a:pt x="2317" y="2912"/>
                    <a:pt x="2971" y="2258"/>
                    <a:pt x="2971" y="1450"/>
                  </a:cubicBezTo>
                  <a:cubicBezTo>
                    <a:pt x="2971" y="654"/>
                    <a:pt x="2294" y="1"/>
                    <a:pt x="1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38"/>
            <p:cNvSpPr/>
            <p:nvPr/>
          </p:nvSpPr>
          <p:spPr>
            <a:xfrm>
              <a:off x="116234" y="4452492"/>
              <a:ext cx="628750" cy="316463"/>
            </a:xfrm>
            <a:custGeom>
              <a:avLst/>
              <a:gdLst/>
              <a:ahLst/>
              <a:cxnLst/>
              <a:rect l="l" t="t" r="r" b="b"/>
              <a:pathLst>
                <a:path w="19572" h="9851" extrusionOk="0">
                  <a:moveTo>
                    <a:pt x="2401" y="0"/>
                  </a:moveTo>
                  <a:lnTo>
                    <a:pt x="0" y="9851"/>
                  </a:lnTo>
                  <a:lnTo>
                    <a:pt x="19572" y="9851"/>
                  </a:lnTo>
                  <a:lnTo>
                    <a:pt x="1717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38"/>
            <p:cNvSpPr/>
            <p:nvPr/>
          </p:nvSpPr>
          <p:spPr>
            <a:xfrm>
              <a:off x="116234" y="4496375"/>
              <a:ext cx="628750" cy="272581"/>
            </a:xfrm>
            <a:custGeom>
              <a:avLst/>
              <a:gdLst/>
              <a:ahLst/>
              <a:cxnLst/>
              <a:rect l="l" t="t" r="r" b="b"/>
              <a:pathLst>
                <a:path w="19572" h="8485" extrusionOk="0">
                  <a:moveTo>
                    <a:pt x="17516" y="1"/>
                  </a:moveTo>
                  <a:cubicBezTo>
                    <a:pt x="16530" y="3209"/>
                    <a:pt x="13416" y="5562"/>
                    <a:pt x="9685" y="5562"/>
                  </a:cubicBezTo>
                  <a:cubicBezTo>
                    <a:pt x="6108" y="5562"/>
                    <a:pt x="3054" y="3375"/>
                    <a:pt x="1973" y="357"/>
                  </a:cubicBezTo>
                  <a:lnTo>
                    <a:pt x="0" y="8485"/>
                  </a:lnTo>
                  <a:lnTo>
                    <a:pt x="19572" y="8485"/>
                  </a:lnTo>
                  <a:lnTo>
                    <a:pt x="17516" y="1"/>
                  </a:ln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Black"/>
              <a:buNone/>
              <a:defRPr sz="3200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30200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●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○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■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●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○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■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●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○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bin"/>
              <a:buChar char="■"/>
              <a:defRPr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82" r:id="rId3"/>
    <p:sldLayoutId id="2147483683" r:id="rId4"/>
    <p:sldLayoutId id="2147483684" r:id="rId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3" name="Google Shape;2303;p42"/>
          <p:cNvSpPr txBox="1">
            <a:spLocks noGrp="1"/>
          </p:cNvSpPr>
          <p:nvPr>
            <p:ph type="ctrTitle"/>
          </p:nvPr>
        </p:nvSpPr>
        <p:spPr>
          <a:xfrm>
            <a:off x="1326162" y="441314"/>
            <a:ext cx="6372695" cy="428222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it-IT" sz="3000" dirty="0"/>
              <a:t>“IL RINASCIMENTO E IL CIBO”</a:t>
            </a:r>
          </a:p>
        </p:txBody>
      </p:sp>
      <p:sp>
        <p:nvSpPr>
          <p:cNvPr id="2304" name="Google Shape;2304;p42"/>
          <p:cNvSpPr txBox="1">
            <a:spLocks noGrp="1"/>
          </p:cNvSpPr>
          <p:nvPr>
            <p:ph type="subTitle" idx="1"/>
          </p:nvPr>
        </p:nvSpPr>
        <p:spPr>
          <a:xfrm>
            <a:off x="208553" y="-2024"/>
            <a:ext cx="8083930" cy="422805"/>
          </a:xfrm>
          <a:prstGeom prst="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it-IT" dirty="0"/>
              <a:t>Il Grand Plaza Hotel ti presenta due giorni di arte e gala a tema rinascimentale</a:t>
            </a:r>
          </a:p>
        </p:txBody>
      </p:sp>
      <p:grpSp>
        <p:nvGrpSpPr>
          <p:cNvPr id="2305" name="Google Shape;2305;p42"/>
          <p:cNvGrpSpPr/>
          <p:nvPr/>
        </p:nvGrpSpPr>
        <p:grpSpPr>
          <a:xfrm>
            <a:off x="-27474" y="2366004"/>
            <a:ext cx="1502111" cy="2726446"/>
            <a:chOff x="5602000" y="1751875"/>
            <a:chExt cx="2099901" cy="3141926"/>
          </a:xfrm>
        </p:grpSpPr>
        <p:sp>
          <p:nvSpPr>
            <p:cNvPr id="2306" name="Google Shape;2306;p42"/>
            <p:cNvSpPr/>
            <p:nvPr/>
          </p:nvSpPr>
          <p:spPr>
            <a:xfrm>
              <a:off x="7501984" y="3675032"/>
              <a:ext cx="148731" cy="165398"/>
            </a:xfrm>
            <a:custGeom>
              <a:avLst/>
              <a:gdLst/>
              <a:ahLst/>
              <a:cxnLst/>
              <a:rect l="l" t="t" r="r" b="b"/>
              <a:pathLst>
                <a:path w="1758" h="1955" extrusionOk="0">
                  <a:moveTo>
                    <a:pt x="1154" y="0"/>
                  </a:moveTo>
                  <a:cubicBezTo>
                    <a:pt x="1125" y="0"/>
                    <a:pt x="1105" y="20"/>
                    <a:pt x="1098" y="66"/>
                  </a:cubicBezTo>
                  <a:cubicBezTo>
                    <a:pt x="1023" y="373"/>
                    <a:pt x="233" y="1359"/>
                    <a:pt x="121" y="1480"/>
                  </a:cubicBezTo>
                  <a:cubicBezTo>
                    <a:pt x="0" y="1592"/>
                    <a:pt x="214" y="1852"/>
                    <a:pt x="382" y="1954"/>
                  </a:cubicBezTo>
                  <a:lnTo>
                    <a:pt x="1237" y="1545"/>
                  </a:lnTo>
                  <a:lnTo>
                    <a:pt x="1758" y="615"/>
                  </a:lnTo>
                  <a:cubicBezTo>
                    <a:pt x="1758" y="615"/>
                    <a:pt x="1317" y="0"/>
                    <a:pt x="115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" name="Google Shape;2307;p42"/>
            <p:cNvSpPr/>
            <p:nvPr/>
          </p:nvSpPr>
          <p:spPr>
            <a:xfrm>
              <a:off x="7421190" y="3667165"/>
              <a:ext cx="103723" cy="169543"/>
            </a:xfrm>
            <a:custGeom>
              <a:avLst/>
              <a:gdLst/>
              <a:ahLst/>
              <a:cxnLst/>
              <a:rect l="l" t="t" r="r" b="b"/>
              <a:pathLst>
                <a:path w="1226" h="2004" extrusionOk="0">
                  <a:moveTo>
                    <a:pt x="346" y="0"/>
                  </a:moveTo>
                  <a:cubicBezTo>
                    <a:pt x="150" y="0"/>
                    <a:pt x="1" y="33"/>
                    <a:pt x="81" y="150"/>
                  </a:cubicBezTo>
                  <a:cubicBezTo>
                    <a:pt x="249" y="420"/>
                    <a:pt x="388" y="1675"/>
                    <a:pt x="388" y="1833"/>
                  </a:cubicBezTo>
                  <a:cubicBezTo>
                    <a:pt x="388" y="1950"/>
                    <a:pt x="545" y="2003"/>
                    <a:pt x="706" y="2003"/>
                  </a:cubicBezTo>
                  <a:cubicBezTo>
                    <a:pt x="777" y="2003"/>
                    <a:pt x="849" y="1993"/>
                    <a:pt x="909" y="1973"/>
                  </a:cubicBezTo>
                  <a:lnTo>
                    <a:pt x="1225" y="1089"/>
                  </a:lnTo>
                  <a:lnTo>
                    <a:pt x="937" y="57"/>
                  </a:lnTo>
                  <a:cubicBezTo>
                    <a:pt x="937" y="57"/>
                    <a:pt x="602" y="0"/>
                    <a:pt x="3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" name="Google Shape;2308;p42"/>
            <p:cNvSpPr/>
            <p:nvPr/>
          </p:nvSpPr>
          <p:spPr>
            <a:xfrm>
              <a:off x="7462645" y="3683746"/>
              <a:ext cx="114129" cy="114213"/>
            </a:xfrm>
            <a:custGeom>
              <a:avLst/>
              <a:gdLst/>
              <a:ahLst/>
              <a:cxnLst/>
              <a:rect l="l" t="t" r="r" b="b"/>
              <a:pathLst>
                <a:path w="1349" h="1350" extrusionOk="0">
                  <a:moveTo>
                    <a:pt x="679" y="1"/>
                  </a:moveTo>
                  <a:cubicBezTo>
                    <a:pt x="307" y="1"/>
                    <a:pt x="0" y="308"/>
                    <a:pt x="0" y="680"/>
                  </a:cubicBezTo>
                  <a:cubicBezTo>
                    <a:pt x="0" y="1052"/>
                    <a:pt x="307" y="1349"/>
                    <a:pt x="679" y="1349"/>
                  </a:cubicBezTo>
                  <a:cubicBezTo>
                    <a:pt x="1051" y="1349"/>
                    <a:pt x="1349" y="1052"/>
                    <a:pt x="1349" y="680"/>
                  </a:cubicBezTo>
                  <a:cubicBezTo>
                    <a:pt x="1349" y="289"/>
                    <a:pt x="1051" y="1"/>
                    <a:pt x="679" y="1"/>
                  </a:cubicBezTo>
                  <a:close/>
                </a:path>
              </a:pathLst>
            </a:custGeom>
            <a:solidFill>
              <a:srgbClr val="DA23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42"/>
            <p:cNvSpPr/>
            <p:nvPr/>
          </p:nvSpPr>
          <p:spPr>
            <a:xfrm>
              <a:off x="7273814" y="3688484"/>
              <a:ext cx="271489" cy="1184097"/>
            </a:xfrm>
            <a:custGeom>
              <a:avLst/>
              <a:gdLst/>
              <a:ahLst/>
              <a:cxnLst/>
              <a:rect l="l" t="t" r="r" b="b"/>
              <a:pathLst>
                <a:path w="3209" h="13996" extrusionOk="0">
                  <a:moveTo>
                    <a:pt x="2679" y="0"/>
                  </a:moveTo>
                  <a:lnTo>
                    <a:pt x="1" y="13996"/>
                  </a:lnTo>
                  <a:lnTo>
                    <a:pt x="270" y="13996"/>
                  </a:lnTo>
                  <a:lnTo>
                    <a:pt x="320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" name="Google Shape;2310;p42"/>
            <p:cNvSpPr/>
            <p:nvPr/>
          </p:nvSpPr>
          <p:spPr>
            <a:xfrm>
              <a:off x="7439041" y="3540601"/>
              <a:ext cx="262860" cy="271236"/>
            </a:xfrm>
            <a:custGeom>
              <a:avLst/>
              <a:gdLst/>
              <a:ahLst/>
              <a:cxnLst/>
              <a:rect l="l" t="t" r="r" b="b"/>
              <a:pathLst>
                <a:path w="3107" h="3206" extrusionOk="0">
                  <a:moveTo>
                    <a:pt x="1126" y="0"/>
                  </a:moveTo>
                  <a:lnTo>
                    <a:pt x="0" y="1693"/>
                  </a:lnTo>
                  <a:lnTo>
                    <a:pt x="744" y="2223"/>
                  </a:lnTo>
                  <a:lnTo>
                    <a:pt x="698" y="2390"/>
                  </a:lnTo>
                  <a:cubicBezTo>
                    <a:pt x="651" y="2530"/>
                    <a:pt x="698" y="2697"/>
                    <a:pt x="828" y="2790"/>
                  </a:cubicBezTo>
                  <a:cubicBezTo>
                    <a:pt x="1059" y="2960"/>
                    <a:pt x="1367" y="3206"/>
                    <a:pt x="1688" y="3206"/>
                  </a:cubicBezTo>
                  <a:cubicBezTo>
                    <a:pt x="1754" y="3206"/>
                    <a:pt x="1821" y="3195"/>
                    <a:pt x="1888" y="3171"/>
                  </a:cubicBezTo>
                  <a:cubicBezTo>
                    <a:pt x="2455" y="2976"/>
                    <a:pt x="2967" y="2260"/>
                    <a:pt x="2967" y="2260"/>
                  </a:cubicBezTo>
                  <a:cubicBezTo>
                    <a:pt x="2967" y="2260"/>
                    <a:pt x="3106" y="1628"/>
                    <a:pt x="2995" y="1358"/>
                  </a:cubicBezTo>
                  <a:cubicBezTo>
                    <a:pt x="2893" y="1088"/>
                    <a:pt x="2056" y="698"/>
                    <a:pt x="2056" y="698"/>
                  </a:cubicBezTo>
                  <a:lnTo>
                    <a:pt x="112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" name="Google Shape;2311;p42"/>
            <p:cNvSpPr/>
            <p:nvPr/>
          </p:nvSpPr>
          <p:spPr>
            <a:xfrm>
              <a:off x="7519412" y="3598637"/>
              <a:ext cx="182488" cy="202454"/>
            </a:xfrm>
            <a:custGeom>
              <a:avLst/>
              <a:gdLst/>
              <a:ahLst/>
              <a:cxnLst/>
              <a:rect l="l" t="t" r="r" b="b"/>
              <a:pathLst>
                <a:path w="2157" h="2393" extrusionOk="0">
                  <a:moveTo>
                    <a:pt x="950" y="0"/>
                  </a:moveTo>
                  <a:cubicBezTo>
                    <a:pt x="435" y="0"/>
                    <a:pt x="0" y="609"/>
                    <a:pt x="204" y="1462"/>
                  </a:cubicBezTo>
                  <a:cubicBezTo>
                    <a:pt x="269" y="1741"/>
                    <a:pt x="873" y="2253"/>
                    <a:pt x="1133" y="2392"/>
                  </a:cubicBezTo>
                  <a:cubicBezTo>
                    <a:pt x="1617" y="2123"/>
                    <a:pt x="2017" y="1574"/>
                    <a:pt x="2017" y="1574"/>
                  </a:cubicBezTo>
                  <a:cubicBezTo>
                    <a:pt x="2017" y="1574"/>
                    <a:pt x="2156" y="942"/>
                    <a:pt x="2045" y="672"/>
                  </a:cubicBezTo>
                  <a:cubicBezTo>
                    <a:pt x="1980" y="458"/>
                    <a:pt x="1478" y="198"/>
                    <a:pt x="1245" y="67"/>
                  </a:cubicBezTo>
                  <a:cubicBezTo>
                    <a:pt x="1146" y="22"/>
                    <a:pt x="1047" y="0"/>
                    <a:pt x="9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" name="Google Shape;2312;p42"/>
            <p:cNvSpPr/>
            <p:nvPr/>
          </p:nvSpPr>
          <p:spPr>
            <a:xfrm>
              <a:off x="6518575" y="2098233"/>
              <a:ext cx="476820" cy="203300"/>
            </a:xfrm>
            <a:custGeom>
              <a:avLst/>
              <a:gdLst/>
              <a:ahLst/>
              <a:cxnLst/>
              <a:rect l="l" t="t" r="r" b="b"/>
              <a:pathLst>
                <a:path w="5636" h="2403" extrusionOk="0">
                  <a:moveTo>
                    <a:pt x="2284" y="1"/>
                  </a:moveTo>
                  <a:cubicBezTo>
                    <a:pt x="1524" y="1"/>
                    <a:pt x="730" y="320"/>
                    <a:pt x="0" y="1129"/>
                  </a:cubicBezTo>
                  <a:lnTo>
                    <a:pt x="289" y="1956"/>
                  </a:lnTo>
                  <a:lnTo>
                    <a:pt x="2976" y="2403"/>
                  </a:lnTo>
                  <a:lnTo>
                    <a:pt x="5636" y="2366"/>
                  </a:lnTo>
                  <a:cubicBezTo>
                    <a:pt x="5114" y="1205"/>
                    <a:pt x="3761" y="1"/>
                    <a:pt x="22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" name="Google Shape;2313;p42"/>
            <p:cNvSpPr/>
            <p:nvPr/>
          </p:nvSpPr>
          <p:spPr>
            <a:xfrm>
              <a:off x="5728649" y="3002452"/>
              <a:ext cx="1686128" cy="1505840"/>
            </a:xfrm>
            <a:custGeom>
              <a:avLst/>
              <a:gdLst/>
              <a:ahLst/>
              <a:cxnLst/>
              <a:rect l="l" t="t" r="r" b="b"/>
              <a:pathLst>
                <a:path w="19930" h="17799" extrusionOk="0">
                  <a:moveTo>
                    <a:pt x="11337" y="1"/>
                  </a:moveTo>
                  <a:lnTo>
                    <a:pt x="5766" y="1070"/>
                  </a:lnTo>
                  <a:lnTo>
                    <a:pt x="1526" y="921"/>
                  </a:lnTo>
                  <a:lnTo>
                    <a:pt x="1" y="10137"/>
                  </a:lnTo>
                  <a:cubicBezTo>
                    <a:pt x="1" y="10137"/>
                    <a:pt x="3153" y="16563"/>
                    <a:pt x="8249" y="17576"/>
                  </a:cubicBezTo>
                  <a:cubicBezTo>
                    <a:pt x="9052" y="17733"/>
                    <a:pt x="9808" y="17799"/>
                    <a:pt x="10512" y="17799"/>
                  </a:cubicBezTo>
                  <a:cubicBezTo>
                    <a:pt x="14274" y="17799"/>
                    <a:pt x="16544" y="15912"/>
                    <a:pt x="16544" y="15912"/>
                  </a:cubicBezTo>
                  <a:cubicBezTo>
                    <a:pt x="16544" y="15912"/>
                    <a:pt x="18590" y="12322"/>
                    <a:pt x="19929" y="5180"/>
                  </a:cubicBezTo>
                  <a:lnTo>
                    <a:pt x="11337" y="1"/>
                  </a:lnTo>
                  <a:close/>
                </a:path>
              </a:pathLst>
            </a:custGeom>
            <a:solidFill>
              <a:srgbClr val="DA23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" name="Google Shape;2314;p42"/>
            <p:cNvSpPr/>
            <p:nvPr/>
          </p:nvSpPr>
          <p:spPr>
            <a:xfrm>
              <a:off x="6723141" y="3971729"/>
              <a:ext cx="162098" cy="530288"/>
            </a:xfrm>
            <a:custGeom>
              <a:avLst/>
              <a:gdLst/>
              <a:ahLst/>
              <a:cxnLst/>
              <a:rect l="l" t="t" r="r" b="b"/>
              <a:pathLst>
                <a:path w="1916" h="6268" extrusionOk="0">
                  <a:moveTo>
                    <a:pt x="1916" y="0"/>
                  </a:moveTo>
                  <a:lnTo>
                    <a:pt x="0" y="6268"/>
                  </a:lnTo>
                  <a:cubicBezTo>
                    <a:pt x="567" y="6212"/>
                    <a:pt x="1079" y="6110"/>
                    <a:pt x="1562" y="5980"/>
                  </a:cubicBezTo>
                  <a:cubicBezTo>
                    <a:pt x="1888" y="3022"/>
                    <a:pt x="1916" y="19"/>
                    <a:pt x="1916" y="0"/>
                  </a:cubicBezTo>
                  <a:close/>
                </a:path>
              </a:pathLst>
            </a:custGeom>
            <a:solidFill>
              <a:srgbClr val="AB12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" name="Google Shape;2315;p42"/>
            <p:cNvSpPr/>
            <p:nvPr/>
          </p:nvSpPr>
          <p:spPr>
            <a:xfrm>
              <a:off x="6418660" y="4185686"/>
              <a:ext cx="77157" cy="314806"/>
            </a:xfrm>
            <a:custGeom>
              <a:avLst/>
              <a:gdLst/>
              <a:ahLst/>
              <a:cxnLst/>
              <a:rect l="l" t="t" r="r" b="b"/>
              <a:pathLst>
                <a:path w="912" h="3721" extrusionOk="0">
                  <a:moveTo>
                    <a:pt x="707" y="1"/>
                  </a:moveTo>
                  <a:lnTo>
                    <a:pt x="0" y="3562"/>
                  </a:lnTo>
                  <a:cubicBezTo>
                    <a:pt x="19" y="3581"/>
                    <a:pt x="56" y="3581"/>
                    <a:pt x="93" y="3590"/>
                  </a:cubicBezTo>
                  <a:cubicBezTo>
                    <a:pt x="372" y="3637"/>
                    <a:pt x="651" y="3683"/>
                    <a:pt x="912" y="3720"/>
                  </a:cubicBezTo>
                  <a:cubicBezTo>
                    <a:pt x="856" y="1647"/>
                    <a:pt x="707" y="1"/>
                    <a:pt x="707" y="1"/>
                  </a:cubicBezTo>
                  <a:close/>
                </a:path>
              </a:pathLst>
            </a:custGeom>
            <a:solidFill>
              <a:srgbClr val="AB12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" name="Google Shape;2316;p42"/>
            <p:cNvSpPr/>
            <p:nvPr/>
          </p:nvSpPr>
          <p:spPr>
            <a:xfrm>
              <a:off x="5941084" y="3385611"/>
              <a:ext cx="393486" cy="974029"/>
            </a:xfrm>
            <a:custGeom>
              <a:avLst/>
              <a:gdLst/>
              <a:ahLst/>
              <a:cxnLst/>
              <a:rect l="l" t="t" r="r" b="b"/>
              <a:pathLst>
                <a:path w="4651" h="11513" extrusionOk="0">
                  <a:moveTo>
                    <a:pt x="4650" y="0"/>
                  </a:moveTo>
                  <a:lnTo>
                    <a:pt x="1" y="9300"/>
                  </a:lnTo>
                  <a:cubicBezTo>
                    <a:pt x="679" y="10071"/>
                    <a:pt x="1470" y="10862"/>
                    <a:pt x="2372" y="11513"/>
                  </a:cubicBezTo>
                  <a:cubicBezTo>
                    <a:pt x="3925" y="6185"/>
                    <a:pt x="4650" y="1"/>
                    <a:pt x="4650" y="0"/>
                  </a:cubicBezTo>
                  <a:close/>
                </a:path>
              </a:pathLst>
            </a:custGeom>
            <a:solidFill>
              <a:srgbClr val="AB12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42"/>
            <p:cNvSpPr/>
            <p:nvPr/>
          </p:nvSpPr>
          <p:spPr>
            <a:xfrm>
              <a:off x="5729495" y="3000844"/>
              <a:ext cx="1685282" cy="1396618"/>
            </a:xfrm>
            <a:custGeom>
              <a:avLst/>
              <a:gdLst/>
              <a:ahLst/>
              <a:cxnLst/>
              <a:rect l="l" t="t" r="r" b="b"/>
              <a:pathLst>
                <a:path w="19920" h="16508" extrusionOk="0">
                  <a:moveTo>
                    <a:pt x="11327" y="1"/>
                  </a:moveTo>
                  <a:lnTo>
                    <a:pt x="5756" y="1080"/>
                  </a:lnTo>
                  <a:lnTo>
                    <a:pt x="1516" y="922"/>
                  </a:lnTo>
                  <a:lnTo>
                    <a:pt x="0" y="10146"/>
                  </a:lnTo>
                  <a:cubicBezTo>
                    <a:pt x="0" y="10146"/>
                    <a:pt x="540" y="11234"/>
                    <a:pt x="1516" y="12583"/>
                  </a:cubicBezTo>
                  <a:cubicBezTo>
                    <a:pt x="2531" y="7869"/>
                    <a:pt x="5674" y="4463"/>
                    <a:pt x="9092" y="4463"/>
                  </a:cubicBezTo>
                  <a:cubicBezTo>
                    <a:pt x="9275" y="4463"/>
                    <a:pt x="9459" y="4473"/>
                    <a:pt x="9643" y="4492"/>
                  </a:cubicBezTo>
                  <a:cubicBezTo>
                    <a:pt x="13633" y="4939"/>
                    <a:pt x="16358" y="9960"/>
                    <a:pt x="15734" y="15707"/>
                  </a:cubicBezTo>
                  <a:cubicBezTo>
                    <a:pt x="15697" y="15986"/>
                    <a:pt x="15660" y="16256"/>
                    <a:pt x="15614" y="16507"/>
                  </a:cubicBezTo>
                  <a:cubicBezTo>
                    <a:pt x="16218" y="16182"/>
                    <a:pt x="16534" y="15921"/>
                    <a:pt x="16534" y="15921"/>
                  </a:cubicBezTo>
                  <a:cubicBezTo>
                    <a:pt x="16534" y="15921"/>
                    <a:pt x="18580" y="12322"/>
                    <a:pt x="19919" y="5190"/>
                  </a:cubicBezTo>
                  <a:lnTo>
                    <a:pt x="11327" y="1"/>
                  </a:lnTo>
                  <a:close/>
                </a:path>
              </a:pathLst>
            </a:custGeom>
            <a:solidFill>
              <a:srgbClr val="AB12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" name="Google Shape;2318;p42"/>
            <p:cNvSpPr/>
            <p:nvPr/>
          </p:nvSpPr>
          <p:spPr>
            <a:xfrm>
              <a:off x="5902505" y="3125970"/>
              <a:ext cx="432826" cy="560999"/>
            </a:xfrm>
            <a:custGeom>
              <a:avLst/>
              <a:gdLst/>
              <a:ahLst/>
              <a:cxnLst/>
              <a:rect l="l" t="t" r="r" b="b"/>
              <a:pathLst>
                <a:path w="5116" h="6631" extrusionOk="0">
                  <a:moveTo>
                    <a:pt x="5116" y="1"/>
                  </a:moveTo>
                  <a:lnTo>
                    <a:pt x="2344" y="121"/>
                  </a:lnTo>
                  <a:lnTo>
                    <a:pt x="1" y="6631"/>
                  </a:lnTo>
                  <a:cubicBezTo>
                    <a:pt x="1" y="6631"/>
                    <a:pt x="3014" y="3060"/>
                    <a:pt x="5116" y="1"/>
                  </a:cubicBezTo>
                  <a:close/>
                </a:path>
              </a:pathLst>
            </a:custGeom>
            <a:solidFill>
              <a:srgbClr val="940B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" name="Google Shape;2319;p42"/>
            <p:cNvSpPr/>
            <p:nvPr/>
          </p:nvSpPr>
          <p:spPr>
            <a:xfrm>
              <a:off x="6959096" y="3187306"/>
              <a:ext cx="173181" cy="591710"/>
            </a:xfrm>
            <a:custGeom>
              <a:avLst/>
              <a:gdLst/>
              <a:ahLst/>
              <a:cxnLst/>
              <a:rect l="l" t="t" r="r" b="b"/>
              <a:pathLst>
                <a:path w="2047" h="6994" extrusionOk="0">
                  <a:moveTo>
                    <a:pt x="1712" y="1"/>
                  </a:moveTo>
                  <a:lnTo>
                    <a:pt x="1" y="1582"/>
                  </a:lnTo>
                  <a:lnTo>
                    <a:pt x="2047" y="6994"/>
                  </a:lnTo>
                  <a:cubicBezTo>
                    <a:pt x="2047" y="6994"/>
                    <a:pt x="2028" y="3088"/>
                    <a:pt x="1712" y="1"/>
                  </a:cubicBezTo>
                  <a:close/>
                </a:path>
              </a:pathLst>
            </a:custGeom>
            <a:solidFill>
              <a:srgbClr val="940B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42"/>
            <p:cNvSpPr/>
            <p:nvPr/>
          </p:nvSpPr>
          <p:spPr>
            <a:xfrm>
              <a:off x="7114932" y="3301433"/>
              <a:ext cx="327327" cy="1023606"/>
            </a:xfrm>
            <a:custGeom>
              <a:avLst/>
              <a:gdLst/>
              <a:ahLst/>
              <a:cxnLst/>
              <a:rect l="l" t="t" r="r" b="b"/>
              <a:pathLst>
                <a:path w="3869" h="12099" extrusionOk="0">
                  <a:moveTo>
                    <a:pt x="1442" y="0"/>
                  </a:moveTo>
                  <a:cubicBezTo>
                    <a:pt x="977" y="2372"/>
                    <a:pt x="0" y="8314"/>
                    <a:pt x="307" y="12099"/>
                  </a:cubicBezTo>
                  <a:cubicBezTo>
                    <a:pt x="800" y="11122"/>
                    <a:pt x="2743" y="7458"/>
                    <a:pt x="3869" y="1479"/>
                  </a:cubicBezTo>
                  <a:lnTo>
                    <a:pt x="144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42"/>
            <p:cNvSpPr/>
            <p:nvPr/>
          </p:nvSpPr>
          <p:spPr>
            <a:xfrm>
              <a:off x="7128299" y="3749059"/>
              <a:ext cx="203046" cy="575974"/>
            </a:xfrm>
            <a:custGeom>
              <a:avLst/>
              <a:gdLst/>
              <a:ahLst/>
              <a:cxnLst/>
              <a:rect l="l" t="t" r="r" b="b"/>
              <a:pathLst>
                <a:path w="2400" h="6808" extrusionOk="0">
                  <a:moveTo>
                    <a:pt x="1357" y="1"/>
                  </a:moveTo>
                  <a:cubicBezTo>
                    <a:pt x="1047" y="1"/>
                    <a:pt x="714" y="202"/>
                    <a:pt x="381" y="558"/>
                  </a:cubicBezTo>
                  <a:cubicBezTo>
                    <a:pt x="140" y="2716"/>
                    <a:pt x="0" y="5004"/>
                    <a:pt x="149" y="6808"/>
                  </a:cubicBezTo>
                  <a:cubicBezTo>
                    <a:pt x="474" y="6157"/>
                    <a:pt x="1451" y="4306"/>
                    <a:pt x="2399" y="1377"/>
                  </a:cubicBezTo>
                  <a:cubicBezTo>
                    <a:pt x="2241" y="624"/>
                    <a:pt x="1944" y="121"/>
                    <a:pt x="1516" y="19"/>
                  </a:cubicBezTo>
                  <a:cubicBezTo>
                    <a:pt x="1464" y="7"/>
                    <a:pt x="1411" y="1"/>
                    <a:pt x="1357" y="1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42"/>
            <p:cNvSpPr/>
            <p:nvPr/>
          </p:nvSpPr>
          <p:spPr>
            <a:xfrm>
              <a:off x="7113324" y="3300587"/>
              <a:ext cx="162944" cy="1023690"/>
            </a:xfrm>
            <a:custGeom>
              <a:avLst/>
              <a:gdLst/>
              <a:ahLst/>
              <a:cxnLst/>
              <a:rect l="l" t="t" r="r" b="b"/>
              <a:pathLst>
                <a:path w="1926" h="12100" extrusionOk="0">
                  <a:moveTo>
                    <a:pt x="1461" y="1"/>
                  </a:moveTo>
                  <a:cubicBezTo>
                    <a:pt x="996" y="2382"/>
                    <a:pt x="1" y="8324"/>
                    <a:pt x="335" y="12099"/>
                  </a:cubicBezTo>
                  <a:cubicBezTo>
                    <a:pt x="428" y="11904"/>
                    <a:pt x="586" y="11606"/>
                    <a:pt x="772" y="11225"/>
                  </a:cubicBezTo>
                  <a:cubicBezTo>
                    <a:pt x="670" y="7543"/>
                    <a:pt x="1488" y="2521"/>
                    <a:pt x="1925" y="280"/>
                  </a:cubicBezTo>
                  <a:lnTo>
                    <a:pt x="146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42"/>
            <p:cNvSpPr/>
            <p:nvPr/>
          </p:nvSpPr>
          <p:spPr>
            <a:xfrm>
              <a:off x="7136928" y="3759295"/>
              <a:ext cx="72504" cy="564975"/>
            </a:xfrm>
            <a:custGeom>
              <a:avLst/>
              <a:gdLst/>
              <a:ahLst/>
              <a:cxnLst/>
              <a:rect l="l" t="t" r="r" b="b"/>
              <a:pathLst>
                <a:path w="857" h="6678" extrusionOk="0">
                  <a:moveTo>
                    <a:pt x="856" y="0"/>
                  </a:moveTo>
                  <a:lnTo>
                    <a:pt x="856" y="0"/>
                  </a:lnTo>
                  <a:cubicBezTo>
                    <a:pt x="670" y="93"/>
                    <a:pt x="484" y="252"/>
                    <a:pt x="298" y="447"/>
                  </a:cubicBezTo>
                  <a:cubicBezTo>
                    <a:pt x="270" y="586"/>
                    <a:pt x="261" y="716"/>
                    <a:pt x="252" y="856"/>
                  </a:cubicBezTo>
                  <a:cubicBezTo>
                    <a:pt x="224" y="995"/>
                    <a:pt x="214" y="1116"/>
                    <a:pt x="205" y="1256"/>
                  </a:cubicBezTo>
                  <a:cubicBezTo>
                    <a:pt x="187" y="1395"/>
                    <a:pt x="177" y="1526"/>
                    <a:pt x="168" y="1665"/>
                  </a:cubicBezTo>
                  <a:cubicBezTo>
                    <a:pt x="121" y="2214"/>
                    <a:pt x="84" y="2762"/>
                    <a:pt x="47" y="3292"/>
                  </a:cubicBezTo>
                  <a:lnTo>
                    <a:pt x="47" y="3302"/>
                  </a:lnTo>
                  <a:cubicBezTo>
                    <a:pt x="38" y="3432"/>
                    <a:pt x="28" y="3562"/>
                    <a:pt x="28" y="3683"/>
                  </a:cubicBezTo>
                  <a:lnTo>
                    <a:pt x="28" y="3711"/>
                  </a:lnTo>
                  <a:cubicBezTo>
                    <a:pt x="28" y="3822"/>
                    <a:pt x="19" y="3953"/>
                    <a:pt x="19" y="4074"/>
                  </a:cubicBezTo>
                  <a:lnTo>
                    <a:pt x="19" y="4101"/>
                  </a:lnTo>
                  <a:cubicBezTo>
                    <a:pt x="1" y="4222"/>
                    <a:pt x="1" y="4334"/>
                    <a:pt x="1" y="4455"/>
                  </a:cubicBezTo>
                  <a:lnTo>
                    <a:pt x="1" y="4501"/>
                  </a:lnTo>
                  <a:lnTo>
                    <a:pt x="1" y="4845"/>
                  </a:lnTo>
                  <a:lnTo>
                    <a:pt x="1" y="4901"/>
                  </a:lnTo>
                  <a:lnTo>
                    <a:pt x="1" y="5236"/>
                  </a:lnTo>
                  <a:lnTo>
                    <a:pt x="1" y="5282"/>
                  </a:lnTo>
                  <a:lnTo>
                    <a:pt x="1" y="5608"/>
                  </a:lnTo>
                  <a:lnTo>
                    <a:pt x="1" y="5654"/>
                  </a:lnTo>
                  <a:cubicBezTo>
                    <a:pt x="1" y="5757"/>
                    <a:pt x="19" y="5878"/>
                    <a:pt x="19" y="5980"/>
                  </a:cubicBezTo>
                  <a:lnTo>
                    <a:pt x="19" y="6017"/>
                  </a:lnTo>
                  <a:cubicBezTo>
                    <a:pt x="19" y="6119"/>
                    <a:pt x="19" y="6231"/>
                    <a:pt x="28" y="6343"/>
                  </a:cubicBezTo>
                  <a:cubicBezTo>
                    <a:pt x="28" y="6343"/>
                    <a:pt x="28" y="6352"/>
                    <a:pt x="38" y="6352"/>
                  </a:cubicBezTo>
                  <a:cubicBezTo>
                    <a:pt x="47" y="6454"/>
                    <a:pt x="47" y="6566"/>
                    <a:pt x="66" y="6677"/>
                  </a:cubicBezTo>
                  <a:lnTo>
                    <a:pt x="94" y="6603"/>
                  </a:lnTo>
                  <a:cubicBezTo>
                    <a:pt x="121" y="6556"/>
                    <a:pt x="159" y="6501"/>
                    <a:pt x="187" y="6436"/>
                  </a:cubicBezTo>
                  <a:cubicBezTo>
                    <a:pt x="205" y="6398"/>
                    <a:pt x="214" y="6361"/>
                    <a:pt x="233" y="6324"/>
                  </a:cubicBezTo>
                  <a:cubicBezTo>
                    <a:pt x="261" y="6296"/>
                    <a:pt x="270" y="6240"/>
                    <a:pt x="298" y="6212"/>
                  </a:cubicBezTo>
                  <a:cubicBezTo>
                    <a:pt x="345" y="6138"/>
                    <a:pt x="372" y="6064"/>
                    <a:pt x="419" y="5971"/>
                  </a:cubicBezTo>
                  <a:cubicBezTo>
                    <a:pt x="438" y="5952"/>
                    <a:pt x="438" y="5933"/>
                    <a:pt x="447" y="5915"/>
                  </a:cubicBezTo>
                  <a:lnTo>
                    <a:pt x="484" y="5850"/>
                  </a:lnTo>
                  <a:cubicBezTo>
                    <a:pt x="484" y="5840"/>
                    <a:pt x="493" y="5840"/>
                    <a:pt x="493" y="5831"/>
                  </a:cubicBezTo>
                  <a:cubicBezTo>
                    <a:pt x="447" y="4046"/>
                    <a:pt x="624" y="1944"/>
                    <a:pt x="856" y="0"/>
                  </a:cubicBez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42"/>
            <p:cNvSpPr/>
            <p:nvPr/>
          </p:nvSpPr>
          <p:spPr>
            <a:xfrm>
              <a:off x="5732625" y="3045683"/>
              <a:ext cx="287225" cy="795517"/>
            </a:xfrm>
            <a:custGeom>
              <a:avLst/>
              <a:gdLst/>
              <a:ahLst/>
              <a:cxnLst/>
              <a:rect l="l" t="t" r="r" b="b"/>
              <a:pathLst>
                <a:path w="3395" h="9403" extrusionOk="0">
                  <a:moveTo>
                    <a:pt x="3395" y="1"/>
                  </a:moveTo>
                  <a:lnTo>
                    <a:pt x="1349" y="168"/>
                  </a:lnTo>
                  <a:lnTo>
                    <a:pt x="0" y="9403"/>
                  </a:lnTo>
                  <a:cubicBezTo>
                    <a:pt x="1423" y="7571"/>
                    <a:pt x="3283" y="3079"/>
                    <a:pt x="339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42"/>
            <p:cNvSpPr/>
            <p:nvPr/>
          </p:nvSpPr>
          <p:spPr>
            <a:xfrm>
              <a:off x="5732625" y="3405239"/>
              <a:ext cx="121997" cy="435957"/>
            </a:xfrm>
            <a:custGeom>
              <a:avLst/>
              <a:gdLst/>
              <a:ahLst/>
              <a:cxnLst/>
              <a:rect l="l" t="t" r="r" b="b"/>
              <a:pathLst>
                <a:path w="1442" h="5153" extrusionOk="0">
                  <a:moveTo>
                    <a:pt x="763" y="1"/>
                  </a:moveTo>
                  <a:lnTo>
                    <a:pt x="0" y="5153"/>
                  </a:lnTo>
                  <a:cubicBezTo>
                    <a:pt x="410" y="4632"/>
                    <a:pt x="847" y="3888"/>
                    <a:pt x="1284" y="3023"/>
                  </a:cubicBezTo>
                  <a:cubicBezTo>
                    <a:pt x="1442" y="1628"/>
                    <a:pt x="1246" y="494"/>
                    <a:pt x="763" y="1"/>
                  </a:cubicBezTo>
                  <a:close/>
                </a:path>
              </a:pathLst>
            </a:custGeom>
            <a:solidFill>
              <a:srgbClr val="531733">
                <a:alpha val="38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42"/>
            <p:cNvSpPr/>
            <p:nvPr/>
          </p:nvSpPr>
          <p:spPr>
            <a:xfrm>
              <a:off x="5731864" y="3044922"/>
              <a:ext cx="287225" cy="795517"/>
            </a:xfrm>
            <a:custGeom>
              <a:avLst/>
              <a:gdLst/>
              <a:ahLst/>
              <a:cxnLst/>
              <a:rect l="l" t="t" r="r" b="b"/>
              <a:pathLst>
                <a:path w="3395" h="9403" extrusionOk="0">
                  <a:moveTo>
                    <a:pt x="3394" y="1"/>
                  </a:moveTo>
                  <a:lnTo>
                    <a:pt x="3125" y="19"/>
                  </a:lnTo>
                  <a:cubicBezTo>
                    <a:pt x="2929" y="2818"/>
                    <a:pt x="1441" y="6603"/>
                    <a:pt x="112" y="8575"/>
                  </a:cubicBezTo>
                  <a:lnTo>
                    <a:pt x="0" y="9402"/>
                  </a:lnTo>
                  <a:cubicBezTo>
                    <a:pt x="1432" y="7561"/>
                    <a:pt x="3273" y="3079"/>
                    <a:pt x="33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42"/>
            <p:cNvSpPr/>
            <p:nvPr/>
          </p:nvSpPr>
          <p:spPr>
            <a:xfrm>
              <a:off x="5734148" y="3580702"/>
              <a:ext cx="111083" cy="259730"/>
            </a:xfrm>
            <a:custGeom>
              <a:avLst/>
              <a:gdLst/>
              <a:ahLst/>
              <a:cxnLst/>
              <a:rect l="l" t="t" r="r" b="b"/>
              <a:pathLst>
                <a:path w="1313" h="3070" extrusionOk="0">
                  <a:moveTo>
                    <a:pt x="1312" y="0"/>
                  </a:moveTo>
                  <a:lnTo>
                    <a:pt x="1312" y="0"/>
                  </a:lnTo>
                  <a:cubicBezTo>
                    <a:pt x="912" y="875"/>
                    <a:pt x="512" y="1646"/>
                    <a:pt x="113" y="2242"/>
                  </a:cubicBezTo>
                  <a:lnTo>
                    <a:pt x="1" y="3069"/>
                  </a:lnTo>
                  <a:cubicBezTo>
                    <a:pt x="47" y="3023"/>
                    <a:pt x="75" y="2967"/>
                    <a:pt x="122" y="2902"/>
                  </a:cubicBezTo>
                  <a:cubicBezTo>
                    <a:pt x="140" y="2902"/>
                    <a:pt x="140" y="2893"/>
                    <a:pt x="150" y="2883"/>
                  </a:cubicBezTo>
                  <a:cubicBezTo>
                    <a:pt x="187" y="2837"/>
                    <a:pt x="233" y="2781"/>
                    <a:pt x="261" y="2716"/>
                  </a:cubicBezTo>
                  <a:cubicBezTo>
                    <a:pt x="261" y="2707"/>
                    <a:pt x="280" y="2697"/>
                    <a:pt x="289" y="2688"/>
                  </a:cubicBezTo>
                  <a:cubicBezTo>
                    <a:pt x="326" y="2623"/>
                    <a:pt x="373" y="2567"/>
                    <a:pt x="401" y="2511"/>
                  </a:cubicBezTo>
                  <a:cubicBezTo>
                    <a:pt x="401" y="2502"/>
                    <a:pt x="419" y="2474"/>
                    <a:pt x="429" y="2465"/>
                  </a:cubicBezTo>
                  <a:cubicBezTo>
                    <a:pt x="466" y="2418"/>
                    <a:pt x="494" y="2363"/>
                    <a:pt x="531" y="2297"/>
                  </a:cubicBezTo>
                  <a:cubicBezTo>
                    <a:pt x="540" y="2279"/>
                    <a:pt x="559" y="2270"/>
                    <a:pt x="568" y="2242"/>
                  </a:cubicBezTo>
                  <a:cubicBezTo>
                    <a:pt x="587" y="2195"/>
                    <a:pt x="624" y="2139"/>
                    <a:pt x="661" y="2074"/>
                  </a:cubicBezTo>
                  <a:lnTo>
                    <a:pt x="698" y="2009"/>
                  </a:lnTo>
                  <a:lnTo>
                    <a:pt x="801" y="1832"/>
                  </a:lnTo>
                  <a:cubicBezTo>
                    <a:pt x="810" y="1805"/>
                    <a:pt x="838" y="1777"/>
                    <a:pt x="847" y="1739"/>
                  </a:cubicBezTo>
                  <a:cubicBezTo>
                    <a:pt x="866" y="1684"/>
                    <a:pt x="903" y="1628"/>
                    <a:pt x="940" y="1572"/>
                  </a:cubicBezTo>
                  <a:cubicBezTo>
                    <a:pt x="959" y="1535"/>
                    <a:pt x="977" y="1498"/>
                    <a:pt x="996" y="1460"/>
                  </a:cubicBezTo>
                  <a:cubicBezTo>
                    <a:pt x="1015" y="1414"/>
                    <a:pt x="1042" y="1386"/>
                    <a:pt x="1061" y="1340"/>
                  </a:cubicBezTo>
                  <a:cubicBezTo>
                    <a:pt x="1089" y="1274"/>
                    <a:pt x="1126" y="1228"/>
                    <a:pt x="1145" y="1172"/>
                  </a:cubicBezTo>
                  <a:cubicBezTo>
                    <a:pt x="1154" y="1135"/>
                    <a:pt x="1182" y="1107"/>
                    <a:pt x="1210" y="1051"/>
                  </a:cubicBezTo>
                  <a:cubicBezTo>
                    <a:pt x="1228" y="1023"/>
                    <a:pt x="1238" y="977"/>
                    <a:pt x="1266" y="940"/>
                  </a:cubicBezTo>
                  <a:cubicBezTo>
                    <a:pt x="1303" y="605"/>
                    <a:pt x="1312" y="289"/>
                    <a:pt x="1312" y="0"/>
                  </a:cubicBez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42"/>
            <p:cNvSpPr/>
            <p:nvPr/>
          </p:nvSpPr>
          <p:spPr>
            <a:xfrm>
              <a:off x="5852167" y="2775890"/>
              <a:ext cx="653893" cy="535280"/>
            </a:xfrm>
            <a:custGeom>
              <a:avLst/>
              <a:gdLst/>
              <a:ahLst/>
              <a:cxnLst/>
              <a:rect l="l" t="t" r="r" b="b"/>
              <a:pathLst>
                <a:path w="7729" h="6327" extrusionOk="0">
                  <a:moveTo>
                    <a:pt x="6882" y="0"/>
                  </a:moveTo>
                  <a:cubicBezTo>
                    <a:pt x="5924" y="781"/>
                    <a:pt x="3934" y="2809"/>
                    <a:pt x="3460" y="3041"/>
                  </a:cubicBezTo>
                  <a:cubicBezTo>
                    <a:pt x="2995" y="3274"/>
                    <a:pt x="261" y="3367"/>
                    <a:pt x="261" y="3367"/>
                  </a:cubicBezTo>
                  <a:lnTo>
                    <a:pt x="1" y="6063"/>
                  </a:lnTo>
                  <a:cubicBezTo>
                    <a:pt x="1" y="6063"/>
                    <a:pt x="1449" y="6326"/>
                    <a:pt x="2569" y="6326"/>
                  </a:cubicBezTo>
                  <a:cubicBezTo>
                    <a:pt x="2954" y="6326"/>
                    <a:pt x="3299" y="6295"/>
                    <a:pt x="3535" y="6212"/>
                  </a:cubicBezTo>
                  <a:cubicBezTo>
                    <a:pt x="4446" y="5887"/>
                    <a:pt x="6845" y="5366"/>
                    <a:pt x="6845" y="5366"/>
                  </a:cubicBezTo>
                  <a:lnTo>
                    <a:pt x="7729" y="1488"/>
                  </a:lnTo>
                  <a:lnTo>
                    <a:pt x="6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42"/>
            <p:cNvSpPr/>
            <p:nvPr/>
          </p:nvSpPr>
          <p:spPr>
            <a:xfrm>
              <a:off x="5854536" y="3066410"/>
              <a:ext cx="376143" cy="225296"/>
            </a:xfrm>
            <a:custGeom>
              <a:avLst/>
              <a:gdLst/>
              <a:ahLst/>
              <a:cxnLst/>
              <a:rect l="l" t="t" r="r" b="b"/>
              <a:pathLst>
                <a:path w="4446" h="2663" extrusionOk="0">
                  <a:moveTo>
                    <a:pt x="1081" y="0"/>
                  </a:moveTo>
                  <a:cubicBezTo>
                    <a:pt x="776" y="0"/>
                    <a:pt x="489" y="25"/>
                    <a:pt x="224" y="72"/>
                  </a:cubicBezTo>
                  <a:lnTo>
                    <a:pt x="1" y="2350"/>
                  </a:lnTo>
                  <a:cubicBezTo>
                    <a:pt x="419" y="2490"/>
                    <a:pt x="893" y="2592"/>
                    <a:pt x="1424" y="2639"/>
                  </a:cubicBezTo>
                  <a:cubicBezTo>
                    <a:pt x="1605" y="2655"/>
                    <a:pt x="1782" y="2662"/>
                    <a:pt x="1955" y="2662"/>
                  </a:cubicBezTo>
                  <a:cubicBezTo>
                    <a:pt x="3290" y="2662"/>
                    <a:pt x="4331" y="2203"/>
                    <a:pt x="4381" y="1569"/>
                  </a:cubicBezTo>
                  <a:cubicBezTo>
                    <a:pt x="4446" y="844"/>
                    <a:pt x="3209" y="147"/>
                    <a:pt x="1628" y="26"/>
                  </a:cubicBezTo>
                  <a:cubicBezTo>
                    <a:pt x="1441" y="9"/>
                    <a:pt x="1258" y="0"/>
                    <a:pt x="1081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42"/>
            <p:cNvSpPr/>
            <p:nvPr/>
          </p:nvSpPr>
          <p:spPr>
            <a:xfrm>
              <a:off x="6929993" y="2814383"/>
              <a:ext cx="556346" cy="786042"/>
            </a:xfrm>
            <a:custGeom>
              <a:avLst/>
              <a:gdLst/>
              <a:ahLst/>
              <a:cxnLst/>
              <a:rect l="l" t="t" r="r" b="b"/>
              <a:pathLst>
                <a:path w="6576" h="9291" extrusionOk="0">
                  <a:moveTo>
                    <a:pt x="1135" y="1"/>
                  </a:moveTo>
                  <a:lnTo>
                    <a:pt x="1" y="4641"/>
                  </a:lnTo>
                  <a:lnTo>
                    <a:pt x="1842" y="6873"/>
                  </a:lnTo>
                  <a:cubicBezTo>
                    <a:pt x="1842" y="6873"/>
                    <a:pt x="4251" y="9142"/>
                    <a:pt x="4399" y="9291"/>
                  </a:cubicBezTo>
                  <a:cubicBezTo>
                    <a:pt x="5655" y="9254"/>
                    <a:pt x="6436" y="8770"/>
                    <a:pt x="6575" y="7664"/>
                  </a:cubicBezTo>
                  <a:lnTo>
                    <a:pt x="3274" y="3730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42"/>
            <p:cNvSpPr/>
            <p:nvPr/>
          </p:nvSpPr>
          <p:spPr>
            <a:xfrm>
              <a:off x="7059856" y="3253633"/>
              <a:ext cx="424874" cy="353892"/>
            </a:xfrm>
            <a:custGeom>
              <a:avLst/>
              <a:gdLst/>
              <a:ahLst/>
              <a:cxnLst/>
              <a:rect l="l" t="t" r="r" b="b"/>
              <a:pathLst>
                <a:path w="5022" h="4183" extrusionOk="0">
                  <a:moveTo>
                    <a:pt x="844" y="1"/>
                  </a:moveTo>
                  <a:cubicBezTo>
                    <a:pt x="630" y="1"/>
                    <a:pt x="469" y="51"/>
                    <a:pt x="381" y="156"/>
                  </a:cubicBezTo>
                  <a:cubicBezTo>
                    <a:pt x="0" y="621"/>
                    <a:pt x="902" y="2183"/>
                    <a:pt x="2530" y="3513"/>
                  </a:cubicBezTo>
                  <a:cubicBezTo>
                    <a:pt x="2818" y="3764"/>
                    <a:pt x="3115" y="3978"/>
                    <a:pt x="3404" y="4183"/>
                  </a:cubicBezTo>
                  <a:cubicBezTo>
                    <a:pt x="4157" y="3978"/>
                    <a:pt x="4910" y="3290"/>
                    <a:pt x="5022" y="2472"/>
                  </a:cubicBezTo>
                  <a:lnTo>
                    <a:pt x="4622" y="1997"/>
                  </a:lnTo>
                  <a:cubicBezTo>
                    <a:pt x="4492" y="1876"/>
                    <a:pt x="4352" y="1765"/>
                    <a:pt x="4213" y="1644"/>
                  </a:cubicBezTo>
                  <a:cubicBezTo>
                    <a:pt x="2959" y="599"/>
                    <a:pt x="1582" y="1"/>
                    <a:pt x="844" y="1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42"/>
            <p:cNvSpPr/>
            <p:nvPr/>
          </p:nvSpPr>
          <p:spPr>
            <a:xfrm>
              <a:off x="6591755" y="4095924"/>
              <a:ext cx="238410" cy="743656"/>
            </a:xfrm>
            <a:custGeom>
              <a:avLst/>
              <a:gdLst/>
              <a:ahLst/>
              <a:cxnLst/>
              <a:rect l="l" t="t" r="r" b="b"/>
              <a:pathLst>
                <a:path w="2818" h="8790" extrusionOk="0">
                  <a:moveTo>
                    <a:pt x="2246" y="1"/>
                  </a:moveTo>
                  <a:cubicBezTo>
                    <a:pt x="1475" y="1"/>
                    <a:pt x="149" y="718"/>
                    <a:pt x="149" y="718"/>
                  </a:cubicBezTo>
                  <a:cubicBezTo>
                    <a:pt x="0" y="3210"/>
                    <a:pt x="567" y="8752"/>
                    <a:pt x="567" y="8752"/>
                  </a:cubicBezTo>
                  <a:lnTo>
                    <a:pt x="716" y="8789"/>
                  </a:lnTo>
                  <a:cubicBezTo>
                    <a:pt x="716" y="8789"/>
                    <a:pt x="2669" y="1852"/>
                    <a:pt x="2781" y="541"/>
                  </a:cubicBezTo>
                  <a:cubicBezTo>
                    <a:pt x="2818" y="140"/>
                    <a:pt x="2586" y="1"/>
                    <a:pt x="224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42"/>
            <p:cNvSpPr/>
            <p:nvPr/>
          </p:nvSpPr>
          <p:spPr>
            <a:xfrm>
              <a:off x="6600384" y="4094909"/>
              <a:ext cx="231134" cy="448816"/>
            </a:xfrm>
            <a:custGeom>
              <a:avLst/>
              <a:gdLst/>
              <a:ahLst/>
              <a:cxnLst/>
              <a:rect l="l" t="t" r="r" b="b"/>
              <a:pathLst>
                <a:path w="2732" h="5305" extrusionOk="0">
                  <a:moveTo>
                    <a:pt x="2162" y="0"/>
                  </a:moveTo>
                  <a:cubicBezTo>
                    <a:pt x="1388" y="0"/>
                    <a:pt x="56" y="720"/>
                    <a:pt x="56" y="720"/>
                  </a:cubicBezTo>
                  <a:cubicBezTo>
                    <a:pt x="0" y="1548"/>
                    <a:pt x="38" y="2710"/>
                    <a:pt x="93" y="3882"/>
                  </a:cubicBezTo>
                  <a:cubicBezTo>
                    <a:pt x="303" y="3542"/>
                    <a:pt x="528" y="3349"/>
                    <a:pt x="747" y="3349"/>
                  </a:cubicBezTo>
                  <a:cubicBezTo>
                    <a:pt x="762" y="3349"/>
                    <a:pt x="776" y="3350"/>
                    <a:pt x="791" y="3352"/>
                  </a:cubicBezTo>
                  <a:cubicBezTo>
                    <a:pt x="1209" y="3408"/>
                    <a:pt x="1488" y="4189"/>
                    <a:pt x="1572" y="5305"/>
                  </a:cubicBezTo>
                  <a:cubicBezTo>
                    <a:pt x="2093" y="3361"/>
                    <a:pt x="2641" y="1213"/>
                    <a:pt x="2697" y="534"/>
                  </a:cubicBezTo>
                  <a:cubicBezTo>
                    <a:pt x="2731" y="138"/>
                    <a:pt x="2500" y="0"/>
                    <a:pt x="2162" y="0"/>
                  </a:cubicBezTo>
                  <a:close/>
                </a:path>
              </a:pathLst>
            </a:custGeom>
            <a:solidFill>
              <a:srgbClr val="1C0B11">
                <a:alpha val="9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42"/>
            <p:cNvSpPr/>
            <p:nvPr/>
          </p:nvSpPr>
          <p:spPr>
            <a:xfrm>
              <a:off x="6021371" y="4093640"/>
              <a:ext cx="343063" cy="717598"/>
            </a:xfrm>
            <a:custGeom>
              <a:avLst/>
              <a:gdLst/>
              <a:ahLst/>
              <a:cxnLst/>
              <a:rect l="l" t="t" r="r" b="b"/>
              <a:pathLst>
                <a:path w="4055" h="8482" extrusionOk="0">
                  <a:moveTo>
                    <a:pt x="1395" y="1"/>
                  </a:moveTo>
                  <a:lnTo>
                    <a:pt x="0" y="8361"/>
                  </a:lnTo>
                  <a:lnTo>
                    <a:pt x="261" y="8482"/>
                  </a:lnTo>
                  <a:cubicBezTo>
                    <a:pt x="261" y="8482"/>
                    <a:pt x="3190" y="3534"/>
                    <a:pt x="4055" y="596"/>
                  </a:cubicBezTo>
                  <a:lnTo>
                    <a:pt x="139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42"/>
            <p:cNvSpPr/>
            <p:nvPr/>
          </p:nvSpPr>
          <p:spPr>
            <a:xfrm>
              <a:off x="6104703" y="4092878"/>
              <a:ext cx="258968" cy="448478"/>
            </a:xfrm>
            <a:custGeom>
              <a:avLst/>
              <a:gdLst/>
              <a:ahLst/>
              <a:cxnLst/>
              <a:rect l="l" t="t" r="r" b="b"/>
              <a:pathLst>
                <a:path w="3061" h="5301" extrusionOk="0">
                  <a:moveTo>
                    <a:pt x="391" y="0"/>
                  </a:moveTo>
                  <a:lnTo>
                    <a:pt x="1" y="2372"/>
                  </a:lnTo>
                  <a:cubicBezTo>
                    <a:pt x="207" y="2181"/>
                    <a:pt x="400" y="2078"/>
                    <a:pt x="576" y="2078"/>
                  </a:cubicBezTo>
                  <a:cubicBezTo>
                    <a:pt x="615" y="2078"/>
                    <a:pt x="652" y="2083"/>
                    <a:pt x="689" y="2093"/>
                  </a:cubicBezTo>
                  <a:cubicBezTo>
                    <a:pt x="1228" y="2260"/>
                    <a:pt x="1349" y="3590"/>
                    <a:pt x="1024" y="5301"/>
                  </a:cubicBezTo>
                  <a:cubicBezTo>
                    <a:pt x="1814" y="3767"/>
                    <a:pt x="2660" y="1962"/>
                    <a:pt x="3060" y="605"/>
                  </a:cubicBezTo>
                  <a:lnTo>
                    <a:pt x="391" y="0"/>
                  </a:lnTo>
                  <a:close/>
                </a:path>
              </a:pathLst>
            </a:custGeom>
            <a:solidFill>
              <a:srgbClr val="1C0B11">
                <a:alpha val="9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42"/>
            <p:cNvSpPr/>
            <p:nvPr/>
          </p:nvSpPr>
          <p:spPr>
            <a:xfrm>
              <a:off x="6070101" y="4136956"/>
              <a:ext cx="303300" cy="130034"/>
            </a:xfrm>
            <a:custGeom>
              <a:avLst/>
              <a:gdLst/>
              <a:ahLst/>
              <a:cxnLst/>
              <a:rect l="l" t="t" r="r" b="b"/>
              <a:pathLst>
                <a:path w="3585" h="1537" extrusionOk="0">
                  <a:moveTo>
                    <a:pt x="438" y="0"/>
                  </a:moveTo>
                  <a:cubicBezTo>
                    <a:pt x="438" y="0"/>
                    <a:pt x="1" y="446"/>
                    <a:pt x="233" y="763"/>
                  </a:cubicBezTo>
                  <a:cubicBezTo>
                    <a:pt x="296" y="845"/>
                    <a:pt x="356" y="875"/>
                    <a:pt x="411" y="875"/>
                  </a:cubicBezTo>
                  <a:cubicBezTo>
                    <a:pt x="561" y="875"/>
                    <a:pt x="670" y="651"/>
                    <a:pt x="670" y="651"/>
                  </a:cubicBezTo>
                  <a:cubicBezTo>
                    <a:pt x="670" y="651"/>
                    <a:pt x="670" y="949"/>
                    <a:pt x="1024" y="1051"/>
                  </a:cubicBezTo>
                  <a:cubicBezTo>
                    <a:pt x="1066" y="1064"/>
                    <a:pt x="1105" y="1069"/>
                    <a:pt x="1140" y="1069"/>
                  </a:cubicBezTo>
                  <a:cubicBezTo>
                    <a:pt x="1387" y="1069"/>
                    <a:pt x="1451" y="791"/>
                    <a:pt x="1451" y="791"/>
                  </a:cubicBezTo>
                  <a:cubicBezTo>
                    <a:pt x="1451" y="791"/>
                    <a:pt x="1535" y="1135"/>
                    <a:pt x="1758" y="1209"/>
                  </a:cubicBezTo>
                  <a:cubicBezTo>
                    <a:pt x="1784" y="1219"/>
                    <a:pt x="1810" y="1223"/>
                    <a:pt x="1836" y="1223"/>
                  </a:cubicBezTo>
                  <a:cubicBezTo>
                    <a:pt x="2025" y="1223"/>
                    <a:pt x="2205" y="986"/>
                    <a:pt x="2205" y="986"/>
                  </a:cubicBezTo>
                  <a:lnTo>
                    <a:pt x="2205" y="986"/>
                  </a:lnTo>
                  <a:cubicBezTo>
                    <a:pt x="2205" y="986"/>
                    <a:pt x="2195" y="1228"/>
                    <a:pt x="2502" y="1367"/>
                  </a:cubicBezTo>
                  <a:cubicBezTo>
                    <a:pt x="2556" y="1390"/>
                    <a:pt x="2604" y="1400"/>
                    <a:pt x="2646" y="1400"/>
                  </a:cubicBezTo>
                  <a:cubicBezTo>
                    <a:pt x="2842" y="1400"/>
                    <a:pt x="2930" y="1200"/>
                    <a:pt x="2930" y="1200"/>
                  </a:cubicBezTo>
                  <a:cubicBezTo>
                    <a:pt x="2930" y="1200"/>
                    <a:pt x="2949" y="1516"/>
                    <a:pt x="3228" y="1534"/>
                  </a:cubicBezTo>
                  <a:cubicBezTo>
                    <a:pt x="3239" y="1536"/>
                    <a:pt x="3250" y="1536"/>
                    <a:pt x="3261" y="1536"/>
                  </a:cubicBezTo>
                  <a:cubicBezTo>
                    <a:pt x="3521" y="1536"/>
                    <a:pt x="3585" y="1220"/>
                    <a:pt x="3451" y="809"/>
                  </a:cubicBezTo>
                  <a:lnTo>
                    <a:pt x="43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42"/>
            <p:cNvSpPr/>
            <p:nvPr/>
          </p:nvSpPr>
          <p:spPr>
            <a:xfrm>
              <a:off x="6568913" y="4213266"/>
              <a:ext cx="271489" cy="63875"/>
            </a:xfrm>
            <a:custGeom>
              <a:avLst/>
              <a:gdLst/>
              <a:ahLst/>
              <a:cxnLst/>
              <a:rect l="l" t="t" r="r" b="b"/>
              <a:pathLst>
                <a:path w="3209" h="755" extrusionOk="0">
                  <a:moveTo>
                    <a:pt x="298" y="0"/>
                  </a:moveTo>
                  <a:cubicBezTo>
                    <a:pt x="298" y="0"/>
                    <a:pt x="0" y="400"/>
                    <a:pt x="252" y="614"/>
                  </a:cubicBezTo>
                  <a:cubicBezTo>
                    <a:pt x="310" y="660"/>
                    <a:pt x="360" y="678"/>
                    <a:pt x="404" y="678"/>
                  </a:cubicBezTo>
                  <a:cubicBezTo>
                    <a:pt x="553" y="678"/>
                    <a:pt x="614" y="465"/>
                    <a:pt x="614" y="465"/>
                  </a:cubicBezTo>
                  <a:cubicBezTo>
                    <a:pt x="614" y="465"/>
                    <a:pt x="661" y="679"/>
                    <a:pt x="977" y="716"/>
                  </a:cubicBezTo>
                  <a:cubicBezTo>
                    <a:pt x="996" y="718"/>
                    <a:pt x="1014" y="719"/>
                    <a:pt x="1031" y="719"/>
                  </a:cubicBezTo>
                  <a:cubicBezTo>
                    <a:pt x="1294" y="719"/>
                    <a:pt x="1302" y="465"/>
                    <a:pt x="1302" y="465"/>
                  </a:cubicBezTo>
                  <a:cubicBezTo>
                    <a:pt x="1302" y="465"/>
                    <a:pt x="1423" y="707"/>
                    <a:pt x="1628" y="744"/>
                  </a:cubicBezTo>
                  <a:cubicBezTo>
                    <a:pt x="1638" y="745"/>
                    <a:pt x="1648" y="746"/>
                    <a:pt x="1657" y="746"/>
                  </a:cubicBezTo>
                  <a:cubicBezTo>
                    <a:pt x="1838" y="746"/>
                    <a:pt x="1972" y="512"/>
                    <a:pt x="1972" y="512"/>
                  </a:cubicBezTo>
                  <a:cubicBezTo>
                    <a:pt x="1972" y="512"/>
                    <a:pt x="2009" y="679"/>
                    <a:pt x="2288" y="744"/>
                  </a:cubicBezTo>
                  <a:cubicBezTo>
                    <a:pt x="2315" y="749"/>
                    <a:pt x="2340" y="752"/>
                    <a:pt x="2363" y="752"/>
                  </a:cubicBezTo>
                  <a:cubicBezTo>
                    <a:pt x="2577" y="752"/>
                    <a:pt x="2623" y="539"/>
                    <a:pt x="2623" y="539"/>
                  </a:cubicBezTo>
                  <a:cubicBezTo>
                    <a:pt x="2623" y="539"/>
                    <a:pt x="2692" y="754"/>
                    <a:pt x="2912" y="754"/>
                  </a:cubicBezTo>
                  <a:cubicBezTo>
                    <a:pt x="2921" y="754"/>
                    <a:pt x="2930" y="754"/>
                    <a:pt x="2939" y="753"/>
                  </a:cubicBezTo>
                  <a:cubicBezTo>
                    <a:pt x="3181" y="725"/>
                    <a:pt x="3209" y="465"/>
                    <a:pt x="3013" y="158"/>
                  </a:cubicBezTo>
                  <a:lnTo>
                    <a:pt x="29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42"/>
            <p:cNvSpPr/>
            <p:nvPr/>
          </p:nvSpPr>
          <p:spPr>
            <a:xfrm>
              <a:off x="6100050" y="3621649"/>
              <a:ext cx="864638" cy="614299"/>
            </a:xfrm>
            <a:custGeom>
              <a:avLst/>
              <a:gdLst/>
              <a:ahLst/>
              <a:cxnLst/>
              <a:rect l="l" t="t" r="r" b="b"/>
              <a:pathLst>
                <a:path w="10220" h="7261" extrusionOk="0">
                  <a:moveTo>
                    <a:pt x="1125" y="0"/>
                  </a:moveTo>
                  <a:lnTo>
                    <a:pt x="0" y="6165"/>
                  </a:lnTo>
                  <a:cubicBezTo>
                    <a:pt x="421" y="6537"/>
                    <a:pt x="2262" y="7047"/>
                    <a:pt x="2925" y="7047"/>
                  </a:cubicBezTo>
                  <a:cubicBezTo>
                    <a:pt x="3009" y="7047"/>
                    <a:pt x="3074" y="7039"/>
                    <a:pt x="3115" y="7021"/>
                  </a:cubicBezTo>
                  <a:cubicBezTo>
                    <a:pt x="3469" y="6882"/>
                    <a:pt x="5217" y="2260"/>
                    <a:pt x="5217" y="2260"/>
                  </a:cubicBezTo>
                  <a:lnTo>
                    <a:pt x="5635" y="2223"/>
                  </a:lnTo>
                  <a:lnTo>
                    <a:pt x="5635" y="2223"/>
                  </a:lnTo>
                  <a:cubicBezTo>
                    <a:pt x="5635" y="2223"/>
                    <a:pt x="5515" y="7105"/>
                    <a:pt x="5784" y="7198"/>
                  </a:cubicBezTo>
                  <a:cubicBezTo>
                    <a:pt x="5934" y="7249"/>
                    <a:pt x="6784" y="7261"/>
                    <a:pt x="7510" y="7261"/>
                  </a:cubicBezTo>
                  <a:cubicBezTo>
                    <a:pt x="8091" y="7261"/>
                    <a:pt x="8593" y="7253"/>
                    <a:pt x="8593" y="7253"/>
                  </a:cubicBezTo>
                  <a:cubicBezTo>
                    <a:pt x="8593" y="7253"/>
                    <a:pt x="9690" y="4464"/>
                    <a:pt x="10220" y="1209"/>
                  </a:cubicBezTo>
                  <a:lnTo>
                    <a:pt x="1125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42"/>
            <p:cNvSpPr/>
            <p:nvPr/>
          </p:nvSpPr>
          <p:spPr>
            <a:xfrm>
              <a:off x="6592516" y="3930698"/>
              <a:ext cx="260491" cy="305077"/>
            </a:xfrm>
            <a:custGeom>
              <a:avLst/>
              <a:gdLst/>
              <a:ahLst/>
              <a:cxnLst/>
              <a:rect l="l" t="t" r="r" b="b"/>
              <a:pathLst>
                <a:path w="3079" h="3606" extrusionOk="0">
                  <a:moveTo>
                    <a:pt x="1899" y="1"/>
                  </a:moveTo>
                  <a:cubicBezTo>
                    <a:pt x="1191" y="1"/>
                    <a:pt x="403" y="1249"/>
                    <a:pt x="93" y="2884"/>
                  </a:cubicBezTo>
                  <a:cubicBezTo>
                    <a:pt x="56" y="3117"/>
                    <a:pt x="19" y="3340"/>
                    <a:pt x="0" y="3554"/>
                  </a:cubicBezTo>
                  <a:cubicBezTo>
                    <a:pt x="213" y="3597"/>
                    <a:pt x="945" y="3606"/>
                    <a:pt x="1602" y="3606"/>
                  </a:cubicBezTo>
                  <a:cubicBezTo>
                    <a:pt x="2096" y="3606"/>
                    <a:pt x="2547" y="3600"/>
                    <a:pt x="2707" y="3600"/>
                  </a:cubicBezTo>
                  <a:cubicBezTo>
                    <a:pt x="2716" y="3535"/>
                    <a:pt x="2744" y="3461"/>
                    <a:pt x="2753" y="3387"/>
                  </a:cubicBezTo>
                  <a:cubicBezTo>
                    <a:pt x="3078" y="1666"/>
                    <a:pt x="2744" y="150"/>
                    <a:pt x="2009" y="11"/>
                  </a:cubicBezTo>
                  <a:cubicBezTo>
                    <a:pt x="1973" y="4"/>
                    <a:pt x="1936" y="1"/>
                    <a:pt x="1899" y="1"/>
                  </a:cubicBezTo>
                  <a:close/>
                </a:path>
              </a:pathLst>
            </a:custGeom>
            <a:solidFill>
              <a:srgbClr val="1C0B11">
                <a:alpha val="328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42"/>
            <p:cNvSpPr/>
            <p:nvPr/>
          </p:nvSpPr>
          <p:spPr>
            <a:xfrm>
              <a:off x="6118070" y="3867416"/>
              <a:ext cx="232234" cy="348224"/>
            </a:xfrm>
            <a:custGeom>
              <a:avLst/>
              <a:gdLst/>
              <a:ahLst/>
              <a:cxnLst/>
              <a:rect l="l" t="t" r="r" b="b"/>
              <a:pathLst>
                <a:path w="2745" h="4116" extrusionOk="0">
                  <a:moveTo>
                    <a:pt x="1658" y="1"/>
                  </a:moveTo>
                  <a:cubicBezTo>
                    <a:pt x="1024" y="1"/>
                    <a:pt x="334" y="1456"/>
                    <a:pt x="1" y="3391"/>
                  </a:cubicBezTo>
                  <a:cubicBezTo>
                    <a:pt x="559" y="3698"/>
                    <a:pt x="1814" y="4051"/>
                    <a:pt x="2493" y="4116"/>
                  </a:cubicBezTo>
                  <a:cubicBezTo>
                    <a:pt x="2744" y="1949"/>
                    <a:pt x="2409" y="108"/>
                    <a:pt x="1721" y="6"/>
                  </a:cubicBezTo>
                  <a:cubicBezTo>
                    <a:pt x="1700" y="2"/>
                    <a:pt x="1679" y="1"/>
                    <a:pt x="1658" y="1"/>
                  </a:cubicBezTo>
                  <a:close/>
                </a:path>
              </a:pathLst>
            </a:custGeom>
            <a:solidFill>
              <a:srgbClr val="1C0B11">
                <a:alpha val="328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" name="Google Shape;2341;p42"/>
            <p:cNvSpPr/>
            <p:nvPr/>
          </p:nvSpPr>
          <p:spPr>
            <a:xfrm>
              <a:off x="6158256" y="2634944"/>
              <a:ext cx="889849" cy="1269207"/>
            </a:xfrm>
            <a:custGeom>
              <a:avLst/>
              <a:gdLst/>
              <a:ahLst/>
              <a:cxnLst/>
              <a:rect l="l" t="t" r="r" b="b"/>
              <a:pathLst>
                <a:path w="10518" h="15002" extrusionOk="0">
                  <a:moveTo>
                    <a:pt x="6864" y="0"/>
                  </a:moveTo>
                  <a:cubicBezTo>
                    <a:pt x="5484" y="0"/>
                    <a:pt x="3274" y="1666"/>
                    <a:pt x="3274" y="1666"/>
                  </a:cubicBezTo>
                  <a:cubicBezTo>
                    <a:pt x="3274" y="1666"/>
                    <a:pt x="0" y="12379"/>
                    <a:pt x="47" y="12444"/>
                  </a:cubicBezTo>
                  <a:cubicBezTo>
                    <a:pt x="298" y="12816"/>
                    <a:pt x="4631" y="15001"/>
                    <a:pt x="4631" y="15001"/>
                  </a:cubicBezTo>
                  <a:cubicBezTo>
                    <a:pt x="4631" y="15001"/>
                    <a:pt x="8435" y="14165"/>
                    <a:pt x="9830" y="13318"/>
                  </a:cubicBezTo>
                  <a:cubicBezTo>
                    <a:pt x="9830" y="13318"/>
                    <a:pt x="10518" y="2578"/>
                    <a:pt x="10267" y="2150"/>
                  </a:cubicBezTo>
                  <a:cubicBezTo>
                    <a:pt x="10025" y="1694"/>
                    <a:pt x="8407" y="160"/>
                    <a:pt x="7049" y="11"/>
                  </a:cubicBezTo>
                  <a:cubicBezTo>
                    <a:pt x="6989" y="4"/>
                    <a:pt x="6928" y="0"/>
                    <a:pt x="686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" name="Google Shape;2342;p42"/>
            <p:cNvSpPr/>
            <p:nvPr/>
          </p:nvSpPr>
          <p:spPr>
            <a:xfrm>
              <a:off x="6483972" y="2635028"/>
              <a:ext cx="548393" cy="297462"/>
            </a:xfrm>
            <a:custGeom>
              <a:avLst/>
              <a:gdLst/>
              <a:ahLst/>
              <a:cxnLst/>
              <a:rect l="l" t="t" r="r" b="b"/>
              <a:pathLst>
                <a:path w="6482" h="3516" extrusionOk="0">
                  <a:moveTo>
                    <a:pt x="3024" y="0"/>
                  </a:moveTo>
                  <a:cubicBezTo>
                    <a:pt x="2088" y="0"/>
                    <a:pt x="761" y="785"/>
                    <a:pt x="0" y="1275"/>
                  </a:cubicBezTo>
                  <a:cubicBezTo>
                    <a:pt x="391" y="2549"/>
                    <a:pt x="2046" y="3516"/>
                    <a:pt x="4027" y="3516"/>
                  </a:cubicBezTo>
                  <a:cubicBezTo>
                    <a:pt x="4947" y="3516"/>
                    <a:pt x="5794" y="3311"/>
                    <a:pt x="6482" y="2967"/>
                  </a:cubicBezTo>
                  <a:cubicBezTo>
                    <a:pt x="6463" y="2502"/>
                    <a:pt x="6454" y="2214"/>
                    <a:pt x="6417" y="2149"/>
                  </a:cubicBezTo>
                  <a:cubicBezTo>
                    <a:pt x="6175" y="1693"/>
                    <a:pt x="4557" y="159"/>
                    <a:pt x="3199" y="10"/>
                  </a:cubicBezTo>
                  <a:cubicBezTo>
                    <a:pt x="3143" y="3"/>
                    <a:pt x="3084" y="0"/>
                    <a:pt x="3024" y="0"/>
                  </a:cubicBezTo>
                  <a:close/>
                </a:path>
              </a:pathLst>
            </a:custGeom>
            <a:solidFill>
              <a:srgbClr val="531733">
                <a:alpha val="164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42"/>
            <p:cNvSpPr/>
            <p:nvPr/>
          </p:nvSpPr>
          <p:spPr>
            <a:xfrm>
              <a:off x="6159779" y="2960743"/>
              <a:ext cx="227496" cy="859984"/>
            </a:xfrm>
            <a:custGeom>
              <a:avLst/>
              <a:gdLst/>
              <a:ahLst/>
              <a:cxnLst/>
              <a:rect l="l" t="t" r="r" b="b"/>
              <a:pathLst>
                <a:path w="2689" h="10165" extrusionOk="0">
                  <a:moveTo>
                    <a:pt x="2595" y="1"/>
                  </a:moveTo>
                  <a:cubicBezTo>
                    <a:pt x="1638" y="3135"/>
                    <a:pt x="1" y="8547"/>
                    <a:pt x="38" y="8602"/>
                  </a:cubicBezTo>
                  <a:cubicBezTo>
                    <a:pt x="159" y="8807"/>
                    <a:pt x="1489" y="9532"/>
                    <a:pt x="2688" y="10165"/>
                  </a:cubicBezTo>
                  <a:cubicBezTo>
                    <a:pt x="1842" y="8026"/>
                    <a:pt x="1731" y="4278"/>
                    <a:pt x="2530" y="298"/>
                  </a:cubicBezTo>
                  <a:cubicBezTo>
                    <a:pt x="2558" y="205"/>
                    <a:pt x="2567" y="94"/>
                    <a:pt x="2595" y="1"/>
                  </a:cubicBezTo>
                  <a:close/>
                </a:path>
              </a:pathLst>
            </a:custGeom>
            <a:solidFill>
              <a:srgbClr val="1C0B11">
                <a:alpha val="328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" name="Google Shape;2344;p42"/>
            <p:cNvSpPr/>
            <p:nvPr/>
          </p:nvSpPr>
          <p:spPr>
            <a:xfrm>
              <a:off x="6733378" y="2960743"/>
              <a:ext cx="296616" cy="896194"/>
            </a:xfrm>
            <a:custGeom>
              <a:avLst/>
              <a:gdLst/>
              <a:ahLst/>
              <a:cxnLst/>
              <a:rect l="l" t="t" r="r" b="b"/>
              <a:pathLst>
                <a:path w="3506" h="10593" extrusionOk="0">
                  <a:moveTo>
                    <a:pt x="3506" y="1"/>
                  </a:moveTo>
                  <a:lnTo>
                    <a:pt x="3506" y="1"/>
                  </a:lnTo>
                  <a:cubicBezTo>
                    <a:pt x="3422" y="958"/>
                    <a:pt x="3273" y="1944"/>
                    <a:pt x="3078" y="2958"/>
                  </a:cubicBezTo>
                  <a:cubicBezTo>
                    <a:pt x="2418" y="6278"/>
                    <a:pt x="1265" y="9040"/>
                    <a:pt x="0" y="10593"/>
                  </a:cubicBezTo>
                  <a:cubicBezTo>
                    <a:pt x="1097" y="10276"/>
                    <a:pt x="2343" y="9876"/>
                    <a:pt x="3022" y="9467"/>
                  </a:cubicBezTo>
                  <a:cubicBezTo>
                    <a:pt x="3022" y="9467"/>
                    <a:pt x="3422" y="3144"/>
                    <a:pt x="3506" y="1"/>
                  </a:cubicBezTo>
                  <a:close/>
                </a:path>
              </a:pathLst>
            </a:custGeom>
            <a:solidFill>
              <a:srgbClr val="1C0B11">
                <a:alpha val="328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" name="Google Shape;2345;p42"/>
            <p:cNvSpPr/>
            <p:nvPr/>
          </p:nvSpPr>
          <p:spPr>
            <a:xfrm>
              <a:off x="6161386" y="3305325"/>
              <a:ext cx="830120" cy="599578"/>
            </a:xfrm>
            <a:custGeom>
              <a:avLst/>
              <a:gdLst/>
              <a:ahLst/>
              <a:cxnLst/>
              <a:rect l="l" t="t" r="r" b="b"/>
              <a:pathLst>
                <a:path w="9812" h="7087" extrusionOk="0">
                  <a:moveTo>
                    <a:pt x="4910" y="1"/>
                  </a:moveTo>
                  <a:lnTo>
                    <a:pt x="4278" y="6482"/>
                  </a:lnTo>
                  <a:cubicBezTo>
                    <a:pt x="2697" y="6157"/>
                    <a:pt x="884" y="4976"/>
                    <a:pt x="93" y="4185"/>
                  </a:cubicBezTo>
                  <a:cubicBezTo>
                    <a:pt x="19" y="4474"/>
                    <a:pt x="0" y="4511"/>
                    <a:pt x="19" y="4520"/>
                  </a:cubicBezTo>
                  <a:cubicBezTo>
                    <a:pt x="1088" y="5571"/>
                    <a:pt x="3292" y="6668"/>
                    <a:pt x="4594" y="7087"/>
                  </a:cubicBezTo>
                  <a:cubicBezTo>
                    <a:pt x="5385" y="7068"/>
                    <a:pt x="8807" y="6278"/>
                    <a:pt x="9793" y="5404"/>
                  </a:cubicBezTo>
                  <a:cubicBezTo>
                    <a:pt x="9793" y="5404"/>
                    <a:pt x="9802" y="5264"/>
                    <a:pt x="9811" y="5022"/>
                  </a:cubicBezTo>
                  <a:lnTo>
                    <a:pt x="9811" y="5022"/>
                  </a:lnTo>
                  <a:cubicBezTo>
                    <a:pt x="8853" y="5692"/>
                    <a:pt x="7272" y="6231"/>
                    <a:pt x="4790" y="6510"/>
                  </a:cubicBezTo>
                  <a:lnTo>
                    <a:pt x="5348" y="382"/>
                  </a:lnTo>
                  <a:lnTo>
                    <a:pt x="491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42"/>
            <p:cNvSpPr/>
            <p:nvPr/>
          </p:nvSpPr>
          <p:spPr>
            <a:xfrm>
              <a:off x="7253340" y="3398978"/>
              <a:ext cx="319544" cy="296870"/>
            </a:xfrm>
            <a:custGeom>
              <a:avLst/>
              <a:gdLst/>
              <a:ahLst/>
              <a:cxnLst/>
              <a:rect l="l" t="t" r="r" b="b"/>
              <a:pathLst>
                <a:path w="3777" h="3509" extrusionOk="0">
                  <a:moveTo>
                    <a:pt x="2284" y="0"/>
                  </a:moveTo>
                  <a:cubicBezTo>
                    <a:pt x="2135" y="0"/>
                    <a:pt x="1405" y="977"/>
                    <a:pt x="1405" y="977"/>
                  </a:cubicBezTo>
                  <a:lnTo>
                    <a:pt x="1870" y="1507"/>
                  </a:lnTo>
                  <a:lnTo>
                    <a:pt x="1805" y="1609"/>
                  </a:lnTo>
                  <a:cubicBezTo>
                    <a:pt x="1805" y="1609"/>
                    <a:pt x="1303" y="1172"/>
                    <a:pt x="1256" y="1135"/>
                  </a:cubicBezTo>
                  <a:cubicBezTo>
                    <a:pt x="1256" y="1134"/>
                    <a:pt x="1255" y="1134"/>
                    <a:pt x="1254" y="1134"/>
                  </a:cubicBezTo>
                  <a:cubicBezTo>
                    <a:pt x="1186" y="1134"/>
                    <a:pt x="1" y="2439"/>
                    <a:pt x="1" y="2604"/>
                  </a:cubicBezTo>
                  <a:cubicBezTo>
                    <a:pt x="1" y="2757"/>
                    <a:pt x="2320" y="3509"/>
                    <a:pt x="2618" y="3509"/>
                  </a:cubicBezTo>
                  <a:cubicBezTo>
                    <a:pt x="2629" y="3509"/>
                    <a:pt x="2636" y="3508"/>
                    <a:pt x="2642" y="3506"/>
                  </a:cubicBezTo>
                  <a:cubicBezTo>
                    <a:pt x="2791" y="3450"/>
                    <a:pt x="3628" y="2344"/>
                    <a:pt x="3776" y="2093"/>
                  </a:cubicBezTo>
                  <a:cubicBezTo>
                    <a:pt x="3776" y="2093"/>
                    <a:pt x="2465" y="10"/>
                    <a:pt x="2288" y="0"/>
                  </a:cubicBezTo>
                  <a:cubicBezTo>
                    <a:pt x="2287" y="0"/>
                    <a:pt x="2286" y="0"/>
                    <a:pt x="22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42"/>
            <p:cNvSpPr/>
            <p:nvPr/>
          </p:nvSpPr>
          <p:spPr>
            <a:xfrm>
              <a:off x="7307654" y="3398978"/>
              <a:ext cx="308799" cy="255923"/>
            </a:xfrm>
            <a:custGeom>
              <a:avLst/>
              <a:gdLst/>
              <a:ahLst/>
              <a:cxnLst/>
              <a:rect l="l" t="t" r="r" b="b"/>
              <a:pathLst>
                <a:path w="3650" h="3025" extrusionOk="0">
                  <a:moveTo>
                    <a:pt x="1652" y="0"/>
                  </a:moveTo>
                  <a:cubicBezTo>
                    <a:pt x="1503" y="0"/>
                    <a:pt x="772" y="977"/>
                    <a:pt x="772" y="977"/>
                  </a:cubicBezTo>
                  <a:lnTo>
                    <a:pt x="1237" y="1507"/>
                  </a:lnTo>
                  <a:lnTo>
                    <a:pt x="1172" y="1609"/>
                  </a:lnTo>
                  <a:cubicBezTo>
                    <a:pt x="1172" y="1609"/>
                    <a:pt x="670" y="1172"/>
                    <a:pt x="624" y="1135"/>
                  </a:cubicBezTo>
                  <a:cubicBezTo>
                    <a:pt x="623" y="1135"/>
                    <a:pt x="623" y="1135"/>
                    <a:pt x="623" y="1135"/>
                  </a:cubicBezTo>
                  <a:cubicBezTo>
                    <a:pt x="596" y="1135"/>
                    <a:pt x="294" y="1447"/>
                    <a:pt x="0" y="1777"/>
                  </a:cubicBezTo>
                  <a:cubicBezTo>
                    <a:pt x="382" y="2139"/>
                    <a:pt x="884" y="2446"/>
                    <a:pt x="1451" y="2679"/>
                  </a:cubicBezTo>
                  <a:cubicBezTo>
                    <a:pt x="1795" y="2818"/>
                    <a:pt x="2139" y="2911"/>
                    <a:pt x="2465" y="2967"/>
                  </a:cubicBezTo>
                  <a:cubicBezTo>
                    <a:pt x="2653" y="3007"/>
                    <a:pt x="2813" y="3025"/>
                    <a:pt x="2946" y="3025"/>
                  </a:cubicBezTo>
                  <a:cubicBezTo>
                    <a:pt x="3650" y="3025"/>
                    <a:pt x="3625" y="2523"/>
                    <a:pt x="3218" y="2093"/>
                  </a:cubicBezTo>
                  <a:cubicBezTo>
                    <a:pt x="3218" y="2093"/>
                    <a:pt x="1814" y="10"/>
                    <a:pt x="1656" y="0"/>
                  </a:cubicBezTo>
                  <a:cubicBezTo>
                    <a:pt x="1654" y="0"/>
                    <a:pt x="1653" y="0"/>
                    <a:pt x="16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42"/>
            <p:cNvSpPr/>
            <p:nvPr/>
          </p:nvSpPr>
          <p:spPr>
            <a:xfrm>
              <a:off x="6481604" y="2635028"/>
              <a:ext cx="489425" cy="804147"/>
            </a:xfrm>
            <a:custGeom>
              <a:avLst/>
              <a:gdLst/>
              <a:ahLst/>
              <a:cxnLst/>
              <a:rect l="l" t="t" r="r" b="b"/>
              <a:pathLst>
                <a:path w="5785" h="9505" extrusionOk="0">
                  <a:moveTo>
                    <a:pt x="3054" y="0"/>
                  </a:moveTo>
                  <a:cubicBezTo>
                    <a:pt x="2106" y="0"/>
                    <a:pt x="744" y="803"/>
                    <a:pt x="0" y="1293"/>
                  </a:cubicBezTo>
                  <a:cubicBezTo>
                    <a:pt x="1330" y="4018"/>
                    <a:pt x="846" y="9179"/>
                    <a:pt x="1172" y="9505"/>
                  </a:cubicBezTo>
                  <a:cubicBezTo>
                    <a:pt x="1637" y="8872"/>
                    <a:pt x="2902" y="4009"/>
                    <a:pt x="5784" y="1405"/>
                  </a:cubicBezTo>
                  <a:cubicBezTo>
                    <a:pt x="5124" y="810"/>
                    <a:pt x="4120" y="112"/>
                    <a:pt x="3227" y="10"/>
                  </a:cubicBezTo>
                  <a:cubicBezTo>
                    <a:pt x="3171" y="3"/>
                    <a:pt x="3113" y="0"/>
                    <a:pt x="30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42"/>
            <p:cNvSpPr/>
            <p:nvPr/>
          </p:nvSpPr>
          <p:spPr>
            <a:xfrm>
              <a:off x="6487864" y="2634944"/>
              <a:ext cx="483165" cy="281811"/>
            </a:xfrm>
            <a:custGeom>
              <a:avLst/>
              <a:gdLst/>
              <a:ahLst/>
              <a:cxnLst/>
              <a:rect l="l" t="t" r="r" b="b"/>
              <a:pathLst>
                <a:path w="5711" h="3331" extrusionOk="0">
                  <a:moveTo>
                    <a:pt x="2975" y="1"/>
                  </a:moveTo>
                  <a:cubicBezTo>
                    <a:pt x="2058" y="1"/>
                    <a:pt x="768" y="750"/>
                    <a:pt x="1" y="1239"/>
                  </a:cubicBezTo>
                  <a:cubicBezTo>
                    <a:pt x="233" y="2410"/>
                    <a:pt x="1647" y="3322"/>
                    <a:pt x="3330" y="3331"/>
                  </a:cubicBezTo>
                  <a:cubicBezTo>
                    <a:pt x="3590" y="3331"/>
                    <a:pt x="3860" y="3312"/>
                    <a:pt x="4120" y="3266"/>
                  </a:cubicBezTo>
                  <a:cubicBezTo>
                    <a:pt x="4585" y="2578"/>
                    <a:pt x="5115" y="1945"/>
                    <a:pt x="5710" y="1406"/>
                  </a:cubicBezTo>
                  <a:cubicBezTo>
                    <a:pt x="5050" y="811"/>
                    <a:pt x="4046" y="113"/>
                    <a:pt x="3153" y="11"/>
                  </a:cubicBezTo>
                  <a:cubicBezTo>
                    <a:pt x="3095" y="4"/>
                    <a:pt x="3036" y="1"/>
                    <a:pt x="2975" y="1"/>
                  </a:cubicBezTo>
                  <a:close/>
                </a:path>
              </a:pathLst>
            </a:custGeom>
            <a:solidFill>
              <a:srgbClr val="F5F5F7">
                <a:alpha val="34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42"/>
            <p:cNvSpPr/>
            <p:nvPr/>
          </p:nvSpPr>
          <p:spPr>
            <a:xfrm>
              <a:off x="6594885" y="2656940"/>
              <a:ext cx="222758" cy="639087"/>
            </a:xfrm>
            <a:custGeom>
              <a:avLst/>
              <a:gdLst/>
              <a:ahLst/>
              <a:cxnLst/>
              <a:rect l="l" t="t" r="r" b="b"/>
              <a:pathLst>
                <a:path w="2633" h="7554" extrusionOk="0">
                  <a:moveTo>
                    <a:pt x="1608" y="1"/>
                  </a:moveTo>
                  <a:cubicBezTo>
                    <a:pt x="1271" y="1"/>
                    <a:pt x="875" y="105"/>
                    <a:pt x="465" y="263"/>
                  </a:cubicBezTo>
                  <a:cubicBezTo>
                    <a:pt x="0" y="3778"/>
                    <a:pt x="28" y="7553"/>
                    <a:pt x="28" y="7553"/>
                  </a:cubicBezTo>
                  <a:cubicBezTo>
                    <a:pt x="28" y="7553"/>
                    <a:pt x="1563" y="3861"/>
                    <a:pt x="2632" y="263"/>
                  </a:cubicBezTo>
                  <a:cubicBezTo>
                    <a:pt x="2353" y="132"/>
                    <a:pt x="2065" y="49"/>
                    <a:pt x="1786" y="11"/>
                  </a:cubicBezTo>
                  <a:cubicBezTo>
                    <a:pt x="1729" y="4"/>
                    <a:pt x="1670" y="1"/>
                    <a:pt x="16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42"/>
            <p:cNvSpPr/>
            <p:nvPr/>
          </p:nvSpPr>
          <p:spPr>
            <a:xfrm>
              <a:off x="6619251" y="2774282"/>
              <a:ext cx="141709" cy="409984"/>
            </a:xfrm>
            <a:custGeom>
              <a:avLst/>
              <a:gdLst/>
              <a:ahLst/>
              <a:cxnLst/>
              <a:rect l="l" t="t" r="r" b="b"/>
              <a:pathLst>
                <a:path w="1675" h="4846" extrusionOk="0">
                  <a:moveTo>
                    <a:pt x="995" y="0"/>
                  </a:moveTo>
                  <a:cubicBezTo>
                    <a:pt x="780" y="0"/>
                    <a:pt x="535" y="70"/>
                    <a:pt x="289" y="177"/>
                  </a:cubicBezTo>
                  <a:cubicBezTo>
                    <a:pt x="1" y="2428"/>
                    <a:pt x="10" y="4846"/>
                    <a:pt x="10" y="4846"/>
                  </a:cubicBezTo>
                  <a:cubicBezTo>
                    <a:pt x="10" y="4846"/>
                    <a:pt x="986" y="2474"/>
                    <a:pt x="1674" y="159"/>
                  </a:cubicBezTo>
                  <a:cubicBezTo>
                    <a:pt x="1479" y="84"/>
                    <a:pt x="1293" y="38"/>
                    <a:pt x="1126" y="10"/>
                  </a:cubicBezTo>
                  <a:cubicBezTo>
                    <a:pt x="1084" y="4"/>
                    <a:pt x="1040" y="0"/>
                    <a:pt x="99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42"/>
            <p:cNvSpPr/>
            <p:nvPr/>
          </p:nvSpPr>
          <p:spPr>
            <a:xfrm>
              <a:off x="6612144" y="2657025"/>
              <a:ext cx="205499" cy="258968"/>
            </a:xfrm>
            <a:custGeom>
              <a:avLst/>
              <a:gdLst/>
              <a:ahLst/>
              <a:cxnLst/>
              <a:rect l="l" t="t" r="r" b="b"/>
              <a:pathLst>
                <a:path w="2429" h="3061" extrusionOk="0">
                  <a:moveTo>
                    <a:pt x="1410" y="0"/>
                  </a:moveTo>
                  <a:cubicBezTo>
                    <a:pt x="1065" y="0"/>
                    <a:pt x="668" y="111"/>
                    <a:pt x="271" y="262"/>
                  </a:cubicBezTo>
                  <a:cubicBezTo>
                    <a:pt x="159" y="1061"/>
                    <a:pt x="85" y="1889"/>
                    <a:pt x="10" y="2679"/>
                  </a:cubicBezTo>
                  <a:cubicBezTo>
                    <a:pt x="1" y="2865"/>
                    <a:pt x="1042" y="3051"/>
                    <a:pt x="1526" y="3061"/>
                  </a:cubicBezTo>
                  <a:cubicBezTo>
                    <a:pt x="1833" y="2168"/>
                    <a:pt x="2149" y="1219"/>
                    <a:pt x="2428" y="262"/>
                  </a:cubicBezTo>
                  <a:cubicBezTo>
                    <a:pt x="2149" y="131"/>
                    <a:pt x="1861" y="48"/>
                    <a:pt x="1582" y="10"/>
                  </a:cubicBezTo>
                  <a:cubicBezTo>
                    <a:pt x="1526" y="4"/>
                    <a:pt x="1469" y="0"/>
                    <a:pt x="1410" y="0"/>
                  </a:cubicBezTo>
                  <a:close/>
                </a:path>
              </a:pathLst>
            </a:custGeom>
            <a:solidFill>
              <a:srgbClr val="1C0B11">
                <a:alpha val="328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42"/>
            <p:cNvSpPr/>
            <p:nvPr/>
          </p:nvSpPr>
          <p:spPr>
            <a:xfrm>
              <a:off x="6505969" y="2609394"/>
              <a:ext cx="471321" cy="260745"/>
            </a:xfrm>
            <a:custGeom>
              <a:avLst/>
              <a:gdLst/>
              <a:ahLst/>
              <a:cxnLst/>
              <a:rect l="l" t="t" r="r" b="b"/>
              <a:pathLst>
                <a:path w="5571" h="3082" extrusionOk="0">
                  <a:moveTo>
                    <a:pt x="3040" y="1"/>
                  </a:moveTo>
                  <a:cubicBezTo>
                    <a:pt x="2144" y="1"/>
                    <a:pt x="1042" y="415"/>
                    <a:pt x="1" y="927"/>
                  </a:cubicBezTo>
                  <a:cubicBezTo>
                    <a:pt x="298" y="2080"/>
                    <a:pt x="893" y="2870"/>
                    <a:pt x="1935" y="3038"/>
                  </a:cubicBezTo>
                  <a:cubicBezTo>
                    <a:pt x="2099" y="3067"/>
                    <a:pt x="2260" y="3082"/>
                    <a:pt x="2417" y="3082"/>
                  </a:cubicBezTo>
                  <a:cubicBezTo>
                    <a:pt x="3647" y="3082"/>
                    <a:pt x="4664" y="2204"/>
                    <a:pt x="5571" y="843"/>
                  </a:cubicBezTo>
                  <a:cubicBezTo>
                    <a:pt x="4836" y="425"/>
                    <a:pt x="4055" y="99"/>
                    <a:pt x="3320" y="15"/>
                  </a:cubicBezTo>
                  <a:cubicBezTo>
                    <a:pt x="3229" y="6"/>
                    <a:pt x="3136" y="1"/>
                    <a:pt x="30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42"/>
            <p:cNvSpPr/>
            <p:nvPr/>
          </p:nvSpPr>
          <p:spPr>
            <a:xfrm>
              <a:off x="6592601" y="2618446"/>
              <a:ext cx="252369" cy="143486"/>
            </a:xfrm>
            <a:custGeom>
              <a:avLst/>
              <a:gdLst/>
              <a:ahLst/>
              <a:cxnLst/>
              <a:rect l="l" t="t" r="r" b="b"/>
              <a:pathLst>
                <a:path w="2983" h="1696" extrusionOk="0">
                  <a:moveTo>
                    <a:pt x="1650" y="1"/>
                  </a:moveTo>
                  <a:cubicBezTo>
                    <a:pt x="1627" y="1"/>
                    <a:pt x="1604" y="1"/>
                    <a:pt x="1580" y="1"/>
                  </a:cubicBezTo>
                  <a:cubicBezTo>
                    <a:pt x="790" y="29"/>
                    <a:pt x="102" y="392"/>
                    <a:pt x="55" y="792"/>
                  </a:cubicBezTo>
                  <a:cubicBezTo>
                    <a:pt x="1" y="1199"/>
                    <a:pt x="449" y="1695"/>
                    <a:pt x="1203" y="1695"/>
                  </a:cubicBezTo>
                  <a:cubicBezTo>
                    <a:pt x="1223" y="1695"/>
                    <a:pt x="1243" y="1695"/>
                    <a:pt x="1264" y="1694"/>
                  </a:cubicBezTo>
                  <a:cubicBezTo>
                    <a:pt x="2064" y="1657"/>
                    <a:pt x="2882" y="1099"/>
                    <a:pt x="2929" y="690"/>
                  </a:cubicBezTo>
                  <a:cubicBezTo>
                    <a:pt x="2983" y="293"/>
                    <a:pt x="2407" y="1"/>
                    <a:pt x="16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42"/>
            <p:cNvSpPr/>
            <p:nvPr/>
          </p:nvSpPr>
          <p:spPr>
            <a:xfrm>
              <a:off x="6505969" y="2664131"/>
              <a:ext cx="471321" cy="206007"/>
            </a:xfrm>
            <a:custGeom>
              <a:avLst/>
              <a:gdLst/>
              <a:ahLst/>
              <a:cxnLst/>
              <a:rect l="l" t="t" r="r" b="b"/>
              <a:pathLst>
                <a:path w="5571" h="2435" extrusionOk="0">
                  <a:moveTo>
                    <a:pt x="5217" y="1"/>
                  </a:moveTo>
                  <a:cubicBezTo>
                    <a:pt x="4947" y="985"/>
                    <a:pt x="3721" y="1723"/>
                    <a:pt x="2408" y="1723"/>
                  </a:cubicBezTo>
                  <a:cubicBezTo>
                    <a:pt x="2368" y="1723"/>
                    <a:pt x="2328" y="1723"/>
                    <a:pt x="2288" y="1721"/>
                  </a:cubicBezTo>
                  <a:cubicBezTo>
                    <a:pt x="1116" y="1684"/>
                    <a:pt x="252" y="1042"/>
                    <a:pt x="140" y="224"/>
                  </a:cubicBezTo>
                  <a:cubicBezTo>
                    <a:pt x="94" y="243"/>
                    <a:pt x="47" y="271"/>
                    <a:pt x="1" y="280"/>
                  </a:cubicBezTo>
                  <a:cubicBezTo>
                    <a:pt x="298" y="1433"/>
                    <a:pt x="893" y="2223"/>
                    <a:pt x="1935" y="2391"/>
                  </a:cubicBezTo>
                  <a:cubicBezTo>
                    <a:pt x="2099" y="2420"/>
                    <a:pt x="2260" y="2435"/>
                    <a:pt x="2417" y="2435"/>
                  </a:cubicBezTo>
                  <a:cubicBezTo>
                    <a:pt x="3647" y="2435"/>
                    <a:pt x="4664" y="1557"/>
                    <a:pt x="5571" y="196"/>
                  </a:cubicBezTo>
                  <a:cubicBezTo>
                    <a:pt x="5450" y="131"/>
                    <a:pt x="5338" y="57"/>
                    <a:pt x="5217" y="1"/>
                  </a:cubicBezTo>
                  <a:close/>
                </a:path>
              </a:pathLst>
            </a:custGeom>
            <a:solidFill>
              <a:srgbClr val="1C0B11">
                <a:alpha val="328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42"/>
            <p:cNvSpPr/>
            <p:nvPr/>
          </p:nvSpPr>
          <p:spPr>
            <a:xfrm>
              <a:off x="6620012" y="4781279"/>
              <a:ext cx="162183" cy="110998"/>
            </a:xfrm>
            <a:custGeom>
              <a:avLst/>
              <a:gdLst/>
              <a:ahLst/>
              <a:cxnLst/>
              <a:rect l="l" t="t" r="r" b="b"/>
              <a:pathLst>
                <a:path w="1917" h="1312" extrusionOk="0">
                  <a:moveTo>
                    <a:pt x="187" y="0"/>
                  </a:moveTo>
                  <a:cubicBezTo>
                    <a:pt x="47" y="447"/>
                    <a:pt x="1" y="1005"/>
                    <a:pt x="66" y="1311"/>
                  </a:cubicBezTo>
                  <a:lnTo>
                    <a:pt x="1721" y="1311"/>
                  </a:lnTo>
                  <a:cubicBezTo>
                    <a:pt x="1721" y="1311"/>
                    <a:pt x="1917" y="1218"/>
                    <a:pt x="1712" y="1060"/>
                  </a:cubicBezTo>
                  <a:cubicBezTo>
                    <a:pt x="1498" y="893"/>
                    <a:pt x="1089" y="986"/>
                    <a:pt x="810" y="781"/>
                  </a:cubicBezTo>
                  <a:cubicBezTo>
                    <a:pt x="531" y="567"/>
                    <a:pt x="522" y="177"/>
                    <a:pt x="522" y="177"/>
                  </a:cubicBezTo>
                  <a:lnTo>
                    <a:pt x="18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42"/>
            <p:cNvSpPr/>
            <p:nvPr/>
          </p:nvSpPr>
          <p:spPr>
            <a:xfrm>
              <a:off x="5799460" y="4781279"/>
              <a:ext cx="253469" cy="112521"/>
            </a:xfrm>
            <a:custGeom>
              <a:avLst/>
              <a:gdLst/>
              <a:ahLst/>
              <a:cxnLst/>
              <a:rect l="l" t="t" r="r" b="b"/>
              <a:pathLst>
                <a:path w="2996" h="1330" extrusionOk="0">
                  <a:moveTo>
                    <a:pt x="2642" y="0"/>
                  </a:moveTo>
                  <a:cubicBezTo>
                    <a:pt x="2642" y="0"/>
                    <a:pt x="2344" y="540"/>
                    <a:pt x="1842" y="744"/>
                  </a:cubicBezTo>
                  <a:cubicBezTo>
                    <a:pt x="1626" y="836"/>
                    <a:pt x="1397" y="851"/>
                    <a:pt x="1177" y="851"/>
                  </a:cubicBezTo>
                  <a:cubicBezTo>
                    <a:pt x="1076" y="851"/>
                    <a:pt x="977" y="848"/>
                    <a:pt x="881" y="848"/>
                  </a:cubicBezTo>
                  <a:cubicBezTo>
                    <a:pt x="701" y="848"/>
                    <a:pt x="533" y="859"/>
                    <a:pt x="391" y="921"/>
                  </a:cubicBezTo>
                  <a:cubicBezTo>
                    <a:pt x="1" y="1079"/>
                    <a:pt x="270" y="1274"/>
                    <a:pt x="270" y="1274"/>
                  </a:cubicBezTo>
                  <a:lnTo>
                    <a:pt x="2725" y="1330"/>
                  </a:lnTo>
                  <a:cubicBezTo>
                    <a:pt x="2995" y="1005"/>
                    <a:pt x="2958" y="586"/>
                    <a:pt x="2995" y="130"/>
                  </a:cubicBezTo>
                  <a:lnTo>
                    <a:pt x="264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42"/>
            <p:cNvSpPr/>
            <p:nvPr/>
          </p:nvSpPr>
          <p:spPr>
            <a:xfrm>
              <a:off x="6514598" y="2978087"/>
              <a:ext cx="337649" cy="97039"/>
            </a:xfrm>
            <a:custGeom>
              <a:avLst/>
              <a:gdLst/>
              <a:ahLst/>
              <a:cxnLst/>
              <a:rect l="l" t="t" r="r" b="b"/>
              <a:pathLst>
                <a:path w="3991" h="1147" extrusionOk="0">
                  <a:moveTo>
                    <a:pt x="122" y="0"/>
                  </a:moveTo>
                  <a:lnTo>
                    <a:pt x="1" y="121"/>
                  </a:lnTo>
                  <a:cubicBezTo>
                    <a:pt x="28" y="139"/>
                    <a:pt x="1045" y="1147"/>
                    <a:pt x="2456" y="1147"/>
                  </a:cubicBezTo>
                  <a:cubicBezTo>
                    <a:pt x="2499" y="1147"/>
                    <a:pt x="2542" y="1146"/>
                    <a:pt x="2586" y="1144"/>
                  </a:cubicBezTo>
                  <a:cubicBezTo>
                    <a:pt x="3023" y="1135"/>
                    <a:pt x="3497" y="1005"/>
                    <a:pt x="3990" y="744"/>
                  </a:cubicBezTo>
                  <a:lnTo>
                    <a:pt x="3906" y="586"/>
                  </a:lnTo>
                  <a:cubicBezTo>
                    <a:pt x="3397" y="872"/>
                    <a:pt x="2907" y="980"/>
                    <a:pt x="2458" y="980"/>
                  </a:cubicBezTo>
                  <a:cubicBezTo>
                    <a:pt x="1112" y="980"/>
                    <a:pt x="136" y="14"/>
                    <a:pt x="12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42"/>
            <p:cNvSpPr/>
            <p:nvPr/>
          </p:nvSpPr>
          <p:spPr>
            <a:xfrm>
              <a:off x="5917480" y="2770390"/>
              <a:ext cx="617683" cy="303385"/>
            </a:xfrm>
            <a:custGeom>
              <a:avLst/>
              <a:gdLst/>
              <a:ahLst/>
              <a:cxnLst/>
              <a:rect l="l" t="t" r="r" b="b"/>
              <a:pathLst>
                <a:path w="7301" h="3586" extrusionOk="0">
                  <a:moveTo>
                    <a:pt x="6203" y="0"/>
                  </a:moveTo>
                  <a:cubicBezTo>
                    <a:pt x="4474" y="1358"/>
                    <a:pt x="2688" y="3162"/>
                    <a:pt x="1" y="3339"/>
                  </a:cubicBezTo>
                  <a:cubicBezTo>
                    <a:pt x="990" y="3510"/>
                    <a:pt x="1949" y="3586"/>
                    <a:pt x="2836" y="3586"/>
                  </a:cubicBezTo>
                  <a:cubicBezTo>
                    <a:pt x="4841" y="3586"/>
                    <a:pt x="6482" y="3199"/>
                    <a:pt x="7301" y="2651"/>
                  </a:cubicBezTo>
                  <a:cubicBezTo>
                    <a:pt x="7301" y="2651"/>
                    <a:pt x="6715" y="902"/>
                    <a:pt x="6203" y="0"/>
                  </a:cubicBezTo>
                  <a:close/>
                </a:path>
              </a:pathLst>
            </a:custGeom>
            <a:solidFill>
              <a:srgbClr val="53173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42"/>
            <p:cNvSpPr/>
            <p:nvPr/>
          </p:nvSpPr>
          <p:spPr>
            <a:xfrm>
              <a:off x="5916718" y="2771152"/>
              <a:ext cx="625551" cy="302962"/>
            </a:xfrm>
            <a:custGeom>
              <a:avLst/>
              <a:gdLst/>
              <a:ahLst/>
              <a:cxnLst/>
              <a:rect l="l" t="t" r="r" b="b"/>
              <a:pathLst>
                <a:path w="7394" h="3581" extrusionOk="0">
                  <a:moveTo>
                    <a:pt x="6194" y="1"/>
                  </a:moveTo>
                  <a:cubicBezTo>
                    <a:pt x="6129" y="56"/>
                    <a:pt x="6045" y="121"/>
                    <a:pt x="5980" y="177"/>
                  </a:cubicBezTo>
                  <a:cubicBezTo>
                    <a:pt x="6426" y="1116"/>
                    <a:pt x="6882" y="2446"/>
                    <a:pt x="6882" y="2446"/>
                  </a:cubicBezTo>
                  <a:cubicBezTo>
                    <a:pt x="6057" y="2991"/>
                    <a:pt x="4425" y="3370"/>
                    <a:pt x="2421" y="3370"/>
                  </a:cubicBezTo>
                  <a:cubicBezTo>
                    <a:pt x="1826" y="3370"/>
                    <a:pt x="1198" y="3337"/>
                    <a:pt x="549" y="3265"/>
                  </a:cubicBezTo>
                  <a:cubicBezTo>
                    <a:pt x="372" y="3292"/>
                    <a:pt x="186" y="3311"/>
                    <a:pt x="0" y="3330"/>
                  </a:cubicBezTo>
                  <a:cubicBezTo>
                    <a:pt x="1003" y="3504"/>
                    <a:pt x="1985" y="3581"/>
                    <a:pt x="2896" y="3581"/>
                  </a:cubicBezTo>
                  <a:cubicBezTo>
                    <a:pt x="4908" y="3581"/>
                    <a:pt x="6580" y="3204"/>
                    <a:pt x="7393" y="2660"/>
                  </a:cubicBezTo>
                  <a:cubicBezTo>
                    <a:pt x="7393" y="2660"/>
                    <a:pt x="6705" y="912"/>
                    <a:pt x="6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" name="Google Shape;2361;p42"/>
            <p:cNvSpPr/>
            <p:nvPr/>
          </p:nvSpPr>
          <p:spPr>
            <a:xfrm>
              <a:off x="6782870" y="2805754"/>
              <a:ext cx="594079" cy="526397"/>
            </a:xfrm>
            <a:custGeom>
              <a:avLst/>
              <a:gdLst/>
              <a:ahLst/>
              <a:cxnLst/>
              <a:rect l="l" t="t" r="r" b="b"/>
              <a:pathLst>
                <a:path w="7022" h="6222" extrusionOk="0">
                  <a:moveTo>
                    <a:pt x="2809" y="1"/>
                  </a:moveTo>
                  <a:cubicBezTo>
                    <a:pt x="2047" y="707"/>
                    <a:pt x="1" y="2986"/>
                    <a:pt x="1" y="2986"/>
                  </a:cubicBezTo>
                  <a:cubicBezTo>
                    <a:pt x="959" y="3739"/>
                    <a:pt x="4502" y="4948"/>
                    <a:pt x="7022" y="6222"/>
                  </a:cubicBezTo>
                  <a:cubicBezTo>
                    <a:pt x="5869" y="4604"/>
                    <a:pt x="4372" y="1916"/>
                    <a:pt x="2809" y="1"/>
                  </a:cubicBezTo>
                  <a:close/>
                </a:path>
              </a:pathLst>
            </a:custGeom>
            <a:solidFill>
              <a:srgbClr val="53173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" name="Google Shape;2362;p42"/>
            <p:cNvSpPr/>
            <p:nvPr/>
          </p:nvSpPr>
          <p:spPr>
            <a:xfrm>
              <a:off x="6776440" y="2805754"/>
              <a:ext cx="600509" cy="526397"/>
            </a:xfrm>
            <a:custGeom>
              <a:avLst/>
              <a:gdLst/>
              <a:ahLst/>
              <a:cxnLst/>
              <a:rect l="l" t="t" r="r" b="b"/>
              <a:pathLst>
                <a:path w="7098" h="6222" extrusionOk="0">
                  <a:moveTo>
                    <a:pt x="2885" y="1"/>
                  </a:moveTo>
                  <a:cubicBezTo>
                    <a:pt x="2116" y="695"/>
                    <a:pt x="1" y="2995"/>
                    <a:pt x="2" y="2995"/>
                  </a:cubicBezTo>
                  <a:cubicBezTo>
                    <a:pt x="2" y="2995"/>
                    <a:pt x="2" y="2995"/>
                    <a:pt x="2" y="2995"/>
                  </a:cubicBezTo>
                  <a:cubicBezTo>
                    <a:pt x="951" y="3758"/>
                    <a:pt x="4578" y="4948"/>
                    <a:pt x="7098" y="6222"/>
                  </a:cubicBezTo>
                  <a:cubicBezTo>
                    <a:pt x="6977" y="6045"/>
                    <a:pt x="6847" y="5850"/>
                    <a:pt x="6707" y="5645"/>
                  </a:cubicBezTo>
                  <a:cubicBezTo>
                    <a:pt x="4336" y="4557"/>
                    <a:pt x="1555" y="3553"/>
                    <a:pt x="728" y="2902"/>
                  </a:cubicBezTo>
                  <a:cubicBezTo>
                    <a:pt x="728" y="2902"/>
                    <a:pt x="2234" y="1247"/>
                    <a:pt x="3136" y="317"/>
                  </a:cubicBezTo>
                  <a:cubicBezTo>
                    <a:pt x="3053" y="205"/>
                    <a:pt x="2960" y="103"/>
                    <a:pt x="28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42"/>
            <p:cNvSpPr/>
            <p:nvPr/>
          </p:nvSpPr>
          <p:spPr>
            <a:xfrm>
              <a:off x="5701153" y="3031555"/>
              <a:ext cx="339171" cy="321659"/>
            </a:xfrm>
            <a:custGeom>
              <a:avLst/>
              <a:gdLst/>
              <a:ahLst/>
              <a:cxnLst/>
              <a:rect l="l" t="t" r="r" b="b"/>
              <a:pathLst>
                <a:path w="4009" h="3802" extrusionOk="0">
                  <a:moveTo>
                    <a:pt x="1005" y="1"/>
                  </a:moveTo>
                  <a:lnTo>
                    <a:pt x="0" y="1368"/>
                  </a:lnTo>
                  <a:cubicBezTo>
                    <a:pt x="18" y="1368"/>
                    <a:pt x="991" y="3802"/>
                    <a:pt x="2360" y="3802"/>
                  </a:cubicBezTo>
                  <a:cubicBezTo>
                    <a:pt x="2464" y="3802"/>
                    <a:pt x="2570" y="3788"/>
                    <a:pt x="2679" y="3757"/>
                  </a:cubicBezTo>
                  <a:cubicBezTo>
                    <a:pt x="4008" y="3386"/>
                    <a:pt x="3013" y="373"/>
                    <a:pt x="2827" y="205"/>
                  </a:cubicBezTo>
                  <a:cubicBezTo>
                    <a:pt x="2651" y="28"/>
                    <a:pt x="1005" y="1"/>
                    <a:pt x="100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42"/>
            <p:cNvSpPr/>
            <p:nvPr/>
          </p:nvSpPr>
          <p:spPr>
            <a:xfrm>
              <a:off x="5703522" y="3099997"/>
              <a:ext cx="304569" cy="253131"/>
            </a:xfrm>
            <a:custGeom>
              <a:avLst/>
              <a:gdLst/>
              <a:ahLst/>
              <a:cxnLst/>
              <a:rect l="l" t="t" r="r" b="b"/>
              <a:pathLst>
                <a:path w="3600" h="2992" extrusionOk="0">
                  <a:moveTo>
                    <a:pt x="391" y="1"/>
                  </a:moveTo>
                  <a:lnTo>
                    <a:pt x="0" y="559"/>
                  </a:lnTo>
                  <a:cubicBezTo>
                    <a:pt x="0" y="559"/>
                    <a:pt x="975" y="2991"/>
                    <a:pt x="2347" y="2991"/>
                  </a:cubicBezTo>
                  <a:cubicBezTo>
                    <a:pt x="2449" y="2991"/>
                    <a:pt x="2553" y="2978"/>
                    <a:pt x="2660" y="2948"/>
                  </a:cubicBezTo>
                  <a:cubicBezTo>
                    <a:pt x="3599" y="2697"/>
                    <a:pt x="3385" y="1098"/>
                    <a:pt x="3106" y="140"/>
                  </a:cubicBezTo>
                  <a:lnTo>
                    <a:pt x="3106" y="140"/>
                  </a:lnTo>
                  <a:cubicBezTo>
                    <a:pt x="3134" y="614"/>
                    <a:pt x="3013" y="1024"/>
                    <a:pt x="2697" y="1228"/>
                  </a:cubicBezTo>
                  <a:cubicBezTo>
                    <a:pt x="2555" y="1324"/>
                    <a:pt x="2387" y="1369"/>
                    <a:pt x="2207" y="1369"/>
                  </a:cubicBezTo>
                  <a:cubicBezTo>
                    <a:pt x="1671" y="1369"/>
                    <a:pt x="1020" y="967"/>
                    <a:pt x="568" y="298"/>
                  </a:cubicBezTo>
                  <a:cubicBezTo>
                    <a:pt x="502" y="196"/>
                    <a:pt x="437" y="103"/>
                    <a:pt x="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42"/>
            <p:cNvSpPr/>
            <p:nvPr/>
          </p:nvSpPr>
          <p:spPr>
            <a:xfrm>
              <a:off x="5609868" y="2916666"/>
              <a:ext cx="216413" cy="274704"/>
            </a:xfrm>
            <a:custGeom>
              <a:avLst/>
              <a:gdLst/>
              <a:ahLst/>
              <a:cxnLst/>
              <a:rect l="l" t="t" r="r" b="b"/>
              <a:pathLst>
                <a:path w="2558" h="3247" extrusionOk="0">
                  <a:moveTo>
                    <a:pt x="1202" y="0"/>
                  </a:moveTo>
                  <a:cubicBezTo>
                    <a:pt x="884" y="0"/>
                    <a:pt x="351" y="518"/>
                    <a:pt x="177" y="829"/>
                  </a:cubicBezTo>
                  <a:cubicBezTo>
                    <a:pt x="1" y="1145"/>
                    <a:pt x="131" y="2242"/>
                    <a:pt x="289" y="2577"/>
                  </a:cubicBezTo>
                  <a:cubicBezTo>
                    <a:pt x="438" y="2921"/>
                    <a:pt x="1405" y="3246"/>
                    <a:pt x="1405" y="3246"/>
                  </a:cubicBezTo>
                  <a:lnTo>
                    <a:pt x="2558" y="1535"/>
                  </a:lnTo>
                  <a:cubicBezTo>
                    <a:pt x="2446" y="1070"/>
                    <a:pt x="1535" y="29"/>
                    <a:pt x="1219" y="1"/>
                  </a:cubicBezTo>
                  <a:cubicBezTo>
                    <a:pt x="1213" y="1"/>
                    <a:pt x="1208" y="0"/>
                    <a:pt x="1202" y="0"/>
                  </a:cubicBezTo>
                  <a:close/>
                </a:path>
              </a:pathLst>
            </a:custGeom>
            <a:solidFill>
              <a:srgbClr val="ECE3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42"/>
            <p:cNvSpPr/>
            <p:nvPr/>
          </p:nvSpPr>
          <p:spPr>
            <a:xfrm>
              <a:off x="5729495" y="2808207"/>
              <a:ext cx="112014" cy="287564"/>
            </a:xfrm>
            <a:custGeom>
              <a:avLst/>
              <a:gdLst/>
              <a:ahLst/>
              <a:cxnLst/>
              <a:rect l="l" t="t" r="r" b="b"/>
              <a:pathLst>
                <a:path w="1324" h="3399" extrusionOk="0">
                  <a:moveTo>
                    <a:pt x="369" y="1"/>
                  </a:moveTo>
                  <a:cubicBezTo>
                    <a:pt x="250" y="1"/>
                    <a:pt x="135" y="41"/>
                    <a:pt x="93" y="130"/>
                  </a:cubicBezTo>
                  <a:cubicBezTo>
                    <a:pt x="0" y="344"/>
                    <a:pt x="47" y="1794"/>
                    <a:pt x="65" y="1887"/>
                  </a:cubicBezTo>
                  <a:cubicBezTo>
                    <a:pt x="75" y="1980"/>
                    <a:pt x="344" y="3357"/>
                    <a:pt x="344" y="3357"/>
                  </a:cubicBezTo>
                  <a:cubicBezTo>
                    <a:pt x="384" y="3386"/>
                    <a:pt x="432" y="3399"/>
                    <a:pt x="485" y="3399"/>
                  </a:cubicBezTo>
                  <a:cubicBezTo>
                    <a:pt x="808" y="3399"/>
                    <a:pt x="1323" y="2924"/>
                    <a:pt x="1283" y="2668"/>
                  </a:cubicBezTo>
                  <a:cubicBezTo>
                    <a:pt x="1237" y="2120"/>
                    <a:pt x="958" y="1608"/>
                    <a:pt x="828" y="1367"/>
                  </a:cubicBezTo>
                  <a:cubicBezTo>
                    <a:pt x="698" y="1125"/>
                    <a:pt x="781" y="362"/>
                    <a:pt x="698" y="167"/>
                  </a:cubicBezTo>
                  <a:cubicBezTo>
                    <a:pt x="662" y="60"/>
                    <a:pt x="512" y="1"/>
                    <a:pt x="3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42"/>
            <p:cNvSpPr/>
            <p:nvPr/>
          </p:nvSpPr>
          <p:spPr>
            <a:xfrm>
              <a:off x="5602000" y="2915228"/>
              <a:ext cx="199154" cy="287141"/>
            </a:xfrm>
            <a:custGeom>
              <a:avLst/>
              <a:gdLst/>
              <a:ahLst/>
              <a:cxnLst/>
              <a:rect l="l" t="t" r="r" b="b"/>
              <a:pathLst>
                <a:path w="2354" h="3394" extrusionOk="0">
                  <a:moveTo>
                    <a:pt x="1316" y="1"/>
                  </a:moveTo>
                  <a:cubicBezTo>
                    <a:pt x="1167" y="1"/>
                    <a:pt x="1002" y="74"/>
                    <a:pt x="828" y="241"/>
                  </a:cubicBezTo>
                  <a:cubicBezTo>
                    <a:pt x="605" y="418"/>
                    <a:pt x="289" y="381"/>
                    <a:pt x="187" y="557"/>
                  </a:cubicBezTo>
                  <a:cubicBezTo>
                    <a:pt x="1" y="864"/>
                    <a:pt x="224" y="2278"/>
                    <a:pt x="373" y="2603"/>
                  </a:cubicBezTo>
                  <a:cubicBezTo>
                    <a:pt x="521" y="2938"/>
                    <a:pt x="1498" y="3394"/>
                    <a:pt x="1498" y="3394"/>
                  </a:cubicBezTo>
                  <a:lnTo>
                    <a:pt x="2214" y="3003"/>
                  </a:lnTo>
                  <a:cubicBezTo>
                    <a:pt x="2195" y="3003"/>
                    <a:pt x="1888" y="2603"/>
                    <a:pt x="1898" y="2584"/>
                  </a:cubicBezTo>
                  <a:cubicBezTo>
                    <a:pt x="2354" y="1460"/>
                    <a:pt x="1984" y="1"/>
                    <a:pt x="13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42"/>
            <p:cNvSpPr/>
            <p:nvPr/>
          </p:nvSpPr>
          <p:spPr>
            <a:xfrm>
              <a:off x="6433550" y="2298907"/>
              <a:ext cx="218021" cy="240863"/>
            </a:xfrm>
            <a:custGeom>
              <a:avLst/>
              <a:gdLst/>
              <a:ahLst/>
              <a:cxnLst/>
              <a:rect l="l" t="t" r="r" b="b"/>
              <a:pathLst>
                <a:path w="2577" h="2847" extrusionOk="0">
                  <a:moveTo>
                    <a:pt x="1812" y="1"/>
                  </a:moveTo>
                  <a:cubicBezTo>
                    <a:pt x="1435" y="1"/>
                    <a:pt x="982" y="45"/>
                    <a:pt x="671" y="226"/>
                  </a:cubicBezTo>
                  <a:cubicBezTo>
                    <a:pt x="1" y="598"/>
                    <a:pt x="196" y="1612"/>
                    <a:pt x="624" y="1770"/>
                  </a:cubicBezTo>
                  <a:cubicBezTo>
                    <a:pt x="624" y="1770"/>
                    <a:pt x="317" y="2756"/>
                    <a:pt x="1163" y="2830"/>
                  </a:cubicBezTo>
                  <a:cubicBezTo>
                    <a:pt x="1281" y="2842"/>
                    <a:pt x="1392" y="2847"/>
                    <a:pt x="1498" y="2847"/>
                  </a:cubicBezTo>
                  <a:cubicBezTo>
                    <a:pt x="2156" y="2847"/>
                    <a:pt x="2577" y="2653"/>
                    <a:pt x="2577" y="2653"/>
                  </a:cubicBezTo>
                  <a:lnTo>
                    <a:pt x="2493" y="40"/>
                  </a:lnTo>
                  <a:cubicBezTo>
                    <a:pt x="2493" y="40"/>
                    <a:pt x="2492" y="40"/>
                    <a:pt x="2490" y="40"/>
                  </a:cubicBezTo>
                  <a:cubicBezTo>
                    <a:pt x="2458" y="40"/>
                    <a:pt x="2170" y="1"/>
                    <a:pt x="1812" y="1"/>
                  </a:cubicBezTo>
                  <a:close/>
                </a:path>
              </a:pathLst>
            </a:custGeom>
            <a:solidFill>
              <a:srgbClr val="75280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42"/>
            <p:cNvSpPr/>
            <p:nvPr/>
          </p:nvSpPr>
          <p:spPr>
            <a:xfrm>
              <a:off x="6435157" y="2321919"/>
              <a:ext cx="80372" cy="178680"/>
            </a:xfrm>
            <a:custGeom>
              <a:avLst/>
              <a:gdLst/>
              <a:ahLst/>
              <a:cxnLst/>
              <a:rect l="l" t="t" r="r" b="b"/>
              <a:pathLst>
                <a:path w="950" h="2112" extrusionOk="0">
                  <a:moveTo>
                    <a:pt x="577" y="1"/>
                  </a:moveTo>
                  <a:cubicBezTo>
                    <a:pt x="1" y="410"/>
                    <a:pt x="187" y="1349"/>
                    <a:pt x="605" y="1507"/>
                  </a:cubicBezTo>
                  <a:cubicBezTo>
                    <a:pt x="605" y="1507"/>
                    <a:pt x="512" y="1823"/>
                    <a:pt x="577" y="2112"/>
                  </a:cubicBezTo>
                  <a:cubicBezTo>
                    <a:pt x="800" y="1870"/>
                    <a:pt x="949" y="1489"/>
                    <a:pt x="949" y="1051"/>
                  </a:cubicBezTo>
                  <a:cubicBezTo>
                    <a:pt x="949" y="624"/>
                    <a:pt x="810" y="242"/>
                    <a:pt x="577" y="1"/>
                  </a:cubicBezTo>
                  <a:close/>
                </a:path>
              </a:pathLst>
            </a:custGeom>
            <a:solidFill>
              <a:srgbClr val="9C401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42"/>
            <p:cNvSpPr/>
            <p:nvPr/>
          </p:nvSpPr>
          <p:spPr>
            <a:xfrm>
              <a:off x="6603515" y="2529615"/>
              <a:ext cx="228258" cy="218444"/>
            </a:xfrm>
            <a:custGeom>
              <a:avLst/>
              <a:gdLst/>
              <a:ahLst/>
              <a:cxnLst/>
              <a:rect l="l" t="t" r="r" b="b"/>
              <a:pathLst>
                <a:path w="2698" h="2582" extrusionOk="0">
                  <a:moveTo>
                    <a:pt x="205" y="1"/>
                  </a:moveTo>
                  <a:lnTo>
                    <a:pt x="1" y="1861"/>
                  </a:lnTo>
                  <a:cubicBezTo>
                    <a:pt x="1" y="1861"/>
                    <a:pt x="408" y="2581"/>
                    <a:pt x="1084" y="2581"/>
                  </a:cubicBezTo>
                  <a:cubicBezTo>
                    <a:pt x="1116" y="2581"/>
                    <a:pt x="1149" y="2580"/>
                    <a:pt x="1182" y="2577"/>
                  </a:cubicBezTo>
                  <a:cubicBezTo>
                    <a:pt x="1916" y="2511"/>
                    <a:pt x="2614" y="1740"/>
                    <a:pt x="2614" y="1740"/>
                  </a:cubicBezTo>
                  <a:lnTo>
                    <a:pt x="2697" y="122"/>
                  </a:lnTo>
                  <a:lnTo>
                    <a:pt x="205" y="1"/>
                  </a:lnTo>
                  <a:close/>
                </a:path>
              </a:pathLst>
            </a:custGeom>
            <a:solidFill>
              <a:srgbClr val="F971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42"/>
            <p:cNvSpPr/>
            <p:nvPr/>
          </p:nvSpPr>
          <p:spPr>
            <a:xfrm>
              <a:off x="6759266" y="2323442"/>
              <a:ext cx="278596" cy="281303"/>
            </a:xfrm>
            <a:custGeom>
              <a:avLst/>
              <a:gdLst/>
              <a:ahLst/>
              <a:cxnLst/>
              <a:rect l="l" t="t" r="r" b="b"/>
              <a:pathLst>
                <a:path w="3293" h="3325" extrusionOk="0">
                  <a:moveTo>
                    <a:pt x="22" y="0"/>
                  </a:moveTo>
                  <a:cubicBezTo>
                    <a:pt x="8" y="0"/>
                    <a:pt x="1" y="1"/>
                    <a:pt x="1" y="1"/>
                  </a:cubicBezTo>
                  <a:lnTo>
                    <a:pt x="1" y="2233"/>
                  </a:lnTo>
                  <a:lnTo>
                    <a:pt x="819" y="3182"/>
                  </a:lnTo>
                  <a:cubicBezTo>
                    <a:pt x="819" y="3182"/>
                    <a:pt x="1207" y="3324"/>
                    <a:pt x="1567" y="3324"/>
                  </a:cubicBezTo>
                  <a:cubicBezTo>
                    <a:pt x="1597" y="3324"/>
                    <a:pt x="1627" y="3323"/>
                    <a:pt x="1656" y="3321"/>
                  </a:cubicBezTo>
                  <a:cubicBezTo>
                    <a:pt x="2781" y="3237"/>
                    <a:pt x="2419" y="2261"/>
                    <a:pt x="2419" y="2261"/>
                  </a:cubicBezTo>
                  <a:cubicBezTo>
                    <a:pt x="3005" y="2168"/>
                    <a:pt x="3293" y="1099"/>
                    <a:pt x="2419" y="550"/>
                  </a:cubicBezTo>
                  <a:cubicBezTo>
                    <a:pt x="1655" y="73"/>
                    <a:pt x="211" y="0"/>
                    <a:pt x="22" y="0"/>
                  </a:cubicBezTo>
                  <a:close/>
                </a:path>
              </a:pathLst>
            </a:custGeom>
            <a:solidFill>
              <a:srgbClr val="75280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42"/>
            <p:cNvSpPr/>
            <p:nvPr/>
          </p:nvSpPr>
          <p:spPr>
            <a:xfrm>
              <a:off x="6811973" y="2484776"/>
              <a:ext cx="185787" cy="118528"/>
            </a:xfrm>
            <a:custGeom>
              <a:avLst/>
              <a:gdLst/>
              <a:ahLst/>
              <a:cxnLst/>
              <a:rect l="l" t="t" r="r" b="b"/>
              <a:pathLst>
                <a:path w="2196" h="1401" extrusionOk="0">
                  <a:moveTo>
                    <a:pt x="1545" y="1"/>
                  </a:moveTo>
                  <a:cubicBezTo>
                    <a:pt x="680" y="1"/>
                    <a:pt x="1" y="466"/>
                    <a:pt x="1" y="1042"/>
                  </a:cubicBezTo>
                  <a:lnTo>
                    <a:pt x="206" y="1256"/>
                  </a:lnTo>
                  <a:cubicBezTo>
                    <a:pt x="206" y="1256"/>
                    <a:pt x="579" y="1401"/>
                    <a:pt x="932" y="1401"/>
                  </a:cubicBezTo>
                  <a:cubicBezTo>
                    <a:pt x="969" y="1401"/>
                    <a:pt x="1006" y="1399"/>
                    <a:pt x="1042" y="1395"/>
                  </a:cubicBezTo>
                  <a:cubicBezTo>
                    <a:pt x="2168" y="1312"/>
                    <a:pt x="1805" y="335"/>
                    <a:pt x="1805" y="335"/>
                  </a:cubicBezTo>
                  <a:cubicBezTo>
                    <a:pt x="1963" y="317"/>
                    <a:pt x="2103" y="224"/>
                    <a:pt x="2196" y="94"/>
                  </a:cubicBezTo>
                  <a:cubicBezTo>
                    <a:pt x="2000" y="38"/>
                    <a:pt x="1777" y="1"/>
                    <a:pt x="1545" y="1"/>
                  </a:cubicBezTo>
                  <a:close/>
                </a:path>
              </a:pathLst>
            </a:custGeom>
            <a:solidFill>
              <a:srgbClr val="9C401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42"/>
            <p:cNvSpPr/>
            <p:nvPr/>
          </p:nvSpPr>
          <p:spPr>
            <a:xfrm>
              <a:off x="6525597" y="2282579"/>
              <a:ext cx="278596" cy="410238"/>
            </a:xfrm>
            <a:custGeom>
              <a:avLst/>
              <a:gdLst/>
              <a:ahLst/>
              <a:cxnLst/>
              <a:rect l="l" t="t" r="r" b="b"/>
              <a:pathLst>
                <a:path w="3293" h="4849" extrusionOk="0">
                  <a:moveTo>
                    <a:pt x="364" y="1"/>
                  </a:moveTo>
                  <a:lnTo>
                    <a:pt x="1" y="3944"/>
                  </a:lnTo>
                  <a:lnTo>
                    <a:pt x="661" y="4846"/>
                  </a:lnTo>
                  <a:cubicBezTo>
                    <a:pt x="701" y="4848"/>
                    <a:pt x="741" y="4849"/>
                    <a:pt x="782" y="4849"/>
                  </a:cubicBezTo>
                  <a:cubicBezTo>
                    <a:pt x="1862" y="4849"/>
                    <a:pt x="3219" y="4157"/>
                    <a:pt x="3219" y="4157"/>
                  </a:cubicBezTo>
                  <a:lnTo>
                    <a:pt x="3293" y="512"/>
                  </a:lnTo>
                  <a:lnTo>
                    <a:pt x="36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42"/>
            <p:cNvSpPr/>
            <p:nvPr/>
          </p:nvSpPr>
          <p:spPr>
            <a:xfrm>
              <a:off x="6625596" y="2365996"/>
              <a:ext cx="160576" cy="324197"/>
            </a:xfrm>
            <a:custGeom>
              <a:avLst/>
              <a:gdLst/>
              <a:ahLst/>
              <a:cxnLst/>
              <a:rect l="l" t="t" r="r" b="b"/>
              <a:pathLst>
                <a:path w="1898" h="3832" extrusionOk="0">
                  <a:moveTo>
                    <a:pt x="949" y="0"/>
                  </a:moveTo>
                  <a:cubicBezTo>
                    <a:pt x="418" y="0"/>
                    <a:pt x="539" y="1200"/>
                    <a:pt x="539" y="2846"/>
                  </a:cubicBezTo>
                  <a:cubicBezTo>
                    <a:pt x="539" y="3134"/>
                    <a:pt x="0" y="3571"/>
                    <a:pt x="28" y="3832"/>
                  </a:cubicBezTo>
                  <a:cubicBezTo>
                    <a:pt x="790" y="3729"/>
                    <a:pt x="1581" y="3385"/>
                    <a:pt x="1897" y="3246"/>
                  </a:cubicBezTo>
                  <a:lnTo>
                    <a:pt x="1897" y="3004"/>
                  </a:lnTo>
                  <a:cubicBezTo>
                    <a:pt x="1897" y="1349"/>
                    <a:pt x="1469" y="0"/>
                    <a:pt x="9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42"/>
            <p:cNvSpPr/>
            <p:nvPr/>
          </p:nvSpPr>
          <p:spPr>
            <a:xfrm>
              <a:off x="6546916" y="2283341"/>
              <a:ext cx="257276" cy="315567"/>
            </a:xfrm>
            <a:custGeom>
              <a:avLst/>
              <a:gdLst/>
              <a:ahLst/>
              <a:cxnLst/>
              <a:rect l="l" t="t" r="r" b="b"/>
              <a:pathLst>
                <a:path w="3041" h="3730" extrusionOk="0">
                  <a:moveTo>
                    <a:pt x="112" y="1"/>
                  </a:moveTo>
                  <a:lnTo>
                    <a:pt x="0" y="1098"/>
                  </a:lnTo>
                  <a:cubicBezTo>
                    <a:pt x="121" y="1061"/>
                    <a:pt x="484" y="940"/>
                    <a:pt x="595" y="940"/>
                  </a:cubicBezTo>
                  <a:cubicBezTo>
                    <a:pt x="1674" y="940"/>
                    <a:pt x="2948" y="1340"/>
                    <a:pt x="2976" y="3730"/>
                  </a:cubicBezTo>
                  <a:lnTo>
                    <a:pt x="3041" y="512"/>
                  </a:lnTo>
                  <a:lnTo>
                    <a:pt x="11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42"/>
            <p:cNvSpPr/>
            <p:nvPr/>
          </p:nvSpPr>
          <p:spPr>
            <a:xfrm>
              <a:off x="6808843" y="2440361"/>
              <a:ext cx="96616" cy="80880"/>
            </a:xfrm>
            <a:custGeom>
              <a:avLst/>
              <a:gdLst/>
              <a:ahLst/>
              <a:cxnLst/>
              <a:rect l="l" t="t" r="r" b="b"/>
              <a:pathLst>
                <a:path w="1142" h="956" extrusionOk="0">
                  <a:moveTo>
                    <a:pt x="597" y="0"/>
                  </a:moveTo>
                  <a:cubicBezTo>
                    <a:pt x="172" y="0"/>
                    <a:pt x="1" y="944"/>
                    <a:pt x="1" y="944"/>
                  </a:cubicBezTo>
                  <a:cubicBezTo>
                    <a:pt x="55" y="952"/>
                    <a:pt x="106" y="955"/>
                    <a:pt x="156" y="955"/>
                  </a:cubicBezTo>
                  <a:cubicBezTo>
                    <a:pt x="893" y="955"/>
                    <a:pt x="1142" y="162"/>
                    <a:pt x="689" y="14"/>
                  </a:cubicBezTo>
                  <a:cubicBezTo>
                    <a:pt x="657" y="5"/>
                    <a:pt x="627" y="0"/>
                    <a:pt x="597" y="0"/>
                  </a:cubicBezTo>
                  <a:close/>
                </a:path>
              </a:pathLst>
            </a:custGeom>
            <a:solidFill>
              <a:srgbClr val="FFA8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42"/>
            <p:cNvSpPr/>
            <p:nvPr/>
          </p:nvSpPr>
          <p:spPr>
            <a:xfrm>
              <a:off x="6427289" y="1805597"/>
              <a:ext cx="193571" cy="453469"/>
            </a:xfrm>
            <a:custGeom>
              <a:avLst/>
              <a:gdLst/>
              <a:ahLst/>
              <a:cxnLst/>
              <a:rect l="l" t="t" r="r" b="b"/>
              <a:pathLst>
                <a:path w="2288" h="5360" extrusionOk="0">
                  <a:moveTo>
                    <a:pt x="183" y="1"/>
                  </a:moveTo>
                  <a:cubicBezTo>
                    <a:pt x="140" y="1"/>
                    <a:pt x="109" y="17"/>
                    <a:pt x="94" y="50"/>
                  </a:cubicBezTo>
                  <a:cubicBezTo>
                    <a:pt x="1" y="226"/>
                    <a:pt x="1898" y="1649"/>
                    <a:pt x="2167" y="5350"/>
                  </a:cubicBezTo>
                  <a:lnTo>
                    <a:pt x="2279" y="5360"/>
                  </a:lnTo>
                  <a:cubicBezTo>
                    <a:pt x="2287" y="1694"/>
                    <a:pt x="615" y="1"/>
                    <a:pt x="18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42"/>
            <p:cNvSpPr/>
            <p:nvPr/>
          </p:nvSpPr>
          <p:spPr>
            <a:xfrm>
              <a:off x="6389557" y="1918370"/>
              <a:ext cx="223520" cy="346193"/>
            </a:xfrm>
            <a:custGeom>
              <a:avLst/>
              <a:gdLst/>
              <a:ahLst/>
              <a:cxnLst/>
              <a:rect l="l" t="t" r="r" b="b"/>
              <a:pathLst>
                <a:path w="2642" h="4092" extrusionOk="0">
                  <a:moveTo>
                    <a:pt x="182" y="1"/>
                  </a:moveTo>
                  <a:cubicBezTo>
                    <a:pt x="107" y="1"/>
                    <a:pt x="59" y="27"/>
                    <a:pt x="47" y="75"/>
                  </a:cubicBezTo>
                  <a:cubicBezTo>
                    <a:pt x="0" y="251"/>
                    <a:pt x="1711" y="856"/>
                    <a:pt x="2539" y="4092"/>
                  </a:cubicBezTo>
                  <a:lnTo>
                    <a:pt x="2641" y="4092"/>
                  </a:lnTo>
                  <a:cubicBezTo>
                    <a:pt x="2114" y="970"/>
                    <a:pt x="642" y="1"/>
                    <a:pt x="1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42"/>
            <p:cNvSpPr/>
            <p:nvPr/>
          </p:nvSpPr>
          <p:spPr>
            <a:xfrm>
              <a:off x="6619251" y="1925477"/>
              <a:ext cx="227496" cy="344586"/>
            </a:xfrm>
            <a:custGeom>
              <a:avLst/>
              <a:gdLst/>
              <a:ahLst/>
              <a:cxnLst/>
              <a:rect l="l" t="t" r="r" b="b"/>
              <a:pathLst>
                <a:path w="2689" h="4073" extrusionOk="0">
                  <a:moveTo>
                    <a:pt x="2461" y="1"/>
                  </a:moveTo>
                  <a:cubicBezTo>
                    <a:pt x="1940" y="1"/>
                    <a:pt x="510" y="892"/>
                    <a:pt x="1" y="4054"/>
                  </a:cubicBezTo>
                  <a:lnTo>
                    <a:pt x="112" y="4073"/>
                  </a:lnTo>
                  <a:cubicBezTo>
                    <a:pt x="940" y="707"/>
                    <a:pt x="2688" y="288"/>
                    <a:pt x="2651" y="102"/>
                  </a:cubicBezTo>
                  <a:cubicBezTo>
                    <a:pt x="2637" y="39"/>
                    <a:pt x="2568" y="1"/>
                    <a:pt x="246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42"/>
            <p:cNvSpPr/>
            <p:nvPr/>
          </p:nvSpPr>
          <p:spPr>
            <a:xfrm>
              <a:off x="6621619" y="1984275"/>
              <a:ext cx="334687" cy="280288"/>
            </a:xfrm>
            <a:custGeom>
              <a:avLst/>
              <a:gdLst/>
              <a:ahLst/>
              <a:cxnLst/>
              <a:rect l="l" t="t" r="r" b="b"/>
              <a:pathLst>
                <a:path w="3956" h="3313" extrusionOk="0">
                  <a:moveTo>
                    <a:pt x="3536" y="1"/>
                  </a:moveTo>
                  <a:cubicBezTo>
                    <a:pt x="2764" y="1"/>
                    <a:pt x="1069" y="699"/>
                    <a:pt x="1" y="3266"/>
                  </a:cubicBezTo>
                  <a:lnTo>
                    <a:pt x="103" y="3313"/>
                  </a:lnTo>
                  <a:cubicBezTo>
                    <a:pt x="1674" y="421"/>
                    <a:pt x="3925" y="449"/>
                    <a:pt x="3943" y="198"/>
                  </a:cubicBezTo>
                  <a:cubicBezTo>
                    <a:pt x="3955" y="82"/>
                    <a:pt x="3799" y="1"/>
                    <a:pt x="353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" name="Google Shape;2381;p42"/>
            <p:cNvSpPr/>
            <p:nvPr/>
          </p:nvSpPr>
          <p:spPr>
            <a:xfrm>
              <a:off x="6620012" y="1791976"/>
              <a:ext cx="215652" cy="436464"/>
            </a:xfrm>
            <a:custGeom>
              <a:avLst/>
              <a:gdLst/>
              <a:ahLst/>
              <a:cxnLst/>
              <a:rect l="l" t="t" r="r" b="b"/>
              <a:pathLst>
                <a:path w="2549" h="5159" extrusionOk="0">
                  <a:moveTo>
                    <a:pt x="2327" y="0"/>
                  </a:moveTo>
                  <a:cubicBezTo>
                    <a:pt x="1826" y="0"/>
                    <a:pt x="421" y="1147"/>
                    <a:pt x="1" y="5149"/>
                  </a:cubicBezTo>
                  <a:lnTo>
                    <a:pt x="113" y="5158"/>
                  </a:lnTo>
                  <a:cubicBezTo>
                    <a:pt x="819" y="936"/>
                    <a:pt x="2549" y="360"/>
                    <a:pt x="2502" y="118"/>
                  </a:cubicBezTo>
                  <a:cubicBezTo>
                    <a:pt x="2487" y="44"/>
                    <a:pt x="2424" y="0"/>
                    <a:pt x="232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" name="Google Shape;2382;p42"/>
            <p:cNvSpPr/>
            <p:nvPr/>
          </p:nvSpPr>
          <p:spPr>
            <a:xfrm>
              <a:off x="6498862" y="1751875"/>
              <a:ext cx="169713" cy="507953"/>
            </a:xfrm>
            <a:custGeom>
              <a:avLst/>
              <a:gdLst/>
              <a:ahLst/>
              <a:cxnLst/>
              <a:rect l="l" t="t" r="r" b="b"/>
              <a:pathLst>
                <a:path w="2006" h="6004" extrusionOk="0">
                  <a:moveTo>
                    <a:pt x="211" y="0"/>
                  </a:moveTo>
                  <a:cubicBezTo>
                    <a:pt x="162" y="0"/>
                    <a:pt x="125" y="21"/>
                    <a:pt x="103" y="62"/>
                  </a:cubicBezTo>
                  <a:cubicBezTo>
                    <a:pt x="1" y="276"/>
                    <a:pt x="1610" y="1578"/>
                    <a:pt x="1275" y="5967"/>
                  </a:cubicBezTo>
                  <a:lnTo>
                    <a:pt x="1396" y="6004"/>
                  </a:lnTo>
                  <a:cubicBezTo>
                    <a:pt x="2006" y="1657"/>
                    <a:pt x="647" y="0"/>
                    <a:pt x="21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42"/>
            <p:cNvSpPr/>
            <p:nvPr/>
          </p:nvSpPr>
          <p:spPr>
            <a:xfrm>
              <a:off x="6407662" y="2102632"/>
              <a:ext cx="240017" cy="211252"/>
            </a:xfrm>
            <a:custGeom>
              <a:avLst/>
              <a:gdLst/>
              <a:ahLst/>
              <a:cxnLst/>
              <a:rect l="l" t="t" r="r" b="b"/>
              <a:pathLst>
                <a:path w="2837" h="2497" extrusionOk="0">
                  <a:moveTo>
                    <a:pt x="673" y="1"/>
                  </a:moveTo>
                  <a:cubicBezTo>
                    <a:pt x="634" y="1"/>
                    <a:pt x="599" y="9"/>
                    <a:pt x="567" y="26"/>
                  </a:cubicBezTo>
                  <a:cubicBezTo>
                    <a:pt x="0" y="333"/>
                    <a:pt x="1023" y="2444"/>
                    <a:pt x="1153" y="2490"/>
                  </a:cubicBezTo>
                  <a:cubicBezTo>
                    <a:pt x="1165" y="2495"/>
                    <a:pt x="1189" y="2497"/>
                    <a:pt x="1223" y="2497"/>
                  </a:cubicBezTo>
                  <a:cubicBezTo>
                    <a:pt x="1555" y="2497"/>
                    <a:pt x="2836" y="2314"/>
                    <a:pt x="2836" y="2314"/>
                  </a:cubicBezTo>
                  <a:cubicBezTo>
                    <a:pt x="2836" y="2314"/>
                    <a:pt x="1319" y="1"/>
                    <a:pt x="67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42"/>
            <p:cNvSpPr/>
            <p:nvPr/>
          </p:nvSpPr>
          <p:spPr>
            <a:xfrm>
              <a:off x="6487103" y="2260583"/>
              <a:ext cx="160576" cy="53300"/>
            </a:xfrm>
            <a:custGeom>
              <a:avLst/>
              <a:gdLst/>
              <a:ahLst/>
              <a:cxnLst/>
              <a:rect l="l" t="t" r="r" b="b"/>
              <a:pathLst>
                <a:path w="1898" h="630" extrusionOk="0">
                  <a:moveTo>
                    <a:pt x="1591" y="0"/>
                  </a:moveTo>
                  <a:cubicBezTo>
                    <a:pt x="1360" y="250"/>
                    <a:pt x="993" y="376"/>
                    <a:pt x="581" y="376"/>
                  </a:cubicBezTo>
                  <a:cubicBezTo>
                    <a:pt x="394" y="376"/>
                    <a:pt x="198" y="350"/>
                    <a:pt x="0" y="298"/>
                  </a:cubicBezTo>
                  <a:lnTo>
                    <a:pt x="0" y="298"/>
                  </a:lnTo>
                  <a:cubicBezTo>
                    <a:pt x="93" y="484"/>
                    <a:pt x="177" y="605"/>
                    <a:pt x="214" y="623"/>
                  </a:cubicBezTo>
                  <a:cubicBezTo>
                    <a:pt x="226" y="628"/>
                    <a:pt x="250" y="630"/>
                    <a:pt x="284" y="630"/>
                  </a:cubicBezTo>
                  <a:cubicBezTo>
                    <a:pt x="616" y="630"/>
                    <a:pt x="1897" y="447"/>
                    <a:pt x="1897" y="447"/>
                  </a:cubicBezTo>
                  <a:cubicBezTo>
                    <a:pt x="1897" y="447"/>
                    <a:pt x="1776" y="261"/>
                    <a:pt x="15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42"/>
            <p:cNvSpPr/>
            <p:nvPr/>
          </p:nvSpPr>
          <p:spPr>
            <a:xfrm>
              <a:off x="6586256" y="2164053"/>
              <a:ext cx="518529" cy="269713"/>
            </a:xfrm>
            <a:custGeom>
              <a:avLst/>
              <a:gdLst/>
              <a:ahLst/>
              <a:cxnLst/>
              <a:rect l="l" t="t" r="r" b="b"/>
              <a:pathLst>
                <a:path w="6129" h="3188" extrusionOk="0">
                  <a:moveTo>
                    <a:pt x="2739" y="0"/>
                  </a:moveTo>
                  <a:cubicBezTo>
                    <a:pt x="1747" y="0"/>
                    <a:pt x="726" y="289"/>
                    <a:pt x="0" y="853"/>
                  </a:cubicBezTo>
                  <a:lnTo>
                    <a:pt x="391" y="1578"/>
                  </a:lnTo>
                  <a:cubicBezTo>
                    <a:pt x="391" y="1578"/>
                    <a:pt x="3301" y="3159"/>
                    <a:pt x="5942" y="3187"/>
                  </a:cubicBezTo>
                  <a:cubicBezTo>
                    <a:pt x="5942" y="3187"/>
                    <a:pt x="6128" y="1560"/>
                    <a:pt x="5198" y="788"/>
                  </a:cubicBezTo>
                  <a:cubicBezTo>
                    <a:pt x="4588" y="259"/>
                    <a:pt x="3676" y="0"/>
                    <a:pt x="27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42"/>
            <p:cNvSpPr/>
            <p:nvPr/>
          </p:nvSpPr>
          <p:spPr>
            <a:xfrm>
              <a:off x="6612144" y="2284187"/>
              <a:ext cx="481642" cy="149577"/>
            </a:xfrm>
            <a:custGeom>
              <a:avLst/>
              <a:gdLst/>
              <a:ahLst/>
              <a:cxnLst/>
              <a:rect l="l" t="t" r="r" b="b"/>
              <a:pathLst>
                <a:path w="5693" h="1768" extrusionOk="0">
                  <a:moveTo>
                    <a:pt x="1" y="0"/>
                  </a:moveTo>
                  <a:lnTo>
                    <a:pt x="85" y="158"/>
                  </a:lnTo>
                  <a:cubicBezTo>
                    <a:pt x="85" y="158"/>
                    <a:pt x="2995" y="1739"/>
                    <a:pt x="5636" y="1767"/>
                  </a:cubicBezTo>
                  <a:cubicBezTo>
                    <a:pt x="5636" y="1767"/>
                    <a:pt x="5692" y="1163"/>
                    <a:pt x="5543" y="512"/>
                  </a:cubicBezTo>
                  <a:cubicBezTo>
                    <a:pt x="5059" y="687"/>
                    <a:pt x="4413" y="784"/>
                    <a:pt x="3680" y="784"/>
                  </a:cubicBezTo>
                  <a:cubicBezTo>
                    <a:pt x="3287" y="784"/>
                    <a:pt x="2869" y="756"/>
                    <a:pt x="2437" y="698"/>
                  </a:cubicBezTo>
                  <a:cubicBezTo>
                    <a:pt x="1498" y="577"/>
                    <a:pt x="643" y="316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42"/>
            <p:cNvSpPr/>
            <p:nvPr/>
          </p:nvSpPr>
          <p:spPr>
            <a:xfrm>
              <a:off x="6583041" y="2214137"/>
              <a:ext cx="47293" cy="78765"/>
            </a:xfrm>
            <a:custGeom>
              <a:avLst/>
              <a:gdLst/>
              <a:ahLst/>
              <a:cxnLst/>
              <a:rect l="l" t="t" r="r" b="b"/>
              <a:pathLst>
                <a:path w="559" h="931" extrusionOk="0">
                  <a:moveTo>
                    <a:pt x="280" y="1"/>
                  </a:moveTo>
                  <a:cubicBezTo>
                    <a:pt x="131" y="1"/>
                    <a:pt x="1" y="215"/>
                    <a:pt x="1" y="466"/>
                  </a:cubicBezTo>
                  <a:cubicBezTo>
                    <a:pt x="1" y="726"/>
                    <a:pt x="131" y="931"/>
                    <a:pt x="280" y="931"/>
                  </a:cubicBezTo>
                  <a:cubicBezTo>
                    <a:pt x="438" y="931"/>
                    <a:pt x="559" y="726"/>
                    <a:pt x="559" y="466"/>
                  </a:cubicBezTo>
                  <a:cubicBezTo>
                    <a:pt x="559" y="215"/>
                    <a:pt x="438" y="1"/>
                    <a:pt x="2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42"/>
            <p:cNvSpPr/>
            <p:nvPr/>
          </p:nvSpPr>
          <p:spPr>
            <a:xfrm>
              <a:off x="6741162" y="3021318"/>
              <a:ext cx="70897" cy="70897"/>
            </a:xfrm>
            <a:custGeom>
              <a:avLst/>
              <a:gdLst/>
              <a:ahLst/>
              <a:cxnLst/>
              <a:rect l="l" t="t" r="r" b="b"/>
              <a:pathLst>
                <a:path w="838" h="838" extrusionOk="0">
                  <a:moveTo>
                    <a:pt x="419" y="1"/>
                  </a:moveTo>
                  <a:cubicBezTo>
                    <a:pt x="187" y="1"/>
                    <a:pt x="1" y="187"/>
                    <a:pt x="1" y="419"/>
                  </a:cubicBezTo>
                  <a:cubicBezTo>
                    <a:pt x="1" y="652"/>
                    <a:pt x="187" y="838"/>
                    <a:pt x="419" y="838"/>
                  </a:cubicBezTo>
                  <a:cubicBezTo>
                    <a:pt x="652" y="838"/>
                    <a:pt x="838" y="652"/>
                    <a:pt x="838" y="419"/>
                  </a:cubicBezTo>
                  <a:cubicBezTo>
                    <a:pt x="838" y="187"/>
                    <a:pt x="652" y="1"/>
                    <a:pt x="4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" name="Google Shape;2389;p42"/>
            <p:cNvSpPr/>
            <p:nvPr/>
          </p:nvSpPr>
          <p:spPr>
            <a:xfrm>
              <a:off x="6505208" y="2958375"/>
              <a:ext cx="70897" cy="70897"/>
            </a:xfrm>
            <a:custGeom>
              <a:avLst/>
              <a:gdLst/>
              <a:ahLst/>
              <a:cxnLst/>
              <a:rect l="l" t="t" r="r" b="b"/>
              <a:pathLst>
                <a:path w="838" h="838" extrusionOk="0">
                  <a:moveTo>
                    <a:pt x="419" y="1"/>
                  </a:moveTo>
                  <a:cubicBezTo>
                    <a:pt x="186" y="1"/>
                    <a:pt x="0" y="187"/>
                    <a:pt x="0" y="419"/>
                  </a:cubicBezTo>
                  <a:cubicBezTo>
                    <a:pt x="0" y="652"/>
                    <a:pt x="186" y="838"/>
                    <a:pt x="419" y="838"/>
                  </a:cubicBezTo>
                  <a:cubicBezTo>
                    <a:pt x="651" y="838"/>
                    <a:pt x="837" y="652"/>
                    <a:pt x="837" y="419"/>
                  </a:cubicBezTo>
                  <a:cubicBezTo>
                    <a:pt x="837" y="187"/>
                    <a:pt x="633" y="1"/>
                    <a:pt x="4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" name="Google Shape;2390;p42"/>
            <p:cNvSpPr/>
            <p:nvPr/>
          </p:nvSpPr>
          <p:spPr>
            <a:xfrm>
              <a:off x="6598016" y="3276983"/>
              <a:ext cx="188156" cy="137817"/>
            </a:xfrm>
            <a:custGeom>
              <a:avLst/>
              <a:gdLst/>
              <a:ahLst/>
              <a:cxnLst/>
              <a:rect l="l" t="t" r="r" b="b"/>
              <a:pathLst>
                <a:path w="2224" h="1629" extrusionOk="0">
                  <a:moveTo>
                    <a:pt x="1461" y="1"/>
                  </a:moveTo>
                  <a:lnTo>
                    <a:pt x="912" y="522"/>
                  </a:lnTo>
                  <a:lnTo>
                    <a:pt x="1" y="475"/>
                  </a:lnTo>
                  <a:lnTo>
                    <a:pt x="1" y="1117"/>
                  </a:lnTo>
                  <a:lnTo>
                    <a:pt x="912" y="1070"/>
                  </a:lnTo>
                  <a:lnTo>
                    <a:pt x="1461" y="1628"/>
                  </a:lnTo>
                  <a:lnTo>
                    <a:pt x="2223" y="838"/>
                  </a:lnTo>
                  <a:lnTo>
                    <a:pt x="146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42"/>
            <p:cNvSpPr/>
            <p:nvPr/>
          </p:nvSpPr>
          <p:spPr>
            <a:xfrm>
              <a:off x="6417053" y="3261247"/>
              <a:ext cx="188156" cy="138579"/>
            </a:xfrm>
            <a:custGeom>
              <a:avLst/>
              <a:gdLst/>
              <a:ahLst/>
              <a:cxnLst/>
              <a:rect l="l" t="t" r="r" b="b"/>
              <a:pathLst>
                <a:path w="2224" h="1638" extrusionOk="0">
                  <a:moveTo>
                    <a:pt x="773" y="1"/>
                  </a:moveTo>
                  <a:lnTo>
                    <a:pt x="1" y="745"/>
                  </a:lnTo>
                  <a:lnTo>
                    <a:pt x="773" y="1638"/>
                  </a:lnTo>
                  <a:lnTo>
                    <a:pt x="1321" y="1135"/>
                  </a:lnTo>
                  <a:lnTo>
                    <a:pt x="2223" y="1303"/>
                  </a:lnTo>
                  <a:lnTo>
                    <a:pt x="2223" y="661"/>
                  </a:lnTo>
                  <a:lnTo>
                    <a:pt x="1321" y="605"/>
                  </a:lnTo>
                  <a:lnTo>
                    <a:pt x="7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42"/>
            <p:cNvSpPr/>
            <p:nvPr/>
          </p:nvSpPr>
          <p:spPr>
            <a:xfrm>
              <a:off x="6696323" y="3321907"/>
              <a:ext cx="45770" cy="46531"/>
            </a:xfrm>
            <a:custGeom>
              <a:avLst/>
              <a:gdLst/>
              <a:ahLst/>
              <a:cxnLst/>
              <a:rect l="l" t="t" r="r" b="b"/>
              <a:pathLst>
                <a:path w="541" h="550" extrusionOk="0">
                  <a:moveTo>
                    <a:pt x="271" y="0"/>
                  </a:moveTo>
                  <a:cubicBezTo>
                    <a:pt x="122" y="9"/>
                    <a:pt x="1" y="130"/>
                    <a:pt x="1" y="279"/>
                  </a:cubicBezTo>
                  <a:cubicBezTo>
                    <a:pt x="1" y="423"/>
                    <a:pt x="114" y="549"/>
                    <a:pt x="256" y="549"/>
                  </a:cubicBezTo>
                  <a:cubicBezTo>
                    <a:pt x="261" y="549"/>
                    <a:pt x="266" y="549"/>
                    <a:pt x="271" y="549"/>
                  </a:cubicBezTo>
                  <a:cubicBezTo>
                    <a:pt x="419" y="539"/>
                    <a:pt x="540" y="418"/>
                    <a:pt x="540" y="270"/>
                  </a:cubicBezTo>
                  <a:cubicBezTo>
                    <a:pt x="540" y="121"/>
                    <a:pt x="410" y="0"/>
                    <a:pt x="2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42"/>
            <p:cNvSpPr/>
            <p:nvPr/>
          </p:nvSpPr>
          <p:spPr>
            <a:xfrm>
              <a:off x="6461891" y="3309301"/>
              <a:ext cx="44924" cy="46447"/>
            </a:xfrm>
            <a:custGeom>
              <a:avLst/>
              <a:gdLst/>
              <a:ahLst/>
              <a:cxnLst/>
              <a:rect l="l" t="t" r="r" b="b"/>
              <a:pathLst>
                <a:path w="531" h="549" extrusionOk="0">
                  <a:moveTo>
                    <a:pt x="261" y="0"/>
                  </a:moveTo>
                  <a:cubicBezTo>
                    <a:pt x="112" y="10"/>
                    <a:pt x="1" y="130"/>
                    <a:pt x="1" y="279"/>
                  </a:cubicBezTo>
                  <a:cubicBezTo>
                    <a:pt x="1" y="428"/>
                    <a:pt x="112" y="549"/>
                    <a:pt x="261" y="549"/>
                  </a:cubicBezTo>
                  <a:cubicBezTo>
                    <a:pt x="419" y="530"/>
                    <a:pt x="531" y="419"/>
                    <a:pt x="531" y="270"/>
                  </a:cubicBezTo>
                  <a:cubicBezTo>
                    <a:pt x="531" y="112"/>
                    <a:pt x="419" y="0"/>
                    <a:pt x="26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" name="Google Shape;2394;p42"/>
            <p:cNvSpPr/>
            <p:nvPr/>
          </p:nvSpPr>
          <p:spPr>
            <a:xfrm>
              <a:off x="6576781" y="3451685"/>
              <a:ext cx="188071" cy="138579"/>
            </a:xfrm>
            <a:custGeom>
              <a:avLst/>
              <a:gdLst/>
              <a:ahLst/>
              <a:cxnLst/>
              <a:rect l="l" t="t" r="r" b="b"/>
              <a:pathLst>
                <a:path w="2223" h="1638" extrusionOk="0">
                  <a:moveTo>
                    <a:pt x="1451" y="0"/>
                  </a:moveTo>
                  <a:lnTo>
                    <a:pt x="902" y="540"/>
                  </a:lnTo>
                  <a:lnTo>
                    <a:pt x="0" y="493"/>
                  </a:lnTo>
                  <a:lnTo>
                    <a:pt x="0" y="1126"/>
                  </a:lnTo>
                  <a:lnTo>
                    <a:pt x="902" y="1079"/>
                  </a:lnTo>
                  <a:lnTo>
                    <a:pt x="1451" y="1637"/>
                  </a:lnTo>
                  <a:lnTo>
                    <a:pt x="2223" y="837"/>
                  </a:lnTo>
                  <a:lnTo>
                    <a:pt x="14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42"/>
            <p:cNvSpPr/>
            <p:nvPr/>
          </p:nvSpPr>
          <p:spPr>
            <a:xfrm>
              <a:off x="6395818" y="3436711"/>
              <a:ext cx="188156" cy="140948"/>
            </a:xfrm>
            <a:custGeom>
              <a:avLst/>
              <a:gdLst/>
              <a:ahLst/>
              <a:cxnLst/>
              <a:rect l="l" t="t" r="r" b="b"/>
              <a:pathLst>
                <a:path w="2224" h="1666" extrusionOk="0">
                  <a:moveTo>
                    <a:pt x="763" y="1"/>
                  </a:moveTo>
                  <a:lnTo>
                    <a:pt x="1" y="735"/>
                  </a:lnTo>
                  <a:lnTo>
                    <a:pt x="642" y="1665"/>
                  </a:lnTo>
                  <a:lnTo>
                    <a:pt x="1312" y="1145"/>
                  </a:lnTo>
                  <a:lnTo>
                    <a:pt x="2223" y="1303"/>
                  </a:lnTo>
                  <a:lnTo>
                    <a:pt x="2223" y="670"/>
                  </a:lnTo>
                  <a:lnTo>
                    <a:pt x="1312" y="596"/>
                  </a:lnTo>
                  <a:lnTo>
                    <a:pt x="76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42"/>
            <p:cNvSpPr/>
            <p:nvPr/>
          </p:nvSpPr>
          <p:spPr>
            <a:xfrm>
              <a:off x="6675088" y="3497285"/>
              <a:ext cx="44924" cy="45855"/>
            </a:xfrm>
            <a:custGeom>
              <a:avLst/>
              <a:gdLst/>
              <a:ahLst/>
              <a:cxnLst/>
              <a:rect l="l" t="t" r="r" b="b"/>
              <a:pathLst>
                <a:path w="531" h="542" extrusionOk="0">
                  <a:moveTo>
                    <a:pt x="271" y="1"/>
                  </a:moveTo>
                  <a:cubicBezTo>
                    <a:pt x="112" y="10"/>
                    <a:pt x="1" y="122"/>
                    <a:pt x="1" y="280"/>
                  </a:cubicBezTo>
                  <a:cubicBezTo>
                    <a:pt x="1" y="419"/>
                    <a:pt x="99" y="542"/>
                    <a:pt x="241" y="542"/>
                  </a:cubicBezTo>
                  <a:cubicBezTo>
                    <a:pt x="250" y="542"/>
                    <a:pt x="260" y="541"/>
                    <a:pt x="271" y="540"/>
                  </a:cubicBezTo>
                  <a:cubicBezTo>
                    <a:pt x="419" y="531"/>
                    <a:pt x="531" y="419"/>
                    <a:pt x="531" y="261"/>
                  </a:cubicBezTo>
                  <a:cubicBezTo>
                    <a:pt x="531" y="122"/>
                    <a:pt x="401" y="10"/>
                    <a:pt x="27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42"/>
            <p:cNvSpPr/>
            <p:nvPr/>
          </p:nvSpPr>
          <p:spPr>
            <a:xfrm>
              <a:off x="6439895" y="3485525"/>
              <a:ext cx="45685" cy="45685"/>
            </a:xfrm>
            <a:custGeom>
              <a:avLst/>
              <a:gdLst/>
              <a:ahLst/>
              <a:cxnLst/>
              <a:rect l="l" t="t" r="r" b="b"/>
              <a:pathLst>
                <a:path w="540" h="540" extrusionOk="0">
                  <a:moveTo>
                    <a:pt x="270" y="0"/>
                  </a:moveTo>
                  <a:cubicBezTo>
                    <a:pt x="121" y="10"/>
                    <a:pt x="0" y="121"/>
                    <a:pt x="0" y="279"/>
                  </a:cubicBezTo>
                  <a:cubicBezTo>
                    <a:pt x="0" y="428"/>
                    <a:pt x="121" y="540"/>
                    <a:pt x="270" y="540"/>
                  </a:cubicBezTo>
                  <a:cubicBezTo>
                    <a:pt x="419" y="530"/>
                    <a:pt x="540" y="419"/>
                    <a:pt x="540" y="261"/>
                  </a:cubicBezTo>
                  <a:cubicBezTo>
                    <a:pt x="540" y="112"/>
                    <a:pt x="419" y="0"/>
                    <a:pt x="27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42"/>
            <p:cNvSpPr/>
            <p:nvPr/>
          </p:nvSpPr>
          <p:spPr>
            <a:xfrm>
              <a:off x="6557914" y="3633409"/>
              <a:ext cx="188071" cy="137733"/>
            </a:xfrm>
            <a:custGeom>
              <a:avLst/>
              <a:gdLst/>
              <a:ahLst/>
              <a:cxnLst/>
              <a:rect l="l" t="t" r="r" b="b"/>
              <a:pathLst>
                <a:path w="2223" h="1628" extrusionOk="0">
                  <a:moveTo>
                    <a:pt x="1488" y="1"/>
                  </a:moveTo>
                  <a:lnTo>
                    <a:pt x="921" y="512"/>
                  </a:lnTo>
                  <a:lnTo>
                    <a:pt x="28" y="438"/>
                  </a:lnTo>
                  <a:lnTo>
                    <a:pt x="0" y="1061"/>
                  </a:lnTo>
                  <a:lnTo>
                    <a:pt x="912" y="1061"/>
                  </a:lnTo>
                  <a:lnTo>
                    <a:pt x="1423" y="1628"/>
                  </a:lnTo>
                  <a:lnTo>
                    <a:pt x="2223" y="875"/>
                  </a:lnTo>
                  <a:lnTo>
                    <a:pt x="148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42"/>
            <p:cNvSpPr/>
            <p:nvPr/>
          </p:nvSpPr>
          <p:spPr>
            <a:xfrm>
              <a:off x="6379320" y="3609043"/>
              <a:ext cx="186549" cy="137733"/>
            </a:xfrm>
            <a:custGeom>
              <a:avLst/>
              <a:gdLst/>
              <a:ahLst/>
              <a:cxnLst/>
              <a:rect l="l" t="t" r="r" b="b"/>
              <a:pathLst>
                <a:path w="2205" h="1628" extrusionOk="0">
                  <a:moveTo>
                    <a:pt x="791" y="0"/>
                  </a:moveTo>
                  <a:lnTo>
                    <a:pt x="0" y="707"/>
                  </a:lnTo>
                  <a:lnTo>
                    <a:pt x="726" y="1628"/>
                  </a:lnTo>
                  <a:lnTo>
                    <a:pt x="1284" y="1163"/>
                  </a:lnTo>
                  <a:lnTo>
                    <a:pt x="2186" y="1358"/>
                  </a:lnTo>
                  <a:lnTo>
                    <a:pt x="2204" y="726"/>
                  </a:lnTo>
                  <a:lnTo>
                    <a:pt x="1312" y="614"/>
                  </a:lnTo>
                  <a:lnTo>
                    <a:pt x="79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42"/>
            <p:cNvSpPr/>
            <p:nvPr/>
          </p:nvSpPr>
          <p:spPr>
            <a:xfrm>
              <a:off x="6656222" y="3679855"/>
              <a:ext cx="46531" cy="45685"/>
            </a:xfrm>
            <a:custGeom>
              <a:avLst/>
              <a:gdLst/>
              <a:ahLst/>
              <a:cxnLst/>
              <a:rect l="l" t="t" r="r" b="b"/>
              <a:pathLst>
                <a:path w="550" h="540" extrusionOk="0">
                  <a:moveTo>
                    <a:pt x="280" y="0"/>
                  </a:moveTo>
                  <a:cubicBezTo>
                    <a:pt x="131" y="0"/>
                    <a:pt x="10" y="121"/>
                    <a:pt x="1" y="270"/>
                  </a:cubicBezTo>
                  <a:cubicBezTo>
                    <a:pt x="1" y="409"/>
                    <a:pt x="103" y="540"/>
                    <a:pt x="252" y="540"/>
                  </a:cubicBezTo>
                  <a:cubicBezTo>
                    <a:pt x="410" y="540"/>
                    <a:pt x="521" y="419"/>
                    <a:pt x="540" y="270"/>
                  </a:cubicBezTo>
                  <a:cubicBezTo>
                    <a:pt x="549" y="121"/>
                    <a:pt x="428" y="0"/>
                    <a:pt x="28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42"/>
            <p:cNvSpPr/>
            <p:nvPr/>
          </p:nvSpPr>
          <p:spPr>
            <a:xfrm>
              <a:off x="6421790" y="3658620"/>
              <a:ext cx="46531" cy="44924"/>
            </a:xfrm>
            <a:custGeom>
              <a:avLst/>
              <a:gdLst/>
              <a:ahLst/>
              <a:cxnLst/>
              <a:rect l="l" t="t" r="r" b="b"/>
              <a:pathLst>
                <a:path w="550" h="531" extrusionOk="0">
                  <a:moveTo>
                    <a:pt x="289" y="0"/>
                  </a:moveTo>
                  <a:cubicBezTo>
                    <a:pt x="131" y="0"/>
                    <a:pt x="19" y="112"/>
                    <a:pt x="0" y="260"/>
                  </a:cubicBezTo>
                  <a:cubicBezTo>
                    <a:pt x="0" y="400"/>
                    <a:pt x="112" y="530"/>
                    <a:pt x="261" y="530"/>
                  </a:cubicBezTo>
                  <a:cubicBezTo>
                    <a:pt x="410" y="530"/>
                    <a:pt x="531" y="419"/>
                    <a:pt x="540" y="260"/>
                  </a:cubicBezTo>
                  <a:cubicBezTo>
                    <a:pt x="549" y="112"/>
                    <a:pt x="438" y="0"/>
                    <a:pt x="28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42"/>
            <p:cNvSpPr/>
            <p:nvPr/>
          </p:nvSpPr>
          <p:spPr>
            <a:xfrm>
              <a:off x="6759266" y="3039423"/>
              <a:ext cx="33926" cy="33926"/>
            </a:xfrm>
            <a:custGeom>
              <a:avLst/>
              <a:gdLst/>
              <a:ahLst/>
              <a:cxnLst/>
              <a:rect l="l" t="t" r="r" b="b"/>
              <a:pathLst>
                <a:path w="401" h="401" extrusionOk="0">
                  <a:moveTo>
                    <a:pt x="196" y="1"/>
                  </a:moveTo>
                  <a:cubicBezTo>
                    <a:pt x="94" y="1"/>
                    <a:pt x="1" y="84"/>
                    <a:pt x="1" y="205"/>
                  </a:cubicBezTo>
                  <a:cubicBezTo>
                    <a:pt x="1" y="307"/>
                    <a:pt x="94" y="400"/>
                    <a:pt x="196" y="400"/>
                  </a:cubicBezTo>
                  <a:cubicBezTo>
                    <a:pt x="308" y="400"/>
                    <a:pt x="401" y="317"/>
                    <a:pt x="401" y="205"/>
                  </a:cubicBezTo>
                  <a:cubicBezTo>
                    <a:pt x="401" y="84"/>
                    <a:pt x="308" y="1"/>
                    <a:pt x="1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42"/>
            <p:cNvSpPr/>
            <p:nvPr/>
          </p:nvSpPr>
          <p:spPr>
            <a:xfrm>
              <a:off x="6522466" y="2976479"/>
              <a:ext cx="33926" cy="33926"/>
            </a:xfrm>
            <a:custGeom>
              <a:avLst/>
              <a:gdLst/>
              <a:ahLst/>
              <a:cxnLst/>
              <a:rect l="l" t="t" r="r" b="b"/>
              <a:pathLst>
                <a:path w="401" h="401" extrusionOk="0">
                  <a:moveTo>
                    <a:pt x="196" y="1"/>
                  </a:moveTo>
                  <a:cubicBezTo>
                    <a:pt x="94" y="1"/>
                    <a:pt x="1" y="94"/>
                    <a:pt x="1" y="205"/>
                  </a:cubicBezTo>
                  <a:cubicBezTo>
                    <a:pt x="1" y="308"/>
                    <a:pt x="84" y="401"/>
                    <a:pt x="196" y="401"/>
                  </a:cubicBezTo>
                  <a:cubicBezTo>
                    <a:pt x="308" y="401"/>
                    <a:pt x="401" y="317"/>
                    <a:pt x="401" y="205"/>
                  </a:cubicBezTo>
                  <a:cubicBezTo>
                    <a:pt x="401" y="94"/>
                    <a:pt x="308" y="1"/>
                    <a:pt x="1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42"/>
            <p:cNvSpPr/>
            <p:nvPr/>
          </p:nvSpPr>
          <p:spPr>
            <a:xfrm>
              <a:off x="5703522" y="2706601"/>
              <a:ext cx="60660" cy="347039"/>
            </a:xfrm>
            <a:custGeom>
              <a:avLst/>
              <a:gdLst/>
              <a:ahLst/>
              <a:cxnLst/>
              <a:rect l="l" t="t" r="r" b="b"/>
              <a:pathLst>
                <a:path w="717" h="4102" extrusionOk="0">
                  <a:moveTo>
                    <a:pt x="251" y="1"/>
                  </a:moveTo>
                  <a:lnTo>
                    <a:pt x="251" y="1"/>
                  </a:lnTo>
                  <a:cubicBezTo>
                    <a:pt x="465" y="2279"/>
                    <a:pt x="0" y="4102"/>
                    <a:pt x="0" y="4102"/>
                  </a:cubicBezTo>
                  <a:lnTo>
                    <a:pt x="716" y="4102"/>
                  </a:lnTo>
                  <a:cubicBezTo>
                    <a:pt x="716" y="4102"/>
                    <a:pt x="344" y="2279"/>
                    <a:pt x="475" y="280"/>
                  </a:cubicBezTo>
                  <a:lnTo>
                    <a:pt x="25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42"/>
            <p:cNvSpPr/>
            <p:nvPr/>
          </p:nvSpPr>
          <p:spPr>
            <a:xfrm>
              <a:off x="5652338" y="3041791"/>
              <a:ext cx="165313" cy="25296"/>
            </a:xfrm>
            <a:custGeom>
              <a:avLst/>
              <a:gdLst/>
              <a:ahLst/>
              <a:cxnLst/>
              <a:rect l="l" t="t" r="r" b="b"/>
              <a:pathLst>
                <a:path w="1954" h="299" extrusionOk="0">
                  <a:moveTo>
                    <a:pt x="977" y="0"/>
                  </a:moveTo>
                  <a:cubicBezTo>
                    <a:pt x="438" y="0"/>
                    <a:pt x="1" y="66"/>
                    <a:pt x="1" y="149"/>
                  </a:cubicBezTo>
                  <a:cubicBezTo>
                    <a:pt x="1" y="233"/>
                    <a:pt x="429" y="298"/>
                    <a:pt x="977" y="298"/>
                  </a:cubicBezTo>
                  <a:cubicBezTo>
                    <a:pt x="1507" y="298"/>
                    <a:pt x="1954" y="233"/>
                    <a:pt x="1954" y="149"/>
                  </a:cubicBezTo>
                  <a:cubicBezTo>
                    <a:pt x="1954" y="66"/>
                    <a:pt x="1507" y="0"/>
                    <a:pt x="977" y="0"/>
                  </a:cubicBezTo>
                  <a:close/>
                </a:path>
              </a:pathLst>
            </a:custGeom>
            <a:solidFill>
              <a:srgbClr val="F1E0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42"/>
            <p:cNvSpPr/>
            <p:nvPr/>
          </p:nvSpPr>
          <p:spPr>
            <a:xfrm>
              <a:off x="5656314" y="2450936"/>
              <a:ext cx="181811" cy="335280"/>
            </a:xfrm>
            <a:custGeom>
              <a:avLst/>
              <a:gdLst/>
              <a:ahLst/>
              <a:cxnLst/>
              <a:rect l="l" t="t" r="r" b="b"/>
              <a:pathLst>
                <a:path w="2149" h="3963" extrusionOk="0">
                  <a:moveTo>
                    <a:pt x="205" y="1"/>
                  </a:moveTo>
                  <a:cubicBezTo>
                    <a:pt x="205" y="1"/>
                    <a:pt x="0" y="2102"/>
                    <a:pt x="224" y="2753"/>
                  </a:cubicBezTo>
                  <a:cubicBezTo>
                    <a:pt x="316" y="3023"/>
                    <a:pt x="856" y="3962"/>
                    <a:pt x="856" y="3962"/>
                  </a:cubicBezTo>
                  <a:cubicBezTo>
                    <a:pt x="856" y="3962"/>
                    <a:pt x="1590" y="3414"/>
                    <a:pt x="1721" y="3218"/>
                  </a:cubicBezTo>
                  <a:cubicBezTo>
                    <a:pt x="2148" y="2558"/>
                    <a:pt x="1925" y="94"/>
                    <a:pt x="1925" y="94"/>
                  </a:cubicBezTo>
                  <a:lnTo>
                    <a:pt x="20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42"/>
            <p:cNvSpPr/>
            <p:nvPr/>
          </p:nvSpPr>
          <p:spPr>
            <a:xfrm>
              <a:off x="5675180" y="2480885"/>
              <a:ext cx="144078" cy="277750"/>
            </a:xfrm>
            <a:custGeom>
              <a:avLst/>
              <a:gdLst/>
              <a:ahLst/>
              <a:cxnLst/>
              <a:rect l="l" t="t" r="r" b="b"/>
              <a:pathLst>
                <a:path w="1703" h="3283" extrusionOk="0">
                  <a:moveTo>
                    <a:pt x="159" y="0"/>
                  </a:moveTo>
                  <a:lnTo>
                    <a:pt x="159" y="0"/>
                  </a:lnTo>
                  <a:cubicBezTo>
                    <a:pt x="159" y="0"/>
                    <a:pt x="1" y="1748"/>
                    <a:pt x="168" y="2278"/>
                  </a:cubicBezTo>
                  <a:cubicBezTo>
                    <a:pt x="252" y="2502"/>
                    <a:pt x="679" y="3283"/>
                    <a:pt x="679" y="3283"/>
                  </a:cubicBezTo>
                  <a:cubicBezTo>
                    <a:pt x="679" y="3283"/>
                    <a:pt x="1265" y="2827"/>
                    <a:pt x="1367" y="2669"/>
                  </a:cubicBezTo>
                  <a:cubicBezTo>
                    <a:pt x="1702" y="2120"/>
                    <a:pt x="1526" y="84"/>
                    <a:pt x="1526" y="84"/>
                  </a:cubicBezTo>
                  <a:lnTo>
                    <a:pt x="1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42"/>
            <p:cNvSpPr/>
            <p:nvPr/>
          </p:nvSpPr>
          <p:spPr>
            <a:xfrm>
              <a:off x="5683810" y="2480885"/>
              <a:ext cx="123604" cy="81049"/>
            </a:xfrm>
            <a:custGeom>
              <a:avLst/>
              <a:gdLst/>
              <a:ahLst/>
              <a:cxnLst/>
              <a:rect l="l" t="t" r="r" b="b"/>
              <a:pathLst>
                <a:path w="1461" h="958" extrusionOk="0">
                  <a:moveTo>
                    <a:pt x="57" y="0"/>
                  </a:moveTo>
                  <a:cubicBezTo>
                    <a:pt x="57" y="0"/>
                    <a:pt x="19" y="419"/>
                    <a:pt x="1" y="902"/>
                  </a:cubicBezTo>
                  <a:cubicBezTo>
                    <a:pt x="243" y="930"/>
                    <a:pt x="503" y="958"/>
                    <a:pt x="782" y="958"/>
                  </a:cubicBezTo>
                  <a:cubicBezTo>
                    <a:pt x="1024" y="958"/>
                    <a:pt x="1247" y="949"/>
                    <a:pt x="1461" y="921"/>
                  </a:cubicBezTo>
                  <a:cubicBezTo>
                    <a:pt x="1461" y="456"/>
                    <a:pt x="1424" y="84"/>
                    <a:pt x="1414" y="74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42"/>
            <p:cNvSpPr/>
            <p:nvPr/>
          </p:nvSpPr>
          <p:spPr>
            <a:xfrm>
              <a:off x="5630003" y="3016665"/>
              <a:ext cx="164806" cy="119120"/>
            </a:xfrm>
            <a:custGeom>
              <a:avLst/>
              <a:gdLst/>
              <a:ahLst/>
              <a:cxnLst/>
              <a:rect l="l" t="t" r="r" b="b"/>
              <a:pathLst>
                <a:path w="1948" h="1408" extrusionOk="0">
                  <a:moveTo>
                    <a:pt x="1635" y="0"/>
                  </a:moveTo>
                  <a:cubicBezTo>
                    <a:pt x="1397" y="0"/>
                    <a:pt x="910" y="114"/>
                    <a:pt x="813" y="130"/>
                  </a:cubicBezTo>
                  <a:cubicBezTo>
                    <a:pt x="693" y="167"/>
                    <a:pt x="302" y="474"/>
                    <a:pt x="209" y="623"/>
                  </a:cubicBezTo>
                  <a:cubicBezTo>
                    <a:pt x="1" y="950"/>
                    <a:pt x="96" y="1407"/>
                    <a:pt x="289" y="1407"/>
                  </a:cubicBezTo>
                  <a:cubicBezTo>
                    <a:pt x="338" y="1407"/>
                    <a:pt x="393" y="1378"/>
                    <a:pt x="451" y="1311"/>
                  </a:cubicBezTo>
                  <a:cubicBezTo>
                    <a:pt x="637" y="1088"/>
                    <a:pt x="1018" y="762"/>
                    <a:pt x="1018" y="762"/>
                  </a:cubicBezTo>
                  <a:cubicBezTo>
                    <a:pt x="1018" y="762"/>
                    <a:pt x="1762" y="679"/>
                    <a:pt x="1855" y="567"/>
                  </a:cubicBezTo>
                  <a:cubicBezTo>
                    <a:pt x="1948" y="446"/>
                    <a:pt x="1892" y="37"/>
                    <a:pt x="1725" y="9"/>
                  </a:cubicBezTo>
                  <a:cubicBezTo>
                    <a:pt x="1702" y="3"/>
                    <a:pt x="1672" y="0"/>
                    <a:pt x="16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42"/>
            <p:cNvSpPr/>
            <p:nvPr/>
          </p:nvSpPr>
          <p:spPr>
            <a:xfrm>
              <a:off x="5611222" y="2954821"/>
              <a:ext cx="163198" cy="125719"/>
            </a:xfrm>
            <a:custGeom>
              <a:avLst/>
              <a:gdLst/>
              <a:ahLst/>
              <a:cxnLst/>
              <a:rect l="l" t="t" r="r" b="b"/>
              <a:pathLst>
                <a:path w="1929" h="1486" extrusionOk="0">
                  <a:moveTo>
                    <a:pt x="1637" y="0"/>
                  </a:moveTo>
                  <a:cubicBezTo>
                    <a:pt x="1415" y="0"/>
                    <a:pt x="894" y="148"/>
                    <a:pt x="784" y="173"/>
                  </a:cubicBezTo>
                  <a:cubicBezTo>
                    <a:pt x="673" y="210"/>
                    <a:pt x="273" y="526"/>
                    <a:pt x="199" y="694"/>
                  </a:cubicBezTo>
                  <a:cubicBezTo>
                    <a:pt x="1" y="1089"/>
                    <a:pt x="120" y="1485"/>
                    <a:pt x="298" y="1485"/>
                  </a:cubicBezTo>
                  <a:cubicBezTo>
                    <a:pt x="355" y="1485"/>
                    <a:pt x="417" y="1446"/>
                    <a:pt x="478" y="1354"/>
                  </a:cubicBezTo>
                  <a:cubicBezTo>
                    <a:pt x="636" y="1112"/>
                    <a:pt x="1017" y="777"/>
                    <a:pt x="1017" y="777"/>
                  </a:cubicBezTo>
                  <a:cubicBezTo>
                    <a:pt x="1017" y="777"/>
                    <a:pt x="1761" y="666"/>
                    <a:pt x="1845" y="564"/>
                  </a:cubicBezTo>
                  <a:cubicBezTo>
                    <a:pt x="1928" y="443"/>
                    <a:pt x="1854" y="33"/>
                    <a:pt x="1696" y="6"/>
                  </a:cubicBezTo>
                  <a:cubicBezTo>
                    <a:pt x="1680" y="2"/>
                    <a:pt x="1660" y="0"/>
                    <a:pt x="163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42"/>
            <p:cNvSpPr/>
            <p:nvPr/>
          </p:nvSpPr>
          <p:spPr>
            <a:xfrm>
              <a:off x="5604453" y="2874196"/>
              <a:ext cx="157361" cy="158376"/>
            </a:xfrm>
            <a:custGeom>
              <a:avLst/>
              <a:gdLst/>
              <a:ahLst/>
              <a:cxnLst/>
              <a:rect l="l" t="t" r="r" b="b"/>
              <a:pathLst>
                <a:path w="1860" h="1872" extrusionOk="0">
                  <a:moveTo>
                    <a:pt x="1590" y="1"/>
                  </a:moveTo>
                  <a:cubicBezTo>
                    <a:pt x="1413" y="1"/>
                    <a:pt x="799" y="345"/>
                    <a:pt x="678" y="410"/>
                  </a:cubicBezTo>
                  <a:cubicBezTo>
                    <a:pt x="567" y="484"/>
                    <a:pt x="186" y="903"/>
                    <a:pt x="120" y="1070"/>
                  </a:cubicBezTo>
                  <a:cubicBezTo>
                    <a:pt x="0" y="1523"/>
                    <a:pt x="124" y="1871"/>
                    <a:pt x="272" y="1871"/>
                  </a:cubicBezTo>
                  <a:cubicBezTo>
                    <a:pt x="331" y="1871"/>
                    <a:pt x="393" y="1817"/>
                    <a:pt x="446" y="1693"/>
                  </a:cubicBezTo>
                  <a:cubicBezTo>
                    <a:pt x="576" y="1386"/>
                    <a:pt x="957" y="968"/>
                    <a:pt x="957" y="968"/>
                  </a:cubicBezTo>
                  <a:cubicBezTo>
                    <a:pt x="957" y="968"/>
                    <a:pt x="1692" y="670"/>
                    <a:pt x="1776" y="531"/>
                  </a:cubicBezTo>
                  <a:cubicBezTo>
                    <a:pt x="1859" y="391"/>
                    <a:pt x="1766" y="1"/>
                    <a:pt x="15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42"/>
            <p:cNvSpPr/>
            <p:nvPr/>
          </p:nvSpPr>
          <p:spPr>
            <a:xfrm>
              <a:off x="6534310" y="2395860"/>
              <a:ext cx="87394" cy="298139"/>
            </a:xfrm>
            <a:custGeom>
              <a:avLst/>
              <a:gdLst/>
              <a:ahLst/>
              <a:cxnLst/>
              <a:rect l="l" t="t" r="r" b="b"/>
              <a:pathLst>
                <a:path w="1033" h="3524" extrusionOk="0">
                  <a:moveTo>
                    <a:pt x="354" y="1"/>
                  </a:moveTo>
                  <a:cubicBezTo>
                    <a:pt x="103" y="1"/>
                    <a:pt x="37" y="1256"/>
                    <a:pt x="0" y="2753"/>
                  </a:cubicBezTo>
                  <a:lnTo>
                    <a:pt x="558" y="3516"/>
                  </a:lnTo>
                  <a:cubicBezTo>
                    <a:pt x="602" y="3522"/>
                    <a:pt x="645" y="3524"/>
                    <a:pt x="688" y="3524"/>
                  </a:cubicBezTo>
                  <a:cubicBezTo>
                    <a:pt x="785" y="3524"/>
                    <a:pt x="883" y="3513"/>
                    <a:pt x="986" y="3507"/>
                  </a:cubicBezTo>
                  <a:cubicBezTo>
                    <a:pt x="986" y="3404"/>
                    <a:pt x="1033" y="3302"/>
                    <a:pt x="986" y="3218"/>
                  </a:cubicBezTo>
                  <a:cubicBezTo>
                    <a:pt x="140" y="1451"/>
                    <a:pt x="633" y="1"/>
                    <a:pt x="35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42"/>
            <p:cNvSpPr/>
            <p:nvPr/>
          </p:nvSpPr>
          <p:spPr>
            <a:xfrm>
              <a:off x="6541332" y="2563963"/>
              <a:ext cx="192894" cy="21574"/>
            </a:xfrm>
            <a:custGeom>
              <a:avLst/>
              <a:gdLst/>
              <a:ahLst/>
              <a:cxnLst/>
              <a:rect l="l" t="t" r="r" b="b"/>
              <a:pathLst>
                <a:path w="2280" h="255" extrusionOk="0">
                  <a:moveTo>
                    <a:pt x="52" y="0"/>
                  </a:moveTo>
                  <a:cubicBezTo>
                    <a:pt x="43" y="0"/>
                    <a:pt x="32" y="5"/>
                    <a:pt x="20" y="13"/>
                  </a:cubicBezTo>
                  <a:cubicBezTo>
                    <a:pt x="1" y="22"/>
                    <a:pt x="1" y="41"/>
                    <a:pt x="10" y="69"/>
                  </a:cubicBezTo>
                  <a:cubicBezTo>
                    <a:pt x="20" y="78"/>
                    <a:pt x="85" y="171"/>
                    <a:pt x="159" y="181"/>
                  </a:cubicBezTo>
                  <a:lnTo>
                    <a:pt x="345" y="181"/>
                  </a:lnTo>
                  <a:cubicBezTo>
                    <a:pt x="463" y="181"/>
                    <a:pt x="622" y="176"/>
                    <a:pt x="754" y="176"/>
                  </a:cubicBezTo>
                  <a:cubicBezTo>
                    <a:pt x="819" y="176"/>
                    <a:pt x="878" y="177"/>
                    <a:pt x="922" y="181"/>
                  </a:cubicBezTo>
                  <a:cubicBezTo>
                    <a:pt x="940" y="181"/>
                    <a:pt x="987" y="199"/>
                    <a:pt x="1033" y="199"/>
                  </a:cubicBezTo>
                  <a:cubicBezTo>
                    <a:pt x="1210" y="218"/>
                    <a:pt x="1461" y="255"/>
                    <a:pt x="1721" y="255"/>
                  </a:cubicBezTo>
                  <a:cubicBezTo>
                    <a:pt x="1917" y="255"/>
                    <a:pt x="2103" y="227"/>
                    <a:pt x="2242" y="162"/>
                  </a:cubicBezTo>
                  <a:cubicBezTo>
                    <a:pt x="2270" y="153"/>
                    <a:pt x="2279" y="125"/>
                    <a:pt x="2270" y="106"/>
                  </a:cubicBezTo>
                  <a:cubicBezTo>
                    <a:pt x="2256" y="85"/>
                    <a:pt x="2242" y="75"/>
                    <a:pt x="2224" y="75"/>
                  </a:cubicBezTo>
                  <a:cubicBezTo>
                    <a:pt x="2218" y="75"/>
                    <a:pt x="2212" y="76"/>
                    <a:pt x="2205" y="78"/>
                  </a:cubicBezTo>
                  <a:cubicBezTo>
                    <a:pt x="2080" y="141"/>
                    <a:pt x="1908" y="160"/>
                    <a:pt x="1730" y="160"/>
                  </a:cubicBezTo>
                  <a:cubicBezTo>
                    <a:pt x="1484" y="160"/>
                    <a:pt x="1227" y="122"/>
                    <a:pt x="1070" y="106"/>
                  </a:cubicBezTo>
                  <a:cubicBezTo>
                    <a:pt x="1015" y="88"/>
                    <a:pt x="977" y="88"/>
                    <a:pt x="940" y="88"/>
                  </a:cubicBezTo>
                  <a:cubicBezTo>
                    <a:pt x="870" y="83"/>
                    <a:pt x="773" y="81"/>
                    <a:pt x="669" y="81"/>
                  </a:cubicBezTo>
                  <a:cubicBezTo>
                    <a:pt x="566" y="81"/>
                    <a:pt x="457" y="83"/>
                    <a:pt x="364" y="88"/>
                  </a:cubicBezTo>
                  <a:lnTo>
                    <a:pt x="178" y="88"/>
                  </a:lnTo>
                  <a:cubicBezTo>
                    <a:pt x="140" y="88"/>
                    <a:pt x="103" y="41"/>
                    <a:pt x="85" y="22"/>
                  </a:cubicBezTo>
                  <a:cubicBezTo>
                    <a:pt x="74" y="7"/>
                    <a:pt x="64" y="0"/>
                    <a:pt x="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42"/>
            <p:cNvSpPr/>
            <p:nvPr/>
          </p:nvSpPr>
          <p:spPr>
            <a:xfrm>
              <a:off x="6580588" y="2592897"/>
              <a:ext cx="72589" cy="12352"/>
            </a:xfrm>
            <a:custGeom>
              <a:avLst/>
              <a:gdLst/>
              <a:ahLst/>
              <a:cxnLst/>
              <a:rect l="l" t="t" r="r" b="b"/>
              <a:pathLst>
                <a:path w="858" h="146" extrusionOk="0">
                  <a:moveTo>
                    <a:pt x="343" y="1"/>
                  </a:moveTo>
                  <a:cubicBezTo>
                    <a:pt x="103" y="1"/>
                    <a:pt x="0" y="146"/>
                    <a:pt x="439" y="146"/>
                  </a:cubicBezTo>
                  <a:cubicBezTo>
                    <a:pt x="451" y="146"/>
                    <a:pt x="463" y="146"/>
                    <a:pt x="476" y="145"/>
                  </a:cubicBezTo>
                  <a:cubicBezTo>
                    <a:pt x="857" y="136"/>
                    <a:pt x="755" y="24"/>
                    <a:pt x="420" y="6"/>
                  </a:cubicBezTo>
                  <a:cubicBezTo>
                    <a:pt x="393" y="3"/>
                    <a:pt x="367" y="1"/>
                    <a:pt x="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42"/>
            <p:cNvSpPr/>
            <p:nvPr/>
          </p:nvSpPr>
          <p:spPr>
            <a:xfrm>
              <a:off x="6630756" y="2427247"/>
              <a:ext cx="132572" cy="60491"/>
            </a:xfrm>
            <a:custGeom>
              <a:avLst/>
              <a:gdLst/>
              <a:ahLst/>
              <a:cxnLst/>
              <a:rect l="l" t="t" r="r" b="b"/>
              <a:pathLst>
                <a:path w="1567" h="715" extrusionOk="0">
                  <a:moveTo>
                    <a:pt x="627" y="1"/>
                  </a:moveTo>
                  <a:cubicBezTo>
                    <a:pt x="180" y="1"/>
                    <a:pt x="1" y="488"/>
                    <a:pt x="227" y="578"/>
                  </a:cubicBezTo>
                  <a:cubicBezTo>
                    <a:pt x="451" y="664"/>
                    <a:pt x="795" y="715"/>
                    <a:pt x="1096" y="715"/>
                  </a:cubicBezTo>
                  <a:cubicBezTo>
                    <a:pt x="1282" y="715"/>
                    <a:pt x="1452" y="695"/>
                    <a:pt x="1566" y="653"/>
                  </a:cubicBezTo>
                  <a:cubicBezTo>
                    <a:pt x="1566" y="653"/>
                    <a:pt x="1148" y="20"/>
                    <a:pt x="664" y="2"/>
                  </a:cubicBezTo>
                  <a:cubicBezTo>
                    <a:pt x="652" y="1"/>
                    <a:pt x="639" y="1"/>
                    <a:pt x="62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42"/>
            <p:cNvSpPr/>
            <p:nvPr/>
          </p:nvSpPr>
          <p:spPr>
            <a:xfrm>
              <a:off x="6649369" y="2435961"/>
              <a:ext cx="91878" cy="41032"/>
            </a:xfrm>
            <a:custGeom>
              <a:avLst/>
              <a:gdLst/>
              <a:ahLst/>
              <a:cxnLst/>
              <a:rect l="l" t="t" r="r" b="b"/>
              <a:pathLst>
                <a:path w="1086" h="485" extrusionOk="0">
                  <a:moveTo>
                    <a:pt x="450" y="1"/>
                  </a:moveTo>
                  <a:cubicBezTo>
                    <a:pt x="125" y="1"/>
                    <a:pt x="0" y="337"/>
                    <a:pt x="165" y="392"/>
                  </a:cubicBezTo>
                  <a:cubicBezTo>
                    <a:pt x="314" y="449"/>
                    <a:pt x="546" y="485"/>
                    <a:pt x="753" y="485"/>
                  </a:cubicBezTo>
                  <a:cubicBezTo>
                    <a:pt x="883" y="485"/>
                    <a:pt x="1003" y="470"/>
                    <a:pt x="1086" y="438"/>
                  </a:cubicBezTo>
                  <a:cubicBezTo>
                    <a:pt x="1086" y="438"/>
                    <a:pt x="788" y="10"/>
                    <a:pt x="463" y="1"/>
                  </a:cubicBezTo>
                  <a:cubicBezTo>
                    <a:pt x="458" y="1"/>
                    <a:pt x="454" y="1"/>
                    <a:pt x="45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42"/>
            <p:cNvSpPr/>
            <p:nvPr/>
          </p:nvSpPr>
          <p:spPr>
            <a:xfrm>
              <a:off x="6546070" y="2424202"/>
              <a:ext cx="62267" cy="53130"/>
            </a:xfrm>
            <a:custGeom>
              <a:avLst/>
              <a:gdLst/>
              <a:ahLst/>
              <a:cxnLst/>
              <a:rect l="l" t="t" r="r" b="b"/>
              <a:pathLst>
                <a:path w="736" h="628" extrusionOk="0">
                  <a:moveTo>
                    <a:pt x="413" y="0"/>
                  </a:moveTo>
                  <a:cubicBezTo>
                    <a:pt x="184" y="0"/>
                    <a:pt x="1" y="531"/>
                    <a:pt x="1" y="531"/>
                  </a:cubicBezTo>
                  <a:cubicBezTo>
                    <a:pt x="72" y="597"/>
                    <a:pt x="189" y="627"/>
                    <a:pt x="308" y="627"/>
                  </a:cubicBezTo>
                  <a:cubicBezTo>
                    <a:pt x="422" y="627"/>
                    <a:pt x="537" y="599"/>
                    <a:pt x="615" y="549"/>
                  </a:cubicBezTo>
                  <a:cubicBezTo>
                    <a:pt x="735" y="475"/>
                    <a:pt x="642" y="10"/>
                    <a:pt x="419" y="1"/>
                  </a:cubicBezTo>
                  <a:cubicBezTo>
                    <a:pt x="417" y="0"/>
                    <a:pt x="415" y="0"/>
                    <a:pt x="41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42"/>
            <p:cNvSpPr/>
            <p:nvPr/>
          </p:nvSpPr>
          <p:spPr>
            <a:xfrm>
              <a:off x="6557914" y="2431308"/>
              <a:ext cx="41794" cy="36971"/>
            </a:xfrm>
            <a:custGeom>
              <a:avLst/>
              <a:gdLst/>
              <a:ahLst/>
              <a:cxnLst/>
              <a:rect l="l" t="t" r="r" b="b"/>
              <a:pathLst>
                <a:path w="494" h="437" extrusionOk="0">
                  <a:moveTo>
                    <a:pt x="279" y="0"/>
                  </a:moveTo>
                  <a:cubicBezTo>
                    <a:pt x="130" y="0"/>
                    <a:pt x="0" y="372"/>
                    <a:pt x="0" y="372"/>
                  </a:cubicBezTo>
                  <a:cubicBezTo>
                    <a:pt x="45" y="417"/>
                    <a:pt x="119" y="436"/>
                    <a:pt x="196" y="436"/>
                  </a:cubicBezTo>
                  <a:cubicBezTo>
                    <a:pt x="277" y="436"/>
                    <a:pt x="361" y="415"/>
                    <a:pt x="419" y="382"/>
                  </a:cubicBezTo>
                  <a:cubicBezTo>
                    <a:pt x="493" y="335"/>
                    <a:pt x="428" y="10"/>
                    <a:pt x="2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42"/>
            <p:cNvSpPr/>
            <p:nvPr/>
          </p:nvSpPr>
          <p:spPr>
            <a:xfrm>
              <a:off x="6832447" y="2460496"/>
              <a:ext cx="41032" cy="39340"/>
            </a:xfrm>
            <a:custGeom>
              <a:avLst/>
              <a:gdLst/>
              <a:ahLst/>
              <a:cxnLst/>
              <a:rect l="l" t="t" r="r" b="b"/>
              <a:pathLst>
                <a:path w="485" h="465" extrusionOk="0">
                  <a:moveTo>
                    <a:pt x="240" y="0"/>
                  </a:moveTo>
                  <a:cubicBezTo>
                    <a:pt x="127" y="0"/>
                    <a:pt x="50" y="138"/>
                    <a:pt x="1" y="269"/>
                  </a:cubicBezTo>
                  <a:cubicBezTo>
                    <a:pt x="10" y="264"/>
                    <a:pt x="22" y="262"/>
                    <a:pt x="33" y="262"/>
                  </a:cubicBezTo>
                  <a:cubicBezTo>
                    <a:pt x="45" y="262"/>
                    <a:pt x="57" y="264"/>
                    <a:pt x="66" y="269"/>
                  </a:cubicBezTo>
                  <a:cubicBezTo>
                    <a:pt x="159" y="288"/>
                    <a:pt x="196" y="371"/>
                    <a:pt x="196" y="464"/>
                  </a:cubicBezTo>
                  <a:cubicBezTo>
                    <a:pt x="428" y="362"/>
                    <a:pt x="484" y="74"/>
                    <a:pt x="289" y="9"/>
                  </a:cubicBezTo>
                  <a:cubicBezTo>
                    <a:pt x="272" y="3"/>
                    <a:pt x="256" y="0"/>
                    <a:pt x="240" y="0"/>
                  </a:cubicBezTo>
                  <a:close/>
                </a:path>
              </a:pathLst>
            </a:custGeom>
            <a:solidFill>
              <a:srgbClr val="E94E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42"/>
            <p:cNvSpPr/>
            <p:nvPr/>
          </p:nvSpPr>
          <p:spPr>
            <a:xfrm>
              <a:off x="6580672" y="2424963"/>
              <a:ext cx="56768" cy="114552"/>
            </a:xfrm>
            <a:custGeom>
              <a:avLst/>
              <a:gdLst/>
              <a:ahLst/>
              <a:cxnLst/>
              <a:rect l="l" t="t" r="r" b="b"/>
              <a:pathLst>
                <a:path w="671" h="1354" extrusionOk="0">
                  <a:moveTo>
                    <a:pt x="568" y="1"/>
                  </a:moveTo>
                  <a:cubicBezTo>
                    <a:pt x="568" y="1"/>
                    <a:pt x="1" y="1210"/>
                    <a:pt x="47" y="1266"/>
                  </a:cubicBezTo>
                  <a:cubicBezTo>
                    <a:pt x="81" y="1312"/>
                    <a:pt x="236" y="1354"/>
                    <a:pt x="427" y="1354"/>
                  </a:cubicBezTo>
                  <a:cubicBezTo>
                    <a:pt x="504" y="1354"/>
                    <a:pt x="587" y="1347"/>
                    <a:pt x="670" y="1331"/>
                  </a:cubicBezTo>
                  <a:lnTo>
                    <a:pt x="568" y="1"/>
                  </a:lnTo>
                  <a:close/>
                </a:path>
              </a:pathLst>
            </a:custGeom>
            <a:solidFill>
              <a:srgbClr val="F5EF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42"/>
            <p:cNvSpPr/>
            <p:nvPr/>
          </p:nvSpPr>
          <p:spPr>
            <a:xfrm>
              <a:off x="6608252" y="2340785"/>
              <a:ext cx="36294" cy="52792"/>
            </a:xfrm>
            <a:custGeom>
              <a:avLst/>
              <a:gdLst/>
              <a:ahLst/>
              <a:cxnLst/>
              <a:rect l="l" t="t" r="r" b="b"/>
              <a:pathLst>
                <a:path w="429" h="624" extrusionOk="0">
                  <a:moveTo>
                    <a:pt x="233" y="1"/>
                  </a:moveTo>
                  <a:cubicBezTo>
                    <a:pt x="112" y="1"/>
                    <a:pt x="19" y="140"/>
                    <a:pt x="10" y="308"/>
                  </a:cubicBezTo>
                  <a:cubicBezTo>
                    <a:pt x="0" y="484"/>
                    <a:pt x="84" y="624"/>
                    <a:pt x="196" y="624"/>
                  </a:cubicBezTo>
                  <a:cubicBezTo>
                    <a:pt x="317" y="624"/>
                    <a:pt x="410" y="484"/>
                    <a:pt x="419" y="308"/>
                  </a:cubicBezTo>
                  <a:cubicBezTo>
                    <a:pt x="428" y="140"/>
                    <a:pt x="344" y="1"/>
                    <a:pt x="2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42"/>
            <p:cNvSpPr/>
            <p:nvPr/>
          </p:nvSpPr>
          <p:spPr>
            <a:xfrm>
              <a:off x="6660959" y="2376994"/>
              <a:ext cx="7953" cy="17428"/>
            </a:xfrm>
            <a:custGeom>
              <a:avLst/>
              <a:gdLst/>
              <a:ahLst/>
              <a:cxnLst/>
              <a:rect l="l" t="t" r="r" b="b"/>
              <a:pathLst>
                <a:path w="94" h="206" extrusionOk="0">
                  <a:moveTo>
                    <a:pt x="47" y="1"/>
                  </a:moveTo>
                  <a:cubicBezTo>
                    <a:pt x="28" y="1"/>
                    <a:pt x="0" y="47"/>
                    <a:pt x="0" y="103"/>
                  </a:cubicBezTo>
                  <a:cubicBezTo>
                    <a:pt x="0" y="159"/>
                    <a:pt x="28" y="205"/>
                    <a:pt x="47" y="205"/>
                  </a:cubicBezTo>
                  <a:cubicBezTo>
                    <a:pt x="75" y="205"/>
                    <a:pt x="93" y="159"/>
                    <a:pt x="93" y="103"/>
                  </a:cubicBezTo>
                  <a:cubicBezTo>
                    <a:pt x="93" y="47"/>
                    <a:pt x="75" y="1"/>
                    <a:pt x="4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42"/>
            <p:cNvSpPr/>
            <p:nvPr/>
          </p:nvSpPr>
          <p:spPr>
            <a:xfrm>
              <a:off x="6656983" y="2339262"/>
              <a:ext cx="7953" cy="18190"/>
            </a:xfrm>
            <a:custGeom>
              <a:avLst/>
              <a:gdLst/>
              <a:ahLst/>
              <a:cxnLst/>
              <a:rect l="l" t="t" r="r" b="b"/>
              <a:pathLst>
                <a:path w="94" h="215" extrusionOk="0">
                  <a:moveTo>
                    <a:pt x="47" y="0"/>
                  </a:moveTo>
                  <a:cubicBezTo>
                    <a:pt x="20" y="0"/>
                    <a:pt x="1" y="47"/>
                    <a:pt x="1" y="112"/>
                  </a:cubicBezTo>
                  <a:cubicBezTo>
                    <a:pt x="1" y="168"/>
                    <a:pt x="20" y="214"/>
                    <a:pt x="47" y="214"/>
                  </a:cubicBezTo>
                  <a:cubicBezTo>
                    <a:pt x="75" y="214"/>
                    <a:pt x="94" y="168"/>
                    <a:pt x="94" y="112"/>
                  </a:cubicBezTo>
                  <a:cubicBezTo>
                    <a:pt x="94" y="47"/>
                    <a:pt x="75" y="0"/>
                    <a:pt x="4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42"/>
            <p:cNvSpPr/>
            <p:nvPr/>
          </p:nvSpPr>
          <p:spPr>
            <a:xfrm>
              <a:off x="6621619" y="2311682"/>
              <a:ext cx="7953" cy="18274"/>
            </a:xfrm>
            <a:custGeom>
              <a:avLst/>
              <a:gdLst/>
              <a:ahLst/>
              <a:cxnLst/>
              <a:rect l="l" t="t" r="r" b="b"/>
              <a:pathLst>
                <a:path w="94" h="216" extrusionOk="0">
                  <a:moveTo>
                    <a:pt x="47" y="1"/>
                  </a:moveTo>
                  <a:cubicBezTo>
                    <a:pt x="28" y="1"/>
                    <a:pt x="1" y="47"/>
                    <a:pt x="1" y="112"/>
                  </a:cubicBezTo>
                  <a:cubicBezTo>
                    <a:pt x="1" y="172"/>
                    <a:pt x="24" y="216"/>
                    <a:pt x="42" y="216"/>
                  </a:cubicBezTo>
                  <a:cubicBezTo>
                    <a:pt x="44" y="216"/>
                    <a:pt x="45" y="215"/>
                    <a:pt x="47" y="215"/>
                  </a:cubicBezTo>
                  <a:cubicBezTo>
                    <a:pt x="75" y="215"/>
                    <a:pt x="94" y="168"/>
                    <a:pt x="94" y="112"/>
                  </a:cubicBezTo>
                  <a:cubicBezTo>
                    <a:pt x="94" y="47"/>
                    <a:pt x="75" y="1"/>
                    <a:pt x="4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42"/>
            <p:cNvSpPr/>
            <p:nvPr/>
          </p:nvSpPr>
          <p:spPr>
            <a:xfrm>
              <a:off x="6585410" y="2336893"/>
              <a:ext cx="7953" cy="17344"/>
            </a:xfrm>
            <a:custGeom>
              <a:avLst/>
              <a:gdLst/>
              <a:ahLst/>
              <a:cxnLst/>
              <a:rect l="l" t="t" r="r" b="b"/>
              <a:pathLst>
                <a:path w="94" h="205" extrusionOk="0">
                  <a:moveTo>
                    <a:pt x="47" y="0"/>
                  </a:moveTo>
                  <a:cubicBezTo>
                    <a:pt x="29" y="0"/>
                    <a:pt x="1" y="47"/>
                    <a:pt x="1" y="103"/>
                  </a:cubicBezTo>
                  <a:cubicBezTo>
                    <a:pt x="1" y="158"/>
                    <a:pt x="29" y="205"/>
                    <a:pt x="47" y="205"/>
                  </a:cubicBezTo>
                  <a:cubicBezTo>
                    <a:pt x="75" y="205"/>
                    <a:pt x="94" y="158"/>
                    <a:pt x="94" y="103"/>
                  </a:cubicBezTo>
                  <a:cubicBezTo>
                    <a:pt x="94" y="47"/>
                    <a:pt x="75" y="0"/>
                    <a:pt x="4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42"/>
            <p:cNvSpPr/>
            <p:nvPr/>
          </p:nvSpPr>
          <p:spPr>
            <a:xfrm>
              <a:off x="6578388" y="2371495"/>
              <a:ext cx="7953" cy="18190"/>
            </a:xfrm>
            <a:custGeom>
              <a:avLst/>
              <a:gdLst/>
              <a:ahLst/>
              <a:cxnLst/>
              <a:rect l="l" t="t" r="r" b="b"/>
              <a:pathLst>
                <a:path w="94" h="215" extrusionOk="0">
                  <a:moveTo>
                    <a:pt x="47" y="0"/>
                  </a:moveTo>
                  <a:cubicBezTo>
                    <a:pt x="28" y="0"/>
                    <a:pt x="0" y="56"/>
                    <a:pt x="0" y="112"/>
                  </a:cubicBezTo>
                  <a:cubicBezTo>
                    <a:pt x="0" y="168"/>
                    <a:pt x="28" y="214"/>
                    <a:pt x="47" y="214"/>
                  </a:cubicBezTo>
                  <a:cubicBezTo>
                    <a:pt x="74" y="214"/>
                    <a:pt x="93" y="168"/>
                    <a:pt x="93" y="112"/>
                  </a:cubicBezTo>
                  <a:cubicBezTo>
                    <a:pt x="93" y="56"/>
                    <a:pt x="74" y="0"/>
                    <a:pt x="4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42"/>
            <p:cNvSpPr/>
            <p:nvPr/>
          </p:nvSpPr>
          <p:spPr>
            <a:xfrm>
              <a:off x="6599623" y="2404574"/>
              <a:ext cx="7953" cy="17344"/>
            </a:xfrm>
            <a:custGeom>
              <a:avLst/>
              <a:gdLst/>
              <a:ahLst/>
              <a:cxnLst/>
              <a:rect l="l" t="t" r="r" b="b"/>
              <a:pathLst>
                <a:path w="94" h="205" extrusionOk="0">
                  <a:moveTo>
                    <a:pt x="47" y="0"/>
                  </a:moveTo>
                  <a:cubicBezTo>
                    <a:pt x="19" y="0"/>
                    <a:pt x="0" y="47"/>
                    <a:pt x="0" y="102"/>
                  </a:cubicBezTo>
                  <a:cubicBezTo>
                    <a:pt x="0" y="158"/>
                    <a:pt x="19" y="205"/>
                    <a:pt x="47" y="205"/>
                  </a:cubicBezTo>
                  <a:cubicBezTo>
                    <a:pt x="65" y="205"/>
                    <a:pt x="93" y="158"/>
                    <a:pt x="93" y="102"/>
                  </a:cubicBezTo>
                  <a:cubicBezTo>
                    <a:pt x="93" y="47"/>
                    <a:pt x="65" y="0"/>
                    <a:pt x="4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42"/>
            <p:cNvSpPr/>
            <p:nvPr/>
          </p:nvSpPr>
          <p:spPr>
            <a:xfrm>
              <a:off x="6637355" y="2406097"/>
              <a:ext cx="7953" cy="18190"/>
            </a:xfrm>
            <a:custGeom>
              <a:avLst/>
              <a:gdLst/>
              <a:ahLst/>
              <a:cxnLst/>
              <a:rect l="l" t="t" r="r" b="b"/>
              <a:pathLst>
                <a:path w="94" h="215" extrusionOk="0">
                  <a:moveTo>
                    <a:pt x="47" y="1"/>
                  </a:moveTo>
                  <a:cubicBezTo>
                    <a:pt x="19" y="1"/>
                    <a:pt x="0" y="47"/>
                    <a:pt x="0" y="103"/>
                  </a:cubicBezTo>
                  <a:cubicBezTo>
                    <a:pt x="0" y="168"/>
                    <a:pt x="19" y="215"/>
                    <a:pt x="47" y="215"/>
                  </a:cubicBezTo>
                  <a:cubicBezTo>
                    <a:pt x="75" y="215"/>
                    <a:pt x="93" y="168"/>
                    <a:pt x="93" y="103"/>
                  </a:cubicBezTo>
                  <a:cubicBezTo>
                    <a:pt x="93" y="47"/>
                    <a:pt x="75" y="1"/>
                    <a:pt x="4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42"/>
            <p:cNvSpPr/>
            <p:nvPr/>
          </p:nvSpPr>
          <p:spPr>
            <a:xfrm>
              <a:off x="6587779" y="2163207"/>
              <a:ext cx="517006" cy="270559"/>
            </a:xfrm>
            <a:custGeom>
              <a:avLst/>
              <a:gdLst/>
              <a:ahLst/>
              <a:cxnLst/>
              <a:rect l="l" t="t" r="r" b="b"/>
              <a:pathLst>
                <a:path w="6111" h="3198" extrusionOk="0">
                  <a:moveTo>
                    <a:pt x="2736" y="1"/>
                  </a:moveTo>
                  <a:cubicBezTo>
                    <a:pt x="1742" y="1"/>
                    <a:pt x="720" y="292"/>
                    <a:pt x="1" y="863"/>
                  </a:cubicBezTo>
                  <a:lnTo>
                    <a:pt x="29" y="937"/>
                  </a:lnTo>
                  <a:cubicBezTo>
                    <a:pt x="746" y="451"/>
                    <a:pt x="1701" y="200"/>
                    <a:pt x="2628" y="200"/>
                  </a:cubicBezTo>
                  <a:cubicBezTo>
                    <a:pt x="3563" y="200"/>
                    <a:pt x="4471" y="456"/>
                    <a:pt x="5078" y="984"/>
                  </a:cubicBezTo>
                  <a:cubicBezTo>
                    <a:pt x="5813" y="1607"/>
                    <a:pt x="5841" y="2751"/>
                    <a:pt x="5831" y="3197"/>
                  </a:cubicBezTo>
                  <a:lnTo>
                    <a:pt x="5934" y="3197"/>
                  </a:lnTo>
                  <a:cubicBezTo>
                    <a:pt x="5934" y="3197"/>
                    <a:pt x="6110" y="1570"/>
                    <a:pt x="5190" y="779"/>
                  </a:cubicBezTo>
                  <a:cubicBezTo>
                    <a:pt x="4577" y="257"/>
                    <a:pt x="3669" y="1"/>
                    <a:pt x="27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42"/>
            <p:cNvSpPr/>
            <p:nvPr/>
          </p:nvSpPr>
          <p:spPr>
            <a:xfrm>
              <a:off x="6440656" y="2103478"/>
              <a:ext cx="164552" cy="147716"/>
            </a:xfrm>
            <a:custGeom>
              <a:avLst/>
              <a:gdLst/>
              <a:ahLst/>
              <a:cxnLst/>
              <a:rect l="l" t="t" r="r" b="b"/>
              <a:pathLst>
                <a:path w="1945" h="1746" extrusionOk="0">
                  <a:moveTo>
                    <a:pt x="282" y="1"/>
                  </a:moveTo>
                  <a:cubicBezTo>
                    <a:pt x="244" y="1"/>
                    <a:pt x="209" y="9"/>
                    <a:pt x="177" y="25"/>
                  </a:cubicBezTo>
                  <a:cubicBezTo>
                    <a:pt x="66" y="81"/>
                    <a:pt x="1" y="221"/>
                    <a:pt x="1" y="397"/>
                  </a:cubicBezTo>
                  <a:cubicBezTo>
                    <a:pt x="29" y="323"/>
                    <a:pt x="75" y="276"/>
                    <a:pt x="131" y="239"/>
                  </a:cubicBezTo>
                  <a:cubicBezTo>
                    <a:pt x="164" y="222"/>
                    <a:pt x="200" y="214"/>
                    <a:pt x="240" y="214"/>
                  </a:cubicBezTo>
                  <a:cubicBezTo>
                    <a:pt x="643" y="214"/>
                    <a:pt x="1351" y="1076"/>
                    <a:pt x="1851" y="1746"/>
                  </a:cubicBezTo>
                  <a:cubicBezTo>
                    <a:pt x="1879" y="1690"/>
                    <a:pt x="1907" y="1643"/>
                    <a:pt x="1944" y="1597"/>
                  </a:cubicBezTo>
                  <a:cubicBezTo>
                    <a:pt x="1442" y="908"/>
                    <a:pt x="691" y="1"/>
                    <a:pt x="28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7" name="Google Shape;2461;p43"/>
          <p:cNvSpPr txBox="1">
            <a:spLocks/>
          </p:cNvSpPr>
          <p:nvPr/>
        </p:nvSpPr>
        <p:spPr>
          <a:xfrm>
            <a:off x="0" y="2118098"/>
            <a:ext cx="1572150" cy="532891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fair Display Black"/>
              <a:buNone/>
              <a:defRPr sz="5400" b="0" i="0" u="none" strike="noStrike" cap="none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10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DIVERTITI CON LA TUA FAMIGLIA, PARTNER O AMICI.</a:t>
            </a:r>
          </a:p>
        </p:txBody>
      </p:sp>
      <p:sp>
        <p:nvSpPr>
          <p:cNvPr id="188" name="Google Shape;2461;p43"/>
          <p:cNvSpPr txBox="1">
            <a:spLocks/>
          </p:cNvSpPr>
          <p:nvPr/>
        </p:nvSpPr>
        <p:spPr>
          <a:xfrm>
            <a:off x="-62382" y="1270085"/>
            <a:ext cx="3374366" cy="37351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fair Display Black"/>
              <a:buNone/>
              <a:defRPr sz="5400" b="0" i="0" u="none" strike="noStrike" cap="none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1100" dirty="0">
                <a:latin typeface="Cabin" panose="020B0604020202020204" charset="0"/>
              </a:rPr>
              <a:t>GODETEVI UNO STILE UNICO DI CIBO E ARTE IN TERMINI RINASCIMENTALI</a:t>
            </a:r>
          </a:p>
        </p:txBody>
      </p:sp>
      <p:sp>
        <p:nvSpPr>
          <p:cNvPr id="189" name="Google Shape;2303;p42"/>
          <p:cNvSpPr txBox="1">
            <a:spLocks/>
          </p:cNvSpPr>
          <p:nvPr/>
        </p:nvSpPr>
        <p:spPr>
          <a:xfrm>
            <a:off x="1" y="1657765"/>
            <a:ext cx="3311984" cy="42831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fair Display Black"/>
              <a:buNone/>
              <a:defRPr sz="5400" b="0" i="0" u="none" strike="noStrike" cap="none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it-IT" sz="1200" dirty="0">
                <a:latin typeface="Cabin" panose="020B0604020202020204" charset="0"/>
              </a:rPr>
              <a:t>UNISCITI A NOI AL GRAND PLAZA HOTEL PER LABORATORI D'ARTE E GALA</a:t>
            </a:r>
          </a:p>
        </p:txBody>
      </p:sp>
      <p:sp>
        <p:nvSpPr>
          <p:cNvPr id="192" name="Google Shape;2461;p43"/>
          <p:cNvSpPr txBox="1">
            <a:spLocks/>
          </p:cNvSpPr>
          <p:nvPr/>
        </p:nvSpPr>
        <p:spPr>
          <a:xfrm>
            <a:off x="7087531" y="3688484"/>
            <a:ext cx="1293176" cy="545415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fair Display Black"/>
              <a:buNone/>
              <a:defRPr sz="5400" b="0" i="0" u="none" strike="noStrike" cap="none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Con cibo, musica e colazione inclusi</a:t>
            </a:r>
          </a:p>
        </p:txBody>
      </p:sp>
      <p:sp>
        <p:nvSpPr>
          <p:cNvPr id="4" name="Rectangle 3"/>
          <p:cNvSpPr/>
          <p:nvPr/>
        </p:nvSpPr>
        <p:spPr>
          <a:xfrm>
            <a:off x="634840" y="907124"/>
            <a:ext cx="2696852" cy="323165"/>
          </a:xfrm>
          <a:prstGeom prst="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500" b="1">
                <a:ln>
                  <a:solidFill>
                    <a:schemeClr val="tx2"/>
                  </a:solidFill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PREZZO A PERSONA: € 200</a:t>
            </a:r>
            <a:endParaRPr lang="en-US" sz="1500" b="1" dirty="0">
              <a:ln>
                <a:solidFill>
                  <a:schemeClr val="tx2"/>
                </a:solidFill>
              </a:ln>
              <a:solidFill>
                <a:schemeClr val="accent1">
                  <a:lumMod val="20000"/>
                  <a:lumOff val="80000"/>
                </a:schemeClr>
              </a:solidFill>
              <a:latin typeface="Cabin" panose="020B0604020202020204" charset="0"/>
            </a:endParaRPr>
          </a:p>
        </p:txBody>
      </p:sp>
      <p:sp>
        <p:nvSpPr>
          <p:cNvPr id="224" name="Google Shape;2461;p43"/>
          <p:cNvSpPr txBox="1">
            <a:spLocks/>
          </p:cNvSpPr>
          <p:nvPr/>
        </p:nvSpPr>
        <p:spPr>
          <a:xfrm>
            <a:off x="1302481" y="4635681"/>
            <a:ext cx="3098793" cy="37351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fair Display Black"/>
              <a:buNone/>
              <a:defRPr sz="5400" b="0" i="0" u="none" strike="noStrike" cap="none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1100" dirty="0">
                <a:solidFill>
                  <a:schemeClr val="bg2"/>
                </a:solidFill>
                <a:latin typeface="Cabin" panose="020B0604020202020204" charset="0"/>
              </a:rPr>
              <a:t>Per maggiori informazioni contattateci telefonicamente:</a:t>
            </a:r>
          </a:p>
          <a:p>
            <a:pPr algn="ctr"/>
            <a:r>
              <a:rPr lang="it-IT" sz="1100" dirty="0">
                <a:solidFill>
                  <a:schemeClr val="bg2"/>
                </a:solidFill>
                <a:latin typeface="Cabin" panose="020B0604020202020204" charset="0"/>
              </a:rPr>
              <a:t>(0039) ALBERGO GRAND PLAZA</a:t>
            </a:r>
            <a:endParaRPr lang="en-US" sz="1100" dirty="0">
              <a:solidFill>
                <a:schemeClr val="bg2"/>
              </a:solidFill>
              <a:latin typeface="Cabin" panose="020B060402020202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3153" y="3329558"/>
            <a:ext cx="871804" cy="1429150"/>
          </a:xfrm>
          <a:prstGeom prst="rect">
            <a:avLst/>
          </a:prstGeom>
        </p:spPr>
      </p:pic>
      <p:sp>
        <p:nvSpPr>
          <p:cNvPr id="226" name="Google Shape;2461;p43"/>
          <p:cNvSpPr txBox="1">
            <a:spLocks/>
          </p:cNvSpPr>
          <p:nvPr/>
        </p:nvSpPr>
        <p:spPr>
          <a:xfrm>
            <a:off x="2803866" y="3355702"/>
            <a:ext cx="1305893" cy="515809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fair Display Black"/>
              <a:buNone/>
              <a:defRPr sz="5400" b="0" i="0" u="none" strike="noStrike" cap="none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it-IT" sz="7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IL TEMPO SCORRE. FACCIAMO CONOSCERE LE PRENOTAZIONI ENTRO IL 7 GIUGNO IN QUESTO HOTEL</a:t>
            </a:r>
          </a:p>
        </p:txBody>
      </p:sp>
      <p:sp>
        <p:nvSpPr>
          <p:cNvPr id="227" name="Google Shape;2303;p42"/>
          <p:cNvSpPr txBox="1">
            <a:spLocks/>
          </p:cNvSpPr>
          <p:nvPr/>
        </p:nvSpPr>
        <p:spPr>
          <a:xfrm>
            <a:off x="4927855" y="869470"/>
            <a:ext cx="3630371" cy="27941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fair Display Black"/>
              <a:buNone/>
              <a:defRPr sz="5400" b="0" i="0" u="none" strike="noStrike" cap="none">
                <a:solidFill>
                  <a:schemeClr val="dk1"/>
                </a:solidFill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r>
              <a:rPr lang="it-IT" sz="1050" b="1" dirty="0">
                <a:latin typeface="Cabin" panose="020B0604020202020204" charset="0"/>
              </a:rPr>
              <a:t>Giorno 1: La scoperta del rinascimento</a:t>
            </a:r>
          </a:p>
          <a:p>
            <a:r>
              <a:rPr lang="it-IT" sz="1050" b="1" dirty="0">
                <a:latin typeface="Cabin" panose="020B0604020202020204" charset="0"/>
              </a:rPr>
              <a:t>Questo viaggio ti porterà a prima del passato con la sessione mattutina di pittura e arte nel periodo rinascimentale e guidando la ricca storia nel paese. Nel pomeriggio, puoi incanalare il tuo artista interiore per sederti durante un seminario interattivo in cui verranno insegnati metodi e misteri dell'arte ispirata al Rinascimento. Pertanto, puoi acquistare costumi rinascimentali per questa sessione. Con il tè pomeridiano e gli spuntini accanto al grande scenario, puoi divertirti a uscire. Dal famoso artista rinascimentale, ci sarà una vetrina di diverse idee, arti e storia in cui approfondire.</a:t>
            </a:r>
          </a:p>
          <a:p>
            <a:r>
              <a:rPr lang="it-IT" sz="1050" b="1" dirty="0">
                <a:latin typeface="Cabin" panose="020B0604020202020204" charset="0"/>
              </a:rPr>
              <a:t>Giorno 2: Rinascimento e Relax</a:t>
            </a:r>
          </a:p>
          <a:p>
            <a:r>
              <a:rPr lang="it-IT" sz="1050" b="1" dirty="0">
                <a:latin typeface="Cabin" panose="020B0604020202020204" charset="0"/>
              </a:rPr>
              <a:t>Il gran finale dell'evento inizierà mostrando narrazioni nascoste del rinascimento nelle tue stanze dove potrai esplorare più dello stesso periodo e arte con la storia. Inoltre, per renderlo più interessante. La cena di gala rinascimentale è condotta con lusso ed eleganza per entrare nella sontuosa sala da ballo decorata, in cui devi vestirti come rinascimentale</a:t>
            </a:r>
            <a:r>
              <a:rPr lang="en-US" sz="1050" dirty="0" smtClean="0">
                <a:latin typeface="Cabin" panose="020B0604020202020204" charset="0"/>
              </a:rPr>
              <a:t>themed </a:t>
            </a:r>
            <a:r>
              <a:rPr lang="en-US" sz="1050" dirty="0">
                <a:latin typeface="Cabin" panose="020B0604020202020204" charset="0"/>
              </a:rPr>
              <a:t>with Tuscan </a:t>
            </a:r>
            <a:r>
              <a:rPr lang="en-US" sz="1050" dirty="0" smtClean="0">
                <a:latin typeface="Cabin" panose="020B0604020202020204" charset="0"/>
              </a:rPr>
              <a:t>cuisine </a:t>
            </a:r>
            <a:r>
              <a:rPr lang="en-US" sz="1050" dirty="0">
                <a:latin typeface="Cabin" panose="020B0604020202020204" charset="0"/>
              </a:rPr>
              <a:t>to invade the flavors of that era.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629" y="3329558"/>
            <a:ext cx="633004" cy="527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8377" y="2694627"/>
            <a:ext cx="1063957" cy="24857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50" y="531332"/>
            <a:ext cx="684887" cy="62729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1984" y="941399"/>
            <a:ext cx="1529189" cy="116826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1985" y="2179820"/>
            <a:ext cx="1518632" cy="112749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156996" y="4245476"/>
            <a:ext cx="3295887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it-IT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Informazioni sull'evento</a:t>
            </a:r>
          </a:p>
          <a:p>
            <a:r>
              <a:rPr lang="it-IT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Data: DAL 10 GIUGNO AL 12 GIUGNO</a:t>
            </a:r>
          </a:p>
          <a:p>
            <a:r>
              <a:rPr lang="it-IT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Luogo: Grand Hotel Plaza, Firenze</a:t>
            </a:r>
          </a:p>
          <a:p>
            <a:r>
              <a:rPr lang="it-IT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Opzioni camera: camera classica, camera deluxe, suite executive, camera familiare</a:t>
            </a:r>
          </a:p>
          <a:p>
            <a:r>
              <a:rPr lang="it-IT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Prezzo Evento a Persona: 200€ con camere, cibo ed evento</a:t>
            </a:r>
            <a:endParaRPr lang="en-US" sz="900" dirty="0">
              <a:solidFill>
                <a:schemeClr val="accent1">
                  <a:lumMod val="20000"/>
                  <a:lumOff val="80000"/>
                </a:schemeClr>
              </a:solidFill>
              <a:latin typeface="Cabin" panose="020B060402020202020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940019" y="3679901"/>
            <a:ext cx="2147511" cy="5539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it-IT" sz="10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Questa esperienza si abbandonerà in più atmosfera di opulenza, sontuosità, musica e profondità.</a:t>
            </a:r>
            <a:endParaRPr lang="it-IT" sz="1000" dirty="0">
              <a:solidFill>
                <a:schemeClr val="accent1">
                  <a:lumMod val="20000"/>
                  <a:lumOff val="80000"/>
                </a:schemeClr>
              </a:solidFill>
              <a:latin typeface="Cabin" panose="020B060402020202020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630510" y="2098036"/>
            <a:ext cx="1787685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Ci sarà anche musica dal vivo e intrattenimento per trasportare indietro nel tempo.</a:t>
            </a:r>
            <a:endParaRPr lang="it-IT" dirty="0">
              <a:solidFill>
                <a:schemeClr val="accent1">
                  <a:lumMod val="20000"/>
                  <a:lumOff val="80000"/>
                </a:schemeClr>
              </a:solidFill>
              <a:latin typeface="Cabin" panose="020B060402020202020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412976" y="3880606"/>
            <a:ext cx="328546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1100" dirty="0">
                <a:solidFill>
                  <a:schemeClr val="accent1">
                    <a:lumMod val="20000"/>
                    <a:lumOff val="80000"/>
                  </a:schemeClr>
                </a:solidFill>
                <a:latin typeface="Cabin" panose="020B0604020202020204" charset="0"/>
              </a:rPr>
              <a:t>Vuoi entrare nella nuova e coinvolgente arte e cultura? Vuoi approfondire i vecchi tempi del Rinascimento? Se sì, questo è il momento giusto per incantare il tuo viaggio attraverso il Rinascimento.</a:t>
            </a:r>
            <a:endParaRPr lang="it-IT" sz="1100" dirty="0">
              <a:solidFill>
                <a:schemeClr val="accent1">
                  <a:lumMod val="20000"/>
                  <a:lumOff val="80000"/>
                </a:schemeClr>
              </a:solidFill>
              <a:latin typeface="Cabin" panose="020B06040202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 Renaissance and the Reformation by Slidesgo">
  <a:themeElements>
    <a:clrScheme name="Simple Light">
      <a:dk1>
        <a:srgbClr val="F1D5BD"/>
      </a:dk1>
      <a:lt1>
        <a:srgbClr val="F5F5F7"/>
      </a:lt1>
      <a:dk2>
        <a:srgbClr val="1C0B11"/>
      </a:dk2>
      <a:lt2>
        <a:srgbClr val="531733"/>
      </a:lt2>
      <a:accent1>
        <a:srgbClr val="A24141"/>
      </a:accent1>
      <a:accent2>
        <a:srgbClr val="D35B5B"/>
      </a:accent2>
      <a:accent3>
        <a:srgbClr val="FF9625"/>
      </a:accent3>
      <a:accent4>
        <a:srgbClr val="FF2526"/>
      </a:accent4>
      <a:accent5>
        <a:srgbClr val="EF1F55"/>
      </a:accent5>
      <a:accent6>
        <a:srgbClr val="79328F"/>
      </a:accent6>
      <a:hlink>
        <a:srgbClr val="F1D5BD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389</Words>
  <Application>Microsoft Office PowerPoint</Application>
  <PresentationFormat>On-screen Show (16:9)</PresentationFormat>
  <Paragraphs>22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Playfair Display Black</vt:lpstr>
      <vt:lpstr>Cabin</vt:lpstr>
      <vt:lpstr>The Renaissance and the Reformation by Slidesgo</vt:lpstr>
      <vt:lpstr>“IL RINASCIMENTO E IL CIBO”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 RENAISSANCE AND FOOD”</dc:title>
  <dc:creator>Shivjis Enterprises</dc:creator>
  <cp:lastModifiedBy>Microsoft account</cp:lastModifiedBy>
  <cp:revision>9</cp:revision>
  <dcterms:modified xsi:type="dcterms:W3CDTF">2023-06-01T10:13:10Z</dcterms:modified>
</cp:coreProperties>
</file>