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F6871-4ABE-43AF-8623-BB7C9E95CF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7D8434-2460-4774-8332-C1D52B2061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040FF-BD74-49D6-B219-0391D850F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B8841-AA6A-407E-B664-111A40D87E03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B37224-5DF8-4FC5-9255-D3FBB5CE0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6CB58-5B13-47CD-965D-696A3D09FC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0BC2-6A74-4FAA-BE34-CA9E447A4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961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2B1DF-3666-41EE-9315-2E63E5E91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ED61C-EA19-4EDD-990B-FB557B9312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C54058-064A-414B-B1DD-050B3A52E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B8841-AA6A-407E-B664-111A40D87E03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DC9653-8D84-4092-9A9B-A73B62D68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19C80-31E9-4D41-AEA8-7D1C8205B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0BC2-6A74-4FAA-BE34-CA9E447A4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725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B6E11-DF4D-48B1-A2ED-9355A7FBA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4D0BA3-A657-49D1-A994-08A2A9DB8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5B27F3-7D57-41AF-9A3A-38308409A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B8841-AA6A-407E-B664-111A40D87E03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190F2-287F-4F2A-BB4C-2EC7D42B1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8B1DD3-AC47-494C-8138-E8785B046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0BC2-6A74-4FAA-BE34-CA9E447A4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302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A6E20-3B41-4390-9E0A-16EB050EF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0EFC2-F5D5-4CF9-8112-64037A6229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570480-506E-437D-99AE-4EF0493E9A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22586-66E2-449A-8B11-482F747EC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B8841-AA6A-407E-B664-111A40D87E03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3911DC-63CA-4C0C-B7BC-2F61FC3E4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A94A34-32C6-430E-8144-06FEFB942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0BC2-6A74-4FAA-BE34-CA9E447A4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797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B865D-5979-40A3-88C8-EFC69E2F2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CDD0CF-FE35-4944-96B4-0814ADE82E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C7FEC3-11D4-4B4D-83DF-29DB30D70E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CEEA9F-634D-4E29-B293-4672E04679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496DAE-5336-4BEC-8D93-F0218AB4CC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CC3CAE-9DDA-476C-BEBD-88F1DA04B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B8841-AA6A-407E-B664-111A40D87E03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5C9A3C-969F-4E22-95B2-802E07D6D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C597BA-2F29-4C8D-80EE-54238BD6F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0BC2-6A74-4FAA-BE34-CA9E447A4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180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C039B-C89C-4DD7-9F40-75C98C097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B65577-49F0-4ABD-ADD8-86447BE92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B8841-AA6A-407E-B664-111A40D87E03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AE1466-5AE4-499A-9B4D-CE93E1844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0A7FD1-B038-4885-B034-EBE4B2FC5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0BC2-6A74-4FAA-BE34-CA9E447A4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145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D3BA49-5E70-4FDC-A66F-2D5C9D955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B8841-AA6A-407E-B664-111A40D87E03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6FB410-9C2A-42BF-A208-D0E4C3B2F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73DEB9-CF35-4C35-B707-91D58A108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0BC2-6A74-4FAA-BE34-CA9E447A4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546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E21C5-6750-484D-981A-708ADAF30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E65C5-A538-43D9-B177-206917F69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D8037B-8863-45B6-A060-F411B827AF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B7268E-A0EF-4300-AAE0-E8C029374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B8841-AA6A-407E-B664-111A40D87E03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0AD400-F732-490D-9D2D-A441AA0C2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BEAE09-018F-4C67-824B-239CCB83D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0BC2-6A74-4FAA-BE34-CA9E447A4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987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48725-B5BE-4B9B-8645-D8C76C5BC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05A011-7EAB-431E-A93F-B3FC2D2914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A54FD1-4B01-4196-B29C-71C8E9D127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14E5AD-54D2-494B-8B37-9D4AAF677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B8841-AA6A-407E-B664-111A40D87E03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D1BD9D-1B3A-49ED-8844-3F62A86E6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0F8401-BF36-4FDF-8C10-F3068E545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0BC2-6A74-4FAA-BE34-CA9E447A4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080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5207D-419A-4B8E-A93C-64437638B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991EA3-B0A9-49D3-8258-3E31A96B6A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DF8939-BB53-4C7A-83C3-3259C076C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B8841-AA6A-407E-B664-111A40D87E03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57F3AA-FFBD-4557-BE1F-9CD8A1988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8B9F70-EE5B-48C5-9206-6E78B9C58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0BC2-6A74-4FAA-BE34-CA9E447A4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661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B7D08C-773F-44B5-AE1C-C36CE83E6A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BECF97-B191-4299-8090-17F8CC4573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B33F7-6711-44E6-81DA-C8EA26DBF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9B8841-AA6A-407E-B664-111A40D87E03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92CC0D-0384-437C-916D-56305CB517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06FB2A-874E-4442-8BFE-B326BDF04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F0BC2-6A74-4FAA-BE34-CA9E447A4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051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16036D-A215-419D-9911-35C84A149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23F8D9-BD21-45CD-8FD5-8D306FBEA4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FADB69-8AFF-4C44-B29F-95C1E4D8C7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9B8841-AA6A-407E-B664-111A40D87E03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5D2A76-9BA1-4932-BD09-745A80CE5B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B682F7-9B03-44BD-ACCA-89DE26FC3D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EF0BC2-6A74-4FAA-BE34-CA9E447A4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929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EBF63-2385-40B7-9932-059BFECEC5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7982" y="159027"/>
            <a:ext cx="9250017" cy="715616"/>
          </a:xfrm>
        </p:spPr>
        <p:txBody>
          <a:bodyPr>
            <a:normAutofit fontScale="90000"/>
          </a:bodyPr>
          <a:lstStyle/>
          <a:p>
            <a:r>
              <a:rPr lang="en-GB" dirty="0"/>
              <a:t>Critical Thinking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A16557-3FB6-438C-A941-8A2EC3A930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874643"/>
            <a:ext cx="5883965" cy="2676940"/>
          </a:xfrm>
        </p:spPr>
        <p:txBody>
          <a:bodyPr>
            <a:normAutofit/>
          </a:bodyPr>
          <a:lstStyle/>
          <a:p>
            <a:r>
              <a:rPr lang="en-GB" dirty="0"/>
              <a:t>What is Critical Thinking</a:t>
            </a:r>
          </a:p>
          <a:p>
            <a:r>
              <a:rPr lang="en-GB" sz="1800" i="1" dirty="0"/>
              <a:t>.Ennis,1987,p.10 Elsevier Journal</a:t>
            </a:r>
          </a:p>
          <a:p>
            <a:r>
              <a:rPr lang="en-GB" sz="1800" i="1" dirty="0"/>
              <a:t>Reasonable, and reflective</a:t>
            </a:r>
          </a:p>
          <a:p>
            <a:r>
              <a:rPr lang="en-GB" sz="1800" i="1" dirty="0"/>
              <a:t>. Sumner, W,G(1940)</a:t>
            </a:r>
          </a:p>
          <a:p>
            <a:r>
              <a:rPr lang="en-GB" sz="1800" i="1" dirty="0"/>
              <a:t>Examination and test propositions to see if they correspond or not.</a:t>
            </a:r>
          </a:p>
          <a:p>
            <a:r>
              <a:rPr lang="en-GB" sz="1800" i="1" dirty="0"/>
              <a:t>.My opinion analyse and evaluate information in open mind  </a:t>
            </a:r>
          </a:p>
          <a:p>
            <a:endParaRPr lang="en-GB" sz="1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CA9D97-1214-4507-AE22-BF6A76A19144}"/>
              </a:ext>
            </a:extLst>
          </p:cNvPr>
          <p:cNvSpPr txBox="1"/>
          <p:nvPr/>
        </p:nvSpPr>
        <p:spPr>
          <a:xfrm>
            <a:off x="106018" y="3697357"/>
            <a:ext cx="355158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Objectivity</a:t>
            </a:r>
          </a:p>
          <a:p>
            <a:r>
              <a:rPr lang="en-GB" dirty="0"/>
              <a:t>.My opinion Look at all the information and research</a:t>
            </a:r>
          </a:p>
          <a:p>
            <a:r>
              <a:rPr lang="en-GB" dirty="0"/>
              <a:t>. Busch B, release your inner drive</a:t>
            </a:r>
          </a:p>
          <a:p>
            <a:r>
              <a:rPr lang="en-GB" dirty="0"/>
              <a:t>Observations are more effective and avoid ambiguity.</a:t>
            </a:r>
          </a:p>
          <a:p>
            <a:endParaRPr lang="en-GB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4EF80E-3986-49AC-A79D-DD44F73AFAE9}"/>
              </a:ext>
            </a:extLst>
          </p:cNvPr>
          <p:cNvSpPr txBox="1"/>
          <p:nvPr/>
        </p:nvSpPr>
        <p:spPr>
          <a:xfrm>
            <a:off x="7765775" y="1276748"/>
            <a:ext cx="4267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Non Biased view</a:t>
            </a:r>
          </a:p>
          <a:p>
            <a:r>
              <a:rPr lang="en-GB" dirty="0"/>
              <a:t>. My opinion Look at all information of numerous nurseries.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4FF94F-CFAD-4085-804E-684718A0B118}"/>
              </a:ext>
            </a:extLst>
          </p:cNvPr>
          <p:cNvSpPr txBox="1"/>
          <p:nvPr/>
        </p:nvSpPr>
        <p:spPr>
          <a:xfrm>
            <a:off x="7354957" y="3697357"/>
            <a:ext cx="4267201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Referencing</a:t>
            </a:r>
          </a:p>
          <a:p>
            <a:r>
              <a:rPr lang="en-GB" sz="2400" dirty="0"/>
              <a:t>. </a:t>
            </a:r>
            <a:r>
              <a:rPr lang="en-GB" dirty="0"/>
              <a:t>Cosgrove Rush  volume 30 issue 3 critical thinking in higher education</a:t>
            </a:r>
          </a:p>
          <a:p>
            <a:r>
              <a:rPr lang="en-GB" dirty="0"/>
              <a:t>Hypotheses explicitly and systematically discussed. 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B239F2F-71CB-47CC-872E-8EDB2A4A14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2278" y="4528353"/>
            <a:ext cx="3048000" cy="217062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4EA8050-72F1-4233-B026-1EF81AFBF5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7625" y="1309344"/>
            <a:ext cx="1634490" cy="2119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194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D5BAE57-1DE4-4337-82B4-F725D8D24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Referencing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01C446-FA41-49CE-8CD8-876AC6CA3C80}"/>
              </a:ext>
            </a:extLst>
          </p:cNvPr>
          <p:cNvSpPr txBox="1"/>
          <p:nvPr/>
        </p:nvSpPr>
        <p:spPr>
          <a:xfrm>
            <a:off x="225287" y="2292626"/>
            <a:ext cx="1175467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Busch, Bradley Release your inner drive</a:t>
            </a:r>
          </a:p>
          <a:p>
            <a:r>
              <a:rPr lang="en-GB" sz="2400" dirty="0"/>
              <a:t>College essays help with writing research papers abiola.dz ( Picture)</a:t>
            </a:r>
          </a:p>
          <a:p>
            <a:r>
              <a:rPr lang="en-GB" sz="2400" dirty="0"/>
              <a:t>Cosgrove rush,2011 volume 30 issue 3, critical thinking in higher education journal.</a:t>
            </a:r>
          </a:p>
          <a:p>
            <a:r>
              <a:rPr lang="en-GB" sz="2400" dirty="0"/>
              <a:t>Ennis,1987, p10 Elsevier journal</a:t>
            </a:r>
          </a:p>
          <a:p>
            <a:r>
              <a:rPr lang="en-GB" sz="2400" dirty="0"/>
              <a:t>Sumner, W,G(1940) Foundation of critical thinking</a:t>
            </a:r>
          </a:p>
          <a:p>
            <a:r>
              <a:rPr lang="en-GB" sz="2400" dirty="0"/>
              <a:t>Teachermagazine.com.au (picture)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05148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176</Words>
  <Application>Microsoft Office PowerPoint</Application>
  <PresentationFormat>Widescreen</PresentationFormat>
  <Paragraphs>23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Critical Thinking</vt:lpstr>
      <vt:lpstr>                          Referencing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</dc:title>
  <dc:creator>Claire's Laptop</dc:creator>
  <cp:lastModifiedBy>Claire's Laptop</cp:lastModifiedBy>
  <cp:revision>6</cp:revision>
  <dcterms:created xsi:type="dcterms:W3CDTF">2018-10-23T20:16:42Z</dcterms:created>
  <dcterms:modified xsi:type="dcterms:W3CDTF">2018-10-23T21:00:42Z</dcterms:modified>
</cp:coreProperties>
</file>