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13"/>
  </p:notesMasterIdLst>
  <p:sldIdLst>
    <p:sldId id="265" r:id="rId2"/>
    <p:sldId id="263" r:id="rId3"/>
    <p:sldId id="256" r:id="rId4"/>
    <p:sldId id="257" r:id="rId5"/>
    <p:sldId id="258" r:id="rId6"/>
    <p:sldId id="259" r:id="rId7"/>
    <p:sldId id="260" r:id="rId8"/>
    <p:sldId id="261" r:id="rId9"/>
    <p:sldId id="262" r:id="rId10"/>
    <p:sldId id="264"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81250" autoAdjust="0"/>
  </p:normalViewPr>
  <p:slideViewPr>
    <p:cSldViewPr snapToGrid="0">
      <p:cViewPr varScale="1">
        <p:scale>
          <a:sx n="91" d="100"/>
          <a:sy n="91" d="100"/>
        </p:scale>
        <p:origin x="141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jpeg"/><Relationship Id="rId5" Type="http://schemas.openxmlformats.org/officeDocument/2006/relationships/image" Target="../media/image8.jpeg"/><Relationship Id="rId4" Type="http://schemas.openxmlformats.org/officeDocument/2006/relationships/image" Target="../media/image7.jpeg"/></Relationships>
</file>

<file path=ppt/diagrams/_rels/data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image" Target="../media/image11.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jpeg"/><Relationship Id="rId5" Type="http://schemas.openxmlformats.org/officeDocument/2006/relationships/image" Target="../media/image8.jpeg"/><Relationship Id="rId4" Type="http://schemas.openxmlformats.org/officeDocument/2006/relationships/image" Target="../media/image7.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image" Target="../media/image11.jpe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C557A6-3957-45CB-978B-653C215A555D}" type="doc">
      <dgm:prSet loTypeId="urn:microsoft.com/office/officeart/2005/8/layout/default" loCatId="list" qsTypeId="urn:microsoft.com/office/officeart/2005/8/quickstyle/simple2" qsCatId="simple" csTypeId="urn:microsoft.com/office/officeart/2005/8/colors/colorful3" csCatId="colorful" phldr="1"/>
      <dgm:spPr/>
      <dgm:t>
        <a:bodyPr/>
        <a:lstStyle/>
        <a:p>
          <a:endParaRPr lang="en-US"/>
        </a:p>
      </dgm:t>
    </dgm:pt>
    <dgm:pt modelId="{9EB00F63-3A3A-460C-AF30-08A952720D0F}">
      <dgm:prSet/>
      <dgm:spPr/>
      <dgm:t>
        <a:bodyPr/>
        <a:lstStyle/>
        <a:p>
          <a:r>
            <a:rPr lang="en-US" b="1">
              <a:solidFill>
                <a:schemeClr val="tx1"/>
              </a:solidFill>
              <a:latin typeface="Arial" panose="020B0604020202020204" pitchFamily="34" charset="0"/>
              <a:cs typeface="Arial" panose="020B0604020202020204" pitchFamily="34" charset="0"/>
            </a:rPr>
            <a:t>Safety training</a:t>
          </a:r>
          <a:endParaRPr lang="en-US" b="1" dirty="0">
            <a:solidFill>
              <a:schemeClr val="tx1"/>
            </a:solidFill>
            <a:latin typeface="Arial" panose="020B0604020202020204" pitchFamily="34" charset="0"/>
            <a:cs typeface="Arial" panose="020B0604020202020204" pitchFamily="34" charset="0"/>
          </a:endParaRPr>
        </a:p>
      </dgm:t>
    </dgm:pt>
    <dgm:pt modelId="{8D91825D-3315-4158-A760-D84916A13732}" type="parTrans" cxnId="{28D56D63-B047-4C3D-8051-2D210D3379A6}">
      <dgm:prSet/>
      <dgm:spPr/>
      <dgm:t>
        <a:bodyPr/>
        <a:lstStyle/>
        <a:p>
          <a:endParaRPr lang="en-US" b="1">
            <a:solidFill>
              <a:schemeClr val="tx1"/>
            </a:solidFill>
          </a:endParaRPr>
        </a:p>
      </dgm:t>
    </dgm:pt>
    <dgm:pt modelId="{36763612-A51A-4901-B4C1-3629DA163896}" type="sibTrans" cxnId="{28D56D63-B047-4C3D-8051-2D210D3379A6}">
      <dgm:prSet/>
      <dgm:spPr/>
      <dgm:t>
        <a:bodyPr/>
        <a:lstStyle/>
        <a:p>
          <a:endParaRPr lang="en-US" b="1">
            <a:solidFill>
              <a:schemeClr val="tx1"/>
            </a:solidFill>
          </a:endParaRPr>
        </a:p>
      </dgm:t>
    </dgm:pt>
    <dgm:pt modelId="{726A6C3B-822E-40D0-BF5A-B2EF73031A33}">
      <dgm:prSet/>
      <dgm:spPr/>
      <dgm:t>
        <a:bodyPr/>
        <a:lstStyle/>
        <a:p>
          <a:r>
            <a:rPr lang="en-US" b="1">
              <a:solidFill>
                <a:schemeClr val="tx1"/>
              </a:solidFill>
              <a:latin typeface="Arial" panose="020B0604020202020204" pitchFamily="34" charset="0"/>
              <a:cs typeface="Arial" panose="020B0604020202020204" pitchFamily="34" charset="0"/>
            </a:rPr>
            <a:t>Good working conditions</a:t>
          </a:r>
          <a:endParaRPr lang="en-US" b="1" dirty="0">
            <a:solidFill>
              <a:schemeClr val="tx1"/>
            </a:solidFill>
            <a:latin typeface="Arial" panose="020B0604020202020204" pitchFamily="34" charset="0"/>
            <a:cs typeface="Arial" panose="020B0604020202020204" pitchFamily="34" charset="0"/>
          </a:endParaRPr>
        </a:p>
      </dgm:t>
    </dgm:pt>
    <dgm:pt modelId="{B4E2AC2A-6B60-48A4-8AA1-F7C7BAB6D0D2}" type="parTrans" cxnId="{9746833D-2AB8-46BC-AEF9-924EABA9A84F}">
      <dgm:prSet/>
      <dgm:spPr/>
      <dgm:t>
        <a:bodyPr/>
        <a:lstStyle/>
        <a:p>
          <a:endParaRPr lang="en-US" b="1">
            <a:solidFill>
              <a:schemeClr val="tx1"/>
            </a:solidFill>
          </a:endParaRPr>
        </a:p>
      </dgm:t>
    </dgm:pt>
    <dgm:pt modelId="{55085352-072F-460B-AF19-4CFD224B08B1}" type="sibTrans" cxnId="{9746833D-2AB8-46BC-AEF9-924EABA9A84F}">
      <dgm:prSet/>
      <dgm:spPr/>
      <dgm:t>
        <a:bodyPr/>
        <a:lstStyle/>
        <a:p>
          <a:endParaRPr lang="en-US" b="1">
            <a:solidFill>
              <a:schemeClr val="tx1"/>
            </a:solidFill>
          </a:endParaRPr>
        </a:p>
      </dgm:t>
    </dgm:pt>
    <dgm:pt modelId="{9FC826EB-6E06-43C3-B032-6C2DC07CA343}">
      <dgm:prSet/>
      <dgm:spPr/>
      <dgm:t>
        <a:bodyPr/>
        <a:lstStyle/>
        <a:p>
          <a:r>
            <a:rPr lang="en-US" b="1">
              <a:solidFill>
                <a:schemeClr val="tx1"/>
              </a:solidFill>
              <a:latin typeface="Arial" panose="020B0604020202020204" pitchFamily="34" charset="0"/>
              <a:cs typeface="Arial" panose="020B0604020202020204" pitchFamily="34" charset="0"/>
            </a:rPr>
            <a:t>Adequate staffing</a:t>
          </a:r>
          <a:endParaRPr lang="en-US" b="1" dirty="0">
            <a:solidFill>
              <a:schemeClr val="tx1"/>
            </a:solidFill>
            <a:latin typeface="Arial" panose="020B0604020202020204" pitchFamily="34" charset="0"/>
            <a:cs typeface="Arial" panose="020B0604020202020204" pitchFamily="34" charset="0"/>
          </a:endParaRPr>
        </a:p>
      </dgm:t>
    </dgm:pt>
    <dgm:pt modelId="{FE58AC12-A388-4FD8-8847-CF3D3E11543B}" type="parTrans" cxnId="{A93F2F18-38ED-4232-BB1B-E168634E7D0C}">
      <dgm:prSet/>
      <dgm:spPr/>
      <dgm:t>
        <a:bodyPr/>
        <a:lstStyle/>
        <a:p>
          <a:endParaRPr lang="en-US" b="1">
            <a:solidFill>
              <a:schemeClr val="tx1"/>
            </a:solidFill>
          </a:endParaRPr>
        </a:p>
      </dgm:t>
    </dgm:pt>
    <dgm:pt modelId="{0F34D5C7-766C-467A-BBB3-AB192E4D9E80}" type="sibTrans" cxnId="{A93F2F18-38ED-4232-BB1B-E168634E7D0C}">
      <dgm:prSet/>
      <dgm:spPr/>
      <dgm:t>
        <a:bodyPr/>
        <a:lstStyle/>
        <a:p>
          <a:endParaRPr lang="en-US" b="1">
            <a:solidFill>
              <a:schemeClr val="tx1"/>
            </a:solidFill>
          </a:endParaRPr>
        </a:p>
      </dgm:t>
    </dgm:pt>
    <dgm:pt modelId="{FEEA46F2-39F2-49FB-9B0B-0647DBDF6484}">
      <dgm:prSet/>
      <dgm:spPr/>
      <dgm:t>
        <a:bodyPr/>
        <a:lstStyle/>
        <a:p>
          <a:r>
            <a:rPr lang="en-US" b="1">
              <a:solidFill>
                <a:schemeClr val="tx1"/>
              </a:solidFill>
              <a:latin typeface="Arial" panose="020B0604020202020204" pitchFamily="34" charset="0"/>
              <a:cs typeface="Arial" panose="020B0604020202020204" pitchFamily="34" charset="0"/>
            </a:rPr>
            <a:t>Workload management</a:t>
          </a:r>
          <a:endParaRPr lang="en-US" b="1" dirty="0">
            <a:solidFill>
              <a:schemeClr val="tx1"/>
            </a:solidFill>
            <a:latin typeface="Arial" panose="020B0604020202020204" pitchFamily="34" charset="0"/>
            <a:cs typeface="Arial" panose="020B0604020202020204" pitchFamily="34" charset="0"/>
          </a:endParaRPr>
        </a:p>
      </dgm:t>
    </dgm:pt>
    <dgm:pt modelId="{8ED033A3-6530-41B6-BE16-189ED3C3D0DC}" type="parTrans" cxnId="{212C4C0C-C789-46F2-8993-D79008F7EB4F}">
      <dgm:prSet/>
      <dgm:spPr/>
      <dgm:t>
        <a:bodyPr/>
        <a:lstStyle/>
        <a:p>
          <a:endParaRPr lang="en-US" b="1">
            <a:solidFill>
              <a:schemeClr val="tx1"/>
            </a:solidFill>
          </a:endParaRPr>
        </a:p>
      </dgm:t>
    </dgm:pt>
    <dgm:pt modelId="{F9AF0802-87B2-49F1-8B5D-24988EA45EB9}" type="sibTrans" cxnId="{212C4C0C-C789-46F2-8993-D79008F7EB4F}">
      <dgm:prSet/>
      <dgm:spPr/>
      <dgm:t>
        <a:bodyPr/>
        <a:lstStyle/>
        <a:p>
          <a:endParaRPr lang="en-US" b="1">
            <a:solidFill>
              <a:schemeClr val="tx1"/>
            </a:solidFill>
          </a:endParaRPr>
        </a:p>
      </dgm:t>
    </dgm:pt>
    <dgm:pt modelId="{414F25F1-CD2A-4A7F-8775-BAD308738F8E}">
      <dgm:prSet/>
      <dgm:spPr/>
      <dgm:t>
        <a:bodyPr/>
        <a:lstStyle/>
        <a:p>
          <a:r>
            <a:rPr lang="en-US" b="1" i="0">
              <a:solidFill>
                <a:schemeClr val="tx1"/>
              </a:solidFill>
              <a:effectLst/>
              <a:latin typeface="Arial" panose="020B0604020202020204" pitchFamily="34" charset="0"/>
              <a:cs typeface="Arial" panose="020B0604020202020204" pitchFamily="34" charset="0"/>
            </a:rPr>
            <a:t>Safety </a:t>
          </a:r>
          <a:r>
            <a:rPr lang="en-US" b="1">
              <a:solidFill>
                <a:schemeClr val="tx1"/>
              </a:solidFill>
              <a:latin typeface="Arial" panose="020B0604020202020204" pitchFamily="34" charset="0"/>
              <a:cs typeface="Arial" panose="020B0604020202020204" pitchFamily="34" charset="0"/>
            </a:rPr>
            <a:t>training</a:t>
          </a:r>
          <a:endParaRPr lang="en-US" b="1" i="0" dirty="0">
            <a:solidFill>
              <a:schemeClr val="tx1"/>
            </a:solidFill>
            <a:effectLst/>
            <a:latin typeface="Arial" panose="020B0604020202020204" pitchFamily="34" charset="0"/>
            <a:cs typeface="Arial" panose="020B0604020202020204" pitchFamily="34" charset="0"/>
          </a:endParaRPr>
        </a:p>
      </dgm:t>
    </dgm:pt>
    <dgm:pt modelId="{616B4C9E-21AE-43A8-BA4F-788A09DD2ED1}" type="parTrans" cxnId="{C8E8B881-6ED5-47F9-A0C9-0D3692EDDE22}">
      <dgm:prSet/>
      <dgm:spPr/>
      <dgm:t>
        <a:bodyPr/>
        <a:lstStyle/>
        <a:p>
          <a:endParaRPr lang="en-US" b="1">
            <a:solidFill>
              <a:schemeClr val="tx1"/>
            </a:solidFill>
          </a:endParaRPr>
        </a:p>
      </dgm:t>
    </dgm:pt>
    <dgm:pt modelId="{7B337B45-6DB0-4521-900D-D9E517A33877}" type="sibTrans" cxnId="{C8E8B881-6ED5-47F9-A0C9-0D3692EDDE22}">
      <dgm:prSet/>
      <dgm:spPr/>
      <dgm:t>
        <a:bodyPr/>
        <a:lstStyle/>
        <a:p>
          <a:endParaRPr lang="en-US" b="1">
            <a:solidFill>
              <a:schemeClr val="tx1"/>
            </a:solidFill>
          </a:endParaRPr>
        </a:p>
      </dgm:t>
    </dgm:pt>
    <dgm:pt modelId="{EE3FC048-C985-4708-A465-D465C1D5625C}">
      <dgm:prSet/>
      <dgm:spPr/>
      <dgm:t>
        <a:bodyPr/>
        <a:lstStyle/>
        <a:p>
          <a:r>
            <a:rPr lang="en-US" b="1" i="0">
              <a:solidFill>
                <a:schemeClr val="tx1"/>
              </a:solidFill>
              <a:effectLst/>
              <a:latin typeface="Arial" panose="020B0604020202020204" pitchFamily="34" charset="0"/>
              <a:cs typeface="Arial" panose="020B0604020202020204" pitchFamily="34" charset="0"/>
            </a:rPr>
            <a:t>Ergonomic practices</a:t>
          </a:r>
          <a:endParaRPr lang="en-US" b="1" i="0" dirty="0">
            <a:solidFill>
              <a:schemeClr val="tx1"/>
            </a:solidFill>
            <a:effectLst/>
            <a:latin typeface="Arial" panose="020B0604020202020204" pitchFamily="34" charset="0"/>
            <a:cs typeface="Arial" panose="020B0604020202020204" pitchFamily="34" charset="0"/>
          </a:endParaRPr>
        </a:p>
      </dgm:t>
    </dgm:pt>
    <dgm:pt modelId="{CD57FF09-E3E2-4932-8812-A9DE052DADBC}" type="parTrans" cxnId="{05837EF2-C3CC-4DC7-9E0D-96C7B4844D8B}">
      <dgm:prSet/>
      <dgm:spPr/>
      <dgm:t>
        <a:bodyPr/>
        <a:lstStyle/>
        <a:p>
          <a:endParaRPr lang="en-US" b="1">
            <a:solidFill>
              <a:schemeClr val="tx1"/>
            </a:solidFill>
          </a:endParaRPr>
        </a:p>
      </dgm:t>
    </dgm:pt>
    <dgm:pt modelId="{114DD7B7-25A4-4287-A061-B76BA2A45D02}" type="sibTrans" cxnId="{05837EF2-C3CC-4DC7-9E0D-96C7B4844D8B}">
      <dgm:prSet/>
      <dgm:spPr/>
      <dgm:t>
        <a:bodyPr/>
        <a:lstStyle/>
        <a:p>
          <a:endParaRPr lang="en-US" b="1">
            <a:solidFill>
              <a:schemeClr val="tx1"/>
            </a:solidFill>
          </a:endParaRPr>
        </a:p>
      </dgm:t>
    </dgm:pt>
    <dgm:pt modelId="{7EC8458A-E0D3-4DED-96B4-BD5FDB7566A6}">
      <dgm:prSet/>
      <dgm:spPr/>
      <dgm:t>
        <a:bodyPr/>
        <a:lstStyle/>
        <a:p>
          <a:r>
            <a:rPr lang="en-US" b="1" i="0">
              <a:solidFill>
                <a:schemeClr val="tx1"/>
              </a:solidFill>
              <a:effectLst/>
              <a:latin typeface="Arial" panose="020B0604020202020204" pitchFamily="34" charset="0"/>
              <a:cs typeface="Arial" panose="020B0604020202020204" pitchFamily="34" charset="0"/>
            </a:rPr>
            <a:t>Equipment inspection and maintenance </a:t>
          </a:r>
          <a:endParaRPr lang="en-US" b="1" i="0" dirty="0">
            <a:solidFill>
              <a:schemeClr val="tx1"/>
            </a:solidFill>
            <a:effectLst/>
            <a:latin typeface="Arial" panose="020B0604020202020204" pitchFamily="34" charset="0"/>
            <a:cs typeface="Arial" panose="020B0604020202020204" pitchFamily="34" charset="0"/>
          </a:endParaRPr>
        </a:p>
      </dgm:t>
    </dgm:pt>
    <dgm:pt modelId="{CA5C142A-4919-4B30-AA8E-5B01840068F5}" type="parTrans" cxnId="{97B9EE3B-A008-4E6D-A686-4654055F699E}">
      <dgm:prSet/>
      <dgm:spPr/>
      <dgm:t>
        <a:bodyPr/>
        <a:lstStyle/>
        <a:p>
          <a:endParaRPr lang="en-US" b="1">
            <a:solidFill>
              <a:schemeClr val="tx1"/>
            </a:solidFill>
          </a:endParaRPr>
        </a:p>
      </dgm:t>
    </dgm:pt>
    <dgm:pt modelId="{D2813FD5-529A-494E-B13A-8E6AC5343C6E}" type="sibTrans" cxnId="{97B9EE3B-A008-4E6D-A686-4654055F699E}">
      <dgm:prSet/>
      <dgm:spPr/>
      <dgm:t>
        <a:bodyPr/>
        <a:lstStyle/>
        <a:p>
          <a:endParaRPr lang="en-US" b="1">
            <a:solidFill>
              <a:schemeClr val="tx1"/>
            </a:solidFill>
          </a:endParaRPr>
        </a:p>
      </dgm:t>
    </dgm:pt>
    <dgm:pt modelId="{799DF51D-06F2-47EC-B923-D0583469B12B}">
      <dgm:prSet/>
      <dgm:spPr/>
      <dgm:t>
        <a:bodyPr/>
        <a:lstStyle/>
        <a:p>
          <a:r>
            <a:rPr lang="en-US" b="1" i="0">
              <a:solidFill>
                <a:schemeClr val="tx1"/>
              </a:solidFill>
              <a:effectLst/>
              <a:latin typeface="Arial" panose="020B0604020202020204" pitchFamily="34" charset="0"/>
              <a:cs typeface="Arial" panose="020B0604020202020204" pitchFamily="34" charset="0"/>
            </a:rPr>
            <a:t>Good working conditions</a:t>
          </a:r>
          <a:endParaRPr lang="en-US" b="1" i="0" dirty="0">
            <a:solidFill>
              <a:schemeClr val="tx1"/>
            </a:solidFill>
            <a:effectLst/>
            <a:latin typeface="Arial" panose="020B0604020202020204" pitchFamily="34" charset="0"/>
            <a:cs typeface="Arial" panose="020B0604020202020204" pitchFamily="34" charset="0"/>
          </a:endParaRPr>
        </a:p>
      </dgm:t>
    </dgm:pt>
    <dgm:pt modelId="{AE39B399-4B63-4E0A-9D3E-6F3CF061D15E}" type="parTrans" cxnId="{3E90DE01-2412-45D7-BBE6-30EF9963A6BE}">
      <dgm:prSet/>
      <dgm:spPr/>
      <dgm:t>
        <a:bodyPr/>
        <a:lstStyle/>
        <a:p>
          <a:endParaRPr lang="en-US" b="1">
            <a:solidFill>
              <a:schemeClr val="tx1"/>
            </a:solidFill>
          </a:endParaRPr>
        </a:p>
      </dgm:t>
    </dgm:pt>
    <dgm:pt modelId="{5FF79BCD-9AFD-4C4A-95C2-3F009A0EDCB9}" type="sibTrans" cxnId="{3E90DE01-2412-45D7-BBE6-30EF9963A6BE}">
      <dgm:prSet/>
      <dgm:spPr/>
      <dgm:t>
        <a:bodyPr/>
        <a:lstStyle/>
        <a:p>
          <a:endParaRPr lang="en-US" b="1">
            <a:solidFill>
              <a:schemeClr val="tx1"/>
            </a:solidFill>
          </a:endParaRPr>
        </a:p>
      </dgm:t>
    </dgm:pt>
    <dgm:pt modelId="{CCE17752-9D64-415E-A226-AEA846505B45}">
      <dgm:prSet/>
      <dgm:spPr/>
      <dgm:t>
        <a:bodyPr/>
        <a:lstStyle/>
        <a:p>
          <a:r>
            <a:rPr lang="en-US" b="1" i="0" dirty="0">
              <a:solidFill>
                <a:schemeClr val="tx1"/>
              </a:solidFill>
              <a:effectLst/>
              <a:latin typeface="Arial" panose="020B0604020202020204" pitchFamily="34" charset="0"/>
              <a:cs typeface="Arial" panose="020B0604020202020204" pitchFamily="34" charset="0"/>
            </a:rPr>
            <a:t>Adequate </a:t>
          </a:r>
          <a:r>
            <a:rPr lang="en-US" b="1" dirty="0">
              <a:solidFill>
                <a:schemeClr val="tx1"/>
              </a:solidFill>
              <a:latin typeface="Arial" panose="020B0604020202020204" pitchFamily="34" charset="0"/>
              <a:cs typeface="Arial" panose="020B0604020202020204" pitchFamily="34" charset="0"/>
            </a:rPr>
            <a:t>staffing</a:t>
          </a:r>
          <a:endParaRPr lang="en-US" b="1" i="0" dirty="0">
            <a:solidFill>
              <a:schemeClr val="tx1"/>
            </a:solidFill>
            <a:effectLst/>
            <a:latin typeface="Arial" panose="020B0604020202020204" pitchFamily="34" charset="0"/>
            <a:cs typeface="Arial" panose="020B0604020202020204" pitchFamily="34" charset="0"/>
          </a:endParaRPr>
        </a:p>
      </dgm:t>
    </dgm:pt>
    <dgm:pt modelId="{ED18E491-9B23-423F-9407-0DD52F9FD654}" type="parTrans" cxnId="{ED30B026-CCB1-4F4F-AE49-D4D93BFA0BBB}">
      <dgm:prSet/>
      <dgm:spPr/>
      <dgm:t>
        <a:bodyPr/>
        <a:lstStyle/>
        <a:p>
          <a:endParaRPr lang="en-US" b="1">
            <a:solidFill>
              <a:schemeClr val="tx1"/>
            </a:solidFill>
          </a:endParaRPr>
        </a:p>
      </dgm:t>
    </dgm:pt>
    <dgm:pt modelId="{425BC0D0-404E-47F8-B4D3-C97AD2791C44}" type="sibTrans" cxnId="{ED30B026-CCB1-4F4F-AE49-D4D93BFA0BBB}">
      <dgm:prSet/>
      <dgm:spPr/>
      <dgm:t>
        <a:bodyPr/>
        <a:lstStyle/>
        <a:p>
          <a:endParaRPr lang="en-US" b="1">
            <a:solidFill>
              <a:schemeClr val="tx1"/>
            </a:solidFill>
          </a:endParaRPr>
        </a:p>
      </dgm:t>
    </dgm:pt>
    <dgm:pt modelId="{F06C14B7-18F8-4703-A2CE-C200350D0F56}">
      <dgm:prSet/>
      <dgm:spPr/>
      <dgm:t>
        <a:bodyPr/>
        <a:lstStyle/>
        <a:p>
          <a:r>
            <a:rPr lang="en-US" b="1" i="0">
              <a:solidFill>
                <a:schemeClr val="tx1"/>
              </a:solidFill>
              <a:effectLst/>
              <a:latin typeface="Arial" panose="020B0604020202020204" pitchFamily="34" charset="0"/>
              <a:cs typeface="Arial" panose="020B0604020202020204" pitchFamily="34" charset="0"/>
            </a:rPr>
            <a:t>Workload management</a:t>
          </a:r>
          <a:endParaRPr lang="en-US" b="1" i="0" dirty="0">
            <a:solidFill>
              <a:schemeClr val="tx1"/>
            </a:solidFill>
            <a:effectLst/>
            <a:latin typeface="Arial" panose="020B0604020202020204" pitchFamily="34" charset="0"/>
            <a:cs typeface="Arial" panose="020B0604020202020204" pitchFamily="34" charset="0"/>
          </a:endParaRPr>
        </a:p>
      </dgm:t>
    </dgm:pt>
    <dgm:pt modelId="{A09F60D6-6B71-4363-92A0-A95B53693F0B}" type="parTrans" cxnId="{3D4F574E-BD7C-44CC-8CAE-8A5482AAE991}">
      <dgm:prSet/>
      <dgm:spPr/>
      <dgm:t>
        <a:bodyPr/>
        <a:lstStyle/>
        <a:p>
          <a:endParaRPr lang="en-US" b="1">
            <a:solidFill>
              <a:schemeClr val="tx1"/>
            </a:solidFill>
          </a:endParaRPr>
        </a:p>
      </dgm:t>
    </dgm:pt>
    <dgm:pt modelId="{B460CF21-801B-4044-89C3-DCCC7D0B4AC4}" type="sibTrans" cxnId="{3D4F574E-BD7C-44CC-8CAE-8A5482AAE991}">
      <dgm:prSet/>
      <dgm:spPr/>
      <dgm:t>
        <a:bodyPr/>
        <a:lstStyle/>
        <a:p>
          <a:endParaRPr lang="en-US" b="1">
            <a:solidFill>
              <a:schemeClr val="tx1"/>
            </a:solidFill>
          </a:endParaRPr>
        </a:p>
      </dgm:t>
    </dgm:pt>
    <dgm:pt modelId="{B24FA505-9D19-4E64-A134-49541E411BC2}" type="pres">
      <dgm:prSet presAssocID="{54C557A6-3957-45CB-978B-653C215A555D}" presName="diagram" presStyleCnt="0">
        <dgm:presLayoutVars>
          <dgm:dir/>
          <dgm:resizeHandles val="exact"/>
        </dgm:presLayoutVars>
      </dgm:prSet>
      <dgm:spPr/>
    </dgm:pt>
    <dgm:pt modelId="{BCAFF8DD-E631-4FB7-83B8-C6F8FFAEB5E6}" type="pres">
      <dgm:prSet presAssocID="{9EB00F63-3A3A-460C-AF30-08A952720D0F}" presName="node" presStyleLbl="node1" presStyleIdx="0" presStyleCnt="10">
        <dgm:presLayoutVars>
          <dgm:bulletEnabled val="1"/>
        </dgm:presLayoutVars>
      </dgm:prSet>
      <dgm:spPr/>
    </dgm:pt>
    <dgm:pt modelId="{68191C92-CA93-457D-A22D-973787E20AB1}" type="pres">
      <dgm:prSet presAssocID="{36763612-A51A-4901-B4C1-3629DA163896}" presName="sibTrans" presStyleCnt="0"/>
      <dgm:spPr/>
    </dgm:pt>
    <dgm:pt modelId="{73B73357-9951-4573-A2DA-C74F6AF99BA1}" type="pres">
      <dgm:prSet presAssocID="{726A6C3B-822E-40D0-BF5A-B2EF73031A33}" presName="node" presStyleLbl="node1" presStyleIdx="1" presStyleCnt="10">
        <dgm:presLayoutVars>
          <dgm:bulletEnabled val="1"/>
        </dgm:presLayoutVars>
      </dgm:prSet>
      <dgm:spPr/>
    </dgm:pt>
    <dgm:pt modelId="{67EA9D11-C458-4861-8E6C-3DFE2CEC3920}" type="pres">
      <dgm:prSet presAssocID="{55085352-072F-460B-AF19-4CFD224B08B1}" presName="sibTrans" presStyleCnt="0"/>
      <dgm:spPr/>
    </dgm:pt>
    <dgm:pt modelId="{312CD8CB-455A-430C-A11E-3F93C511AA45}" type="pres">
      <dgm:prSet presAssocID="{9FC826EB-6E06-43C3-B032-6C2DC07CA343}" presName="node" presStyleLbl="node1" presStyleIdx="2" presStyleCnt="10">
        <dgm:presLayoutVars>
          <dgm:bulletEnabled val="1"/>
        </dgm:presLayoutVars>
      </dgm:prSet>
      <dgm:spPr/>
    </dgm:pt>
    <dgm:pt modelId="{27B73944-9050-4B75-A9AD-8A598450129F}" type="pres">
      <dgm:prSet presAssocID="{0F34D5C7-766C-467A-BBB3-AB192E4D9E80}" presName="sibTrans" presStyleCnt="0"/>
      <dgm:spPr/>
    </dgm:pt>
    <dgm:pt modelId="{0634F61E-BD1F-4FA3-B5CE-B4C75E6A29C0}" type="pres">
      <dgm:prSet presAssocID="{FEEA46F2-39F2-49FB-9B0B-0647DBDF6484}" presName="node" presStyleLbl="node1" presStyleIdx="3" presStyleCnt="10">
        <dgm:presLayoutVars>
          <dgm:bulletEnabled val="1"/>
        </dgm:presLayoutVars>
      </dgm:prSet>
      <dgm:spPr/>
    </dgm:pt>
    <dgm:pt modelId="{55681A5D-AF6D-4C12-817B-F64A6684451E}" type="pres">
      <dgm:prSet presAssocID="{F9AF0802-87B2-49F1-8B5D-24988EA45EB9}" presName="sibTrans" presStyleCnt="0"/>
      <dgm:spPr/>
    </dgm:pt>
    <dgm:pt modelId="{C5D66D86-8562-4EA2-BA8B-E5B3AD62CA0B}" type="pres">
      <dgm:prSet presAssocID="{414F25F1-CD2A-4A7F-8775-BAD308738F8E}" presName="node" presStyleLbl="node1" presStyleIdx="4" presStyleCnt="10">
        <dgm:presLayoutVars>
          <dgm:bulletEnabled val="1"/>
        </dgm:presLayoutVars>
      </dgm:prSet>
      <dgm:spPr/>
    </dgm:pt>
    <dgm:pt modelId="{08157492-49A6-4E4A-9B46-7C5158E50F1B}" type="pres">
      <dgm:prSet presAssocID="{7B337B45-6DB0-4521-900D-D9E517A33877}" presName="sibTrans" presStyleCnt="0"/>
      <dgm:spPr/>
    </dgm:pt>
    <dgm:pt modelId="{BE502219-0A8B-4476-96BC-91AACAE327E8}" type="pres">
      <dgm:prSet presAssocID="{EE3FC048-C985-4708-A465-D465C1D5625C}" presName="node" presStyleLbl="node1" presStyleIdx="5" presStyleCnt="10">
        <dgm:presLayoutVars>
          <dgm:bulletEnabled val="1"/>
        </dgm:presLayoutVars>
      </dgm:prSet>
      <dgm:spPr/>
    </dgm:pt>
    <dgm:pt modelId="{CF1B2B7C-F6B3-4F8C-B37A-466E6FBFAFAF}" type="pres">
      <dgm:prSet presAssocID="{114DD7B7-25A4-4287-A061-B76BA2A45D02}" presName="sibTrans" presStyleCnt="0"/>
      <dgm:spPr/>
    </dgm:pt>
    <dgm:pt modelId="{5BCF7EE2-790A-4418-9BC7-C80BF68D7DD7}" type="pres">
      <dgm:prSet presAssocID="{7EC8458A-E0D3-4DED-96B4-BD5FDB7566A6}" presName="node" presStyleLbl="node1" presStyleIdx="6" presStyleCnt="10">
        <dgm:presLayoutVars>
          <dgm:bulletEnabled val="1"/>
        </dgm:presLayoutVars>
      </dgm:prSet>
      <dgm:spPr/>
    </dgm:pt>
    <dgm:pt modelId="{2501582D-92A1-41AF-BC38-275BF6170067}" type="pres">
      <dgm:prSet presAssocID="{D2813FD5-529A-494E-B13A-8E6AC5343C6E}" presName="sibTrans" presStyleCnt="0"/>
      <dgm:spPr/>
    </dgm:pt>
    <dgm:pt modelId="{7B210D6D-4D7F-44D4-A6BC-16011291AD8F}" type="pres">
      <dgm:prSet presAssocID="{799DF51D-06F2-47EC-B923-D0583469B12B}" presName="node" presStyleLbl="node1" presStyleIdx="7" presStyleCnt="10">
        <dgm:presLayoutVars>
          <dgm:bulletEnabled val="1"/>
        </dgm:presLayoutVars>
      </dgm:prSet>
      <dgm:spPr/>
    </dgm:pt>
    <dgm:pt modelId="{AE974B74-69C7-4A57-AA31-F1FE3EFED4C2}" type="pres">
      <dgm:prSet presAssocID="{5FF79BCD-9AFD-4C4A-95C2-3F009A0EDCB9}" presName="sibTrans" presStyleCnt="0"/>
      <dgm:spPr/>
    </dgm:pt>
    <dgm:pt modelId="{D52BF18C-00C9-4443-BDB5-738308E92198}" type="pres">
      <dgm:prSet presAssocID="{CCE17752-9D64-415E-A226-AEA846505B45}" presName="node" presStyleLbl="node1" presStyleIdx="8" presStyleCnt="10">
        <dgm:presLayoutVars>
          <dgm:bulletEnabled val="1"/>
        </dgm:presLayoutVars>
      </dgm:prSet>
      <dgm:spPr/>
    </dgm:pt>
    <dgm:pt modelId="{15C4EC27-CE69-413B-96C4-2A07831918B2}" type="pres">
      <dgm:prSet presAssocID="{425BC0D0-404E-47F8-B4D3-C97AD2791C44}" presName="sibTrans" presStyleCnt="0"/>
      <dgm:spPr/>
    </dgm:pt>
    <dgm:pt modelId="{3315573A-CFE7-4BD0-949A-C8F84C776C5D}" type="pres">
      <dgm:prSet presAssocID="{F06C14B7-18F8-4703-A2CE-C200350D0F56}" presName="node" presStyleLbl="node1" presStyleIdx="9" presStyleCnt="10">
        <dgm:presLayoutVars>
          <dgm:bulletEnabled val="1"/>
        </dgm:presLayoutVars>
      </dgm:prSet>
      <dgm:spPr/>
    </dgm:pt>
  </dgm:ptLst>
  <dgm:cxnLst>
    <dgm:cxn modelId="{3E90DE01-2412-45D7-BBE6-30EF9963A6BE}" srcId="{54C557A6-3957-45CB-978B-653C215A555D}" destId="{799DF51D-06F2-47EC-B923-D0583469B12B}" srcOrd="7" destOrd="0" parTransId="{AE39B399-4B63-4E0A-9D3E-6F3CF061D15E}" sibTransId="{5FF79BCD-9AFD-4C4A-95C2-3F009A0EDCB9}"/>
    <dgm:cxn modelId="{00982805-149C-48DC-82DA-BD0C328CDCDE}" type="presOf" srcId="{9FC826EB-6E06-43C3-B032-6C2DC07CA343}" destId="{312CD8CB-455A-430C-A11E-3F93C511AA45}" srcOrd="0" destOrd="0" presId="urn:microsoft.com/office/officeart/2005/8/layout/default"/>
    <dgm:cxn modelId="{212C4C0C-C789-46F2-8993-D79008F7EB4F}" srcId="{54C557A6-3957-45CB-978B-653C215A555D}" destId="{FEEA46F2-39F2-49FB-9B0B-0647DBDF6484}" srcOrd="3" destOrd="0" parTransId="{8ED033A3-6530-41B6-BE16-189ED3C3D0DC}" sibTransId="{F9AF0802-87B2-49F1-8B5D-24988EA45EB9}"/>
    <dgm:cxn modelId="{A93F2F18-38ED-4232-BB1B-E168634E7D0C}" srcId="{54C557A6-3957-45CB-978B-653C215A555D}" destId="{9FC826EB-6E06-43C3-B032-6C2DC07CA343}" srcOrd="2" destOrd="0" parTransId="{FE58AC12-A388-4FD8-8847-CF3D3E11543B}" sibTransId="{0F34D5C7-766C-467A-BBB3-AB192E4D9E80}"/>
    <dgm:cxn modelId="{ED30B026-CCB1-4F4F-AE49-D4D93BFA0BBB}" srcId="{54C557A6-3957-45CB-978B-653C215A555D}" destId="{CCE17752-9D64-415E-A226-AEA846505B45}" srcOrd="8" destOrd="0" parTransId="{ED18E491-9B23-423F-9407-0DD52F9FD654}" sibTransId="{425BC0D0-404E-47F8-B4D3-C97AD2791C44}"/>
    <dgm:cxn modelId="{26998D2A-0C42-466B-A39F-640C2E985BA9}" type="presOf" srcId="{726A6C3B-822E-40D0-BF5A-B2EF73031A33}" destId="{73B73357-9951-4573-A2DA-C74F6AF99BA1}" srcOrd="0" destOrd="0" presId="urn:microsoft.com/office/officeart/2005/8/layout/default"/>
    <dgm:cxn modelId="{97B9EE3B-A008-4E6D-A686-4654055F699E}" srcId="{54C557A6-3957-45CB-978B-653C215A555D}" destId="{7EC8458A-E0D3-4DED-96B4-BD5FDB7566A6}" srcOrd="6" destOrd="0" parTransId="{CA5C142A-4919-4B30-AA8E-5B01840068F5}" sibTransId="{D2813FD5-529A-494E-B13A-8E6AC5343C6E}"/>
    <dgm:cxn modelId="{9746833D-2AB8-46BC-AEF9-924EABA9A84F}" srcId="{54C557A6-3957-45CB-978B-653C215A555D}" destId="{726A6C3B-822E-40D0-BF5A-B2EF73031A33}" srcOrd="1" destOrd="0" parTransId="{B4E2AC2A-6B60-48A4-8AA1-F7C7BAB6D0D2}" sibTransId="{55085352-072F-460B-AF19-4CFD224B08B1}"/>
    <dgm:cxn modelId="{87EEF246-F865-452C-B463-AB04D99EADA2}" type="presOf" srcId="{54C557A6-3957-45CB-978B-653C215A555D}" destId="{B24FA505-9D19-4E64-A134-49541E411BC2}" srcOrd="0" destOrd="0" presId="urn:microsoft.com/office/officeart/2005/8/layout/default"/>
    <dgm:cxn modelId="{6BB72E4B-C2CE-4DCA-8EEF-0B29094496EE}" type="presOf" srcId="{414F25F1-CD2A-4A7F-8775-BAD308738F8E}" destId="{C5D66D86-8562-4EA2-BA8B-E5B3AD62CA0B}" srcOrd="0" destOrd="0" presId="urn:microsoft.com/office/officeart/2005/8/layout/default"/>
    <dgm:cxn modelId="{3D4F574E-BD7C-44CC-8CAE-8A5482AAE991}" srcId="{54C557A6-3957-45CB-978B-653C215A555D}" destId="{F06C14B7-18F8-4703-A2CE-C200350D0F56}" srcOrd="9" destOrd="0" parTransId="{A09F60D6-6B71-4363-92A0-A95B53693F0B}" sibTransId="{B460CF21-801B-4044-89C3-DCCC7D0B4AC4}"/>
    <dgm:cxn modelId="{28D56D63-B047-4C3D-8051-2D210D3379A6}" srcId="{54C557A6-3957-45CB-978B-653C215A555D}" destId="{9EB00F63-3A3A-460C-AF30-08A952720D0F}" srcOrd="0" destOrd="0" parTransId="{8D91825D-3315-4158-A760-D84916A13732}" sibTransId="{36763612-A51A-4901-B4C1-3629DA163896}"/>
    <dgm:cxn modelId="{5FD5B472-BD29-4F8B-B076-94D00A0F6874}" type="presOf" srcId="{FEEA46F2-39F2-49FB-9B0B-0647DBDF6484}" destId="{0634F61E-BD1F-4FA3-B5CE-B4C75E6A29C0}" srcOrd="0" destOrd="0" presId="urn:microsoft.com/office/officeart/2005/8/layout/default"/>
    <dgm:cxn modelId="{7E566A7B-CDE3-4811-8445-2660C658778A}" type="presOf" srcId="{F06C14B7-18F8-4703-A2CE-C200350D0F56}" destId="{3315573A-CFE7-4BD0-949A-C8F84C776C5D}" srcOrd="0" destOrd="0" presId="urn:microsoft.com/office/officeart/2005/8/layout/default"/>
    <dgm:cxn modelId="{C8E8B881-6ED5-47F9-A0C9-0D3692EDDE22}" srcId="{54C557A6-3957-45CB-978B-653C215A555D}" destId="{414F25F1-CD2A-4A7F-8775-BAD308738F8E}" srcOrd="4" destOrd="0" parTransId="{616B4C9E-21AE-43A8-BA4F-788A09DD2ED1}" sibTransId="{7B337B45-6DB0-4521-900D-D9E517A33877}"/>
    <dgm:cxn modelId="{E763F596-5378-4E93-9EA6-1CC7916D7B6B}" type="presOf" srcId="{7EC8458A-E0D3-4DED-96B4-BD5FDB7566A6}" destId="{5BCF7EE2-790A-4418-9BC7-C80BF68D7DD7}" srcOrd="0" destOrd="0" presId="urn:microsoft.com/office/officeart/2005/8/layout/default"/>
    <dgm:cxn modelId="{1889C498-82BC-41C9-A28B-609B61484D07}" type="presOf" srcId="{799DF51D-06F2-47EC-B923-D0583469B12B}" destId="{7B210D6D-4D7F-44D4-A6BC-16011291AD8F}" srcOrd="0" destOrd="0" presId="urn:microsoft.com/office/officeart/2005/8/layout/default"/>
    <dgm:cxn modelId="{B086E8AF-2413-41FB-984B-ED75B505409A}" type="presOf" srcId="{CCE17752-9D64-415E-A226-AEA846505B45}" destId="{D52BF18C-00C9-4443-BDB5-738308E92198}" srcOrd="0" destOrd="0" presId="urn:microsoft.com/office/officeart/2005/8/layout/default"/>
    <dgm:cxn modelId="{FBDD23E3-839B-4CD7-B232-5E569A0167D5}" type="presOf" srcId="{9EB00F63-3A3A-460C-AF30-08A952720D0F}" destId="{BCAFF8DD-E631-4FB7-83B8-C6F8FFAEB5E6}" srcOrd="0" destOrd="0" presId="urn:microsoft.com/office/officeart/2005/8/layout/default"/>
    <dgm:cxn modelId="{648150E7-A14D-4F04-8E57-78C3184F3C33}" type="presOf" srcId="{EE3FC048-C985-4708-A465-D465C1D5625C}" destId="{BE502219-0A8B-4476-96BC-91AACAE327E8}" srcOrd="0" destOrd="0" presId="urn:microsoft.com/office/officeart/2005/8/layout/default"/>
    <dgm:cxn modelId="{05837EF2-C3CC-4DC7-9E0D-96C7B4844D8B}" srcId="{54C557A6-3957-45CB-978B-653C215A555D}" destId="{EE3FC048-C985-4708-A465-D465C1D5625C}" srcOrd="5" destOrd="0" parTransId="{CD57FF09-E3E2-4932-8812-A9DE052DADBC}" sibTransId="{114DD7B7-25A4-4287-A061-B76BA2A45D02}"/>
    <dgm:cxn modelId="{6706EFEF-8258-4E66-99D8-8FBBF08FBEF6}" type="presParOf" srcId="{B24FA505-9D19-4E64-A134-49541E411BC2}" destId="{BCAFF8DD-E631-4FB7-83B8-C6F8FFAEB5E6}" srcOrd="0" destOrd="0" presId="urn:microsoft.com/office/officeart/2005/8/layout/default"/>
    <dgm:cxn modelId="{6A998C56-6A0A-4E78-8EB1-E81B15535852}" type="presParOf" srcId="{B24FA505-9D19-4E64-A134-49541E411BC2}" destId="{68191C92-CA93-457D-A22D-973787E20AB1}" srcOrd="1" destOrd="0" presId="urn:microsoft.com/office/officeart/2005/8/layout/default"/>
    <dgm:cxn modelId="{9186F86D-F2E9-4A50-965A-351B6B314861}" type="presParOf" srcId="{B24FA505-9D19-4E64-A134-49541E411BC2}" destId="{73B73357-9951-4573-A2DA-C74F6AF99BA1}" srcOrd="2" destOrd="0" presId="urn:microsoft.com/office/officeart/2005/8/layout/default"/>
    <dgm:cxn modelId="{D384406A-BCA7-4069-A90E-22F3A7AB6F71}" type="presParOf" srcId="{B24FA505-9D19-4E64-A134-49541E411BC2}" destId="{67EA9D11-C458-4861-8E6C-3DFE2CEC3920}" srcOrd="3" destOrd="0" presId="urn:microsoft.com/office/officeart/2005/8/layout/default"/>
    <dgm:cxn modelId="{2158C682-1904-46F0-8B8A-55C4384FC72C}" type="presParOf" srcId="{B24FA505-9D19-4E64-A134-49541E411BC2}" destId="{312CD8CB-455A-430C-A11E-3F93C511AA45}" srcOrd="4" destOrd="0" presId="urn:microsoft.com/office/officeart/2005/8/layout/default"/>
    <dgm:cxn modelId="{B310CE89-C200-41CA-8035-E7CC00B9F19D}" type="presParOf" srcId="{B24FA505-9D19-4E64-A134-49541E411BC2}" destId="{27B73944-9050-4B75-A9AD-8A598450129F}" srcOrd="5" destOrd="0" presId="urn:microsoft.com/office/officeart/2005/8/layout/default"/>
    <dgm:cxn modelId="{289B8975-B055-4626-B5E7-7CB3B78F614D}" type="presParOf" srcId="{B24FA505-9D19-4E64-A134-49541E411BC2}" destId="{0634F61E-BD1F-4FA3-B5CE-B4C75E6A29C0}" srcOrd="6" destOrd="0" presId="urn:microsoft.com/office/officeart/2005/8/layout/default"/>
    <dgm:cxn modelId="{E58E4DEB-BFF0-443A-8600-477EB7D7D492}" type="presParOf" srcId="{B24FA505-9D19-4E64-A134-49541E411BC2}" destId="{55681A5D-AF6D-4C12-817B-F64A6684451E}" srcOrd="7" destOrd="0" presId="urn:microsoft.com/office/officeart/2005/8/layout/default"/>
    <dgm:cxn modelId="{CDF81732-4C8B-4FA2-B49E-981A76CECEEE}" type="presParOf" srcId="{B24FA505-9D19-4E64-A134-49541E411BC2}" destId="{C5D66D86-8562-4EA2-BA8B-E5B3AD62CA0B}" srcOrd="8" destOrd="0" presId="urn:microsoft.com/office/officeart/2005/8/layout/default"/>
    <dgm:cxn modelId="{1DAAE774-5856-451D-8F8B-3ABF2E521FDF}" type="presParOf" srcId="{B24FA505-9D19-4E64-A134-49541E411BC2}" destId="{08157492-49A6-4E4A-9B46-7C5158E50F1B}" srcOrd="9" destOrd="0" presId="urn:microsoft.com/office/officeart/2005/8/layout/default"/>
    <dgm:cxn modelId="{378417F8-4D21-42EC-846E-B5CF47A5439E}" type="presParOf" srcId="{B24FA505-9D19-4E64-A134-49541E411BC2}" destId="{BE502219-0A8B-4476-96BC-91AACAE327E8}" srcOrd="10" destOrd="0" presId="urn:microsoft.com/office/officeart/2005/8/layout/default"/>
    <dgm:cxn modelId="{D4A6BAEB-E1E5-4EBA-8BF7-739B739F75B8}" type="presParOf" srcId="{B24FA505-9D19-4E64-A134-49541E411BC2}" destId="{CF1B2B7C-F6B3-4F8C-B37A-466E6FBFAFAF}" srcOrd="11" destOrd="0" presId="urn:microsoft.com/office/officeart/2005/8/layout/default"/>
    <dgm:cxn modelId="{213EBCBA-6AD8-482E-A11A-8F5477364867}" type="presParOf" srcId="{B24FA505-9D19-4E64-A134-49541E411BC2}" destId="{5BCF7EE2-790A-4418-9BC7-C80BF68D7DD7}" srcOrd="12" destOrd="0" presId="urn:microsoft.com/office/officeart/2005/8/layout/default"/>
    <dgm:cxn modelId="{5E94504A-8D51-470B-A705-A4CD6F11478E}" type="presParOf" srcId="{B24FA505-9D19-4E64-A134-49541E411BC2}" destId="{2501582D-92A1-41AF-BC38-275BF6170067}" srcOrd="13" destOrd="0" presId="urn:microsoft.com/office/officeart/2005/8/layout/default"/>
    <dgm:cxn modelId="{64211E7D-F126-43CF-9F04-6461DB7093F0}" type="presParOf" srcId="{B24FA505-9D19-4E64-A134-49541E411BC2}" destId="{7B210D6D-4D7F-44D4-A6BC-16011291AD8F}" srcOrd="14" destOrd="0" presId="urn:microsoft.com/office/officeart/2005/8/layout/default"/>
    <dgm:cxn modelId="{1BD9C132-0B83-470A-B303-664AD24AED9C}" type="presParOf" srcId="{B24FA505-9D19-4E64-A134-49541E411BC2}" destId="{AE974B74-69C7-4A57-AA31-F1FE3EFED4C2}" srcOrd="15" destOrd="0" presId="urn:microsoft.com/office/officeart/2005/8/layout/default"/>
    <dgm:cxn modelId="{5610E89D-ABB6-4BED-A4F6-9785C7815A91}" type="presParOf" srcId="{B24FA505-9D19-4E64-A134-49541E411BC2}" destId="{D52BF18C-00C9-4443-BDB5-738308E92198}" srcOrd="16" destOrd="0" presId="urn:microsoft.com/office/officeart/2005/8/layout/default"/>
    <dgm:cxn modelId="{AFBCBED4-9433-405C-91A0-9D25B817F92D}" type="presParOf" srcId="{B24FA505-9D19-4E64-A134-49541E411BC2}" destId="{15C4EC27-CE69-413B-96C4-2A07831918B2}" srcOrd="17" destOrd="0" presId="urn:microsoft.com/office/officeart/2005/8/layout/default"/>
    <dgm:cxn modelId="{844F27DB-CC7E-4EA0-8CE0-6B2ECB3E84F6}" type="presParOf" srcId="{B24FA505-9D19-4E64-A134-49541E411BC2}" destId="{3315573A-CFE7-4BD0-949A-C8F84C776C5D}" srcOrd="1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9391C7-A703-4B35-8209-E39A51B05AB4}"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066AD823-D64D-4A6E-9A8B-F0D6E138FF5D}">
      <dgm:prSet phldrT="[Text]"/>
      <dgm:spPr/>
      <dgm:t>
        <a:bodyPr/>
        <a:lstStyle/>
        <a:p>
          <a:r>
            <a:rPr lang="en-GB" b="1" dirty="0">
              <a:solidFill>
                <a:schemeClr val="tx1"/>
              </a:solidFill>
            </a:rPr>
            <a:t>Floor Hazards</a:t>
          </a:r>
          <a:endParaRPr lang="en-US" dirty="0">
            <a:solidFill>
              <a:schemeClr val="tx1"/>
            </a:solidFill>
          </a:endParaRPr>
        </a:p>
      </dgm:t>
    </dgm:pt>
    <dgm:pt modelId="{129769B6-C7B2-4CA2-9549-346A8526BBF1}" type="parTrans" cxnId="{3340D246-BCCC-47DA-82F6-5ED74DD322D7}">
      <dgm:prSet/>
      <dgm:spPr/>
      <dgm:t>
        <a:bodyPr/>
        <a:lstStyle/>
        <a:p>
          <a:endParaRPr lang="en-US">
            <a:solidFill>
              <a:schemeClr val="tx1"/>
            </a:solidFill>
          </a:endParaRPr>
        </a:p>
      </dgm:t>
    </dgm:pt>
    <dgm:pt modelId="{D064302B-4601-4B8D-BCDD-FD479B4DD8E2}" type="sibTrans" cxnId="{3340D246-BCCC-47DA-82F6-5ED74DD322D7}">
      <dgm:prSet/>
      <dgm:spPr/>
      <dgm:t>
        <a:bodyPr/>
        <a:lstStyle/>
        <a:p>
          <a:endParaRPr lang="en-US">
            <a:solidFill>
              <a:schemeClr val="tx1"/>
            </a:solidFill>
          </a:endParaRPr>
        </a:p>
      </dgm:t>
    </dgm:pt>
    <dgm:pt modelId="{E8A9E5CA-6EC3-4F70-A928-5C3AA419F600}">
      <dgm:prSet phldrT="[Text]"/>
      <dgm:spPr/>
      <dgm:t>
        <a:bodyPr/>
        <a:lstStyle/>
        <a:p>
          <a:r>
            <a:rPr lang="en-GB" b="1" dirty="0">
              <a:solidFill>
                <a:schemeClr val="tx1"/>
              </a:solidFill>
            </a:rPr>
            <a:t>Chemical Exposure</a:t>
          </a:r>
          <a:endParaRPr lang="en-US" dirty="0">
            <a:solidFill>
              <a:schemeClr val="tx1"/>
            </a:solidFill>
          </a:endParaRPr>
        </a:p>
      </dgm:t>
    </dgm:pt>
    <dgm:pt modelId="{FCE71C9C-96DA-4290-AE61-74CB56D034AE}" type="parTrans" cxnId="{4661853F-09C5-43C7-A7CD-30ED48739DAC}">
      <dgm:prSet/>
      <dgm:spPr/>
      <dgm:t>
        <a:bodyPr/>
        <a:lstStyle/>
        <a:p>
          <a:endParaRPr lang="en-US">
            <a:solidFill>
              <a:schemeClr val="tx1"/>
            </a:solidFill>
          </a:endParaRPr>
        </a:p>
      </dgm:t>
    </dgm:pt>
    <dgm:pt modelId="{8898D126-3133-4D51-968B-7770A8F2CE7A}" type="sibTrans" cxnId="{4661853F-09C5-43C7-A7CD-30ED48739DAC}">
      <dgm:prSet/>
      <dgm:spPr/>
      <dgm:t>
        <a:bodyPr/>
        <a:lstStyle/>
        <a:p>
          <a:endParaRPr lang="en-US">
            <a:solidFill>
              <a:schemeClr val="tx1"/>
            </a:solidFill>
          </a:endParaRPr>
        </a:p>
      </dgm:t>
    </dgm:pt>
    <dgm:pt modelId="{7A421CB0-25DD-42D9-98EB-5AD16B41ECF9}">
      <dgm:prSet phldrT="[Text]"/>
      <dgm:spPr/>
      <dgm:t>
        <a:bodyPr/>
        <a:lstStyle/>
        <a:p>
          <a:r>
            <a:rPr lang="en-GB" b="1" dirty="0">
              <a:solidFill>
                <a:schemeClr val="tx1"/>
              </a:solidFill>
            </a:rPr>
            <a:t>Musculoskeletal Strain</a:t>
          </a:r>
          <a:endParaRPr lang="en-US" dirty="0">
            <a:solidFill>
              <a:schemeClr val="tx1"/>
            </a:solidFill>
          </a:endParaRPr>
        </a:p>
      </dgm:t>
    </dgm:pt>
    <dgm:pt modelId="{D21BF7EA-2C62-4F96-994A-8AD0F8A248F2}" type="parTrans" cxnId="{70774D57-F31A-4A7B-89BB-CAAE33DA3496}">
      <dgm:prSet/>
      <dgm:spPr/>
      <dgm:t>
        <a:bodyPr/>
        <a:lstStyle/>
        <a:p>
          <a:endParaRPr lang="en-US">
            <a:solidFill>
              <a:schemeClr val="tx1"/>
            </a:solidFill>
          </a:endParaRPr>
        </a:p>
      </dgm:t>
    </dgm:pt>
    <dgm:pt modelId="{30943C48-9F72-4912-9F63-A5E063F021CA}" type="sibTrans" cxnId="{70774D57-F31A-4A7B-89BB-CAAE33DA3496}">
      <dgm:prSet/>
      <dgm:spPr/>
      <dgm:t>
        <a:bodyPr/>
        <a:lstStyle/>
        <a:p>
          <a:endParaRPr lang="en-US">
            <a:solidFill>
              <a:schemeClr val="tx1"/>
            </a:solidFill>
          </a:endParaRPr>
        </a:p>
      </dgm:t>
    </dgm:pt>
    <dgm:pt modelId="{BA37FCEF-680C-4D6D-B462-7CF54DB21261}">
      <dgm:prSet phldrT="[Text]"/>
      <dgm:spPr/>
      <dgm:t>
        <a:bodyPr/>
        <a:lstStyle/>
        <a:p>
          <a:r>
            <a:rPr lang="en-GB" b="1" dirty="0">
              <a:solidFill>
                <a:schemeClr val="tx1"/>
              </a:solidFill>
              <a:effectLst/>
              <a:latin typeface="Arial" panose="020B0604020202020204" pitchFamily="34" charset="0"/>
              <a:ea typeface="Arial" panose="020B0604020202020204" pitchFamily="34" charset="0"/>
            </a:rPr>
            <a:t>Equipment Hazards</a:t>
          </a:r>
          <a:endParaRPr lang="en-US" dirty="0">
            <a:solidFill>
              <a:schemeClr val="tx1"/>
            </a:solidFill>
          </a:endParaRPr>
        </a:p>
      </dgm:t>
    </dgm:pt>
    <dgm:pt modelId="{5491056E-2F19-4676-9B5B-EDF86B6729E2}" type="parTrans" cxnId="{2E68EFED-638C-4BE4-99C4-E1DEB816CBE5}">
      <dgm:prSet/>
      <dgm:spPr/>
      <dgm:t>
        <a:bodyPr/>
        <a:lstStyle/>
        <a:p>
          <a:endParaRPr lang="en-US">
            <a:solidFill>
              <a:schemeClr val="tx1"/>
            </a:solidFill>
          </a:endParaRPr>
        </a:p>
      </dgm:t>
    </dgm:pt>
    <dgm:pt modelId="{D9FFF3E0-DF4D-4CA1-BC7A-924967332D12}" type="sibTrans" cxnId="{2E68EFED-638C-4BE4-99C4-E1DEB816CBE5}">
      <dgm:prSet/>
      <dgm:spPr/>
      <dgm:t>
        <a:bodyPr/>
        <a:lstStyle/>
        <a:p>
          <a:endParaRPr lang="en-US">
            <a:solidFill>
              <a:schemeClr val="tx1"/>
            </a:solidFill>
          </a:endParaRPr>
        </a:p>
      </dgm:t>
    </dgm:pt>
    <dgm:pt modelId="{CD0FAF14-2B10-42D0-943D-0F0B36AA7CA1}">
      <dgm:prSet phldrT="[Text]"/>
      <dgm:spPr/>
      <dgm:t>
        <a:bodyPr/>
        <a:lstStyle/>
        <a:p>
          <a:r>
            <a:rPr lang="en-GB" b="1">
              <a:solidFill>
                <a:schemeClr val="tx1"/>
              </a:solidFill>
              <a:effectLst/>
              <a:latin typeface="Arial" panose="020B0604020202020204" pitchFamily="34" charset="0"/>
              <a:ea typeface="Arial" panose="020B0604020202020204" pitchFamily="34" charset="0"/>
            </a:rPr>
            <a:t>Waste Handling</a:t>
          </a:r>
          <a:endParaRPr lang="en-US" dirty="0">
            <a:solidFill>
              <a:schemeClr val="tx1"/>
            </a:solidFill>
          </a:endParaRPr>
        </a:p>
      </dgm:t>
    </dgm:pt>
    <dgm:pt modelId="{4FC2158A-BADD-4B90-845F-3B5EE78B6F67}" type="parTrans" cxnId="{ABD20D0E-846D-4E96-A4EE-4BD464E7E8B8}">
      <dgm:prSet/>
      <dgm:spPr/>
      <dgm:t>
        <a:bodyPr/>
        <a:lstStyle/>
        <a:p>
          <a:endParaRPr lang="en-US">
            <a:solidFill>
              <a:schemeClr val="tx1"/>
            </a:solidFill>
          </a:endParaRPr>
        </a:p>
      </dgm:t>
    </dgm:pt>
    <dgm:pt modelId="{F3262AE6-09B1-4C2F-AF6A-9A5334753A2C}" type="sibTrans" cxnId="{ABD20D0E-846D-4E96-A4EE-4BD464E7E8B8}">
      <dgm:prSet/>
      <dgm:spPr/>
      <dgm:t>
        <a:bodyPr/>
        <a:lstStyle/>
        <a:p>
          <a:endParaRPr lang="en-US">
            <a:solidFill>
              <a:schemeClr val="tx1"/>
            </a:solidFill>
          </a:endParaRPr>
        </a:p>
      </dgm:t>
    </dgm:pt>
    <dgm:pt modelId="{D0C586F5-FB35-4C3C-9D95-0A090289C18D}" type="pres">
      <dgm:prSet presAssocID="{BD9391C7-A703-4B35-8209-E39A51B05AB4}" presName="Name0" presStyleCnt="0">
        <dgm:presLayoutVars>
          <dgm:dir/>
          <dgm:resizeHandles val="exact"/>
        </dgm:presLayoutVars>
      </dgm:prSet>
      <dgm:spPr/>
    </dgm:pt>
    <dgm:pt modelId="{6507279D-A7DA-49CF-931F-00B412ABD91E}" type="pres">
      <dgm:prSet presAssocID="{066AD823-D64D-4A6E-9A8B-F0D6E138FF5D}" presName="compNode" presStyleCnt="0"/>
      <dgm:spPr/>
    </dgm:pt>
    <dgm:pt modelId="{A983CED0-0522-4799-B944-F06921261865}" type="pres">
      <dgm:prSet presAssocID="{066AD823-D64D-4A6E-9A8B-F0D6E138FF5D}" presName="pictRect" presStyleLbl="node1" presStyleIdx="0" presStyleCnt="5"/>
      <dgm:spPr>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t="-7000" b="-7000"/>
          </a:stretch>
        </a:blipFill>
      </dgm:spPr>
    </dgm:pt>
    <dgm:pt modelId="{539155C5-5719-465F-BB83-EE9CFA0AC722}" type="pres">
      <dgm:prSet presAssocID="{066AD823-D64D-4A6E-9A8B-F0D6E138FF5D}" presName="textRect" presStyleLbl="revTx" presStyleIdx="0" presStyleCnt="5">
        <dgm:presLayoutVars>
          <dgm:bulletEnabled val="1"/>
        </dgm:presLayoutVars>
      </dgm:prSet>
      <dgm:spPr/>
    </dgm:pt>
    <dgm:pt modelId="{06A6005B-D751-4AA5-973B-187A1AA55196}" type="pres">
      <dgm:prSet presAssocID="{D064302B-4601-4B8D-BCDD-FD479B4DD8E2}" presName="sibTrans" presStyleLbl="sibTrans2D1" presStyleIdx="0" presStyleCnt="0"/>
      <dgm:spPr/>
    </dgm:pt>
    <dgm:pt modelId="{575FCF53-C8C2-40AF-8B52-285222BCCAC6}" type="pres">
      <dgm:prSet presAssocID="{E8A9E5CA-6EC3-4F70-A928-5C3AA419F600}" presName="compNode" presStyleCnt="0"/>
      <dgm:spPr/>
    </dgm:pt>
    <dgm:pt modelId="{68C01464-F8D5-46A4-8BA9-878B5D83DDA8}" type="pres">
      <dgm:prSet presAssocID="{E8A9E5CA-6EC3-4F70-A928-5C3AA419F600}" presName="pictRect" presStyleLbl="node1" presStyleIdx="1" presStyleCnt="5"/>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l="-4000" r="-4000"/>
          </a:stretch>
        </a:blipFill>
      </dgm:spPr>
    </dgm:pt>
    <dgm:pt modelId="{6FB78339-E988-434E-92A0-5902119CA06B}" type="pres">
      <dgm:prSet presAssocID="{E8A9E5CA-6EC3-4F70-A928-5C3AA419F600}" presName="textRect" presStyleLbl="revTx" presStyleIdx="1" presStyleCnt="5">
        <dgm:presLayoutVars>
          <dgm:bulletEnabled val="1"/>
        </dgm:presLayoutVars>
      </dgm:prSet>
      <dgm:spPr/>
    </dgm:pt>
    <dgm:pt modelId="{06F19F12-34F9-492A-BAE4-59568549597E}" type="pres">
      <dgm:prSet presAssocID="{8898D126-3133-4D51-968B-7770A8F2CE7A}" presName="sibTrans" presStyleLbl="sibTrans2D1" presStyleIdx="0" presStyleCnt="0"/>
      <dgm:spPr/>
    </dgm:pt>
    <dgm:pt modelId="{082258BF-BE12-4938-960E-C136B1FC1E54}" type="pres">
      <dgm:prSet presAssocID="{7A421CB0-25DD-42D9-98EB-5AD16B41ECF9}" presName="compNode" presStyleCnt="0"/>
      <dgm:spPr/>
    </dgm:pt>
    <dgm:pt modelId="{602EFF47-0299-411C-A9FB-CA7AEA7A0731}" type="pres">
      <dgm:prSet presAssocID="{7A421CB0-25DD-42D9-98EB-5AD16B41ECF9}" presName="pictRect" presStyleLbl="node1" presStyleIdx="2" presStyleCnt="5"/>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5000" r="-5000"/>
          </a:stretch>
        </a:blipFill>
      </dgm:spPr>
    </dgm:pt>
    <dgm:pt modelId="{C4A2E92C-8DD1-4448-B37C-3C29C2849C2D}" type="pres">
      <dgm:prSet presAssocID="{7A421CB0-25DD-42D9-98EB-5AD16B41ECF9}" presName="textRect" presStyleLbl="revTx" presStyleIdx="2" presStyleCnt="5">
        <dgm:presLayoutVars>
          <dgm:bulletEnabled val="1"/>
        </dgm:presLayoutVars>
      </dgm:prSet>
      <dgm:spPr/>
    </dgm:pt>
    <dgm:pt modelId="{B9EEC8B6-93E1-4ACB-B06D-F327B5F84076}" type="pres">
      <dgm:prSet presAssocID="{30943C48-9F72-4912-9F63-A5E063F021CA}" presName="sibTrans" presStyleLbl="sibTrans2D1" presStyleIdx="0" presStyleCnt="0"/>
      <dgm:spPr/>
    </dgm:pt>
    <dgm:pt modelId="{045F37CA-F9E2-4556-AC8E-992F7D1F676C}" type="pres">
      <dgm:prSet presAssocID="{BA37FCEF-680C-4D6D-B462-7CF54DB21261}" presName="compNode" presStyleCnt="0"/>
      <dgm:spPr/>
    </dgm:pt>
    <dgm:pt modelId="{A5BBA8B5-8FC7-4B3B-9834-D56C2D7DA572}" type="pres">
      <dgm:prSet presAssocID="{BA37FCEF-680C-4D6D-B462-7CF54DB21261}" presName="pictRect" presStyleLbl="node1" presStyleIdx="3" presStyleCnt="5"/>
      <dgm:spPr>
        <a:blipFill rotWithShape="1">
          <a:blip xmlns:r="http://schemas.openxmlformats.org/officeDocument/2006/relationships" r:embed="rId4" cstate="print">
            <a:extLst>
              <a:ext uri="{28A0092B-C50C-407E-A947-70E740481C1C}">
                <a14:useLocalDpi xmlns:a14="http://schemas.microsoft.com/office/drawing/2010/main" val="0"/>
              </a:ext>
            </a:extLst>
          </a:blip>
          <a:srcRect/>
          <a:stretch>
            <a:fillRect l="-19000" r="-19000"/>
          </a:stretch>
        </a:blipFill>
      </dgm:spPr>
    </dgm:pt>
    <dgm:pt modelId="{3C5D4EBB-E370-41AF-90D7-FDE430430B17}" type="pres">
      <dgm:prSet presAssocID="{BA37FCEF-680C-4D6D-B462-7CF54DB21261}" presName="textRect" presStyleLbl="revTx" presStyleIdx="3" presStyleCnt="5">
        <dgm:presLayoutVars>
          <dgm:bulletEnabled val="1"/>
        </dgm:presLayoutVars>
      </dgm:prSet>
      <dgm:spPr/>
    </dgm:pt>
    <dgm:pt modelId="{090CAD80-FB13-4641-AE7B-4B781AD0B1FB}" type="pres">
      <dgm:prSet presAssocID="{D9FFF3E0-DF4D-4CA1-BC7A-924967332D12}" presName="sibTrans" presStyleLbl="sibTrans2D1" presStyleIdx="0" presStyleCnt="0"/>
      <dgm:spPr/>
    </dgm:pt>
    <dgm:pt modelId="{6F3790BA-F777-4641-8D84-4D2066E8B1BF}" type="pres">
      <dgm:prSet presAssocID="{CD0FAF14-2B10-42D0-943D-0F0B36AA7CA1}" presName="compNode" presStyleCnt="0"/>
      <dgm:spPr/>
    </dgm:pt>
    <dgm:pt modelId="{BA0378E5-ADD7-46F8-B1EB-CF5F6D40C13D}" type="pres">
      <dgm:prSet presAssocID="{CD0FAF14-2B10-42D0-943D-0F0B36AA7CA1}" presName="pictRect" presStyleLbl="node1" presStyleIdx="4" presStyleCnt="5"/>
      <dgm:spPr>
        <a:blipFill rotWithShape="1">
          <a:blip xmlns:r="http://schemas.openxmlformats.org/officeDocument/2006/relationships" r:embed="rId5" cstate="print">
            <a:extLst>
              <a:ext uri="{28A0092B-C50C-407E-A947-70E740481C1C}">
                <a14:useLocalDpi xmlns:a14="http://schemas.microsoft.com/office/drawing/2010/main" val="0"/>
              </a:ext>
            </a:extLst>
          </a:blip>
          <a:srcRect/>
          <a:stretch>
            <a:fillRect l="-2000" r="-2000"/>
          </a:stretch>
        </a:blipFill>
      </dgm:spPr>
    </dgm:pt>
    <dgm:pt modelId="{435CB103-D1E2-4ACD-BE77-C24B48C3D239}" type="pres">
      <dgm:prSet presAssocID="{CD0FAF14-2B10-42D0-943D-0F0B36AA7CA1}" presName="textRect" presStyleLbl="revTx" presStyleIdx="4" presStyleCnt="5">
        <dgm:presLayoutVars>
          <dgm:bulletEnabled val="1"/>
        </dgm:presLayoutVars>
      </dgm:prSet>
      <dgm:spPr/>
    </dgm:pt>
  </dgm:ptLst>
  <dgm:cxnLst>
    <dgm:cxn modelId="{ABD20D0E-846D-4E96-A4EE-4BD464E7E8B8}" srcId="{BD9391C7-A703-4B35-8209-E39A51B05AB4}" destId="{CD0FAF14-2B10-42D0-943D-0F0B36AA7CA1}" srcOrd="4" destOrd="0" parTransId="{4FC2158A-BADD-4B90-845F-3B5EE78B6F67}" sibTransId="{F3262AE6-09B1-4C2F-AF6A-9A5334753A2C}"/>
    <dgm:cxn modelId="{63709218-ABD9-4094-A3F0-E51883EDE0A7}" type="presOf" srcId="{30943C48-9F72-4912-9F63-A5E063F021CA}" destId="{B9EEC8B6-93E1-4ACB-B06D-F327B5F84076}" srcOrd="0" destOrd="0" presId="urn:microsoft.com/office/officeart/2005/8/layout/pList1"/>
    <dgm:cxn modelId="{4661853F-09C5-43C7-A7CD-30ED48739DAC}" srcId="{BD9391C7-A703-4B35-8209-E39A51B05AB4}" destId="{E8A9E5CA-6EC3-4F70-A928-5C3AA419F600}" srcOrd="1" destOrd="0" parTransId="{FCE71C9C-96DA-4290-AE61-74CB56D034AE}" sibTransId="{8898D126-3133-4D51-968B-7770A8F2CE7A}"/>
    <dgm:cxn modelId="{3340D246-BCCC-47DA-82F6-5ED74DD322D7}" srcId="{BD9391C7-A703-4B35-8209-E39A51B05AB4}" destId="{066AD823-D64D-4A6E-9A8B-F0D6E138FF5D}" srcOrd="0" destOrd="0" parTransId="{129769B6-C7B2-4CA2-9549-346A8526BBF1}" sibTransId="{D064302B-4601-4B8D-BCDD-FD479B4DD8E2}"/>
    <dgm:cxn modelId="{70774D57-F31A-4A7B-89BB-CAAE33DA3496}" srcId="{BD9391C7-A703-4B35-8209-E39A51B05AB4}" destId="{7A421CB0-25DD-42D9-98EB-5AD16B41ECF9}" srcOrd="2" destOrd="0" parTransId="{D21BF7EA-2C62-4F96-994A-8AD0F8A248F2}" sibTransId="{30943C48-9F72-4912-9F63-A5E063F021CA}"/>
    <dgm:cxn modelId="{6F39BA65-6FD3-47BD-9E12-1F059971529D}" type="presOf" srcId="{BD9391C7-A703-4B35-8209-E39A51B05AB4}" destId="{D0C586F5-FB35-4C3C-9D95-0A090289C18D}" srcOrd="0" destOrd="0" presId="urn:microsoft.com/office/officeart/2005/8/layout/pList1"/>
    <dgm:cxn modelId="{CBDCF369-FF93-4575-AC65-7D048A0B702A}" type="presOf" srcId="{D064302B-4601-4B8D-BCDD-FD479B4DD8E2}" destId="{06A6005B-D751-4AA5-973B-187A1AA55196}" srcOrd="0" destOrd="0" presId="urn:microsoft.com/office/officeart/2005/8/layout/pList1"/>
    <dgm:cxn modelId="{6DE68E6B-4E6B-4F4F-AE22-6ED8FA109A5D}" type="presOf" srcId="{066AD823-D64D-4A6E-9A8B-F0D6E138FF5D}" destId="{539155C5-5719-465F-BB83-EE9CFA0AC722}" srcOrd="0" destOrd="0" presId="urn:microsoft.com/office/officeart/2005/8/layout/pList1"/>
    <dgm:cxn modelId="{43BF6A7A-969C-45BE-8CE2-0BF7ADAE28CE}" type="presOf" srcId="{CD0FAF14-2B10-42D0-943D-0F0B36AA7CA1}" destId="{435CB103-D1E2-4ACD-BE77-C24B48C3D239}" srcOrd="0" destOrd="0" presId="urn:microsoft.com/office/officeart/2005/8/layout/pList1"/>
    <dgm:cxn modelId="{22D36380-4789-48D8-91D1-B78DEE6DC9DC}" type="presOf" srcId="{D9FFF3E0-DF4D-4CA1-BC7A-924967332D12}" destId="{090CAD80-FB13-4641-AE7B-4B781AD0B1FB}" srcOrd="0" destOrd="0" presId="urn:microsoft.com/office/officeart/2005/8/layout/pList1"/>
    <dgm:cxn modelId="{82434FA3-D80A-4667-A4D6-868FAF971964}" type="presOf" srcId="{7A421CB0-25DD-42D9-98EB-5AD16B41ECF9}" destId="{C4A2E92C-8DD1-4448-B37C-3C29C2849C2D}" srcOrd="0" destOrd="0" presId="urn:microsoft.com/office/officeart/2005/8/layout/pList1"/>
    <dgm:cxn modelId="{88116EC3-339E-43B3-8F7F-062599EB0AEB}" type="presOf" srcId="{E8A9E5CA-6EC3-4F70-A928-5C3AA419F600}" destId="{6FB78339-E988-434E-92A0-5902119CA06B}" srcOrd="0" destOrd="0" presId="urn:microsoft.com/office/officeart/2005/8/layout/pList1"/>
    <dgm:cxn modelId="{29F533D8-428B-4F8E-B669-06D37040DF56}" type="presOf" srcId="{BA37FCEF-680C-4D6D-B462-7CF54DB21261}" destId="{3C5D4EBB-E370-41AF-90D7-FDE430430B17}" srcOrd="0" destOrd="0" presId="urn:microsoft.com/office/officeart/2005/8/layout/pList1"/>
    <dgm:cxn modelId="{A5C20ADF-E492-4A75-B9F9-1069948A3CC7}" type="presOf" srcId="{8898D126-3133-4D51-968B-7770A8F2CE7A}" destId="{06F19F12-34F9-492A-BAE4-59568549597E}" srcOrd="0" destOrd="0" presId="urn:microsoft.com/office/officeart/2005/8/layout/pList1"/>
    <dgm:cxn modelId="{2E68EFED-638C-4BE4-99C4-E1DEB816CBE5}" srcId="{BD9391C7-A703-4B35-8209-E39A51B05AB4}" destId="{BA37FCEF-680C-4D6D-B462-7CF54DB21261}" srcOrd="3" destOrd="0" parTransId="{5491056E-2F19-4676-9B5B-EDF86B6729E2}" sibTransId="{D9FFF3E0-DF4D-4CA1-BC7A-924967332D12}"/>
    <dgm:cxn modelId="{851CF575-4BBD-48AC-A6C2-EA45AC809A60}" type="presParOf" srcId="{D0C586F5-FB35-4C3C-9D95-0A090289C18D}" destId="{6507279D-A7DA-49CF-931F-00B412ABD91E}" srcOrd="0" destOrd="0" presId="urn:microsoft.com/office/officeart/2005/8/layout/pList1"/>
    <dgm:cxn modelId="{147AA3D1-10E3-4674-ABAC-7625E98EE618}" type="presParOf" srcId="{6507279D-A7DA-49CF-931F-00B412ABD91E}" destId="{A983CED0-0522-4799-B944-F06921261865}" srcOrd="0" destOrd="0" presId="urn:microsoft.com/office/officeart/2005/8/layout/pList1"/>
    <dgm:cxn modelId="{3F4EDA9D-374E-4B46-B688-BCC5B22D5F5D}" type="presParOf" srcId="{6507279D-A7DA-49CF-931F-00B412ABD91E}" destId="{539155C5-5719-465F-BB83-EE9CFA0AC722}" srcOrd="1" destOrd="0" presId="urn:microsoft.com/office/officeart/2005/8/layout/pList1"/>
    <dgm:cxn modelId="{3567B6DD-C0BA-42CD-92B8-C1E6AA073EE2}" type="presParOf" srcId="{D0C586F5-FB35-4C3C-9D95-0A090289C18D}" destId="{06A6005B-D751-4AA5-973B-187A1AA55196}" srcOrd="1" destOrd="0" presId="urn:microsoft.com/office/officeart/2005/8/layout/pList1"/>
    <dgm:cxn modelId="{69C32BDC-FC70-4DDD-9508-37A33DC3F3D2}" type="presParOf" srcId="{D0C586F5-FB35-4C3C-9D95-0A090289C18D}" destId="{575FCF53-C8C2-40AF-8B52-285222BCCAC6}" srcOrd="2" destOrd="0" presId="urn:microsoft.com/office/officeart/2005/8/layout/pList1"/>
    <dgm:cxn modelId="{E815FB2F-B188-4D14-95F3-8B449B1C143F}" type="presParOf" srcId="{575FCF53-C8C2-40AF-8B52-285222BCCAC6}" destId="{68C01464-F8D5-46A4-8BA9-878B5D83DDA8}" srcOrd="0" destOrd="0" presId="urn:microsoft.com/office/officeart/2005/8/layout/pList1"/>
    <dgm:cxn modelId="{AA489FF1-DA05-41E3-9328-0F9BD875196B}" type="presParOf" srcId="{575FCF53-C8C2-40AF-8B52-285222BCCAC6}" destId="{6FB78339-E988-434E-92A0-5902119CA06B}" srcOrd="1" destOrd="0" presId="urn:microsoft.com/office/officeart/2005/8/layout/pList1"/>
    <dgm:cxn modelId="{6C5C0BEC-7CC9-4221-B37A-02055DE2E4BD}" type="presParOf" srcId="{D0C586F5-FB35-4C3C-9D95-0A090289C18D}" destId="{06F19F12-34F9-492A-BAE4-59568549597E}" srcOrd="3" destOrd="0" presId="urn:microsoft.com/office/officeart/2005/8/layout/pList1"/>
    <dgm:cxn modelId="{F5C9FAA1-DE67-4B83-B1E5-CF3D4C548DA6}" type="presParOf" srcId="{D0C586F5-FB35-4C3C-9D95-0A090289C18D}" destId="{082258BF-BE12-4938-960E-C136B1FC1E54}" srcOrd="4" destOrd="0" presId="urn:microsoft.com/office/officeart/2005/8/layout/pList1"/>
    <dgm:cxn modelId="{85E703F0-1F45-4C96-A053-F6F6082F6FDA}" type="presParOf" srcId="{082258BF-BE12-4938-960E-C136B1FC1E54}" destId="{602EFF47-0299-411C-A9FB-CA7AEA7A0731}" srcOrd="0" destOrd="0" presId="urn:microsoft.com/office/officeart/2005/8/layout/pList1"/>
    <dgm:cxn modelId="{1A0F73F0-5024-4EC3-8706-AAF08DEF447A}" type="presParOf" srcId="{082258BF-BE12-4938-960E-C136B1FC1E54}" destId="{C4A2E92C-8DD1-4448-B37C-3C29C2849C2D}" srcOrd="1" destOrd="0" presId="urn:microsoft.com/office/officeart/2005/8/layout/pList1"/>
    <dgm:cxn modelId="{1EDBC52D-DE83-4501-9E5E-841B50DAF46C}" type="presParOf" srcId="{D0C586F5-FB35-4C3C-9D95-0A090289C18D}" destId="{B9EEC8B6-93E1-4ACB-B06D-F327B5F84076}" srcOrd="5" destOrd="0" presId="urn:microsoft.com/office/officeart/2005/8/layout/pList1"/>
    <dgm:cxn modelId="{8FE345FC-2339-48A6-893B-DFD1BAE6EDBC}" type="presParOf" srcId="{D0C586F5-FB35-4C3C-9D95-0A090289C18D}" destId="{045F37CA-F9E2-4556-AC8E-992F7D1F676C}" srcOrd="6" destOrd="0" presId="urn:microsoft.com/office/officeart/2005/8/layout/pList1"/>
    <dgm:cxn modelId="{0E817E4D-02FB-43AE-A847-CCED3C485A88}" type="presParOf" srcId="{045F37CA-F9E2-4556-AC8E-992F7D1F676C}" destId="{A5BBA8B5-8FC7-4B3B-9834-D56C2D7DA572}" srcOrd="0" destOrd="0" presId="urn:microsoft.com/office/officeart/2005/8/layout/pList1"/>
    <dgm:cxn modelId="{65C95B11-C422-4EC9-BA9D-B692F71D1DF7}" type="presParOf" srcId="{045F37CA-F9E2-4556-AC8E-992F7D1F676C}" destId="{3C5D4EBB-E370-41AF-90D7-FDE430430B17}" srcOrd="1" destOrd="0" presId="urn:microsoft.com/office/officeart/2005/8/layout/pList1"/>
    <dgm:cxn modelId="{8A880985-C87F-4064-ACD7-7C090520868E}" type="presParOf" srcId="{D0C586F5-FB35-4C3C-9D95-0A090289C18D}" destId="{090CAD80-FB13-4641-AE7B-4B781AD0B1FB}" srcOrd="7" destOrd="0" presId="urn:microsoft.com/office/officeart/2005/8/layout/pList1"/>
    <dgm:cxn modelId="{B3EECD2A-1139-476D-B655-6BE0BA5D7DE8}" type="presParOf" srcId="{D0C586F5-FB35-4C3C-9D95-0A090289C18D}" destId="{6F3790BA-F777-4641-8D84-4D2066E8B1BF}" srcOrd="8" destOrd="0" presId="urn:microsoft.com/office/officeart/2005/8/layout/pList1"/>
    <dgm:cxn modelId="{874D934E-5F96-4477-8F8A-14A50FACC202}" type="presParOf" srcId="{6F3790BA-F777-4641-8D84-4D2066E8B1BF}" destId="{BA0378E5-ADD7-46F8-B1EB-CF5F6D40C13D}" srcOrd="0" destOrd="0" presId="urn:microsoft.com/office/officeart/2005/8/layout/pList1"/>
    <dgm:cxn modelId="{918B8E31-DC73-4BF3-941C-022BEC3F8675}" type="presParOf" srcId="{6F3790BA-F777-4641-8D84-4D2066E8B1BF}" destId="{435CB103-D1E2-4ACD-BE77-C24B48C3D239}"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352BBA-1CE1-4817-8A28-B73F39621C94}"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US"/>
        </a:p>
      </dgm:t>
    </dgm:pt>
    <dgm:pt modelId="{434C1DCB-DDCB-472C-A05A-8FF7C512536D}">
      <dgm:prSet phldrT="[Text]"/>
      <dgm:spPr/>
      <dgm:t>
        <a:bodyPr/>
        <a:lstStyle/>
        <a:p>
          <a:r>
            <a:rPr lang="en-US" b="0" i="0">
              <a:effectLst/>
              <a:latin typeface="Arial" panose="020B0604020202020204" pitchFamily="34" charset="0"/>
              <a:cs typeface="Arial" panose="020B0604020202020204" pitchFamily="34" charset="0"/>
            </a:rPr>
            <a:t>Fresh Air</a:t>
          </a:r>
          <a:endParaRPr lang="en-US" dirty="0"/>
        </a:p>
      </dgm:t>
    </dgm:pt>
    <dgm:pt modelId="{28B26994-239A-430C-8AF4-10475B7C3AF7}" type="parTrans" cxnId="{3A75A3F0-5E47-46AC-BFC9-9355D294465B}">
      <dgm:prSet/>
      <dgm:spPr/>
      <dgm:t>
        <a:bodyPr/>
        <a:lstStyle/>
        <a:p>
          <a:endParaRPr lang="en-US"/>
        </a:p>
      </dgm:t>
    </dgm:pt>
    <dgm:pt modelId="{AF13EE77-4055-4E90-BF3A-2AFCBF2D99C7}" type="sibTrans" cxnId="{3A75A3F0-5E47-46AC-BFC9-9355D294465B}">
      <dgm:prSet/>
      <dgm:spPr/>
      <dgm:t>
        <a:bodyPr/>
        <a:lstStyle/>
        <a:p>
          <a:endParaRPr lang="en-US"/>
        </a:p>
      </dgm:t>
    </dgm:pt>
    <dgm:pt modelId="{7F19026C-CCEE-4D7A-B79E-C84B1DAC9B49}">
      <dgm:prSet/>
      <dgm:spPr/>
      <dgm:t>
        <a:bodyPr/>
        <a:lstStyle/>
        <a:p>
          <a:r>
            <a:rPr lang="en-US" b="0" i="0">
              <a:effectLst/>
              <a:latin typeface="Arial" panose="020B0604020202020204" pitchFamily="34" charset="0"/>
              <a:cs typeface="Arial" panose="020B0604020202020204" pitchFamily="34" charset="0"/>
            </a:rPr>
            <a:t>Guest Respect</a:t>
          </a:r>
          <a:endParaRPr lang="en-US" b="0" i="0" dirty="0">
            <a:effectLst/>
            <a:latin typeface="Arial" panose="020B0604020202020204" pitchFamily="34" charset="0"/>
            <a:cs typeface="Arial" panose="020B0604020202020204" pitchFamily="34" charset="0"/>
          </a:endParaRPr>
        </a:p>
      </dgm:t>
    </dgm:pt>
    <dgm:pt modelId="{92F2FA08-2906-44DA-AFA7-4C0753A236A0}" type="parTrans" cxnId="{305FB403-4005-4720-84CB-5243C7C07339}">
      <dgm:prSet/>
      <dgm:spPr/>
      <dgm:t>
        <a:bodyPr/>
        <a:lstStyle/>
        <a:p>
          <a:endParaRPr lang="en-US"/>
        </a:p>
      </dgm:t>
    </dgm:pt>
    <dgm:pt modelId="{D8D8B1C9-2BDF-4AEC-B2A0-52AD1584D76A}" type="sibTrans" cxnId="{305FB403-4005-4720-84CB-5243C7C07339}">
      <dgm:prSet/>
      <dgm:spPr/>
      <dgm:t>
        <a:bodyPr/>
        <a:lstStyle/>
        <a:p>
          <a:endParaRPr lang="en-US"/>
        </a:p>
      </dgm:t>
    </dgm:pt>
    <dgm:pt modelId="{65A852BC-05B7-4C98-A78D-7D1367CE7DBD}">
      <dgm:prSet/>
      <dgm:spPr/>
      <dgm:t>
        <a:bodyPr/>
        <a:lstStyle/>
        <a:p>
          <a:r>
            <a:rPr lang="en-US" b="0" i="0">
              <a:effectLst/>
              <a:latin typeface="Arial" panose="020B0604020202020204" pitchFamily="34" charset="0"/>
              <a:cs typeface="Arial" panose="020B0604020202020204" pitchFamily="34" charset="0"/>
            </a:rPr>
            <a:t>High-to-Low Cleaning</a:t>
          </a:r>
          <a:endParaRPr lang="en-US" b="0" i="0" dirty="0">
            <a:effectLst/>
            <a:latin typeface="Arial" panose="020B0604020202020204" pitchFamily="34" charset="0"/>
            <a:cs typeface="Arial" panose="020B0604020202020204" pitchFamily="34" charset="0"/>
          </a:endParaRPr>
        </a:p>
      </dgm:t>
    </dgm:pt>
    <dgm:pt modelId="{D22CCDF8-FFB3-4100-AFD3-3C470479D87A}" type="parTrans" cxnId="{CC4C3E60-5DA4-43C8-ADA5-15E9C1F0D0D7}">
      <dgm:prSet/>
      <dgm:spPr/>
      <dgm:t>
        <a:bodyPr/>
        <a:lstStyle/>
        <a:p>
          <a:endParaRPr lang="en-US"/>
        </a:p>
      </dgm:t>
    </dgm:pt>
    <dgm:pt modelId="{FCA0AFE2-969A-48DC-B979-A8D843272A8E}" type="sibTrans" cxnId="{CC4C3E60-5DA4-43C8-ADA5-15E9C1F0D0D7}">
      <dgm:prSet/>
      <dgm:spPr/>
      <dgm:t>
        <a:bodyPr/>
        <a:lstStyle/>
        <a:p>
          <a:endParaRPr lang="en-US"/>
        </a:p>
      </dgm:t>
    </dgm:pt>
    <dgm:pt modelId="{A74F6D5E-4BBA-4557-97AA-DBA1A933AFDF}">
      <dgm:prSet/>
      <dgm:spPr/>
      <dgm:t>
        <a:bodyPr/>
        <a:lstStyle/>
        <a:p>
          <a:r>
            <a:rPr lang="en-US" b="0" i="0">
              <a:effectLst/>
              <a:latin typeface="Arial" panose="020B0604020202020204" pitchFamily="34" charset="0"/>
              <a:cs typeface="Arial" panose="020B0604020202020204" pitchFamily="34" charset="0"/>
            </a:rPr>
            <a:t>Bathroom Hygiene</a:t>
          </a:r>
          <a:endParaRPr lang="en-US" b="0" i="0" dirty="0">
            <a:effectLst/>
            <a:latin typeface="Arial" panose="020B0604020202020204" pitchFamily="34" charset="0"/>
            <a:cs typeface="Arial" panose="020B0604020202020204" pitchFamily="34" charset="0"/>
          </a:endParaRPr>
        </a:p>
      </dgm:t>
    </dgm:pt>
    <dgm:pt modelId="{6D59256C-CC77-49A9-BF39-14C7FADAF38B}" type="parTrans" cxnId="{2482864C-9F7D-40D1-8CEA-66423CE33672}">
      <dgm:prSet/>
      <dgm:spPr/>
      <dgm:t>
        <a:bodyPr/>
        <a:lstStyle/>
        <a:p>
          <a:endParaRPr lang="en-US"/>
        </a:p>
      </dgm:t>
    </dgm:pt>
    <dgm:pt modelId="{788A948C-E2EB-4C89-99A7-9B6FD5D1A77F}" type="sibTrans" cxnId="{2482864C-9F7D-40D1-8CEA-66423CE33672}">
      <dgm:prSet/>
      <dgm:spPr/>
      <dgm:t>
        <a:bodyPr/>
        <a:lstStyle/>
        <a:p>
          <a:endParaRPr lang="en-US"/>
        </a:p>
      </dgm:t>
    </dgm:pt>
    <dgm:pt modelId="{6E08DF7C-CC19-4AFD-BA32-4F7F5234FF77}">
      <dgm:prSet/>
      <dgm:spPr/>
      <dgm:t>
        <a:bodyPr/>
        <a:lstStyle/>
        <a:p>
          <a:r>
            <a:rPr lang="en-US" b="0" i="0">
              <a:effectLst/>
              <a:latin typeface="Arial" panose="020B0604020202020204" pitchFamily="34" charset="0"/>
              <a:cs typeface="Arial" panose="020B0604020202020204" pitchFamily="34" charset="0"/>
            </a:rPr>
            <a:t>Floor </a:t>
          </a:r>
          <a:r>
            <a:rPr lang="en-US">
              <a:latin typeface="Arial" panose="020B0604020202020204" pitchFamily="34" charset="0"/>
              <a:cs typeface="Arial" panose="020B0604020202020204" pitchFamily="34" charset="0"/>
            </a:rPr>
            <a:t>Care (Mourby, 2017)</a:t>
          </a:r>
          <a:endParaRPr lang="en-US" b="0" i="0" dirty="0">
            <a:effectLst/>
            <a:latin typeface="Arial" panose="020B0604020202020204" pitchFamily="34" charset="0"/>
            <a:cs typeface="Arial" panose="020B0604020202020204" pitchFamily="34" charset="0"/>
          </a:endParaRPr>
        </a:p>
      </dgm:t>
    </dgm:pt>
    <dgm:pt modelId="{92E784D2-FBD3-4F4F-9D69-A23DCA9E1B41}" type="parTrans" cxnId="{AFB69F87-D054-4143-97A6-8B95456A76D3}">
      <dgm:prSet/>
      <dgm:spPr/>
      <dgm:t>
        <a:bodyPr/>
        <a:lstStyle/>
        <a:p>
          <a:endParaRPr lang="en-US"/>
        </a:p>
      </dgm:t>
    </dgm:pt>
    <dgm:pt modelId="{7B3054D7-3012-495B-9EA2-8F00C7337122}" type="sibTrans" cxnId="{AFB69F87-D054-4143-97A6-8B95456A76D3}">
      <dgm:prSet/>
      <dgm:spPr/>
      <dgm:t>
        <a:bodyPr/>
        <a:lstStyle/>
        <a:p>
          <a:endParaRPr lang="en-US"/>
        </a:p>
      </dgm:t>
    </dgm:pt>
    <dgm:pt modelId="{7DED53C8-EBEB-4B5E-A91F-AE7EED47AD0A}">
      <dgm:prSet/>
      <dgm:spPr/>
      <dgm:t>
        <a:bodyPr/>
        <a:lstStyle/>
        <a:p>
          <a:r>
            <a:rPr lang="en-US" b="0" i="0">
              <a:effectLst/>
              <a:latin typeface="Arial" panose="020B0604020202020204" pitchFamily="34" charset="0"/>
              <a:cs typeface="Arial" panose="020B0604020202020204" pitchFamily="34" charset="0"/>
            </a:rPr>
            <a:t>Strip and Remake Beds</a:t>
          </a:r>
          <a:endParaRPr lang="en-US" b="0" i="0" dirty="0">
            <a:effectLst/>
            <a:latin typeface="Arial" panose="020B0604020202020204" pitchFamily="34" charset="0"/>
            <a:cs typeface="Arial" panose="020B0604020202020204" pitchFamily="34" charset="0"/>
          </a:endParaRPr>
        </a:p>
      </dgm:t>
    </dgm:pt>
    <dgm:pt modelId="{9FC97F85-AA8A-4CDD-9AE0-97AC53B0BD4C}" type="parTrans" cxnId="{9C922DC9-C83F-44DA-81AF-E026BD9D3474}">
      <dgm:prSet/>
      <dgm:spPr/>
      <dgm:t>
        <a:bodyPr/>
        <a:lstStyle/>
        <a:p>
          <a:endParaRPr lang="en-US"/>
        </a:p>
      </dgm:t>
    </dgm:pt>
    <dgm:pt modelId="{CCBD8EDA-F922-4DCE-BBA6-150F4F9D438B}" type="sibTrans" cxnId="{9C922DC9-C83F-44DA-81AF-E026BD9D3474}">
      <dgm:prSet/>
      <dgm:spPr/>
      <dgm:t>
        <a:bodyPr/>
        <a:lstStyle/>
        <a:p>
          <a:endParaRPr lang="en-US"/>
        </a:p>
      </dgm:t>
    </dgm:pt>
    <dgm:pt modelId="{2E7EBCF5-124E-4D78-BC94-F182C2B82460}">
      <dgm:prSet/>
      <dgm:spPr/>
      <dgm:t>
        <a:bodyPr/>
        <a:lstStyle/>
        <a:p>
          <a:r>
            <a:rPr lang="en-US" b="0" i="0">
              <a:effectLst/>
              <a:latin typeface="Arial" panose="020B0604020202020204" pitchFamily="34" charset="0"/>
              <a:cs typeface="Arial" panose="020B0604020202020204" pitchFamily="34" charset="0"/>
            </a:rPr>
            <a:t>Refill Amenities</a:t>
          </a:r>
          <a:endParaRPr lang="en-US" b="0" i="0" dirty="0">
            <a:effectLst/>
            <a:latin typeface="Arial" panose="020B0604020202020204" pitchFamily="34" charset="0"/>
            <a:cs typeface="Arial" panose="020B0604020202020204" pitchFamily="34" charset="0"/>
          </a:endParaRPr>
        </a:p>
      </dgm:t>
    </dgm:pt>
    <dgm:pt modelId="{5AE85219-21F6-4DD0-82B3-FEC7A89E5176}" type="parTrans" cxnId="{1E3D9F3A-B80E-4591-9E1C-97B7934EF79B}">
      <dgm:prSet/>
      <dgm:spPr/>
      <dgm:t>
        <a:bodyPr/>
        <a:lstStyle/>
        <a:p>
          <a:endParaRPr lang="en-US"/>
        </a:p>
      </dgm:t>
    </dgm:pt>
    <dgm:pt modelId="{EBD9F3E0-DC03-4FB7-9B45-B4B4FFF53ACA}" type="sibTrans" cxnId="{1E3D9F3A-B80E-4591-9E1C-97B7934EF79B}">
      <dgm:prSet/>
      <dgm:spPr/>
      <dgm:t>
        <a:bodyPr/>
        <a:lstStyle/>
        <a:p>
          <a:endParaRPr lang="en-US"/>
        </a:p>
      </dgm:t>
    </dgm:pt>
    <dgm:pt modelId="{0BB72F34-984F-4186-9535-A65A291D26AB}">
      <dgm:prSet/>
      <dgm:spPr/>
      <dgm:t>
        <a:bodyPr/>
        <a:lstStyle/>
        <a:p>
          <a:r>
            <a:rPr lang="en-US" b="0" i="0">
              <a:effectLst/>
              <a:latin typeface="Arial" panose="020B0604020202020204" pitchFamily="34" charset="0"/>
              <a:cs typeface="Arial" panose="020B0604020202020204" pitchFamily="34" charset="0"/>
            </a:rPr>
            <a:t>Handwashing</a:t>
          </a:r>
          <a:endParaRPr lang="en-US" b="0" i="0" dirty="0">
            <a:effectLst/>
            <a:latin typeface="Arial" panose="020B0604020202020204" pitchFamily="34" charset="0"/>
            <a:cs typeface="Arial" panose="020B0604020202020204" pitchFamily="34" charset="0"/>
          </a:endParaRPr>
        </a:p>
      </dgm:t>
    </dgm:pt>
    <dgm:pt modelId="{296288ED-F166-42C9-A087-39E673AA6B7F}" type="parTrans" cxnId="{2C71C482-E570-411B-B0DC-409287025C7E}">
      <dgm:prSet/>
      <dgm:spPr/>
      <dgm:t>
        <a:bodyPr/>
        <a:lstStyle/>
        <a:p>
          <a:endParaRPr lang="en-US"/>
        </a:p>
      </dgm:t>
    </dgm:pt>
    <dgm:pt modelId="{9068562A-2503-45EC-9972-757120E13496}" type="sibTrans" cxnId="{2C71C482-E570-411B-B0DC-409287025C7E}">
      <dgm:prSet/>
      <dgm:spPr/>
      <dgm:t>
        <a:bodyPr/>
        <a:lstStyle/>
        <a:p>
          <a:endParaRPr lang="en-US"/>
        </a:p>
      </dgm:t>
    </dgm:pt>
    <dgm:pt modelId="{B409A304-C31C-44FA-9572-C8DE796650A7}" type="pres">
      <dgm:prSet presAssocID="{39352BBA-1CE1-4817-8A28-B73F39621C94}" presName="linear" presStyleCnt="0">
        <dgm:presLayoutVars>
          <dgm:dir/>
          <dgm:animLvl val="lvl"/>
          <dgm:resizeHandles val="exact"/>
        </dgm:presLayoutVars>
      </dgm:prSet>
      <dgm:spPr/>
    </dgm:pt>
    <dgm:pt modelId="{DD7C717B-8CA3-43B9-AD3E-830F2DA1C7C6}" type="pres">
      <dgm:prSet presAssocID="{434C1DCB-DDCB-472C-A05A-8FF7C512536D}" presName="parentLin" presStyleCnt="0"/>
      <dgm:spPr/>
    </dgm:pt>
    <dgm:pt modelId="{30434AFE-1717-400A-B1CE-6B8EE1E1D110}" type="pres">
      <dgm:prSet presAssocID="{434C1DCB-DDCB-472C-A05A-8FF7C512536D}" presName="parentLeftMargin" presStyleLbl="node1" presStyleIdx="0" presStyleCnt="8"/>
      <dgm:spPr/>
    </dgm:pt>
    <dgm:pt modelId="{D94F48F1-CB6A-45E2-AC55-FCB3907AD06E}" type="pres">
      <dgm:prSet presAssocID="{434C1DCB-DDCB-472C-A05A-8FF7C512536D}" presName="parentText" presStyleLbl="node1" presStyleIdx="0" presStyleCnt="8">
        <dgm:presLayoutVars>
          <dgm:chMax val="0"/>
          <dgm:bulletEnabled val="1"/>
        </dgm:presLayoutVars>
      </dgm:prSet>
      <dgm:spPr/>
    </dgm:pt>
    <dgm:pt modelId="{A2487685-5EEA-4923-AAB8-B07C0D6D1187}" type="pres">
      <dgm:prSet presAssocID="{434C1DCB-DDCB-472C-A05A-8FF7C512536D}" presName="negativeSpace" presStyleCnt="0"/>
      <dgm:spPr/>
    </dgm:pt>
    <dgm:pt modelId="{A3454CEE-F5F7-497B-B4A3-5DDF78C47120}" type="pres">
      <dgm:prSet presAssocID="{434C1DCB-DDCB-472C-A05A-8FF7C512536D}" presName="childText" presStyleLbl="conFgAcc1" presStyleIdx="0" presStyleCnt="8">
        <dgm:presLayoutVars>
          <dgm:bulletEnabled val="1"/>
        </dgm:presLayoutVars>
      </dgm:prSet>
      <dgm:spPr/>
    </dgm:pt>
    <dgm:pt modelId="{1138E032-43CD-4ABB-860D-E94C81E0D8A8}" type="pres">
      <dgm:prSet presAssocID="{AF13EE77-4055-4E90-BF3A-2AFCBF2D99C7}" presName="spaceBetweenRectangles" presStyleCnt="0"/>
      <dgm:spPr/>
    </dgm:pt>
    <dgm:pt modelId="{D0A73A99-C15D-403C-98D3-91032FE9995F}" type="pres">
      <dgm:prSet presAssocID="{7F19026C-CCEE-4D7A-B79E-C84B1DAC9B49}" presName="parentLin" presStyleCnt="0"/>
      <dgm:spPr/>
    </dgm:pt>
    <dgm:pt modelId="{F5105777-2FA4-46E9-B9F0-1AAE9BAD32E2}" type="pres">
      <dgm:prSet presAssocID="{7F19026C-CCEE-4D7A-B79E-C84B1DAC9B49}" presName="parentLeftMargin" presStyleLbl="node1" presStyleIdx="0" presStyleCnt="8"/>
      <dgm:spPr/>
    </dgm:pt>
    <dgm:pt modelId="{EA11D466-BCAE-4293-91F7-1D857FA16947}" type="pres">
      <dgm:prSet presAssocID="{7F19026C-CCEE-4D7A-B79E-C84B1DAC9B49}" presName="parentText" presStyleLbl="node1" presStyleIdx="1" presStyleCnt="8">
        <dgm:presLayoutVars>
          <dgm:chMax val="0"/>
          <dgm:bulletEnabled val="1"/>
        </dgm:presLayoutVars>
      </dgm:prSet>
      <dgm:spPr/>
    </dgm:pt>
    <dgm:pt modelId="{65748F23-58B4-4C8C-B559-271606840886}" type="pres">
      <dgm:prSet presAssocID="{7F19026C-CCEE-4D7A-B79E-C84B1DAC9B49}" presName="negativeSpace" presStyleCnt="0"/>
      <dgm:spPr/>
    </dgm:pt>
    <dgm:pt modelId="{B1D0B812-96EB-4090-94EA-8464CC81B04E}" type="pres">
      <dgm:prSet presAssocID="{7F19026C-CCEE-4D7A-B79E-C84B1DAC9B49}" presName="childText" presStyleLbl="conFgAcc1" presStyleIdx="1" presStyleCnt="8">
        <dgm:presLayoutVars>
          <dgm:bulletEnabled val="1"/>
        </dgm:presLayoutVars>
      </dgm:prSet>
      <dgm:spPr/>
    </dgm:pt>
    <dgm:pt modelId="{42E902B2-DB1D-46E6-81D2-A84CC46A81F5}" type="pres">
      <dgm:prSet presAssocID="{D8D8B1C9-2BDF-4AEC-B2A0-52AD1584D76A}" presName="spaceBetweenRectangles" presStyleCnt="0"/>
      <dgm:spPr/>
    </dgm:pt>
    <dgm:pt modelId="{E50E1F7E-3FD7-414F-AA95-61A9168457B7}" type="pres">
      <dgm:prSet presAssocID="{65A852BC-05B7-4C98-A78D-7D1367CE7DBD}" presName="parentLin" presStyleCnt="0"/>
      <dgm:spPr/>
    </dgm:pt>
    <dgm:pt modelId="{FB765BA0-39E8-4815-9334-541D0ABAA5E6}" type="pres">
      <dgm:prSet presAssocID="{65A852BC-05B7-4C98-A78D-7D1367CE7DBD}" presName="parentLeftMargin" presStyleLbl="node1" presStyleIdx="1" presStyleCnt="8"/>
      <dgm:spPr/>
    </dgm:pt>
    <dgm:pt modelId="{4231E51A-FB88-4D3C-8387-E97FAC528E9A}" type="pres">
      <dgm:prSet presAssocID="{65A852BC-05B7-4C98-A78D-7D1367CE7DBD}" presName="parentText" presStyleLbl="node1" presStyleIdx="2" presStyleCnt="8">
        <dgm:presLayoutVars>
          <dgm:chMax val="0"/>
          <dgm:bulletEnabled val="1"/>
        </dgm:presLayoutVars>
      </dgm:prSet>
      <dgm:spPr/>
    </dgm:pt>
    <dgm:pt modelId="{13755C97-55D1-44DA-8D13-AF099F481A33}" type="pres">
      <dgm:prSet presAssocID="{65A852BC-05B7-4C98-A78D-7D1367CE7DBD}" presName="negativeSpace" presStyleCnt="0"/>
      <dgm:spPr/>
    </dgm:pt>
    <dgm:pt modelId="{EE06C33F-F206-429D-B567-CBD74B5A18E8}" type="pres">
      <dgm:prSet presAssocID="{65A852BC-05B7-4C98-A78D-7D1367CE7DBD}" presName="childText" presStyleLbl="conFgAcc1" presStyleIdx="2" presStyleCnt="8">
        <dgm:presLayoutVars>
          <dgm:bulletEnabled val="1"/>
        </dgm:presLayoutVars>
      </dgm:prSet>
      <dgm:spPr/>
    </dgm:pt>
    <dgm:pt modelId="{194DB28F-F26D-4E5E-AEE1-DD54B82ED953}" type="pres">
      <dgm:prSet presAssocID="{FCA0AFE2-969A-48DC-B979-A8D843272A8E}" presName="spaceBetweenRectangles" presStyleCnt="0"/>
      <dgm:spPr/>
    </dgm:pt>
    <dgm:pt modelId="{6F08A807-20B6-429F-B671-57B54CB9D7FC}" type="pres">
      <dgm:prSet presAssocID="{A74F6D5E-4BBA-4557-97AA-DBA1A933AFDF}" presName="parentLin" presStyleCnt="0"/>
      <dgm:spPr/>
    </dgm:pt>
    <dgm:pt modelId="{94E15655-01C7-43D3-A72C-7755CBC98126}" type="pres">
      <dgm:prSet presAssocID="{A74F6D5E-4BBA-4557-97AA-DBA1A933AFDF}" presName="parentLeftMargin" presStyleLbl="node1" presStyleIdx="2" presStyleCnt="8"/>
      <dgm:spPr/>
    </dgm:pt>
    <dgm:pt modelId="{C02F09CD-CF2A-47E0-83D1-9643FB04B59E}" type="pres">
      <dgm:prSet presAssocID="{A74F6D5E-4BBA-4557-97AA-DBA1A933AFDF}" presName="parentText" presStyleLbl="node1" presStyleIdx="3" presStyleCnt="8">
        <dgm:presLayoutVars>
          <dgm:chMax val="0"/>
          <dgm:bulletEnabled val="1"/>
        </dgm:presLayoutVars>
      </dgm:prSet>
      <dgm:spPr/>
    </dgm:pt>
    <dgm:pt modelId="{ADFF3269-63B5-4662-A175-EEFA1FDD2847}" type="pres">
      <dgm:prSet presAssocID="{A74F6D5E-4BBA-4557-97AA-DBA1A933AFDF}" presName="negativeSpace" presStyleCnt="0"/>
      <dgm:spPr/>
    </dgm:pt>
    <dgm:pt modelId="{B1F13C8E-7327-4318-9BE5-EAA7C23C1F15}" type="pres">
      <dgm:prSet presAssocID="{A74F6D5E-4BBA-4557-97AA-DBA1A933AFDF}" presName="childText" presStyleLbl="conFgAcc1" presStyleIdx="3" presStyleCnt="8">
        <dgm:presLayoutVars>
          <dgm:bulletEnabled val="1"/>
        </dgm:presLayoutVars>
      </dgm:prSet>
      <dgm:spPr/>
    </dgm:pt>
    <dgm:pt modelId="{B4053F6C-BB78-452A-9814-226EB8E4A488}" type="pres">
      <dgm:prSet presAssocID="{788A948C-E2EB-4C89-99A7-9B6FD5D1A77F}" presName="spaceBetweenRectangles" presStyleCnt="0"/>
      <dgm:spPr/>
    </dgm:pt>
    <dgm:pt modelId="{3706E190-F419-47E3-B80C-1C53354A9F09}" type="pres">
      <dgm:prSet presAssocID="{6E08DF7C-CC19-4AFD-BA32-4F7F5234FF77}" presName="parentLin" presStyleCnt="0"/>
      <dgm:spPr/>
    </dgm:pt>
    <dgm:pt modelId="{E57E56AC-8D7D-444B-BE85-44DE5CB6B496}" type="pres">
      <dgm:prSet presAssocID="{6E08DF7C-CC19-4AFD-BA32-4F7F5234FF77}" presName="parentLeftMargin" presStyleLbl="node1" presStyleIdx="3" presStyleCnt="8"/>
      <dgm:spPr/>
    </dgm:pt>
    <dgm:pt modelId="{24A67C7F-F934-42B7-B099-B2E909E8CAB3}" type="pres">
      <dgm:prSet presAssocID="{6E08DF7C-CC19-4AFD-BA32-4F7F5234FF77}" presName="parentText" presStyleLbl="node1" presStyleIdx="4" presStyleCnt="8">
        <dgm:presLayoutVars>
          <dgm:chMax val="0"/>
          <dgm:bulletEnabled val="1"/>
        </dgm:presLayoutVars>
      </dgm:prSet>
      <dgm:spPr/>
    </dgm:pt>
    <dgm:pt modelId="{75013833-55F7-4C28-B787-802BCE853785}" type="pres">
      <dgm:prSet presAssocID="{6E08DF7C-CC19-4AFD-BA32-4F7F5234FF77}" presName="negativeSpace" presStyleCnt="0"/>
      <dgm:spPr/>
    </dgm:pt>
    <dgm:pt modelId="{629453C6-E124-40FB-BD78-63B888EF8046}" type="pres">
      <dgm:prSet presAssocID="{6E08DF7C-CC19-4AFD-BA32-4F7F5234FF77}" presName="childText" presStyleLbl="conFgAcc1" presStyleIdx="4" presStyleCnt="8">
        <dgm:presLayoutVars>
          <dgm:bulletEnabled val="1"/>
        </dgm:presLayoutVars>
      </dgm:prSet>
      <dgm:spPr/>
    </dgm:pt>
    <dgm:pt modelId="{E7E70826-053D-4F49-A8FF-E1AE1D2DE782}" type="pres">
      <dgm:prSet presAssocID="{7B3054D7-3012-495B-9EA2-8F00C7337122}" presName="spaceBetweenRectangles" presStyleCnt="0"/>
      <dgm:spPr/>
    </dgm:pt>
    <dgm:pt modelId="{6BCAF54C-711F-401C-BEBF-F45977A7736D}" type="pres">
      <dgm:prSet presAssocID="{7DED53C8-EBEB-4B5E-A91F-AE7EED47AD0A}" presName="parentLin" presStyleCnt="0"/>
      <dgm:spPr/>
    </dgm:pt>
    <dgm:pt modelId="{E2E505E1-24C5-4501-B8F7-D7D731FA879B}" type="pres">
      <dgm:prSet presAssocID="{7DED53C8-EBEB-4B5E-A91F-AE7EED47AD0A}" presName="parentLeftMargin" presStyleLbl="node1" presStyleIdx="4" presStyleCnt="8"/>
      <dgm:spPr/>
    </dgm:pt>
    <dgm:pt modelId="{01A459A9-0B12-41FD-97D9-9B0DC92B4766}" type="pres">
      <dgm:prSet presAssocID="{7DED53C8-EBEB-4B5E-A91F-AE7EED47AD0A}" presName="parentText" presStyleLbl="node1" presStyleIdx="5" presStyleCnt="8">
        <dgm:presLayoutVars>
          <dgm:chMax val="0"/>
          <dgm:bulletEnabled val="1"/>
        </dgm:presLayoutVars>
      </dgm:prSet>
      <dgm:spPr/>
    </dgm:pt>
    <dgm:pt modelId="{527121DF-F955-4658-83EC-E9F6E9000D98}" type="pres">
      <dgm:prSet presAssocID="{7DED53C8-EBEB-4B5E-A91F-AE7EED47AD0A}" presName="negativeSpace" presStyleCnt="0"/>
      <dgm:spPr/>
    </dgm:pt>
    <dgm:pt modelId="{89FF7D07-542A-425E-8C75-B4F1B0470C71}" type="pres">
      <dgm:prSet presAssocID="{7DED53C8-EBEB-4B5E-A91F-AE7EED47AD0A}" presName="childText" presStyleLbl="conFgAcc1" presStyleIdx="5" presStyleCnt="8">
        <dgm:presLayoutVars>
          <dgm:bulletEnabled val="1"/>
        </dgm:presLayoutVars>
      </dgm:prSet>
      <dgm:spPr/>
    </dgm:pt>
    <dgm:pt modelId="{0F2F36DB-0B8C-4712-9333-A921713D9400}" type="pres">
      <dgm:prSet presAssocID="{CCBD8EDA-F922-4DCE-BBA6-150F4F9D438B}" presName="spaceBetweenRectangles" presStyleCnt="0"/>
      <dgm:spPr/>
    </dgm:pt>
    <dgm:pt modelId="{07F735E7-E428-4168-B488-8FFD6FBE4948}" type="pres">
      <dgm:prSet presAssocID="{2E7EBCF5-124E-4D78-BC94-F182C2B82460}" presName="parentLin" presStyleCnt="0"/>
      <dgm:spPr/>
    </dgm:pt>
    <dgm:pt modelId="{8B0292D4-8D45-4E36-91E8-43D42EDB2A88}" type="pres">
      <dgm:prSet presAssocID="{2E7EBCF5-124E-4D78-BC94-F182C2B82460}" presName="parentLeftMargin" presStyleLbl="node1" presStyleIdx="5" presStyleCnt="8"/>
      <dgm:spPr/>
    </dgm:pt>
    <dgm:pt modelId="{13C41E33-7985-4FC0-95A8-31E703560B93}" type="pres">
      <dgm:prSet presAssocID="{2E7EBCF5-124E-4D78-BC94-F182C2B82460}" presName="parentText" presStyleLbl="node1" presStyleIdx="6" presStyleCnt="8">
        <dgm:presLayoutVars>
          <dgm:chMax val="0"/>
          <dgm:bulletEnabled val="1"/>
        </dgm:presLayoutVars>
      </dgm:prSet>
      <dgm:spPr/>
    </dgm:pt>
    <dgm:pt modelId="{6430E6CF-6BE4-4A69-9CC6-AE84BEA09CAB}" type="pres">
      <dgm:prSet presAssocID="{2E7EBCF5-124E-4D78-BC94-F182C2B82460}" presName="negativeSpace" presStyleCnt="0"/>
      <dgm:spPr/>
    </dgm:pt>
    <dgm:pt modelId="{D8571928-9665-44C4-AB9D-63CF7B66CEC5}" type="pres">
      <dgm:prSet presAssocID="{2E7EBCF5-124E-4D78-BC94-F182C2B82460}" presName="childText" presStyleLbl="conFgAcc1" presStyleIdx="6" presStyleCnt="8">
        <dgm:presLayoutVars>
          <dgm:bulletEnabled val="1"/>
        </dgm:presLayoutVars>
      </dgm:prSet>
      <dgm:spPr/>
    </dgm:pt>
    <dgm:pt modelId="{03F2B413-7BDA-4B3D-BFC9-69A8AB39E95C}" type="pres">
      <dgm:prSet presAssocID="{EBD9F3E0-DC03-4FB7-9B45-B4B4FFF53ACA}" presName="spaceBetweenRectangles" presStyleCnt="0"/>
      <dgm:spPr/>
    </dgm:pt>
    <dgm:pt modelId="{5AB7240A-E16C-4738-B9A1-8CC54CEC51E1}" type="pres">
      <dgm:prSet presAssocID="{0BB72F34-984F-4186-9535-A65A291D26AB}" presName="parentLin" presStyleCnt="0"/>
      <dgm:spPr/>
    </dgm:pt>
    <dgm:pt modelId="{BA01D98F-1039-4ACC-A21E-054401DE48EE}" type="pres">
      <dgm:prSet presAssocID="{0BB72F34-984F-4186-9535-A65A291D26AB}" presName="parentLeftMargin" presStyleLbl="node1" presStyleIdx="6" presStyleCnt="8"/>
      <dgm:spPr/>
    </dgm:pt>
    <dgm:pt modelId="{A886E74C-1B47-42C7-BB92-933E42EAB4E6}" type="pres">
      <dgm:prSet presAssocID="{0BB72F34-984F-4186-9535-A65A291D26AB}" presName="parentText" presStyleLbl="node1" presStyleIdx="7" presStyleCnt="8">
        <dgm:presLayoutVars>
          <dgm:chMax val="0"/>
          <dgm:bulletEnabled val="1"/>
        </dgm:presLayoutVars>
      </dgm:prSet>
      <dgm:spPr/>
    </dgm:pt>
    <dgm:pt modelId="{D8D0A0C8-D8F9-4965-9FA6-134FEEBD83ED}" type="pres">
      <dgm:prSet presAssocID="{0BB72F34-984F-4186-9535-A65A291D26AB}" presName="negativeSpace" presStyleCnt="0"/>
      <dgm:spPr/>
    </dgm:pt>
    <dgm:pt modelId="{6FD6BED0-E9DB-4C26-BC13-5721782748F6}" type="pres">
      <dgm:prSet presAssocID="{0BB72F34-984F-4186-9535-A65A291D26AB}" presName="childText" presStyleLbl="conFgAcc1" presStyleIdx="7" presStyleCnt="8">
        <dgm:presLayoutVars>
          <dgm:bulletEnabled val="1"/>
        </dgm:presLayoutVars>
      </dgm:prSet>
      <dgm:spPr/>
    </dgm:pt>
  </dgm:ptLst>
  <dgm:cxnLst>
    <dgm:cxn modelId="{305FB403-4005-4720-84CB-5243C7C07339}" srcId="{39352BBA-1CE1-4817-8A28-B73F39621C94}" destId="{7F19026C-CCEE-4D7A-B79E-C84B1DAC9B49}" srcOrd="1" destOrd="0" parTransId="{92F2FA08-2906-44DA-AFA7-4C0753A236A0}" sibTransId="{D8D8B1C9-2BDF-4AEC-B2A0-52AD1584D76A}"/>
    <dgm:cxn modelId="{05D7AD0A-6914-42CB-9130-A85722731B62}" type="presOf" srcId="{2E7EBCF5-124E-4D78-BC94-F182C2B82460}" destId="{8B0292D4-8D45-4E36-91E8-43D42EDB2A88}" srcOrd="0" destOrd="0" presId="urn:microsoft.com/office/officeart/2005/8/layout/list1"/>
    <dgm:cxn modelId="{0C230E11-ABFD-454B-AB6B-2497350CC8CD}" type="presOf" srcId="{A74F6D5E-4BBA-4557-97AA-DBA1A933AFDF}" destId="{94E15655-01C7-43D3-A72C-7755CBC98126}" srcOrd="0" destOrd="0" presId="urn:microsoft.com/office/officeart/2005/8/layout/list1"/>
    <dgm:cxn modelId="{D332E632-2719-41EC-B44C-59D2C0F7134D}" type="presOf" srcId="{0BB72F34-984F-4186-9535-A65A291D26AB}" destId="{A886E74C-1B47-42C7-BB92-933E42EAB4E6}" srcOrd="1" destOrd="0" presId="urn:microsoft.com/office/officeart/2005/8/layout/list1"/>
    <dgm:cxn modelId="{27C8B435-2F74-4E0B-AFC0-B494A8048F39}" type="presOf" srcId="{7F19026C-CCEE-4D7A-B79E-C84B1DAC9B49}" destId="{EA11D466-BCAE-4293-91F7-1D857FA16947}" srcOrd="1" destOrd="0" presId="urn:microsoft.com/office/officeart/2005/8/layout/list1"/>
    <dgm:cxn modelId="{1E3D9F3A-B80E-4591-9E1C-97B7934EF79B}" srcId="{39352BBA-1CE1-4817-8A28-B73F39621C94}" destId="{2E7EBCF5-124E-4D78-BC94-F182C2B82460}" srcOrd="6" destOrd="0" parTransId="{5AE85219-21F6-4DD0-82B3-FEC7A89E5176}" sibTransId="{EBD9F3E0-DC03-4FB7-9B45-B4B4FFF53ACA}"/>
    <dgm:cxn modelId="{E2DACF3A-1210-4E8A-80F7-DC643BFB2CD7}" type="presOf" srcId="{6E08DF7C-CC19-4AFD-BA32-4F7F5234FF77}" destId="{24A67C7F-F934-42B7-B099-B2E909E8CAB3}" srcOrd="1" destOrd="0" presId="urn:microsoft.com/office/officeart/2005/8/layout/list1"/>
    <dgm:cxn modelId="{3F5A5C3C-A61D-41D4-813E-4225A838C258}" type="presOf" srcId="{65A852BC-05B7-4C98-A78D-7D1367CE7DBD}" destId="{FB765BA0-39E8-4815-9334-541D0ABAA5E6}" srcOrd="0" destOrd="0" presId="urn:microsoft.com/office/officeart/2005/8/layout/list1"/>
    <dgm:cxn modelId="{8CEF7F4A-11FC-43A0-8968-96431976BB8E}" type="presOf" srcId="{7DED53C8-EBEB-4B5E-A91F-AE7EED47AD0A}" destId="{01A459A9-0B12-41FD-97D9-9B0DC92B4766}" srcOrd="1" destOrd="0" presId="urn:microsoft.com/office/officeart/2005/8/layout/list1"/>
    <dgm:cxn modelId="{2482864C-9F7D-40D1-8CEA-66423CE33672}" srcId="{39352BBA-1CE1-4817-8A28-B73F39621C94}" destId="{A74F6D5E-4BBA-4557-97AA-DBA1A933AFDF}" srcOrd="3" destOrd="0" parTransId="{6D59256C-CC77-49A9-BF39-14C7FADAF38B}" sibTransId="{788A948C-E2EB-4C89-99A7-9B6FD5D1A77F}"/>
    <dgm:cxn modelId="{BEF99656-18A1-48D8-AFE5-E1248BE54168}" type="presOf" srcId="{A74F6D5E-4BBA-4557-97AA-DBA1A933AFDF}" destId="{C02F09CD-CF2A-47E0-83D1-9643FB04B59E}" srcOrd="1" destOrd="0" presId="urn:microsoft.com/office/officeart/2005/8/layout/list1"/>
    <dgm:cxn modelId="{99CF535A-EE6A-42C4-89D8-6AB1B6C642AF}" type="presOf" srcId="{0BB72F34-984F-4186-9535-A65A291D26AB}" destId="{BA01D98F-1039-4ACC-A21E-054401DE48EE}" srcOrd="0" destOrd="0" presId="urn:microsoft.com/office/officeart/2005/8/layout/list1"/>
    <dgm:cxn modelId="{CC4C3E60-5DA4-43C8-ADA5-15E9C1F0D0D7}" srcId="{39352BBA-1CE1-4817-8A28-B73F39621C94}" destId="{65A852BC-05B7-4C98-A78D-7D1367CE7DBD}" srcOrd="2" destOrd="0" parTransId="{D22CCDF8-FFB3-4100-AFD3-3C470479D87A}" sibTransId="{FCA0AFE2-969A-48DC-B979-A8D843272A8E}"/>
    <dgm:cxn modelId="{26D7556A-ACD4-4728-85A4-27617D80690C}" type="presOf" srcId="{6E08DF7C-CC19-4AFD-BA32-4F7F5234FF77}" destId="{E57E56AC-8D7D-444B-BE85-44DE5CB6B496}" srcOrd="0" destOrd="0" presId="urn:microsoft.com/office/officeart/2005/8/layout/list1"/>
    <dgm:cxn modelId="{879D396C-91AB-472A-B17D-BEF3277415CA}" type="presOf" srcId="{39352BBA-1CE1-4817-8A28-B73F39621C94}" destId="{B409A304-C31C-44FA-9572-C8DE796650A7}" srcOrd="0" destOrd="0" presId="urn:microsoft.com/office/officeart/2005/8/layout/list1"/>
    <dgm:cxn modelId="{2C71C482-E570-411B-B0DC-409287025C7E}" srcId="{39352BBA-1CE1-4817-8A28-B73F39621C94}" destId="{0BB72F34-984F-4186-9535-A65A291D26AB}" srcOrd="7" destOrd="0" parTransId="{296288ED-F166-42C9-A087-39E673AA6B7F}" sibTransId="{9068562A-2503-45EC-9972-757120E13496}"/>
    <dgm:cxn modelId="{AFB69F87-D054-4143-97A6-8B95456A76D3}" srcId="{39352BBA-1CE1-4817-8A28-B73F39621C94}" destId="{6E08DF7C-CC19-4AFD-BA32-4F7F5234FF77}" srcOrd="4" destOrd="0" parTransId="{92E784D2-FBD3-4F4F-9D69-A23DCA9E1B41}" sibTransId="{7B3054D7-3012-495B-9EA2-8F00C7337122}"/>
    <dgm:cxn modelId="{4D0F25AC-2D22-49E9-B44C-C29D9335E171}" type="presOf" srcId="{7DED53C8-EBEB-4B5E-A91F-AE7EED47AD0A}" destId="{E2E505E1-24C5-4501-B8F7-D7D731FA879B}" srcOrd="0" destOrd="0" presId="urn:microsoft.com/office/officeart/2005/8/layout/list1"/>
    <dgm:cxn modelId="{A0351EB2-4DDC-4D47-95CF-57E314C2011F}" type="presOf" srcId="{65A852BC-05B7-4C98-A78D-7D1367CE7DBD}" destId="{4231E51A-FB88-4D3C-8387-E97FAC528E9A}" srcOrd="1" destOrd="0" presId="urn:microsoft.com/office/officeart/2005/8/layout/list1"/>
    <dgm:cxn modelId="{1BD4D7B2-72EC-405D-AE9B-B674921B24BC}" type="presOf" srcId="{434C1DCB-DDCB-472C-A05A-8FF7C512536D}" destId="{D94F48F1-CB6A-45E2-AC55-FCB3907AD06E}" srcOrd="1" destOrd="0" presId="urn:microsoft.com/office/officeart/2005/8/layout/list1"/>
    <dgm:cxn modelId="{9C922DC9-C83F-44DA-81AF-E026BD9D3474}" srcId="{39352BBA-1CE1-4817-8A28-B73F39621C94}" destId="{7DED53C8-EBEB-4B5E-A91F-AE7EED47AD0A}" srcOrd="5" destOrd="0" parTransId="{9FC97F85-AA8A-4CDD-9AE0-97AC53B0BD4C}" sibTransId="{CCBD8EDA-F922-4DCE-BBA6-150F4F9D438B}"/>
    <dgm:cxn modelId="{3A75A3F0-5E47-46AC-BFC9-9355D294465B}" srcId="{39352BBA-1CE1-4817-8A28-B73F39621C94}" destId="{434C1DCB-DDCB-472C-A05A-8FF7C512536D}" srcOrd="0" destOrd="0" parTransId="{28B26994-239A-430C-8AF4-10475B7C3AF7}" sibTransId="{AF13EE77-4055-4E90-BF3A-2AFCBF2D99C7}"/>
    <dgm:cxn modelId="{B790D6F7-36D4-4BF9-AF63-D9745C8A7C1A}" type="presOf" srcId="{434C1DCB-DDCB-472C-A05A-8FF7C512536D}" destId="{30434AFE-1717-400A-B1CE-6B8EE1E1D110}" srcOrd="0" destOrd="0" presId="urn:microsoft.com/office/officeart/2005/8/layout/list1"/>
    <dgm:cxn modelId="{B3FA6CF8-65C4-49F1-A08B-BFEF79FBF462}" type="presOf" srcId="{7F19026C-CCEE-4D7A-B79E-C84B1DAC9B49}" destId="{F5105777-2FA4-46E9-B9F0-1AAE9BAD32E2}" srcOrd="0" destOrd="0" presId="urn:microsoft.com/office/officeart/2005/8/layout/list1"/>
    <dgm:cxn modelId="{3460D6F8-2421-413B-BC07-A693F6A01C11}" type="presOf" srcId="{2E7EBCF5-124E-4D78-BC94-F182C2B82460}" destId="{13C41E33-7985-4FC0-95A8-31E703560B93}" srcOrd="1" destOrd="0" presId="urn:microsoft.com/office/officeart/2005/8/layout/list1"/>
    <dgm:cxn modelId="{B1B7836F-56F4-4941-8C0D-52679D7D57E9}" type="presParOf" srcId="{B409A304-C31C-44FA-9572-C8DE796650A7}" destId="{DD7C717B-8CA3-43B9-AD3E-830F2DA1C7C6}" srcOrd="0" destOrd="0" presId="urn:microsoft.com/office/officeart/2005/8/layout/list1"/>
    <dgm:cxn modelId="{8ABFA3AD-113F-44E4-B460-3BD0939EBC5D}" type="presParOf" srcId="{DD7C717B-8CA3-43B9-AD3E-830F2DA1C7C6}" destId="{30434AFE-1717-400A-B1CE-6B8EE1E1D110}" srcOrd="0" destOrd="0" presId="urn:microsoft.com/office/officeart/2005/8/layout/list1"/>
    <dgm:cxn modelId="{F4801114-7370-4C1B-B0BF-463D1359CB67}" type="presParOf" srcId="{DD7C717B-8CA3-43B9-AD3E-830F2DA1C7C6}" destId="{D94F48F1-CB6A-45E2-AC55-FCB3907AD06E}" srcOrd="1" destOrd="0" presId="urn:microsoft.com/office/officeart/2005/8/layout/list1"/>
    <dgm:cxn modelId="{EA527477-57B5-4D74-9A19-E48C42F82F57}" type="presParOf" srcId="{B409A304-C31C-44FA-9572-C8DE796650A7}" destId="{A2487685-5EEA-4923-AAB8-B07C0D6D1187}" srcOrd="1" destOrd="0" presId="urn:microsoft.com/office/officeart/2005/8/layout/list1"/>
    <dgm:cxn modelId="{02BEA2D1-CB4E-47A7-8272-51646C901552}" type="presParOf" srcId="{B409A304-C31C-44FA-9572-C8DE796650A7}" destId="{A3454CEE-F5F7-497B-B4A3-5DDF78C47120}" srcOrd="2" destOrd="0" presId="urn:microsoft.com/office/officeart/2005/8/layout/list1"/>
    <dgm:cxn modelId="{480751CF-A176-492C-BD2E-B69BA7559932}" type="presParOf" srcId="{B409A304-C31C-44FA-9572-C8DE796650A7}" destId="{1138E032-43CD-4ABB-860D-E94C81E0D8A8}" srcOrd="3" destOrd="0" presId="urn:microsoft.com/office/officeart/2005/8/layout/list1"/>
    <dgm:cxn modelId="{971E908E-A90E-4681-841B-E692368AA32A}" type="presParOf" srcId="{B409A304-C31C-44FA-9572-C8DE796650A7}" destId="{D0A73A99-C15D-403C-98D3-91032FE9995F}" srcOrd="4" destOrd="0" presId="urn:microsoft.com/office/officeart/2005/8/layout/list1"/>
    <dgm:cxn modelId="{DBBAA57C-AC9D-46B4-8B79-8E8BD30ECD06}" type="presParOf" srcId="{D0A73A99-C15D-403C-98D3-91032FE9995F}" destId="{F5105777-2FA4-46E9-B9F0-1AAE9BAD32E2}" srcOrd="0" destOrd="0" presId="urn:microsoft.com/office/officeart/2005/8/layout/list1"/>
    <dgm:cxn modelId="{212FFAB1-29B2-4573-BD6F-CFF1A2C75CD7}" type="presParOf" srcId="{D0A73A99-C15D-403C-98D3-91032FE9995F}" destId="{EA11D466-BCAE-4293-91F7-1D857FA16947}" srcOrd="1" destOrd="0" presId="urn:microsoft.com/office/officeart/2005/8/layout/list1"/>
    <dgm:cxn modelId="{6F6EBDAF-9D63-4093-B6B0-A4E56EF0C2E8}" type="presParOf" srcId="{B409A304-C31C-44FA-9572-C8DE796650A7}" destId="{65748F23-58B4-4C8C-B559-271606840886}" srcOrd="5" destOrd="0" presId="urn:microsoft.com/office/officeart/2005/8/layout/list1"/>
    <dgm:cxn modelId="{1B75F1D0-F514-4839-999B-B4317B2C0EA3}" type="presParOf" srcId="{B409A304-C31C-44FA-9572-C8DE796650A7}" destId="{B1D0B812-96EB-4090-94EA-8464CC81B04E}" srcOrd="6" destOrd="0" presId="urn:microsoft.com/office/officeart/2005/8/layout/list1"/>
    <dgm:cxn modelId="{5C87560A-2037-4605-8CD3-FCE040076D9F}" type="presParOf" srcId="{B409A304-C31C-44FA-9572-C8DE796650A7}" destId="{42E902B2-DB1D-46E6-81D2-A84CC46A81F5}" srcOrd="7" destOrd="0" presId="urn:microsoft.com/office/officeart/2005/8/layout/list1"/>
    <dgm:cxn modelId="{0D4E0FA2-951D-4AF4-9C52-19B3724DB207}" type="presParOf" srcId="{B409A304-C31C-44FA-9572-C8DE796650A7}" destId="{E50E1F7E-3FD7-414F-AA95-61A9168457B7}" srcOrd="8" destOrd="0" presId="urn:microsoft.com/office/officeart/2005/8/layout/list1"/>
    <dgm:cxn modelId="{43E761D3-0EAA-4BE6-86C8-8F2A4FC3A257}" type="presParOf" srcId="{E50E1F7E-3FD7-414F-AA95-61A9168457B7}" destId="{FB765BA0-39E8-4815-9334-541D0ABAA5E6}" srcOrd="0" destOrd="0" presId="urn:microsoft.com/office/officeart/2005/8/layout/list1"/>
    <dgm:cxn modelId="{93FE0433-03D8-42B9-B71D-E65E2B4C477A}" type="presParOf" srcId="{E50E1F7E-3FD7-414F-AA95-61A9168457B7}" destId="{4231E51A-FB88-4D3C-8387-E97FAC528E9A}" srcOrd="1" destOrd="0" presId="urn:microsoft.com/office/officeart/2005/8/layout/list1"/>
    <dgm:cxn modelId="{80B12146-0F81-4883-AF78-164E0517B50E}" type="presParOf" srcId="{B409A304-C31C-44FA-9572-C8DE796650A7}" destId="{13755C97-55D1-44DA-8D13-AF099F481A33}" srcOrd="9" destOrd="0" presId="urn:microsoft.com/office/officeart/2005/8/layout/list1"/>
    <dgm:cxn modelId="{99AED1FD-32DA-4EF4-8321-FDB1032BDF60}" type="presParOf" srcId="{B409A304-C31C-44FA-9572-C8DE796650A7}" destId="{EE06C33F-F206-429D-B567-CBD74B5A18E8}" srcOrd="10" destOrd="0" presId="urn:microsoft.com/office/officeart/2005/8/layout/list1"/>
    <dgm:cxn modelId="{05C096AC-A0D9-453C-A234-D1BB636E533D}" type="presParOf" srcId="{B409A304-C31C-44FA-9572-C8DE796650A7}" destId="{194DB28F-F26D-4E5E-AEE1-DD54B82ED953}" srcOrd="11" destOrd="0" presId="urn:microsoft.com/office/officeart/2005/8/layout/list1"/>
    <dgm:cxn modelId="{F862CE19-AEAC-4E39-846D-F0B7DB2F0623}" type="presParOf" srcId="{B409A304-C31C-44FA-9572-C8DE796650A7}" destId="{6F08A807-20B6-429F-B671-57B54CB9D7FC}" srcOrd="12" destOrd="0" presId="urn:microsoft.com/office/officeart/2005/8/layout/list1"/>
    <dgm:cxn modelId="{FD2D49F6-5D65-4388-8F8B-C9CB0218FCA7}" type="presParOf" srcId="{6F08A807-20B6-429F-B671-57B54CB9D7FC}" destId="{94E15655-01C7-43D3-A72C-7755CBC98126}" srcOrd="0" destOrd="0" presId="urn:microsoft.com/office/officeart/2005/8/layout/list1"/>
    <dgm:cxn modelId="{CEB202CA-1958-4B46-85B3-24E2357D691E}" type="presParOf" srcId="{6F08A807-20B6-429F-B671-57B54CB9D7FC}" destId="{C02F09CD-CF2A-47E0-83D1-9643FB04B59E}" srcOrd="1" destOrd="0" presId="urn:microsoft.com/office/officeart/2005/8/layout/list1"/>
    <dgm:cxn modelId="{82931B65-84AF-44E0-92CA-663EC5B5F625}" type="presParOf" srcId="{B409A304-C31C-44FA-9572-C8DE796650A7}" destId="{ADFF3269-63B5-4662-A175-EEFA1FDD2847}" srcOrd="13" destOrd="0" presId="urn:microsoft.com/office/officeart/2005/8/layout/list1"/>
    <dgm:cxn modelId="{80B50A67-86A1-4EE2-A46A-5574B5293FF7}" type="presParOf" srcId="{B409A304-C31C-44FA-9572-C8DE796650A7}" destId="{B1F13C8E-7327-4318-9BE5-EAA7C23C1F15}" srcOrd="14" destOrd="0" presId="urn:microsoft.com/office/officeart/2005/8/layout/list1"/>
    <dgm:cxn modelId="{3125A720-251C-4672-BC18-68C1EBAC7F40}" type="presParOf" srcId="{B409A304-C31C-44FA-9572-C8DE796650A7}" destId="{B4053F6C-BB78-452A-9814-226EB8E4A488}" srcOrd="15" destOrd="0" presId="urn:microsoft.com/office/officeart/2005/8/layout/list1"/>
    <dgm:cxn modelId="{7FDE0571-C74E-4796-8583-AAAE8B5B9DC8}" type="presParOf" srcId="{B409A304-C31C-44FA-9572-C8DE796650A7}" destId="{3706E190-F419-47E3-B80C-1C53354A9F09}" srcOrd="16" destOrd="0" presId="urn:microsoft.com/office/officeart/2005/8/layout/list1"/>
    <dgm:cxn modelId="{014C053D-BB3B-4810-AC40-49E0F47E4FCF}" type="presParOf" srcId="{3706E190-F419-47E3-B80C-1C53354A9F09}" destId="{E57E56AC-8D7D-444B-BE85-44DE5CB6B496}" srcOrd="0" destOrd="0" presId="urn:microsoft.com/office/officeart/2005/8/layout/list1"/>
    <dgm:cxn modelId="{9EBB607D-E236-4FEC-BD6C-6F9D90AEDA59}" type="presParOf" srcId="{3706E190-F419-47E3-B80C-1C53354A9F09}" destId="{24A67C7F-F934-42B7-B099-B2E909E8CAB3}" srcOrd="1" destOrd="0" presId="urn:microsoft.com/office/officeart/2005/8/layout/list1"/>
    <dgm:cxn modelId="{6B7FED3B-4EC2-42A0-BCF9-80CFAA987F0F}" type="presParOf" srcId="{B409A304-C31C-44FA-9572-C8DE796650A7}" destId="{75013833-55F7-4C28-B787-802BCE853785}" srcOrd="17" destOrd="0" presId="urn:microsoft.com/office/officeart/2005/8/layout/list1"/>
    <dgm:cxn modelId="{84CC373C-DBAE-4ED4-ADAA-064B92445C81}" type="presParOf" srcId="{B409A304-C31C-44FA-9572-C8DE796650A7}" destId="{629453C6-E124-40FB-BD78-63B888EF8046}" srcOrd="18" destOrd="0" presId="urn:microsoft.com/office/officeart/2005/8/layout/list1"/>
    <dgm:cxn modelId="{3E992141-C17B-4B12-8FB6-F8C918518AF7}" type="presParOf" srcId="{B409A304-C31C-44FA-9572-C8DE796650A7}" destId="{E7E70826-053D-4F49-A8FF-E1AE1D2DE782}" srcOrd="19" destOrd="0" presId="urn:microsoft.com/office/officeart/2005/8/layout/list1"/>
    <dgm:cxn modelId="{C587A33A-3F02-4D16-9E84-64FC1E5DE707}" type="presParOf" srcId="{B409A304-C31C-44FA-9572-C8DE796650A7}" destId="{6BCAF54C-711F-401C-BEBF-F45977A7736D}" srcOrd="20" destOrd="0" presId="urn:microsoft.com/office/officeart/2005/8/layout/list1"/>
    <dgm:cxn modelId="{DC245C43-0E38-4A1B-995E-778E2735C12C}" type="presParOf" srcId="{6BCAF54C-711F-401C-BEBF-F45977A7736D}" destId="{E2E505E1-24C5-4501-B8F7-D7D731FA879B}" srcOrd="0" destOrd="0" presId="urn:microsoft.com/office/officeart/2005/8/layout/list1"/>
    <dgm:cxn modelId="{11295CF1-1366-45D8-8417-FD8E7B2530A1}" type="presParOf" srcId="{6BCAF54C-711F-401C-BEBF-F45977A7736D}" destId="{01A459A9-0B12-41FD-97D9-9B0DC92B4766}" srcOrd="1" destOrd="0" presId="urn:microsoft.com/office/officeart/2005/8/layout/list1"/>
    <dgm:cxn modelId="{341BAB44-5FC5-445F-906F-20B4984E316E}" type="presParOf" srcId="{B409A304-C31C-44FA-9572-C8DE796650A7}" destId="{527121DF-F955-4658-83EC-E9F6E9000D98}" srcOrd="21" destOrd="0" presId="urn:microsoft.com/office/officeart/2005/8/layout/list1"/>
    <dgm:cxn modelId="{9CE87E3C-3F17-49B2-8059-1DBE490F6F3C}" type="presParOf" srcId="{B409A304-C31C-44FA-9572-C8DE796650A7}" destId="{89FF7D07-542A-425E-8C75-B4F1B0470C71}" srcOrd="22" destOrd="0" presId="urn:microsoft.com/office/officeart/2005/8/layout/list1"/>
    <dgm:cxn modelId="{96E39625-036E-4919-86E0-366F7C1D3811}" type="presParOf" srcId="{B409A304-C31C-44FA-9572-C8DE796650A7}" destId="{0F2F36DB-0B8C-4712-9333-A921713D9400}" srcOrd="23" destOrd="0" presId="urn:microsoft.com/office/officeart/2005/8/layout/list1"/>
    <dgm:cxn modelId="{9FC7A94E-C234-424E-BFCC-0C8F1F6BA7B5}" type="presParOf" srcId="{B409A304-C31C-44FA-9572-C8DE796650A7}" destId="{07F735E7-E428-4168-B488-8FFD6FBE4948}" srcOrd="24" destOrd="0" presId="urn:microsoft.com/office/officeart/2005/8/layout/list1"/>
    <dgm:cxn modelId="{312D2AEE-A1B0-4503-AE31-1DB737F58B43}" type="presParOf" srcId="{07F735E7-E428-4168-B488-8FFD6FBE4948}" destId="{8B0292D4-8D45-4E36-91E8-43D42EDB2A88}" srcOrd="0" destOrd="0" presId="urn:microsoft.com/office/officeart/2005/8/layout/list1"/>
    <dgm:cxn modelId="{9CA24F10-723E-4CA3-83DD-197FD46E9DF3}" type="presParOf" srcId="{07F735E7-E428-4168-B488-8FFD6FBE4948}" destId="{13C41E33-7985-4FC0-95A8-31E703560B93}" srcOrd="1" destOrd="0" presId="urn:microsoft.com/office/officeart/2005/8/layout/list1"/>
    <dgm:cxn modelId="{D25C6162-BBB5-49E0-83DC-A7C3BDC3DA81}" type="presParOf" srcId="{B409A304-C31C-44FA-9572-C8DE796650A7}" destId="{6430E6CF-6BE4-4A69-9CC6-AE84BEA09CAB}" srcOrd="25" destOrd="0" presId="urn:microsoft.com/office/officeart/2005/8/layout/list1"/>
    <dgm:cxn modelId="{D420CCFA-02F7-4462-A2C3-3B0B4D6ACA2B}" type="presParOf" srcId="{B409A304-C31C-44FA-9572-C8DE796650A7}" destId="{D8571928-9665-44C4-AB9D-63CF7B66CEC5}" srcOrd="26" destOrd="0" presId="urn:microsoft.com/office/officeart/2005/8/layout/list1"/>
    <dgm:cxn modelId="{0C5E136C-571C-42AD-ADDE-7618808E9BF3}" type="presParOf" srcId="{B409A304-C31C-44FA-9572-C8DE796650A7}" destId="{03F2B413-7BDA-4B3D-BFC9-69A8AB39E95C}" srcOrd="27" destOrd="0" presId="urn:microsoft.com/office/officeart/2005/8/layout/list1"/>
    <dgm:cxn modelId="{B6EA4550-DCF6-410A-A8F1-6460651BAD7F}" type="presParOf" srcId="{B409A304-C31C-44FA-9572-C8DE796650A7}" destId="{5AB7240A-E16C-4738-B9A1-8CC54CEC51E1}" srcOrd="28" destOrd="0" presId="urn:microsoft.com/office/officeart/2005/8/layout/list1"/>
    <dgm:cxn modelId="{BDE03617-4F3F-4DC3-BEC7-0D23E91B829F}" type="presParOf" srcId="{5AB7240A-E16C-4738-B9A1-8CC54CEC51E1}" destId="{BA01D98F-1039-4ACC-A21E-054401DE48EE}" srcOrd="0" destOrd="0" presId="urn:microsoft.com/office/officeart/2005/8/layout/list1"/>
    <dgm:cxn modelId="{C8701D16-C702-4C57-A449-1890AA45CA09}" type="presParOf" srcId="{5AB7240A-E16C-4738-B9A1-8CC54CEC51E1}" destId="{A886E74C-1B47-42C7-BB92-933E42EAB4E6}" srcOrd="1" destOrd="0" presId="urn:microsoft.com/office/officeart/2005/8/layout/list1"/>
    <dgm:cxn modelId="{D4858FDE-26A8-40A9-AEBF-E8A1A9F60A0D}" type="presParOf" srcId="{B409A304-C31C-44FA-9572-C8DE796650A7}" destId="{D8D0A0C8-D8F9-4965-9FA6-134FEEBD83ED}" srcOrd="29" destOrd="0" presId="urn:microsoft.com/office/officeart/2005/8/layout/list1"/>
    <dgm:cxn modelId="{97E603D2-5FAD-444A-8E8F-FE09A7EECFCC}" type="presParOf" srcId="{B409A304-C31C-44FA-9572-C8DE796650A7}" destId="{6FD6BED0-E9DB-4C26-BC13-5721782748F6}" srcOrd="3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FEAE6B-AE72-4D9A-8F39-C754CD78F51E}"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5BD6FAA5-7AFE-4E66-A79E-421074E8BD13}">
      <dgm:prSet phldrT="[Text]"/>
      <dgm:spPr/>
      <dgm:t>
        <a:bodyPr/>
        <a:lstStyle/>
        <a:p>
          <a:r>
            <a:rPr lang="en-US" b="1" dirty="0">
              <a:solidFill>
                <a:schemeClr val="tx1"/>
              </a:solidFill>
              <a:effectLst/>
              <a:latin typeface="Arial" panose="020B0604020202020204" pitchFamily="34" charset="0"/>
              <a:ea typeface="Times New Roman" panose="02020603050405020304" pitchFamily="18" charset="0"/>
            </a:rPr>
            <a:t>Lack of Ventilation</a:t>
          </a:r>
          <a:endParaRPr lang="en-US" dirty="0">
            <a:solidFill>
              <a:schemeClr val="tx1"/>
            </a:solidFill>
          </a:endParaRPr>
        </a:p>
      </dgm:t>
    </dgm:pt>
    <dgm:pt modelId="{0DAFD550-3A3A-4F03-ABAE-6D1D486D66D7}" type="parTrans" cxnId="{8FF5AF87-FC37-479B-90D2-9F1F64C95189}">
      <dgm:prSet/>
      <dgm:spPr/>
      <dgm:t>
        <a:bodyPr/>
        <a:lstStyle/>
        <a:p>
          <a:endParaRPr lang="en-US">
            <a:solidFill>
              <a:schemeClr val="tx1"/>
            </a:solidFill>
          </a:endParaRPr>
        </a:p>
      </dgm:t>
    </dgm:pt>
    <dgm:pt modelId="{4809F85B-A3C6-4724-99B1-2E787D002C89}" type="sibTrans" cxnId="{8FF5AF87-FC37-479B-90D2-9F1F64C95189}">
      <dgm:prSet/>
      <dgm:spPr/>
      <dgm:t>
        <a:bodyPr/>
        <a:lstStyle/>
        <a:p>
          <a:endParaRPr lang="en-US">
            <a:solidFill>
              <a:schemeClr val="tx1"/>
            </a:solidFill>
          </a:endParaRPr>
        </a:p>
      </dgm:t>
    </dgm:pt>
    <dgm:pt modelId="{48EC8ACD-4C18-413C-9F1F-4213E289E1A7}">
      <dgm:prSet phldrT="[Text]"/>
      <dgm:spPr/>
      <dgm:t>
        <a:bodyPr/>
        <a:lstStyle/>
        <a:p>
          <a:r>
            <a:rPr lang="en-US" b="1" dirty="0">
              <a:solidFill>
                <a:schemeClr val="tx1"/>
              </a:solidFill>
              <a:effectLst/>
              <a:latin typeface="Arial" panose="020B0604020202020204" pitchFamily="34" charset="0"/>
              <a:ea typeface="Times New Roman" panose="02020603050405020304" pitchFamily="18" charset="0"/>
            </a:rPr>
            <a:t>Communication Breakdown</a:t>
          </a:r>
          <a:endParaRPr lang="en-US" dirty="0">
            <a:solidFill>
              <a:schemeClr val="tx1"/>
            </a:solidFill>
          </a:endParaRPr>
        </a:p>
      </dgm:t>
    </dgm:pt>
    <dgm:pt modelId="{B00B6A9F-E380-4B1A-8FFE-99E9AAE46ADE}" type="parTrans" cxnId="{8B5DB5A1-7C57-4980-80D4-AB4BE968B433}">
      <dgm:prSet/>
      <dgm:spPr/>
      <dgm:t>
        <a:bodyPr/>
        <a:lstStyle/>
        <a:p>
          <a:endParaRPr lang="en-US">
            <a:solidFill>
              <a:schemeClr val="tx1"/>
            </a:solidFill>
          </a:endParaRPr>
        </a:p>
      </dgm:t>
    </dgm:pt>
    <dgm:pt modelId="{55E96A01-01FF-4351-BA0B-68CEDBCE8AE9}" type="sibTrans" cxnId="{8B5DB5A1-7C57-4980-80D4-AB4BE968B433}">
      <dgm:prSet/>
      <dgm:spPr/>
      <dgm:t>
        <a:bodyPr/>
        <a:lstStyle/>
        <a:p>
          <a:endParaRPr lang="en-US">
            <a:solidFill>
              <a:schemeClr val="tx1"/>
            </a:solidFill>
          </a:endParaRPr>
        </a:p>
      </dgm:t>
    </dgm:pt>
    <dgm:pt modelId="{79C3BE3E-8083-469A-B9F0-A8040F799021}">
      <dgm:prSet phldrT="[Text]"/>
      <dgm:spPr/>
      <dgm:t>
        <a:bodyPr/>
        <a:lstStyle/>
        <a:p>
          <a:r>
            <a:rPr lang="en-US" b="1" dirty="0">
              <a:solidFill>
                <a:schemeClr val="tx1"/>
              </a:solidFill>
              <a:effectLst/>
              <a:latin typeface="Arial" panose="020B0604020202020204" pitchFamily="34" charset="0"/>
              <a:ea typeface="Times New Roman" panose="02020603050405020304" pitchFamily="18" charset="0"/>
            </a:rPr>
            <a:t>Inadequate Training</a:t>
          </a:r>
          <a:endParaRPr lang="en-US" dirty="0">
            <a:solidFill>
              <a:schemeClr val="tx1"/>
            </a:solidFill>
          </a:endParaRPr>
        </a:p>
      </dgm:t>
    </dgm:pt>
    <dgm:pt modelId="{D09EB8B3-7B17-4FFC-B35A-02B21F5FE596}" type="parTrans" cxnId="{0149B7DB-5242-4FCE-984F-940B58BDB00B}">
      <dgm:prSet/>
      <dgm:spPr/>
      <dgm:t>
        <a:bodyPr/>
        <a:lstStyle/>
        <a:p>
          <a:endParaRPr lang="en-US">
            <a:solidFill>
              <a:schemeClr val="tx1"/>
            </a:solidFill>
          </a:endParaRPr>
        </a:p>
      </dgm:t>
    </dgm:pt>
    <dgm:pt modelId="{C8A6EAE2-C0C8-4EA1-99EB-BF102C6DB3D8}" type="sibTrans" cxnId="{0149B7DB-5242-4FCE-984F-940B58BDB00B}">
      <dgm:prSet/>
      <dgm:spPr/>
      <dgm:t>
        <a:bodyPr/>
        <a:lstStyle/>
        <a:p>
          <a:endParaRPr lang="en-US">
            <a:solidFill>
              <a:schemeClr val="tx1"/>
            </a:solidFill>
          </a:endParaRPr>
        </a:p>
      </dgm:t>
    </dgm:pt>
    <dgm:pt modelId="{7FF4A10E-9519-4C41-9E00-C9C053C704D7}" type="pres">
      <dgm:prSet presAssocID="{B9FEAE6B-AE72-4D9A-8F39-C754CD78F51E}" presName="Name0" presStyleCnt="0">
        <dgm:presLayoutVars>
          <dgm:dir/>
          <dgm:resizeHandles val="exact"/>
        </dgm:presLayoutVars>
      </dgm:prSet>
      <dgm:spPr/>
    </dgm:pt>
    <dgm:pt modelId="{9E442496-D240-4F01-971F-85C01639D920}" type="pres">
      <dgm:prSet presAssocID="{5BD6FAA5-7AFE-4E66-A79E-421074E8BD13}" presName="compNode" presStyleCnt="0"/>
      <dgm:spPr/>
    </dgm:pt>
    <dgm:pt modelId="{4F141294-11AD-441D-B129-40825331CD70}" type="pres">
      <dgm:prSet presAssocID="{5BD6FAA5-7AFE-4E66-A79E-421074E8BD13}" presName="pictRect" presStyleLbl="node1" presStyleIdx="0" presStyleCnt="3"/>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l="-1000" r="-1000"/>
          </a:stretch>
        </a:blipFill>
      </dgm:spPr>
    </dgm:pt>
    <dgm:pt modelId="{88747A44-0076-4427-9405-FBDC070174FE}" type="pres">
      <dgm:prSet presAssocID="{5BD6FAA5-7AFE-4E66-A79E-421074E8BD13}" presName="textRect" presStyleLbl="revTx" presStyleIdx="0" presStyleCnt="3">
        <dgm:presLayoutVars>
          <dgm:bulletEnabled val="1"/>
        </dgm:presLayoutVars>
      </dgm:prSet>
      <dgm:spPr/>
    </dgm:pt>
    <dgm:pt modelId="{B375D01F-D508-42C2-9716-1561F8B8ABF6}" type="pres">
      <dgm:prSet presAssocID="{4809F85B-A3C6-4724-99B1-2E787D002C89}" presName="sibTrans" presStyleLbl="sibTrans2D1" presStyleIdx="0" presStyleCnt="0"/>
      <dgm:spPr/>
    </dgm:pt>
    <dgm:pt modelId="{D8CA07D4-7133-43E4-8F0C-90EDDFFB68E8}" type="pres">
      <dgm:prSet presAssocID="{48EC8ACD-4C18-413C-9F1F-4213E289E1A7}" presName="compNode" presStyleCnt="0"/>
      <dgm:spPr/>
    </dgm:pt>
    <dgm:pt modelId="{411B4EA1-19F4-4BCB-9CA1-7C1A9434468D}" type="pres">
      <dgm:prSet presAssocID="{48EC8ACD-4C18-413C-9F1F-4213E289E1A7}" presName="pictRect" presStyleLbl="node1" presStyleIdx="1" presStyleCnt="3"/>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l="-17000" r="-17000"/>
          </a:stretch>
        </a:blipFill>
      </dgm:spPr>
    </dgm:pt>
    <dgm:pt modelId="{7965A53F-847A-4742-87DF-668AAB8B1868}" type="pres">
      <dgm:prSet presAssocID="{48EC8ACD-4C18-413C-9F1F-4213E289E1A7}" presName="textRect" presStyleLbl="revTx" presStyleIdx="1" presStyleCnt="3">
        <dgm:presLayoutVars>
          <dgm:bulletEnabled val="1"/>
        </dgm:presLayoutVars>
      </dgm:prSet>
      <dgm:spPr/>
    </dgm:pt>
    <dgm:pt modelId="{CDD0B3D4-6F0A-4D2C-9928-C786D9ADB4CE}" type="pres">
      <dgm:prSet presAssocID="{55E96A01-01FF-4351-BA0B-68CEDBCE8AE9}" presName="sibTrans" presStyleLbl="sibTrans2D1" presStyleIdx="0" presStyleCnt="0"/>
      <dgm:spPr/>
    </dgm:pt>
    <dgm:pt modelId="{4A540B8D-5B91-4569-907E-0C62A392F692}" type="pres">
      <dgm:prSet presAssocID="{79C3BE3E-8083-469A-B9F0-A8040F799021}" presName="compNode" presStyleCnt="0"/>
      <dgm:spPr/>
    </dgm:pt>
    <dgm:pt modelId="{654802E0-4F16-40E6-B5BD-32DEE25577BD}" type="pres">
      <dgm:prSet presAssocID="{79C3BE3E-8083-469A-B9F0-A8040F799021}" presName="pictRect" presStyleLbl="node1" presStyleIdx="2" presStyleCnt="3"/>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11000" r="-11000"/>
          </a:stretch>
        </a:blipFill>
      </dgm:spPr>
    </dgm:pt>
    <dgm:pt modelId="{F0AF3B20-D988-417C-AC1A-FE7B4A6A8F46}" type="pres">
      <dgm:prSet presAssocID="{79C3BE3E-8083-469A-B9F0-A8040F799021}" presName="textRect" presStyleLbl="revTx" presStyleIdx="2" presStyleCnt="3">
        <dgm:presLayoutVars>
          <dgm:bulletEnabled val="1"/>
        </dgm:presLayoutVars>
      </dgm:prSet>
      <dgm:spPr/>
    </dgm:pt>
  </dgm:ptLst>
  <dgm:cxnLst>
    <dgm:cxn modelId="{16B9274A-528C-44DE-ADDA-7B68D1D405A7}" type="presOf" srcId="{48EC8ACD-4C18-413C-9F1F-4213E289E1A7}" destId="{7965A53F-847A-4742-87DF-668AAB8B1868}" srcOrd="0" destOrd="0" presId="urn:microsoft.com/office/officeart/2005/8/layout/pList1"/>
    <dgm:cxn modelId="{DADB984B-FE97-4B0A-82D8-8802C102F843}" type="presOf" srcId="{4809F85B-A3C6-4724-99B1-2E787D002C89}" destId="{B375D01F-D508-42C2-9716-1561F8B8ABF6}" srcOrd="0" destOrd="0" presId="urn:microsoft.com/office/officeart/2005/8/layout/pList1"/>
    <dgm:cxn modelId="{8E6A0D67-8EBF-44A2-A7DD-8F781B9BB2E0}" type="presOf" srcId="{B9FEAE6B-AE72-4D9A-8F39-C754CD78F51E}" destId="{7FF4A10E-9519-4C41-9E00-C9C053C704D7}" srcOrd="0" destOrd="0" presId="urn:microsoft.com/office/officeart/2005/8/layout/pList1"/>
    <dgm:cxn modelId="{8FF5AF87-FC37-479B-90D2-9F1F64C95189}" srcId="{B9FEAE6B-AE72-4D9A-8F39-C754CD78F51E}" destId="{5BD6FAA5-7AFE-4E66-A79E-421074E8BD13}" srcOrd="0" destOrd="0" parTransId="{0DAFD550-3A3A-4F03-ABAE-6D1D486D66D7}" sibTransId="{4809F85B-A3C6-4724-99B1-2E787D002C89}"/>
    <dgm:cxn modelId="{8B5DB5A1-7C57-4980-80D4-AB4BE968B433}" srcId="{B9FEAE6B-AE72-4D9A-8F39-C754CD78F51E}" destId="{48EC8ACD-4C18-413C-9F1F-4213E289E1A7}" srcOrd="1" destOrd="0" parTransId="{B00B6A9F-E380-4B1A-8FFE-99E9AAE46ADE}" sibTransId="{55E96A01-01FF-4351-BA0B-68CEDBCE8AE9}"/>
    <dgm:cxn modelId="{96813CA4-DC53-4183-AC7E-941DC6069C3B}" type="presOf" srcId="{55E96A01-01FF-4351-BA0B-68CEDBCE8AE9}" destId="{CDD0B3D4-6F0A-4D2C-9928-C786D9ADB4CE}" srcOrd="0" destOrd="0" presId="urn:microsoft.com/office/officeart/2005/8/layout/pList1"/>
    <dgm:cxn modelId="{924B7FAC-6A5E-4881-87D8-2B41EA24CBD8}" type="presOf" srcId="{5BD6FAA5-7AFE-4E66-A79E-421074E8BD13}" destId="{88747A44-0076-4427-9405-FBDC070174FE}" srcOrd="0" destOrd="0" presId="urn:microsoft.com/office/officeart/2005/8/layout/pList1"/>
    <dgm:cxn modelId="{25ADA5B9-7BDF-4113-A02A-32FE61297900}" type="presOf" srcId="{79C3BE3E-8083-469A-B9F0-A8040F799021}" destId="{F0AF3B20-D988-417C-AC1A-FE7B4A6A8F46}" srcOrd="0" destOrd="0" presId="urn:microsoft.com/office/officeart/2005/8/layout/pList1"/>
    <dgm:cxn modelId="{0149B7DB-5242-4FCE-984F-940B58BDB00B}" srcId="{B9FEAE6B-AE72-4D9A-8F39-C754CD78F51E}" destId="{79C3BE3E-8083-469A-B9F0-A8040F799021}" srcOrd="2" destOrd="0" parTransId="{D09EB8B3-7B17-4FFC-B35A-02B21F5FE596}" sibTransId="{C8A6EAE2-C0C8-4EA1-99EB-BF102C6DB3D8}"/>
    <dgm:cxn modelId="{3D8074A0-AEE5-466C-B5B0-998CF65F3F58}" type="presParOf" srcId="{7FF4A10E-9519-4C41-9E00-C9C053C704D7}" destId="{9E442496-D240-4F01-971F-85C01639D920}" srcOrd="0" destOrd="0" presId="urn:microsoft.com/office/officeart/2005/8/layout/pList1"/>
    <dgm:cxn modelId="{E0A98862-A9D2-43CA-9FF6-448EC51DD294}" type="presParOf" srcId="{9E442496-D240-4F01-971F-85C01639D920}" destId="{4F141294-11AD-441D-B129-40825331CD70}" srcOrd="0" destOrd="0" presId="urn:microsoft.com/office/officeart/2005/8/layout/pList1"/>
    <dgm:cxn modelId="{FE7C8607-6B8F-4BE7-BDF8-225DC7290350}" type="presParOf" srcId="{9E442496-D240-4F01-971F-85C01639D920}" destId="{88747A44-0076-4427-9405-FBDC070174FE}" srcOrd="1" destOrd="0" presId="urn:microsoft.com/office/officeart/2005/8/layout/pList1"/>
    <dgm:cxn modelId="{B92EA5AA-1DC8-49A2-82E6-91C99AF7093B}" type="presParOf" srcId="{7FF4A10E-9519-4C41-9E00-C9C053C704D7}" destId="{B375D01F-D508-42C2-9716-1561F8B8ABF6}" srcOrd="1" destOrd="0" presId="urn:microsoft.com/office/officeart/2005/8/layout/pList1"/>
    <dgm:cxn modelId="{9776C157-3B99-49B1-B9C1-4FEFF4027423}" type="presParOf" srcId="{7FF4A10E-9519-4C41-9E00-C9C053C704D7}" destId="{D8CA07D4-7133-43E4-8F0C-90EDDFFB68E8}" srcOrd="2" destOrd="0" presId="urn:microsoft.com/office/officeart/2005/8/layout/pList1"/>
    <dgm:cxn modelId="{2F6216BD-5956-4941-9360-45954B762B62}" type="presParOf" srcId="{D8CA07D4-7133-43E4-8F0C-90EDDFFB68E8}" destId="{411B4EA1-19F4-4BCB-9CA1-7C1A9434468D}" srcOrd="0" destOrd="0" presId="urn:microsoft.com/office/officeart/2005/8/layout/pList1"/>
    <dgm:cxn modelId="{07CD9824-97B1-40D4-A70F-DE0053A42D16}" type="presParOf" srcId="{D8CA07D4-7133-43E4-8F0C-90EDDFFB68E8}" destId="{7965A53F-847A-4742-87DF-668AAB8B1868}" srcOrd="1" destOrd="0" presId="urn:microsoft.com/office/officeart/2005/8/layout/pList1"/>
    <dgm:cxn modelId="{41D623B7-C268-4CE7-A5A7-FD6849361141}" type="presParOf" srcId="{7FF4A10E-9519-4C41-9E00-C9C053C704D7}" destId="{CDD0B3D4-6F0A-4D2C-9928-C786D9ADB4CE}" srcOrd="3" destOrd="0" presId="urn:microsoft.com/office/officeart/2005/8/layout/pList1"/>
    <dgm:cxn modelId="{45B4E0C6-DAE1-4E4F-88E7-98800F828127}" type="presParOf" srcId="{7FF4A10E-9519-4C41-9E00-C9C053C704D7}" destId="{4A540B8D-5B91-4569-907E-0C62A392F692}" srcOrd="4" destOrd="0" presId="urn:microsoft.com/office/officeart/2005/8/layout/pList1"/>
    <dgm:cxn modelId="{8633E936-6BB7-4B30-8F7B-DC9D3F832C3F}" type="presParOf" srcId="{4A540B8D-5B91-4569-907E-0C62A392F692}" destId="{654802E0-4F16-40E6-B5BD-32DEE25577BD}" srcOrd="0" destOrd="0" presId="urn:microsoft.com/office/officeart/2005/8/layout/pList1"/>
    <dgm:cxn modelId="{F4859168-B1D4-4A11-BCB7-B554634D33E3}" type="presParOf" srcId="{4A540B8D-5B91-4569-907E-0C62A392F692}" destId="{F0AF3B20-D988-417C-AC1A-FE7B4A6A8F46}"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098AB21-215D-4D55-9DEA-A0755F0CF8C5}" type="doc">
      <dgm:prSet loTypeId="urn:microsoft.com/office/officeart/2005/8/layout/default" loCatId="list" qsTypeId="urn:microsoft.com/office/officeart/2005/8/quickstyle/simple3" qsCatId="simple" csTypeId="urn:microsoft.com/office/officeart/2005/8/colors/colorful4" csCatId="colorful" phldr="1"/>
      <dgm:spPr/>
      <dgm:t>
        <a:bodyPr/>
        <a:lstStyle/>
        <a:p>
          <a:endParaRPr lang="en-US"/>
        </a:p>
      </dgm:t>
    </dgm:pt>
    <dgm:pt modelId="{6C9CEE12-973B-4C07-93EA-DF60603A70CC}">
      <dgm:prSet phldrT="[Text]"/>
      <dgm:spPr/>
      <dgm:t>
        <a:bodyPr/>
        <a:lstStyle/>
        <a:p>
          <a:r>
            <a:rPr lang="en-US" b="1" dirty="0"/>
            <a:t>Getting hydrated</a:t>
          </a:r>
        </a:p>
      </dgm:t>
    </dgm:pt>
    <dgm:pt modelId="{9F21AE8F-D36E-450A-8C95-5E353C2D9CDA}" type="parTrans" cxnId="{E79EC201-DC43-44EC-B2DF-82C0C22CD9D0}">
      <dgm:prSet/>
      <dgm:spPr/>
      <dgm:t>
        <a:bodyPr/>
        <a:lstStyle/>
        <a:p>
          <a:endParaRPr lang="en-US" b="1"/>
        </a:p>
      </dgm:t>
    </dgm:pt>
    <dgm:pt modelId="{9CD297B7-A9E2-496F-9893-7136D915A600}" type="sibTrans" cxnId="{E79EC201-DC43-44EC-B2DF-82C0C22CD9D0}">
      <dgm:prSet/>
      <dgm:spPr/>
      <dgm:t>
        <a:bodyPr/>
        <a:lstStyle/>
        <a:p>
          <a:endParaRPr lang="en-US" b="1"/>
        </a:p>
      </dgm:t>
    </dgm:pt>
    <dgm:pt modelId="{7A3C98E9-5828-4183-9881-3346DE67B0BC}">
      <dgm:prSet phldrT="[Text]"/>
      <dgm:spPr/>
      <dgm:t>
        <a:bodyPr/>
        <a:lstStyle/>
        <a:p>
          <a:r>
            <a:rPr lang="en-US" b="1" dirty="0"/>
            <a:t>Proper nourishment of the body</a:t>
          </a:r>
        </a:p>
      </dgm:t>
    </dgm:pt>
    <dgm:pt modelId="{4B75A116-ABEF-49AB-95E6-4ECF9D53EB5B}" type="parTrans" cxnId="{F9180EA4-B07D-4D57-8E92-D6A42DF39D41}">
      <dgm:prSet/>
      <dgm:spPr/>
      <dgm:t>
        <a:bodyPr/>
        <a:lstStyle/>
        <a:p>
          <a:endParaRPr lang="en-US" b="1"/>
        </a:p>
      </dgm:t>
    </dgm:pt>
    <dgm:pt modelId="{545961A9-53BA-4017-AF77-5E6F2369E428}" type="sibTrans" cxnId="{F9180EA4-B07D-4D57-8E92-D6A42DF39D41}">
      <dgm:prSet/>
      <dgm:spPr/>
      <dgm:t>
        <a:bodyPr/>
        <a:lstStyle/>
        <a:p>
          <a:endParaRPr lang="en-US" b="1"/>
        </a:p>
      </dgm:t>
    </dgm:pt>
    <dgm:pt modelId="{12791B28-8546-4CC3-AF22-FB6A0E5F0DEE}">
      <dgm:prSet phldrT="[Text]"/>
      <dgm:spPr/>
      <dgm:t>
        <a:bodyPr/>
        <a:lstStyle/>
        <a:p>
          <a:r>
            <a:rPr lang="en-US" b="1" dirty="0"/>
            <a:t>Proper resting</a:t>
          </a:r>
        </a:p>
      </dgm:t>
    </dgm:pt>
    <dgm:pt modelId="{BB706695-D166-485C-9CB9-3ECCC5B65C41}" type="parTrans" cxnId="{E9A1E131-C5DE-4841-B818-6F0052B2B879}">
      <dgm:prSet/>
      <dgm:spPr/>
      <dgm:t>
        <a:bodyPr/>
        <a:lstStyle/>
        <a:p>
          <a:endParaRPr lang="en-US" b="1"/>
        </a:p>
      </dgm:t>
    </dgm:pt>
    <dgm:pt modelId="{AE410A69-3C68-4E8A-95E9-151666EE2F48}" type="sibTrans" cxnId="{E9A1E131-C5DE-4841-B818-6F0052B2B879}">
      <dgm:prSet/>
      <dgm:spPr/>
      <dgm:t>
        <a:bodyPr/>
        <a:lstStyle/>
        <a:p>
          <a:endParaRPr lang="en-US" b="1"/>
        </a:p>
      </dgm:t>
    </dgm:pt>
    <dgm:pt modelId="{BC4D3772-EDFA-4AAD-B22F-594896141883}" type="pres">
      <dgm:prSet presAssocID="{3098AB21-215D-4D55-9DEA-A0755F0CF8C5}" presName="diagram" presStyleCnt="0">
        <dgm:presLayoutVars>
          <dgm:dir/>
          <dgm:resizeHandles val="exact"/>
        </dgm:presLayoutVars>
      </dgm:prSet>
      <dgm:spPr/>
    </dgm:pt>
    <dgm:pt modelId="{0C4F3F3C-59D4-40FE-BD30-0B4D23305C3F}" type="pres">
      <dgm:prSet presAssocID="{6C9CEE12-973B-4C07-93EA-DF60603A70CC}" presName="node" presStyleLbl="node1" presStyleIdx="0" presStyleCnt="3">
        <dgm:presLayoutVars>
          <dgm:bulletEnabled val="1"/>
        </dgm:presLayoutVars>
      </dgm:prSet>
      <dgm:spPr/>
    </dgm:pt>
    <dgm:pt modelId="{B0CFBC86-3DC4-4456-BC3E-18AFF2CDA78D}" type="pres">
      <dgm:prSet presAssocID="{9CD297B7-A9E2-496F-9893-7136D915A600}" presName="sibTrans" presStyleCnt="0"/>
      <dgm:spPr/>
    </dgm:pt>
    <dgm:pt modelId="{533DD379-FA6A-4D04-BF15-DA498BAC8620}" type="pres">
      <dgm:prSet presAssocID="{7A3C98E9-5828-4183-9881-3346DE67B0BC}" presName="node" presStyleLbl="node1" presStyleIdx="1" presStyleCnt="3">
        <dgm:presLayoutVars>
          <dgm:bulletEnabled val="1"/>
        </dgm:presLayoutVars>
      </dgm:prSet>
      <dgm:spPr/>
    </dgm:pt>
    <dgm:pt modelId="{B6ECF7A8-957E-426C-81C5-23F4F5B33C6E}" type="pres">
      <dgm:prSet presAssocID="{545961A9-53BA-4017-AF77-5E6F2369E428}" presName="sibTrans" presStyleCnt="0"/>
      <dgm:spPr/>
    </dgm:pt>
    <dgm:pt modelId="{5B27D2D7-6714-4D48-994D-71D0BC3F3721}" type="pres">
      <dgm:prSet presAssocID="{12791B28-8546-4CC3-AF22-FB6A0E5F0DEE}" presName="node" presStyleLbl="node1" presStyleIdx="2" presStyleCnt="3">
        <dgm:presLayoutVars>
          <dgm:bulletEnabled val="1"/>
        </dgm:presLayoutVars>
      </dgm:prSet>
      <dgm:spPr/>
    </dgm:pt>
  </dgm:ptLst>
  <dgm:cxnLst>
    <dgm:cxn modelId="{E79EC201-DC43-44EC-B2DF-82C0C22CD9D0}" srcId="{3098AB21-215D-4D55-9DEA-A0755F0CF8C5}" destId="{6C9CEE12-973B-4C07-93EA-DF60603A70CC}" srcOrd="0" destOrd="0" parTransId="{9F21AE8F-D36E-450A-8C95-5E353C2D9CDA}" sibTransId="{9CD297B7-A9E2-496F-9893-7136D915A600}"/>
    <dgm:cxn modelId="{DEC2000E-2048-4E22-A40D-C5B2BE16A6BE}" type="presOf" srcId="{7A3C98E9-5828-4183-9881-3346DE67B0BC}" destId="{533DD379-FA6A-4D04-BF15-DA498BAC8620}" srcOrd="0" destOrd="0" presId="urn:microsoft.com/office/officeart/2005/8/layout/default"/>
    <dgm:cxn modelId="{E9A1E131-C5DE-4841-B818-6F0052B2B879}" srcId="{3098AB21-215D-4D55-9DEA-A0755F0CF8C5}" destId="{12791B28-8546-4CC3-AF22-FB6A0E5F0DEE}" srcOrd="2" destOrd="0" parTransId="{BB706695-D166-485C-9CB9-3ECCC5B65C41}" sibTransId="{AE410A69-3C68-4E8A-95E9-151666EE2F48}"/>
    <dgm:cxn modelId="{25A5FA40-A70B-4EE1-A8DD-5956C55F446F}" type="presOf" srcId="{12791B28-8546-4CC3-AF22-FB6A0E5F0DEE}" destId="{5B27D2D7-6714-4D48-994D-71D0BC3F3721}" srcOrd="0" destOrd="0" presId="urn:microsoft.com/office/officeart/2005/8/layout/default"/>
    <dgm:cxn modelId="{F9180EA4-B07D-4D57-8E92-D6A42DF39D41}" srcId="{3098AB21-215D-4D55-9DEA-A0755F0CF8C5}" destId="{7A3C98E9-5828-4183-9881-3346DE67B0BC}" srcOrd="1" destOrd="0" parTransId="{4B75A116-ABEF-49AB-95E6-4ECF9D53EB5B}" sibTransId="{545961A9-53BA-4017-AF77-5E6F2369E428}"/>
    <dgm:cxn modelId="{01DF23A8-77DE-4EF9-9D3A-B34D548FF846}" type="presOf" srcId="{6C9CEE12-973B-4C07-93EA-DF60603A70CC}" destId="{0C4F3F3C-59D4-40FE-BD30-0B4D23305C3F}" srcOrd="0" destOrd="0" presId="urn:microsoft.com/office/officeart/2005/8/layout/default"/>
    <dgm:cxn modelId="{4E3979D0-4CA9-4431-91AA-CF146A6B384B}" type="presOf" srcId="{3098AB21-215D-4D55-9DEA-A0755F0CF8C5}" destId="{BC4D3772-EDFA-4AAD-B22F-594896141883}" srcOrd="0" destOrd="0" presId="urn:microsoft.com/office/officeart/2005/8/layout/default"/>
    <dgm:cxn modelId="{3AAFB064-884F-45FD-8E2E-2F83AACE8761}" type="presParOf" srcId="{BC4D3772-EDFA-4AAD-B22F-594896141883}" destId="{0C4F3F3C-59D4-40FE-BD30-0B4D23305C3F}" srcOrd="0" destOrd="0" presId="urn:microsoft.com/office/officeart/2005/8/layout/default"/>
    <dgm:cxn modelId="{DCE9FAFA-C866-4FEB-A9D9-04A13ECD2518}" type="presParOf" srcId="{BC4D3772-EDFA-4AAD-B22F-594896141883}" destId="{B0CFBC86-3DC4-4456-BC3E-18AFF2CDA78D}" srcOrd="1" destOrd="0" presId="urn:microsoft.com/office/officeart/2005/8/layout/default"/>
    <dgm:cxn modelId="{D476D897-4924-4EED-B7F7-469B55D75768}" type="presParOf" srcId="{BC4D3772-EDFA-4AAD-B22F-594896141883}" destId="{533DD379-FA6A-4D04-BF15-DA498BAC8620}" srcOrd="2" destOrd="0" presId="urn:microsoft.com/office/officeart/2005/8/layout/default"/>
    <dgm:cxn modelId="{2D1E5AD1-5530-40B4-84AC-ACE539F41287}" type="presParOf" srcId="{BC4D3772-EDFA-4AAD-B22F-594896141883}" destId="{B6ECF7A8-957E-426C-81C5-23F4F5B33C6E}" srcOrd="3" destOrd="0" presId="urn:microsoft.com/office/officeart/2005/8/layout/default"/>
    <dgm:cxn modelId="{53B4C2AA-C84E-42F8-9CF4-5189F8641A08}" type="presParOf" srcId="{BC4D3772-EDFA-4AAD-B22F-594896141883}" destId="{5B27D2D7-6714-4D48-994D-71D0BC3F3721}"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AFF8DD-E631-4FB7-83B8-C6F8FFAEB5E6}">
      <dsp:nvSpPr>
        <dsp:cNvPr id="0" name=""/>
        <dsp:cNvSpPr/>
      </dsp:nvSpPr>
      <dsp:spPr>
        <a:xfrm>
          <a:off x="2254" y="571359"/>
          <a:ext cx="1788382" cy="1073029"/>
        </a:xfrm>
        <a:prstGeom prst="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latin typeface="Arial" panose="020B0604020202020204" pitchFamily="34" charset="0"/>
              <a:cs typeface="Arial" panose="020B0604020202020204" pitchFamily="34" charset="0"/>
            </a:rPr>
            <a:t>Safety training</a:t>
          </a:r>
          <a:endParaRPr lang="en-US" sz="1800" b="1" kern="1200" dirty="0">
            <a:solidFill>
              <a:schemeClr val="tx1"/>
            </a:solidFill>
            <a:latin typeface="Arial" panose="020B0604020202020204" pitchFamily="34" charset="0"/>
            <a:cs typeface="Arial" panose="020B0604020202020204" pitchFamily="34" charset="0"/>
          </a:endParaRPr>
        </a:p>
      </dsp:txBody>
      <dsp:txXfrm>
        <a:off x="2254" y="571359"/>
        <a:ext cx="1788382" cy="1073029"/>
      </dsp:txXfrm>
    </dsp:sp>
    <dsp:sp modelId="{73B73357-9951-4573-A2DA-C74F6AF99BA1}">
      <dsp:nvSpPr>
        <dsp:cNvPr id="0" name=""/>
        <dsp:cNvSpPr/>
      </dsp:nvSpPr>
      <dsp:spPr>
        <a:xfrm>
          <a:off x="1969474" y="571359"/>
          <a:ext cx="1788382" cy="1073029"/>
        </a:xfrm>
        <a:prstGeom prst="rect">
          <a:avLst/>
        </a:prstGeom>
        <a:solidFill>
          <a:schemeClr val="accent3">
            <a:hueOff val="-332297"/>
            <a:satOff val="2781"/>
            <a:lumOff val="523"/>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latin typeface="Arial" panose="020B0604020202020204" pitchFamily="34" charset="0"/>
              <a:cs typeface="Arial" panose="020B0604020202020204" pitchFamily="34" charset="0"/>
            </a:rPr>
            <a:t>Good working conditions</a:t>
          </a:r>
          <a:endParaRPr lang="en-US" sz="1800" b="1" kern="1200" dirty="0">
            <a:solidFill>
              <a:schemeClr val="tx1"/>
            </a:solidFill>
            <a:latin typeface="Arial" panose="020B0604020202020204" pitchFamily="34" charset="0"/>
            <a:cs typeface="Arial" panose="020B0604020202020204" pitchFamily="34" charset="0"/>
          </a:endParaRPr>
        </a:p>
      </dsp:txBody>
      <dsp:txXfrm>
        <a:off x="1969474" y="571359"/>
        <a:ext cx="1788382" cy="1073029"/>
      </dsp:txXfrm>
    </dsp:sp>
    <dsp:sp modelId="{312CD8CB-455A-430C-A11E-3F93C511AA45}">
      <dsp:nvSpPr>
        <dsp:cNvPr id="0" name=""/>
        <dsp:cNvSpPr/>
      </dsp:nvSpPr>
      <dsp:spPr>
        <a:xfrm>
          <a:off x="3936695" y="571359"/>
          <a:ext cx="1788382" cy="1073029"/>
        </a:xfrm>
        <a:prstGeom prst="rect">
          <a:avLst/>
        </a:prstGeom>
        <a:solidFill>
          <a:schemeClr val="accent3">
            <a:hueOff val="-664595"/>
            <a:satOff val="5561"/>
            <a:lumOff val="1046"/>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latin typeface="Arial" panose="020B0604020202020204" pitchFamily="34" charset="0"/>
              <a:cs typeface="Arial" panose="020B0604020202020204" pitchFamily="34" charset="0"/>
            </a:rPr>
            <a:t>Adequate staffing</a:t>
          </a:r>
          <a:endParaRPr lang="en-US" sz="1800" b="1" kern="1200" dirty="0">
            <a:solidFill>
              <a:schemeClr val="tx1"/>
            </a:solidFill>
            <a:latin typeface="Arial" panose="020B0604020202020204" pitchFamily="34" charset="0"/>
            <a:cs typeface="Arial" panose="020B0604020202020204" pitchFamily="34" charset="0"/>
          </a:endParaRPr>
        </a:p>
      </dsp:txBody>
      <dsp:txXfrm>
        <a:off x="3936695" y="571359"/>
        <a:ext cx="1788382" cy="1073029"/>
      </dsp:txXfrm>
    </dsp:sp>
    <dsp:sp modelId="{0634F61E-BD1F-4FA3-B5CE-B4C75E6A29C0}">
      <dsp:nvSpPr>
        <dsp:cNvPr id="0" name=""/>
        <dsp:cNvSpPr/>
      </dsp:nvSpPr>
      <dsp:spPr>
        <a:xfrm>
          <a:off x="5903916" y="571359"/>
          <a:ext cx="1788382" cy="1073029"/>
        </a:xfrm>
        <a:prstGeom prst="rect">
          <a:avLst/>
        </a:prstGeom>
        <a:solidFill>
          <a:schemeClr val="accent3">
            <a:hueOff val="-996892"/>
            <a:satOff val="8342"/>
            <a:lumOff val="1569"/>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latin typeface="Arial" panose="020B0604020202020204" pitchFamily="34" charset="0"/>
              <a:cs typeface="Arial" panose="020B0604020202020204" pitchFamily="34" charset="0"/>
            </a:rPr>
            <a:t>Workload management</a:t>
          </a:r>
          <a:endParaRPr lang="en-US" sz="1800" b="1" kern="1200" dirty="0">
            <a:solidFill>
              <a:schemeClr val="tx1"/>
            </a:solidFill>
            <a:latin typeface="Arial" panose="020B0604020202020204" pitchFamily="34" charset="0"/>
            <a:cs typeface="Arial" panose="020B0604020202020204" pitchFamily="34" charset="0"/>
          </a:endParaRPr>
        </a:p>
      </dsp:txBody>
      <dsp:txXfrm>
        <a:off x="5903916" y="571359"/>
        <a:ext cx="1788382" cy="1073029"/>
      </dsp:txXfrm>
    </dsp:sp>
    <dsp:sp modelId="{C5D66D86-8562-4EA2-BA8B-E5B3AD62CA0B}">
      <dsp:nvSpPr>
        <dsp:cNvPr id="0" name=""/>
        <dsp:cNvSpPr/>
      </dsp:nvSpPr>
      <dsp:spPr>
        <a:xfrm>
          <a:off x="2254" y="1823227"/>
          <a:ext cx="1788382" cy="1073029"/>
        </a:xfrm>
        <a:prstGeom prst="rect">
          <a:avLst/>
        </a:prstGeom>
        <a:solidFill>
          <a:schemeClr val="accent3">
            <a:hueOff val="-1329190"/>
            <a:satOff val="11122"/>
            <a:lumOff val="2092"/>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a:solidFill>
                <a:schemeClr val="tx1"/>
              </a:solidFill>
              <a:effectLst/>
              <a:latin typeface="Arial" panose="020B0604020202020204" pitchFamily="34" charset="0"/>
              <a:cs typeface="Arial" panose="020B0604020202020204" pitchFamily="34" charset="0"/>
            </a:rPr>
            <a:t>Safety </a:t>
          </a:r>
          <a:r>
            <a:rPr lang="en-US" sz="1800" b="1" kern="1200">
              <a:solidFill>
                <a:schemeClr val="tx1"/>
              </a:solidFill>
              <a:latin typeface="Arial" panose="020B0604020202020204" pitchFamily="34" charset="0"/>
              <a:cs typeface="Arial" panose="020B0604020202020204" pitchFamily="34" charset="0"/>
            </a:rPr>
            <a:t>training</a:t>
          </a:r>
          <a:endParaRPr lang="en-US" sz="1800" b="1" i="0" kern="1200" dirty="0">
            <a:solidFill>
              <a:schemeClr val="tx1"/>
            </a:solidFill>
            <a:effectLst/>
            <a:latin typeface="Arial" panose="020B0604020202020204" pitchFamily="34" charset="0"/>
            <a:cs typeface="Arial" panose="020B0604020202020204" pitchFamily="34" charset="0"/>
          </a:endParaRPr>
        </a:p>
      </dsp:txBody>
      <dsp:txXfrm>
        <a:off x="2254" y="1823227"/>
        <a:ext cx="1788382" cy="1073029"/>
      </dsp:txXfrm>
    </dsp:sp>
    <dsp:sp modelId="{BE502219-0A8B-4476-96BC-91AACAE327E8}">
      <dsp:nvSpPr>
        <dsp:cNvPr id="0" name=""/>
        <dsp:cNvSpPr/>
      </dsp:nvSpPr>
      <dsp:spPr>
        <a:xfrm>
          <a:off x="1969474" y="1823227"/>
          <a:ext cx="1788382" cy="1073029"/>
        </a:xfrm>
        <a:prstGeom prst="rect">
          <a:avLst/>
        </a:prstGeom>
        <a:solidFill>
          <a:schemeClr val="accent3">
            <a:hueOff val="-1661487"/>
            <a:satOff val="13903"/>
            <a:lumOff val="2614"/>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a:solidFill>
                <a:schemeClr val="tx1"/>
              </a:solidFill>
              <a:effectLst/>
              <a:latin typeface="Arial" panose="020B0604020202020204" pitchFamily="34" charset="0"/>
              <a:cs typeface="Arial" panose="020B0604020202020204" pitchFamily="34" charset="0"/>
            </a:rPr>
            <a:t>Ergonomic practices</a:t>
          </a:r>
          <a:endParaRPr lang="en-US" sz="1800" b="1" i="0" kern="1200" dirty="0">
            <a:solidFill>
              <a:schemeClr val="tx1"/>
            </a:solidFill>
            <a:effectLst/>
            <a:latin typeface="Arial" panose="020B0604020202020204" pitchFamily="34" charset="0"/>
            <a:cs typeface="Arial" panose="020B0604020202020204" pitchFamily="34" charset="0"/>
          </a:endParaRPr>
        </a:p>
      </dsp:txBody>
      <dsp:txXfrm>
        <a:off x="1969474" y="1823227"/>
        <a:ext cx="1788382" cy="1073029"/>
      </dsp:txXfrm>
    </dsp:sp>
    <dsp:sp modelId="{5BCF7EE2-790A-4418-9BC7-C80BF68D7DD7}">
      <dsp:nvSpPr>
        <dsp:cNvPr id="0" name=""/>
        <dsp:cNvSpPr/>
      </dsp:nvSpPr>
      <dsp:spPr>
        <a:xfrm>
          <a:off x="3936695" y="1823227"/>
          <a:ext cx="1788382" cy="1073029"/>
        </a:xfrm>
        <a:prstGeom prst="rect">
          <a:avLst/>
        </a:prstGeom>
        <a:solidFill>
          <a:schemeClr val="accent3">
            <a:hueOff val="-1993785"/>
            <a:satOff val="16683"/>
            <a:lumOff val="3137"/>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a:solidFill>
                <a:schemeClr val="tx1"/>
              </a:solidFill>
              <a:effectLst/>
              <a:latin typeface="Arial" panose="020B0604020202020204" pitchFamily="34" charset="0"/>
              <a:cs typeface="Arial" panose="020B0604020202020204" pitchFamily="34" charset="0"/>
            </a:rPr>
            <a:t>Equipment inspection and maintenance </a:t>
          </a:r>
          <a:endParaRPr lang="en-US" sz="1800" b="1" i="0" kern="1200" dirty="0">
            <a:solidFill>
              <a:schemeClr val="tx1"/>
            </a:solidFill>
            <a:effectLst/>
            <a:latin typeface="Arial" panose="020B0604020202020204" pitchFamily="34" charset="0"/>
            <a:cs typeface="Arial" panose="020B0604020202020204" pitchFamily="34" charset="0"/>
          </a:endParaRPr>
        </a:p>
      </dsp:txBody>
      <dsp:txXfrm>
        <a:off x="3936695" y="1823227"/>
        <a:ext cx="1788382" cy="1073029"/>
      </dsp:txXfrm>
    </dsp:sp>
    <dsp:sp modelId="{7B210D6D-4D7F-44D4-A6BC-16011291AD8F}">
      <dsp:nvSpPr>
        <dsp:cNvPr id="0" name=""/>
        <dsp:cNvSpPr/>
      </dsp:nvSpPr>
      <dsp:spPr>
        <a:xfrm>
          <a:off x="5903916" y="1823227"/>
          <a:ext cx="1788382" cy="1073029"/>
        </a:xfrm>
        <a:prstGeom prst="rect">
          <a:avLst/>
        </a:prstGeom>
        <a:solidFill>
          <a:schemeClr val="accent3">
            <a:hueOff val="-2326082"/>
            <a:satOff val="19464"/>
            <a:lumOff val="366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a:solidFill>
                <a:schemeClr val="tx1"/>
              </a:solidFill>
              <a:effectLst/>
              <a:latin typeface="Arial" panose="020B0604020202020204" pitchFamily="34" charset="0"/>
              <a:cs typeface="Arial" panose="020B0604020202020204" pitchFamily="34" charset="0"/>
            </a:rPr>
            <a:t>Good working conditions</a:t>
          </a:r>
          <a:endParaRPr lang="en-US" sz="1800" b="1" i="0" kern="1200" dirty="0">
            <a:solidFill>
              <a:schemeClr val="tx1"/>
            </a:solidFill>
            <a:effectLst/>
            <a:latin typeface="Arial" panose="020B0604020202020204" pitchFamily="34" charset="0"/>
            <a:cs typeface="Arial" panose="020B0604020202020204" pitchFamily="34" charset="0"/>
          </a:endParaRPr>
        </a:p>
      </dsp:txBody>
      <dsp:txXfrm>
        <a:off x="5903916" y="1823227"/>
        <a:ext cx="1788382" cy="1073029"/>
      </dsp:txXfrm>
    </dsp:sp>
    <dsp:sp modelId="{D52BF18C-00C9-4443-BDB5-738308E92198}">
      <dsp:nvSpPr>
        <dsp:cNvPr id="0" name=""/>
        <dsp:cNvSpPr/>
      </dsp:nvSpPr>
      <dsp:spPr>
        <a:xfrm>
          <a:off x="1969474" y="3075094"/>
          <a:ext cx="1788382" cy="1073029"/>
        </a:xfrm>
        <a:prstGeom prst="rect">
          <a:avLst/>
        </a:prstGeom>
        <a:solidFill>
          <a:schemeClr val="accent3">
            <a:hueOff val="-2658379"/>
            <a:satOff val="22244"/>
            <a:lumOff val="4183"/>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dirty="0">
              <a:solidFill>
                <a:schemeClr val="tx1"/>
              </a:solidFill>
              <a:effectLst/>
              <a:latin typeface="Arial" panose="020B0604020202020204" pitchFamily="34" charset="0"/>
              <a:cs typeface="Arial" panose="020B0604020202020204" pitchFamily="34" charset="0"/>
            </a:rPr>
            <a:t>Adequate </a:t>
          </a:r>
          <a:r>
            <a:rPr lang="en-US" sz="1800" b="1" kern="1200" dirty="0">
              <a:solidFill>
                <a:schemeClr val="tx1"/>
              </a:solidFill>
              <a:latin typeface="Arial" panose="020B0604020202020204" pitchFamily="34" charset="0"/>
              <a:cs typeface="Arial" panose="020B0604020202020204" pitchFamily="34" charset="0"/>
            </a:rPr>
            <a:t>staffing</a:t>
          </a:r>
          <a:endParaRPr lang="en-US" sz="1800" b="1" i="0" kern="1200" dirty="0">
            <a:solidFill>
              <a:schemeClr val="tx1"/>
            </a:solidFill>
            <a:effectLst/>
            <a:latin typeface="Arial" panose="020B0604020202020204" pitchFamily="34" charset="0"/>
            <a:cs typeface="Arial" panose="020B0604020202020204" pitchFamily="34" charset="0"/>
          </a:endParaRPr>
        </a:p>
      </dsp:txBody>
      <dsp:txXfrm>
        <a:off x="1969474" y="3075094"/>
        <a:ext cx="1788382" cy="1073029"/>
      </dsp:txXfrm>
    </dsp:sp>
    <dsp:sp modelId="{3315573A-CFE7-4BD0-949A-C8F84C776C5D}">
      <dsp:nvSpPr>
        <dsp:cNvPr id="0" name=""/>
        <dsp:cNvSpPr/>
      </dsp:nvSpPr>
      <dsp:spPr>
        <a:xfrm>
          <a:off x="3936695" y="3075094"/>
          <a:ext cx="1788382" cy="1073029"/>
        </a:xfrm>
        <a:prstGeom prst="rect">
          <a:avLst/>
        </a:prstGeom>
        <a:solidFill>
          <a:schemeClr val="accent3">
            <a:hueOff val="-2990677"/>
            <a:satOff val="25025"/>
            <a:lumOff val="4706"/>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a:solidFill>
                <a:schemeClr val="tx1"/>
              </a:solidFill>
              <a:effectLst/>
              <a:latin typeface="Arial" panose="020B0604020202020204" pitchFamily="34" charset="0"/>
              <a:cs typeface="Arial" panose="020B0604020202020204" pitchFamily="34" charset="0"/>
            </a:rPr>
            <a:t>Workload management</a:t>
          </a:r>
          <a:endParaRPr lang="en-US" sz="1800" b="1" i="0" kern="1200" dirty="0">
            <a:solidFill>
              <a:schemeClr val="tx1"/>
            </a:solidFill>
            <a:effectLst/>
            <a:latin typeface="Arial" panose="020B0604020202020204" pitchFamily="34" charset="0"/>
            <a:cs typeface="Arial" panose="020B0604020202020204" pitchFamily="34" charset="0"/>
          </a:endParaRPr>
        </a:p>
      </dsp:txBody>
      <dsp:txXfrm>
        <a:off x="3936695" y="3075094"/>
        <a:ext cx="1788382" cy="1073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3CED0-0522-4799-B944-F06921261865}">
      <dsp:nvSpPr>
        <dsp:cNvPr id="0" name=""/>
        <dsp:cNvSpPr/>
      </dsp:nvSpPr>
      <dsp:spPr>
        <a:xfrm>
          <a:off x="761924" y="822"/>
          <a:ext cx="2224804" cy="1532890"/>
        </a:xfrm>
        <a:prstGeom prst="roundRect">
          <a:avLst/>
        </a:prstGeom>
        <a:blipFill rotWithShape="1">
          <a:blip xmlns:r="http://schemas.openxmlformats.org/officeDocument/2006/relationships" r:embed="rId1" cstate="print">
            <a:extLst>
              <a:ext uri="{28A0092B-C50C-407E-A947-70E740481C1C}">
                <a14:useLocalDpi xmlns:a14="http://schemas.microsoft.com/office/drawing/2010/main" val="0"/>
              </a:ext>
            </a:extLst>
          </a:blip>
          <a:srcRect/>
          <a:stretch>
            <a:fillRect t="-7000" b="-7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9155C5-5719-465F-BB83-EE9CFA0AC722}">
      <dsp:nvSpPr>
        <dsp:cNvPr id="0" name=""/>
        <dsp:cNvSpPr/>
      </dsp:nvSpPr>
      <dsp:spPr>
        <a:xfrm>
          <a:off x="761924" y="1533712"/>
          <a:ext cx="2224804" cy="825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marL="0" lvl="0" indent="0" algn="ctr" defTabSz="933450">
            <a:lnSpc>
              <a:spcPct val="90000"/>
            </a:lnSpc>
            <a:spcBef>
              <a:spcPct val="0"/>
            </a:spcBef>
            <a:spcAft>
              <a:spcPct val="35000"/>
            </a:spcAft>
            <a:buNone/>
          </a:pPr>
          <a:r>
            <a:rPr lang="en-GB" sz="2100" b="1" kern="1200" dirty="0">
              <a:solidFill>
                <a:schemeClr val="tx1"/>
              </a:solidFill>
            </a:rPr>
            <a:t>Floor Hazards</a:t>
          </a:r>
          <a:endParaRPr lang="en-US" sz="2100" kern="1200" dirty="0">
            <a:solidFill>
              <a:schemeClr val="tx1"/>
            </a:solidFill>
          </a:endParaRPr>
        </a:p>
      </dsp:txBody>
      <dsp:txXfrm>
        <a:off x="761924" y="1533712"/>
        <a:ext cx="2224804" cy="825402"/>
      </dsp:txXfrm>
    </dsp:sp>
    <dsp:sp modelId="{68C01464-F8D5-46A4-8BA9-878B5D83DDA8}">
      <dsp:nvSpPr>
        <dsp:cNvPr id="0" name=""/>
        <dsp:cNvSpPr/>
      </dsp:nvSpPr>
      <dsp:spPr>
        <a:xfrm>
          <a:off x="3209302" y="822"/>
          <a:ext cx="2224804" cy="1532890"/>
        </a:xfrm>
        <a:prstGeom prst="roundRect">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l="-4000" r="-4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B78339-E988-434E-92A0-5902119CA06B}">
      <dsp:nvSpPr>
        <dsp:cNvPr id="0" name=""/>
        <dsp:cNvSpPr/>
      </dsp:nvSpPr>
      <dsp:spPr>
        <a:xfrm>
          <a:off x="3209302" y="1533712"/>
          <a:ext cx="2224804" cy="825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marL="0" lvl="0" indent="0" algn="ctr" defTabSz="933450">
            <a:lnSpc>
              <a:spcPct val="90000"/>
            </a:lnSpc>
            <a:spcBef>
              <a:spcPct val="0"/>
            </a:spcBef>
            <a:spcAft>
              <a:spcPct val="35000"/>
            </a:spcAft>
            <a:buNone/>
          </a:pPr>
          <a:r>
            <a:rPr lang="en-GB" sz="2100" b="1" kern="1200" dirty="0">
              <a:solidFill>
                <a:schemeClr val="tx1"/>
              </a:solidFill>
            </a:rPr>
            <a:t>Chemical Exposure</a:t>
          </a:r>
          <a:endParaRPr lang="en-US" sz="2100" kern="1200" dirty="0">
            <a:solidFill>
              <a:schemeClr val="tx1"/>
            </a:solidFill>
          </a:endParaRPr>
        </a:p>
      </dsp:txBody>
      <dsp:txXfrm>
        <a:off x="3209302" y="1533712"/>
        <a:ext cx="2224804" cy="825402"/>
      </dsp:txXfrm>
    </dsp:sp>
    <dsp:sp modelId="{602EFF47-0299-411C-A9FB-CA7AEA7A0731}">
      <dsp:nvSpPr>
        <dsp:cNvPr id="0" name=""/>
        <dsp:cNvSpPr/>
      </dsp:nvSpPr>
      <dsp:spPr>
        <a:xfrm>
          <a:off x="5656680" y="822"/>
          <a:ext cx="2224804" cy="1532890"/>
        </a:xfrm>
        <a:prstGeom prst="roundRect">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5000" r="-5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A2E92C-8DD1-4448-B37C-3C29C2849C2D}">
      <dsp:nvSpPr>
        <dsp:cNvPr id="0" name=""/>
        <dsp:cNvSpPr/>
      </dsp:nvSpPr>
      <dsp:spPr>
        <a:xfrm>
          <a:off x="5656680" y="1533712"/>
          <a:ext cx="2224804" cy="825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marL="0" lvl="0" indent="0" algn="ctr" defTabSz="933450">
            <a:lnSpc>
              <a:spcPct val="90000"/>
            </a:lnSpc>
            <a:spcBef>
              <a:spcPct val="0"/>
            </a:spcBef>
            <a:spcAft>
              <a:spcPct val="35000"/>
            </a:spcAft>
            <a:buNone/>
          </a:pPr>
          <a:r>
            <a:rPr lang="en-GB" sz="2100" b="1" kern="1200" dirty="0">
              <a:solidFill>
                <a:schemeClr val="tx1"/>
              </a:solidFill>
            </a:rPr>
            <a:t>Musculoskeletal Strain</a:t>
          </a:r>
          <a:endParaRPr lang="en-US" sz="2100" kern="1200" dirty="0">
            <a:solidFill>
              <a:schemeClr val="tx1"/>
            </a:solidFill>
          </a:endParaRPr>
        </a:p>
      </dsp:txBody>
      <dsp:txXfrm>
        <a:off x="5656680" y="1533712"/>
        <a:ext cx="2224804" cy="825402"/>
      </dsp:txXfrm>
    </dsp:sp>
    <dsp:sp modelId="{A5BBA8B5-8FC7-4B3B-9834-D56C2D7DA572}">
      <dsp:nvSpPr>
        <dsp:cNvPr id="0" name=""/>
        <dsp:cNvSpPr/>
      </dsp:nvSpPr>
      <dsp:spPr>
        <a:xfrm>
          <a:off x="8104058" y="822"/>
          <a:ext cx="2224804" cy="1532890"/>
        </a:xfrm>
        <a:prstGeom prst="roundRect">
          <a:avLst/>
        </a:prstGeom>
        <a:blipFill rotWithShape="1">
          <a:blip xmlns:r="http://schemas.openxmlformats.org/officeDocument/2006/relationships" r:embed="rId4" cstate="print">
            <a:extLst>
              <a:ext uri="{28A0092B-C50C-407E-A947-70E740481C1C}">
                <a14:useLocalDpi xmlns:a14="http://schemas.microsoft.com/office/drawing/2010/main" val="0"/>
              </a:ext>
            </a:extLst>
          </a:blip>
          <a:srcRect/>
          <a:stretch>
            <a:fillRect l="-19000" r="-19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5D4EBB-E370-41AF-90D7-FDE430430B17}">
      <dsp:nvSpPr>
        <dsp:cNvPr id="0" name=""/>
        <dsp:cNvSpPr/>
      </dsp:nvSpPr>
      <dsp:spPr>
        <a:xfrm>
          <a:off x="8104058" y="1533712"/>
          <a:ext cx="2224804" cy="825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marL="0" lvl="0" indent="0" algn="ctr" defTabSz="933450">
            <a:lnSpc>
              <a:spcPct val="90000"/>
            </a:lnSpc>
            <a:spcBef>
              <a:spcPct val="0"/>
            </a:spcBef>
            <a:spcAft>
              <a:spcPct val="35000"/>
            </a:spcAft>
            <a:buNone/>
          </a:pPr>
          <a:r>
            <a:rPr lang="en-GB" sz="2100" b="1" kern="1200" dirty="0">
              <a:solidFill>
                <a:schemeClr val="tx1"/>
              </a:solidFill>
              <a:effectLst/>
              <a:latin typeface="Arial" panose="020B0604020202020204" pitchFamily="34" charset="0"/>
              <a:ea typeface="Arial" panose="020B0604020202020204" pitchFamily="34" charset="0"/>
            </a:rPr>
            <a:t>Equipment Hazards</a:t>
          </a:r>
          <a:endParaRPr lang="en-US" sz="2100" kern="1200" dirty="0">
            <a:solidFill>
              <a:schemeClr val="tx1"/>
            </a:solidFill>
          </a:endParaRPr>
        </a:p>
      </dsp:txBody>
      <dsp:txXfrm>
        <a:off x="8104058" y="1533712"/>
        <a:ext cx="2224804" cy="825402"/>
      </dsp:txXfrm>
    </dsp:sp>
    <dsp:sp modelId="{BA0378E5-ADD7-46F8-B1EB-CF5F6D40C13D}">
      <dsp:nvSpPr>
        <dsp:cNvPr id="0" name=""/>
        <dsp:cNvSpPr/>
      </dsp:nvSpPr>
      <dsp:spPr>
        <a:xfrm>
          <a:off x="4432991" y="2581595"/>
          <a:ext cx="2224804" cy="1532890"/>
        </a:xfrm>
        <a:prstGeom prst="roundRect">
          <a:avLst/>
        </a:prstGeom>
        <a:blipFill rotWithShape="1">
          <a:blip xmlns:r="http://schemas.openxmlformats.org/officeDocument/2006/relationships" r:embed="rId5" cstate="print">
            <a:extLst>
              <a:ext uri="{28A0092B-C50C-407E-A947-70E740481C1C}">
                <a14:useLocalDpi xmlns:a14="http://schemas.microsoft.com/office/drawing/2010/main" val="0"/>
              </a:ext>
            </a:extLst>
          </a:blip>
          <a:srcRect/>
          <a:stretch>
            <a:fillRect l="-2000" r="-2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5CB103-D1E2-4ACD-BE77-C24B48C3D239}">
      <dsp:nvSpPr>
        <dsp:cNvPr id="0" name=""/>
        <dsp:cNvSpPr/>
      </dsp:nvSpPr>
      <dsp:spPr>
        <a:xfrm>
          <a:off x="4432991" y="4114485"/>
          <a:ext cx="2224804" cy="825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352" tIns="149352" rIns="149352" bIns="0" numCol="1" spcCol="1270" anchor="t" anchorCtr="0">
          <a:noAutofit/>
        </a:bodyPr>
        <a:lstStyle/>
        <a:p>
          <a:pPr marL="0" lvl="0" indent="0" algn="ctr" defTabSz="933450">
            <a:lnSpc>
              <a:spcPct val="90000"/>
            </a:lnSpc>
            <a:spcBef>
              <a:spcPct val="0"/>
            </a:spcBef>
            <a:spcAft>
              <a:spcPct val="35000"/>
            </a:spcAft>
            <a:buNone/>
          </a:pPr>
          <a:r>
            <a:rPr lang="en-GB" sz="2100" b="1" kern="1200">
              <a:solidFill>
                <a:schemeClr val="tx1"/>
              </a:solidFill>
              <a:effectLst/>
              <a:latin typeface="Arial" panose="020B0604020202020204" pitchFamily="34" charset="0"/>
              <a:ea typeface="Arial" panose="020B0604020202020204" pitchFamily="34" charset="0"/>
            </a:rPr>
            <a:t>Waste Handling</a:t>
          </a:r>
          <a:endParaRPr lang="en-US" sz="2100" kern="1200" dirty="0">
            <a:solidFill>
              <a:schemeClr val="tx1"/>
            </a:solidFill>
          </a:endParaRPr>
        </a:p>
      </dsp:txBody>
      <dsp:txXfrm>
        <a:off x="4432991" y="4114485"/>
        <a:ext cx="2224804" cy="8254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54CEE-F5F7-497B-B4A3-5DDF78C47120}">
      <dsp:nvSpPr>
        <dsp:cNvPr id="0" name=""/>
        <dsp:cNvSpPr/>
      </dsp:nvSpPr>
      <dsp:spPr>
        <a:xfrm>
          <a:off x="0" y="236877"/>
          <a:ext cx="7290647" cy="327600"/>
        </a:xfrm>
        <a:prstGeom prst="rect">
          <a:avLst/>
        </a:prstGeom>
        <a:solidFill>
          <a:schemeClr val="lt1">
            <a:alpha val="90000"/>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4F48F1-CB6A-45E2-AC55-FCB3907AD06E}">
      <dsp:nvSpPr>
        <dsp:cNvPr id="0" name=""/>
        <dsp:cNvSpPr/>
      </dsp:nvSpPr>
      <dsp:spPr>
        <a:xfrm>
          <a:off x="364532" y="44997"/>
          <a:ext cx="5103452" cy="383760"/>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898" tIns="0" rIns="192898" bIns="0" numCol="1" spcCol="1270" anchor="ctr" anchorCtr="0">
          <a:noAutofit/>
        </a:bodyPr>
        <a:lstStyle/>
        <a:p>
          <a:pPr marL="0" lvl="0" indent="0" algn="l" defTabSz="577850">
            <a:lnSpc>
              <a:spcPct val="90000"/>
            </a:lnSpc>
            <a:spcBef>
              <a:spcPct val="0"/>
            </a:spcBef>
            <a:spcAft>
              <a:spcPct val="35000"/>
            </a:spcAft>
            <a:buNone/>
          </a:pPr>
          <a:r>
            <a:rPr lang="en-US" sz="1300" b="0" i="0" kern="1200">
              <a:effectLst/>
              <a:latin typeface="Arial" panose="020B0604020202020204" pitchFamily="34" charset="0"/>
              <a:cs typeface="Arial" panose="020B0604020202020204" pitchFamily="34" charset="0"/>
            </a:rPr>
            <a:t>Fresh Air</a:t>
          </a:r>
          <a:endParaRPr lang="en-US" sz="1300" kern="1200" dirty="0"/>
        </a:p>
      </dsp:txBody>
      <dsp:txXfrm>
        <a:off x="383266" y="63731"/>
        <a:ext cx="5065984" cy="346292"/>
      </dsp:txXfrm>
    </dsp:sp>
    <dsp:sp modelId="{B1D0B812-96EB-4090-94EA-8464CC81B04E}">
      <dsp:nvSpPr>
        <dsp:cNvPr id="0" name=""/>
        <dsp:cNvSpPr/>
      </dsp:nvSpPr>
      <dsp:spPr>
        <a:xfrm>
          <a:off x="0" y="826557"/>
          <a:ext cx="7290647" cy="327600"/>
        </a:xfrm>
        <a:prstGeom prst="rect">
          <a:avLst/>
        </a:prstGeom>
        <a:solidFill>
          <a:schemeClr val="lt1">
            <a:alpha val="90000"/>
            <a:hueOff val="0"/>
            <a:satOff val="0"/>
            <a:lumOff val="0"/>
            <a:alphaOff val="0"/>
          </a:schemeClr>
        </a:solidFill>
        <a:ln w="10795" cap="flat" cmpd="sng" algn="ctr">
          <a:solidFill>
            <a:schemeClr val="accent4">
              <a:hueOff val="1243085"/>
              <a:satOff val="-2694"/>
              <a:lumOff val="-1149"/>
              <a:alphaOff val="0"/>
            </a:schemeClr>
          </a:solidFill>
          <a:prstDash val="solid"/>
        </a:ln>
        <a:effectLst/>
      </dsp:spPr>
      <dsp:style>
        <a:lnRef idx="2">
          <a:scrgbClr r="0" g="0" b="0"/>
        </a:lnRef>
        <a:fillRef idx="1">
          <a:scrgbClr r="0" g="0" b="0"/>
        </a:fillRef>
        <a:effectRef idx="0">
          <a:scrgbClr r="0" g="0" b="0"/>
        </a:effectRef>
        <a:fontRef idx="minor"/>
      </dsp:style>
    </dsp:sp>
    <dsp:sp modelId="{EA11D466-BCAE-4293-91F7-1D857FA16947}">
      <dsp:nvSpPr>
        <dsp:cNvPr id="0" name=""/>
        <dsp:cNvSpPr/>
      </dsp:nvSpPr>
      <dsp:spPr>
        <a:xfrm>
          <a:off x="364532" y="634677"/>
          <a:ext cx="5103452" cy="383760"/>
        </a:xfrm>
        <a:prstGeom prst="roundRect">
          <a:avLst/>
        </a:prstGeom>
        <a:solidFill>
          <a:schemeClr val="accent4">
            <a:hueOff val="1243085"/>
            <a:satOff val="-2694"/>
            <a:lumOff val="-11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898" tIns="0" rIns="192898" bIns="0" numCol="1" spcCol="1270" anchor="ctr" anchorCtr="0">
          <a:noAutofit/>
        </a:bodyPr>
        <a:lstStyle/>
        <a:p>
          <a:pPr marL="0" lvl="0" indent="0" algn="l" defTabSz="577850">
            <a:lnSpc>
              <a:spcPct val="90000"/>
            </a:lnSpc>
            <a:spcBef>
              <a:spcPct val="0"/>
            </a:spcBef>
            <a:spcAft>
              <a:spcPct val="35000"/>
            </a:spcAft>
            <a:buNone/>
          </a:pPr>
          <a:r>
            <a:rPr lang="en-US" sz="1300" b="0" i="0" kern="1200">
              <a:effectLst/>
              <a:latin typeface="Arial" panose="020B0604020202020204" pitchFamily="34" charset="0"/>
              <a:cs typeface="Arial" panose="020B0604020202020204" pitchFamily="34" charset="0"/>
            </a:rPr>
            <a:t>Guest Respect</a:t>
          </a:r>
          <a:endParaRPr lang="en-US" sz="1300" b="0" i="0" kern="1200" dirty="0">
            <a:effectLst/>
            <a:latin typeface="Arial" panose="020B0604020202020204" pitchFamily="34" charset="0"/>
            <a:cs typeface="Arial" panose="020B0604020202020204" pitchFamily="34" charset="0"/>
          </a:endParaRPr>
        </a:p>
      </dsp:txBody>
      <dsp:txXfrm>
        <a:off x="383266" y="653411"/>
        <a:ext cx="5065984" cy="346292"/>
      </dsp:txXfrm>
    </dsp:sp>
    <dsp:sp modelId="{EE06C33F-F206-429D-B567-CBD74B5A18E8}">
      <dsp:nvSpPr>
        <dsp:cNvPr id="0" name=""/>
        <dsp:cNvSpPr/>
      </dsp:nvSpPr>
      <dsp:spPr>
        <a:xfrm>
          <a:off x="0" y="1416237"/>
          <a:ext cx="7290647" cy="327600"/>
        </a:xfrm>
        <a:prstGeom prst="rect">
          <a:avLst/>
        </a:prstGeom>
        <a:solidFill>
          <a:schemeClr val="lt1">
            <a:alpha val="90000"/>
            <a:hueOff val="0"/>
            <a:satOff val="0"/>
            <a:lumOff val="0"/>
            <a:alphaOff val="0"/>
          </a:schemeClr>
        </a:solidFill>
        <a:ln w="10795" cap="flat" cmpd="sng" algn="ctr">
          <a:solidFill>
            <a:schemeClr val="accent4">
              <a:hueOff val="2486170"/>
              <a:satOff val="-5388"/>
              <a:lumOff val="-2297"/>
              <a:alphaOff val="0"/>
            </a:schemeClr>
          </a:solidFill>
          <a:prstDash val="solid"/>
        </a:ln>
        <a:effectLst/>
      </dsp:spPr>
      <dsp:style>
        <a:lnRef idx="2">
          <a:scrgbClr r="0" g="0" b="0"/>
        </a:lnRef>
        <a:fillRef idx="1">
          <a:scrgbClr r="0" g="0" b="0"/>
        </a:fillRef>
        <a:effectRef idx="0">
          <a:scrgbClr r="0" g="0" b="0"/>
        </a:effectRef>
        <a:fontRef idx="minor"/>
      </dsp:style>
    </dsp:sp>
    <dsp:sp modelId="{4231E51A-FB88-4D3C-8387-E97FAC528E9A}">
      <dsp:nvSpPr>
        <dsp:cNvPr id="0" name=""/>
        <dsp:cNvSpPr/>
      </dsp:nvSpPr>
      <dsp:spPr>
        <a:xfrm>
          <a:off x="364532" y="1224358"/>
          <a:ext cx="5103452" cy="383760"/>
        </a:xfrm>
        <a:prstGeom prst="roundRect">
          <a:avLst/>
        </a:prstGeom>
        <a:solidFill>
          <a:schemeClr val="accent4">
            <a:hueOff val="2486170"/>
            <a:satOff val="-5388"/>
            <a:lumOff val="-22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898" tIns="0" rIns="192898" bIns="0" numCol="1" spcCol="1270" anchor="ctr" anchorCtr="0">
          <a:noAutofit/>
        </a:bodyPr>
        <a:lstStyle/>
        <a:p>
          <a:pPr marL="0" lvl="0" indent="0" algn="l" defTabSz="577850">
            <a:lnSpc>
              <a:spcPct val="90000"/>
            </a:lnSpc>
            <a:spcBef>
              <a:spcPct val="0"/>
            </a:spcBef>
            <a:spcAft>
              <a:spcPct val="35000"/>
            </a:spcAft>
            <a:buNone/>
          </a:pPr>
          <a:r>
            <a:rPr lang="en-US" sz="1300" b="0" i="0" kern="1200">
              <a:effectLst/>
              <a:latin typeface="Arial" panose="020B0604020202020204" pitchFamily="34" charset="0"/>
              <a:cs typeface="Arial" panose="020B0604020202020204" pitchFamily="34" charset="0"/>
            </a:rPr>
            <a:t>High-to-Low Cleaning</a:t>
          </a:r>
          <a:endParaRPr lang="en-US" sz="1300" b="0" i="0" kern="1200" dirty="0">
            <a:effectLst/>
            <a:latin typeface="Arial" panose="020B0604020202020204" pitchFamily="34" charset="0"/>
            <a:cs typeface="Arial" panose="020B0604020202020204" pitchFamily="34" charset="0"/>
          </a:endParaRPr>
        </a:p>
      </dsp:txBody>
      <dsp:txXfrm>
        <a:off x="383266" y="1243092"/>
        <a:ext cx="5065984" cy="346292"/>
      </dsp:txXfrm>
    </dsp:sp>
    <dsp:sp modelId="{B1F13C8E-7327-4318-9BE5-EAA7C23C1F15}">
      <dsp:nvSpPr>
        <dsp:cNvPr id="0" name=""/>
        <dsp:cNvSpPr/>
      </dsp:nvSpPr>
      <dsp:spPr>
        <a:xfrm>
          <a:off x="0" y="2005918"/>
          <a:ext cx="7290647" cy="327600"/>
        </a:xfrm>
        <a:prstGeom prst="rect">
          <a:avLst/>
        </a:prstGeom>
        <a:solidFill>
          <a:schemeClr val="lt1">
            <a:alpha val="90000"/>
            <a:hueOff val="0"/>
            <a:satOff val="0"/>
            <a:lumOff val="0"/>
            <a:alphaOff val="0"/>
          </a:schemeClr>
        </a:solidFill>
        <a:ln w="10795" cap="flat" cmpd="sng" algn="ctr">
          <a:solidFill>
            <a:schemeClr val="accent4">
              <a:hueOff val="3729255"/>
              <a:satOff val="-8082"/>
              <a:lumOff val="-3446"/>
              <a:alphaOff val="0"/>
            </a:schemeClr>
          </a:solidFill>
          <a:prstDash val="solid"/>
        </a:ln>
        <a:effectLst/>
      </dsp:spPr>
      <dsp:style>
        <a:lnRef idx="2">
          <a:scrgbClr r="0" g="0" b="0"/>
        </a:lnRef>
        <a:fillRef idx="1">
          <a:scrgbClr r="0" g="0" b="0"/>
        </a:fillRef>
        <a:effectRef idx="0">
          <a:scrgbClr r="0" g="0" b="0"/>
        </a:effectRef>
        <a:fontRef idx="minor"/>
      </dsp:style>
    </dsp:sp>
    <dsp:sp modelId="{C02F09CD-CF2A-47E0-83D1-9643FB04B59E}">
      <dsp:nvSpPr>
        <dsp:cNvPr id="0" name=""/>
        <dsp:cNvSpPr/>
      </dsp:nvSpPr>
      <dsp:spPr>
        <a:xfrm>
          <a:off x="364532" y="1814038"/>
          <a:ext cx="5103452" cy="383760"/>
        </a:xfrm>
        <a:prstGeom prst="roundRect">
          <a:avLst/>
        </a:prstGeom>
        <a:solidFill>
          <a:schemeClr val="accent4">
            <a:hueOff val="3729255"/>
            <a:satOff val="-8082"/>
            <a:lumOff val="-34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898" tIns="0" rIns="192898" bIns="0" numCol="1" spcCol="1270" anchor="ctr" anchorCtr="0">
          <a:noAutofit/>
        </a:bodyPr>
        <a:lstStyle/>
        <a:p>
          <a:pPr marL="0" lvl="0" indent="0" algn="l" defTabSz="577850">
            <a:lnSpc>
              <a:spcPct val="90000"/>
            </a:lnSpc>
            <a:spcBef>
              <a:spcPct val="0"/>
            </a:spcBef>
            <a:spcAft>
              <a:spcPct val="35000"/>
            </a:spcAft>
            <a:buNone/>
          </a:pPr>
          <a:r>
            <a:rPr lang="en-US" sz="1300" b="0" i="0" kern="1200">
              <a:effectLst/>
              <a:latin typeface="Arial" panose="020B0604020202020204" pitchFamily="34" charset="0"/>
              <a:cs typeface="Arial" panose="020B0604020202020204" pitchFamily="34" charset="0"/>
            </a:rPr>
            <a:t>Bathroom Hygiene</a:t>
          </a:r>
          <a:endParaRPr lang="en-US" sz="1300" b="0" i="0" kern="1200" dirty="0">
            <a:effectLst/>
            <a:latin typeface="Arial" panose="020B0604020202020204" pitchFamily="34" charset="0"/>
            <a:cs typeface="Arial" panose="020B0604020202020204" pitchFamily="34" charset="0"/>
          </a:endParaRPr>
        </a:p>
      </dsp:txBody>
      <dsp:txXfrm>
        <a:off x="383266" y="1832772"/>
        <a:ext cx="5065984" cy="346292"/>
      </dsp:txXfrm>
    </dsp:sp>
    <dsp:sp modelId="{629453C6-E124-40FB-BD78-63B888EF8046}">
      <dsp:nvSpPr>
        <dsp:cNvPr id="0" name=""/>
        <dsp:cNvSpPr/>
      </dsp:nvSpPr>
      <dsp:spPr>
        <a:xfrm>
          <a:off x="0" y="2595598"/>
          <a:ext cx="7290647" cy="327600"/>
        </a:xfrm>
        <a:prstGeom prst="rect">
          <a:avLst/>
        </a:prstGeom>
        <a:solidFill>
          <a:schemeClr val="lt1">
            <a:alpha val="90000"/>
            <a:hueOff val="0"/>
            <a:satOff val="0"/>
            <a:lumOff val="0"/>
            <a:alphaOff val="0"/>
          </a:schemeClr>
        </a:solidFill>
        <a:ln w="10795" cap="flat" cmpd="sng" algn="ctr">
          <a:solidFill>
            <a:schemeClr val="accent4">
              <a:hueOff val="4972340"/>
              <a:satOff val="-10775"/>
              <a:lumOff val="-4594"/>
              <a:alphaOff val="0"/>
            </a:schemeClr>
          </a:solidFill>
          <a:prstDash val="solid"/>
        </a:ln>
        <a:effectLst/>
      </dsp:spPr>
      <dsp:style>
        <a:lnRef idx="2">
          <a:scrgbClr r="0" g="0" b="0"/>
        </a:lnRef>
        <a:fillRef idx="1">
          <a:scrgbClr r="0" g="0" b="0"/>
        </a:fillRef>
        <a:effectRef idx="0">
          <a:scrgbClr r="0" g="0" b="0"/>
        </a:effectRef>
        <a:fontRef idx="minor"/>
      </dsp:style>
    </dsp:sp>
    <dsp:sp modelId="{24A67C7F-F934-42B7-B099-B2E909E8CAB3}">
      <dsp:nvSpPr>
        <dsp:cNvPr id="0" name=""/>
        <dsp:cNvSpPr/>
      </dsp:nvSpPr>
      <dsp:spPr>
        <a:xfrm>
          <a:off x="364532" y="2403718"/>
          <a:ext cx="5103452" cy="383760"/>
        </a:xfrm>
        <a:prstGeom prst="roundRect">
          <a:avLst/>
        </a:prstGeom>
        <a:solidFill>
          <a:schemeClr val="accent4">
            <a:hueOff val="4972340"/>
            <a:satOff val="-10775"/>
            <a:lumOff val="-4594"/>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898" tIns="0" rIns="192898" bIns="0" numCol="1" spcCol="1270" anchor="ctr" anchorCtr="0">
          <a:noAutofit/>
        </a:bodyPr>
        <a:lstStyle/>
        <a:p>
          <a:pPr marL="0" lvl="0" indent="0" algn="l" defTabSz="577850">
            <a:lnSpc>
              <a:spcPct val="90000"/>
            </a:lnSpc>
            <a:spcBef>
              <a:spcPct val="0"/>
            </a:spcBef>
            <a:spcAft>
              <a:spcPct val="35000"/>
            </a:spcAft>
            <a:buNone/>
          </a:pPr>
          <a:r>
            <a:rPr lang="en-US" sz="1300" b="0" i="0" kern="1200">
              <a:effectLst/>
              <a:latin typeface="Arial" panose="020B0604020202020204" pitchFamily="34" charset="0"/>
              <a:cs typeface="Arial" panose="020B0604020202020204" pitchFamily="34" charset="0"/>
            </a:rPr>
            <a:t>Floor </a:t>
          </a:r>
          <a:r>
            <a:rPr lang="en-US" sz="1300" kern="1200">
              <a:latin typeface="Arial" panose="020B0604020202020204" pitchFamily="34" charset="0"/>
              <a:cs typeface="Arial" panose="020B0604020202020204" pitchFamily="34" charset="0"/>
            </a:rPr>
            <a:t>Care (Mourby, 2017)</a:t>
          </a:r>
          <a:endParaRPr lang="en-US" sz="1300" b="0" i="0" kern="1200" dirty="0">
            <a:effectLst/>
            <a:latin typeface="Arial" panose="020B0604020202020204" pitchFamily="34" charset="0"/>
            <a:cs typeface="Arial" panose="020B0604020202020204" pitchFamily="34" charset="0"/>
          </a:endParaRPr>
        </a:p>
      </dsp:txBody>
      <dsp:txXfrm>
        <a:off x="383266" y="2422452"/>
        <a:ext cx="5065984" cy="346292"/>
      </dsp:txXfrm>
    </dsp:sp>
    <dsp:sp modelId="{89FF7D07-542A-425E-8C75-B4F1B0470C71}">
      <dsp:nvSpPr>
        <dsp:cNvPr id="0" name=""/>
        <dsp:cNvSpPr/>
      </dsp:nvSpPr>
      <dsp:spPr>
        <a:xfrm>
          <a:off x="0" y="3185278"/>
          <a:ext cx="7290647" cy="327600"/>
        </a:xfrm>
        <a:prstGeom prst="rect">
          <a:avLst/>
        </a:prstGeom>
        <a:solidFill>
          <a:schemeClr val="lt1">
            <a:alpha val="90000"/>
            <a:hueOff val="0"/>
            <a:satOff val="0"/>
            <a:lumOff val="0"/>
            <a:alphaOff val="0"/>
          </a:schemeClr>
        </a:solidFill>
        <a:ln w="10795" cap="flat" cmpd="sng" algn="ctr">
          <a:solidFill>
            <a:schemeClr val="accent4">
              <a:hueOff val="6215425"/>
              <a:satOff val="-13469"/>
              <a:lumOff val="-5743"/>
              <a:alphaOff val="0"/>
            </a:schemeClr>
          </a:solidFill>
          <a:prstDash val="solid"/>
        </a:ln>
        <a:effectLst/>
      </dsp:spPr>
      <dsp:style>
        <a:lnRef idx="2">
          <a:scrgbClr r="0" g="0" b="0"/>
        </a:lnRef>
        <a:fillRef idx="1">
          <a:scrgbClr r="0" g="0" b="0"/>
        </a:fillRef>
        <a:effectRef idx="0">
          <a:scrgbClr r="0" g="0" b="0"/>
        </a:effectRef>
        <a:fontRef idx="minor"/>
      </dsp:style>
    </dsp:sp>
    <dsp:sp modelId="{01A459A9-0B12-41FD-97D9-9B0DC92B4766}">
      <dsp:nvSpPr>
        <dsp:cNvPr id="0" name=""/>
        <dsp:cNvSpPr/>
      </dsp:nvSpPr>
      <dsp:spPr>
        <a:xfrm>
          <a:off x="364532" y="2993398"/>
          <a:ext cx="5103452" cy="383760"/>
        </a:xfrm>
        <a:prstGeom prst="roundRect">
          <a:avLst/>
        </a:prstGeom>
        <a:solidFill>
          <a:schemeClr val="accent4">
            <a:hueOff val="6215425"/>
            <a:satOff val="-13469"/>
            <a:lumOff val="-574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898" tIns="0" rIns="192898" bIns="0" numCol="1" spcCol="1270" anchor="ctr" anchorCtr="0">
          <a:noAutofit/>
        </a:bodyPr>
        <a:lstStyle/>
        <a:p>
          <a:pPr marL="0" lvl="0" indent="0" algn="l" defTabSz="577850">
            <a:lnSpc>
              <a:spcPct val="90000"/>
            </a:lnSpc>
            <a:spcBef>
              <a:spcPct val="0"/>
            </a:spcBef>
            <a:spcAft>
              <a:spcPct val="35000"/>
            </a:spcAft>
            <a:buNone/>
          </a:pPr>
          <a:r>
            <a:rPr lang="en-US" sz="1300" b="0" i="0" kern="1200">
              <a:effectLst/>
              <a:latin typeface="Arial" panose="020B0604020202020204" pitchFamily="34" charset="0"/>
              <a:cs typeface="Arial" panose="020B0604020202020204" pitchFamily="34" charset="0"/>
            </a:rPr>
            <a:t>Strip and Remake Beds</a:t>
          </a:r>
          <a:endParaRPr lang="en-US" sz="1300" b="0" i="0" kern="1200" dirty="0">
            <a:effectLst/>
            <a:latin typeface="Arial" panose="020B0604020202020204" pitchFamily="34" charset="0"/>
            <a:cs typeface="Arial" panose="020B0604020202020204" pitchFamily="34" charset="0"/>
          </a:endParaRPr>
        </a:p>
      </dsp:txBody>
      <dsp:txXfrm>
        <a:off x="383266" y="3012132"/>
        <a:ext cx="5065984" cy="346292"/>
      </dsp:txXfrm>
    </dsp:sp>
    <dsp:sp modelId="{D8571928-9665-44C4-AB9D-63CF7B66CEC5}">
      <dsp:nvSpPr>
        <dsp:cNvPr id="0" name=""/>
        <dsp:cNvSpPr/>
      </dsp:nvSpPr>
      <dsp:spPr>
        <a:xfrm>
          <a:off x="0" y="3774958"/>
          <a:ext cx="7290647" cy="327600"/>
        </a:xfrm>
        <a:prstGeom prst="rect">
          <a:avLst/>
        </a:prstGeom>
        <a:solidFill>
          <a:schemeClr val="lt1">
            <a:alpha val="90000"/>
            <a:hueOff val="0"/>
            <a:satOff val="0"/>
            <a:lumOff val="0"/>
            <a:alphaOff val="0"/>
          </a:schemeClr>
        </a:solidFill>
        <a:ln w="10795" cap="flat" cmpd="sng" algn="ctr">
          <a:solidFill>
            <a:schemeClr val="accent4">
              <a:hueOff val="7458510"/>
              <a:satOff val="-16163"/>
              <a:lumOff val="-6891"/>
              <a:alphaOff val="0"/>
            </a:schemeClr>
          </a:solidFill>
          <a:prstDash val="solid"/>
        </a:ln>
        <a:effectLst/>
      </dsp:spPr>
      <dsp:style>
        <a:lnRef idx="2">
          <a:scrgbClr r="0" g="0" b="0"/>
        </a:lnRef>
        <a:fillRef idx="1">
          <a:scrgbClr r="0" g="0" b="0"/>
        </a:fillRef>
        <a:effectRef idx="0">
          <a:scrgbClr r="0" g="0" b="0"/>
        </a:effectRef>
        <a:fontRef idx="minor"/>
      </dsp:style>
    </dsp:sp>
    <dsp:sp modelId="{13C41E33-7985-4FC0-95A8-31E703560B93}">
      <dsp:nvSpPr>
        <dsp:cNvPr id="0" name=""/>
        <dsp:cNvSpPr/>
      </dsp:nvSpPr>
      <dsp:spPr>
        <a:xfrm>
          <a:off x="364532" y="3583078"/>
          <a:ext cx="5103452" cy="383760"/>
        </a:xfrm>
        <a:prstGeom prst="roundRect">
          <a:avLst/>
        </a:prstGeom>
        <a:solidFill>
          <a:schemeClr val="accent4">
            <a:hueOff val="7458510"/>
            <a:satOff val="-16163"/>
            <a:lumOff val="-689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898" tIns="0" rIns="192898" bIns="0" numCol="1" spcCol="1270" anchor="ctr" anchorCtr="0">
          <a:noAutofit/>
        </a:bodyPr>
        <a:lstStyle/>
        <a:p>
          <a:pPr marL="0" lvl="0" indent="0" algn="l" defTabSz="577850">
            <a:lnSpc>
              <a:spcPct val="90000"/>
            </a:lnSpc>
            <a:spcBef>
              <a:spcPct val="0"/>
            </a:spcBef>
            <a:spcAft>
              <a:spcPct val="35000"/>
            </a:spcAft>
            <a:buNone/>
          </a:pPr>
          <a:r>
            <a:rPr lang="en-US" sz="1300" b="0" i="0" kern="1200">
              <a:effectLst/>
              <a:latin typeface="Arial" panose="020B0604020202020204" pitchFamily="34" charset="0"/>
              <a:cs typeface="Arial" panose="020B0604020202020204" pitchFamily="34" charset="0"/>
            </a:rPr>
            <a:t>Refill Amenities</a:t>
          </a:r>
          <a:endParaRPr lang="en-US" sz="1300" b="0" i="0" kern="1200" dirty="0">
            <a:effectLst/>
            <a:latin typeface="Arial" panose="020B0604020202020204" pitchFamily="34" charset="0"/>
            <a:cs typeface="Arial" panose="020B0604020202020204" pitchFamily="34" charset="0"/>
          </a:endParaRPr>
        </a:p>
      </dsp:txBody>
      <dsp:txXfrm>
        <a:off x="383266" y="3601812"/>
        <a:ext cx="5065984" cy="346292"/>
      </dsp:txXfrm>
    </dsp:sp>
    <dsp:sp modelId="{6FD6BED0-E9DB-4C26-BC13-5721782748F6}">
      <dsp:nvSpPr>
        <dsp:cNvPr id="0" name=""/>
        <dsp:cNvSpPr/>
      </dsp:nvSpPr>
      <dsp:spPr>
        <a:xfrm>
          <a:off x="0" y="4364637"/>
          <a:ext cx="7290647" cy="327600"/>
        </a:xfrm>
        <a:prstGeom prst="rect">
          <a:avLst/>
        </a:prstGeom>
        <a:solidFill>
          <a:schemeClr val="lt1">
            <a:alpha val="90000"/>
            <a:hueOff val="0"/>
            <a:satOff val="0"/>
            <a:lumOff val="0"/>
            <a:alphaOff val="0"/>
          </a:schemeClr>
        </a:solidFill>
        <a:ln w="10795" cap="flat" cmpd="sng" algn="ctr">
          <a:solidFill>
            <a:schemeClr val="accent4">
              <a:hueOff val="8701595"/>
              <a:satOff val="-18857"/>
              <a:lumOff val="-8040"/>
              <a:alphaOff val="0"/>
            </a:schemeClr>
          </a:solidFill>
          <a:prstDash val="solid"/>
        </a:ln>
        <a:effectLst/>
      </dsp:spPr>
      <dsp:style>
        <a:lnRef idx="2">
          <a:scrgbClr r="0" g="0" b="0"/>
        </a:lnRef>
        <a:fillRef idx="1">
          <a:scrgbClr r="0" g="0" b="0"/>
        </a:fillRef>
        <a:effectRef idx="0">
          <a:scrgbClr r="0" g="0" b="0"/>
        </a:effectRef>
        <a:fontRef idx="minor"/>
      </dsp:style>
    </dsp:sp>
    <dsp:sp modelId="{A886E74C-1B47-42C7-BB92-933E42EAB4E6}">
      <dsp:nvSpPr>
        <dsp:cNvPr id="0" name=""/>
        <dsp:cNvSpPr/>
      </dsp:nvSpPr>
      <dsp:spPr>
        <a:xfrm>
          <a:off x="364532" y="4172758"/>
          <a:ext cx="5103452" cy="383760"/>
        </a:xfrm>
        <a:prstGeom prst="roundRect">
          <a:avLst/>
        </a:prstGeom>
        <a:solidFill>
          <a:schemeClr val="accent4">
            <a:hueOff val="8701595"/>
            <a:satOff val="-18857"/>
            <a:lumOff val="-804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898" tIns="0" rIns="192898" bIns="0" numCol="1" spcCol="1270" anchor="ctr" anchorCtr="0">
          <a:noAutofit/>
        </a:bodyPr>
        <a:lstStyle/>
        <a:p>
          <a:pPr marL="0" lvl="0" indent="0" algn="l" defTabSz="577850">
            <a:lnSpc>
              <a:spcPct val="90000"/>
            </a:lnSpc>
            <a:spcBef>
              <a:spcPct val="0"/>
            </a:spcBef>
            <a:spcAft>
              <a:spcPct val="35000"/>
            </a:spcAft>
            <a:buNone/>
          </a:pPr>
          <a:r>
            <a:rPr lang="en-US" sz="1300" b="0" i="0" kern="1200">
              <a:effectLst/>
              <a:latin typeface="Arial" panose="020B0604020202020204" pitchFamily="34" charset="0"/>
              <a:cs typeface="Arial" panose="020B0604020202020204" pitchFamily="34" charset="0"/>
            </a:rPr>
            <a:t>Handwashing</a:t>
          </a:r>
          <a:endParaRPr lang="en-US" sz="1300" b="0" i="0" kern="1200" dirty="0">
            <a:effectLst/>
            <a:latin typeface="Arial" panose="020B0604020202020204" pitchFamily="34" charset="0"/>
            <a:cs typeface="Arial" panose="020B0604020202020204" pitchFamily="34" charset="0"/>
          </a:endParaRPr>
        </a:p>
      </dsp:txBody>
      <dsp:txXfrm>
        <a:off x="383266" y="4191492"/>
        <a:ext cx="5065984" cy="3462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41294-11AD-441D-B129-40825331CD70}">
      <dsp:nvSpPr>
        <dsp:cNvPr id="0" name=""/>
        <dsp:cNvSpPr/>
      </dsp:nvSpPr>
      <dsp:spPr>
        <a:xfrm>
          <a:off x="2135" y="892210"/>
          <a:ext cx="3387888" cy="2334255"/>
        </a:xfrm>
        <a:prstGeom prst="round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l="-1000" r="-1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747A44-0076-4427-9405-FBDC070174FE}">
      <dsp:nvSpPr>
        <dsp:cNvPr id="0" name=""/>
        <dsp:cNvSpPr/>
      </dsp:nvSpPr>
      <dsp:spPr>
        <a:xfrm>
          <a:off x="2135" y="3226465"/>
          <a:ext cx="3387888" cy="1256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0" numCol="1" spcCol="1270" anchor="t" anchorCtr="0">
          <a:noAutofit/>
        </a:bodyPr>
        <a:lstStyle/>
        <a:p>
          <a:pPr marL="0" lvl="0" indent="0" algn="ctr" defTabSz="1333500">
            <a:lnSpc>
              <a:spcPct val="90000"/>
            </a:lnSpc>
            <a:spcBef>
              <a:spcPct val="0"/>
            </a:spcBef>
            <a:spcAft>
              <a:spcPct val="35000"/>
            </a:spcAft>
            <a:buNone/>
          </a:pPr>
          <a:r>
            <a:rPr lang="en-US" sz="3000" b="1" kern="1200" dirty="0">
              <a:solidFill>
                <a:schemeClr val="tx1"/>
              </a:solidFill>
              <a:effectLst/>
              <a:latin typeface="Arial" panose="020B0604020202020204" pitchFamily="34" charset="0"/>
              <a:ea typeface="Times New Roman" panose="02020603050405020304" pitchFamily="18" charset="0"/>
            </a:rPr>
            <a:t>Lack of Ventilation</a:t>
          </a:r>
          <a:endParaRPr lang="en-US" sz="3000" kern="1200" dirty="0">
            <a:solidFill>
              <a:schemeClr val="tx1"/>
            </a:solidFill>
          </a:endParaRPr>
        </a:p>
      </dsp:txBody>
      <dsp:txXfrm>
        <a:off x="2135" y="3226465"/>
        <a:ext cx="3387888" cy="1256906"/>
      </dsp:txXfrm>
    </dsp:sp>
    <dsp:sp modelId="{411B4EA1-19F4-4BCB-9CA1-7C1A9434468D}">
      <dsp:nvSpPr>
        <dsp:cNvPr id="0" name=""/>
        <dsp:cNvSpPr/>
      </dsp:nvSpPr>
      <dsp:spPr>
        <a:xfrm>
          <a:off x="3728955" y="892210"/>
          <a:ext cx="3387888" cy="2334255"/>
        </a:xfrm>
        <a:prstGeom prst="roundRect">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l="-17000" r="-17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65A53F-847A-4742-87DF-668AAB8B1868}">
      <dsp:nvSpPr>
        <dsp:cNvPr id="0" name=""/>
        <dsp:cNvSpPr/>
      </dsp:nvSpPr>
      <dsp:spPr>
        <a:xfrm>
          <a:off x="3728955" y="3226465"/>
          <a:ext cx="3387888" cy="1256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0" numCol="1" spcCol="1270" anchor="t" anchorCtr="0">
          <a:noAutofit/>
        </a:bodyPr>
        <a:lstStyle/>
        <a:p>
          <a:pPr marL="0" lvl="0" indent="0" algn="ctr" defTabSz="1333500">
            <a:lnSpc>
              <a:spcPct val="90000"/>
            </a:lnSpc>
            <a:spcBef>
              <a:spcPct val="0"/>
            </a:spcBef>
            <a:spcAft>
              <a:spcPct val="35000"/>
            </a:spcAft>
            <a:buNone/>
          </a:pPr>
          <a:r>
            <a:rPr lang="en-US" sz="3000" b="1" kern="1200" dirty="0">
              <a:solidFill>
                <a:schemeClr val="tx1"/>
              </a:solidFill>
              <a:effectLst/>
              <a:latin typeface="Arial" panose="020B0604020202020204" pitchFamily="34" charset="0"/>
              <a:ea typeface="Times New Roman" panose="02020603050405020304" pitchFamily="18" charset="0"/>
            </a:rPr>
            <a:t>Communication Breakdown</a:t>
          </a:r>
          <a:endParaRPr lang="en-US" sz="3000" kern="1200" dirty="0">
            <a:solidFill>
              <a:schemeClr val="tx1"/>
            </a:solidFill>
          </a:endParaRPr>
        </a:p>
      </dsp:txBody>
      <dsp:txXfrm>
        <a:off x="3728955" y="3226465"/>
        <a:ext cx="3387888" cy="1256906"/>
      </dsp:txXfrm>
    </dsp:sp>
    <dsp:sp modelId="{654802E0-4F16-40E6-B5BD-32DEE25577BD}">
      <dsp:nvSpPr>
        <dsp:cNvPr id="0" name=""/>
        <dsp:cNvSpPr/>
      </dsp:nvSpPr>
      <dsp:spPr>
        <a:xfrm>
          <a:off x="7455775" y="892210"/>
          <a:ext cx="3387888" cy="2334255"/>
        </a:xfrm>
        <a:prstGeom prst="roundRect">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11000" r="-11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AF3B20-D988-417C-AC1A-FE7B4A6A8F46}">
      <dsp:nvSpPr>
        <dsp:cNvPr id="0" name=""/>
        <dsp:cNvSpPr/>
      </dsp:nvSpPr>
      <dsp:spPr>
        <a:xfrm>
          <a:off x="7455775" y="3226465"/>
          <a:ext cx="3387888" cy="1256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0" numCol="1" spcCol="1270" anchor="t" anchorCtr="0">
          <a:noAutofit/>
        </a:bodyPr>
        <a:lstStyle/>
        <a:p>
          <a:pPr marL="0" lvl="0" indent="0" algn="ctr" defTabSz="1333500">
            <a:lnSpc>
              <a:spcPct val="90000"/>
            </a:lnSpc>
            <a:spcBef>
              <a:spcPct val="0"/>
            </a:spcBef>
            <a:spcAft>
              <a:spcPct val="35000"/>
            </a:spcAft>
            <a:buNone/>
          </a:pPr>
          <a:r>
            <a:rPr lang="en-US" sz="3000" b="1" kern="1200" dirty="0">
              <a:solidFill>
                <a:schemeClr val="tx1"/>
              </a:solidFill>
              <a:effectLst/>
              <a:latin typeface="Arial" panose="020B0604020202020204" pitchFamily="34" charset="0"/>
              <a:ea typeface="Times New Roman" panose="02020603050405020304" pitchFamily="18" charset="0"/>
            </a:rPr>
            <a:t>Inadequate Training</a:t>
          </a:r>
          <a:endParaRPr lang="en-US" sz="3000" kern="1200" dirty="0">
            <a:solidFill>
              <a:schemeClr val="tx1"/>
            </a:solidFill>
          </a:endParaRPr>
        </a:p>
      </dsp:txBody>
      <dsp:txXfrm>
        <a:off x="7455775" y="3226465"/>
        <a:ext cx="3387888" cy="12569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4F3F3C-59D4-40FE-BD30-0B4D23305C3F}">
      <dsp:nvSpPr>
        <dsp:cNvPr id="0" name=""/>
        <dsp:cNvSpPr/>
      </dsp:nvSpPr>
      <dsp:spPr>
        <a:xfrm>
          <a:off x="777" y="306974"/>
          <a:ext cx="3030326" cy="1818195"/>
        </a:xfrm>
        <a:prstGeom prst="rect">
          <a:avLst/>
        </a:prstGeom>
        <a:solidFill>
          <a:schemeClr val="accent4">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kern="1200" dirty="0"/>
            <a:t>Getting hydrated</a:t>
          </a:r>
        </a:p>
      </dsp:txBody>
      <dsp:txXfrm>
        <a:off x="777" y="306974"/>
        <a:ext cx="3030326" cy="1818195"/>
      </dsp:txXfrm>
    </dsp:sp>
    <dsp:sp modelId="{533DD379-FA6A-4D04-BF15-DA498BAC8620}">
      <dsp:nvSpPr>
        <dsp:cNvPr id="0" name=""/>
        <dsp:cNvSpPr/>
      </dsp:nvSpPr>
      <dsp:spPr>
        <a:xfrm>
          <a:off x="3334136" y="306974"/>
          <a:ext cx="3030326" cy="1818195"/>
        </a:xfrm>
        <a:prstGeom prst="rect">
          <a:avLst/>
        </a:prstGeom>
        <a:solidFill>
          <a:schemeClr val="accent4">
            <a:hueOff val="4350797"/>
            <a:satOff val="-9429"/>
            <a:lumOff val="-402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kern="1200" dirty="0"/>
            <a:t>Proper nourishment of the body</a:t>
          </a:r>
        </a:p>
      </dsp:txBody>
      <dsp:txXfrm>
        <a:off x="3334136" y="306974"/>
        <a:ext cx="3030326" cy="1818195"/>
      </dsp:txXfrm>
    </dsp:sp>
    <dsp:sp modelId="{5B27D2D7-6714-4D48-994D-71D0BC3F3721}">
      <dsp:nvSpPr>
        <dsp:cNvPr id="0" name=""/>
        <dsp:cNvSpPr/>
      </dsp:nvSpPr>
      <dsp:spPr>
        <a:xfrm>
          <a:off x="1667456" y="2428203"/>
          <a:ext cx="3030326" cy="1818195"/>
        </a:xfrm>
        <a:prstGeom prst="rect">
          <a:avLst/>
        </a:prstGeom>
        <a:solidFill>
          <a:schemeClr val="accent4">
            <a:hueOff val="8701595"/>
            <a:satOff val="-18857"/>
            <a:lumOff val="-804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kern="1200" dirty="0"/>
            <a:t>Proper resting</a:t>
          </a:r>
        </a:p>
      </dsp:txBody>
      <dsp:txXfrm>
        <a:off x="1667456" y="2428203"/>
        <a:ext cx="3030326" cy="181819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88BFCE-D3C8-4127-8A1F-BC298435F8F6}" type="datetimeFigureOut">
              <a:rPr lang="en-GB" smtClean="0"/>
              <a:t>21/02/2024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2F1EE0-288F-46E4-8073-047B195E1330}" type="slidenum">
              <a:rPr lang="en-GB" smtClean="0"/>
              <a:t>‹#›</a:t>
            </a:fld>
            <a:endParaRPr lang="en-GB"/>
          </a:p>
        </p:txBody>
      </p:sp>
    </p:spTree>
    <p:extLst>
      <p:ext uri="{BB962C8B-B14F-4D97-AF65-F5344CB8AC3E}">
        <p14:creationId xmlns:p14="http://schemas.microsoft.com/office/powerpoint/2010/main" val="3075076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1" i="0" dirty="0">
                <a:effectLst/>
                <a:latin typeface="Arial" panose="020B0604020202020204" pitchFamily="34" charset="0"/>
                <a:cs typeface="Arial" panose="020B0604020202020204" pitchFamily="34" charset="0"/>
              </a:rPr>
              <a:t>Introduction</a:t>
            </a:r>
          </a:p>
          <a:p>
            <a:pPr algn="ctr"/>
            <a:endParaRPr lang="en-US" sz="1400" b="1" i="0" dirty="0">
              <a:effectLst/>
              <a:latin typeface="Arial" panose="020B0604020202020204" pitchFamily="34" charset="0"/>
              <a:cs typeface="Arial" panose="020B0604020202020204" pitchFamily="34" charset="0"/>
            </a:endParaRPr>
          </a:p>
          <a:p>
            <a:pPr algn="just">
              <a:lnSpc>
                <a:spcPct val="150000"/>
              </a:lnSpc>
            </a:pPr>
            <a:r>
              <a:rPr lang="en-GB" sz="1800" dirty="0">
                <a:effectLst/>
                <a:latin typeface="Arial" panose="020B0604020202020204" pitchFamily="34" charset="0"/>
                <a:ea typeface="Arial" panose="020B0604020202020204" pitchFamily="34" charset="0"/>
              </a:rPr>
              <a:t>Welcome to </a:t>
            </a:r>
            <a:r>
              <a:rPr lang="en-GB" sz="1800" dirty="0">
                <a:solidFill>
                  <a:srgbClr val="FF0000"/>
                </a:solidFill>
                <a:effectLst/>
                <a:latin typeface="Arial" panose="020B0604020202020204" pitchFamily="34" charset="0"/>
                <a:ea typeface="Arial" panose="020B0604020202020204" pitchFamily="34" charset="0"/>
              </a:rPr>
              <a:t>Best Western Abbots Barton Hotel’s </a:t>
            </a:r>
            <a:r>
              <a:rPr lang="en-GB" sz="1800" dirty="0">
                <a:effectLst/>
                <a:latin typeface="Arial" panose="020B0604020202020204" pitchFamily="34" charset="0"/>
                <a:ea typeface="Arial" panose="020B0604020202020204" pitchFamily="34" charset="0"/>
              </a:rPr>
              <a:t>housekeeping team</a:t>
            </a:r>
            <a:endParaRPr lang="en-US"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Arial" panose="020B0604020202020204" pitchFamily="34" charset="0"/>
              </a:rPr>
              <a:t>The housekeeping team is the backbone of </a:t>
            </a:r>
            <a:r>
              <a:rPr lang="en-GB" sz="1800" dirty="0">
                <a:solidFill>
                  <a:srgbClr val="FF0000"/>
                </a:solidFill>
                <a:effectLst/>
                <a:latin typeface="Arial" panose="020B0604020202020204" pitchFamily="34" charset="0"/>
                <a:ea typeface="Arial" panose="020B0604020202020204" pitchFamily="34" charset="0"/>
              </a:rPr>
              <a:t>the Best Western Abbots Barton Hotel</a:t>
            </a:r>
            <a:r>
              <a:rPr lang="en-GB" sz="1800" dirty="0">
                <a:effectLst/>
                <a:latin typeface="Arial" panose="020B0604020202020204" pitchFamily="34" charset="0"/>
                <a:ea typeface="Arial" panose="020B0604020202020204" pitchFamily="34" charset="0"/>
              </a:rPr>
              <a:t>. They need to ensure that every corner of the </a:t>
            </a:r>
            <a:r>
              <a:rPr lang="en-GB" sz="1800" dirty="0">
                <a:solidFill>
                  <a:srgbClr val="FF0000"/>
                </a:solidFill>
                <a:effectLst/>
                <a:latin typeface="Arial" panose="020B0604020202020204" pitchFamily="34" charset="0"/>
                <a:ea typeface="Arial" panose="020B0604020202020204" pitchFamily="34" charset="0"/>
              </a:rPr>
              <a:t>Hotel </a:t>
            </a:r>
            <a:r>
              <a:rPr lang="en-GB" sz="1800" dirty="0">
                <a:effectLst/>
                <a:latin typeface="Arial" panose="020B0604020202020204" pitchFamily="34" charset="0"/>
                <a:ea typeface="Arial" panose="020B0604020202020204" pitchFamily="34" charset="0"/>
              </a:rPr>
              <a:t>is shining and every guest of the hotel feels welcome there </a:t>
            </a:r>
            <a:r>
              <a:rPr lang="en-GB" sz="1800" dirty="0">
                <a:solidFill>
                  <a:srgbClr val="FF0000"/>
                </a:solidFill>
                <a:effectLst/>
                <a:latin typeface="Arial" panose="020B0604020202020204" pitchFamily="34" charset="0"/>
                <a:ea typeface="Arial" panose="020B0604020202020204" pitchFamily="34" charset="0"/>
              </a:rPr>
              <a:t>(Ferdinand et al., 2017). </a:t>
            </a:r>
            <a:r>
              <a:rPr lang="en-GB" sz="1800" dirty="0">
                <a:effectLst/>
                <a:latin typeface="Arial" panose="020B0604020202020204" pitchFamily="34" charset="0"/>
                <a:ea typeface="Arial" panose="020B0604020202020204" pitchFamily="34" charset="0"/>
              </a:rPr>
              <a:t>But as starting the journey, one needs to make sure to understand the basic importance of every employee which is their health and safety (</a:t>
            </a:r>
            <a:r>
              <a:rPr lang="en-GB" sz="1800" dirty="0" err="1">
                <a:effectLst/>
                <a:latin typeface="Arial" panose="020B0604020202020204" pitchFamily="34" charset="0"/>
                <a:ea typeface="Arial" panose="020B0604020202020204" pitchFamily="34" charset="0"/>
              </a:rPr>
              <a:t>Birchell</a:t>
            </a:r>
            <a:r>
              <a:rPr lang="en-GB" sz="1800" dirty="0">
                <a:effectLst/>
                <a:latin typeface="Arial" panose="020B0604020202020204" pitchFamily="34" charset="0"/>
                <a:ea typeface="Arial" panose="020B0604020202020204" pitchFamily="34" charset="0"/>
              </a:rPr>
              <a:t>, 2018).  This training here makes sure to help someone get ready with the tools and knowledge to do their job like a proper employee and use all the gear that is important for doing the job properly. A safe and healthy employee is the face of the sparkling </a:t>
            </a:r>
            <a:r>
              <a:rPr lang="en-GB" sz="1800" dirty="0">
                <a:solidFill>
                  <a:srgbClr val="FF0000"/>
                </a:solidFill>
                <a:effectLst/>
                <a:latin typeface="Arial" panose="020B0604020202020204" pitchFamily="34" charset="0"/>
                <a:ea typeface="Arial" panose="020B0604020202020204" pitchFamily="34" charset="0"/>
              </a:rPr>
              <a:t>Best Western Abbots Barton Hotel.</a:t>
            </a:r>
            <a:endParaRPr lang="en-US"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72F1EE0-288F-46E4-8073-047B195E1330}" type="slidenum">
              <a:rPr lang="en-GB" smtClean="0"/>
              <a:t>3</a:t>
            </a:fld>
            <a:endParaRPr lang="en-GB"/>
          </a:p>
        </p:txBody>
      </p:sp>
    </p:spTree>
    <p:extLst>
      <p:ext uri="{BB962C8B-B14F-4D97-AF65-F5344CB8AC3E}">
        <p14:creationId xmlns:p14="http://schemas.microsoft.com/office/powerpoint/2010/main" val="11216554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US" sz="2000" b="1" dirty="0"/>
              <a:t>Best Practices for Minimizing Risks</a:t>
            </a:r>
          </a:p>
          <a:p>
            <a:pPr algn="just">
              <a:lnSpc>
                <a:spcPct val="150000"/>
              </a:lnSpc>
            </a:pPr>
            <a:r>
              <a:rPr lang="en-GB" sz="1800" dirty="0">
                <a:effectLst/>
                <a:latin typeface="Arial" panose="020B0604020202020204" pitchFamily="34" charset="0"/>
                <a:ea typeface="Arial" panose="020B0604020202020204" pitchFamily="34" charset="0"/>
              </a:rPr>
              <a:t>There are various risks that an employee can face while doing their job such as If a broken glass or sharp object is handled with care, it may cause cuts or punctures. Then there is a need to lift weights properly to avoid health problems as a result of improper lifting. A consumer who uses cleaning products might experience irritation of their skin or eyes as a result of overloaded outlets or faulty equipment that has not been properly maintained (Black, 2015). Electric shocks are another risk that may arise from using cleaning products if they are not properly maintained. The presence of awkward postures throughout the working day can cause long-term pain, which can be caused by working in an uncomfortable position for an extended period (</a:t>
            </a:r>
            <a:r>
              <a:rPr lang="en-GB" sz="1800" dirty="0" err="1">
                <a:effectLst/>
                <a:latin typeface="Arial" panose="020B0604020202020204" pitchFamily="34" charset="0"/>
                <a:ea typeface="Arial" panose="020B0604020202020204" pitchFamily="34" charset="0"/>
              </a:rPr>
              <a:t>Boud</a:t>
            </a:r>
            <a:r>
              <a:rPr lang="en-GB" sz="1800" dirty="0">
                <a:effectLst/>
                <a:latin typeface="Arial" panose="020B0604020202020204" pitchFamily="34" charset="0"/>
                <a:ea typeface="Arial" panose="020B0604020202020204" pitchFamily="34" charset="0"/>
              </a:rPr>
              <a:t> et al., 2013). When lifting heavy objects, the body can be injured. The stress that can result when working under deadline pressure and if overwhelmed with the amount of work that is assigned can lead to a variety of problems. To prevent excessive workload, various best practices should be implemented (Further Johnston et al., 2012). These include providing training on safety procedures, implementing ergonomic work practices, inspecting the equipment regularly maintaining good working conditions, and ensuring adequate staffing to prevent overflowing. </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72F1EE0-288F-46E4-8073-047B195E1330}" type="slidenum">
              <a:rPr lang="en-GB" smtClean="0"/>
              <a:t>4</a:t>
            </a:fld>
            <a:endParaRPr lang="en-GB"/>
          </a:p>
        </p:txBody>
      </p:sp>
    </p:spTree>
    <p:extLst>
      <p:ext uri="{BB962C8B-B14F-4D97-AF65-F5344CB8AC3E}">
        <p14:creationId xmlns:p14="http://schemas.microsoft.com/office/powerpoint/2010/main" val="3845277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1800" b="1" dirty="0">
                <a:effectLst/>
                <a:latin typeface="Arial" panose="020B0604020202020204" pitchFamily="34" charset="0"/>
                <a:ea typeface="Arial" panose="020B0604020202020204" pitchFamily="34" charset="0"/>
              </a:rPr>
              <a:t>Essential Safety Precautions for Cleaning Staff</a:t>
            </a:r>
            <a:endParaRPr lang="en-US"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Arial" panose="020B0604020202020204" pitchFamily="34" charset="0"/>
              </a:rPr>
              <a:t>Various precautions need to be taken to make sure that every employee is safe and sound. To prevent contamination when cleaning, always wear gloves, masks, and appropriate shoes whenever are working. </a:t>
            </a:r>
            <a:endParaRPr lang="en-US" sz="1800" dirty="0">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GB" sz="1800" b="1" dirty="0">
                <a:solidFill>
                  <a:srgbClr val="FF0000"/>
                </a:solidFill>
                <a:effectLst/>
                <a:latin typeface="Arial" panose="020B0604020202020204" pitchFamily="34" charset="0"/>
                <a:ea typeface="Arial" panose="020B0604020202020204" pitchFamily="34" charset="0"/>
              </a:rPr>
              <a:t>Floor Hazards:</a:t>
            </a:r>
            <a:r>
              <a:rPr lang="en-GB" sz="1800" dirty="0">
                <a:solidFill>
                  <a:srgbClr val="FF0000"/>
                </a:solidFill>
                <a:effectLst/>
                <a:latin typeface="Arial" panose="020B0604020202020204" pitchFamily="34" charset="0"/>
                <a:ea typeface="Arial" panose="020B0604020202020204" pitchFamily="34" charset="0"/>
              </a:rPr>
              <a:t> Use the wet floor signs, delineate the cleaning processes on the premises and clean the floors periodically. Decent floor safety should correspond to the local safety-provided rules and recommendations (Bowen, 2015).</a:t>
            </a:r>
            <a:endParaRPr lang="en-US" sz="1800" dirty="0">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GB" sz="1800" b="1" dirty="0">
                <a:solidFill>
                  <a:srgbClr val="FF0000"/>
                </a:solidFill>
                <a:effectLst/>
                <a:latin typeface="Arial" panose="020B0604020202020204" pitchFamily="34" charset="0"/>
                <a:ea typeface="Arial" panose="020B0604020202020204" pitchFamily="34" charset="0"/>
              </a:rPr>
              <a:t>Chemical Exposure:</a:t>
            </a:r>
            <a:r>
              <a:rPr lang="en-GB" sz="1800" dirty="0">
                <a:solidFill>
                  <a:srgbClr val="FF0000"/>
                </a:solidFill>
                <a:effectLst/>
                <a:latin typeface="Arial" panose="020B0604020202020204" pitchFamily="34" charset="0"/>
                <a:ea typeface="Arial" panose="020B0604020202020204" pitchFamily="34" charset="0"/>
              </a:rPr>
              <a:t> Conduct comprehensive orientation on safe chemical handling and PPE-guided use. Follow regulations on safe chemical application.</a:t>
            </a:r>
            <a:endParaRPr lang="en-US" sz="1800" dirty="0">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GB" sz="1800" b="1" dirty="0">
                <a:solidFill>
                  <a:srgbClr val="FF0000"/>
                </a:solidFill>
                <a:effectLst/>
                <a:latin typeface="Arial" panose="020B0604020202020204" pitchFamily="34" charset="0"/>
                <a:ea typeface="Arial" panose="020B0604020202020204" pitchFamily="34" charset="0"/>
              </a:rPr>
              <a:t>Musculoskeletal Strain: </a:t>
            </a:r>
            <a:r>
              <a:rPr lang="en-GB" sz="1800" dirty="0">
                <a:solidFill>
                  <a:srgbClr val="FF0000"/>
                </a:solidFill>
                <a:effectLst/>
                <a:latin typeface="Arial" panose="020B0604020202020204" pitchFamily="34" charset="0"/>
                <a:ea typeface="Arial" panose="020B0604020202020204" pitchFamily="34" charset="0"/>
              </a:rPr>
              <a:t>Train periodically on the right lifting methods and advocate teamwork for heavy tasks (Brookfield, 2017). Follow the given ergonomic guidelines as set out in occupational safety regulations.</a:t>
            </a:r>
            <a:endParaRPr lang="en-US" sz="1800" dirty="0">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GB" sz="1800" b="1" dirty="0">
                <a:solidFill>
                  <a:srgbClr val="FF0000"/>
                </a:solidFill>
                <a:effectLst/>
                <a:latin typeface="Arial" panose="020B0604020202020204" pitchFamily="34" charset="0"/>
                <a:ea typeface="Arial" panose="020B0604020202020204" pitchFamily="34" charset="0"/>
              </a:rPr>
              <a:t>Equipment Hazards:</a:t>
            </a:r>
            <a:r>
              <a:rPr lang="en-GB" sz="1800" dirty="0">
                <a:solidFill>
                  <a:srgbClr val="FF0000"/>
                </a:solidFill>
                <a:effectLst/>
                <a:latin typeface="Arial" panose="020B0604020202020204" pitchFamily="34" charset="0"/>
                <a:ea typeface="Arial" panose="020B0604020202020204" pitchFamily="34" charset="0"/>
              </a:rPr>
              <a:t> Bring routine equipment inspections, properly train staff to implement such equipment as well as practice timely equipment maintenance (Sharma et al., 2019). The guidelines on electric safety should adhere to the routine checks on the safety and functionality of the electric devices should be the norm of the firms.</a:t>
            </a:r>
            <a:endParaRPr lang="en-US" sz="1800" dirty="0">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GB" sz="1800" b="1" dirty="0">
                <a:solidFill>
                  <a:srgbClr val="FF0000"/>
                </a:solidFill>
                <a:effectLst/>
                <a:latin typeface="Arial" panose="020B0604020202020204" pitchFamily="34" charset="0"/>
                <a:ea typeface="Arial" panose="020B0604020202020204" pitchFamily="34" charset="0"/>
              </a:rPr>
              <a:t>Waste Handling:</a:t>
            </a:r>
            <a:r>
              <a:rPr lang="en-GB" sz="1800" dirty="0">
                <a:solidFill>
                  <a:srgbClr val="FF0000"/>
                </a:solidFill>
                <a:effectLst/>
                <a:latin typeface="Arial" panose="020B0604020202020204" pitchFamily="34" charset="0"/>
                <a:ea typeface="Arial" panose="020B0604020202020204" pitchFamily="34" charset="0"/>
              </a:rPr>
              <a:t> Adopt a refuse disposal method, tag hazardous contents, and comply with environmental regulations. Get rid of the waste as appropriate within the local laws (Guides, 2016).</a:t>
            </a:r>
            <a:endParaRPr lang="en-US" sz="1800" dirty="0">
              <a:effectLst/>
              <a:latin typeface="Arial" panose="020B0604020202020204" pitchFamily="34" charset="0"/>
              <a:ea typeface="Arial" panose="020B0604020202020204" pitchFamily="34" charset="0"/>
            </a:endParaRPr>
          </a:p>
          <a:p>
            <a:r>
              <a:rPr lang="en-GB" sz="1800" dirty="0">
                <a:solidFill>
                  <a:srgbClr val="FF0000"/>
                </a:solidFill>
                <a:effectLst/>
                <a:latin typeface="Arial" panose="020B0604020202020204" pitchFamily="34" charset="0"/>
                <a:ea typeface="Arial" panose="020B0604020202020204" pitchFamily="34" charset="0"/>
              </a:rPr>
              <a:t>In Best Western Abbots Barton Hotel, the approach is proactive, though one directed at adherence to the industry's best practices and compliance with regulatory requirements </a:t>
            </a:r>
            <a:r>
              <a:rPr lang="en-GB" sz="1800" dirty="0">
                <a:effectLst/>
                <a:latin typeface="Arial" panose="020B0604020202020204" pitchFamily="34" charset="0"/>
                <a:ea typeface="Arial" panose="020B0604020202020204" pitchFamily="34" charset="0"/>
              </a:rPr>
              <a:t>(Hotels, 2020).</a:t>
            </a:r>
            <a:r>
              <a:rPr lang="en-GB" sz="1800" dirty="0">
                <a:solidFill>
                  <a:srgbClr val="FF0000"/>
                </a:solidFill>
                <a:effectLst/>
                <a:latin typeface="Arial" panose="020B0604020202020204" pitchFamily="34" charset="0"/>
                <a:ea typeface="Arial" panose="020B0604020202020204" pitchFamily="34" charset="0"/>
              </a:rPr>
              <a:t> As we develop a broadly based measure strategy to avoid the inherent risks, housekeeping staff at our noble hotel will be able to enjoy good health and we will maintain our professional hospitality as a corporate entity ensuring that we provide superior all-around holistic product safety</a:t>
            </a:r>
            <a:r>
              <a:rPr lang="en-GB" sz="1800" dirty="0">
                <a:effectLst/>
                <a:latin typeface="Arial" panose="020B0604020202020204" pitchFamily="34" charset="0"/>
                <a:ea typeface="Arial" panose="020B0604020202020204" pitchFamily="34" charset="0"/>
              </a:rPr>
              <a:t> (</a:t>
            </a:r>
            <a:r>
              <a:rPr lang="en-GB" sz="1800" dirty="0" err="1">
                <a:effectLst/>
                <a:latin typeface="Arial" panose="020B0604020202020204" pitchFamily="34" charset="0"/>
                <a:ea typeface="Arial" panose="020B0604020202020204" pitchFamily="34" charset="0"/>
              </a:rPr>
              <a:t>Boud</a:t>
            </a:r>
            <a:r>
              <a:rPr lang="en-GB" sz="1800" dirty="0">
                <a:effectLst/>
                <a:latin typeface="Arial" panose="020B0604020202020204" pitchFamily="34" charset="0"/>
                <a:ea typeface="Arial" panose="020B0604020202020204" pitchFamily="34" charset="0"/>
              </a:rPr>
              <a:t> et al., 2013). If there is anything seen that seems to be not in order, it needs to be reported immediately to the safety officer or any other officer who is watching over the whole safety department, supervising it and making certain that it is carried out properly. </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72F1EE0-288F-46E4-8073-047B195E1330}" type="slidenum">
              <a:rPr lang="en-GB" smtClean="0"/>
              <a:t>5</a:t>
            </a:fld>
            <a:endParaRPr lang="en-GB"/>
          </a:p>
        </p:txBody>
      </p:sp>
    </p:spTree>
    <p:extLst>
      <p:ext uri="{BB962C8B-B14F-4D97-AF65-F5344CB8AC3E}">
        <p14:creationId xmlns:p14="http://schemas.microsoft.com/office/powerpoint/2010/main" val="905410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r>
              <a:rPr lang="en-US" sz="1600" b="1" i="0" dirty="0">
                <a:effectLst/>
                <a:latin typeface="Arial" panose="020B0604020202020204" pitchFamily="34" charset="0"/>
                <a:cs typeface="Arial" panose="020B0604020202020204" pitchFamily="34" charset="0"/>
              </a:rPr>
              <a:t>Housekeeping Procedures for Satisfied Customers</a:t>
            </a:r>
          </a:p>
          <a:p>
            <a:pPr algn="just">
              <a:lnSpc>
                <a:spcPct val="150000"/>
              </a:lnSpc>
            </a:pPr>
            <a:r>
              <a:rPr lang="en-GB" sz="1800" dirty="0">
                <a:effectLst/>
                <a:latin typeface="Arial" panose="020B0604020202020204" pitchFamily="34" charset="0"/>
                <a:ea typeface="Arial" panose="020B0604020202020204" pitchFamily="34" charset="0"/>
              </a:rPr>
              <a:t>Some procedures need to be followed to ensure that the customers are satisfied. It is possible to open the window and allow the fresh air that has been waiting to flow into the room. To ensure the best level of privacy for the guests, they should be respected to the fullest extent possible. The use of gloves and clothing needs to be carried out by trusted companies in compliance with the law (Hughes et al., 2015). As a first step, the high surfaces of the object had to be cleaned first, after which the lower surfaces had to be cleaned as well. To maintain a healthy environment, clean toiletries must be used correctly to disinfect them. There are two types of flooring: carpets and hard floors which need to be swept and vacuumed to clean and maintain the carpets and hard floors as fresh and sparkling as they possibly can be (Bridger, 2018). To serve guests with a warm welcome, it is essential to carefully strip the beds and make the beds before they arrive (MacPherson, 2020).  The amenities provided in the room are refilled and restocked regularly, ensuring that there are enough towels in the room as well as plenty of other amenities available. To maintain proper hygiene, it is imperative that hands are washed thoroughly before leaving the room and that proper hygiene precautions are taken. </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72F1EE0-288F-46E4-8073-047B195E1330}" type="slidenum">
              <a:rPr lang="en-GB" smtClean="0"/>
              <a:t>6</a:t>
            </a:fld>
            <a:endParaRPr lang="en-GB"/>
          </a:p>
        </p:txBody>
      </p:sp>
    </p:spTree>
    <p:extLst>
      <p:ext uri="{BB962C8B-B14F-4D97-AF65-F5344CB8AC3E}">
        <p14:creationId xmlns:p14="http://schemas.microsoft.com/office/powerpoint/2010/main" val="34448994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b="1" dirty="0">
                <a:effectLst/>
                <a:latin typeface="Arial" panose="020B0604020202020204" pitchFamily="34" charset="0"/>
                <a:ea typeface="Arial" panose="020B0604020202020204" pitchFamily="34" charset="0"/>
              </a:rPr>
              <a:t>Essential Equipment for Housekeeping</a:t>
            </a:r>
            <a:endParaRPr lang="en-US"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GB" sz="1800" b="1" dirty="0">
                <a:solidFill>
                  <a:srgbClr val="FF0000"/>
                </a:solidFill>
                <a:effectLst/>
                <a:latin typeface="Arial" panose="020B0604020202020204" pitchFamily="34" charset="0"/>
                <a:ea typeface="Arial" panose="020B0604020202020204" pitchFamily="34" charset="0"/>
              </a:rPr>
              <a:t>Cleaning Agents:</a:t>
            </a:r>
            <a:r>
              <a:rPr lang="en-GB" sz="1800" dirty="0">
                <a:solidFill>
                  <a:srgbClr val="FF0000"/>
                </a:solidFill>
                <a:effectLst/>
                <a:latin typeface="Arial" panose="020B0604020202020204" pitchFamily="34" charset="0"/>
                <a:ea typeface="Arial" panose="020B0604020202020204" pitchFamily="34" charset="0"/>
              </a:rPr>
              <a:t> Approved and safe sanitizing solutions for various surfaces with guaranteed no-risk sanitization.</a:t>
            </a:r>
            <a:endParaRPr lang="en-US"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GB" sz="1800" b="1" dirty="0">
                <a:solidFill>
                  <a:srgbClr val="FF0000"/>
                </a:solidFill>
                <a:effectLst/>
                <a:latin typeface="Arial" panose="020B0604020202020204" pitchFamily="34" charset="0"/>
                <a:ea typeface="Arial" panose="020B0604020202020204" pitchFamily="34" charset="0"/>
              </a:rPr>
              <a:t>Personal Protective Equipment (PPE):</a:t>
            </a:r>
            <a:r>
              <a:rPr lang="en-GB" sz="1800" dirty="0">
                <a:solidFill>
                  <a:srgbClr val="FF0000"/>
                </a:solidFill>
                <a:effectLst/>
                <a:latin typeface="Arial" panose="020B0604020202020204" pitchFamily="34" charset="0"/>
                <a:ea typeface="Arial" panose="020B0604020202020204" pitchFamily="34" charset="0"/>
              </a:rPr>
              <a:t> Protective gloves, masks, and whatever other equipment is necessary for protection from chemicals and other allergens that may severely harm one’s health (Mathews, 2020).</a:t>
            </a:r>
            <a:endParaRPr lang="en-US"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GB" sz="1800" b="1" dirty="0">
                <a:solidFill>
                  <a:srgbClr val="FF0000"/>
                </a:solidFill>
                <a:effectLst/>
                <a:latin typeface="Arial" panose="020B0604020202020204" pitchFamily="34" charset="0"/>
                <a:ea typeface="Arial" panose="020B0604020202020204" pitchFamily="34" charset="0"/>
              </a:rPr>
              <a:t>Waste Management Equipment:</a:t>
            </a:r>
            <a:r>
              <a:rPr lang="en-GB" sz="1800" dirty="0">
                <a:solidFill>
                  <a:srgbClr val="FF0000"/>
                </a:solidFill>
                <a:effectLst/>
                <a:latin typeface="Arial" panose="020B0604020202020204" pitchFamily="34" charset="0"/>
                <a:ea typeface="Arial" panose="020B0604020202020204" pitchFamily="34" charset="0"/>
              </a:rPr>
              <a:t> The floor flags labelled waste bins, recycled bins, and durable garbage bags for disposal.</a:t>
            </a:r>
            <a:endParaRPr lang="en-US"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GB" sz="1800" b="1" dirty="0">
                <a:solidFill>
                  <a:srgbClr val="FF0000"/>
                </a:solidFill>
                <a:effectLst/>
                <a:latin typeface="Arial" panose="020B0604020202020204" pitchFamily="34" charset="0"/>
                <a:ea typeface="Arial" panose="020B0604020202020204" pitchFamily="34" charset="0"/>
              </a:rPr>
              <a:t>Floor Care Tools:</a:t>
            </a:r>
            <a:r>
              <a:rPr lang="en-GB" sz="1800" dirty="0">
                <a:solidFill>
                  <a:srgbClr val="FF0000"/>
                </a:solidFill>
                <a:effectLst/>
                <a:latin typeface="Arial" panose="020B0604020202020204" pitchFamily="34" charset="0"/>
                <a:ea typeface="Arial" panose="020B0604020202020204" pitchFamily="34" charset="0"/>
              </a:rPr>
              <a:t> Items such as mops, buckets and proper floor cleaning chemicals are required for the cleaning as this is to ensure desired cleanliness and security (Casado, 2012).</a:t>
            </a:r>
            <a:endParaRPr lang="en-US"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GB" sz="1800" b="1" dirty="0">
                <a:solidFill>
                  <a:srgbClr val="FF0000"/>
                </a:solidFill>
                <a:effectLst/>
                <a:latin typeface="Arial" panose="020B0604020202020204" pitchFamily="34" charset="0"/>
                <a:ea typeface="Arial" panose="020B0604020202020204" pitchFamily="34" charset="0"/>
              </a:rPr>
              <a:t>Bedding and Linen Handling Tools:</a:t>
            </a:r>
            <a:r>
              <a:rPr lang="en-GB" sz="1800" dirty="0">
                <a:solidFill>
                  <a:srgbClr val="FF0000"/>
                </a:solidFill>
                <a:effectLst/>
                <a:latin typeface="Arial" panose="020B0604020202020204" pitchFamily="34" charset="0"/>
                <a:ea typeface="Arial" panose="020B0604020202020204" pitchFamily="34" charset="0"/>
              </a:rPr>
              <a:t> Trolleys or carts for transporting and transit – lifting machinery for lifting the mattresses and linens.</a:t>
            </a:r>
            <a:endParaRPr lang="en-US"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GB" sz="1800" b="1" dirty="0">
                <a:solidFill>
                  <a:srgbClr val="FF0000"/>
                </a:solidFill>
                <a:effectLst/>
                <a:latin typeface="Arial" panose="020B0604020202020204" pitchFamily="34" charset="0"/>
                <a:ea typeface="Arial" panose="020B0604020202020204" pitchFamily="34" charset="0"/>
              </a:rPr>
              <a:t>Bathroom Cleaning Tools:</a:t>
            </a:r>
            <a:r>
              <a:rPr lang="en-GB" sz="1800" dirty="0">
                <a:solidFill>
                  <a:srgbClr val="FF0000"/>
                </a:solidFill>
                <a:effectLst/>
                <a:latin typeface="Arial" panose="020B0604020202020204" pitchFamily="34" charset="0"/>
                <a:ea typeface="Arial" panose="020B0604020202020204" pitchFamily="34" charset="0"/>
              </a:rPr>
              <a:t> Such as brushers, bumps, and bathroom sanitation in particular disinfectant solutions.</a:t>
            </a:r>
            <a:endParaRPr lang="en-US"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GB" sz="1800" b="1" dirty="0">
                <a:solidFill>
                  <a:srgbClr val="FF0000"/>
                </a:solidFill>
                <a:effectLst/>
                <a:latin typeface="Arial" panose="020B0604020202020204" pitchFamily="34" charset="0"/>
                <a:ea typeface="Arial" panose="020B0604020202020204" pitchFamily="34" charset="0"/>
              </a:rPr>
              <a:t>Signage:</a:t>
            </a:r>
            <a:r>
              <a:rPr lang="en-GB" sz="1800" dirty="0">
                <a:solidFill>
                  <a:srgbClr val="FF0000"/>
                </a:solidFill>
                <a:effectLst/>
                <a:latin typeface="Arial" panose="020B0604020202020204" pitchFamily="34" charset="0"/>
                <a:ea typeface="Arial" panose="020B0604020202020204" pitchFamily="34" charset="0"/>
              </a:rPr>
              <a:t> “Wet Floor” warnings on those occasions when and as members of staff and customers need to be aware of potential incidents of slipping, after cleaning (Black, 2015).</a:t>
            </a:r>
            <a:endParaRPr lang="en-US" sz="18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GB" sz="1800" b="1" dirty="0">
                <a:solidFill>
                  <a:srgbClr val="FF0000"/>
                </a:solidFill>
                <a:effectLst/>
                <a:latin typeface="Arial" panose="020B0604020202020204" pitchFamily="34" charset="0"/>
                <a:ea typeface="Arial" panose="020B0604020202020204" pitchFamily="34" charset="0"/>
              </a:rPr>
              <a:t>Communication Devices:</a:t>
            </a:r>
            <a:r>
              <a:rPr lang="en-GB" sz="1800" dirty="0">
                <a:solidFill>
                  <a:srgbClr val="FF0000"/>
                </a:solidFill>
                <a:effectLst/>
                <a:latin typeface="Arial" panose="020B0604020202020204" pitchFamily="34" charset="0"/>
                <a:ea typeface="Arial" panose="020B0604020202020204" pitchFamily="34" charset="0"/>
              </a:rPr>
              <a:t> Walkie-talkies or communication tools which would enable communication between housekeeping staff</a:t>
            </a:r>
            <a:r>
              <a:rPr lang="en-GB" sz="1800" dirty="0">
                <a:effectLst/>
                <a:latin typeface="Arial" panose="020B0604020202020204" pitchFamily="34" charset="0"/>
                <a:ea typeface="Arial" panose="020B0604020202020204" pitchFamily="34" charset="0"/>
              </a:rPr>
              <a:t>.</a:t>
            </a:r>
            <a:endParaRPr lang="en-US"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Arial" panose="020B0604020202020204" pitchFamily="34" charset="0"/>
              </a:rPr>
              <a:t>There are various equipment that need to be used to maintain the proper environment in the hotel. These are the equipment that the employees need to know about and the way to use these types of equipment properly. </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472F1EE0-288F-46E4-8073-047B195E1330}" type="slidenum">
              <a:rPr lang="en-GB" smtClean="0"/>
              <a:t>7</a:t>
            </a:fld>
            <a:endParaRPr lang="en-GB"/>
          </a:p>
        </p:txBody>
      </p:sp>
    </p:spTree>
    <p:extLst>
      <p:ext uri="{BB962C8B-B14F-4D97-AF65-F5344CB8AC3E}">
        <p14:creationId xmlns:p14="http://schemas.microsoft.com/office/powerpoint/2010/main" val="36853886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Hazard mitigation</a:t>
            </a:r>
          </a:p>
          <a:p>
            <a:pPr algn="just">
              <a:lnSpc>
                <a:spcPct val="150000"/>
              </a:lnSpc>
            </a:pPr>
            <a:r>
              <a:rPr lang="en-GB" sz="1200" dirty="0">
                <a:effectLst/>
                <a:latin typeface="Arial" panose="020B0604020202020204" pitchFamily="34" charset="0"/>
                <a:ea typeface="Arial" panose="020B0604020202020204" pitchFamily="34" charset="0"/>
              </a:rPr>
              <a:t>Broken glasses, needles, and any other waste that needs to be disposed of in the disposal area, some containers are meant for disposing of them, which are meant for use in the disposal area (Cottrell, 2019). Any incident that needs to be reported must be reported as soon as possible if it needs to be reported. It is important to ensure that furniture is placed at the correct height for easy cleaning and for less chance of causing an accident if it is placed at the correct height for easy cleaning (</a:t>
            </a:r>
            <a:r>
              <a:rPr lang="en-GB" sz="1200" dirty="0" err="1">
                <a:effectLst/>
                <a:latin typeface="Arial" panose="020B0604020202020204" pitchFamily="34" charset="0"/>
                <a:ea typeface="Arial" panose="020B0604020202020204" pitchFamily="34" charset="0"/>
              </a:rPr>
              <a:t>Boud</a:t>
            </a:r>
            <a:r>
              <a:rPr lang="en-GB" sz="1200" dirty="0">
                <a:effectLst/>
                <a:latin typeface="Arial" panose="020B0604020202020204" pitchFamily="34" charset="0"/>
                <a:ea typeface="Arial" panose="020B0604020202020204" pitchFamily="34" charset="0"/>
              </a:rPr>
              <a:t> et al., 2013). </a:t>
            </a:r>
            <a:endParaRPr lang="en-US" sz="11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tabLst>
                <a:tab pos="457200" algn="l"/>
              </a:tabLst>
            </a:pPr>
            <a:r>
              <a:rPr lang="en-US" sz="1200" b="1" dirty="0">
                <a:solidFill>
                  <a:srgbClr val="FF0000"/>
                </a:solidFill>
                <a:effectLst/>
                <a:latin typeface="Arial" panose="020B0604020202020204" pitchFamily="34" charset="0"/>
                <a:ea typeface="Times New Roman" panose="02020603050405020304" pitchFamily="18" charset="0"/>
              </a:rPr>
              <a:t>Lack of Ventilation:</a:t>
            </a:r>
            <a:endParaRPr lang="en-US" sz="1100" dirty="0">
              <a:solidFill>
                <a:srgbClr val="FF0000"/>
              </a:solidFill>
              <a:effectLst/>
              <a:latin typeface="Arial" panose="020B0604020202020204" pitchFamily="34" charset="0"/>
              <a:ea typeface="Arial" panose="020B0604020202020204" pitchFamily="34" charset="0"/>
            </a:endParaRPr>
          </a:p>
          <a:p>
            <a:pPr marL="742950" lvl="1" indent="-285750" algn="just">
              <a:lnSpc>
                <a:spcPct val="150000"/>
              </a:lnSpc>
              <a:buSzPts val="1000"/>
              <a:buFont typeface="Courier New" panose="02070309020205020404" pitchFamily="49" charset="0"/>
              <a:buChar char="o"/>
              <a:tabLst>
                <a:tab pos="914400" algn="l"/>
              </a:tabLst>
            </a:pPr>
            <a:r>
              <a:rPr lang="en-US" sz="1200" b="1"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Hazard:</a:t>
            </a:r>
            <a:r>
              <a:rPr lang="en-US" sz="12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 Insufficient ventilation during cleaning activities.</a:t>
            </a:r>
            <a:endParaRPr lang="en-US" sz="1100" dirty="0">
              <a:solidFill>
                <a:srgbClr val="FF0000"/>
              </a:solidFill>
              <a:effectLst/>
              <a:latin typeface="Arial" panose="020B0604020202020204" pitchFamily="34" charset="0"/>
              <a:ea typeface="Arial" panose="020B0604020202020204" pitchFamily="34"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US" sz="1200" b="1"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Mitigation:</a:t>
            </a:r>
            <a:r>
              <a:rPr lang="en-US" sz="12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 Ensure proper room ventilation, by opening the windows and the doors before initiating the cleaning. Provide ventilation to minimize cleaning agent exposure (Bowen, 2017).</a:t>
            </a:r>
            <a:endParaRPr lang="en-US" sz="1100" dirty="0">
              <a:solidFill>
                <a:srgbClr val="FF0000"/>
              </a:solidFill>
              <a:effectLst/>
              <a:latin typeface="Arial" panose="020B0604020202020204" pitchFamily="34" charset="0"/>
              <a:ea typeface="Arial" panose="020B0604020202020204" pitchFamily="34" charset="0"/>
              <a:cs typeface="Times New Roman" panose="02020603050405020304" pitchFamily="18" charset="0"/>
            </a:endParaRPr>
          </a:p>
          <a:p>
            <a:pPr marL="342900" lvl="0" indent="-342900" algn="just">
              <a:lnSpc>
                <a:spcPct val="150000"/>
              </a:lnSpc>
              <a:buFont typeface="+mj-lt"/>
              <a:buAutoNum type="arabicPeriod"/>
              <a:tabLst>
                <a:tab pos="457200" algn="l"/>
              </a:tabLst>
            </a:pPr>
            <a:r>
              <a:rPr lang="en-US" sz="1200" b="1" dirty="0">
                <a:solidFill>
                  <a:srgbClr val="FF0000"/>
                </a:solidFill>
                <a:effectLst/>
                <a:latin typeface="Arial" panose="020B0604020202020204" pitchFamily="34" charset="0"/>
                <a:ea typeface="Times New Roman" panose="02020603050405020304" pitchFamily="18" charset="0"/>
              </a:rPr>
              <a:t>Communication Breakdown:</a:t>
            </a:r>
            <a:endParaRPr lang="en-US" sz="1100" dirty="0">
              <a:solidFill>
                <a:srgbClr val="FF0000"/>
              </a:solidFill>
              <a:effectLst/>
              <a:latin typeface="Arial" panose="020B0604020202020204" pitchFamily="34" charset="0"/>
              <a:ea typeface="Arial" panose="020B0604020202020204" pitchFamily="34" charset="0"/>
            </a:endParaRPr>
          </a:p>
          <a:p>
            <a:pPr marL="742950" lvl="1" indent="-285750" algn="just">
              <a:lnSpc>
                <a:spcPct val="150000"/>
              </a:lnSpc>
              <a:buSzPts val="1000"/>
              <a:buFont typeface="Courier New" panose="02070309020205020404" pitchFamily="49" charset="0"/>
              <a:buChar char="o"/>
              <a:tabLst>
                <a:tab pos="914400" algn="l"/>
              </a:tabLst>
            </a:pPr>
            <a:r>
              <a:rPr lang="en-US" sz="1200" b="1"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Hazard:</a:t>
            </a:r>
            <a:r>
              <a:rPr lang="en-US" sz="12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 Ineffective communication regarding room status or hazards.</a:t>
            </a:r>
            <a:endParaRPr lang="en-US" sz="1100" dirty="0">
              <a:solidFill>
                <a:srgbClr val="FF0000"/>
              </a:solidFill>
              <a:effectLst/>
              <a:latin typeface="Arial" panose="020B0604020202020204" pitchFamily="34" charset="0"/>
              <a:ea typeface="Arial" panose="020B0604020202020204" pitchFamily="34"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US" sz="1200" b="1"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Mitigation:</a:t>
            </a:r>
            <a:r>
              <a:rPr lang="en-US" sz="12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 Set communication lines, for example</a:t>
            </a:r>
            <a:r>
              <a:rPr lang="en-US" sz="11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US" sz="12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 walkie-talkies or communication devices (Brookfield, 2017). Ask staff to bring out any remarkable information as soon as they acquire it.</a:t>
            </a:r>
            <a:endParaRPr lang="en-US" sz="1100" dirty="0">
              <a:solidFill>
                <a:srgbClr val="FF0000"/>
              </a:solidFill>
              <a:effectLst/>
              <a:latin typeface="Arial" panose="020B0604020202020204" pitchFamily="34" charset="0"/>
              <a:ea typeface="Arial" panose="020B0604020202020204" pitchFamily="34" charset="0"/>
              <a:cs typeface="Times New Roman" panose="02020603050405020304" pitchFamily="18" charset="0"/>
            </a:endParaRPr>
          </a:p>
          <a:p>
            <a:pPr marL="342900" lvl="0" indent="-342900" algn="just">
              <a:lnSpc>
                <a:spcPct val="150000"/>
              </a:lnSpc>
              <a:buFont typeface="+mj-lt"/>
              <a:buAutoNum type="arabicPeriod"/>
              <a:tabLst>
                <a:tab pos="457200" algn="l"/>
              </a:tabLst>
            </a:pPr>
            <a:r>
              <a:rPr lang="en-US" sz="1200" b="1" dirty="0">
                <a:solidFill>
                  <a:srgbClr val="FF0000"/>
                </a:solidFill>
                <a:effectLst/>
                <a:latin typeface="Arial" panose="020B0604020202020204" pitchFamily="34" charset="0"/>
                <a:ea typeface="Times New Roman" panose="02020603050405020304" pitchFamily="18" charset="0"/>
              </a:rPr>
              <a:t>Inadequate Training:</a:t>
            </a:r>
            <a:endParaRPr lang="en-US" sz="1100" dirty="0">
              <a:solidFill>
                <a:srgbClr val="FF0000"/>
              </a:solidFill>
              <a:effectLst/>
              <a:latin typeface="Arial" panose="020B0604020202020204" pitchFamily="34" charset="0"/>
              <a:ea typeface="Arial" panose="020B0604020202020204" pitchFamily="34" charset="0"/>
            </a:endParaRPr>
          </a:p>
          <a:p>
            <a:pPr marL="742950" lvl="1" indent="-285750" algn="just">
              <a:lnSpc>
                <a:spcPct val="150000"/>
              </a:lnSpc>
              <a:buSzPts val="1000"/>
              <a:buFont typeface="Courier New" panose="02070309020205020404" pitchFamily="49" charset="0"/>
              <a:buChar char="o"/>
              <a:tabLst>
                <a:tab pos="914400" algn="l"/>
              </a:tabLst>
            </a:pPr>
            <a:r>
              <a:rPr lang="en-US" sz="1200" b="1"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Hazard:</a:t>
            </a:r>
            <a:r>
              <a:rPr lang="en-US" sz="12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 Staff lacking proper training on safety protocols.</a:t>
            </a:r>
            <a:endParaRPr lang="en-US" sz="1100" dirty="0">
              <a:solidFill>
                <a:srgbClr val="FF0000"/>
              </a:solidFill>
              <a:effectLst/>
              <a:latin typeface="Arial" panose="020B0604020202020204" pitchFamily="34" charset="0"/>
              <a:ea typeface="Arial" panose="020B0604020202020204" pitchFamily="34" charset="0"/>
              <a:cs typeface="Times New Roman" panose="02020603050405020304" pitchFamily="18" charset="0"/>
            </a:endParaRPr>
          </a:p>
          <a:p>
            <a:pPr marL="742950" lvl="1" indent="-285750" algn="just">
              <a:lnSpc>
                <a:spcPct val="150000"/>
              </a:lnSpc>
              <a:buSzPts val="1000"/>
              <a:buFont typeface="Courier New" panose="02070309020205020404" pitchFamily="49" charset="0"/>
              <a:buChar char="o"/>
              <a:tabLst>
                <a:tab pos="914400" algn="l"/>
              </a:tabLst>
            </a:pPr>
            <a:r>
              <a:rPr lang="en-US" sz="1200" b="1"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Mitigation:</a:t>
            </a:r>
            <a:r>
              <a:rPr lang="en-US" sz="12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 Conduct regular training on safety procedures and hazard awareness (Ferdinand et al., 2017). Make sure that the new employees are given a comprehensive induction with </a:t>
            </a:r>
            <a:r>
              <a:rPr lang="en-US" sz="11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a </a:t>
            </a:r>
            <a:r>
              <a:rPr lang="en-US" sz="120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special focus on safety.</a:t>
            </a:r>
            <a:endParaRPr lang="en-US" sz="1100" dirty="0">
              <a:solidFill>
                <a:srgbClr val="FF0000"/>
              </a:solidFill>
              <a:effectLst/>
              <a:latin typeface="Arial" panose="020B0604020202020204" pitchFamily="34" charset="0"/>
              <a:ea typeface="Arial" panose="020B06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72F1EE0-288F-46E4-8073-047B195E1330}" type="slidenum">
              <a:rPr lang="en-GB" smtClean="0"/>
              <a:t>8</a:t>
            </a:fld>
            <a:endParaRPr lang="en-GB"/>
          </a:p>
        </p:txBody>
      </p:sp>
    </p:spTree>
    <p:extLst>
      <p:ext uri="{BB962C8B-B14F-4D97-AF65-F5344CB8AC3E}">
        <p14:creationId xmlns:p14="http://schemas.microsoft.com/office/powerpoint/2010/main" val="37985857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Prioritizing Health and Safety for Employees</a:t>
            </a:r>
          </a:p>
          <a:p>
            <a:pPr algn="just">
              <a:lnSpc>
                <a:spcPct val="150000"/>
              </a:lnSpc>
            </a:pPr>
            <a:r>
              <a:rPr lang="en-GB" sz="1800" dirty="0">
                <a:effectLst/>
                <a:latin typeface="Arial" panose="020B0604020202020204" pitchFamily="34" charset="0"/>
                <a:ea typeface="Arial" panose="020B0604020202020204" pitchFamily="34" charset="0"/>
              </a:rPr>
              <a:t>Various things need to be focused on to make sure that the employees are in proper health. Some things need to be prioritised in this sector. Such as:</a:t>
            </a:r>
            <a:endParaRPr lang="en-US" sz="1800"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Getting hydrated: it is a very important thing for every employee. A well-hydrated body is very important to be productive and enthusiastic about work.</a:t>
            </a:r>
            <a:endParaRPr lang="en-US"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Proper nourishment of the body: it is also very important to make sure that the body of the employee is fit (Guides, 2016). </a:t>
            </a:r>
            <a:endParaRPr lang="en-US"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Proper resting: proper resting of the employees also needs to be ensured. </a:t>
            </a:r>
            <a:endParaRPr lang="en-US" sz="1800" u="none" strike="noStrike"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Arial" panose="020B0604020202020204" pitchFamily="34" charset="0"/>
              </a:rPr>
              <a:t> </a:t>
            </a:r>
            <a:endParaRPr lang="en-US"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72F1EE0-288F-46E4-8073-047B195E1330}" type="slidenum">
              <a:rPr lang="en-GB" smtClean="0"/>
              <a:t>9</a:t>
            </a:fld>
            <a:endParaRPr lang="en-GB"/>
          </a:p>
        </p:txBody>
      </p:sp>
    </p:spTree>
    <p:extLst>
      <p:ext uri="{BB962C8B-B14F-4D97-AF65-F5344CB8AC3E}">
        <p14:creationId xmlns:p14="http://schemas.microsoft.com/office/powerpoint/2010/main" val="33104536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400" b="1" dirty="0">
                <a:solidFill>
                  <a:schemeClr val="tx1"/>
                </a:solidFill>
                <a:latin typeface="Arial" panose="020B0604020202020204" pitchFamily="34" charset="0"/>
                <a:cs typeface="Arial" panose="020B0604020202020204" pitchFamily="34" charset="0"/>
              </a:rPr>
              <a:t>Conclusion</a:t>
            </a:r>
            <a:endParaRPr lang="en-US" sz="1400" b="0" dirty="0">
              <a:solidFill>
                <a:schemeClr val="tx1"/>
              </a:solidFill>
              <a:effectLst/>
              <a:latin typeface="Arial" panose="020B0604020202020204" pitchFamily="34" charset="0"/>
              <a:cs typeface="Arial" panose="020B0604020202020204" pitchFamily="34" charset="0"/>
            </a:endParaRPr>
          </a:p>
          <a:p>
            <a:pPr algn="just">
              <a:lnSpc>
                <a:spcPct val="150000"/>
              </a:lnSpc>
            </a:pPr>
            <a:r>
              <a:rPr lang="en-GB" sz="1800" dirty="0">
                <a:effectLst/>
                <a:latin typeface="Arial" panose="020B0604020202020204" pitchFamily="34" charset="0"/>
                <a:ea typeface="Arial" panose="020B0604020202020204" pitchFamily="34" charset="0"/>
              </a:rPr>
              <a:t>The safety and well-being of every employee in Best Western Abbots Barton Hotel is a very important thing. Best Western Abbots Barton Hotel considers it its responsibility to take care of its employees (Hotels, 2020). This training is equipped with the materials for the employees to be confident and safe at the same time. The health and well-being of the employees of Best Western Abbots Barton Hotel are always the top priority. And they are always trying to support the employees in every way possible. </a:t>
            </a:r>
            <a:endParaRPr lang="en-US"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72F1EE0-288F-46E4-8073-047B195E1330}" type="slidenum">
              <a:rPr lang="en-GB" smtClean="0"/>
              <a:t>10</a:t>
            </a:fld>
            <a:endParaRPr lang="en-GB"/>
          </a:p>
        </p:txBody>
      </p:sp>
    </p:spTree>
    <p:extLst>
      <p:ext uri="{BB962C8B-B14F-4D97-AF65-F5344CB8AC3E}">
        <p14:creationId xmlns:p14="http://schemas.microsoft.com/office/powerpoint/2010/main" val="8284762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2000"/>
              </a:spcBef>
              <a:spcAft>
                <a:spcPts val="600"/>
              </a:spcAft>
            </a:pPr>
            <a:r>
              <a:rPr lang="en-GB" sz="1800" b="1" kern="0" dirty="0">
                <a:effectLst/>
                <a:latin typeface="Arial" panose="020B0604020202020204" pitchFamily="34" charset="0"/>
                <a:ea typeface="Arial" panose="020B0604020202020204" pitchFamily="34" charset="0"/>
              </a:rPr>
              <a:t>References</a:t>
            </a:r>
            <a:endParaRPr lang="en-US" sz="1800" b="1" kern="0" dirty="0">
              <a:effectLst/>
              <a:latin typeface="Arial" panose="020B0604020202020204" pitchFamily="34" charset="0"/>
              <a:ea typeface="Arial" panose="020B0604020202020204" pitchFamily="34" charset="0"/>
            </a:endParaRPr>
          </a:p>
          <a:p>
            <a:pPr algn="just">
              <a:lnSpc>
                <a:spcPct val="150000"/>
              </a:lnSpc>
              <a:spcBef>
                <a:spcPts val="360"/>
              </a:spcBef>
              <a:spcAft>
                <a:spcPts val="600"/>
              </a:spcAft>
            </a:pPr>
            <a:r>
              <a:rPr lang="en-US" sz="1800" kern="1200" dirty="0" err="1">
                <a:effectLst/>
                <a:latin typeface="Arial" panose="020B0604020202020204" pitchFamily="34" charset="0"/>
                <a:ea typeface="SimSun" panose="02010600030101010101" pitchFamily="2" charset="-122"/>
              </a:rPr>
              <a:t>Birchell</a:t>
            </a:r>
            <a:r>
              <a:rPr lang="en-US" sz="1800" kern="1200" dirty="0">
                <a:effectLst/>
                <a:latin typeface="Arial" panose="020B0604020202020204" pitchFamily="34" charset="0"/>
                <a:ea typeface="SimSun" panose="02010600030101010101" pitchFamily="2" charset="-122"/>
              </a:rPr>
              <a:t>, D.B. (2018) Haunted hotels and ghostly getaways of New Mexico. Arcadia Publishing.</a:t>
            </a:r>
            <a:endParaRPr lang="en-US" sz="1800" dirty="0">
              <a:effectLst/>
              <a:latin typeface="Times New Roman" panose="02020603050405020304" pitchFamily="18" charset="0"/>
              <a:ea typeface="Times New Roman" panose="02020603050405020304" pitchFamily="18" charset="0"/>
            </a:endParaRPr>
          </a:p>
          <a:p>
            <a:pPr algn="just">
              <a:lnSpc>
                <a:spcPct val="150000"/>
              </a:lnSpc>
              <a:spcBef>
                <a:spcPts val="360"/>
              </a:spcBef>
              <a:spcAft>
                <a:spcPts val="600"/>
              </a:spcAft>
            </a:pPr>
            <a:r>
              <a:rPr lang="en-US" sz="1800" kern="1200" dirty="0">
                <a:effectLst/>
                <a:latin typeface="Arial" panose="020B0604020202020204" pitchFamily="34" charset="0"/>
                <a:ea typeface="SimSun" panose="02010600030101010101" pitchFamily="2" charset="-122"/>
              </a:rPr>
              <a:t>Black, C. (2015) A new way of housekeeping.</a:t>
            </a:r>
            <a:endParaRPr lang="en-US" sz="1800" dirty="0">
              <a:effectLst/>
              <a:latin typeface="Times New Roman" panose="02020603050405020304" pitchFamily="18" charset="0"/>
              <a:ea typeface="Times New Roman" panose="02020603050405020304" pitchFamily="18" charset="0"/>
            </a:endParaRPr>
          </a:p>
          <a:p>
            <a:pPr algn="just">
              <a:lnSpc>
                <a:spcPct val="150000"/>
              </a:lnSpc>
              <a:spcBef>
                <a:spcPts val="360"/>
              </a:spcBef>
              <a:spcAft>
                <a:spcPts val="600"/>
              </a:spcAft>
            </a:pPr>
            <a:r>
              <a:rPr lang="en-US" sz="1800" kern="1200" dirty="0" err="1">
                <a:effectLst/>
                <a:latin typeface="Arial" panose="020B0604020202020204" pitchFamily="34" charset="0"/>
                <a:ea typeface="SimSun" panose="02010600030101010101" pitchFamily="2" charset="-122"/>
              </a:rPr>
              <a:t>Boud</a:t>
            </a:r>
            <a:r>
              <a:rPr lang="en-US" sz="1800" kern="1200" dirty="0">
                <a:effectLst/>
                <a:latin typeface="Arial" panose="020B0604020202020204" pitchFamily="34" charset="0"/>
                <a:ea typeface="SimSun" panose="02010600030101010101" pitchFamily="2" charset="-122"/>
              </a:rPr>
              <a:t>, D., Keogh, R. and Walker, D. (2013) Reflection: Turning Experience into Learning. Routledge.</a:t>
            </a:r>
            <a:endParaRPr lang="en-US" sz="1800" dirty="0">
              <a:effectLst/>
              <a:latin typeface="Times New Roman" panose="02020603050405020304" pitchFamily="18" charset="0"/>
              <a:ea typeface="Times New Roman" panose="02020603050405020304" pitchFamily="18" charset="0"/>
            </a:endParaRPr>
          </a:p>
          <a:p>
            <a:pPr algn="just">
              <a:lnSpc>
                <a:spcPct val="150000"/>
              </a:lnSpc>
              <a:spcBef>
                <a:spcPts val="360"/>
              </a:spcBef>
              <a:spcAft>
                <a:spcPts val="600"/>
              </a:spcAft>
            </a:pPr>
            <a:r>
              <a:rPr lang="en-US" sz="1800" kern="1200" dirty="0">
                <a:effectLst/>
                <a:latin typeface="Arial" panose="020B0604020202020204" pitchFamily="34" charset="0"/>
                <a:ea typeface="SimSun" panose="02010600030101010101" pitchFamily="2" charset="-122"/>
              </a:rPr>
              <a:t>Bowen G. (2017) The Shelbourne. Random House.</a:t>
            </a:r>
            <a:endParaRPr lang="en-US" sz="1800" dirty="0">
              <a:effectLst/>
              <a:latin typeface="Times New Roman" panose="02020603050405020304" pitchFamily="18" charset="0"/>
              <a:ea typeface="Times New Roman" panose="02020603050405020304" pitchFamily="18" charset="0"/>
            </a:endParaRPr>
          </a:p>
          <a:p>
            <a:pPr algn="just">
              <a:lnSpc>
                <a:spcPct val="150000"/>
              </a:lnSpc>
              <a:spcBef>
                <a:spcPts val="360"/>
              </a:spcBef>
              <a:spcAft>
                <a:spcPts val="600"/>
              </a:spcAft>
            </a:pPr>
            <a:r>
              <a:rPr lang="en-US" sz="1800" kern="1200" dirty="0">
                <a:effectLst/>
                <a:latin typeface="Arial" panose="020B0604020202020204" pitchFamily="34" charset="0"/>
                <a:ea typeface="SimSun" panose="02010600030101010101" pitchFamily="2" charset="-122"/>
              </a:rPr>
              <a:t>Bowen, E. (2015) The hotel. Random House.</a:t>
            </a:r>
            <a:endParaRPr lang="en-US" sz="1800" dirty="0">
              <a:effectLst/>
              <a:latin typeface="Times New Roman" panose="02020603050405020304" pitchFamily="18" charset="0"/>
              <a:ea typeface="Times New Roman" panose="02020603050405020304" pitchFamily="18" charset="0"/>
            </a:endParaRPr>
          </a:p>
          <a:p>
            <a:pPr algn="just">
              <a:lnSpc>
                <a:spcPct val="150000"/>
              </a:lnSpc>
              <a:spcBef>
                <a:spcPts val="360"/>
              </a:spcBef>
              <a:spcAft>
                <a:spcPts val="600"/>
              </a:spcAft>
            </a:pPr>
            <a:r>
              <a:rPr lang="en-US" sz="1800" kern="1200" dirty="0">
                <a:effectLst/>
                <a:latin typeface="Arial" panose="020B0604020202020204" pitchFamily="34" charset="0"/>
                <a:ea typeface="SimSun" panose="02010600030101010101" pitchFamily="2" charset="-122"/>
              </a:rPr>
              <a:t>Brookfield, S.D. (2017) Becoming a critically reflective teacher. John Wiley &amp; Sons.</a:t>
            </a:r>
            <a:endParaRPr lang="en-US" sz="1800" dirty="0">
              <a:effectLst/>
              <a:latin typeface="Times New Roman" panose="02020603050405020304" pitchFamily="18" charset="0"/>
              <a:ea typeface="Times New Roman" panose="02020603050405020304" pitchFamily="18" charset="0"/>
            </a:endParaRPr>
          </a:p>
          <a:p>
            <a:pPr algn="just">
              <a:lnSpc>
                <a:spcPct val="150000"/>
              </a:lnSpc>
              <a:spcBef>
                <a:spcPts val="360"/>
              </a:spcBef>
              <a:spcAft>
                <a:spcPts val="600"/>
              </a:spcAft>
            </a:pPr>
            <a:r>
              <a:rPr lang="en-US" sz="1800" kern="1200" dirty="0">
                <a:effectLst/>
                <a:latin typeface="Arial" panose="020B0604020202020204" pitchFamily="34" charset="0"/>
                <a:ea typeface="SimSun" panose="02010600030101010101" pitchFamily="2" charset="-122"/>
              </a:rPr>
              <a:t>Guides, F.T. (2016) Fodor’s the complete guide to the national parks of the West. Fodor’s Travel.</a:t>
            </a:r>
            <a:endParaRPr lang="en-US" sz="1800" dirty="0">
              <a:effectLst/>
              <a:latin typeface="Times New Roman" panose="02020603050405020304" pitchFamily="18" charset="0"/>
              <a:ea typeface="Times New Roman" panose="02020603050405020304" pitchFamily="18" charset="0"/>
            </a:endParaRPr>
          </a:p>
          <a:p>
            <a:pPr algn="just">
              <a:lnSpc>
                <a:spcPct val="150000"/>
              </a:lnSpc>
              <a:spcBef>
                <a:spcPts val="360"/>
              </a:spcBef>
              <a:spcAft>
                <a:spcPts val="600"/>
              </a:spcAft>
            </a:pPr>
            <a:r>
              <a:rPr lang="en-US" sz="1800" kern="1200" dirty="0">
                <a:effectLst/>
                <a:latin typeface="Arial" panose="020B0604020202020204" pitchFamily="34" charset="0"/>
                <a:ea typeface="SimSun" panose="02010600030101010101" pitchFamily="2" charset="-122"/>
              </a:rPr>
              <a:t>Hotels, D. (2020) The Design Hotels book: New Perspectives. National Geographic Books.</a:t>
            </a:r>
            <a:endParaRPr lang="en-US" sz="1800" dirty="0">
              <a:effectLst/>
              <a:latin typeface="Times New Roman" panose="02020603050405020304" pitchFamily="18" charset="0"/>
              <a:ea typeface="Times New Roman" panose="02020603050405020304" pitchFamily="18" charset="0"/>
            </a:endParaRPr>
          </a:p>
          <a:p>
            <a:pPr algn="just">
              <a:lnSpc>
                <a:spcPct val="150000"/>
              </a:lnSpc>
              <a:spcBef>
                <a:spcPts val="360"/>
              </a:spcBef>
              <a:spcAft>
                <a:spcPts val="600"/>
              </a:spcAft>
            </a:pPr>
            <a:r>
              <a:rPr lang="en-US" sz="1800" kern="1200" dirty="0">
                <a:effectLst/>
                <a:latin typeface="Arial" panose="020B0604020202020204" pitchFamily="34" charset="0"/>
                <a:ea typeface="SimSun" panose="02010600030101010101" pitchFamily="2" charset="-122"/>
              </a:rPr>
              <a:t>Hughes, P. and Hughes, L. (2015) Easy guide to health and safety. Routledge.</a:t>
            </a:r>
            <a:endParaRPr lang="en-US" sz="1800" dirty="0">
              <a:effectLst/>
              <a:latin typeface="Times New Roman" panose="02020603050405020304" pitchFamily="18" charset="0"/>
              <a:ea typeface="Times New Roman" panose="02020603050405020304" pitchFamily="18" charset="0"/>
            </a:endParaRPr>
          </a:p>
          <a:p>
            <a:pPr algn="just">
              <a:lnSpc>
                <a:spcPct val="150000"/>
              </a:lnSpc>
              <a:spcBef>
                <a:spcPts val="360"/>
              </a:spcBef>
              <a:spcAft>
                <a:spcPts val="600"/>
              </a:spcAft>
            </a:pPr>
            <a:r>
              <a:rPr lang="en-US" sz="1800" kern="1200" dirty="0">
                <a:effectLst/>
                <a:latin typeface="Arial" panose="020B0604020202020204" pitchFamily="34" charset="0"/>
                <a:ea typeface="SimSun" panose="02010600030101010101" pitchFamily="2" charset="-122"/>
              </a:rPr>
              <a:t>MacPherson, C. (2020) The Pocket Butler’s guide to good housekeeping: Expert Advice on Cleaning, Laundry and Home Maintenance. Appetite by Random House.</a:t>
            </a:r>
            <a:endParaRPr lang="en-US" sz="1800" dirty="0">
              <a:effectLst/>
              <a:latin typeface="Times New Roman" panose="02020603050405020304" pitchFamily="18" charset="0"/>
              <a:ea typeface="Times New Roman" panose="02020603050405020304" pitchFamily="18" charset="0"/>
            </a:endParaRPr>
          </a:p>
          <a:p>
            <a:pPr algn="just">
              <a:lnSpc>
                <a:spcPct val="150000"/>
              </a:lnSpc>
              <a:spcBef>
                <a:spcPts val="360"/>
              </a:spcBef>
              <a:spcAft>
                <a:spcPts val="600"/>
              </a:spcAft>
            </a:pPr>
            <a:r>
              <a:rPr lang="en-US" sz="1800" kern="1200" dirty="0">
                <a:effectLst/>
                <a:latin typeface="Arial" panose="020B0604020202020204" pitchFamily="34" charset="0"/>
                <a:ea typeface="SimSun" panose="02010600030101010101" pitchFamily="2" charset="-122"/>
              </a:rPr>
              <a:t>Mathews, J. (2020b) Nellie’s housekeeping. </a:t>
            </a:r>
            <a:r>
              <a:rPr lang="en-US" sz="1800" kern="1200" dirty="0" err="1">
                <a:effectLst/>
                <a:latin typeface="Arial" panose="020B0604020202020204" pitchFamily="34" charset="0"/>
                <a:ea typeface="SimSun" panose="02010600030101010101" pitchFamily="2" charset="-122"/>
              </a:rPr>
              <a:t>BoD</a:t>
            </a:r>
            <a:r>
              <a:rPr lang="en-US" sz="1800" kern="1200" dirty="0">
                <a:effectLst/>
                <a:latin typeface="Arial" panose="020B0604020202020204" pitchFamily="34" charset="0"/>
                <a:ea typeface="SimSun" panose="02010600030101010101" pitchFamily="2" charset="-122"/>
              </a:rPr>
              <a:t> – Books on Demand.</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72F1EE0-288F-46E4-8073-047B195E1330}" type="slidenum">
              <a:rPr lang="en-GB" smtClean="0"/>
              <a:t>11</a:t>
            </a:fld>
            <a:endParaRPr lang="en-GB"/>
          </a:p>
        </p:txBody>
      </p:sp>
    </p:spTree>
    <p:extLst>
      <p:ext uri="{BB962C8B-B14F-4D97-AF65-F5344CB8AC3E}">
        <p14:creationId xmlns:p14="http://schemas.microsoft.com/office/powerpoint/2010/main" val="1383649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7C410D-8BF2-4A2D-A646-BF3950FA86E6}" type="datetimeFigureOut">
              <a:rPr lang="en-US" smtClean="0"/>
              <a:t>2/21/24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120D9-B92F-40B8-851F-3ED264F7649F}" type="slidenum">
              <a:rPr lang="en-US" smtClean="0"/>
              <a:t>‹#›</a:t>
            </a:fld>
            <a:endParaRPr lang="en-US"/>
          </a:p>
        </p:txBody>
      </p:sp>
    </p:spTree>
    <p:extLst>
      <p:ext uri="{BB962C8B-B14F-4D97-AF65-F5344CB8AC3E}">
        <p14:creationId xmlns:p14="http://schemas.microsoft.com/office/powerpoint/2010/main" val="3556251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7C410D-8BF2-4A2D-A646-BF3950FA86E6}" type="datetimeFigureOut">
              <a:rPr lang="en-US" smtClean="0"/>
              <a:t>2/21/24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120D9-B92F-40B8-851F-3ED264F7649F}" type="slidenum">
              <a:rPr lang="en-US" smtClean="0"/>
              <a:t>‹#›</a:t>
            </a:fld>
            <a:endParaRPr lang="en-US"/>
          </a:p>
        </p:txBody>
      </p:sp>
    </p:spTree>
    <p:extLst>
      <p:ext uri="{BB962C8B-B14F-4D97-AF65-F5344CB8AC3E}">
        <p14:creationId xmlns:p14="http://schemas.microsoft.com/office/powerpoint/2010/main" val="1686403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7C410D-8BF2-4A2D-A646-BF3950FA86E6}" type="datetimeFigureOut">
              <a:rPr lang="en-US" smtClean="0"/>
              <a:t>2/21/24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120D9-B92F-40B8-851F-3ED264F7649F}" type="slidenum">
              <a:rPr lang="en-US" smtClean="0"/>
              <a:t>‹#›</a:t>
            </a:fld>
            <a:endParaRPr lang="en-US"/>
          </a:p>
        </p:txBody>
      </p:sp>
    </p:spTree>
    <p:extLst>
      <p:ext uri="{BB962C8B-B14F-4D97-AF65-F5344CB8AC3E}">
        <p14:creationId xmlns:p14="http://schemas.microsoft.com/office/powerpoint/2010/main" val="1906577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F7C410D-8BF2-4A2D-A646-BF3950FA86E6}" type="datetimeFigureOut">
              <a:rPr lang="en-US" smtClean="0"/>
              <a:t>2/21/24</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FC120D9-B92F-40B8-851F-3ED264F7649F}" type="slidenum">
              <a:rPr lang="en-US" smtClean="0"/>
              <a:t>‹#›</a:t>
            </a:fld>
            <a:endParaRPr lang="en-US"/>
          </a:p>
        </p:txBody>
      </p:sp>
    </p:spTree>
    <p:extLst>
      <p:ext uri="{BB962C8B-B14F-4D97-AF65-F5344CB8AC3E}">
        <p14:creationId xmlns:p14="http://schemas.microsoft.com/office/powerpoint/2010/main" val="1930122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1F7C410D-8BF2-4A2D-A646-BF3950FA86E6}" type="datetimeFigureOut">
              <a:rPr lang="en-US" smtClean="0"/>
              <a:t>2/21/24</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3FC120D9-B92F-40B8-851F-3ED264F7649F}" type="slidenum">
              <a:rPr lang="en-US" smtClean="0"/>
              <a:t>‹#›</a:t>
            </a:fld>
            <a:endParaRPr lang="en-US"/>
          </a:p>
        </p:txBody>
      </p:sp>
    </p:spTree>
    <p:extLst>
      <p:ext uri="{BB962C8B-B14F-4D97-AF65-F5344CB8AC3E}">
        <p14:creationId xmlns:p14="http://schemas.microsoft.com/office/powerpoint/2010/main" val="940697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1F7C410D-8BF2-4A2D-A646-BF3950FA86E6}" type="datetimeFigureOut">
              <a:rPr lang="en-US" smtClean="0"/>
              <a:t>2/21/24</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3FC120D9-B92F-40B8-851F-3ED264F7649F}" type="slidenum">
              <a:rPr lang="en-US" smtClean="0"/>
              <a:t>‹#›</a:t>
            </a:fld>
            <a:endParaRPr lang="en-US"/>
          </a:p>
        </p:txBody>
      </p:sp>
    </p:spTree>
    <p:extLst>
      <p:ext uri="{BB962C8B-B14F-4D97-AF65-F5344CB8AC3E}">
        <p14:creationId xmlns:p14="http://schemas.microsoft.com/office/powerpoint/2010/main" val="3131007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F7C410D-8BF2-4A2D-A646-BF3950FA86E6}" type="datetimeFigureOut">
              <a:rPr lang="en-US" smtClean="0"/>
              <a:t>2/21/24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C120D9-B92F-40B8-851F-3ED264F7649F}" type="slidenum">
              <a:rPr lang="en-US" smtClean="0"/>
              <a:t>‹#›</a:t>
            </a:fld>
            <a:endParaRPr lang="en-US"/>
          </a:p>
        </p:txBody>
      </p:sp>
    </p:spTree>
    <p:extLst>
      <p:ext uri="{BB962C8B-B14F-4D97-AF65-F5344CB8AC3E}">
        <p14:creationId xmlns:p14="http://schemas.microsoft.com/office/powerpoint/2010/main" val="45076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F7C410D-8BF2-4A2D-A646-BF3950FA86E6}" type="datetimeFigureOut">
              <a:rPr lang="en-US" smtClean="0"/>
              <a:t>2/21/24</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FC120D9-B92F-40B8-851F-3ED264F7649F}" type="slidenum">
              <a:rPr lang="en-US" smtClean="0"/>
              <a:t>‹#›</a:t>
            </a:fld>
            <a:endParaRPr lang="en-US"/>
          </a:p>
        </p:txBody>
      </p:sp>
    </p:spTree>
    <p:extLst>
      <p:ext uri="{BB962C8B-B14F-4D97-AF65-F5344CB8AC3E}">
        <p14:creationId xmlns:p14="http://schemas.microsoft.com/office/powerpoint/2010/main" val="3204403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F7C410D-8BF2-4A2D-A646-BF3950FA86E6}" type="datetimeFigureOut">
              <a:rPr lang="en-US" smtClean="0"/>
              <a:t>2/21/24</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3FC120D9-B92F-40B8-851F-3ED264F7649F}" type="slidenum">
              <a:rPr lang="en-US" smtClean="0"/>
              <a:t>‹#›</a:t>
            </a:fld>
            <a:endParaRPr lang="en-US"/>
          </a:p>
        </p:txBody>
      </p:sp>
    </p:spTree>
    <p:extLst>
      <p:ext uri="{BB962C8B-B14F-4D97-AF65-F5344CB8AC3E}">
        <p14:creationId xmlns:p14="http://schemas.microsoft.com/office/powerpoint/2010/main" val="3910181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7C410D-8BF2-4A2D-A646-BF3950FA86E6}" type="datetimeFigureOut">
              <a:rPr lang="en-US" smtClean="0"/>
              <a:t>2/21/24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FC120D9-B92F-40B8-851F-3ED264F7649F}" type="slidenum">
              <a:rPr lang="en-US" smtClean="0"/>
              <a:t>‹#›</a:t>
            </a:fld>
            <a:endParaRPr lang="en-US"/>
          </a:p>
        </p:txBody>
      </p:sp>
    </p:spTree>
    <p:extLst>
      <p:ext uri="{BB962C8B-B14F-4D97-AF65-F5344CB8AC3E}">
        <p14:creationId xmlns:p14="http://schemas.microsoft.com/office/powerpoint/2010/main" val="3296218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7C410D-8BF2-4A2D-A646-BF3950FA86E6}" type="datetimeFigureOut">
              <a:rPr lang="en-US" smtClean="0"/>
              <a:t>2/21/24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FC120D9-B92F-40B8-851F-3ED264F7649F}" type="slidenum">
              <a:rPr lang="en-US" smtClean="0"/>
              <a:t>‹#›</a:t>
            </a:fld>
            <a:endParaRPr lang="en-US"/>
          </a:p>
        </p:txBody>
      </p:sp>
    </p:spTree>
    <p:extLst>
      <p:ext uri="{BB962C8B-B14F-4D97-AF65-F5344CB8AC3E}">
        <p14:creationId xmlns:p14="http://schemas.microsoft.com/office/powerpoint/2010/main" val="1248878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1F7C410D-8BF2-4A2D-A646-BF3950FA86E6}" type="datetimeFigureOut">
              <a:rPr lang="en-US" smtClean="0"/>
              <a:t>2/21/24</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3FC120D9-B92F-40B8-851F-3ED264F7649F}" type="slidenum">
              <a:rPr lang="en-US" smtClean="0"/>
              <a:t>‹#›</a:t>
            </a:fld>
            <a:endParaRPr lang="en-US"/>
          </a:p>
        </p:txBody>
      </p:sp>
    </p:spTree>
    <p:extLst>
      <p:ext uri="{BB962C8B-B14F-4D97-AF65-F5344CB8AC3E}">
        <p14:creationId xmlns:p14="http://schemas.microsoft.com/office/powerpoint/2010/main" val="2104415249"/>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9.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4.jpe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280219" y="2105190"/>
            <a:ext cx="7647358" cy="2262781"/>
          </a:xfrm>
        </p:spPr>
        <p:txBody>
          <a:bodyPr anchor="ctr">
            <a:noAutofit/>
          </a:bodyPr>
          <a:lstStyle/>
          <a:p>
            <a:pPr algn="ctr"/>
            <a:br>
              <a:rPr lang="en-US" sz="2400" b="1" dirty="0">
                <a:solidFill>
                  <a:schemeClr val="tx1"/>
                </a:solidFill>
                <a:latin typeface="Arial" panose="020B0604020202020204" pitchFamily="34" charset="0"/>
                <a:cs typeface="Arial" panose="020B0604020202020204" pitchFamily="34" charset="0"/>
              </a:rPr>
            </a:br>
            <a:r>
              <a:rPr lang="en-GB" sz="2400" b="1" dirty="0">
                <a:solidFill>
                  <a:schemeClr val="tx1"/>
                </a:solidFill>
                <a:effectLst/>
                <a:latin typeface="Arial" panose="020B0604020202020204" pitchFamily="34" charset="0"/>
                <a:ea typeface="Arial" panose="020B0604020202020204" pitchFamily="34" charset="0"/>
              </a:rPr>
              <a:t>BMIH4006 </a:t>
            </a:r>
            <a:br>
              <a:rPr lang="en-GB" sz="2400" b="1" dirty="0">
                <a:solidFill>
                  <a:schemeClr val="tx1"/>
                </a:solidFill>
                <a:effectLst/>
                <a:latin typeface="Arial" panose="020B0604020202020204" pitchFamily="34" charset="0"/>
                <a:ea typeface="Arial" panose="020B0604020202020204" pitchFamily="34" charset="0"/>
              </a:rPr>
            </a:br>
            <a:r>
              <a:rPr lang="en-GB" sz="2400" b="1" dirty="0">
                <a:solidFill>
                  <a:schemeClr val="tx1"/>
                </a:solidFill>
                <a:effectLst/>
                <a:latin typeface="Arial" panose="020B0604020202020204" pitchFamily="34" charset="0"/>
                <a:ea typeface="Arial" panose="020B0604020202020204" pitchFamily="34" charset="0"/>
              </a:rPr>
              <a:t> Operating Hotel Facilities</a:t>
            </a:r>
            <a:br>
              <a:rPr lang="en-GB" sz="2400" b="1" dirty="0">
                <a:solidFill>
                  <a:schemeClr val="tx1"/>
                </a:solidFill>
                <a:effectLst/>
                <a:latin typeface="Arial" panose="020B0604020202020204" pitchFamily="34" charset="0"/>
                <a:ea typeface="Arial" panose="020B0604020202020204" pitchFamily="34" charset="0"/>
              </a:rPr>
            </a:b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Best Western Abbots Barton Hotel Housekeeping Team Training</a:t>
            </a:r>
            <a:br>
              <a:rPr lang="en-US" sz="2400" b="1" dirty="0">
                <a:solidFill>
                  <a:schemeClr val="tx1"/>
                </a:solidFill>
                <a:latin typeface="Arial" panose="020B0604020202020204" pitchFamily="34" charset="0"/>
                <a:cs typeface="Arial" panose="020B0604020202020204" pitchFamily="34" charset="0"/>
              </a:rPr>
            </a:b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Shine Bright, Stay Safe: Health &amp; Safety Essentials</a:t>
            </a:r>
            <a:br>
              <a:rPr lang="en-US" sz="2400" b="1" dirty="0">
                <a:solidFill>
                  <a:schemeClr val="tx1"/>
                </a:solidFill>
                <a:latin typeface="Arial" panose="020B0604020202020204" pitchFamily="34" charset="0"/>
                <a:cs typeface="Arial" panose="020B0604020202020204" pitchFamily="34" charset="0"/>
              </a:rPr>
            </a:b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Component 3</a:t>
            </a: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Student no.: 2241513</a:t>
            </a:r>
            <a:br>
              <a:rPr lang="en-US" sz="2400" b="1" dirty="0">
                <a:solidFill>
                  <a:schemeClr val="tx1"/>
                </a:solidFill>
                <a:latin typeface="Arial Black" panose="020B0A04020102020204" pitchFamily="34" charset="0"/>
                <a:cs typeface="Arial" panose="020B0604020202020204" pitchFamily="34" charset="0"/>
              </a:rPr>
            </a:br>
            <a:endParaRPr lang="en-US" sz="2400" b="1" dirty="0">
              <a:solidFill>
                <a:schemeClr val="tx1"/>
              </a:solidFill>
              <a:latin typeface="Arial Black" panose="020B0A04020102020204" pitchFamily="34" charset="0"/>
              <a:cs typeface="Arial" panose="020B0604020202020204" pitchFamily="34" charset="0"/>
            </a:endParaRPr>
          </a:p>
        </p:txBody>
      </p:sp>
      <p:pic>
        <p:nvPicPr>
          <p:cNvPr id="1026" name="Picture 2" descr="Best Western Abbots Barton Hotel | Canterbury 2024 UPDATED DEALS £64, HD  Photos &amp; Reviews">
            <a:extLst>
              <a:ext uri="{FF2B5EF4-FFF2-40B4-BE49-F238E27FC236}">
                <a16:creationId xmlns:a16="http://schemas.microsoft.com/office/drawing/2014/main" id="{1615C9CF-4331-65A1-D530-1D4746C794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27577" y="1464315"/>
            <a:ext cx="3979288" cy="3544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1101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8073" y="2486186"/>
            <a:ext cx="8534400" cy="1507067"/>
          </a:xfrm>
        </p:spPr>
        <p:txBody>
          <a:bodyPr>
            <a:normAutofit/>
          </a:bodyPr>
          <a:lstStyle/>
          <a:p>
            <a:r>
              <a:rPr lang="en-US" sz="2800" b="1" dirty="0">
                <a:latin typeface="Arial" panose="020B0604020202020204" pitchFamily="34" charset="0"/>
                <a:cs typeface="Arial" panose="020B0604020202020204" pitchFamily="34" charset="0"/>
              </a:rPr>
              <a:t>Table of content</a:t>
            </a:r>
          </a:p>
        </p:txBody>
      </p:sp>
      <p:sp>
        <p:nvSpPr>
          <p:cNvPr id="5" name="Content Placeholder 4"/>
          <p:cNvSpPr>
            <a:spLocks noGrp="1"/>
          </p:cNvSpPr>
          <p:nvPr>
            <p:ph idx="1"/>
          </p:nvPr>
        </p:nvSpPr>
        <p:spPr>
          <a:xfrm>
            <a:off x="3636019" y="2640922"/>
            <a:ext cx="8157908" cy="1576155"/>
          </a:xfrm>
        </p:spPr>
        <p:txBody>
          <a:bodyPr>
            <a:noAutofit/>
          </a:bodyPr>
          <a:lstStyle/>
          <a:p>
            <a:pPr algn="just"/>
            <a:r>
              <a:rPr lang="en-US" b="0" i="0" dirty="0">
                <a:solidFill>
                  <a:schemeClr val="tx1"/>
                </a:solidFill>
                <a:effectLst/>
                <a:latin typeface="Arial" panose="020B0604020202020204" pitchFamily="34" charset="0"/>
                <a:cs typeface="Arial" panose="020B0604020202020204" pitchFamily="34" charset="0"/>
              </a:rPr>
              <a:t>Introduction</a:t>
            </a:r>
          </a:p>
          <a:p>
            <a:pPr algn="just"/>
            <a:r>
              <a:rPr lang="en-US" b="0" i="0" dirty="0">
                <a:solidFill>
                  <a:schemeClr val="tx1"/>
                </a:solidFill>
                <a:effectLst/>
                <a:latin typeface="Arial" panose="020B0604020202020204" pitchFamily="34" charset="0"/>
                <a:cs typeface="Arial" panose="020B0604020202020204" pitchFamily="34" charset="0"/>
              </a:rPr>
              <a:t>Best Practices for Minimizing Risks</a:t>
            </a:r>
          </a:p>
          <a:p>
            <a:pPr algn="just"/>
            <a:r>
              <a:rPr lang="en-US" b="0" i="0" dirty="0">
                <a:solidFill>
                  <a:schemeClr val="tx1"/>
                </a:solidFill>
                <a:effectLst/>
                <a:latin typeface="Arial" panose="020B0604020202020204" pitchFamily="34" charset="0"/>
                <a:cs typeface="Arial" panose="020B0604020202020204" pitchFamily="34" charset="0"/>
              </a:rPr>
              <a:t>Essential Safety Precautions for Cleaning Staff</a:t>
            </a:r>
          </a:p>
          <a:p>
            <a:pPr algn="just"/>
            <a:r>
              <a:rPr lang="en-US" b="0" i="0" dirty="0">
                <a:solidFill>
                  <a:schemeClr val="tx1"/>
                </a:solidFill>
                <a:effectLst/>
                <a:latin typeface="Arial" panose="020B0604020202020204" pitchFamily="34" charset="0"/>
                <a:cs typeface="Arial" panose="020B0604020202020204" pitchFamily="34" charset="0"/>
              </a:rPr>
              <a:t>Housekeeping Procedures for Satisfied Customers</a:t>
            </a:r>
          </a:p>
          <a:p>
            <a:pPr algn="just"/>
            <a:r>
              <a:rPr lang="en-US" b="0" i="0" dirty="0">
                <a:solidFill>
                  <a:schemeClr val="tx1"/>
                </a:solidFill>
                <a:effectLst/>
                <a:latin typeface="Arial" panose="020B0604020202020204" pitchFamily="34" charset="0"/>
                <a:cs typeface="Arial" panose="020B0604020202020204" pitchFamily="34" charset="0"/>
              </a:rPr>
              <a:t>Essential Equipment for Housekeeping</a:t>
            </a:r>
          </a:p>
          <a:p>
            <a:pPr algn="just"/>
            <a:r>
              <a:rPr lang="en-US" b="0" i="0" dirty="0">
                <a:solidFill>
                  <a:schemeClr val="tx1"/>
                </a:solidFill>
                <a:effectLst/>
                <a:latin typeface="Arial" panose="020B0604020202020204" pitchFamily="34" charset="0"/>
                <a:cs typeface="Arial" panose="020B0604020202020204" pitchFamily="34" charset="0"/>
              </a:rPr>
              <a:t>Hazard Mitigation</a:t>
            </a:r>
          </a:p>
          <a:p>
            <a:pPr algn="just"/>
            <a:r>
              <a:rPr lang="en-US" b="0" i="0" dirty="0">
                <a:solidFill>
                  <a:schemeClr val="tx1"/>
                </a:solidFill>
                <a:effectLst/>
                <a:latin typeface="Arial" panose="020B0604020202020204" pitchFamily="34" charset="0"/>
                <a:cs typeface="Arial" panose="020B0604020202020204" pitchFamily="34" charset="0"/>
              </a:rPr>
              <a:t>Prioritizing Health and Safety for Employees:</a:t>
            </a:r>
          </a:p>
          <a:p>
            <a:pPr algn="just"/>
            <a:r>
              <a:rPr lang="en-US" b="0" i="0" dirty="0">
                <a:solidFill>
                  <a:schemeClr val="tx1"/>
                </a:solidFill>
                <a:effectLst/>
                <a:latin typeface="Arial" panose="020B0604020202020204" pitchFamily="34" charset="0"/>
                <a:cs typeface="Arial" panose="020B0604020202020204" pitchFamily="34" charset="0"/>
              </a:rPr>
              <a:t>Conclusion </a:t>
            </a:r>
          </a:p>
          <a:p>
            <a:endParaRPr lang="en-US" sz="2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5940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2131" y="1388167"/>
            <a:ext cx="6345936" cy="4226798"/>
          </a:xfrm>
          <a:prstGeom prst="rect">
            <a:avLst/>
          </a:prstGeom>
        </p:spPr>
        <p:txBody>
          <a:bodyPr wrap="square">
            <a:spAutoFit/>
          </a:bodyPr>
          <a:lstStyle/>
          <a:p>
            <a:pPr algn="ctr"/>
            <a:r>
              <a:rPr lang="en-US" sz="3200" b="1" i="0" dirty="0">
                <a:effectLst/>
                <a:latin typeface="Arial" panose="020B0604020202020204" pitchFamily="34" charset="0"/>
                <a:cs typeface="Arial" panose="020B0604020202020204" pitchFamily="34" charset="0"/>
              </a:rPr>
              <a:t>Introduction</a:t>
            </a:r>
          </a:p>
          <a:p>
            <a:pPr algn="ctr"/>
            <a:endParaRPr lang="en-US" sz="2400" b="1" i="0" dirty="0">
              <a:effectLst/>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q"/>
            </a:pPr>
            <a:r>
              <a:rPr lang="en-GB" sz="1800" dirty="0">
                <a:effectLst/>
                <a:latin typeface="Arial" panose="020B0604020202020204" pitchFamily="34" charset="0"/>
                <a:ea typeface="Arial" panose="020B0604020202020204" pitchFamily="34" charset="0"/>
              </a:rPr>
              <a:t>The housekeeping team is the backbone of the Best Western Abbots Barton Hotel. </a:t>
            </a:r>
          </a:p>
          <a:p>
            <a:pPr marL="285750" indent="-285750" algn="just">
              <a:lnSpc>
                <a:spcPct val="150000"/>
              </a:lnSpc>
              <a:buFont typeface="Wingdings" panose="05000000000000000000" pitchFamily="2" charset="2"/>
              <a:buChar char="q"/>
            </a:pPr>
            <a:r>
              <a:rPr lang="en-GB" sz="1800" dirty="0">
                <a:effectLst/>
                <a:latin typeface="Arial" panose="020B0604020202020204" pitchFamily="34" charset="0"/>
                <a:ea typeface="Arial" panose="020B0604020202020204" pitchFamily="34" charset="0"/>
              </a:rPr>
              <a:t>They need to ensure that every corner of the Hotel is shining and every guest of the hotel feels welcome there (Ferdinand et al., 2017). </a:t>
            </a:r>
          </a:p>
          <a:p>
            <a:pPr marL="285750" indent="-285750" algn="just">
              <a:lnSpc>
                <a:spcPct val="150000"/>
              </a:lnSpc>
              <a:buFont typeface="Wingdings" panose="05000000000000000000" pitchFamily="2" charset="2"/>
              <a:buChar char="q"/>
            </a:pPr>
            <a:r>
              <a:rPr lang="en-GB" sz="1800" dirty="0">
                <a:effectLst/>
                <a:latin typeface="Arial" panose="020B0604020202020204" pitchFamily="34" charset="0"/>
                <a:ea typeface="Arial" panose="020B0604020202020204" pitchFamily="34" charset="0"/>
              </a:rPr>
              <a:t>But as starting the journey, one needs to make sure to understand the basic importance of every employee which is their health and safety (</a:t>
            </a:r>
            <a:r>
              <a:rPr lang="en-GB" sz="1800" dirty="0" err="1">
                <a:effectLst/>
                <a:latin typeface="Arial" panose="020B0604020202020204" pitchFamily="34" charset="0"/>
                <a:ea typeface="Arial" panose="020B0604020202020204" pitchFamily="34" charset="0"/>
              </a:rPr>
              <a:t>Birchell</a:t>
            </a:r>
            <a:r>
              <a:rPr lang="en-GB" sz="1800" dirty="0">
                <a:effectLst/>
                <a:latin typeface="Arial" panose="020B0604020202020204" pitchFamily="34" charset="0"/>
                <a:ea typeface="Arial" panose="020B0604020202020204" pitchFamily="34" charset="0"/>
              </a:rPr>
              <a:t>, 2018). </a:t>
            </a:r>
            <a:endParaRPr lang="en-US" sz="2000" b="0" i="0" dirty="0">
              <a:effectLst/>
              <a:latin typeface="Arial" panose="020B0604020202020204" pitchFamily="34" charset="0"/>
              <a:cs typeface="Arial" panose="020B0604020202020204" pitchFamily="34" charset="0"/>
            </a:endParaRPr>
          </a:p>
        </p:txBody>
      </p:sp>
      <p:pic>
        <p:nvPicPr>
          <p:cNvPr id="1026" name="Picture 2" descr="The benefits of skipping daily housekeeping for your ho... | Mews Blo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44229" y="1467995"/>
            <a:ext cx="4626250" cy="426514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31332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34456" y="352179"/>
            <a:ext cx="11055927" cy="954107"/>
          </a:xfrm>
          <a:prstGeom prst="rect">
            <a:avLst/>
          </a:prstGeom>
        </p:spPr>
        <p:txBody>
          <a:bodyPr wrap="square">
            <a:spAutoFit/>
          </a:bodyPr>
          <a:lstStyle/>
          <a:p>
            <a:pPr algn="ctr"/>
            <a:r>
              <a:rPr lang="en-US" sz="2800" b="1" dirty="0">
                <a:latin typeface="Arial" panose="020B0604020202020204" pitchFamily="34" charset="0"/>
                <a:cs typeface="Arial" panose="020B0604020202020204" pitchFamily="34" charset="0"/>
              </a:rPr>
              <a:t>Best Practices for Minimizing Risks</a:t>
            </a:r>
          </a:p>
          <a:p>
            <a:pPr algn="ctr"/>
            <a:endParaRPr lang="en-US" sz="2800" b="1" dirty="0">
              <a:latin typeface="Arial" panose="020B0604020202020204" pitchFamily="34" charset="0"/>
              <a:cs typeface="Arial" panose="020B0604020202020204" pitchFamily="34" charset="0"/>
            </a:endParaRPr>
          </a:p>
        </p:txBody>
      </p:sp>
      <p:pic>
        <p:nvPicPr>
          <p:cNvPr id="2050" name="Picture 2" descr="Workplace housekeeping and safety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143" y="1306286"/>
            <a:ext cx="3178627" cy="460102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3B557C82-0C2D-7895-39A1-5169ECD96333}"/>
              </a:ext>
            </a:extLst>
          </p:cNvPr>
          <p:cNvGraphicFramePr/>
          <p:nvPr>
            <p:extLst>
              <p:ext uri="{D42A27DB-BD31-4B8C-83A1-F6EECF244321}">
                <p14:modId xmlns:p14="http://schemas.microsoft.com/office/powerpoint/2010/main" val="1803475599"/>
              </p:ext>
            </p:extLst>
          </p:nvPr>
        </p:nvGraphicFramePr>
        <p:xfrm>
          <a:off x="3735447" y="1460090"/>
          <a:ext cx="7694553" cy="47194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53263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72070" y="240975"/>
            <a:ext cx="7222920" cy="954107"/>
          </a:xfrm>
          <a:prstGeom prst="rect">
            <a:avLst/>
          </a:prstGeom>
        </p:spPr>
        <p:txBody>
          <a:bodyPr wrap="square">
            <a:spAutoFit/>
          </a:bodyPr>
          <a:lstStyle/>
          <a:p>
            <a:pPr algn="ctr"/>
            <a:r>
              <a:rPr lang="en-US" sz="2400" b="1" i="0" dirty="0">
                <a:effectLst/>
                <a:latin typeface="Arial" panose="020B0604020202020204" pitchFamily="34" charset="0"/>
                <a:cs typeface="Arial" panose="020B0604020202020204" pitchFamily="34" charset="0"/>
              </a:rPr>
              <a:t>  </a:t>
            </a:r>
            <a:r>
              <a:rPr lang="en-US" sz="2800" b="1" i="0" dirty="0">
                <a:effectLst/>
                <a:latin typeface="Arial" panose="020B0604020202020204" pitchFamily="34" charset="0"/>
                <a:cs typeface="Arial" panose="020B0604020202020204" pitchFamily="34" charset="0"/>
              </a:rPr>
              <a:t>Essential Safety Precautions for Cleaning Staff</a:t>
            </a:r>
          </a:p>
        </p:txBody>
      </p:sp>
      <p:graphicFrame>
        <p:nvGraphicFramePr>
          <p:cNvPr id="2" name="Diagram 1">
            <a:extLst>
              <a:ext uri="{FF2B5EF4-FFF2-40B4-BE49-F238E27FC236}">
                <a16:creationId xmlns:a16="http://schemas.microsoft.com/office/drawing/2014/main" id="{012CBC8D-C0E4-AC27-B800-E1CADEC91968}"/>
              </a:ext>
            </a:extLst>
          </p:cNvPr>
          <p:cNvGraphicFramePr/>
          <p:nvPr>
            <p:extLst>
              <p:ext uri="{D42A27DB-BD31-4B8C-83A1-F6EECF244321}">
                <p14:modId xmlns:p14="http://schemas.microsoft.com/office/powerpoint/2010/main" val="1922680366"/>
              </p:ext>
            </p:extLst>
          </p:nvPr>
        </p:nvGraphicFramePr>
        <p:xfrm>
          <a:off x="929147" y="1430593"/>
          <a:ext cx="11090787" cy="4940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5382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542230" y="461774"/>
            <a:ext cx="8129267" cy="954107"/>
          </a:xfrm>
          <a:prstGeom prst="rect">
            <a:avLst/>
          </a:prstGeom>
        </p:spPr>
        <p:txBody>
          <a:bodyPr wrap="square">
            <a:spAutoFit/>
          </a:bodyPr>
          <a:lstStyle/>
          <a:p>
            <a:pPr algn="ctr"/>
            <a:r>
              <a:rPr lang="en-US" sz="2800" b="0" i="0" dirty="0">
                <a:effectLst/>
                <a:latin typeface="Arial" panose="020B0604020202020204" pitchFamily="34" charset="0"/>
                <a:cs typeface="Arial" panose="020B0604020202020204" pitchFamily="34" charset="0"/>
              </a:rPr>
              <a:t>Housekeeping Procedures for Satisfied                    Customers</a:t>
            </a:r>
          </a:p>
        </p:txBody>
      </p:sp>
      <p:pic>
        <p:nvPicPr>
          <p:cNvPr id="4098" name="Picture 2" descr="La customer satisfaction in un contratto di Facility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981" y="1740310"/>
            <a:ext cx="3706495" cy="345112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graphicFrame>
        <p:nvGraphicFramePr>
          <p:cNvPr id="2" name="Diagram 1">
            <a:extLst>
              <a:ext uri="{FF2B5EF4-FFF2-40B4-BE49-F238E27FC236}">
                <a16:creationId xmlns:a16="http://schemas.microsoft.com/office/drawing/2014/main" id="{819A9106-7694-4F5B-EE18-8CA86759D04A}"/>
              </a:ext>
            </a:extLst>
          </p:cNvPr>
          <p:cNvGraphicFramePr/>
          <p:nvPr>
            <p:extLst>
              <p:ext uri="{D42A27DB-BD31-4B8C-83A1-F6EECF244321}">
                <p14:modId xmlns:p14="http://schemas.microsoft.com/office/powerpoint/2010/main" val="3430279561"/>
              </p:ext>
            </p:extLst>
          </p:nvPr>
        </p:nvGraphicFramePr>
        <p:xfrm>
          <a:off x="4380850" y="1533832"/>
          <a:ext cx="7290647" cy="47372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93887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452034" y="323372"/>
            <a:ext cx="6368380" cy="954107"/>
          </a:xfrm>
          <a:prstGeom prst="rect">
            <a:avLst/>
          </a:prstGeom>
        </p:spPr>
        <p:txBody>
          <a:bodyPr wrap="square">
            <a:spAutoFit/>
          </a:bodyPr>
          <a:lstStyle/>
          <a:p>
            <a:pPr algn="ctr"/>
            <a:r>
              <a:rPr lang="en-US" sz="2800" b="1" i="0" dirty="0">
                <a:effectLst/>
                <a:latin typeface="Arial" panose="020B0604020202020204" pitchFamily="34" charset="0"/>
                <a:cs typeface="Arial" panose="020B0604020202020204" pitchFamily="34" charset="0"/>
              </a:rPr>
              <a:t>Essential Equipment for Housekeeping</a:t>
            </a:r>
          </a:p>
        </p:txBody>
      </p:sp>
      <p:pic>
        <p:nvPicPr>
          <p:cNvPr id="5122" name="Picture 2" descr="Top 5 Must-Have Cleaning Equipment For Your Workplac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45795" y="2934509"/>
            <a:ext cx="4717605" cy="381245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886BF2F-5410-950F-0382-268F96E80BB7}"/>
              </a:ext>
            </a:extLst>
          </p:cNvPr>
          <p:cNvSpPr txBox="1"/>
          <p:nvPr/>
        </p:nvSpPr>
        <p:spPr>
          <a:xfrm>
            <a:off x="3501341" y="1746488"/>
            <a:ext cx="6103256" cy="3365024"/>
          </a:xfrm>
          <a:prstGeom prst="rect">
            <a:avLst/>
          </a:prstGeom>
          <a:noFill/>
        </p:spPr>
        <p:txBody>
          <a:bodyPr wrap="square">
            <a:spAutoFit/>
          </a:bodyPr>
          <a:lstStyle/>
          <a:p>
            <a:pPr marL="342900" lvl="0" indent="-342900" algn="just">
              <a:lnSpc>
                <a:spcPct val="150000"/>
              </a:lnSpc>
              <a:buFont typeface="+mj-lt"/>
              <a:buAutoNum type="arabicPeriod"/>
            </a:pPr>
            <a:r>
              <a:rPr lang="en-GB" sz="1800" b="1" dirty="0">
                <a:effectLst/>
                <a:latin typeface="Arial" panose="020B0604020202020204" pitchFamily="34" charset="0"/>
                <a:ea typeface="Arial" panose="020B0604020202020204" pitchFamily="34" charset="0"/>
              </a:rPr>
              <a:t>Cleaning Agents</a:t>
            </a:r>
            <a:endParaRPr lang="en-US" sz="1600" dirty="0">
              <a:effectLst/>
              <a:latin typeface="Arial" panose="020B0604020202020204" pitchFamily="34" charset="0"/>
              <a:ea typeface="Arial" panose="020B0604020202020204" pitchFamily="34" charset="0"/>
            </a:endParaRPr>
          </a:p>
          <a:p>
            <a:pPr marL="342900" lvl="0" indent="-342900" algn="just">
              <a:lnSpc>
                <a:spcPct val="150000"/>
              </a:lnSpc>
              <a:buFont typeface="+mj-lt"/>
              <a:buAutoNum type="arabicPeriod"/>
            </a:pPr>
            <a:r>
              <a:rPr lang="en-GB" sz="1800" b="1" dirty="0">
                <a:effectLst/>
                <a:latin typeface="Arial" panose="020B0604020202020204" pitchFamily="34" charset="0"/>
                <a:ea typeface="Arial" panose="020B0604020202020204" pitchFamily="34" charset="0"/>
              </a:rPr>
              <a:t>Personal Protective Equipment (PPE)</a:t>
            </a:r>
          </a:p>
          <a:p>
            <a:pPr marL="342900" lvl="0" indent="-342900" algn="just">
              <a:lnSpc>
                <a:spcPct val="150000"/>
              </a:lnSpc>
              <a:buFont typeface="+mj-lt"/>
              <a:buAutoNum type="arabicPeriod"/>
            </a:pPr>
            <a:r>
              <a:rPr lang="en-GB" sz="1800" b="1" dirty="0">
                <a:effectLst/>
                <a:latin typeface="Arial" panose="020B0604020202020204" pitchFamily="34" charset="0"/>
                <a:ea typeface="Arial" panose="020B0604020202020204" pitchFamily="34" charset="0"/>
              </a:rPr>
              <a:t>Waste Management Equipment</a:t>
            </a:r>
          </a:p>
          <a:p>
            <a:pPr marL="342900" lvl="0" indent="-342900" algn="just">
              <a:lnSpc>
                <a:spcPct val="150000"/>
              </a:lnSpc>
              <a:buFont typeface="+mj-lt"/>
              <a:buAutoNum type="arabicPeriod"/>
            </a:pPr>
            <a:r>
              <a:rPr lang="en-GB" sz="1800" b="1" dirty="0">
                <a:effectLst/>
                <a:latin typeface="Arial" panose="020B0604020202020204" pitchFamily="34" charset="0"/>
                <a:ea typeface="Arial" panose="020B0604020202020204" pitchFamily="34" charset="0"/>
              </a:rPr>
              <a:t>Floor Care Tools</a:t>
            </a:r>
          </a:p>
          <a:p>
            <a:pPr marL="342900" lvl="0" indent="-342900" algn="just">
              <a:lnSpc>
                <a:spcPct val="150000"/>
              </a:lnSpc>
              <a:buFont typeface="+mj-lt"/>
              <a:buAutoNum type="arabicPeriod"/>
            </a:pPr>
            <a:r>
              <a:rPr lang="en-GB" sz="1800" b="1" dirty="0">
                <a:effectLst/>
                <a:latin typeface="Arial" panose="020B0604020202020204" pitchFamily="34" charset="0"/>
                <a:ea typeface="Arial" panose="020B0604020202020204" pitchFamily="34" charset="0"/>
              </a:rPr>
              <a:t>Bedding and Linen Handling Tools</a:t>
            </a:r>
          </a:p>
          <a:p>
            <a:pPr marL="342900" lvl="0" indent="-342900" algn="just">
              <a:lnSpc>
                <a:spcPct val="150000"/>
              </a:lnSpc>
              <a:buFont typeface="+mj-lt"/>
              <a:buAutoNum type="arabicPeriod"/>
            </a:pPr>
            <a:r>
              <a:rPr lang="en-GB" sz="1800" b="1" dirty="0">
                <a:effectLst/>
                <a:latin typeface="Arial" panose="020B0604020202020204" pitchFamily="34" charset="0"/>
                <a:ea typeface="Arial" panose="020B0604020202020204" pitchFamily="34" charset="0"/>
              </a:rPr>
              <a:t>Bathroom Cleaning Tools</a:t>
            </a:r>
          </a:p>
          <a:p>
            <a:pPr marL="342900" lvl="0" indent="-342900" algn="just">
              <a:lnSpc>
                <a:spcPct val="150000"/>
              </a:lnSpc>
              <a:buFont typeface="+mj-lt"/>
              <a:buAutoNum type="arabicPeriod"/>
            </a:pPr>
            <a:r>
              <a:rPr lang="en-GB" sz="1800" b="1" dirty="0">
                <a:effectLst/>
                <a:latin typeface="Arial" panose="020B0604020202020204" pitchFamily="34" charset="0"/>
                <a:ea typeface="Arial" panose="020B0604020202020204" pitchFamily="34" charset="0"/>
              </a:rPr>
              <a:t>Signage</a:t>
            </a:r>
          </a:p>
          <a:p>
            <a:pPr marL="342900" lvl="0" indent="-342900" algn="just">
              <a:lnSpc>
                <a:spcPct val="150000"/>
              </a:lnSpc>
              <a:buFont typeface="+mj-lt"/>
              <a:buAutoNum type="arabicPeriod"/>
            </a:pPr>
            <a:r>
              <a:rPr lang="en-GB" sz="1800" b="1" dirty="0">
                <a:effectLst/>
                <a:latin typeface="Arial" panose="020B0604020202020204" pitchFamily="34" charset="0"/>
                <a:ea typeface="Arial" panose="020B0604020202020204" pitchFamily="34" charset="0"/>
              </a:rPr>
              <a:t>Communication Devices</a:t>
            </a:r>
            <a:endParaRPr lang="en-US"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791090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67516" y="273397"/>
            <a:ext cx="7912104" cy="523220"/>
          </a:xfrm>
          <a:prstGeom prst="rect">
            <a:avLst/>
          </a:prstGeom>
        </p:spPr>
        <p:txBody>
          <a:bodyPr wrap="square">
            <a:spAutoFit/>
          </a:bodyPr>
          <a:lstStyle/>
          <a:p>
            <a:r>
              <a:rPr lang="en-US" sz="2800" b="1" i="0" dirty="0">
                <a:effectLst/>
                <a:latin typeface="Arial" panose="020B0604020202020204" pitchFamily="34" charset="0"/>
                <a:cs typeface="Arial" panose="020B0604020202020204" pitchFamily="34" charset="0"/>
              </a:rPr>
              <a:t>                          Hazard Mitigation</a:t>
            </a:r>
          </a:p>
        </p:txBody>
      </p:sp>
      <p:graphicFrame>
        <p:nvGraphicFramePr>
          <p:cNvPr id="2" name="Diagram 1">
            <a:extLst>
              <a:ext uri="{FF2B5EF4-FFF2-40B4-BE49-F238E27FC236}">
                <a16:creationId xmlns:a16="http://schemas.microsoft.com/office/drawing/2014/main" id="{E04CC2D8-DBB8-3F9C-192A-6EC0AEF76223}"/>
              </a:ext>
            </a:extLst>
          </p:cNvPr>
          <p:cNvGraphicFramePr/>
          <p:nvPr>
            <p:extLst>
              <p:ext uri="{D42A27DB-BD31-4B8C-83A1-F6EECF244321}">
                <p14:modId xmlns:p14="http://schemas.microsoft.com/office/powerpoint/2010/main" val="99890762"/>
              </p:ext>
            </p:extLst>
          </p:nvPr>
        </p:nvGraphicFramePr>
        <p:xfrm>
          <a:off x="673100" y="918537"/>
          <a:ext cx="10845800" cy="53755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53990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597436" y="347709"/>
            <a:ext cx="6663970" cy="954107"/>
          </a:xfrm>
          <a:prstGeom prst="rect">
            <a:avLst/>
          </a:prstGeom>
        </p:spPr>
        <p:txBody>
          <a:bodyPr wrap="square">
            <a:spAutoFit/>
          </a:bodyPr>
          <a:lstStyle/>
          <a:p>
            <a:pPr algn="ctr"/>
            <a:r>
              <a:rPr lang="en-US" sz="2800" b="1" i="0" dirty="0">
                <a:effectLst/>
                <a:latin typeface="Arial" panose="020B0604020202020204" pitchFamily="34" charset="0"/>
                <a:cs typeface="Arial" panose="020B0604020202020204" pitchFamily="34" charset="0"/>
              </a:rPr>
              <a:t>       </a:t>
            </a:r>
            <a:r>
              <a:rPr lang="en-US" sz="2800" b="1" i="0" dirty="0" err="1">
                <a:effectLst/>
                <a:latin typeface="Arial" panose="020B0604020202020204" pitchFamily="34" charset="0"/>
                <a:cs typeface="Arial" panose="020B0604020202020204" pitchFamily="34" charset="0"/>
              </a:rPr>
              <a:t>Prioritising</a:t>
            </a:r>
            <a:r>
              <a:rPr lang="en-US" sz="2800" b="1" i="0" dirty="0">
                <a:effectLst/>
                <a:latin typeface="Arial" panose="020B0604020202020204" pitchFamily="34" charset="0"/>
                <a:cs typeface="Arial" panose="020B0604020202020204" pitchFamily="34" charset="0"/>
              </a:rPr>
              <a:t> Health and Safety for Employees</a:t>
            </a:r>
          </a:p>
        </p:txBody>
      </p:sp>
      <p:pic>
        <p:nvPicPr>
          <p:cNvPr id="7170" name="Picture 2" descr="The Importance of Health and Safety at Work: Prioritizing the Well-being of  Employe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661" y="1546176"/>
            <a:ext cx="3115419" cy="409262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D62D8A42-9971-82E5-2C18-9DA526ED3C34}"/>
              </a:ext>
            </a:extLst>
          </p:cNvPr>
          <p:cNvGraphicFramePr/>
          <p:nvPr>
            <p:extLst>
              <p:ext uri="{D42A27DB-BD31-4B8C-83A1-F6EECF244321}">
                <p14:modId xmlns:p14="http://schemas.microsoft.com/office/powerpoint/2010/main" val="3311109243"/>
              </p:ext>
            </p:extLst>
          </p:nvPr>
        </p:nvGraphicFramePr>
        <p:xfrm>
          <a:off x="4455160" y="1774776"/>
          <a:ext cx="6365240" cy="45533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7582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6725" y="1908831"/>
            <a:ext cx="6539548" cy="3615267"/>
          </a:xfrm>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algn="just">
              <a:lnSpc>
                <a:spcPct val="150000"/>
              </a:lnSpc>
              <a:buFont typeface="Wingdings" panose="05000000000000000000" pitchFamily="2" charset="2"/>
              <a:buChar char="v"/>
            </a:pPr>
            <a:r>
              <a:rPr lang="en-GB" dirty="0">
                <a:solidFill>
                  <a:schemeClr val="tx1"/>
                </a:solidFill>
                <a:effectLst/>
                <a:latin typeface="Arial" panose="020B0604020202020204" pitchFamily="34" charset="0"/>
                <a:ea typeface="Arial" panose="020B0604020202020204" pitchFamily="34" charset="0"/>
              </a:rPr>
              <a:t>The safety and well-being of every employee in Best Western Abbots Barton Hotel is a very important thing. </a:t>
            </a:r>
            <a:endParaRPr lang="en-GB" dirty="0">
              <a:solidFill>
                <a:schemeClr val="tx1"/>
              </a:solidFill>
              <a:latin typeface="Arial" panose="020B0604020202020204" pitchFamily="34" charset="0"/>
              <a:ea typeface="Arial" panose="020B0604020202020204" pitchFamily="34" charset="0"/>
            </a:endParaRPr>
          </a:p>
          <a:p>
            <a:pPr algn="just">
              <a:lnSpc>
                <a:spcPct val="150000"/>
              </a:lnSpc>
              <a:buFont typeface="Wingdings" panose="05000000000000000000" pitchFamily="2" charset="2"/>
              <a:buChar char="v"/>
            </a:pPr>
            <a:r>
              <a:rPr lang="en-GB" dirty="0">
                <a:solidFill>
                  <a:schemeClr val="tx1"/>
                </a:solidFill>
                <a:effectLst/>
                <a:latin typeface="Arial" panose="020B0604020202020204" pitchFamily="34" charset="0"/>
                <a:ea typeface="Arial" panose="020B0604020202020204" pitchFamily="34" charset="0"/>
              </a:rPr>
              <a:t>Best Western Abbots Barton Hotel considers it its responsibility to take care of its employees (Hotels, 2020). </a:t>
            </a:r>
            <a:endParaRPr lang="en-GB" dirty="0">
              <a:solidFill>
                <a:schemeClr val="tx1"/>
              </a:solidFill>
              <a:latin typeface="Arial" panose="020B0604020202020204" pitchFamily="34" charset="0"/>
              <a:ea typeface="Arial" panose="020B0604020202020204" pitchFamily="34" charset="0"/>
            </a:endParaRPr>
          </a:p>
          <a:p>
            <a:pPr algn="just">
              <a:lnSpc>
                <a:spcPct val="150000"/>
              </a:lnSpc>
              <a:buFont typeface="Wingdings" panose="05000000000000000000" pitchFamily="2" charset="2"/>
              <a:buChar char="v"/>
            </a:pPr>
            <a:r>
              <a:rPr lang="en-GB" dirty="0">
                <a:solidFill>
                  <a:schemeClr val="tx1"/>
                </a:solidFill>
                <a:effectLst/>
                <a:latin typeface="Arial" panose="020B0604020202020204" pitchFamily="34" charset="0"/>
                <a:ea typeface="Arial" panose="020B0604020202020204" pitchFamily="34" charset="0"/>
              </a:rPr>
              <a:t>This training is equipped with the materials for the employees to be confident and safe at the same time</a:t>
            </a:r>
            <a:br>
              <a:rPr lang="en-US" dirty="0">
                <a:solidFill>
                  <a:schemeClr val="tx1"/>
                </a:solidFill>
                <a:latin typeface="Arial" panose="020B0604020202020204" pitchFamily="34" charset="0"/>
                <a:cs typeface="Arial" panose="020B0604020202020204" pitchFamily="34" charset="0"/>
              </a:rPr>
            </a:br>
            <a:endParaRPr lang="en-US" dirty="0">
              <a:solidFill>
                <a:schemeClr val="tx1"/>
              </a:solidFill>
              <a:latin typeface="Arial" panose="020B0604020202020204" pitchFamily="34" charset="0"/>
              <a:cs typeface="Arial" panose="020B0604020202020204" pitchFamily="34" charset="0"/>
            </a:endParaRPr>
          </a:p>
        </p:txBody>
      </p:sp>
      <p:pic>
        <p:nvPicPr>
          <p:cNvPr id="8196" name="Picture 4" descr="Hotel Housekeeping: A lifeline of the hotel indust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4649" y="1716439"/>
            <a:ext cx="4077266" cy="342512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4" name="TextBox 3">
            <a:extLst>
              <a:ext uri="{FF2B5EF4-FFF2-40B4-BE49-F238E27FC236}">
                <a16:creationId xmlns:a16="http://schemas.microsoft.com/office/drawing/2014/main" id="{BED275CE-C544-90BD-1836-89FCC9BD121E}"/>
              </a:ext>
            </a:extLst>
          </p:cNvPr>
          <p:cNvSpPr txBox="1"/>
          <p:nvPr/>
        </p:nvSpPr>
        <p:spPr>
          <a:xfrm>
            <a:off x="3265170" y="379214"/>
            <a:ext cx="6103620" cy="769441"/>
          </a:xfrm>
          <a:prstGeom prst="rect">
            <a:avLst/>
          </a:prstGeom>
          <a:noFill/>
        </p:spPr>
        <p:txBody>
          <a:bodyPr wrap="square">
            <a:spAutoFit/>
          </a:bodyPr>
          <a:lstStyle/>
          <a:p>
            <a:pPr marL="0" indent="0" algn="ctr">
              <a:buNone/>
            </a:pPr>
            <a:r>
              <a:rPr lang="en-US" sz="4400" b="1" dirty="0">
                <a:solidFill>
                  <a:schemeClr val="tx1"/>
                </a:solidFill>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1981243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677251" y="340293"/>
            <a:ext cx="8534400" cy="733749"/>
          </a:xfrm>
        </p:spPr>
        <p:txBody>
          <a:bodyPr>
            <a:normAutofit/>
          </a:bodyPr>
          <a:lstStyle/>
          <a:p>
            <a:r>
              <a:rPr lang="en-US" b="1" dirty="0">
                <a:solidFill>
                  <a:schemeClr val="tx1"/>
                </a:solidFill>
                <a:latin typeface="Arial" panose="020B0604020202020204" pitchFamily="34" charset="0"/>
                <a:cs typeface="Arial" panose="020B0604020202020204" pitchFamily="34" charset="0"/>
              </a:rPr>
              <a:t>Reference List</a:t>
            </a:r>
            <a:endParaRPr lang="en-US" sz="4800" b="1" dirty="0">
              <a:solidFill>
                <a:schemeClr val="tx1"/>
              </a:solidFill>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3639531" y="1074042"/>
            <a:ext cx="7957126" cy="5677049"/>
          </a:xfrm>
        </p:spPr>
        <p:txBody>
          <a:bodyPr>
            <a:normAutofit fontScale="92500" lnSpcReduction="10000"/>
          </a:bodyPr>
          <a:lstStyle/>
          <a:p>
            <a:pPr algn="just">
              <a:lnSpc>
                <a:spcPct val="120000"/>
              </a:lnSpc>
              <a:spcBef>
                <a:spcPts val="0"/>
              </a:spcBef>
            </a:pPr>
            <a:r>
              <a:rPr lang="en-US" sz="1400" kern="1200" dirty="0" err="1">
                <a:solidFill>
                  <a:schemeClr val="tx1"/>
                </a:solidFill>
                <a:effectLst/>
                <a:latin typeface="Arial" panose="020B0604020202020204" pitchFamily="34" charset="0"/>
                <a:ea typeface="SimSun" panose="02010600030101010101" pitchFamily="2" charset="-122"/>
              </a:rPr>
              <a:t>Birchell</a:t>
            </a:r>
            <a:r>
              <a:rPr lang="en-US" sz="1400" kern="1200" dirty="0">
                <a:solidFill>
                  <a:schemeClr val="tx1"/>
                </a:solidFill>
                <a:effectLst/>
                <a:latin typeface="Arial" panose="020B0604020202020204" pitchFamily="34" charset="0"/>
                <a:ea typeface="SimSun" panose="02010600030101010101" pitchFamily="2" charset="-122"/>
              </a:rPr>
              <a:t>, D.B. (2018) Haunted hotels and ghostly getaways of New Mexico. Arcadia Publishing.</a:t>
            </a:r>
            <a:endParaRPr lang="en-US" sz="1400" dirty="0">
              <a:solidFill>
                <a:schemeClr val="tx1"/>
              </a:solidFill>
              <a:effectLst/>
              <a:latin typeface="Times New Roman" panose="02020603050405020304" pitchFamily="18" charset="0"/>
              <a:ea typeface="Times New Roman" panose="02020603050405020304" pitchFamily="18" charset="0"/>
            </a:endParaRPr>
          </a:p>
          <a:p>
            <a:pPr algn="just">
              <a:lnSpc>
                <a:spcPct val="120000"/>
              </a:lnSpc>
              <a:spcBef>
                <a:spcPts val="0"/>
              </a:spcBef>
            </a:pPr>
            <a:r>
              <a:rPr lang="en-US" sz="1400" kern="1200" dirty="0">
                <a:solidFill>
                  <a:schemeClr val="tx1"/>
                </a:solidFill>
                <a:effectLst/>
                <a:latin typeface="Arial" panose="020B0604020202020204" pitchFamily="34" charset="0"/>
                <a:ea typeface="SimSun" panose="02010600030101010101" pitchFamily="2" charset="-122"/>
              </a:rPr>
              <a:t>Black, C. (2015) A new way of housekeeping.</a:t>
            </a:r>
            <a:endParaRPr lang="en-US" sz="1400" dirty="0">
              <a:solidFill>
                <a:schemeClr val="tx1"/>
              </a:solidFill>
              <a:effectLst/>
              <a:latin typeface="Times New Roman" panose="02020603050405020304" pitchFamily="18" charset="0"/>
              <a:ea typeface="Times New Roman" panose="02020603050405020304" pitchFamily="18" charset="0"/>
            </a:endParaRPr>
          </a:p>
          <a:p>
            <a:pPr algn="just">
              <a:lnSpc>
                <a:spcPct val="120000"/>
              </a:lnSpc>
              <a:spcBef>
                <a:spcPts val="0"/>
              </a:spcBef>
            </a:pPr>
            <a:r>
              <a:rPr lang="en-US" sz="1400" kern="1200" dirty="0" err="1">
                <a:solidFill>
                  <a:schemeClr val="tx1"/>
                </a:solidFill>
                <a:effectLst/>
                <a:latin typeface="Arial" panose="020B0604020202020204" pitchFamily="34" charset="0"/>
                <a:ea typeface="SimSun" panose="02010600030101010101" pitchFamily="2" charset="-122"/>
              </a:rPr>
              <a:t>Boud</a:t>
            </a:r>
            <a:r>
              <a:rPr lang="en-US" sz="1400" kern="1200" dirty="0">
                <a:solidFill>
                  <a:schemeClr val="tx1"/>
                </a:solidFill>
                <a:effectLst/>
                <a:latin typeface="Arial" panose="020B0604020202020204" pitchFamily="34" charset="0"/>
                <a:ea typeface="SimSun" panose="02010600030101010101" pitchFamily="2" charset="-122"/>
              </a:rPr>
              <a:t>, D., Keogh, R. and Walker, D. (2013) Reflection: Turning Experience into Learning. Routledge.</a:t>
            </a:r>
            <a:endParaRPr lang="en-US" sz="1400" dirty="0">
              <a:solidFill>
                <a:schemeClr val="tx1"/>
              </a:solidFill>
              <a:effectLst/>
              <a:latin typeface="Times New Roman" panose="02020603050405020304" pitchFamily="18" charset="0"/>
              <a:ea typeface="Times New Roman" panose="02020603050405020304" pitchFamily="18" charset="0"/>
            </a:endParaRPr>
          </a:p>
          <a:p>
            <a:pPr algn="just">
              <a:lnSpc>
                <a:spcPct val="120000"/>
              </a:lnSpc>
              <a:spcBef>
                <a:spcPts val="0"/>
              </a:spcBef>
            </a:pPr>
            <a:r>
              <a:rPr lang="en-US" sz="1400" kern="1200" dirty="0">
                <a:solidFill>
                  <a:schemeClr val="tx1"/>
                </a:solidFill>
                <a:effectLst/>
                <a:latin typeface="Arial" panose="020B0604020202020204" pitchFamily="34" charset="0"/>
                <a:ea typeface="SimSun" panose="02010600030101010101" pitchFamily="2" charset="-122"/>
              </a:rPr>
              <a:t>Bowen G. (2017) The Shelbourne. Random House.</a:t>
            </a:r>
            <a:endParaRPr lang="en-US" sz="1400" dirty="0">
              <a:solidFill>
                <a:schemeClr val="tx1"/>
              </a:solidFill>
              <a:effectLst/>
              <a:latin typeface="Times New Roman" panose="02020603050405020304" pitchFamily="18" charset="0"/>
              <a:ea typeface="Times New Roman" panose="02020603050405020304" pitchFamily="18" charset="0"/>
            </a:endParaRPr>
          </a:p>
          <a:p>
            <a:pPr algn="just">
              <a:lnSpc>
                <a:spcPct val="120000"/>
              </a:lnSpc>
              <a:spcBef>
                <a:spcPts val="0"/>
              </a:spcBef>
            </a:pPr>
            <a:r>
              <a:rPr lang="en-US" sz="1400" kern="1200" dirty="0">
                <a:solidFill>
                  <a:schemeClr val="tx1"/>
                </a:solidFill>
                <a:effectLst/>
                <a:latin typeface="Arial" panose="020B0604020202020204" pitchFamily="34" charset="0"/>
                <a:ea typeface="SimSun" panose="02010600030101010101" pitchFamily="2" charset="-122"/>
              </a:rPr>
              <a:t>Bowen, E. (2015) The hotel. Random House.</a:t>
            </a:r>
            <a:endParaRPr lang="en-US" sz="1400" dirty="0">
              <a:solidFill>
                <a:schemeClr val="tx1"/>
              </a:solidFill>
              <a:effectLst/>
              <a:latin typeface="Times New Roman" panose="02020603050405020304" pitchFamily="18" charset="0"/>
              <a:ea typeface="Times New Roman" panose="02020603050405020304" pitchFamily="18" charset="0"/>
            </a:endParaRPr>
          </a:p>
          <a:p>
            <a:pPr algn="just">
              <a:lnSpc>
                <a:spcPct val="120000"/>
              </a:lnSpc>
              <a:spcBef>
                <a:spcPts val="0"/>
              </a:spcBef>
            </a:pPr>
            <a:r>
              <a:rPr lang="en-GB" sz="1400" dirty="0">
                <a:solidFill>
                  <a:schemeClr val="tx1"/>
                </a:solidFill>
                <a:effectLst/>
                <a:latin typeface="Arial" panose="020B0604020202020204" pitchFamily="34" charset="0"/>
                <a:ea typeface="Arial" panose="020B0604020202020204" pitchFamily="34" charset="0"/>
              </a:rPr>
              <a:t>Bridger, E. (2018) Employee engagement: a practical introduction. 2nd ed. HR Fundamentals. London: CIPD and Kogan Page.</a:t>
            </a:r>
            <a:endParaRPr lang="en-US" sz="1400" dirty="0">
              <a:solidFill>
                <a:schemeClr val="tx1"/>
              </a:solidFill>
              <a:effectLst/>
              <a:latin typeface="Arial" panose="020B0604020202020204" pitchFamily="34" charset="0"/>
              <a:ea typeface="Arial" panose="020B0604020202020204" pitchFamily="34" charset="0"/>
            </a:endParaRPr>
          </a:p>
          <a:p>
            <a:pPr algn="just">
              <a:lnSpc>
                <a:spcPct val="120000"/>
              </a:lnSpc>
              <a:spcBef>
                <a:spcPts val="0"/>
              </a:spcBef>
            </a:pPr>
            <a:r>
              <a:rPr lang="en-US" sz="1400" kern="1200" dirty="0">
                <a:solidFill>
                  <a:schemeClr val="tx1"/>
                </a:solidFill>
                <a:effectLst/>
                <a:latin typeface="Arial" panose="020B0604020202020204" pitchFamily="34" charset="0"/>
                <a:ea typeface="SimSun" panose="02010600030101010101" pitchFamily="2" charset="-122"/>
              </a:rPr>
              <a:t>Brookfield, S.D. (2017) Becoming a critically reflective teacher. John Wiley &amp; Sons.</a:t>
            </a:r>
            <a:endParaRPr lang="en-US" sz="1400" dirty="0">
              <a:solidFill>
                <a:schemeClr val="tx1"/>
              </a:solidFill>
              <a:effectLst/>
              <a:latin typeface="Times New Roman" panose="02020603050405020304" pitchFamily="18" charset="0"/>
              <a:ea typeface="Times New Roman" panose="02020603050405020304" pitchFamily="18" charset="0"/>
            </a:endParaRPr>
          </a:p>
          <a:p>
            <a:pPr algn="just">
              <a:lnSpc>
                <a:spcPct val="120000"/>
              </a:lnSpc>
              <a:spcBef>
                <a:spcPts val="0"/>
              </a:spcBef>
            </a:pPr>
            <a:r>
              <a:rPr lang="en-GB" sz="1400" dirty="0">
                <a:solidFill>
                  <a:schemeClr val="tx1"/>
                </a:solidFill>
                <a:effectLst/>
                <a:latin typeface="Arial" panose="020B0604020202020204" pitchFamily="34" charset="0"/>
                <a:ea typeface="Arial" panose="020B0604020202020204" pitchFamily="34" charset="0"/>
              </a:rPr>
              <a:t>Casado, M. (2012) Housekeeping Management. London: Wiley.</a:t>
            </a:r>
            <a:endParaRPr lang="en-US" sz="1400" dirty="0">
              <a:solidFill>
                <a:schemeClr val="tx1"/>
              </a:solidFill>
              <a:effectLst/>
              <a:latin typeface="Arial" panose="020B0604020202020204" pitchFamily="34" charset="0"/>
              <a:ea typeface="Arial" panose="020B0604020202020204" pitchFamily="34" charset="0"/>
            </a:endParaRPr>
          </a:p>
          <a:p>
            <a:pPr algn="just">
              <a:lnSpc>
                <a:spcPct val="120000"/>
              </a:lnSpc>
              <a:spcBef>
                <a:spcPts val="0"/>
              </a:spcBef>
            </a:pPr>
            <a:r>
              <a:rPr lang="en-GB" sz="1400" dirty="0">
                <a:solidFill>
                  <a:schemeClr val="tx1"/>
                </a:solidFill>
                <a:effectLst/>
                <a:latin typeface="Arial" panose="020B0604020202020204" pitchFamily="34" charset="0"/>
                <a:ea typeface="Arial" panose="020B0604020202020204" pitchFamily="34" charset="0"/>
              </a:rPr>
              <a:t>Cottrell, S. (2019) The Study Skills Handbook. 5th ed. London: Red Globe Press.</a:t>
            </a:r>
            <a:endParaRPr lang="en-US" sz="1400" dirty="0">
              <a:solidFill>
                <a:schemeClr val="tx1"/>
              </a:solidFill>
              <a:effectLst/>
              <a:latin typeface="Arial" panose="020B0604020202020204" pitchFamily="34" charset="0"/>
              <a:ea typeface="Arial" panose="020B0604020202020204" pitchFamily="34" charset="0"/>
            </a:endParaRPr>
          </a:p>
          <a:p>
            <a:pPr algn="just">
              <a:lnSpc>
                <a:spcPct val="120000"/>
              </a:lnSpc>
              <a:spcBef>
                <a:spcPts val="0"/>
              </a:spcBef>
            </a:pPr>
            <a:r>
              <a:rPr lang="en-GB" sz="1400" dirty="0">
                <a:solidFill>
                  <a:schemeClr val="tx1"/>
                </a:solidFill>
                <a:effectLst/>
                <a:latin typeface="Arial" panose="020B0604020202020204" pitchFamily="34" charset="0"/>
                <a:ea typeface="Arial" panose="020B0604020202020204" pitchFamily="34" charset="0"/>
              </a:rPr>
              <a:t>Ferdinand, N. and </a:t>
            </a:r>
            <a:r>
              <a:rPr lang="en-GB" sz="1400" dirty="0" err="1">
                <a:solidFill>
                  <a:schemeClr val="tx1"/>
                </a:solidFill>
                <a:effectLst/>
                <a:latin typeface="Arial" panose="020B0604020202020204" pitchFamily="34" charset="0"/>
                <a:ea typeface="Arial" panose="020B0604020202020204" pitchFamily="34" charset="0"/>
              </a:rPr>
              <a:t>Kitchin</a:t>
            </a:r>
            <a:r>
              <a:rPr lang="en-GB" sz="1400" dirty="0">
                <a:solidFill>
                  <a:schemeClr val="tx1"/>
                </a:solidFill>
                <a:effectLst/>
                <a:latin typeface="Arial" panose="020B0604020202020204" pitchFamily="34" charset="0"/>
                <a:ea typeface="Arial" panose="020B0604020202020204" pitchFamily="34" charset="0"/>
              </a:rPr>
              <a:t>, P. (2017) Events Management - An International Approach. 2nd ed. London: SAGE Publications Ltd.</a:t>
            </a:r>
            <a:endParaRPr lang="en-US" sz="1400" dirty="0">
              <a:solidFill>
                <a:schemeClr val="tx1"/>
              </a:solidFill>
              <a:effectLst/>
              <a:latin typeface="Arial" panose="020B0604020202020204" pitchFamily="34" charset="0"/>
              <a:ea typeface="Arial" panose="020B0604020202020204" pitchFamily="34" charset="0"/>
            </a:endParaRPr>
          </a:p>
          <a:p>
            <a:pPr algn="just">
              <a:lnSpc>
                <a:spcPct val="120000"/>
              </a:lnSpc>
              <a:spcBef>
                <a:spcPts val="0"/>
              </a:spcBef>
            </a:pPr>
            <a:r>
              <a:rPr lang="en-GB" sz="1400" dirty="0">
                <a:solidFill>
                  <a:schemeClr val="tx1"/>
                </a:solidFill>
                <a:effectLst/>
                <a:latin typeface="Arial" panose="020B0604020202020204" pitchFamily="34" charset="0"/>
                <a:ea typeface="Arial" panose="020B0604020202020204" pitchFamily="34" charset="0"/>
              </a:rPr>
              <a:t>Ferdinand, N. and </a:t>
            </a:r>
            <a:r>
              <a:rPr lang="en-GB" sz="1400" dirty="0" err="1">
                <a:solidFill>
                  <a:schemeClr val="tx1"/>
                </a:solidFill>
                <a:effectLst/>
                <a:latin typeface="Arial" panose="020B0604020202020204" pitchFamily="34" charset="0"/>
                <a:ea typeface="Arial" panose="020B0604020202020204" pitchFamily="34" charset="0"/>
              </a:rPr>
              <a:t>Kitchin</a:t>
            </a:r>
            <a:r>
              <a:rPr lang="en-GB" sz="1400" dirty="0">
                <a:solidFill>
                  <a:schemeClr val="tx1"/>
                </a:solidFill>
                <a:effectLst/>
                <a:latin typeface="Arial" panose="020B0604020202020204" pitchFamily="34" charset="0"/>
                <a:ea typeface="Arial" panose="020B0604020202020204" pitchFamily="34" charset="0"/>
              </a:rPr>
              <a:t>, P. (2017) Events Management - An International Approach. 2nd ed. London: SAGE Publications Ltd.</a:t>
            </a:r>
            <a:endParaRPr lang="en-US" sz="1400" dirty="0">
              <a:solidFill>
                <a:schemeClr val="tx1"/>
              </a:solidFill>
              <a:effectLst/>
              <a:latin typeface="Arial" panose="020B0604020202020204" pitchFamily="34" charset="0"/>
              <a:ea typeface="Arial" panose="020B0604020202020204" pitchFamily="34" charset="0"/>
            </a:endParaRPr>
          </a:p>
          <a:p>
            <a:pPr algn="just">
              <a:lnSpc>
                <a:spcPct val="120000"/>
              </a:lnSpc>
              <a:spcBef>
                <a:spcPts val="0"/>
              </a:spcBef>
            </a:pPr>
            <a:r>
              <a:rPr lang="en-GB" sz="1400" dirty="0">
                <a:solidFill>
                  <a:schemeClr val="tx1"/>
                </a:solidFill>
                <a:effectLst/>
                <a:latin typeface="Arial" panose="020B0604020202020204" pitchFamily="34" charset="0"/>
                <a:ea typeface="Arial" panose="020B0604020202020204" pitchFamily="34" charset="0"/>
              </a:rPr>
              <a:t>Further Johnston, R., Clark, G. and </a:t>
            </a:r>
            <a:r>
              <a:rPr lang="en-GB" sz="1400" dirty="0" err="1">
                <a:solidFill>
                  <a:schemeClr val="tx1"/>
                </a:solidFill>
                <a:effectLst/>
                <a:latin typeface="Arial" panose="020B0604020202020204" pitchFamily="34" charset="0"/>
                <a:ea typeface="Arial" panose="020B0604020202020204" pitchFamily="34" charset="0"/>
              </a:rPr>
              <a:t>Shulver</a:t>
            </a:r>
            <a:r>
              <a:rPr lang="en-GB" sz="1400" dirty="0">
                <a:solidFill>
                  <a:schemeClr val="tx1"/>
                </a:solidFill>
                <a:effectLst/>
                <a:latin typeface="Arial" panose="020B0604020202020204" pitchFamily="34" charset="0"/>
                <a:ea typeface="Arial" panose="020B0604020202020204" pitchFamily="34" charset="0"/>
              </a:rPr>
              <a:t>, M. (2012) Service Operations Management. London: Pearson.</a:t>
            </a:r>
            <a:endParaRPr lang="en-US" sz="1400" dirty="0">
              <a:solidFill>
                <a:schemeClr val="tx1"/>
              </a:solidFill>
              <a:effectLst/>
              <a:latin typeface="Arial" panose="020B0604020202020204" pitchFamily="34" charset="0"/>
              <a:ea typeface="Arial" panose="020B0604020202020204" pitchFamily="34" charset="0"/>
            </a:endParaRPr>
          </a:p>
          <a:p>
            <a:pPr algn="just">
              <a:lnSpc>
                <a:spcPct val="120000"/>
              </a:lnSpc>
              <a:spcBef>
                <a:spcPts val="0"/>
              </a:spcBef>
            </a:pPr>
            <a:r>
              <a:rPr lang="en-US" sz="1400" kern="1200" dirty="0">
                <a:solidFill>
                  <a:schemeClr val="tx1"/>
                </a:solidFill>
                <a:effectLst/>
                <a:latin typeface="Arial" panose="020B0604020202020204" pitchFamily="34" charset="0"/>
                <a:ea typeface="SimSun" panose="02010600030101010101" pitchFamily="2" charset="-122"/>
              </a:rPr>
              <a:t>Guides, F.T. (2016) Fodor’s the complete guide to the national parks of the West. Fodor’s Travel.</a:t>
            </a:r>
            <a:endParaRPr lang="en-US" sz="1400" dirty="0">
              <a:solidFill>
                <a:schemeClr val="tx1"/>
              </a:solidFill>
              <a:effectLst/>
              <a:latin typeface="Times New Roman" panose="02020603050405020304" pitchFamily="18" charset="0"/>
              <a:ea typeface="Times New Roman" panose="02020603050405020304" pitchFamily="18" charset="0"/>
            </a:endParaRPr>
          </a:p>
          <a:p>
            <a:pPr algn="just">
              <a:lnSpc>
                <a:spcPct val="120000"/>
              </a:lnSpc>
              <a:spcBef>
                <a:spcPts val="0"/>
              </a:spcBef>
            </a:pPr>
            <a:r>
              <a:rPr lang="en-US" sz="1400" kern="1200" dirty="0">
                <a:solidFill>
                  <a:schemeClr val="tx1"/>
                </a:solidFill>
                <a:effectLst/>
                <a:latin typeface="Arial" panose="020B0604020202020204" pitchFamily="34" charset="0"/>
                <a:ea typeface="SimSun" panose="02010600030101010101" pitchFamily="2" charset="-122"/>
              </a:rPr>
              <a:t>Hotels, D. (2020) The Design Hotels book: New Perspectives. National Geographic Books.</a:t>
            </a:r>
            <a:endParaRPr lang="en-US" sz="1400" dirty="0">
              <a:solidFill>
                <a:schemeClr val="tx1"/>
              </a:solidFill>
              <a:effectLst/>
              <a:latin typeface="Times New Roman" panose="02020603050405020304" pitchFamily="18" charset="0"/>
              <a:ea typeface="Times New Roman" panose="02020603050405020304" pitchFamily="18" charset="0"/>
            </a:endParaRPr>
          </a:p>
          <a:p>
            <a:pPr algn="just">
              <a:lnSpc>
                <a:spcPct val="120000"/>
              </a:lnSpc>
              <a:spcBef>
                <a:spcPts val="0"/>
              </a:spcBef>
            </a:pPr>
            <a:r>
              <a:rPr lang="en-US" sz="1400" kern="1200" dirty="0">
                <a:solidFill>
                  <a:schemeClr val="tx1"/>
                </a:solidFill>
                <a:effectLst/>
                <a:latin typeface="Arial" panose="020B0604020202020204" pitchFamily="34" charset="0"/>
                <a:ea typeface="SimSun" panose="02010600030101010101" pitchFamily="2" charset="-122"/>
              </a:rPr>
              <a:t>Hughes, P. and Hughes, L. (2015) Easy guide to health and safety. Routledge.</a:t>
            </a:r>
            <a:endParaRPr lang="en-US" sz="1400" dirty="0">
              <a:solidFill>
                <a:schemeClr val="tx1"/>
              </a:solidFill>
              <a:effectLst/>
              <a:latin typeface="Times New Roman" panose="02020603050405020304" pitchFamily="18" charset="0"/>
              <a:ea typeface="Times New Roman" panose="02020603050405020304" pitchFamily="18" charset="0"/>
            </a:endParaRPr>
          </a:p>
          <a:p>
            <a:pPr algn="just">
              <a:lnSpc>
                <a:spcPct val="120000"/>
              </a:lnSpc>
              <a:spcBef>
                <a:spcPts val="0"/>
              </a:spcBef>
            </a:pPr>
            <a:r>
              <a:rPr lang="en-US" sz="1400" kern="1200" dirty="0">
                <a:solidFill>
                  <a:schemeClr val="tx1"/>
                </a:solidFill>
                <a:effectLst/>
                <a:latin typeface="Arial" panose="020B0604020202020204" pitchFamily="34" charset="0"/>
                <a:ea typeface="SimSun" panose="02010600030101010101" pitchFamily="2" charset="-122"/>
              </a:rPr>
              <a:t>MacPherson, C. (2020) The Pocket Butler’s guide to good housekeeping: Expert Advice on Cleaning, Laundry and Home Maintenance. Appetite by Random House.</a:t>
            </a:r>
            <a:endParaRPr lang="en-US" sz="1400" dirty="0">
              <a:solidFill>
                <a:schemeClr val="tx1"/>
              </a:solidFill>
              <a:effectLst/>
              <a:latin typeface="Times New Roman" panose="02020603050405020304" pitchFamily="18" charset="0"/>
              <a:ea typeface="Times New Roman" panose="02020603050405020304" pitchFamily="18" charset="0"/>
            </a:endParaRPr>
          </a:p>
          <a:p>
            <a:pPr algn="just">
              <a:lnSpc>
                <a:spcPct val="120000"/>
              </a:lnSpc>
              <a:spcBef>
                <a:spcPts val="0"/>
              </a:spcBef>
            </a:pPr>
            <a:r>
              <a:rPr lang="en-US" sz="1400" kern="1200" dirty="0">
                <a:solidFill>
                  <a:schemeClr val="tx1"/>
                </a:solidFill>
                <a:effectLst/>
                <a:latin typeface="Arial" panose="020B0604020202020204" pitchFamily="34" charset="0"/>
                <a:ea typeface="SimSun" panose="02010600030101010101" pitchFamily="2" charset="-122"/>
              </a:rPr>
              <a:t>Mathews, J. (2020b) Nellie’s housekeeping. </a:t>
            </a:r>
            <a:r>
              <a:rPr lang="en-US" sz="1400" kern="1200" dirty="0" err="1">
                <a:solidFill>
                  <a:schemeClr val="tx1"/>
                </a:solidFill>
                <a:effectLst/>
                <a:latin typeface="Arial" panose="020B0604020202020204" pitchFamily="34" charset="0"/>
                <a:ea typeface="SimSun" panose="02010600030101010101" pitchFamily="2" charset="-122"/>
              </a:rPr>
              <a:t>BoD</a:t>
            </a:r>
            <a:r>
              <a:rPr lang="en-US" sz="1400" kern="1200" dirty="0">
                <a:solidFill>
                  <a:schemeClr val="tx1"/>
                </a:solidFill>
                <a:effectLst/>
                <a:latin typeface="Arial" panose="020B0604020202020204" pitchFamily="34" charset="0"/>
                <a:ea typeface="SimSun" panose="02010600030101010101" pitchFamily="2" charset="-122"/>
              </a:rPr>
              <a:t> – Books on Demand.</a:t>
            </a:r>
            <a:endParaRPr lang="en-US" sz="1400" dirty="0">
              <a:solidFill>
                <a:schemeClr val="tx1"/>
              </a:solidFill>
              <a:effectLst/>
              <a:latin typeface="Times New Roman" panose="02020603050405020304" pitchFamily="18" charset="0"/>
              <a:ea typeface="Times New Roman" panose="02020603050405020304" pitchFamily="18" charset="0"/>
            </a:endParaRPr>
          </a:p>
          <a:p>
            <a:pPr algn="just">
              <a:lnSpc>
                <a:spcPct val="120000"/>
              </a:lnSpc>
              <a:spcBef>
                <a:spcPts val="0"/>
              </a:spcBef>
            </a:pPr>
            <a:r>
              <a:rPr lang="en-GB" sz="1400" dirty="0">
                <a:solidFill>
                  <a:schemeClr val="tx1"/>
                </a:solidFill>
                <a:effectLst/>
                <a:latin typeface="Arial" panose="020B0604020202020204" pitchFamily="34" charset="0"/>
                <a:ea typeface="Arial" panose="020B0604020202020204" pitchFamily="34" charset="0"/>
              </a:rPr>
              <a:t>Sharma, N., Chaudhary, N. and Singh, V. (2019) Management Techniques For Employee Engagement In Contemporary Organizations. Hershey, Pennsylvania: IGI Global.</a:t>
            </a:r>
            <a:endParaRPr lang="en-US" sz="1400" dirty="0">
              <a:solidFill>
                <a:schemeClr val="tx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818354035"/>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240</TotalTime>
  <Words>2626</Words>
  <Application>Microsoft Macintosh PowerPoint</Application>
  <PresentationFormat>Widescreen</PresentationFormat>
  <Paragraphs>147</Paragraphs>
  <Slides>11</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Arial</vt:lpstr>
      <vt:lpstr>Arial Black</vt:lpstr>
      <vt:lpstr>Calibri</vt:lpstr>
      <vt:lpstr>Corbel</vt:lpstr>
      <vt:lpstr>Courier New</vt:lpstr>
      <vt:lpstr>Symbol</vt:lpstr>
      <vt:lpstr>Times New Roman</vt:lpstr>
      <vt:lpstr>Wingdings</vt:lpstr>
      <vt:lpstr>Wingdings 2</vt:lpstr>
      <vt:lpstr>Frame</vt:lpstr>
      <vt:lpstr> BMIH4006   Operating Hotel Facilities  Best Western Abbots Barton Hotel Housekeeping Team Training  Shine Bright, Stay Safe: Health &amp; Safety Essentials  Component 3 Student no.: 2241513 </vt:lpstr>
      <vt:lpstr>Table of content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BMIH4006   Operating Hotel Facilities  Best Western Abbots Barton Hotel Housekeeping Team Training  Shine Bright, Stay Safe: Health &amp; Safety Essentials  Component 3 Student no.: 2241513 </dc:title>
  <cp:lastModifiedBy>Diana Grecu</cp:lastModifiedBy>
  <cp:revision>1</cp:revision>
  <dcterms:created xsi:type="dcterms:W3CDTF">2024-01-29T19:09:24Z</dcterms:created>
  <dcterms:modified xsi:type="dcterms:W3CDTF">2024-02-21T21:16:12Z</dcterms:modified>
</cp:coreProperties>
</file>