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2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3" autoAdjust="0"/>
    <p:restoredTop sz="94660"/>
  </p:normalViewPr>
  <p:slideViewPr>
    <p:cSldViewPr snapToGrid="0">
      <p:cViewPr varScale="1">
        <p:scale>
          <a:sx n="160" d="100"/>
          <a:sy n="160" d="100"/>
        </p:scale>
        <p:origin x="192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B0A37-8C2B-4BFC-A544-19053A7E9D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997D09-8F77-4419-8447-38BCB13CB6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5B80D-F072-4990-A628-0B81F033D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FC990-56E3-41B2-92F8-1EFB9B824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6E0C5-70FC-4387-993A-BAC3E83E3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569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24A4C-1318-4532-B684-42C3C8066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16018-F2E1-4A17-B05C-827F2E8AC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362D1-D3FE-4229-BD3A-9AA72330C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D0B96-520C-4656-AD44-52A191EB6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BEDF7-5E1A-4142-BD0A-4111EAF69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672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13DC5-E421-49F0-973C-CAA436049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54BC7-D816-46ED-9E84-4BA83499ED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F4DAA1-04B8-48FE-8663-9D2EF83AF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6DD210-8DC1-4C5F-836C-6E796EABE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9737D-2082-4999-8F07-4B87EA58C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892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43845-D60B-463B-BCC4-29C165114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82B64-0410-4F5D-ACB2-75AA9DC096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8B3D02-5BEF-4581-80A6-BCB66634F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F8FFBF-126C-4304-99F5-6ED05CAA4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E5276E-373B-4627-BCB9-66751D81F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D046F2-9DA5-4F5F-BC7A-DF2BEADEC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469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CC208-1580-4B9C-933C-B53713F11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8B95E-A0C9-4E72-9ED6-6254ACAA02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576FF-85D4-41CF-AEEF-F957B123F1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E71F10-6382-41CA-A3AE-D1B7A7601B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B5A7D3-28DE-4DF5-8719-32210CDD64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F925F9-ED0A-4D8D-A195-D9968F2B1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5B49E-D8DC-4379-BFB8-78E1E51FD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DF8E1A-6E7F-48C7-933B-9E8CC494A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331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76A64-49AF-4E85-B67B-D15C94D88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35AAF4-D592-437B-BA60-51D9FA38B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FAB42D-7872-4B4B-A101-A35DAB234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5B14A5-A524-4282-9FBE-FAADF9F0D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957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EDCAC0-3548-4E62-87FF-E549632CD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CA7A0B-D287-4177-959E-17BE9EB72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DD9F44-4045-4D93-9E19-7BAF67197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308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26B2F-BB35-462A-8B45-26D657CFD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FCBCE-30DB-4374-811B-A98D683AD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3E3F3B-7B0F-4D28-8C9B-40F4BDE080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1CD111-650D-41E8-AA42-BFB9B28CF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D6A160-4DFB-41DD-A990-64DE7DDE2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1F5D76-D225-44CA-8CE9-58066A713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257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28462-544E-45C0-B613-05179D5E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B551AF-6B7A-4135-8614-9AFB817153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5303F6-C6A4-478E-B288-2F6B5C5E89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B5858-E254-41A9-9EC8-9C9E48066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834200-29EB-4AA3-9FC1-E7852D3F5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4495EC-D2BD-4C76-94F6-D99D98C17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863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DC522-5A11-49FE-8D89-711262766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28F7B7-B148-45B3-BDF6-089BC517CE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0DE29-CC5D-42DC-9A3E-3F8A5F3EB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5B760B-0D1E-414B-8C05-2B912EAA5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2C243-28D9-40B4-BAB0-83B14EAF5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193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C00CED-C446-4B02-8679-69F8DFA828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FDF698-F5DA-4408-A6AD-D4C36602B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C26D4-2AA4-476F-BB39-0C6206D03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F5A001-4B13-412E-9ACB-5070E73A3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5A4FF-FA95-4C03-B207-AE1E35EB3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971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1CBDF3-F168-49FE-A5C8-6EDE7F70E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8ED8AF-3D9D-4CA4-829B-BD00C8AFA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609E5-82BB-4870-A417-8AA66656E6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32D7B-8666-4125-8C27-3958EA6EA8D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6AFB4-531E-4770-946F-C0C228C12A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1CF70-5EFE-4F36-9A4D-532AE83DB3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3110A0-63A3-44DB-B79D-806EED49F3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505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3DEC3-9FAA-4CE7-9100-22009C9C2C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Ibis Hotel Housekeeping Health and Safety Guide</a:t>
            </a:r>
            <a:br>
              <a:rPr lang="en-US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7F1AC9-198F-4A9E-ADB4-E6A5FE53A3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Hotel Placement - Operating Hotel Facilities (BMIH4006)</a:t>
            </a:r>
          </a:p>
          <a:p>
            <a:r>
              <a:rPr lang="en-US" sz="2000" dirty="0"/>
              <a:t>Student name:  </a:t>
            </a:r>
            <a:r>
              <a:rPr lang="en-US" sz="2000" dirty="0" err="1"/>
              <a:t>Andreea</a:t>
            </a:r>
            <a:r>
              <a:rPr lang="en-US" sz="2000" dirty="0"/>
              <a:t> Grigore 2242682</a:t>
            </a:r>
          </a:p>
          <a:p>
            <a:r>
              <a:rPr lang="en-GB" sz="2000" dirty="0"/>
              <a:t>Lecturer: Natalie Brailsford</a:t>
            </a:r>
          </a:p>
        </p:txBody>
      </p:sp>
    </p:spTree>
    <p:extLst>
      <p:ext uri="{BB962C8B-B14F-4D97-AF65-F5344CB8AC3E}">
        <p14:creationId xmlns:p14="http://schemas.microsoft.com/office/powerpoint/2010/main" val="3306187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F650CFC0-21EC-4F72-B093-599B7BD001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8351"/>
            <a:ext cx="12192000" cy="691477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813C2DC-82DB-4834-8B3C-13F35530CB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7397" y="584249"/>
            <a:ext cx="1587913" cy="8265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1DD5BF-0D01-4ABE-8FD3-97982B8BEB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019" y="298517"/>
            <a:ext cx="1831754" cy="1429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98B4AF-5602-482B-942B-B423502D80F0}"/>
              </a:ext>
            </a:extLst>
          </p:cNvPr>
          <p:cNvSpPr txBox="1"/>
          <p:nvPr/>
        </p:nvSpPr>
        <p:spPr>
          <a:xfrm>
            <a:off x="3328059" y="339850"/>
            <a:ext cx="5171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Ibis Hotel Housekeeping Health and Safety Guide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DFE3C9-328C-47E5-9443-AAC1045D1E2D}"/>
              </a:ext>
            </a:extLst>
          </p:cNvPr>
          <p:cNvSpPr txBox="1"/>
          <p:nvPr/>
        </p:nvSpPr>
        <p:spPr>
          <a:xfrm>
            <a:off x="4916384" y="1130941"/>
            <a:ext cx="19950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</a:t>
            </a:r>
            <a:r>
              <a:rPr lang="en-GB" b="1" dirty="0"/>
              <a:t>Precautions</a:t>
            </a:r>
          </a:p>
          <a:p>
            <a:r>
              <a:rPr lang="en-GB" b="1" dirty="0"/>
              <a:t>     Procedures</a:t>
            </a:r>
          </a:p>
          <a:p>
            <a:r>
              <a:rPr lang="en-GB" b="1" dirty="0"/>
              <a:t>     Equipment</a:t>
            </a:r>
          </a:p>
          <a:p>
            <a:r>
              <a:rPr lang="en-GB" b="1" dirty="0"/>
              <a:t>Hazard Mitigation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5364E5-6C43-486E-9907-CFF8E8CC3CA8}"/>
              </a:ext>
            </a:extLst>
          </p:cNvPr>
          <p:cNvSpPr txBox="1"/>
          <p:nvPr/>
        </p:nvSpPr>
        <p:spPr>
          <a:xfrm>
            <a:off x="376019" y="2340460"/>
            <a:ext cx="10775883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b="1" dirty="0">
              <a:highlight>
                <a:srgbClr val="FFFF00"/>
              </a:highlight>
            </a:endParaRPr>
          </a:p>
          <a:p>
            <a:r>
              <a:rPr lang="en-US" sz="1400" b="1" dirty="0">
                <a:highlight>
                  <a:srgbClr val="C0C0C0"/>
                </a:highlight>
              </a:rPr>
              <a:t>**Precautions:**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1. Wear appropriate personal protective equipment (PPE) such as gloves and aprons to protect against hazardous chemicals and biological contaminants.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2. Ensure proper ventilation when using cleaning agents to prevent inhalation of harmful fumes.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3. Use caution when handling equipment and ensure proper training on how to safely operate them.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4. Stay aware of slippery surfaces and potential trip hazards while cleaning to prevent falls and injuries.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5. Take regular breaks to prevent fatigue and musculoskeletal injuries from repetitive motion.</a:t>
            </a:r>
          </a:p>
          <a:p>
            <a:endParaRPr lang="en-US" sz="1400" b="1" dirty="0">
              <a:highlight>
                <a:srgbClr val="C0C0C0"/>
              </a:highlight>
            </a:endParaRPr>
          </a:p>
          <a:p>
            <a:r>
              <a:rPr lang="en-US" sz="1400" b="1" dirty="0">
                <a:highlight>
                  <a:srgbClr val="C0C0C0"/>
                </a:highlight>
              </a:rPr>
              <a:t>**Procedures:**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1. Inspect the room for any potential hazards before starting the cleaning process.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2. Always follow the recommended cleaning procedures for each area of the room, starting from the top (ceiling) to the bottom (floor).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3. Use cleaning agents in a well-ventilated area and follow the instructions for use provided by the manufacturer.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4. Never mix cleaning chemicals and always store them in a designated area.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5. Properly dispose of waste and contaminated materials in designated bins.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6. Report any maintenance issues or safety concerns to the supervisor immediately.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627037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631F157F-3BB9-40D5-B4DB-BFEF9F9636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35" y="0"/>
            <a:ext cx="12150165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97AFBEB-8D0E-4719-86BC-A3402CCD36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828" y="253532"/>
            <a:ext cx="1798090" cy="14030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2F89F9-EECB-423E-8F55-F0D0F0BC4B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1473" y="335118"/>
            <a:ext cx="1603374" cy="8346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0DE447-A715-4A4E-81BF-2412C2621024}"/>
              </a:ext>
            </a:extLst>
          </p:cNvPr>
          <p:cNvSpPr txBox="1"/>
          <p:nvPr/>
        </p:nvSpPr>
        <p:spPr>
          <a:xfrm>
            <a:off x="4960574" y="955069"/>
            <a:ext cx="19772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     Precautions</a:t>
            </a:r>
          </a:p>
          <a:p>
            <a:r>
              <a:rPr lang="en-US" b="1" dirty="0"/>
              <a:t>     Procedures</a:t>
            </a:r>
          </a:p>
          <a:p>
            <a:r>
              <a:rPr lang="en-US" b="1" dirty="0"/>
              <a:t>     Equipment</a:t>
            </a:r>
          </a:p>
          <a:p>
            <a:r>
              <a:rPr lang="en-US" b="1" dirty="0"/>
              <a:t>Hazard Mitigation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52B394-7572-4B7E-B527-47FAAECD2AD4}"/>
              </a:ext>
            </a:extLst>
          </p:cNvPr>
          <p:cNvSpPr txBox="1"/>
          <p:nvPr/>
        </p:nvSpPr>
        <p:spPr>
          <a:xfrm>
            <a:off x="3455719" y="449597"/>
            <a:ext cx="5171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Ibis Hotel Housekeeping Health and Safety Guide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8C20BD-0073-4F47-BF0A-8893935E3EC4}"/>
              </a:ext>
            </a:extLst>
          </p:cNvPr>
          <p:cNvSpPr txBox="1"/>
          <p:nvPr/>
        </p:nvSpPr>
        <p:spPr>
          <a:xfrm>
            <a:off x="555233" y="2355360"/>
            <a:ext cx="10849614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highlight>
                  <a:srgbClr val="C0C0C0"/>
                </a:highlight>
              </a:rPr>
              <a:t>**Equipment:**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1. Microfiber**Procedures:** cloths for dusting and wiping surfaces.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2. Mop and bucket for floor cleaning.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3. Vacuum cleaner with appropriate attachments.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4. Cleaning agents for different surfaces (ensure to use eco-friendly products when possible).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5. Ladder or step stool for hard-to-reach areas.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6. Signage for wet floors and caution areas.</a:t>
            </a:r>
          </a:p>
          <a:p>
            <a:endParaRPr lang="en-US" sz="1400" b="1" dirty="0">
              <a:highlight>
                <a:srgbClr val="C0C0C0"/>
              </a:highlight>
            </a:endParaRPr>
          </a:p>
          <a:p>
            <a:r>
              <a:rPr lang="en-US" sz="1400" b="1" dirty="0">
                <a:highlight>
                  <a:srgbClr val="C0C0C0"/>
                </a:highlight>
              </a:rPr>
              <a:t>**Hazard Mitigation:**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1. Slips, trips, and falls: Ensure that wet floor signs are used when floors are wet, and keep walkways clear of obstacles.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2. Chemical exposure: Provide proper training on the safe use of cleaning agents, ensure proper ventilation, and use PPE when handling chemicals.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3. Musculoskeletal injuries: Encourage staff to take regular breaks, use ergonomic equipment, and practice proper lifting techniques.</a:t>
            </a:r>
          </a:p>
          <a:p>
            <a:r>
              <a:rPr lang="en-US" sz="1400" b="1" dirty="0">
                <a:highlight>
                  <a:srgbClr val="C0C0C0"/>
                </a:highlight>
              </a:rPr>
              <a:t>4. Electric shock: Regularly inspect equipment for frayed cords or other hazards, and ensure staff are trained on electrical safety.</a:t>
            </a:r>
          </a:p>
          <a:p>
            <a:endParaRPr lang="en-US" sz="1400" b="1" dirty="0">
              <a:highlight>
                <a:srgbClr val="C0C0C0"/>
              </a:highlight>
            </a:endParaRPr>
          </a:p>
          <a:p>
            <a:endParaRPr lang="en-US" sz="1100" b="1" dirty="0">
              <a:highlight>
                <a:srgbClr val="C0C0C0"/>
              </a:highlight>
            </a:endParaRPr>
          </a:p>
          <a:p>
            <a:endParaRPr lang="en-US" sz="1100" b="1" dirty="0">
              <a:highlight>
                <a:srgbClr val="C0C0C0"/>
              </a:highlight>
            </a:endParaRPr>
          </a:p>
          <a:p>
            <a:endParaRPr lang="en-US" sz="1100" b="1" dirty="0">
              <a:highlight>
                <a:srgbClr val="C0C0C0"/>
              </a:highlight>
            </a:endParaRPr>
          </a:p>
          <a:p>
            <a:endParaRPr lang="en-US" sz="1100" b="1" dirty="0">
              <a:highlight>
                <a:srgbClr val="C0C0C0"/>
              </a:highlight>
            </a:endParaRPr>
          </a:p>
          <a:p>
            <a:endParaRPr lang="en-US" sz="1100" b="1" dirty="0">
              <a:highlight>
                <a:srgbClr val="C0C0C0"/>
              </a:highlight>
            </a:endParaRPr>
          </a:p>
          <a:p>
            <a:r>
              <a:rPr lang="en-US" sz="1100" b="1" dirty="0">
                <a:highlight>
                  <a:srgbClr val="C0C0C0"/>
                </a:highlight>
              </a:rPr>
              <a:t>         By implementing these precautions, procedures, and equipment guidelines, the housekeeping staff at Ibis Hotel can ensure a safe and secure environment for everyone involved in room cleaning. Safety should always be a top priority in the hospitality industry to protect the well-being of employees and guests alike.</a:t>
            </a:r>
          </a:p>
        </p:txBody>
      </p:sp>
    </p:spTree>
    <p:extLst>
      <p:ext uri="{BB962C8B-B14F-4D97-AF65-F5344CB8AC3E}">
        <p14:creationId xmlns:p14="http://schemas.microsoft.com/office/powerpoint/2010/main" val="3116936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137774-22C2-4106-8187-9B20D80D721B}"/>
              </a:ext>
            </a:extLst>
          </p:cNvPr>
          <p:cNvSpPr txBox="1"/>
          <p:nvPr/>
        </p:nvSpPr>
        <p:spPr>
          <a:xfrm>
            <a:off x="543858" y="1296894"/>
            <a:ext cx="78052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AAC533-173A-48A9-804F-392FA53ECF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00" y="3000375"/>
            <a:ext cx="5486400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857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489</Words>
  <Application>Microsoft Office PowerPoint</Application>
  <PresentationFormat>Widescreen</PresentationFormat>
  <Paragraphs>50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Ibis Hotel Housekeeping Health and Safety Guide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Andreea-Georgiana Grigore (2242682)</dc:creator>
  <cp:lastModifiedBy>Andreea-Georgiana Grigore (2242682)</cp:lastModifiedBy>
  <cp:revision>9</cp:revision>
  <dcterms:created xsi:type="dcterms:W3CDTF">2024-02-21T14:11:43Z</dcterms:created>
  <dcterms:modified xsi:type="dcterms:W3CDTF">2024-02-21T15:55:13Z</dcterms:modified>
</cp:coreProperties>
</file>