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934" y="8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353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169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550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480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799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92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110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765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621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46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6563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441072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2963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2406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3410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2480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795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73114C-8719-43EC-B731-108AADB5FCC0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4990E1-5B6E-410F-B2D0-E3F258B41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6346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A3A88-421E-4BD3-A7CD-191906CD20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2891" y="0"/>
            <a:ext cx="6994738" cy="1829571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rial Black" panose="020B0A04020102020204" pitchFamily="34" charset="0"/>
              </a:rPr>
              <a:t>Title: Factors Influencing Psychological, Social, and Personal Aspects of Individuals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B22F3A-DD0D-49B8-A2B7-46AAC00D25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88375" y="1846214"/>
            <a:ext cx="5816185" cy="410669"/>
          </a:xfrm>
        </p:spPr>
        <p:txBody>
          <a:bodyPr>
            <a:normAutofit fontScale="92500"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Exploring Narratives Through Thematic Analysis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213618-719A-47A3-A32C-66CF44CAA6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2152892" cy="18295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A85FD7D-CD28-48D5-88E3-35C8151C65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7629" y="0"/>
            <a:ext cx="3044371" cy="1846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11899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</TotalTime>
  <Words>18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Arial Black</vt:lpstr>
      <vt:lpstr>Century Gothic</vt:lpstr>
      <vt:lpstr>Vapor Trail</vt:lpstr>
      <vt:lpstr>Title: Factors Influencing Psychological, Social, and Personal Aspects of Individuals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Title: Factors Influencing Psychological, Social, and Personal Aspects of Individuals</dc:title>
  <dc:creator>AUTHOR</dc:creator>
  <cp:lastModifiedBy>AUTHOR</cp:lastModifiedBy>
  <cp:revision>4</cp:revision>
  <dcterms:created xsi:type="dcterms:W3CDTF">2024-07-06T15:20:35Z</dcterms:created>
  <dcterms:modified xsi:type="dcterms:W3CDTF">2024-07-10T09:10:01Z</dcterms:modified>
</cp:coreProperties>
</file>