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theme/theme5.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theme/theme7.xml" ContentType="application/vnd.openxmlformats-officedocument.theme+xml"/>
  <Override PartName="/ppt/slideLayouts/slideLayout16.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33"/>
  </p:notesMasterIdLst>
  <p:sldIdLst>
    <p:sldId id="309" r:id="rId9"/>
    <p:sldId id="310" r:id="rId10"/>
    <p:sldId id="311" r:id="rId11"/>
    <p:sldId id="312" r:id="rId12"/>
    <p:sldId id="314" r:id="rId13"/>
    <p:sldId id="315" r:id="rId14"/>
    <p:sldId id="313" r:id="rId15"/>
    <p:sldId id="303" r:id="rId16"/>
    <p:sldId id="306" r:id="rId17"/>
    <p:sldId id="316" r:id="rId18"/>
    <p:sldId id="317" r:id="rId19"/>
    <p:sldId id="307" r:id="rId20"/>
    <p:sldId id="318" r:id="rId21"/>
    <p:sldId id="304" r:id="rId22"/>
    <p:sldId id="320" r:id="rId23"/>
    <p:sldId id="319" r:id="rId24"/>
    <p:sldId id="321" r:id="rId25"/>
    <p:sldId id="322" r:id="rId26"/>
    <p:sldId id="323" r:id="rId27"/>
    <p:sldId id="325" r:id="rId28"/>
    <p:sldId id="326" r:id="rId29"/>
    <p:sldId id="327" r:id="rId30"/>
    <p:sldId id="328" r:id="rId31"/>
    <p:sldId id="32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D67B1"/>
    <a:srgbClr val="FFFFEC"/>
    <a:srgbClr val="004F9F"/>
    <a:srgbClr val="BCC6E3"/>
    <a:srgbClr val="F5C2FE"/>
    <a:srgbClr val="F3AEFE"/>
    <a:srgbClr val="FFB7AC"/>
    <a:srgbClr val="FE58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E4757-C56A-47F8-B355-53C392C29789}" v="1485" dt="2025-05-28T08:10:48.047"/>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0" autoAdjust="0"/>
    <p:restoredTop sz="94660"/>
  </p:normalViewPr>
  <p:slideViewPr>
    <p:cSldViewPr snapToGrid="0">
      <p:cViewPr>
        <p:scale>
          <a:sx n="100" d="100"/>
          <a:sy n="100" d="100"/>
        </p:scale>
        <p:origin x="81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85DE4757-C56A-47F8-B355-53C392C29789}"/>
    <pc:docChg chg="undo redo custSel addSld delSld modSld sldOrd addMainMaster delMainMaster modMainMaster">
      <pc:chgData name="Chloe Harries" userId="237f5bf6-cd84-4e72-97ca-a81a39f732d3" providerId="ADAL" clId="{85DE4757-C56A-47F8-B355-53C392C29789}" dt="2025-05-28T08:10:48.046" v="6568"/>
      <pc:docMkLst>
        <pc:docMk/>
      </pc:docMkLst>
      <pc:sldChg chg="add del">
        <pc:chgData name="Chloe Harries" userId="237f5bf6-cd84-4e72-97ca-a81a39f732d3" providerId="ADAL" clId="{85DE4757-C56A-47F8-B355-53C392C29789}" dt="2025-05-21T12:03:18.669" v="2" actId="47"/>
        <pc:sldMkLst>
          <pc:docMk/>
          <pc:sldMk cId="3053837800" sldId="256"/>
        </pc:sldMkLst>
      </pc:sldChg>
      <pc:sldChg chg="del">
        <pc:chgData name="Chloe Harries" userId="237f5bf6-cd84-4e72-97ca-a81a39f732d3" providerId="ADAL" clId="{85DE4757-C56A-47F8-B355-53C392C29789}" dt="2025-05-26T19:38:17.765" v="3350" actId="47"/>
        <pc:sldMkLst>
          <pc:docMk/>
          <pc:sldMk cId="869880022" sldId="284"/>
        </pc:sldMkLst>
      </pc:sldChg>
      <pc:sldChg chg="addSp delSp modSp del mod ord delAnim">
        <pc:chgData name="Chloe Harries" userId="237f5bf6-cd84-4e72-97ca-a81a39f732d3" providerId="ADAL" clId="{85DE4757-C56A-47F8-B355-53C392C29789}" dt="2025-05-26T10:46:07.535" v="1728" actId="47"/>
        <pc:sldMkLst>
          <pc:docMk/>
          <pc:sldMk cId="610732239" sldId="285"/>
        </pc:sldMkLst>
      </pc:sldChg>
      <pc:sldChg chg="del ord">
        <pc:chgData name="Chloe Harries" userId="237f5bf6-cd84-4e72-97ca-a81a39f732d3" providerId="ADAL" clId="{85DE4757-C56A-47F8-B355-53C392C29789}" dt="2025-05-26T19:38:20.517" v="3352" actId="47"/>
        <pc:sldMkLst>
          <pc:docMk/>
          <pc:sldMk cId="1214139820" sldId="286"/>
        </pc:sldMkLst>
      </pc:sldChg>
      <pc:sldChg chg="del">
        <pc:chgData name="Chloe Harries" userId="237f5bf6-cd84-4e72-97ca-a81a39f732d3" providerId="ADAL" clId="{85DE4757-C56A-47F8-B355-53C392C29789}" dt="2025-05-26T19:38:19.148" v="3351" actId="47"/>
        <pc:sldMkLst>
          <pc:docMk/>
          <pc:sldMk cId="397471151" sldId="298"/>
        </pc:sldMkLst>
      </pc:sldChg>
      <pc:sldChg chg="modSp mod setBg">
        <pc:chgData name="Chloe Harries" userId="237f5bf6-cd84-4e72-97ca-a81a39f732d3" providerId="ADAL" clId="{85DE4757-C56A-47F8-B355-53C392C29789}" dt="2025-05-27T22:02:56.766" v="5888" actId="29295"/>
        <pc:sldMkLst>
          <pc:docMk/>
          <pc:sldMk cId="442821042" sldId="303"/>
        </pc:sldMkLst>
        <pc:spChg chg="mod">
          <ac:chgData name="Chloe Harries" userId="237f5bf6-cd84-4e72-97ca-a81a39f732d3" providerId="ADAL" clId="{85DE4757-C56A-47F8-B355-53C392C29789}" dt="2025-05-27T22:01:44.174" v="5886" actId="1076"/>
          <ac:spMkLst>
            <pc:docMk/>
            <pc:sldMk cId="442821042" sldId="303"/>
            <ac:spMk id="2" creationId="{2D113028-523F-5FD1-77E0-AA7B4927D699}"/>
          </ac:spMkLst>
        </pc:spChg>
        <pc:picChg chg="mod">
          <ac:chgData name="Chloe Harries" userId="237f5bf6-cd84-4e72-97ca-a81a39f732d3" providerId="ADAL" clId="{85DE4757-C56A-47F8-B355-53C392C29789}" dt="2025-05-27T22:02:56.766" v="5888" actId="29295"/>
          <ac:picMkLst>
            <pc:docMk/>
            <pc:sldMk cId="442821042" sldId="303"/>
            <ac:picMk id="3" creationId="{7A1860DA-DD9A-FA71-753D-03B83C686843}"/>
          </ac:picMkLst>
        </pc:picChg>
      </pc:sldChg>
      <pc:sldChg chg="addSp delSp modSp mod modAnim">
        <pc:chgData name="Chloe Harries" userId="237f5bf6-cd84-4e72-97ca-a81a39f732d3" providerId="ADAL" clId="{85DE4757-C56A-47F8-B355-53C392C29789}" dt="2025-05-26T13:57:24.938" v="2710"/>
        <pc:sldMkLst>
          <pc:docMk/>
          <pc:sldMk cId="2169629496" sldId="304"/>
        </pc:sldMkLst>
        <pc:spChg chg="mod">
          <ac:chgData name="Chloe Harries" userId="237f5bf6-cd84-4e72-97ca-a81a39f732d3" providerId="ADAL" clId="{85DE4757-C56A-47F8-B355-53C392C29789}" dt="2025-05-23T15:02:36.967" v="1553" actId="20577"/>
          <ac:spMkLst>
            <pc:docMk/>
            <pc:sldMk cId="2169629496" sldId="304"/>
            <ac:spMk id="3" creationId="{9D9E8303-CA84-4172-ADCA-F838BF60A7EE}"/>
          </ac:spMkLst>
        </pc:spChg>
        <pc:spChg chg="mod topLvl">
          <ac:chgData name="Chloe Harries" userId="237f5bf6-cd84-4e72-97ca-a81a39f732d3" providerId="ADAL" clId="{85DE4757-C56A-47F8-B355-53C392C29789}" dt="2025-05-26T10:58:34.172" v="2056" actId="165"/>
          <ac:spMkLst>
            <pc:docMk/>
            <pc:sldMk cId="2169629496" sldId="304"/>
            <ac:spMk id="5" creationId="{094ECEF8-C543-4425-95F9-EF8C68C95021}"/>
          </ac:spMkLst>
        </pc:spChg>
        <pc:spChg chg="mod topLvl">
          <ac:chgData name="Chloe Harries" userId="237f5bf6-cd84-4e72-97ca-a81a39f732d3" providerId="ADAL" clId="{85DE4757-C56A-47F8-B355-53C392C29789}" dt="2025-05-26T10:58:34.172" v="2056" actId="165"/>
          <ac:spMkLst>
            <pc:docMk/>
            <pc:sldMk cId="2169629496" sldId="304"/>
            <ac:spMk id="15" creationId="{470B15B1-A6AE-498E-A077-0DB97924323A}"/>
          </ac:spMkLst>
        </pc:spChg>
        <pc:spChg chg="mod topLvl">
          <ac:chgData name="Chloe Harries" userId="237f5bf6-cd84-4e72-97ca-a81a39f732d3" providerId="ADAL" clId="{85DE4757-C56A-47F8-B355-53C392C29789}" dt="2025-05-26T10:58:34.172" v="2056" actId="165"/>
          <ac:spMkLst>
            <pc:docMk/>
            <pc:sldMk cId="2169629496" sldId="304"/>
            <ac:spMk id="16" creationId="{250D91FA-C052-4E00-8EF9-3733912E1AE5}"/>
          </ac:spMkLst>
        </pc:spChg>
        <pc:spChg chg="mod topLvl">
          <ac:chgData name="Chloe Harries" userId="237f5bf6-cd84-4e72-97ca-a81a39f732d3" providerId="ADAL" clId="{85DE4757-C56A-47F8-B355-53C392C29789}" dt="2025-05-26T10:58:34.172" v="2056" actId="165"/>
          <ac:spMkLst>
            <pc:docMk/>
            <pc:sldMk cId="2169629496" sldId="304"/>
            <ac:spMk id="17" creationId="{EA0B3939-2379-4C8D-8E8F-7D2FA193D28D}"/>
          </ac:spMkLst>
        </pc:spChg>
        <pc:spChg chg="mod">
          <ac:chgData name="Chloe Harries" userId="237f5bf6-cd84-4e72-97ca-a81a39f732d3" providerId="ADAL" clId="{85DE4757-C56A-47F8-B355-53C392C29789}" dt="2025-05-26T10:58:20.593" v="2054" actId="1076"/>
          <ac:spMkLst>
            <pc:docMk/>
            <pc:sldMk cId="2169629496" sldId="304"/>
            <ac:spMk id="18" creationId="{480311B6-1977-433E-B3B4-707BF33CD400}"/>
          </ac:spMkLst>
        </pc:spChg>
        <pc:spChg chg="mod topLvl">
          <ac:chgData name="Chloe Harries" userId="237f5bf6-cd84-4e72-97ca-a81a39f732d3" providerId="ADAL" clId="{85DE4757-C56A-47F8-B355-53C392C29789}" dt="2025-05-26T10:58:34.172" v="2056" actId="165"/>
          <ac:spMkLst>
            <pc:docMk/>
            <pc:sldMk cId="2169629496" sldId="304"/>
            <ac:spMk id="19" creationId="{39415D13-021D-41A4-B3DC-C8CDF539A27B}"/>
          </ac:spMkLst>
        </pc:spChg>
        <pc:cxnChg chg="mod topLvl">
          <ac:chgData name="Chloe Harries" userId="237f5bf6-cd84-4e72-97ca-a81a39f732d3" providerId="ADAL" clId="{85DE4757-C56A-47F8-B355-53C392C29789}" dt="2025-05-26T10:58:34.172" v="2056" actId="165"/>
          <ac:cxnSpMkLst>
            <pc:docMk/>
            <pc:sldMk cId="2169629496" sldId="304"/>
            <ac:cxnSpMk id="6" creationId="{8CE703FA-C941-470E-89C9-2F8FD5431938}"/>
          </ac:cxnSpMkLst>
        </pc:cxnChg>
        <pc:cxnChg chg="mod">
          <ac:chgData name="Chloe Harries" userId="237f5bf6-cd84-4e72-97ca-a81a39f732d3" providerId="ADAL" clId="{85DE4757-C56A-47F8-B355-53C392C29789}" dt="2025-05-26T10:58:45.333" v="2058" actId="14100"/>
          <ac:cxnSpMkLst>
            <pc:docMk/>
            <pc:sldMk cId="2169629496" sldId="304"/>
            <ac:cxnSpMk id="7" creationId="{492A0CE4-E8BA-4E65-A8D8-B4CDF0A1380B}"/>
          </ac:cxnSpMkLst>
        </pc:cxnChg>
        <pc:cxnChg chg="mod topLvl">
          <ac:chgData name="Chloe Harries" userId="237f5bf6-cd84-4e72-97ca-a81a39f732d3" providerId="ADAL" clId="{85DE4757-C56A-47F8-B355-53C392C29789}" dt="2025-05-26T10:58:34.172" v="2056" actId="165"/>
          <ac:cxnSpMkLst>
            <pc:docMk/>
            <pc:sldMk cId="2169629496" sldId="304"/>
            <ac:cxnSpMk id="8" creationId="{1859BA35-E32D-496C-A21F-3B1751CE14CE}"/>
          </ac:cxnSpMkLst>
        </pc:cxnChg>
        <pc:cxnChg chg="mod topLvl">
          <ac:chgData name="Chloe Harries" userId="237f5bf6-cd84-4e72-97ca-a81a39f732d3" providerId="ADAL" clId="{85DE4757-C56A-47F8-B355-53C392C29789}" dt="2025-05-26T10:58:38.174" v="2057" actId="1076"/>
          <ac:cxnSpMkLst>
            <pc:docMk/>
            <pc:sldMk cId="2169629496" sldId="304"/>
            <ac:cxnSpMk id="11" creationId="{B2589A3F-A09F-4CE9-81DC-2DACBBD84A90}"/>
          </ac:cxnSpMkLst>
        </pc:cxnChg>
        <pc:cxnChg chg="mod topLvl">
          <ac:chgData name="Chloe Harries" userId="237f5bf6-cd84-4e72-97ca-a81a39f732d3" providerId="ADAL" clId="{85DE4757-C56A-47F8-B355-53C392C29789}" dt="2025-05-26T10:58:34.172" v="2056" actId="165"/>
          <ac:cxnSpMkLst>
            <pc:docMk/>
            <pc:sldMk cId="2169629496" sldId="304"/>
            <ac:cxnSpMk id="13" creationId="{589E07EB-6CE6-4BDA-B0E6-DBC9F8D119B9}"/>
          </ac:cxnSpMkLst>
        </pc:cxnChg>
      </pc:sldChg>
      <pc:sldChg chg="modSp del mod modClrScheme chgLayout">
        <pc:chgData name="Chloe Harries" userId="237f5bf6-cd84-4e72-97ca-a81a39f732d3" providerId="ADAL" clId="{85DE4757-C56A-47F8-B355-53C392C29789}" dt="2025-05-26T18:31:10.555" v="2713" actId="47"/>
        <pc:sldMkLst>
          <pc:docMk/>
          <pc:sldMk cId="2731184191" sldId="305"/>
        </pc:sldMkLst>
      </pc:sldChg>
      <pc:sldChg chg="modSp mod">
        <pc:chgData name="Chloe Harries" userId="237f5bf6-cd84-4e72-97ca-a81a39f732d3" providerId="ADAL" clId="{85DE4757-C56A-47F8-B355-53C392C29789}" dt="2025-05-23T12:37:02.194" v="582"/>
        <pc:sldMkLst>
          <pc:docMk/>
          <pc:sldMk cId="3551495579" sldId="306"/>
        </pc:sldMkLst>
        <pc:spChg chg="mod">
          <ac:chgData name="Chloe Harries" userId="237f5bf6-cd84-4e72-97ca-a81a39f732d3" providerId="ADAL" clId="{85DE4757-C56A-47F8-B355-53C392C29789}" dt="2025-05-23T12:37:02.194" v="582"/>
          <ac:spMkLst>
            <pc:docMk/>
            <pc:sldMk cId="3551495579" sldId="306"/>
            <ac:spMk id="2" creationId="{D8BF4118-FF7E-B876-E5C7-8C745533A6C0}"/>
          </ac:spMkLst>
        </pc:spChg>
        <pc:spChg chg="mod">
          <ac:chgData name="Chloe Harries" userId="237f5bf6-cd84-4e72-97ca-a81a39f732d3" providerId="ADAL" clId="{85DE4757-C56A-47F8-B355-53C392C29789}" dt="2025-05-21T13:39:54.886" v="408" actId="20577"/>
          <ac:spMkLst>
            <pc:docMk/>
            <pc:sldMk cId="3551495579" sldId="306"/>
            <ac:spMk id="4" creationId="{BC458D58-5CA1-61E7-50A5-E5375B1D5858}"/>
          </ac:spMkLst>
        </pc:spChg>
        <pc:graphicFrameChg chg="mod modGraphic">
          <ac:chgData name="Chloe Harries" userId="237f5bf6-cd84-4e72-97ca-a81a39f732d3" providerId="ADAL" clId="{85DE4757-C56A-47F8-B355-53C392C29789}" dt="2025-05-21T13:40:05.668" v="410" actId="113"/>
          <ac:graphicFrameMkLst>
            <pc:docMk/>
            <pc:sldMk cId="3551495579" sldId="306"/>
            <ac:graphicFrameMk id="7" creationId="{EA73A3C4-9D8C-3A39-574E-9F167002C289}"/>
          </ac:graphicFrameMkLst>
        </pc:graphicFrameChg>
      </pc:sldChg>
      <pc:sldChg chg="addSp delSp modSp mod modAnim">
        <pc:chgData name="Chloe Harries" userId="237f5bf6-cd84-4e72-97ca-a81a39f732d3" providerId="ADAL" clId="{85DE4757-C56A-47F8-B355-53C392C29789}" dt="2025-05-26T19:03:25.025" v="3188"/>
        <pc:sldMkLst>
          <pc:docMk/>
          <pc:sldMk cId="91200070" sldId="307"/>
        </pc:sldMkLst>
        <pc:spChg chg="mod">
          <ac:chgData name="Chloe Harries" userId="237f5bf6-cd84-4e72-97ca-a81a39f732d3" providerId="ADAL" clId="{85DE4757-C56A-47F8-B355-53C392C29789}" dt="2025-05-23T13:33:12.312" v="921" actId="1076"/>
          <ac:spMkLst>
            <pc:docMk/>
            <pc:sldMk cId="91200070" sldId="307"/>
            <ac:spMk id="2" creationId="{46043890-F0BA-CEC3-E421-9ED1B2EDF24C}"/>
          </ac:spMkLst>
        </pc:spChg>
        <pc:spChg chg="mod">
          <ac:chgData name="Chloe Harries" userId="237f5bf6-cd84-4e72-97ca-a81a39f732d3" providerId="ADAL" clId="{85DE4757-C56A-47F8-B355-53C392C29789}" dt="2025-05-26T18:46:03.330" v="2929" actId="2710"/>
          <ac:spMkLst>
            <pc:docMk/>
            <pc:sldMk cId="91200070" sldId="307"/>
            <ac:spMk id="3" creationId="{29EAAA7F-C633-3406-7A96-2BA007481617}"/>
          </ac:spMkLst>
        </pc:spChg>
        <pc:spChg chg="add mod">
          <ac:chgData name="Chloe Harries" userId="237f5bf6-cd84-4e72-97ca-a81a39f732d3" providerId="ADAL" clId="{85DE4757-C56A-47F8-B355-53C392C29789}" dt="2025-05-26T18:54:41.394" v="3042" actId="1036"/>
          <ac:spMkLst>
            <pc:docMk/>
            <pc:sldMk cId="91200070" sldId="307"/>
            <ac:spMk id="4" creationId="{8E56C28D-BD49-D563-EB03-1D817D7D822F}"/>
          </ac:spMkLst>
        </pc:spChg>
        <pc:spChg chg="add mod">
          <ac:chgData name="Chloe Harries" userId="237f5bf6-cd84-4e72-97ca-a81a39f732d3" providerId="ADAL" clId="{85DE4757-C56A-47F8-B355-53C392C29789}" dt="2025-05-26T18:54:51.025" v="3065" actId="1036"/>
          <ac:spMkLst>
            <pc:docMk/>
            <pc:sldMk cId="91200070" sldId="307"/>
            <ac:spMk id="5" creationId="{BC4EE117-0152-ECDE-15F1-DBED0AAB985A}"/>
          </ac:spMkLst>
        </pc:spChg>
        <pc:spChg chg="add mod">
          <ac:chgData name="Chloe Harries" userId="237f5bf6-cd84-4e72-97ca-a81a39f732d3" providerId="ADAL" clId="{85DE4757-C56A-47F8-B355-53C392C29789}" dt="2025-05-26T18:54:10.721" v="3021" actId="1076"/>
          <ac:spMkLst>
            <pc:docMk/>
            <pc:sldMk cId="91200070" sldId="307"/>
            <ac:spMk id="10" creationId="{F7C35867-B44F-8ED3-2799-E96E8855E76C}"/>
          </ac:spMkLst>
        </pc:spChg>
        <pc:spChg chg="add mod ord">
          <ac:chgData name="Chloe Harries" userId="237f5bf6-cd84-4e72-97ca-a81a39f732d3" providerId="ADAL" clId="{85DE4757-C56A-47F8-B355-53C392C29789}" dt="2025-05-26T18:51:33.069" v="2993" actId="1076"/>
          <ac:spMkLst>
            <pc:docMk/>
            <pc:sldMk cId="91200070" sldId="307"/>
            <ac:spMk id="11" creationId="{D7AF86B5-6878-9605-1EEB-232ED6B4D351}"/>
          </ac:spMkLst>
        </pc:spChg>
        <pc:spChg chg="add mod">
          <ac:chgData name="Chloe Harries" userId="237f5bf6-cd84-4e72-97ca-a81a39f732d3" providerId="ADAL" clId="{85DE4757-C56A-47F8-B355-53C392C29789}" dt="2025-05-26T19:01:05.998" v="3112" actId="1076"/>
          <ac:spMkLst>
            <pc:docMk/>
            <pc:sldMk cId="91200070" sldId="307"/>
            <ac:spMk id="12" creationId="{D9D029C4-3A71-0DF3-80AD-54175BA79C4D}"/>
          </ac:spMkLst>
        </pc:spChg>
        <pc:spChg chg="add mod">
          <ac:chgData name="Chloe Harries" userId="237f5bf6-cd84-4e72-97ca-a81a39f732d3" providerId="ADAL" clId="{85DE4757-C56A-47F8-B355-53C392C29789}" dt="2025-05-26T19:02:34.293" v="3183" actId="20577"/>
          <ac:spMkLst>
            <pc:docMk/>
            <pc:sldMk cId="91200070" sldId="307"/>
            <ac:spMk id="13" creationId="{640094A7-BD8E-0F4C-2CB6-74FF7DFA4239}"/>
          </ac:spMkLst>
        </pc:spChg>
        <pc:graphicFrameChg chg="mod modGraphic">
          <ac:chgData name="Chloe Harries" userId="237f5bf6-cd84-4e72-97ca-a81a39f732d3" providerId="ADAL" clId="{85DE4757-C56A-47F8-B355-53C392C29789}" dt="2025-05-26T19:02:45.940" v="3184" actId="1076"/>
          <ac:graphicFrameMkLst>
            <pc:docMk/>
            <pc:sldMk cId="91200070" sldId="307"/>
            <ac:graphicFrameMk id="7" creationId="{8C0775FF-E629-6325-64F7-B4F8D56877FF}"/>
          </ac:graphicFrameMkLst>
        </pc:graphicFrameChg>
        <pc:graphicFrameChg chg="add mod modGraphic">
          <ac:chgData name="Chloe Harries" userId="237f5bf6-cd84-4e72-97ca-a81a39f732d3" providerId="ADAL" clId="{85DE4757-C56A-47F8-B355-53C392C29789}" dt="2025-05-26T19:01:02.148" v="3111" actId="1076"/>
          <ac:graphicFrameMkLst>
            <pc:docMk/>
            <pc:sldMk cId="91200070" sldId="307"/>
            <ac:graphicFrameMk id="9" creationId="{63FBD944-A588-2AA8-338D-A6C0FB754335}"/>
          </ac:graphicFrameMkLst>
        </pc:graphicFrameChg>
      </pc:sldChg>
      <pc:sldChg chg="new del ord">
        <pc:chgData name="Chloe Harries" userId="237f5bf6-cd84-4e72-97ca-a81a39f732d3" providerId="ADAL" clId="{85DE4757-C56A-47F8-B355-53C392C29789}" dt="2025-05-21T12:04:12.270" v="9" actId="47"/>
        <pc:sldMkLst>
          <pc:docMk/>
          <pc:sldMk cId="93367997" sldId="308"/>
        </pc:sldMkLst>
      </pc:sldChg>
      <pc:sldChg chg="new del">
        <pc:chgData name="Chloe Harries" userId="237f5bf6-cd84-4e72-97ca-a81a39f732d3" providerId="ADAL" clId="{85DE4757-C56A-47F8-B355-53C392C29789}" dt="2025-05-21T12:03:19.987" v="3" actId="47"/>
        <pc:sldMkLst>
          <pc:docMk/>
          <pc:sldMk cId="2665613896" sldId="308"/>
        </pc:sldMkLst>
      </pc:sldChg>
      <pc:sldChg chg="add">
        <pc:chgData name="Chloe Harries" userId="237f5bf6-cd84-4e72-97ca-a81a39f732d3" providerId="ADAL" clId="{85DE4757-C56A-47F8-B355-53C392C29789}" dt="2025-05-21T12:04:08.949" v="8"/>
        <pc:sldMkLst>
          <pc:docMk/>
          <pc:sldMk cId="3053837800" sldId="309"/>
        </pc:sldMkLst>
      </pc:sldChg>
      <pc:sldChg chg="modSp add mod">
        <pc:chgData name="Chloe Harries" userId="237f5bf6-cd84-4e72-97ca-a81a39f732d3" providerId="ADAL" clId="{85DE4757-C56A-47F8-B355-53C392C29789}" dt="2025-05-21T12:11:32.417" v="59" actId="1035"/>
        <pc:sldMkLst>
          <pc:docMk/>
          <pc:sldMk cId="3991584778" sldId="310"/>
        </pc:sldMkLst>
        <pc:spChg chg="mod">
          <ac:chgData name="Chloe Harries" userId="237f5bf6-cd84-4e72-97ca-a81a39f732d3" providerId="ADAL" clId="{85DE4757-C56A-47F8-B355-53C392C29789}" dt="2025-05-21T12:11:32.417" v="59" actId="1035"/>
          <ac:spMkLst>
            <pc:docMk/>
            <pc:sldMk cId="3991584778" sldId="310"/>
            <ac:spMk id="2" creationId="{A0824BC5-E3F6-E06E-669E-110F21DEF71D}"/>
          </ac:spMkLst>
        </pc:spChg>
      </pc:sldChg>
      <pc:sldChg chg="add">
        <pc:chgData name="Chloe Harries" userId="237f5bf6-cd84-4e72-97ca-a81a39f732d3" providerId="ADAL" clId="{85DE4757-C56A-47F8-B355-53C392C29789}" dt="2025-05-21T12:04:19.071" v="13"/>
        <pc:sldMkLst>
          <pc:docMk/>
          <pc:sldMk cId="2116174585" sldId="311"/>
        </pc:sldMkLst>
      </pc:sldChg>
      <pc:sldChg chg="modSp add mod">
        <pc:chgData name="Chloe Harries" userId="237f5bf6-cd84-4e72-97ca-a81a39f732d3" providerId="ADAL" clId="{85DE4757-C56A-47F8-B355-53C392C29789}" dt="2025-05-21T12:13:07.694" v="100" actId="20577"/>
        <pc:sldMkLst>
          <pc:docMk/>
          <pc:sldMk cId="3416548003" sldId="312"/>
        </pc:sldMkLst>
        <pc:spChg chg="mod">
          <ac:chgData name="Chloe Harries" userId="237f5bf6-cd84-4e72-97ca-a81a39f732d3" providerId="ADAL" clId="{85DE4757-C56A-47F8-B355-53C392C29789}" dt="2025-05-21T12:13:07.694" v="100" actId="20577"/>
          <ac:spMkLst>
            <pc:docMk/>
            <pc:sldMk cId="3416548003" sldId="312"/>
            <ac:spMk id="4" creationId="{307885DD-ED9A-DFD5-72FE-1B53F1716D54}"/>
          </ac:spMkLst>
        </pc:spChg>
      </pc:sldChg>
      <pc:sldChg chg="addSp delSp modSp add mod ord setBg">
        <pc:chgData name="Chloe Harries" userId="237f5bf6-cd84-4e72-97ca-a81a39f732d3" providerId="ADAL" clId="{85DE4757-C56A-47F8-B355-53C392C29789}" dt="2025-05-26T18:32:19.951" v="2720" actId="20577"/>
        <pc:sldMkLst>
          <pc:docMk/>
          <pc:sldMk cId="1894459019" sldId="313"/>
        </pc:sldMkLst>
        <pc:spChg chg="mod">
          <ac:chgData name="Chloe Harries" userId="237f5bf6-cd84-4e72-97ca-a81a39f732d3" providerId="ADAL" clId="{85DE4757-C56A-47F8-B355-53C392C29789}" dt="2025-05-21T12:59:43.362" v="262" actId="1076"/>
          <ac:spMkLst>
            <pc:docMk/>
            <pc:sldMk cId="1894459019" sldId="313"/>
            <ac:spMk id="2" creationId="{E5886B1E-ED5B-FA0F-4DA2-FABA89F3C0BB}"/>
          </ac:spMkLst>
        </pc:spChg>
        <pc:graphicFrameChg chg="mod modGraphic">
          <ac:chgData name="Chloe Harries" userId="237f5bf6-cd84-4e72-97ca-a81a39f732d3" providerId="ADAL" clId="{85DE4757-C56A-47F8-B355-53C392C29789}" dt="2025-05-26T18:32:19.951" v="2720" actId="20577"/>
          <ac:graphicFrameMkLst>
            <pc:docMk/>
            <pc:sldMk cId="1894459019" sldId="313"/>
            <ac:graphicFrameMk id="4" creationId="{F4639121-1319-285D-2074-01A837834768}"/>
          </ac:graphicFrameMkLst>
        </pc:graphicFrameChg>
      </pc:sldChg>
      <pc:sldChg chg="addSp delSp modSp add mod modClrScheme chgLayout">
        <pc:chgData name="Chloe Harries" userId="237f5bf6-cd84-4e72-97ca-a81a39f732d3" providerId="ADAL" clId="{85DE4757-C56A-47F8-B355-53C392C29789}" dt="2025-05-23T13:55:27.443" v="1191"/>
        <pc:sldMkLst>
          <pc:docMk/>
          <pc:sldMk cId="3472456711" sldId="314"/>
        </pc:sldMkLst>
        <pc:spChg chg="mod ord">
          <ac:chgData name="Chloe Harries" userId="237f5bf6-cd84-4e72-97ca-a81a39f732d3" providerId="ADAL" clId="{85DE4757-C56A-47F8-B355-53C392C29789}" dt="2025-05-21T12:55:13.106" v="233" actId="20577"/>
          <ac:spMkLst>
            <pc:docMk/>
            <pc:sldMk cId="3472456711" sldId="314"/>
            <ac:spMk id="2" creationId="{E0CA51F9-CFFF-D8D1-C055-84B113DA8803}"/>
          </ac:spMkLst>
        </pc:spChg>
        <pc:graphicFrameChg chg="add mod ord modGraphic">
          <ac:chgData name="Chloe Harries" userId="237f5bf6-cd84-4e72-97ca-a81a39f732d3" providerId="ADAL" clId="{85DE4757-C56A-47F8-B355-53C392C29789}" dt="2025-05-23T13:55:27.443" v="1191"/>
          <ac:graphicFrameMkLst>
            <pc:docMk/>
            <pc:sldMk cId="3472456711" sldId="314"/>
            <ac:graphicFrameMk id="6" creationId="{0930D887-CFAF-521D-21F2-08127BA954AF}"/>
          </ac:graphicFrameMkLst>
        </pc:graphicFrameChg>
      </pc:sldChg>
      <pc:sldChg chg="addSp delSp modSp new mod">
        <pc:chgData name="Chloe Harries" userId="237f5bf6-cd84-4e72-97ca-a81a39f732d3" providerId="ADAL" clId="{85DE4757-C56A-47F8-B355-53C392C29789}" dt="2025-05-23T13:08:49.116" v="799" actId="20577"/>
        <pc:sldMkLst>
          <pc:docMk/>
          <pc:sldMk cId="416064098" sldId="315"/>
        </pc:sldMkLst>
        <pc:spChg chg="add mod">
          <ac:chgData name="Chloe Harries" userId="237f5bf6-cd84-4e72-97ca-a81a39f732d3" providerId="ADAL" clId="{85DE4757-C56A-47F8-B355-53C392C29789}" dt="2025-05-21T13:31:38.326" v="358" actId="1076"/>
          <ac:spMkLst>
            <pc:docMk/>
            <pc:sldMk cId="416064098" sldId="315"/>
            <ac:spMk id="17" creationId="{BF1F6394-63E8-8D99-E35A-4C13099F7232}"/>
          </ac:spMkLst>
        </pc:spChg>
        <pc:graphicFrameChg chg="add mod modGraphic">
          <ac:chgData name="Chloe Harries" userId="237f5bf6-cd84-4e72-97ca-a81a39f732d3" providerId="ADAL" clId="{85DE4757-C56A-47F8-B355-53C392C29789}" dt="2025-05-23T13:08:49.116" v="799" actId="20577"/>
          <ac:graphicFrameMkLst>
            <pc:docMk/>
            <pc:sldMk cId="416064098" sldId="315"/>
            <ac:graphicFrameMk id="15" creationId="{39384CF0-A2F2-0817-6F00-41467E8C264E}"/>
          </ac:graphicFrameMkLst>
        </pc:graphicFrameChg>
      </pc:sldChg>
      <pc:sldChg chg="addSp delSp modSp new mod">
        <pc:chgData name="Chloe Harries" userId="237f5bf6-cd84-4e72-97ca-a81a39f732d3" providerId="ADAL" clId="{85DE4757-C56A-47F8-B355-53C392C29789}" dt="2025-05-23T12:49:22" v="644" actId="1036"/>
        <pc:sldMkLst>
          <pc:docMk/>
          <pc:sldMk cId="2397721890" sldId="316"/>
        </pc:sldMkLst>
        <pc:spChg chg="add mod">
          <ac:chgData name="Chloe Harries" userId="237f5bf6-cd84-4e72-97ca-a81a39f732d3" providerId="ADAL" clId="{85DE4757-C56A-47F8-B355-53C392C29789}" dt="2025-05-23T12:33:51.156" v="559" actId="20577"/>
          <ac:spMkLst>
            <pc:docMk/>
            <pc:sldMk cId="2397721890" sldId="316"/>
            <ac:spMk id="3" creationId="{501A33D5-3A5D-352C-F57F-C449BBFAD6A5}"/>
          </ac:spMkLst>
        </pc:spChg>
        <pc:spChg chg="add mod">
          <ac:chgData name="Chloe Harries" userId="237f5bf6-cd84-4e72-97ca-a81a39f732d3" providerId="ADAL" clId="{85DE4757-C56A-47F8-B355-53C392C29789}" dt="2025-05-23T12:48:08.678" v="626" actId="1076"/>
          <ac:spMkLst>
            <pc:docMk/>
            <pc:sldMk cId="2397721890" sldId="316"/>
            <ac:spMk id="5" creationId="{FB67C488-347C-D406-FDD1-18890AAB3BD7}"/>
          </ac:spMkLst>
        </pc:spChg>
        <pc:spChg chg="add mod">
          <ac:chgData name="Chloe Harries" userId="237f5bf6-cd84-4e72-97ca-a81a39f732d3" providerId="ADAL" clId="{85DE4757-C56A-47F8-B355-53C392C29789}" dt="2025-05-23T12:48:49.155" v="632" actId="1076"/>
          <ac:spMkLst>
            <pc:docMk/>
            <pc:sldMk cId="2397721890" sldId="316"/>
            <ac:spMk id="8" creationId="{F959DA30-B2D9-F7D3-FAFD-7CCAE9F97B24}"/>
          </ac:spMkLst>
        </pc:spChg>
        <pc:spChg chg="add mod ord">
          <ac:chgData name="Chloe Harries" userId="237f5bf6-cd84-4e72-97ca-a81a39f732d3" providerId="ADAL" clId="{85DE4757-C56A-47F8-B355-53C392C29789}" dt="2025-05-23T12:48:45.504" v="631" actId="1076"/>
          <ac:spMkLst>
            <pc:docMk/>
            <pc:sldMk cId="2397721890" sldId="316"/>
            <ac:spMk id="11" creationId="{CFD3662E-78FE-7A98-C01E-66C8C1708453}"/>
          </ac:spMkLst>
        </pc:spChg>
        <pc:spChg chg="add mod">
          <ac:chgData name="Chloe Harries" userId="237f5bf6-cd84-4e72-97ca-a81a39f732d3" providerId="ADAL" clId="{85DE4757-C56A-47F8-B355-53C392C29789}" dt="2025-05-23T12:49:22" v="644" actId="1036"/>
          <ac:spMkLst>
            <pc:docMk/>
            <pc:sldMk cId="2397721890" sldId="316"/>
            <ac:spMk id="14" creationId="{E6A0A9B2-7526-02A1-83C7-F6E5465524FD}"/>
          </ac:spMkLst>
        </pc:spChg>
        <pc:graphicFrameChg chg="add mod modGraphic">
          <ac:chgData name="Chloe Harries" userId="237f5bf6-cd84-4e72-97ca-a81a39f732d3" providerId="ADAL" clId="{85DE4757-C56A-47F8-B355-53C392C29789}" dt="2025-05-23T12:49:16.438" v="638" actId="1036"/>
          <ac:graphicFrameMkLst>
            <pc:docMk/>
            <pc:sldMk cId="2397721890" sldId="316"/>
            <ac:graphicFrameMk id="15" creationId="{5FE0DAD7-5DC0-12DF-ECEF-DA47E1F0E159}"/>
          </ac:graphicFrameMkLst>
        </pc:graphicFrameChg>
      </pc:sldChg>
      <pc:sldChg chg="addSp delSp modSp new mod">
        <pc:chgData name="Chloe Harries" userId="237f5bf6-cd84-4e72-97ca-a81a39f732d3" providerId="ADAL" clId="{85DE4757-C56A-47F8-B355-53C392C29789}" dt="2025-05-26T10:06:19.443" v="1559" actId="1035"/>
        <pc:sldMkLst>
          <pc:docMk/>
          <pc:sldMk cId="2174776236" sldId="317"/>
        </pc:sldMkLst>
        <pc:spChg chg="add mod">
          <ac:chgData name="Chloe Harries" userId="237f5bf6-cd84-4e72-97ca-a81a39f732d3" providerId="ADAL" clId="{85DE4757-C56A-47F8-B355-53C392C29789}" dt="2025-05-23T13:03:42.895" v="769" actId="1076"/>
          <ac:spMkLst>
            <pc:docMk/>
            <pc:sldMk cId="2174776236" sldId="317"/>
            <ac:spMk id="3" creationId="{BC99BCA8-A1AD-8D3D-F17E-91A83CBDB8C1}"/>
          </ac:spMkLst>
        </pc:spChg>
        <pc:spChg chg="add mod">
          <ac:chgData name="Chloe Harries" userId="237f5bf6-cd84-4e72-97ca-a81a39f732d3" providerId="ADAL" clId="{85DE4757-C56A-47F8-B355-53C392C29789}" dt="2025-05-26T10:06:19.443" v="1559" actId="1035"/>
          <ac:spMkLst>
            <pc:docMk/>
            <pc:sldMk cId="2174776236" sldId="317"/>
            <ac:spMk id="5" creationId="{48B6907D-6609-C2D8-7B8E-3B8C0D633E06}"/>
          </ac:spMkLst>
        </pc:spChg>
        <pc:graphicFrameChg chg="add mod modGraphic">
          <ac:chgData name="Chloe Harries" userId="237f5bf6-cd84-4e72-97ca-a81a39f732d3" providerId="ADAL" clId="{85DE4757-C56A-47F8-B355-53C392C29789}" dt="2025-05-23T13:14:28.652" v="823" actId="14100"/>
          <ac:graphicFrameMkLst>
            <pc:docMk/>
            <pc:sldMk cId="2174776236" sldId="317"/>
            <ac:graphicFrameMk id="15" creationId="{12835146-EC31-95A6-82B5-FCA3F2419540}"/>
          </ac:graphicFrameMkLst>
        </pc:graphicFrameChg>
      </pc:sldChg>
      <pc:sldChg chg="addSp delSp modSp new mod modTransition modClrScheme delAnim modAnim chgLayout">
        <pc:chgData name="Chloe Harries" userId="237f5bf6-cd84-4e72-97ca-a81a39f732d3" providerId="ADAL" clId="{85DE4757-C56A-47F8-B355-53C392C29789}" dt="2025-05-26T11:36:25.346" v="2131" actId="20577"/>
        <pc:sldMkLst>
          <pc:docMk/>
          <pc:sldMk cId="87642137" sldId="318"/>
        </pc:sldMkLst>
        <pc:spChg chg="add mod">
          <ac:chgData name="Chloe Harries" userId="237f5bf6-cd84-4e72-97ca-a81a39f732d3" providerId="ADAL" clId="{85DE4757-C56A-47F8-B355-53C392C29789}" dt="2025-05-26T10:18:26.957" v="1622" actId="14100"/>
          <ac:spMkLst>
            <pc:docMk/>
            <pc:sldMk cId="87642137" sldId="318"/>
            <ac:spMk id="3" creationId="{B381B371-6B9F-CB8C-BB1C-D3FE6BB474FE}"/>
          </ac:spMkLst>
        </pc:spChg>
        <pc:spChg chg="add mod">
          <ac:chgData name="Chloe Harries" userId="237f5bf6-cd84-4e72-97ca-a81a39f732d3" providerId="ADAL" clId="{85DE4757-C56A-47F8-B355-53C392C29789}" dt="2025-05-26T10:12:46.013" v="1595" actId="1076"/>
          <ac:spMkLst>
            <pc:docMk/>
            <pc:sldMk cId="87642137" sldId="318"/>
            <ac:spMk id="7" creationId="{84F49365-DFEC-4476-2148-A3570762CF00}"/>
          </ac:spMkLst>
        </pc:spChg>
        <pc:spChg chg="add mod">
          <ac:chgData name="Chloe Harries" userId="237f5bf6-cd84-4e72-97ca-a81a39f732d3" providerId="ADAL" clId="{85DE4757-C56A-47F8-B355-53C392C29789}" dt="2025-05-26T11:36:25.346" v="2131" actId="20577"/>
          <ac:spMkLst>
            <pc:docMk/>
            <pc:sldMk cId="87642137" sldId="318"/>
            <ac:spMk id="9" creationId="{342CAB4F-0043-391B-30E8-A835B6E950F2}"/>
          </ac:spMkLst>
        </pc:spChg>
        <pc:spChg chg="mod">
          <ac:chgData name="Chloe Harries" userId="237f5bf6-cd84-4e72-97ca-a81a39f732d3" providerId="ADAL" clId="{85DE4757-C56A-47F8-B355-53C392C29789}" dt="2025-05-26T10:44:51.905" v="1726" actId="1076"/>
          <ac:spMkLst>
            <pc:docMk/>
            <pc:sldMk cId="87642137" sldId="318"/>
            <ac:spMk id="11" creationId="{A0A6EADE-3DAC-753F-D98E-9BF0B8AF9CEE}"/>
          </ac:spMkLst>
        </pc:spChg>
        <pc:spChg chg="mod">
          <ac:chgData name="Chloe Harries" userId="237f5bf6-cd84-4e72-97ca-a81a39f732d3" providerId="ADAL" clId="{85DE4757-C56A-47F8-B355-53C392C29789}" dt="2025-05-26T10:51:42.580" v="1786" actId="20577"/>
          <ac:spMkLst>
            <pc:docMk/>
            <pc:sldMk cId="87642137" sldId="318"/>
            <ac:spMk id="21" creationId="{E8E89B76-EC78-5E10-D543-B7867DB4C758}"/>
          </ac:spMkLst>
        </pc:spChg>
        <pc:spChg chg="mod">
          <ac:chgData name="Chloe Harries" userId="237f5bf6-cd84-4e72-97ca-a81a39f732d3" providerId="ADAL" clId="{85DE4757-C56A-47F8-B355-53C392C29789}" dt="2025-05-26T10:56:13.595" v="2051" actId="20577"/>
          <ac:spMkLst>
            <pc:docMk/>
            <pc:sldMk cId="87642137" sldId="318"/>
            <ac:spMk id="28" creationId="{727F2CDF-E251-FAB3-872E-E14190D1B00E}"/>
          </ac:spMkLst>
        </pc:spChg>
        <pc:grpChg chg="add mod">
          <ac:chgData name="Chloe Harries" userId="237f5bf6-cd84-4e72-97ca-a81a39f732d3" providerId="ADAL" clId="{85DE4757-C56A-47F8-B355-53C392C29789}" dt="2025-05-26T10:43:26.082" v="1723" actId="1076"/>
          <ac:grpSpMkLst>
            <pc:docMk/>
            <pc:sldMk cId="87642137" sldId="318"/>
            <ac:grpSpMk id="10" creationId="{29E6B545-03BB-76B5-D2C6-1573E17F2480}"/>
          </ac:grpSpMkLst>
        </pc:grpChg>
        <pc:grpChg chg="add mod">
          <ac:chgData name="Chloe Harries" userId="237f5bf6-cd84-4e72-97ca-a81a39f732d3" providerId="ADAL" clId="{85DE4757-C56A-47F8-B355-53C392C29789}" dt="2025-05-26T10:47:08.480" v="1730" actId="1076"/>
          <ac:grpSpMkLst>
            <pc:docMk/>
            <pc:sldMk cId="87642137" sldId="318"/>
            <ac:grpSpMk id="20" creationId="{CD1E8172-0BB8-5532-E244-2BFB34B19605}"/>
          </ac:grpSpMkLst>
        </pc:grpChg>
        <pc:grpChg chg="add mod">
          <ac:chgData name="Chloe Harries" userId="237f5bf6-cd84-4e72-97ca-a81a39f732d3" providerId="ADAL" clId="{85DE4757-C56A-47F8-B355-53C392C29789}" dt="2025-05-26T10:53:22.046" v="1789" actId="1076"/>
          <ac:grpSpMkLst>
            <pc:docMk/>
            <pc:sldMk cId="87642137" sldId="318"/>
            <ac:grpSpMk id="27" creationId="{184E3F89-A547-9DCC-EBF6-59FA4DA152C0}"/>
          </ac:grpSpMkLst>
        </pc:grpChg>
        <pc:graphicFrameChg chg="add mod ord modGraphic">
          <ac:chgData name="Chloe Harries" userId="237f5bf6-cd84-4e72-97ca-a81a39f732d3" providerId="ADAL" clId="{85DE4757-C56A-47F8-B355-53C392C29789}" dt="2025-05-26T10:21:26.788" v="1696" actId="14100"/>
          <ac:graphicFrameMkLst>
            <pc:docMk/>
            <pc:sldMk cId="87642137" sldId="318"/>
            <ac:graphicFrameMk id="2" creationId="{842D4207-5371-68D5-89D9-928B44F31F87}"/>
          </ac:graphicFrameMkLst>
        </pc:graphicFrameChg>
        <pc:cxnChg chg="mod">
          <ac:chgData name="Chloe Harries" userId="237f5bf6-cd84-4e72-97ca-a81a39f732d3" providerId="ADAL" clId="{85DE4757-C56A-47F8-B355-53C392C29789}" dt="2025-05-26T10:43:11.491" v="1722"/>
          <ac:cxnSpMkLst>
            <pc:docMk/>
            <pc:sldMk cId="87642137" sldId="318"/>
            <ac:cxnSpMk id="13" creationId="{9F21E39B-83C2-F164-6298-BD84B594EF50}"/>
          </ac:cxnSpMkLst>
        </pc:cxnChg>
        <pc:cxnChg chg="mod">
          <ac:chgData name="Chloe Harries" userId="237f5bf6-cd84-4e72-97ca-a81a39f732d3" providerId="ADAL" clId="{85DE4757-C56A-47F8-B355-53C392C29789}" dt="2025-05-26T10:43:11.491" v="1722"/>
          <ac:cxnSpMkLst>
            <pc:docMk/>
            <pc:sldMk cId="87642137" sldId="318"/>
            <ac:cxnSpMk id="14" creationId="{F37C2194-FC11-2A35-4A38-887CB35C3957}"/>
          </ac:cxnSpMkLst>
        </pc:cxnChg>
        <pc:cxnChg chg="mod">
          <ac:chgData name="Chloe Harries" userId="237f5bf6-cd84-4e72-97ca-a81a39f732d3" providerId="ADAL" clId="{85DE4757-C56A-47F8-B355-53C392C29789}" dt="2025-05-26T10:45:01.684" v="1727" actId="14100"/>
          <ac:cxnSpMkLst>
            <pc:docMk/>
            <pc:sldMk cId="87642137" sldId="318"/>
            <ac:cxnSpMk id="15" creationId="{721C6F33-B046-5332-08B0-CBF73D2481DA}"/>
          </ac:cxnSpMkLst>
        </pc:cxnChg>
        <pc:cxnChg chg="mod">
          <ac:chgData name="Chloe Harries" userId="237f5bf6-cd84-4e72-97ca-a81a39f732d3" providerId="ADAL" clId="{85DE4757-C56A-47F8-B355-53C392C29789}" dt="2025-05-26T10:43:11.491" v="1722"/>
          <ac:cxnSpMkLst>
            <pc:docMk/>
            <pc:sldMk cId="87642137" sldId="318"/>
            <ac:cxnSpMk id="17" creationId="{2544113D-ED5D-E236-5B6A-24650B99D93A}"/>
          </ac:cxnSpMkLst>
        </pc:cxnChg>
        <pc:cxnChg chg="mod">
          <ac:chgData name="Chloe Harries" userId="237f5bf6-cd84-4e72-97ca-a81a39f732d3" providerId="ADAL" clId="{85DE4757-C56A-47F8-B355-53C392C29789}" dt="2025-05-26T10:43:11.491" v="1722"/>
          <ac:cxnSpMkLst>
            <pc:docMk/>
            <pc:sldMk cId="87642137" sldId="318"/>
            <ac:cxnSpMk id="18" creationId="{BB124E7F-E1B9-E745-A3AE-665565437383}"/>
          </ac:cxnSpMkLst>
        </pc:cxnChg>
        <pc:cxnChg chg="mod">
          <ac:chgData name="Chloe Harries" userId="237f5bf6-cd84-4e72-97ca-a81a39f732d3" providerId="ADAL" clId="{85DE4757-C56A-47F8-B355-53C392C29789}" dt="2025-05-26T10:47:00.788" v="1729"/>
          <ac:cxnSpMkLst>
            <pc:docMk/>
            <pc:sldMk cId="87642137" sldId="318"/>
            <ac:cxnSpMk id="22" creationId="{25ABE0E4-BE22-E5B9-FF46-9D4AAE102A1A}"/>
          </ac:cxnSpMkLst>
        </pc:cxnChg>
        <pc:cxnChg chg="mod">
          <ac:chgData name="Chloe Harries" userId="237f5bf6-cd84-4e72-97ca-a81a39f732d3" providerId="ADAL" clId="{85DE4757-C56A-47F8-B355-53C392C29789}" dt="2025-05-26T10:47:00.788" v="1729"/>
          <ac:cxnSpMkLst>
            <pc:docMk/>
            <pc:sldMk cId="87642137" sldId="318"/>
            <ac:cxnSpMk id="23" creationId="{5C0EA137-701F-19FA-97C6-984C2BE8F46C}"/>
          </ac:cxnSpMkLst>
        </pc:cxnChg>
        <pc:cxnChg chg="mod">
          <ac:chgData name="Chloe Harries" userId="237f5bf6-cd84-4e72-97ca-a81a39f732d3" providerId="ADAL" clId="{85DE4757-C56A-47F8-B355-53C392C29789}" dt="2025-05-26T10:47:00.788" v="1729"/>
          <ac:cxnSpMkLst>
            <pc:docMk/>
            <pc:sldMk cId="87642137" sldId="318"/>
            <ac:cxnSpMk id="24" creationId="{37C41F75-7C1A-BB56-0C78-E4F2C1A1AB6E}"/>
          </ac:cxnSpMkLst>
        </pc:cxnChg>
        <pc:cxnChg chg="mod">
          <ac:chgData name="Chloe Harries" userId="237f5bf6-cd84-4e72-97ca-a81a39f732d3" providerId="ADAL" clId="{85DE4757-C56A-47F8-B355-53C392C29789}" dt="2025-05-26T10:47:00.788" v="1729"/>
          <ac:cxnSpMkLst>
            <pc:docMk/>
            <pc:sldMk cId="87642137" sldId="318"/>
            <ac:cxnSpMk id="25" creationId="{00AA6B0E-9716-E862-9801-422801D39EEA}"/>
          </ac:cxnSpMkLst>
        </pc:cxnChg>
        <pc:cxnChg chg="mod">
          <ac:chgData name="Chloe Harries" userId="237f5bf6-cd84-4e72-97ca-a81a39f732d3" providerId="ADAL" clId="{85DE4757-C56A-47F8-B355-53C392C29789}" dt="2025-05-26T10:47:00.788" v="1729"/>
          <ac:cxnSpMkLst>
            <pc:docMk/>
            <pc:sldMk cId="87642137" sldId="318"/>
            <ac:cxnSpMk id="26" creationId="{05EE002B-F847-A8BE-D458-F9EE370DC19A}"/>
          </ac:cxnSpMkLst>
        </pc:cxnChg>
        <pc:cxnChg chg="mod">
          <ac:chgData name="Chloe Harries" userId="237f5bf6-cd84-4e72-97ca-a81a39f732d3" providerId="ADAL" clId="{85DE4757-C56A-47F8-B355-53C392C29789}" dt="2025-05-26T10:53:13.942" v="1788"/>
          <ac:cxnSpMkLst>
            <pc:docMk/>
            <pc:sldMk cId="87642137" sldId="318"/>
            <ac:cxnSpMk id="29" creationId="{C62A901C-9E58-BC1A-C4E6-147CA70C43F0}"/>
          </ac:cxnSpMkLst>
        </pc:cxnChg>
        <pc:cxnChg chg="mod">
          <ac:chgData name="Chloe Harries" userId="237f5bf6-cd84-4e72-97ca-a81a39f732d3" providerId="ADAL" clId="{85DE4757-C56A-47F8-B355-53C392C29789}" dt="2025-05-26T10:53:13.942" v="1788"/>
          <ac:cxnSpMkLst>
            <pc:docMk/>
            <pc:sldMk cId="87642137" sldId="318"/>
            <ac:cxnSpMk id="30" creationId="{02D9C96F-9CE1-7B52-3DF0-F3711097695D}"/>
          </ac:cxnSpMkLst>
        </pc:cxnChg>
        <pc:cxnChg chg="mod">
          <ac:chgData name="Chloe Harries" userId="237f5bf6-cd84-4e72-97ca-a81a39f732d3" providerId="ADAL" clId="{85DE4757-C56A-47F8-B355-53C392C29789}" dt="2025-05-26T10:53:13.942" v="1788"/>
          <ac:cxnSpMkLst>
            <pc:docMk/>
            <pc:sldMk cId="87642137" sldId="318"/>
            <ac:cxnSpMk id="31" creationId="{EE67D5F4-0478-1039-DEF1-A308C09A4BD2}"/>
          </ac:cxnSpMkLst>
        </pc:cxnChg>
        <pc:cxnChg chg="mod">
          <ac:chgData name="Chloe Harries" userId="237f5bf6-cd84-4e72-97ca-a81a39f732d3" providerId="ADAL" clId="{85DE4757-C56A-47F8-B355-53C392C29789}" dt="2025-05-26T10:53:13.942" v="1788"/>
          <ac:cxnSpMkLst>
            <pc:docMk/>
            <pc:sldMk cId="87642137" sldId="318"/>
            <ac:cxnSpMk id="32" creationId="{F349C166-D519-5AEF-6DF5-28449C8CA9EB}"/>
          </ac:cxnSpMkLst>
        </pc:cxnChg>
        <pc:cxnChg chg="mod">
          <ac:chgData name="Chloe Harries" userId="237f5bf6-cd84-4e72-97ca-a81a39f732d3" providerId="ADAL" clId="{85DE4757-C56A-47F8-B355-53C392C29789}" dt="2025-05-26T10:53:13.942" v="1788"/>
          <ac:cxnSpMkLst>
            <pc:docMk/>
            <pc:sldMk cId="87642137" sldId="318"/>
            <ac:cxnSpMk id="33" creationId="{5ED75FDC-E7B1-467B-B18F-59C04D29B4D2}"/>
          </ac:cxnSpMkLst>
        </pc:cxnChg>
      </pc:sldChg>
      <pc:sldChg chg="addSp delSp modSp new mod ord modAnim">
        <pc:chgData name="Chloe Harries" userId="237f5bf6-cd84-4e72-97ca-a81a39f732d3" providerId="ADAL" clId="{85DE4757-C56A-47F8-B355-53C392C29789}" dt="2025-05-26T19:25:52.003" v="3241" actId="14100"/>
        <pc:sldMkLst>
          <pc:docMk/>
          <pc:sldMk cId="3743520935" sldId="319"/>
        </pc:sldMkLst>
        <pc:spChg chg="add mod">
          <ac:chgData name="Chloe Harries" userId="237f5bf6-cd84-4e72-97ca-a81a39f732d3" providerId="ADAL" clId="{85DE4757-C56A-47F8-B355-53C392C29789}" dt="2025-05-26T12:59:38.495" v="2485"/>
          <ac:spMkLst>
            <pc:docMk/>
            <pc:sldMk cId="3743520935" sldId="319"/>
            <ac:spMk id="4" creationId="{DD6BEDC7-CC62-742B-A9C9-9B4EBFD044B0}"/>
          </ac:spMkLst>
        </pc:spChg>
        <pc:spChg chg="add mod">
          <ac:chgData name="Chloe Harries" userId="237f5bf6-cd84-4e72-97ca-a81a39f732d3" providerId="ADAL" clId="{85DE4757-C56A-47F8-B355-53C392C29789}" dt="2025-05-26T19:25:52.003" v="3241" actId="14100"/>
          <ac:spMkLst>
            <pc:docMk/>
            <pc:sldMk cId="3743520935" sldId="319"/>
            <ac:spMk id="6" creationId="{587581E2-4E2A-10BA-9D7C-82C197CE4349}"/>
          </ac:spMkLst>
        </pc:spChg>
        <pc:spChg chg="add mod">
          <ac:chgData name="Chloe Harries" userId="237f5bf6-cd84-4e72-97ca-a81a39f732d3" providerId="ADAL" clId="{85DE4757-C56A-47F8-B355-53C392C29789}" dt="2025-05-26T11:44:41.811" v="2248" actId="164"/>
          <ac:spMkLst>
            <pc:docMk/>
            <pc:sldMk cId="3743520935" sldId="319"/>
            <ac:spMk id="7" creationId="{7D9078F2-F775-88C8-9762-D26460BB54AC}"/>
          </ac:spMkLst>
        </pc:spChg>
        <pc:spChg chg="add mod">
          <ac:chgData name="Chloe Harries" userId="237f5bf6-cd84-4e72-97ca-a81a39f732d3" providerId="ADAL" clId="{85DE4757-C56A-47F8-B355-53C392C29789}" dt="2025-05-26T12:26:06.202" v="2363" actId="1037"/>
          <ac:spMkLst>
            <pc:docMk/>
            <pc:sldMk cId="3743520935" sldId="319"/>
            <ac:spMk id="8" creationId="{B9D66A17-0B59-2489-5516-00AF7B120545}"/>
          </ac:spMkLst>
        </pc:spChg>
        <pc:spChg chg="add mod">
          <ac:chgData name="Chloe Harries" userId="237f5bf6-cd84-4e72-97ca-a81a39f732d3" providerId="ADAL" clId="{85DE4757-C56A-47F8-B355-53C392C29789}" dt="2025-05-26T12:26:10.805" v="2370" actId="1037"/>
          <ac:spMkLst>
            <pc:docMk/>
            <pc:sldMk cId="3743520935" sldId="319"/>
            <ac:spMk id="10" creationId="{CE9DFB48-B355-15DA-AD20-15CA13C77C58}"/>
          </ac:spMkLst>
        </pc:spChg>
        <pc:spChg chg="add mod">
          <ac:chgData name="Chloe Harries" userId="237f5bf6-cd84-4e72-97ca-a81a39f732d3" providerId="ADAL" clId="{85DE4757-C56A-47F8-B355-53C392C29789}" dt="2025-05-26T12:31:30.223" v="2403" actId="164"/>
          <ac:spMkLst>
            <pc:docMk/>
            <pc:sldMk cId="3743520935" sldId="319"/>
            <ac:spMk id="16" creationId="{EE59994B-801E-42A4-2370-81DA491ABD42}"/>
          </ac:spMkLst>
        </pc:spChg>
        <pc:spChg chg="add mod topLvl">
          <ac:chgData name="Chloe Harries" userId="237f5bf6-cd84-4e72-97ca-a81a39f732d3" providerId="ADAL" clId="{85DE4757-C56A-47F8-B355-53C392C29789}" dt="2025-05-26T12:31:30.223" v="2403" actId="164"/>
          <ac:spMkLst>
            <pc:docMk/>
            <pc:sldMk cId="3743520935" sldId="319"/>
            <ac:spMk id="18" creationId="{7249F96F-A076-DEE6-B6BF-4044F089B514}"/>
          </ac:spMkLst>
        </pc:spChg>
        <pc:spChg chg="add mod topLvl">
          <ac:chgData name="Chloe Harries" userId="237f5bf6-cd84-4e72-97ca-a81a39f732d3" providerId="ADAL" clId="{85DE4757-C56A-47F8-B355-53C392C29789}" dt="2025-05-26T12:31:30.223" v="2403" actId="164"/>
          <ac:spMkLst>
            <pc:docMk/>
            <pc:sldMk cId="3743520935" sldId="319"/>
            <ac:spMk id="19" creationId="{3552DB6C-1C2C-021B-B787-09EDA14C9543}"/>
          </ac:spMkLst>
        </pc:spChg>
        <pc:spChg chg="add mod topLvl">
          <ac:chgData name="Chloe Harries" userId="237f5bf6-cd84-4e72-97ca-a81a39f732d3" providerId="ADAL" clId="{85DE4757-C56A-47F8-B355-53C392C29789}" dt="2025-05-26T12:34:18.578" v="2424" actId="1035"/>
          <ac:spMkLst>
            <pc:docMk/>
            <pc:sldMk cId="3743520935" sldId="319"/>
            <ac:spMk id="21" creationId="{47233248-B085-ABC8-BD7D-62F807591B40}"/>
          </ac:spMkLst>
        </pc:spChg>
        <pc:spChg chg="add mod">
          <ac:chgData name="Chloe Harries" userId="237f5bf6-cd84-4e72-97ca-a81a39f732d3" providerId="ADAL" clId="{85DE4757-C56A-47F8-B355-53C392C29789}" dt="2025-05-26T12:36:51.141" v="2436" actId="164"/>
          <ac:spMkLst>
            <pc:docMk/>
            <pc:sldMk cId="3743520935" sldId="319"/>
            <ac:spMk id="23" creationId="{3B5CFAE2-B05E-03B4-8E90-A3C9A9DC4E96}"/>
          </ac:spMkLst>
        </pc:spChg>
        <pc:spChg chg="add mod">
          <ac:chgData name="Chloe Harries" userId="237f5bf6-cd84-4e72-97ca-a81a39f732d3" providerId="ADAL" clId="{85DE4757-C56A-47F8-B355-53C392C29789}" dt="2025-05-26T12:34:11.296" v="2421" actId="14100"/>
          <ac:spMkLst>
            <pc:docMk/>
            <pc:sldMk cId="3743520935" sldId="319"/>
            <ac:spMk id="32" creationId="{6A4B0599-2BDF-BF40-5E41-C13060EDC2A6}"/>
          </ac:spMkLst>
        </pc:spChg>
        <pc:spChg chg="add mod">
          <ac:chgData name="Chloe Harries" userId="237f5bf6-cd84-4e72-97ca-a81a39f732d3" providerId="ADAL" clId="{85DE4757-C56A-47F8-B355-53C392C29789}" dt="2025-05-26T12:36:51.141" v="2436" actId="164"/>
          <ac:spMkLst>
            <pc:docMk/>
            <pc:sldMk cId="3743520935" sldId="319"/>
            <ac:spMk id="33" creationId="{6F921832-96D4-3A11-0821-C9A56A90FF4C}"/>
          </ac:spMkLst>
        </pc:spChg>
        <pc:spChg chg="add mod">
          <ac:chgData name="Chloe Harries" userId="237f5bf6-cd84-4e72-97ca-a81a39f732d3" providerId="ADAL" clId="{85DE4757-C56A-47F8-B355-53C392C29789}" dt="2025-05-26T12:54:53.054" v="2473" actId="164"/>
          <ac:spMkLst>
            <pc:docMk/>
            <pc:sldMk cId="3743520935" sldId="319"/>
            <ac:spMk id="43" creationId="{240BB503-56FB-8FAA-91EA-4FCE9243D236}"/>
          </ac:spMkLst>
        </pc:spChg>
        <pc:spChg chg="add mod">
          <ac:chgData name="Chloe Harries" userId="237f5bf6-cd84-4e72-97ca-a81a39f732d3" providerId="ADAL" clId="{85DE4757-C56A-47F8-B355-53C392C29789}" dt="2025-05-26T12:54:53.054" v="2473" actId="164"/>
          <ac:spMkLst>
            <pc:docMk/>
            <pc:sldMk cId="3743520935" sldId="319"/>
            <ac:spMk id="44" creationId="{5445E67C-0044-7B88-9582-55476A4943F6}"/>
          </ac:spMkLst>
        </pc:spChg>
        <pc:spChg chg="add mod">
          <ac:chgData name="Chloe Harries" userId="237f5bf6-cd84-4e72-97ca-a81a39f732d3" providerId="ADAL" clId="{85DE4757-C56A-47F8-B355-53C392C29789}" dt="2025-05-26T12:46:54.689" v="2465" actId="1076"/>
          <ac:spMkLst>
            <pc:docMk/>
            <pc:sldMk cId="3743520935" sldId="319"/>
            <ac:spMk id="51" creationId="{B400C99F-0260-687A-3B23-27B31FBB843D}"/>
          </ac:spMkLst>
        </pc:spChg>
        <pc:spChg chg="add mod">
          <ac:chgData name="Chloe Harries" userId="237f5bf6-cd84-4e72-97ca-a81a39f732d3" providerId="ADAL" clId="{85DE4757-C56A-47F8-B355-53C392C29789}" dt="2025-05-26T13:06:34.981" v="2510" actId="164"/>
          <ac:spMkLst>
            <pc:docMk/>
            <pc:sldMk cId="3743520935" sldId="319"/>
            <ac:spMk id="55" creationId="{265FB2BE-32CE-014E-82A6-D53CB4BC5AEC}"/>
          </ac:spMkLst>
        </pc:spChg>
        <pc:spChg chg="add mod">
          <ac:chgData name="Chloe Harries" userId="237f5bf6-cd84-4e72-97ca-a81a39f732d3" providerId="ADAL" clId="{85DE4757-C56A-47F8-B355-53C392C29789}" dt="2025-05-26T13:00:29.274" v="2498" actId="1076"/>
          <ac:spMkLst>
            <pc:docMk/>
            <pc:sldMk cId="3743520935" sldId="319"/>
            <ac:spMk id="57" creationId="{FD6EB812-6679-552F-4936-82CFFFFB4E17}"/>
          </ac:spMkLst>
        </pc:spChg>
        <pc:spChg chg="add mod">
          <ac:chgData name="Chloe Harries" userId="237f5bf6-cd84-4e72-97ca-a81a39f732d3" providerId="ADAL" clId="{85DE4757-C56A-47F8-B355-53C392C29789}" dt="2025-05-26T13:06:34.981" v="2510" actId="164"/>
          <ac:spMkLst>
            <pc:docMk/>
            <pc:sldMk cId="3743520935" sldId="319"/>
            <ac:spMk id="58" creationId="{A5FE6A95-9392-C411-728B-7821E65ED5BB}"/>
          </ac:spMkLst>
        </pc:spChg>
        <pc:grpChg chg="add mod">
          <ac:chgData name="Chloe Harries" userId="237f5bf6-cd84-4e72-97ca-a81a39f732d3" providerId="ADAL" clId="{85DE4757-C56A-47F8-B355-53C392C29789}" dt="2025-05-26T11:44:41.811" v="2248" actId="164"/>
          <ac:grpSpMkLst>
            <pc:docMk/>
            <pc:sldMk cId="3743520935" sldId="319"/>
            <ac:grpSpMk id="13" creationId="{5A003636-B5C1-2B6C-31D2-D0100447A842}"/>
          </ac:grpSpMkLst>
        </pc:grpChg>
        <pc:grpChg chg="add mod">
          <ac:chgData name="Chloe Harries" userId="237f5bf6-cd84-4e72-97ca-a81a39f732d3" providerId="ADAL" clId="{85DE4757-C56A-47F8-B355-53C392C29789}" dt="2025-05-26T12:31:30.223" v="2403" actId="164"/>
          <ac:grpSpMkLst>
            <pc:docMk/>
            <pc:sldMk cId="3743520935" sldId="319"/>
            <ac:grpSpMk id="28" creationId="{844C0CB3-8028-A325-A0FD-D733FBE9B5BF}"/>
          </ac:grpSpMkLst>
        </pc:grpChg>
        <pc:grpChg chg="add mod">
          <ac:chgData name="Chloe Harries" userId="237f5bf6-cd84-4e72-97ca-a81a39f732d3" providerId="ADAL" clId="{85DE4757-C56A-47F8-B355-53C392C29789}" dt="2025-05-26T12:36:51.141" v="2436" actId="164"/>
          <ac:grpSpMkLst>
            <pc:docMk/>
            <pc:sldMk cId="3743520935" sldId="319"/>
            <ac:grpSpMk id="41" creationId="{563CF23D-CAAB-3254-626B-F56DA938A813}"/>
          </ac:grpSpMkLst>
        </pc:grpChg>
        <pc:grpChg chg="add mod">
          <ac:chgData name="Chloe Harries" userId="237f5bf6-cd84-4e72-97ca-a81a39f732d3" providerId="ADAL" clId="{85DE4757-C56A-47F8-B355-53C392C29789}" dt="2025-05-26T12:54:53.054" v="2473" actId="164"/>
          <ac:grpSpMkLst>
            <pc:docMk/>
            <pc:sldMk cId="3743520935" sldId="319"/>
            <ac:grpSpMk id="53" creationId="{607B9087-5433-435E-70E5-77DFC77D1352}"/>
          </ac:grpSpMkLst>
        </pc:grpChg>
        <pc:grpChg chg="add mod">
          <ac:chgData name="Chloe Harries" userId="237f5bf6-cd84-4e72-97ca-a81a39f732d3" providerId="ADAL" clId="{85DE4757-C56A-47F8-B355-53C392C29789}" dt="2025-05-26T13:06:34.981" v="2510" actId="164"/>
          <ac:grpSpMkLst>
            <pc:docMk/>
            <pc:sldMk cId="3743520935" sldId="319"/>
            <ac:grpSpMk id="65" creationId="{867C5791-F88C-C9D3-1675-60142FB4ED8A}"/>
          </ac:grpSpMkLst>
        </pc:grpChg>
        <pc:picChg chg="add mod">
          <ac:chgData name="Chloe Harries" userId="237f5bf6-cd84-4e72-97ca-a81a39f732d3" providerId="ADAL" clId="{85DE4757-C56A-47F8-B355-53C392C29789}" dt="2025-05-26T12:17:59.541" v="2290" actId="1076"/>
          <ac:picMkLst>
            <pc:docMk/>
            <pc:sldMk cId="3743520935" sldId="319"/>
            <ac:picMk id="3" creationId="{A80790A7-D78B-1F6C-CBD3-65CD86710374}"/>
          </ac:picMkLst>
        </pc:picChg>
        <pc:cxnChg chg="add mod">
          <ac:chgData name="Chloe Harries" userId="237f5bf6-cd84-4e72-97ca-a81a39f732d3" providerId="ADAL" clId="{85DE4757-C56A-47F8-B355-53C392C29789}" dt="2025-05-26T11:47:03.644" v="2271" actId="1582"/>
          <ac:cxnSpMkLst>
            <pc:docMk/>
            <pc:sldMk cId="3743520935" sldId="319"/>
            <ac:cxnSpMk id="12" creationId="{688442CD-8650-C93F-E9E4-22C867E91B2C}"/>
          </ac:cxnSpMkLst>
        </pc:cxnChg>
        <pc:cxnChg chg="add mod topLvl">
          <ac:chgData name="Chloe Harries" userId="237f5bf6-cd84-4e72-97ca-a81a39f732d3" providerId="ADAL" clId="{85DE4757-C56A-47F8-B355-53C392C29789}" dt="2025-05-26T12:45:42.336" v="2453" actId="14100"/>
          <ac:cxnSpMkLst>
            <pc:docMk/>
            <pc:sldMk cId="3743520935" sldId="319"/>
            <ac:cxnSpMk id="24" creationId="{48CC8B4F-D3AA-967E-1A19-E489311140C6}"/>
          </ac:cxnSpMkLst>
        </pc:cxnChg>
        <pc:cxnChg chg="add mod">
          <ac:chgData name="Chloe Harries" userId="237f5bf6-cd84-4e72-97ca-a81a39f732d3" providerId="ADAL" clId="{85DE4757-C56A-47F8-B355-53C392C29789}" dt="2025-05-26T13:01:52.518" v="2508" actId="14100"/>
          <ac:cxnSpMkLst>
            <pc:docMk/>
            <pc:sldMk cId="3743520935" sldId="319"/>
            <ac:cxnSpMk id="34" creationId="{139F7CD2-E4B2-546C-11F6-F7938C8B7D1C}"/>
          </ac:cxnSpMkLst>
        </pc:cxnChg>
        <pc:cxnChg chg="add mod">
          <ac:chgData name="Chloe Harries" userId="237f5bf6-cd84-4e72-97ca-a81a39f732d3" providerId="ADAL" clId="{85DE4757-C56A-47F8-B355-53C392C29789}" dt="2025-05-26T13:01:40.123" v="2507" actId="14100"/>
          <ac:cxnSpMkLst>
            <pc:docMk/>
            <pc:sldMk cId="3743520935" sldId="319"/>
            <ac:cxnSpMk id="45" creationId="{859BEE7F-C8B1-10A6-A73E-62ADB4468774}"/>
          </ac:cxnSpMkLst>
        </pc:cxnChg>
        <pc:cxnChg chg="add mod">
          <ac:chgData name="Chloe Harries" userId="237f5bf6-cd84-4e72-97ca-a81a39f732d3" providerId="ADAL" clId="{85DE4757-C56A-47F8-B355-53C392C29789}" dt="2025-05-26T13:06:34.981" v="2510" actId="164"/>
          <ac:cxnSpMkLst>
            <pc:docMk/>
            <pc:sldMk cId="3743520935" sldId="319"/>
            <ac:cxnSpMk id="59" creationId="{514451A5-7549-9BE4-A22C-D941B1CE9EC1}"/>
          </ac:cxnSpMkLst>
        </pc:cxnChg>
      </pc:sldChg>
      <pc:sldChg chg="addSp delSp modSp new mod ord modAnim">
        <pc:chgData name="Chloe Harries" userId="237f5bf6-cd84-4e72-97ca-a81a39f732d3" providerId="ADAL" clId="{85DE4757-C56A-47F8-B355-53C392C29789}" dt="2025-05-26T19:26:15.645" v="3245" actId="1076"/>
        <pc:sldMkLst>
          <pc:docMk/>
          <pc:sldMk cId="3357443663" sldId="320"/>
        </pc:sldMkLst>
        <pc:spChg chg="add mod">
          <ac:chgData name="Chloe Harries" userId="237f5bf6-cd84-4e72-97ca-a81a39f732d3" providerId="ADAL" clId="{85DE4757-C56A-47F8-B355-53C392C29789}" dt="2025-05-26T13:23:20.724" v="2530" actId="14100"/>
          <ac:spMkLst>
            <pc:docMk/>
            <pc:sldMk cId="3357443663" sldId="320"/>
            <ac:spMk id="6" creationId="{C81BB2A2-2FC6-84A9-1AFD-D23A017DFA88}"/>
          </ac:spMkLst>
        </pc:spChg>
        <pc:spChg chg="add mod">
          <ac:chgData name="Chloe Harries" userId="237f5bf6-cd84-4e72-97ca-a81a39f732d3" providerId="ADAL" clId="{85DE4757-C56A-47F8-B355-53C392C29789}" dt="2025-05-26T13:25:17.750" v="2534" actId="1582"/>
          <ac:spMkLst>
            <pc:docMk/>
            <pc:sldMk cId="3357443663" sldId="320"/>
            <ac:spMk id="7" creationId="{CA557A0B-7F7C-8720-3959-B798D29AF821}"/>
          </ac:spMkLst>
        </pc:spChg>
        <pc:spChg chg="add mod">
          <ac:chgData name="Chloe Harries" userId="237f5bf6-cd84-4e72-97ca-a81a39f732d3" providerId="ADAL" clId="{85DE4757-C56A-47F8-B355-53C392C29789}" dt="2025-05-26T13:25:58.313" v="2540" actId="2085"/>
          <ac:spMkLst>
            <pc:docMk/>
            <pc:sldMk cId="3357443663" sldId="320"/>
            <ac:spMk id="8" creationId="{354CF302-6EAC-148C-A899-48748E9FBB02}"/>
          </ac:spMkLst>
        </pc:spChg>
        <pc:spChg chg="add mod">
          <ac:chgData name="Chloe Harries" userId="237f5bf6-cd84-4e72-97ca-a81a39f732d3" providerId="ADAL" clId="{85DE4757-C56A-47F8-B355-53C392C29789}" dt="2025-05-26T13:27:41.018" v="2554" actId="14100"/>
          <ac:spMkLst>
            <pc:docMk/>
            <pc:sldMk cId="3357443663" sldId="320"/>
            <ac:spMk id="14" creationId="{A0678957-204A-531F-17AD-F0F8674C896D}"/>
          </ac:spMkLst>
        </pc:spChg>
        <pc:spChg chg="add mod">
          <ac:chgData name="Chloe Harries" userId="237f5bf6-cd84-4e72-97ca-a81a39f732d3" providerId="ADAL" clId="{85DE4757-C56A-47F8-B355-53C392C29789}" dt="2025-05-26T13:36:13.370" v="2603" actId="164"/>
          <ac:spMkLst>
            <pc:docMk/>
            <pc:sldMk cId="3357443663" sldId="320"/>
            <ac:spMk id="17" creationId="{02847EB5-3330-34E9-B638-20902F70986B}"/>
          </ac:spMkLst>
        </pc:spChg>
        <pc:spChg chg="add mod">
          <ac:chgData name="Chloe Harries" userId="237f5bf6-cd84-4e72-97ca-a81a39f732d3" providerId="ADAL" clId="{85DE4757-C56A-47F8-B355-53C392C29789}" dt="2025-05-26T13:29:59.135" v="2571" actId="14100"/>
          <ac:spMkLst>
            <pc:docMk/>
            <pc:sldMk cId="3357443663" sldId="320"/>
            <ac:spMk id="19" creationId="{6C666EF2-4BB3-CD4F-4AEF-696ADB458135}"/>
          </ac:spMkLst>
        </pc:spChg>
        <pc:spChg chg="add mod">
          <ac:chgData name="Chloe Harries" userId="237f5bf6-cd84-4e72-97ca-a81a39f732d3" providerId="ADAL" clId="{85DE4757-C56A-47F8-B355-53C392C29789}" dt="2025-05-26T13:36:13.370" v="2603" actId="164"/>
          <ac:spMkLst>
            <pc:docMk/>
            <pc:sldMk cId="3357443663" sldId="320"/>
            <ac:spMk id="21" creationId="{96FC16C9-73D9-76D2-FF3F-5483A4EE058C}"/>
          </ac:spMkLst>
        </pc:spChg>
        <pc:spChg chg="add mod">
          <ac:chgData name="Chloe Harries" userId="237f5bf6-cd84-4e72-97ca-a81a39f732d3" providerId="ADAL" clId="{85DE4757-C56A-47F8-B355-53C392C29789}" dt="2025-05-26T13:36:13.370" v="2603" actId="164"/>
          <ac:spMkLst>
            <pc:docMk/>
            <pc:sldMk cId="3357443663" sldId="320"/>
            <ac:spMk id="22" creationId="{8643A1CF-A127-D3CD-C9EC-2D6F52A27A52}"/>
          </ac:spMkLst>
        </pc:spChg>
        <pc:spChg chg="add mod">
          <ac:chgData name="Chloe Harries" userId="237f5bf6-cd84-4e72-97ca-a81a39f732d3" providerId="ADAL" clId="{85DE4757-C56A-47F8-B355-53C392C29789}" dt="2025-05-26T13:36:13.370" v="2603" actId="164"/>
          <ac:spMkLst>
            <pc:docMk/>
            <pc:sldMk cId="3357443663" sldId="320"/>
            <ac:spMk id="23" creationId="{694581B4-336F-2B12-6721-50B0642ECF2E}"/>
          </ac:spMkLst>
        </pc:spChg>
        <pc:spChg chg="add mod">
          <ac:chgData name="Chloe Harries" userId="237f5bf6-cd84-4e72-97ca-a81a39f732d3" providerId="ADAL" clId="{85DE4757-C56A-47F8-B355-53C392C29789}" dt="2025-05-26T13:37:00.002" v="2612" actId="14100"/>
          <ac:spMkLst>
            <pc:docMk/>
            <pc:sldMk cId="3357443663" sldId="320"/>
            <ac:spMk id="29" creationId="{7C4B6D9A-8D89-F3FF-2C7F-4D3E50CE8701}"/>
          </ac:spMkLst>
        </pc:spChg>
        <pc:spChg chg="add mod">
          <ac:chgData name="Chloe Harries" userId="237f5bf6-cd84-4e72-97ca-a81a39f732d3" providerId="ADAL" clId="{85DE4757-C56A-47F8-B355-53C392C29789}" dt="2025-05-26T13:38:36.546" v="2623" actId="14100"/>
          <ac:spMkLst>
            <pc:docMk/>
            <pc:sldMk cId="3357443663" sldId="320"/>
            <ac:spMk id="31" creationId="{47A33B55-8327-990E-BE89-6B204071F8F8}"/>
          </ac:spMkLst>
        </pc:spChg>
        <pc:spChg chg="add mod">
          <ac:chgData name="Chloe Harries" userId="237f5bf6-cd84-4e72-97ca-a81a39f732d3" providerId="ADAL" clId="{85DE4757-C56A-47F8-B355-53C392C29789}" dt="2025-05-26T13:41:08.656" v="2636" actId="404"/>
          <ac:spMkLst>
            <pc:docMk/>
            <pc:sldMk cId="3357443663" sldId="320"/>
            <ac:spMk id="35" creationId="{DE535EB6-E86E-F5D1-93EA-9EA2E4A596AB}"/>
          </ac:spMkLst>
        </pc:spChg>
        <pc:spChg chg="add mod">
          <ac:chgData name="Chloe Harries" userId="237f5bf6-cd84-4e72-97ca-a81a39f732d3" providerId="ADAL" clId="{85DE4757-C56A-47F8-B355-53C392C29789}" dt="2025-05-26T13:42:17.206" v="2645" actId="14100"/>
          <ac:spMkLst>
            <pc:docMk/>
            <pc:sldMk cId="3357443663" sldId="320"/>
            <ac:spMk id="37" creationId="{0B70F8AC-6C4F-A262-D0BC-009DDBE4E556}"/>
          </ac:spMkLst>
        </pc:spChg>
        <pc:spChg chg="add mod">
          <ac:chgData name="Chloe Harries" userId="237f5bf6-cd84-4e72-97ca-a81a39f732d3" providerId="ADAL" clId="{85DE4757-C56A-47F8-B355-53C392C29789}" dt="2025-05-26T13:49:04.845" v="2673" actId="14100"/>
          <ac:spMkLst>
            <pc:docMk/>
            <pc:sldMk cId="3357443663" sldId="320"/>
            <ac:spMk id="39" creationId="{0434BDBA-D33B-A014-C346-A4D3A17C0A8B}"/>
          </ac:spMkLst>
        </pc:spChg>
        <pc:spChg chg="add mod">
          <ac:chgData name="Chloe Harries" userId="237f5bf6-cd84-4e72-97ca-a81a39f732d3" providerId="ADAL" clId="{85DE4757-C56A-47F8-B355-53C392C29789}" dt="2025-05-26T13:51:05.633" v="2682" actId="1076"/>
          <ac:spMkLst>
            <pc:docMk/>
            <pc:sldMk cId="3357443663" sldId="320"/>
            <ac:spMk id="41" creationId="{ED8F671A-C2E3-171D-3AD7-7F1A0DEA6CAE}"/>
          </ac:spMkLst>
        </pc:spChg>
        <pc:spChg chg="add mod">
          <ac:chgData name="Chloe Harries" userId="237f5bf6-cd84-4e72-97ca-a81a39f732d3" providerId="ADAL" clId="{85DE4757-C56A-47F8-B355-53C392C29789}" dt="2025-05-26T19:26:15.645" v="3245" actId="1076"/>
          <ac:spMkLst>
            <pc:docMk/>
            <pc:sldMk cId="3357443663" sldId="320"/>
            <ac:spMk id="44" creationId="{FB02EA5B-E39E-A770-29DC-3C570F3ADEEF}"/>
          </ac:spMkLst>
        </pc:spChg>
        <pc:grpChg chg="add mod">
          <ac:chgData name="Chloe Harries" userId="237f5bf6-cd84-4e72-97ca-a81a39f732d3" providerId="ADAL" clId="{85DE4757-C56A-47F8-B355-53C392C29789}" dt="2025-05-26T13:36:13.370" v="2603" actId="164"/>
          <ac:grpSpMkLst>
            <pc:docMk/>
            <pc:sldMk cId="3357443663" sldId="320"/>
            <ac:grpSpMk id="27" creationId="{9325B570-8F0E-4E78-D5B3-2C048031838A}"/>
          </ac:grpSpMkLst>
        </pc:grpChg>
        <pc:picChg chg="add mod">
          <ac:chgData name="Chloe Harries" userId="237f5bf6-cd84-4e72-97ca-a81a39f732d3" providerId="ADAL" clId="{85DE4757-C56A-47F8-B355-53C392C29789}" dt="2025-05-26T13:42:00.846" v="2639" actId="1076"/>
          <ac:picMkLst>
            <pc:docMk/>
            <pc:sldMk cId="3357443663" sldId="320"/>
            <ac:picMk id="3" creationId="{C7C01BD3-C6F0-21D3-DAFE-D08D60BCDBD0}"/>
          </ac:picMkLst>
        </pc:picChg>
        <pc:picChg chg="add mod">
          <ac:chgData name="Chloe Harries" userId="237f5bf6-cd84-4e72-97ca-a81a39f732d3" providerId="ADAL" clId="{85DE4757-C56A-47F8-B355-53C392C29789}" dt="2025-05-26T13:52:49.241" v="2687" actId="1076"/>
          <ac:picMkLst>
            <pc:docMk/>
            <pc:sldMk cId="3357443663" sldId="320"/>
            <ac:picMk id="33" creationId="{B86F73DA-6F5B-187C-AEA2-4345F0FF43E9}"/>
          </ac:picMkLst>
        </pc:picChg>
        <pc:picChg chg="add mod">
          <ac:chgData name="Chloe Harries" userId="237f5bf6-cd84-4e72-97ca-a81a39f732d3" providerId="ADAL" clId="{85DE4757-C56A-47F8-B355-53C392C29789}" dt="2025-05-26T13:53:30.558" v="2693" actId="1076"/>
          <ac:picMkLst>
            <pc:docMk/>
            <pc:sldMk cId="3357443663" sldId="320"/>
            <ac:picMk id="42" creationId="{63C6F7FE-42D2-6942-F3CB-0CDC337FEE0D}"/>
          </ac:picMkLst>
        </pc:picChg>
        <pc:picChg chg="add mod">
          <ac:chgData name="Chloe Harries" userId="237f5bf6-cd84-4e72-97ca-a81a39f732d3" providerId="ADAL" clId="{85DE4757-C56A-47F8-B355-53C392C29789}" dt="2025-05-26T13:53:44.358" v="2695" actId="1076"/>
          <ac:picMkLst>
            <pc:docMk/>
            <pc:sldMk cId="3357443663" sldId="320"/>
            <ac:picMk id="43" creationId="{969F339E-5BA4-BC13-A3CA-C71760E77D3C}"/>
          </ac:picMkLst>
        </pc:picChg>
        <pc:cxnChg chg="add mod">
          <ac:chgData name="Chloe Harries" userId="237f5bf6-cd84-4e72-97ca-a81a39f732d3" providerId="ADAL" clId="{85DE4757-C56A-47F8-B355-53C392C29789}" dt="2025-05-26T13:27:49.032" v="2555" actId="14100"/>
          <ac:cxnSpMkLst>
            <pc:docMk/>
            <pc:sldMk cId="3357443663" sldId="320"/>
            <ac:cxnSpMk id="10" creationId="{65B6D1E2-C802-2124-3BFF-A4A175D4A830}"/>
          </ac:cxnSpMkLst>
        </pc:cxnChg>
        <pc:cxnChg chg="add mod">
          <ac:chgData name="Chloe Harries" userId="237f5bf6-cd84-4e72-97ca-a81a39f732d3" providerId="ADAL" clId="{85DE4757-C56A-47F8-B355-53C392C29789}" dt="2025-05-26T13:36:13.370" v="2603" actId="164"/>
          <ac:cxnSpMkLst>
            <pc:docMk/>
            <pc:sldMk cId="3357443663" sldId="320"/>
            <ac:cxnSpMk id="24" creationId="{74179C7C-0471-1FEB-55F2-34EC208F5430}"/>
          </ac:cxnSpMkLst>
        </pc:cxnChg>
      </pc:sldChg>
      <pc:sldChg chg="addSp delSp modSp new mod ord">
        <pc:chgData name="Chloe Harries" userId="237f5bf6-cd84-4e72-97ca-a81a39f732d3" providerId="ADAL" clId="{85DE4757-C56A-47F8-B355-53C392C29789}" dt="2025-05-27T11:04:57.354" v="3906" actId="208"/>
        <pc:sldMkLst>
          <pc:docMk/>
          <pc:sldMk cId="830730889" sldId="321"/>
        </pc:sldMkLst>
        <pc:spChg chg="add mod">
          <ac:chgData name="Chloe Harries" userId="237f5bf6-cd84-4e72-97ca-a81a39f732d3" providerId="ADAL" clId="{85DE4757-C56A-47F8-B355-53C392C29789}" dt="2025-05-26T19:31:10.382" v="3288" actId="113"/>
          <ac:spMkLst>
            <pc:docMk/>
            <pc:sldMk cId="830730889" sldId="321"/>
            <ac:spMk id="8" creationId="{7EB9DFCE-BBE7-DAE6-186C-680B5440DB43}"/>
          </ac:spMkLst>
        </pc:spChg>
        <pc:spChg chg="add mod">
          <ac:chgData name="Chloe Harries" userId="237f5bf6-cd84-4e72-97ca-a81a39f732d3" providerId="ADAL" clId="{85DE4757-C56A-47F8-B355-53C392C29789}" dt="2025-05-26T19:35:25.171" v="3349" actId="20577"/>
          <ac:spMkLst>
            <pc:docMk/>
            <pc:sldMk cId="830730889" sldId="321"/>
            <ac:spMk id="10" creationId="{CC245991-065B-3742-6416-3D464BDC7D2D}"/>
          </ac:spMkLst>
        </pc:spChg>
        <pc:spChg chg="add mod ord">
          <ac:chgData name="Chloe Harries" userId="237f5bf6-cd84-4e72-97ca-a81a39f732d3" providerId="ADAL" clId="{85DE4757-C56A-47F8-B355-53C392C29789}" dt="2025-05-26T19:32:35.636" v="3300" actId="171"/>
          <ac:spMkLst>
            <pc:docMk/>
            <pc:sldMk cId="830730889" sldId="321"/>
            <ac:spMk id="11" creationId="{962AC1D0-5D8D-B05C-0CCB-B1CA487C2094}"/>
          </ac:spMkLst>
        </pc:spChg>
        <pc:graphicFrameChg chg="add mod">
          <ac:chgData name="Chloe Harries" userId="237f5bf6-cd84-4e72-97ca-a81a39f732d3" providerId="ADAL" clId="{85DE4757-C56A-47F8-B355-53C392C29789}" dt="2025-05-26T20:35:00.722" v="3877" actId="207"/>
          <ac:graphicFrameMkLst>
            <pc:docMk/>
            <pc:sldMk cId="830730889" sldId="321"/>
            <ac:graphicFrameMk id="6" creationId="{B8D5E016-98C1-BF79-73F3-99D37EF60E1F}"/>
          </ac:graphicFrameMkLst>
        </pc:graphicFrameChg>
        <pc:picChg chg="add mod">
          <ac:chgData name="Chloe Harries" userId="237f5bf6-cd84-4e72-97ca-a81a39f732d3" providerId="ADAL" clId="{85DE4757-C56A-47F8-B355-53C392C29789}" dt="2025-05-27T11:04:57.354" v="3906" actId="208"/>
          <ac:picMkLst>
            <pc:docMk/>
            <pc:sldMk cId="830730889" sldId="321"/>
            <ac:picMk id="3" creationId="{57351A9D-7986-BA83-D4E8-3544C2481619}"/>
          </ac:picMkLst>
        </pc:picChg>
      </pc:sldChg>
      <pc:sldChg chg="addSp delSp modSp new mod modAnim">
        <pc:chgData name="Chloe Harries" userId="237f5bf6-cd84-4e72-97ca-a81a39f732d3" providerId="ADAL" clId="{85DE4757-C56A-47F8-B355-53C392C29789}" dt="2025-05-27T15:26:32.166" v="4648"/>
        <pc:sldMkLst>
          <pc:docMk/>
          <pc:sldMk cId="2297531642" sldId="322"/>
        </pc:sldMkLst>
        <pc:spChg chg="add mod">
          <ac:chgData name="Chloe Harries" userId="237f5bf6-cd84-4e72-97ca-a81a39f732d3" providerId="ADAL" clId="{85DE4757-C56A-47F8-B355-53C392C29789}" dt="2025-05-27T11:16:04.371" v="3996" actId="1076"/>
          <ac:spMkLst>
            <pc:docMk/>
            <pc:sldMk cId="2297531642" sldId="322"/>
            <ac:spMk id="2" creationId="{5A07FDDE-6D8D-F106-B8A4-F3B1EB622EC1}"/>
          </ac:spMkLst>
        </pc:spChg>
        <pc:spChg chg="add mod">
          <ac:chgData name="Chloe Harries" userId="237f5bf6-cd84-4e72-97ca-a81a39f732d3" providerId="ADAL" clId="{85DE4757-C56A-47F8-B355-53C392C29789}" dt="2025-05-27T11:27:10.245" v="4189" actId="20577"/>
          <ac:spMkLst>
            <pc:docMk/>
            <pc:sldMk cId="2297531642" sldId="322"/>
            <ac:spMk id="4" creationId="{C5B0735D-D279-A93D-B29B-7406C1D2C416}"/>
          </ac:spMkLst>
        </pc:spChg>
        <pc:spChg chg="add del mod">
          <ac:chgData name="Chloe Harries" userId="237f5bf6-cd84-4e72-97ca-a81a39f732d3" providerId="ADAL" clId="{85DE4757-C56A-47F8-B355-53C392C29789}" dt="2025-05-27T11:21:06.061" v="4120" actId="478"/>
          <ac:spMkLst>
            <pc:docMk/>
            <pc:sldMk cId="2297531642" sldId="322"/>
            <ac:spMk id="7" creationId="{3D4D6E63-8632-F646-56CE-E04F2D510AF2}"/>
          </ac:spMkLst>
        </pc:spChg>
        <pc:graphicFrameChg chg="add mod modGraphic">
          <ac:chgData name="Chloe Harries" userId="237f5bf6-cd84-4e72-97ca-a81a39f732d3" providerId="ADAL" clId="{85DE4757-C56A-47F8-B355-53C392C29789}" dt="2025-05-27T11:27:28.516" v="4190" actId="403"/>
          <ac:graphicFrameMkLst>
            <pc:docMk/>
            <pc:sldMk cId="2297531642" sldId="322"/>
            <ac:graphicFrameMk id="5" creationId="{225A0309-1867-0902-1F5B-476881E069B0}"/>
          </ac:graphicFrameMkLst>
        </pc:graphicFrameChg>
      </pc:sldChg>
      <pc:sldChg chg="addSp delSp modSp new mod delAnim modAnim">
        <pc:chgData name="Chloe Harries" userId="237f5bf6-cd84-4e72-97ca-a81a39f732d3" providerId="ADAL" clId="{85DE4757-C56A-47F8-B355-53C392C29789}" dt="2025-05-27T16:26:25.929" v="4999"/>
        <pc:sldMkLst>
          <pc:docMk/>
          <pc:sldMk cId="3566569" sldId="323"/>
        </pc:sldMkLst>
        <pc:spChg chg="add del mod ord">
          <ac:chgData name="Chloe Harries" userId="237f5bf6-cd84-4e72-97ca-a81a39f732d3" providerId="ADAL" clId="{85DE4757-C56A-47F8-B355-53C392C29789}" dt="2025-05-27T15:42:24.356" v="4656" actId="478"/>
          <ac:spMkLst>
            <pc:docMk/>
            <pc:sldMk cId="3566569" sldId="323"/>
            <ac:spMk id="3" creationId="{ACFD50B7-901D-14E9-9143-75CA2594A808}"/>
          </ac:spMkLst>
        </pc:spChg>
        <pc:spChg chg="add mod">
          <ac:chgData name="Chloe Harries" userId="237f5bf6-cd84-4e72-97ca-a81a39f732d3" providerId="ADAL" clId="{85DE4757-C56A-47F8-B355-53C392C29789}" dt="2025-05-26T20:18:04.988" v="3785" actId="1076"/>
          <ac:spMkLst>
            <pc:docMk/>
            <pc:sldMk cId="3566569" sldId="323"/>
            <ac:spMk id="5" creationId="{9935D87D-B2B0-810C-A0BF-C4D1BA927822}"/>
          </ac:spMkLst>
        </pc:spChg>
        <pc:spChg chg="add del mod">
          <ac:chgData name="Chloe Harries" userId="237f5bf6-cd84-4e72-97ca-a81a39f732d3" providerId="ADAL" clId="{85DE4757-C56A-47F8-B355-53C392C29789}" dt="2025-05-27T15:41:55.157" v="4652" actId="478"/>
          <ac:spMkLst>
            <pc:docMk/>
            <pc:sldMk cId="3566569" sldId="323"/>
            <ac:spMk id="6" creationId="{A9D5AAE8-ED75-ED6D-C739-54C7149448F3}"/>
          </ac:spMkLst>
        </pc:spChg>
        <pc:spChg chg="add mod">
          <ac:chgData name="Chloe Harries" userId="237f5bf6-cd84-4e72-97ca-a81a39f732d3" providerId="ADAL" clId="{85DE4757-C56A-47F8-B355-53C392C29789}" dt="2025-05-27T15:56:39.712" v="4719" actId="1076"/>
          <ac:spMkLst>
            <pc:docMk/>
            <pc:sldMk cId="3566569" sldId="323"/>
            <ac:spMk id="7" creationId="{5CF4A7AE-88B2-7764-5BCD-5FA13DB83607}"/>
          </ac:spMkLst>
        </pc:spChg>
        <pc:spChg chg="add del mod">
          <ac:chgData name="Chloe Harries" userId="237f5bf6-cd84-4e72-97ca-a81a39f732d3" providerId="ADAL" clId="{85DE4757-C56A-47F8-B355-53C392C29789}" dt="2025-05-27T15:42:03.119" v="4654" actId="478"/>
          <ac:spMkLst>
            <pc:docMk/>
            <pc:sldMk cId="3566569" sldId="323"/>
            <ac:spMk id="9" creationId="{5FD25D50-1A54-8784-98D1-D8BE698FA3D0}"/>
          </ac:spMkLst>
        </pc:spChg>
        <pc:spChg chg="add del mod">
          <ac:chgData name="Chloe Harries" userId="237f5bf6-cd84-4e72-97ca-a81a39f732d3" providerId="ADAL" clId="{85DE4757-C56A-47F8-B355-53C392C29789}" dt="2025-05-27T15:42:03.119" v="4654" actId="478"/>
          <ac:spMkLst>
            <pc:docMk/>
            <pc:sldMk cId="3566569" sldId="323"/>
            <ac:spMk id="10" creationId="{8C26A1A8-CC32-3648-5788-0FED723989DA}"/>
          </ac:spMkLst>
        </pc:spChg>
        <pc:spChg chg="add mod">
          <ac:chgData name="Chloe Harries" userId="237f5bf6-cd84-4e72-97ca-a81a39f732d3" providerId="ADAL" clId="{85DE4757-C56A-47F8-B355-53C392C29789}" dt="2025-05-27T15:56:43.430" v="4720" actId="1076"/>
          <ac:spMkLst>
            <pc:docMk/>
            <pc:sldMk cId="3566569" sldId="323"/>
            <ac:spMk id="11" creationId="{C570AFA3-6A75-D855-9345-5A54CB445470}"/>
          </ac:spMkLst>
        </pc:spChg>
        <pc:spChg chg="add mod">
          <ac:chgData name="Chloe Harries" userId="237f5bf6-cd84-4e72-97ca-a81a39f732d3" providerId="ADAL" clId="{85DE4757-C56A-47F8-B355-53C392C29789}" dt="2025-05-27T15:17:43.694" v="4603" actId="1076"/>
          <ac:spMkLst>
            <pc:docMk/>
            <pc:sldMk cId="3566569" sldId="323"/>
            <ac:spMk id="13" creationId="{77640018-89ED-3E14-D22D-C8A5E97C827C}"/>
          </ac:spMkLst>
        </pc:spChg>
        <pc:spChg chg="add del mod">
          <ac:chgData name="Chloe Harries" userId="237f5bf6-cd84-4e72-97ca-a81a39f732d3" providerId="ADAL" clId="{85DE4757-C56A-47F8-B355-53C392C29789}" dt="2025-05-27T15:07:02.702" v="4373" actId="478"/>
          <ac:spMkLst>
            <pc:docMk/>
            <pc:sldMk cId="3566569" sldId="323"/>
            <ac:spMk id="14" creationId="{DF6D28BE-97DE-2566-953E-2CDE2E6717FC}"/>
          </ac:spMkLst>
        </pc:spChg>
        <pc:spChg chg="add del mod">
          <ac:chgData name="Chloe Harries" userId="237f5bf6-cd84-4e72-97ca-a81a39f732d3" providerId="ADAL" clId="{85DE4757-C56A-47F8-B355-53C392C29789}" dt="2025-05-27T15:07:04.653" v="4374" actId="478"/>
          <ac:spMkLst>
            <pc:docMk/>
            <pc:sldMk cId="3566569" sldId="323"/>
            <ac:spMk id="15" creationId="{90AEBCFD-B376-6BCD-9544-91C485BBF754}"/>
          </ac:spMkLst>
        </pc:spChg>
        <pc:spChg chg="add del mod">
          <ac:chgData name="Chloe Harries" userId="237f5bf6-cd84-4e72-97ca-a81a39f732d3" providerId="ADAL" clId="{85DE4757-C56A-47F8-B355-53C392C29789}" dt="2025-05-27T15:42:03.119" v="4654" actId="478"/>
          <ac:spMkLst>
            <pc:docMk/>
            <pc:sldMk cId="3566569" sldId="323"/>
            <ac:spMk id="16" creationId="{B2311BFE-FF19-3083-9FB4-E6DB919AAE03}"/>
          </ac:spMkLst>
        </pc:spChg>
        <pc:spChg chg="add del mod">
          <ac:chgData name="Chloe Harries" userId="237f5bf6-cd84-4e72-97ca-a81a39f732d3" providerId="ADAL" clId="{85DE4757-C56A-47F8-B355-53C392C29789}" dt="2025-05-27T15:42:03.119" v="4654" actId="478"/>
          <ac:spMkLst>
            <pc:docMk/>
            <pc:sldMk cId="3566569" sldId="323"/>
            <ac:spMk id="17" creationId="{277D3D8B-360E-9935-D34F-F1BE9D78351F}"/>
          </ac:spMkLst>
        </pc:spChg>
        <pc:spChg chg="add del mod">
          <ac:chgData name="Chloe Harries" userId="237f5bf6-cd84-4e72-97ca-a81a39f732d3" providerId="ADAL" clId="{85DE4757-C56A-47F8-B355-53C392C29789}" dt="2025-05-27T15:42:03.119" v="4654" actId="478"/>
          <ac:spMkLst>
            <pc:docMk/>
            <pc:sldMk cId="3566569" sldId="323"/>
            <ac:spMk id="18" creationId="{1A09E268-C526-9BB6-88F3-89CD873A86A0}"/>
          </ac:spMkLst>
        </pc:spChg>
        <pc:spChg chg="add del mod">
          <ac:chgData name="Chloe Harries" userId="237f5bf6-cd84-4e72-97ca-a81a39f732d3" providerId="ADAL" clId="{85DE4757-C56A-47F8-B355-53C392C29789}" dt="2025-05-27T15:07:06.406" v="4375" actId="478"/>
          <ac:spMkLst>
            <pc:docMk/>
            <pc:sldMk cId="3566569" sldId="323"/>
            <ac:spMk id="19" creationId="{FAE96145-2F67-1561-8F9D-DE6FE73FFC8B}"/>
          </ac:spMkLst>
        </pc:spChg>
        <pc:spChg chg="add del mod">
          <ac:chgData name="Chloe Harries" userId="237f5bf6-cd84-4e72-97ca-a81a39f732d3" providerId="ADAL" clId="{85DE4757-C56A-47F8-B355-53C392C29789}" dt="2025-05-27T15:42:03.119" v="4654" actId="478"/>
          <ac:spMkLst>
            <pc:docMk/>
            <pc:sldMk cId="3566569" sldId="323"/>
            <ac:spMk id="20" creationId="{AF8499F3-A4CE-E032-6142-32DD6DBD1158}"/>
          </ac:spMkLst>
        </pc:spChg>
        <pc:spChg chg="add mod">
          <ac:chgData name="Chloe Harries" userId="237f5bf6-cd84-4e72-97ca-a81a39f732d3" providerId="ADAL" clId="{85DE4757-C56A-47F8-B355-53C392C29789}" dt="2025-05-27T15:17:39.658" v="4602" actId="1076"/>
          <ac:spMkLst>
            <pc:docMk/>
            <pc:sldMk cId="3566569" sldId="323"/>
            <ac:spMk id="21" creationId="{0B250C58-8B16-F5D4-7F90-594087D61FD5}"/>
          </ac:spMkLst>
        </pc:spChg>
        <pc:spChg chg="add del mod">
          <ac:chgData name="Chloe Harries" userId="237f5bf6-cd84-4e72-97ca-a81a39f732d3" providerId="ADAL" clId="{85DE4757-C56A-47F8-B355-53C392C29789}" dt="2025-05-27T15:42:03.119" v="4654" actId="478"/>
          <ac:spMkLst>
            <pc:docMk/>
            <pc:sldMk cId="3566569" sldId="323"/>
            <ac:spMk id="23" creationId="{F93B58DE-9C1E-0E3C-63CA-C1DE617B62DF}"/>
          </ac:spMkLst>
        </pc:spChg>
        <pc:spChg chg="add mod">
          <ac:chgData name="Chloe Harries" userId="237f5bf6-cd84-4e72-97ca-a81a39f732d3" providerId="ADAL" clId="{85DE4757-C56A-47F8-B355-53C392C29789}" dt="2025-05-27T15:17:47.389" v="4604" actId="1076"/>
          <ac:spMkLst>
            <pc:docMk/>
            <pc:sldMk cId="3566569" sldId="323"/>
            <ac:spMk id="24" creationId="{928BAC72-FE5D-6AE5-E678-CA259A7285E6}"/>
          </ac:spMkLst>
        </pc:spChg>
        <pc:spChg chg="add del mod">
          <ac:chgData name="Chloe Harries" userId="237f5bf6-cd84-4e72-97ca-a81a39f732d3" providerId="ADAL" clId="{85DE4757-C56A-47F8-B355-53C392C29789}" dt="2025-05-27T15:42:03.119" v="4654" actId="478"/>
          <ac:spMkLst>
            <pc:docMk/>
            <pc:sldMk cId="3566569" sldId="323"/>
            <ac:spMk id="25" creationId="{5C7C2D27-53F0-89E2-AB3C-719283ABB1A2}"/>
          </ac:spMkLst>
        </pc:spChg>
        <pc:spChg chg="add mod">
          <ac:chgData name="Chloe Harries" userId="237f5bf6-cd84-4e72-97ca-a81a39f732d3" providerId="ADAL" clId="{85DE4757-C56A-47F8-B355-53C392C29789}" dt="2025-05-27T15:19:22.898" v="4620" actId="14100"/>
          <ac:spMkLst>
            <pc:docMk/>
            <pc:sldMk cId="3566569" sldId="323"/>
            <ac:spMk id="27" creationId="{E5ACCD14-6C1F-4FD7-76D2-334B23F66A68}"/>
          </ac:spMkLst>
        </pc:spChg>
        <pc:spChg chg="add del mod">
          <ac:chgData name="Chloe Harries" userId="237f5bf6-cd84-4e72-97ca-a81a39f732d3" providerId="ADAL" clId="{85DE4757-C56A-47F8-B355-53C392C29789}" dt="2025-05-27T15:42:03.119" v="4654" actId="478"/>
          <ac:spMkLst>
            <pc:docMk/>
            <pc:sldMk cId="3566569" sldId="323"/>
            <ac:spMk id="28" creationId="{53611056-C205-91CC-FE75-A60AF8D2F949}"/>
          </ac:spMkLst>
        </pc:spChg>
        <pc:spChg chg="add mod">
          <ac:chgData name="Chloe Harries" userId="237f5bf6-cd84-4e72-97ca-a81a39f732d3" providerId="ADAL" clId="{85DE4757-C56A-47F8-B355-53C392C29789}" dt="2025-05-27T15:19:46.687" v="4625" actId="1076"/>
          <ac:spMkLst>
            <pc:docMk/>
            <pc:sldMk cId="3566569" sldId="323"/>
            <ac:spMk id="29" creationId="{9EDE3237-B670-E2E6-6247-D9D0FE1D8679}"/>
          </ac:spMkLst>
        </pc:spChg>
        <pc:spChg chg="add del mod">
          <ac:chgData name="Chloe Harries" userId="237f5bf6-cd84-4e72-97ca-a81a39f732d3" providerId="ADAL" clId="{85DE4757-C56A-47F8-B355-53C392C29789}" dt="2025-05-27T15:42:03.119" v="4654" actId="478"/>
          <ac:spMkLst>
            <pc:docMk/>
            <pc:sldMk cId="3566569" sldId="323"/>
            <ac:spMk id="30" creationId="{C15DA6EB-9587-B232-702B-90CDDBEF6541}"/>
          </ac:spMkLst>
        </pc:spChg>
        <pc:spChg chg="add mod">
          <ac:chgData name="Chloe Harries" userId="237f5bf6-cd84-4e72-97ca-a81a39f732d3" providerId="ADAL" clId="{85DE4757-C56A-47F8-B355-53C392C29789}" dt="2025-05-27T16:22:55.194" v="4993" actId="1076"/>
          <ac:spMkLst>
            <pc:docMk/>
            <pc:sldMk cId="3566569" sldId="323"/>
            <ac:spMk id="31" creationId="{AF59CBEE-86EB-CE55-6DA0-CDA7573DE9A1}"/>
          </ac:spMkLst>
        </pc:spChg>
        <pc:spChg chg="add mod">
          <ac:chgData name="Chloe Harries" userId="237f5bf6-cd84-4e72-97ca-a81a39f732d3" providerId="ADAL" clId="{85DE4757-C56A-47F8-B355-53C392C29789}" dt="2025-05-27T16:23:02.225" v="4994" actId="1076"/>
          <ac:spMkLst>
            <pc:docMk/>
            <pc:sldMk cId="3566569" sldId="323"/>
            <ac:spMk id="32" creationId="{994AFBB5-CC8B-FC89-2639-8424DDD561C3}"/>
          </ac:spMkLst>
        </pc:spChg>
        <pc:spChg chg="add mod">
          <ac:chgData name="Chloe Harries" userId="237f5bf6-cd84-4e72-97ca-a81a39f732d3" providerId="ADAL" clId="{85DE4757-C56A-47F8-B355-53C392C29789}" dt="2025-05-27T16:22:48.926" v="4992" actId="14100"/>
          <ac:spMkLst>
            <pc:docMk/>
            <pc:sldMk cId="3566569" sldId="323"/>
            <ac:spMk id="35" creationId="{7D287275-A8D3-41B9-9B61-1D0E36546DED}"/>
          </ac:spMkLst>
        </pc:spChg>
        <pc:graphicFrameChg chg="add del mod modGraphic">
          <ac:chgData name="Chloe Harries" userId="237f5bf6-cd84-4e72-97ca-a81a39f732d3" providerId="ADAL" clId="{85DE4757-C56A-47F8-B355-53C392C29789}" dt="2025-05-27T11:56:13.943" v="4224" actId="478"/>
          <ac:graphicFrameMkLst>
            <pc:docMk/>
            <pc:sldMk cId="3566569" sldId="323"/>
            <ac:graphicFrameMk id="2" creationId="{B880CD2C-3482-8C6C-D434-7485A08F4BDE}"/>
          </ac:graphicFrameMkLst>
        </pc:graphicFrameChg>
        <pc:graphicFrameChg chg="add del mod modGraphic">
          <ac:chgData name="Chloe Harries" userId="237f5bf6-cd84-4e72-97ca-a81a39f732d3" providerId="ADAL" clId="{85DE4757-C56A-47F8-B355-53C392C29789}" dt="2025-05-27T15:06:03.295" v="4360" actId="478"/>
          <ac:graphicFrameMkLst>
            <pc:docMk/>
            <pc:sldMk cId="3566569" sldId="323"/>
            <ac:graphicFrameMk id="8" creationId="{AC2275A4-AFA4-88B5-A65D-F9741D4670FF}"/>
          </ac:graphicFrameMkLst>
        </pc:graphicFrameChg>
        <pc:graphicFrameChg chg="add mod">
          <ac:chgData name="Chloe Harries" userId="237f5bf6-cd84-4e72-97ca-a81a39f732d3" providerId="ADAL" clId="{85DE4757-C56A-47F8-B355-53C392C29789}" dt="2025-05-27T15:56:48.186" v="4721" actId="1076"/>
          <ac:graphicFrameMkLst>
            <pc:docMk/>
            <pc:sldMk cId="3566569" sldId="323"/>
            <ac:graphicFrameMk id="12" creationId="{F7BE2939-8FF8-B796-66D0-64869730AEF5}"/>
          </ac:graphicFrameMkLst>
        </pc:graphicFrameChg>
        <pc:graphicFrameChg chg="add del mod ord modGraphic">
          <ac:chgData name="Chloe Harries" userId="237f5bf6-cd84-4e72-97ca-a81a39f732d3" providerId="ADAL" clId="{85DE4757-C56A-47F8-B355-53C392C29789}" dt="2025-05-27T15:41:59.096" v="4653" actId="478"/>
          <ac:graphicFrameMkLst>
            <pc:docMk/>
            <pc:sldMk cId="3566569" sldId="323"/>
            <ac:graphicFrameMk id="22" creationId="{6F4ED433-53A4-ADB3-F789-34752988FE38}"/>
          </ac:graphicFrameMkLst>
        </pc:graphicFrameChg>
        <pc:graphicFrameChg chg="add del mod modGraphic">
          <ac:chgData name="Chloe Harries" userId="237f5bf6-cd84-4e72-97ca-a81a39f732d3" providerId="ADAL" clId="{85DE4757-C56A-47F8-B355-53C392C29789}" dt="2025-05-27T15:42:11.885" v="4655" actId="478"/>
          <ac:graphicFrameMkLst>
            <pc:docMk/>
            <pc:sldMk cId="3566569" sldId="323"/>
            <ac:graphicFrameMk id="26" creationId="{03735439-A91D-B7E0-280F-7E84A21053B5}"/>
          </ac:graphicFrameMkLst>
        </pc:graphicFrameChg>
        <pc:picChg chg="add mod">
          <ac:chgData name="Chloe Harries" userId="237f5bf6-cd84-4e72-97ca-a81a39f732d3" providerId="ADAL" clId="{85DE4757-C56A-47F8-B355-53C392C29789}" dt="2025-05-27T15:57:17.364" v="4724" actId="1076"/>
          <ac:picMkLst>
            <pc:docMk/>
            <pc:sldMk cId="3566569" sldId="323"/>
            <ac:picMk id="34" creationId="{4F8FBAD8-38B6-E1DC-12E2-EA1069B58E22}"/>
          </ac:picMkLst>
        </pc:picChg>
      </pc:sldChg>
      <pc:sldChg chg="addSp modSp new del mod modAnim">
        <pc:chgData name="Chloe Harries" userId="237f5bf6-cd84-4e72-97ca-a81a39f732d3" providerId="ADAL" clId="{85DE4757-C56A-47F8-B355-53C392C29789}" dt="2025-05-27T21:58:04.980" v="5874" actId="47"/>
        <pc:sldMkLst>
          <pc:docMk/>
          <pc:sldMk cId="2296313495" sldId="324"/>
        </pc:sldMkLst>
        <pc:spChg chg="add mod">
          <ac:chgData name="Chloe Harries" userId="237f5bf6-cd84-4e72-97ca-a81a39f732d3" providerId="ADAL" clId="{85DE4757-C56A-47F8-B355-53C392C29789}" dt="2025-05-27T15:41:50.126" v="4651" actId="1076"/>
          <ac:spMkLst>
            <pc:docMk/>
            <pc:sldMk cId="2296313495" sldId="324"/>
            <ac:spMk id="5" creationId="{2E4956B7-3BC3-3BE9-0E1C-34B9E5C77867}"/>
          </ac:spMkLst>
        </pc:spChg>
        <pc:spChg chg="add mod">
          <ac:chgData name="Chloe Harries" userId="237f5bf6-cd84-4e72-97ca-a81a39f732d3" providerId="ADAL" clId="{85DE4757-C56A-47F8-B355-53C392C29789}" dt="2025-05-27T15:41:50.126" v="4651" actId="1076"/>
          <ac:spMkLst>
            <pc:docMk/>
            <pc:sldMk cId="2296313495" sldId="324"/>
            <ac:spMk id="6" creationId="{5CE26CA0-031F-FBE1-0EDC-44124B63EC1D}"/>
          </ac:spMkLst>
        </pc:spChg>
        <pc:spChg chg="add mod">
          <ac:chgData name="Chloe Harries" userId="237f5bf6-cd84-4e72-97ca-a81a39f732d3" providerId="ADAL" clId="{85DE4757-C56A-47F8-B355-53C392C29789}" dt="2025-05-27T15:41:50.126" v="4651" actId="1076"/>
          <ac:spMkLst>
            <pc:docMk/>
            <pc:sldMk cId="2296313495" sldId="324"/>
            <ac:spMk id="7" creationId="{3E5BA6D8-3D12-09EA-763C-4690602293AA}"/>
          </ac:spMkLst>
        </pc:spChg>
        <pc:spChg chg="add mod">
          <ac:chgData name="Chloe Harries" userId="237f5bf6-cd84-4e72-97ca-a81a39f732d3" providerId="ADAL" clId="{85DE4757-C56A-47F8-B355-53C392C29789}" dt="2025-05-27T15:41:50.126" v="4651" actId="1076"/>
          <ac:spMkLst>
            <pc:docMk/>
            <pc:sldMk cId="2296313495" sldId="324"/>
            <ac:spMk id="9" creationId="{849AE695-325D-D60E-4EC3-C7B3AF00F873}"/>
          </ac:spMkLst>
        </pc:spChg>
        <pc:spChg chg="add mod">
          <ac:chgData name="Chloe Harries" userId="237f5bf6-cd84-4e72-97ca-a81a39f732d3" providerId="ADAL" clId="{85DE4757-C56A-47F8-B355-53C392C29789}" dt="2025-05-27T15:41:50.126" v="4651" actId="1076"/>
          <ac:spMkLst>
            <pc:docMk/>
            <pc:sldMk cId="2296313495" sldId="324"/>
            <ac:spMk id="14" creationId="{4D3D8B20-6D3E-FEBA-1FBD-9A20B6720E2E}"/>
          </ac:spMkLst>
        </pc:spChg>
        <pc:spChg chg="add mod">
          <ac:chgData name="Chloe Harries" userId="237f5bf6-cd84-4e72-97ca-a81a39f732d3" providerId="ADAL" clId="{85DE4757-C56A-47F8-B355-53C392C29789}" dt="2025-05-27T15:41:50.126" v="4651" actId="1076"/>
          <ac:spMkLst>
            <pc:docMk/>
            <pc:sldMk cId="2296313495" sldId="324"/>
            <ac:spMk id="16" creationId="{C05DEDB0-C950-849A-6254-500927998CA6}"/>
          </ac:spMkLst>
        </pc:spChg>
        <pc:spChg chg="add mod">
          <ac:chgData name="Chloe Harries" userId="237f5bf6-cd84-4e72-97ca-a81a39f732d3" providerId="ADAL" clId="{85DE4757-C56A-47F8-B355-53C392C29789}" dt="2025-05-27T15:41:50.126" v="4651" actId="1076"/>
          <ac:spMkLst>
            <pc:docMk/>
            <pc:sldMk cId="2296313495" sldId="324"/>
            <ac:spMk id="18" creationId="{78BC5564-1998-E358-8797-F4F1D7CA5337}"/>
          </ac:spMkLst>
        </pc:spChg>
        <pc:spChg chg="add mod">
          <ac:chgData name="Chloe Harries" userId="237f5bf6-cd84-4e72-97ca-a81a39f732d3" providerId="ADAL" clId="{85DE4757-C56A-47F8-B355-53C392C29789}" dt="2025-05-27T15:41:50.126" v="4651" actId="1076"/>
          <ac:spMkLst>
            <pc:docMk/>
            <pc:sldMk cId="2296313495" sldId="324"/>
            <ac:spMk id="19" creationId="{C50D26A5-7696-9E1B-4D91-19103B6EE037}"/>
          </ac:spMkLst>
        </pc:spChg>
        <pc:spChg chg="add mod">
          <ac:chgData name="Chloe Harries" userId="237f5bf6-cd84-4e72-97ca-a81a39f732d3" providerId="ADAL" clId="{85DE4757-C56A-47F8-B355-53C392C29789}" dt="2025-05-27T15:41:50.126" v="4651" actId="1076"/>
          <ac:spMkLst>
            <pc:docMk/>
            <pc:sldMk cId="2296313495" sldId="324"/>
            <ac:spMk id="20" creationId="{5E1E1F45-54A4-17B9-B8A7-DCF44CEC79EF}"/>
          </ac:spMkLst>
        </pc:spChg>
        <pc:spChg chg="add mod">
          <ac:chgData name="Chloe Harries" userId="237f5bf6-cd84-4e72-97ca-a81a39f732d3" providerId="ADAL" clId="{85DE4757-C56A-47F8-B355-53C392C29789}" dt="2025-05-27T15:41:50.126" v="4651" actId="1076"/>
          <ac:spMkLst>
            <pc:docMk/>
            <pc:sldMk cId="2296313495" sldId="324"/>
            <ac:spMk id="21" creationId="{E68C28B9-0B1E-D691-071B-9C74A4F038EC}"/>
          </ac:spMkLst>
        </pc:spChg>
      </pc:sldChg>
      <pc:sldChg chg="addSp delSp modSp new mod modAnim">
        <pc:chgData name="Chloe Harries" userId="237f5bf6-cd84-4e72-97ca-a81a39f732d3" providerId="ADAL" clId="{85DE4757-C56A-47F8-B355-53C392C29789}" dt="2025-05-28T06:07:43.324" v="5893" actId="14100"/>
        <pc:sldMkLst>
          <pc:docMk/>
          <pc:sldMk cId="2603826307" sldId="325"/>
        </pc:sldMkLst>
        <pc:spChg chg="del">
          <ac:chgData name="Chloe Harries" userId="237f5bf6-cd84-4e72-97ca-a81a39f732d3" providerId="ADAL" clId="{85DE4757-C56A-47F8-B355-53C392C29789}" dt="2025-05-27T16:31:00.732" v="5007" actId="478"/>
          <ac:spMkLst>
            <pc:docMk/>
            <pc:sldMk cId="2603826307" sldId="325"/>
            <ac:spMk id="2" creationId="{9D9497D8-9639-31BE-138A-F5CD5223C597}"/>
          </ac:spMkLst>
        </pc:spChg>
        <pc:spChg chg="del">
          <ac:chgData name="Chloe Harries" userId="237f5bf6-cd84-4e72-97ca-a81a39f732d3" providerId="ADAL" clId="{85DE4757-C56A-47F8-B355-53C392C29789}" dt="2025-05-27T16:31:04.388" v="5008" actId="478"/>
          <ac:spMkLst>
            <pc:docMk/>
            <pc:sldMk cId="2603826307" sldId="325"/>
            <ac:spMk id="3" creationId="{0EFA65B6-8223-0F9E-7623-7CBE87FDF598}"/>
          </ac:spMkLst>
        </pc:spChg>
        <pc:spChg chg="add mod">
          <ac:chgData name="Chloe Harries" userId="237f5bf6-cd84-4e72-97ca-a81a39f732d3" providerId="ADAL" clId="{85DE4757-C56A-47F8-B355-53C392C29789}" dt="2025-05-28T06:07:37.970" v="5892" actId="1076"/>
          <ac:spMkLst>
            <pc:docMk/>
            <pc:sldMk cId="2603826307" sldId="325"/>
            <ac:spMk id="4" creationId="{F345A2C6-DCE5-F0A3-B801-3C2CEEC48E71}"/>
          </ac:spMkLst>
        </pc:spChg>
        <pc:spChg chg="add del mod">
          <ac:chgData name="Chloe Harries" userId="237f5bf6-cd84-4e72-97ca-a81a39f732d3" providerId="ADAL" clId="{85DE4757-C56A-47F8-B355-53C392C29789}" dt="2025-05-27T16:36:07.117" v="5023" actId="12084"/>
          <ac:spMkLst>
            <pc:docMk/>
            <pc:sldMk cId="2603826307" sldId="325"/>
            <ac:spMk id="5" creationId="{E7BD60EE-DDCE-8758-F229-E835C7E6E7AF}"/>
          </ac:spMkLst>
        </pc:spChg>
        <pc:spChg chg="add del mod">
          <ac:chgData name="Chloe Harries" userId="237f5bf6-cd84-4e72-97ca-a81a39f732d3" providerId="ADAL" clId="{85DE4757-C56A-47F8-B355-53C392C29789}" dt="2025-05-27T16:37:03.698" v="5035" actId="478"/>
          <ac:spMkLst>
            <pc:docMk/>
            <pc:sldMk cId="2603826307" sldId="325"/>
            <ac:spMk id="7" creationId="{FD5A5CCF-75C8-2D84-059C-1D358D12F3EC}"/>
          </ac:spMkLst>
        </pc:spChg>
        <pc:spChg chg="add mod">
          <ac:chgData name="Chloe Harries" userId="237f5bf6-cd84-4e72-97ca-a81a39f732d3" providerId="ADAL" clId="{85DE4757-C56A-47F8-B355-53C392C29789}" dt="2025-05-27T16:52:56.256" v="5266" actId="1076"/>
          <ac:spMkLst>
            <pc:docMk/>
            <pc:sldMk cId="2603826307" sldId="325"/>
            <ac:spMk id="9" creationId="{0D8E4746-CFC4-4DAD-7D82-87F5D5AF5687}"/>
          </ac:spMkLst>
        </pc:spChg>
        <pc:spChg chg="add del">
          <ac:chgData name="Chloe Harries" userId="237f5bf6-cd84-4e72-97ca-a81a39f732d3" providerId="ADAL" clId="{85DE4757-C56A-47F8-B355-53C392C29789}" dt="2025-05-27T16:59:37.239" v="5273" actId="12084"/>
          <ac:spMkLst>
            <pc:docMk/>
            <pc:sldMk cId="2603826307" sldId="325"/>
            <ac:spMk id="14" creationId="{5E4ACF1E-5AE6-B813-3FF0-F51A8811661E}"/>
          </ac:spMkLst>
        </pc:spChg>
        <pc:spChg chg="add del">
          <ac:chgData name="Chloe Harries" userId="237f5bf6-cd84-4e72-97ca-a81a39f732d3" providerId="ADAL" clId="{85DE4757-C56A-47F8-B355-53C392C29789}" dt="2025-05-27T21:02:15.069" v="5310" actId="12084"/>
          <ac:spMkLst>
            <pc:docMk/>
            <pc:sldMk cId="2603826307" sldId="325"/>
            <ac:spMk id="17" creationId="{A037972F-45A6-1249-90F8-940F31D03B14}"/>
          </ac:spMkLst>
        </pc:spChg>
        <pc:spChg chg="add mod">
          <ac:chgData name="Chloe Harries" userId="237f5bf6-cd84-4e72-97ca-a81a39f732d3" providerId="ADAL" clId="{85DE4757-C56A-47F8-B355-53C392C29789}" dt="2025-05-27T21:15:10.334" v="5381" actId="164"/>
          <ac:spMkLst>
            <pc:docMk/>
            <pc:sldMk cId="2603826307" sldId="325"/>
            <ac:spMk id="19" creationId="{CF60B57E-5303-E2B1-31CC-283F42CF5FB7}"/>
          </ac:spMkLst>
        </pc:spChg>
        <pc:spChg chg="add del">
          <ac:chgData name="Chloe Harries" userId="237f5bf6-cd84-4e72-97ca-a81a39f732d3" providerId="ADAL" clId="{85DE4757-C56A-47F8-B355-53C392C29789}" dt="2025-05-27T21:13:42.233" v="5369" actId="478"/>
          <ac:spMkLst>
            <pc:docMk/>
            <pc:sldMk cId="2603826307" sldId="325"/>
            <ac:spMk id="20" creationId="{651633B4-A7FB-D741-EE3C-3A0C429230E5}"/>
          </ac:spMkLst>
        </pc:spChg>
        <pc:spChg chg="add mod">
          <ac:chgData name="Chloe Harries" userId="237f5bf6-cd84-4e72-97ca-a81a39f732d3" providerId="ADAL" clId="{85DE4757-C56A-47F8-B355-53C392C29789}" dt="2025-05-27T21:18:47.095" v="5404" actId="1076"/>
          <ac:spMkLst>
            <pc:docMk/>
            <pc:sldMk cId="2603826307" sldId="325"/>
            <ac:spMk id="21" creationId="{1462DFB7-9BD2-82FE-D3F9-F5860F89B30D}"/>
          </ac:spMkLst>
        </pc:spChg>
        <pc:spChg chg="mod">
          <ac:chgData name="Chloe Harries" userId="237f5bf6-cd84-4e72-97ca-a81a39f732d3" providerId="ADAL" clId="{85DE4757-C56A-47F8-B355-53C392C29789}" dt="2025-05-27T21:18:51.518" v="5405" actId="1076"/>
          <ac:spMkLst>
            <pc:docMk/>
            <pc:sldMk cId="2603826307" sldId="325"/>
            <ac:spMk id="24" creationId="{0BE6CA40-59A8-E907-D1AD-B2408EE0D176}"/>
          </ac:spMkLst>
        </pc:spChg>
        <pc:spChg chg="mod">
          <ac:chgData name="Chloe Harries" userId="237f5bf6-cd84-4e72-97ca-a81a39f732d3" providerId="ADAL" clId="{85DE4757-C56A-47F8-B355-53C392C29789}" dt="2025-05-27T21:19:42.617" v="5414" actId="1038"/>
          <ac:spMkLst>
            <pc:docMk/>
            <pc:sldMk cId="2603826307" sldId="325"/>
            <ac:spMk id="25" creationId="{CD262ECC-B946-8584-36B4-29DCD129E491}"/>
          </ac:spMkLst>
        </pc:spChg>
        <pc:spChg chg="mod">
          <ac:chgData name="Chloe Harries" userId="237f5bf6-cd84-4e72-97ca-a81a39f732d3" providerId="ADAL" clId="{85DE4757-C56A-47F8-B355-53C392C29789}" dt="2025-05-27T21:20:04.990" v="5415"/>
          <ac:spMkLst>
            <pc:docMk/>
            <pc:sldMk cId="2603826307" sldId="325"/>
            <ac:spMk id="27" creationId="{55960BCE-255D-BA73-9BF7-A2014EAFB638}"/>
          </ac:spMkLst>
        </pc:spChg>
        <pc:spChg chg="mod">
          <ac:chgData name="Chloe Harries" userId="237f5bf6-cd84-4e72-97ca-a81a39f732d3" providerId="ADAL" clId="{85DE4757-C56A-47F8-B355-53C392C29789}" dt="2025-05-27T21:20:40.437" v="5421" actId="404"/>
          <ac:spMkLst>
            <pc:docMk/>
            <pc:sldMk cId="2603826307" sldId="325"/>
            <ac:spMk id="28" creationId="{30DAFEFF-F7DF-A250-6C6A-D20DEF153A86}"/>
          </ac:spMkLst>
        </pc:spChg>
        <pc:spChg chg="mod">
          <ac:chgData name="Chloe Harries" userId="237f5bf6-cd84-4e72-97ca-a81a39f732d3" providerId="ADAL" clId="{85DE4757-C56A-47F8-B355-53C392C29789}" dt="2025-05-27T21:20:49.649" v="5422"/>
          <ac:spMkLst>
            <pc:docMk/>
            <pc:sldMk cId="2603826307" sldId="325"/>
            <ac:spMk id="30" creationId="{72A886B6-30EC-970B-4A2D-BB65EAD35CF3}"/>
          </ac:spMkLst>
        </pc:spChg>
        <pc:spChg chg="mod">
          <ac:chgData name="Chloe Harries" userId="237f5bf6-cd84-4e72-97ca-a81a39f732d3" providerId="ADAL" clId="{85DE4757-C56A-47F8-B355-53C392C29789}" dt="2025-05-27T21:22:06.769" v="5427" actId="1076"/>
          <ac:spMkLst>
            <pc:docMk/>
            <pc:sldMk cId="2603826307" sldId="325"/>
            <ac:spMk id="31" creationId="{37E63496-1866-7252-1CE4-4BDD9943EB92}"/>
          </ac:spMkLst>
        </pc:spChg>
        <pc:spChg chg="add del">
          <ac:chgData name="Chloe Harries" userId="237f5bf6-cd84-4e72-97ca-a81a39f732d3" providerId="ADAL" clId="{85DE4757-C56A-47F8-B355-53C392C29789}" dt="2025-05-27T21:24:24.853" v="5433" actId="12084"/>
          <ac:spMkLst>
            <pc:docMk/>
            <pc:sldMk cId="2603826307" sldId="325"/>
            <ac:spMk id="33" creationId="{56E935D9-F2C8-D701-2CED-652F107EFB27}"/>
          </ac:spMkLst>
        </pc:spChg>
        <pc:spChg chg="add mod">
          <ac:chgData name="Chloe Harries" userId="237f5bf6-cd84-4e72-97ca-a81a39f732d3" providerId="ADAL" clId="{85DE4757-C56A-47F8-B355-53C392C29789}" dt="2025-05-27T21:35:17.472" v="5528" actId="20577"/>
          <ac:spMkLst>
            <pc:docMk/>
            <pc:sldMk cId="2603826307" sldId="325"/>
            <ac:spMk id="35" creationId="{9B8EA70D-A0A6-BDFA-C9DC-36AA724B1F91}"/>
          </ac:spMkLst>
        </pc:spChg>
        <pc:spChg chg="add mod ord">
          <ac:chgData name="Chloe Harries" userId="237f5bf6-cd84-4e72-97ca-a81a39f732d3" providerId="ADAL" clId="{85DE4757-C56A-47F8-B355-53C392C29789}" dt="2025-05-27T21:44:22.689" v="5576" actId="1035"/>
          <ac:spMkLst>
            <pc:docMk/>
            <pc:sldMk cId="2603826307" sldId="325"/>
            <ac:spMk id="36" creationId="{5C197E3F-AFA8-4821-42D8-739748581762}"/>
          </ac:spMkLst>
        </pc:spChg>
        <pc:grpChg chg="add del mod">
          <ac:chgData name="Chloe Harries" userId="237f5bf6-cd84-4e72-97ca-a81a39f732d3" providerId="ADAL" clId="{85DE4757-C56A-47F8-B355-53C392C29789}" dt="2025-05-27T21:23:08.455" v="5431" actId="478"/>
          <ac:grpSpMkLst>
            <pc:docMk/>
            <pc:sldMk cId="2603826307" sldId="325"/>
            <ac:grpSpMk id="22" creationId="{58C8C5D7-A533-8830-94CE-A02ABED67EB7}"/>
          </ac:grpSpMkLst>
        </pc:grpChg>
        <pc:grpChg chg="add del mod">
          <ac:chgData name="Chloe Harries" userId="237f5bf6-cd84-4e72-97ca-a81a39f732d3" providerId="ADAL" clId="{85DE4757-C56A-47F8-B355-53C392C29789}" dt="2025-05-27T21:22:55.073" v="5428" actId="478"/>
          <ac:grpSpMkLst>
            <pc:docMk/>
            <pc:sldMk cId="2603826307" sldId="325"/>
            <ac:grpSpMk id="23" creationId="{A23D0F5E-0A73-7BD3-BE6A-40D08B58BA68}"/>
          </ac:grpSpMkLst>
        </pc:grpChg>
        <pc:grpChg chg="add del mod">
          <ac:chgData name="Chloe Harries" userId="237f5bf6-cd84-4e72-97ca-a81a39f732d3" providerId="ADAL" clId="{85DE4757-C56A-47F8-B355-53C392C29789}" dt="2025-05-27T21:23:02.157" v="5430" actId="478"/>
          <ac:grpSpMkLst>
            <pc:docMk/>
            <pc:sldMk cId="2603826307" sldId="325"/>
            <ac:grpSpMk id="26" creationId="{316FC8AC-CCA6-6DC0-016A-BCB3653422E5}"/>
          </ac:grpSpMkLst>
        </pc:grpChg>
        <pc:grpChg chg="add del mod">
          <ac:chgData name="Chloe Harries" userId="237f5bf6-cd84-4e72-97ca-a81a39f732d3" providerId="ADAL" clId="{85DE4757-C56A-47F8-B355-53C392C29789}" dt="2025-05-27T21:22:59.408" v="5429" actId="478"/>
          <ac:grpSpMkLst>
            <pc:docMk/>
            <pc:sldMk cId="2603826307" sldId="325"/>
            <ac:grpSpMk id="29" creationId="{25C1234D-B1B9-9DFC-A7E1-3EB9F82F8A3F}"/>
          </ac:grpSpMkLst>
        </pc:grpChg>
        <pc:graphicFrameChg chg="add mod modGraphic">
          <ac:chgData name="Chloe Harries" userId="237f5bf6-cd84-4e72-97ca-a81a39f732d3" providerId="ADAL" clId="{85DE4757-C56A-47F8-B355-53C392C29789}" dt="2025-05-27T21:38:29.231" v="5542" actId="1076"/>
          <ac:graphicFrameMkLst>
            <pc:docMk/>
            <pc:sldMk cId="2603826307" sldId="325"/>
            <ac:graphicFrameMk id="8" creationId="{52A2B0F1-66BB-021D-B7B5-3FDC3000421D}"/>
          </ac:graphicFrameMkLst>
        </pc:graphicFrameChg>
        <pc:graphicFrameChg chg="add del mod">
          <ac:chgData name="Chloe Harries" userId="237f5bf6-cd84-4e72-97ca-a81a39f732d3" providerId="ADAL" clId="{85DE4757-C56A-47F8-B355-53C392C29789}" dt="2025-05-27T21:01:44.469" v="5308" actId="478"/>
          <ac:graphicFrameMkLst>
            <pc:docMk/>
            <pc:sldMk cId="2603826307" sldId="325"/>
            <ac:graphicFrameMk id="15" creationId="{67396851-B9BD-CA2D-F6D9-2FF72446BF0D}"/>
          </ac:graphicFrameMkLst>
        </pc:graphicFrameChg>
        <pc:graphicFrameChg chg="add del mod">
          <ac:chgData name="Chloe Harries" userId="237f5bf6-cd84-4e72-97ca-a81a39f732d3" providerId="ADAL" clId="{85DE4757-C56A-47F8-B355-53C392C29789}" dt="2025-05-27T21:12:50.164" v="5365" actId="478"/>
          <ac:graphicFrameMkLst>
            <pc:docMk/>
            <pc:sldMk cId="2603826307" sldId="325"/>
            <ac:graphicFrameMk id="18" creationId="{9F549D5B-8735-616E-DC74-46F1E1AF444D}"/>
          </ac:graphicFrameMkLst>
        </pc:graphicFrameChg>
        <pc:graphicFrameChg chg="add mod modGraphic">
          <ac:chgData name="Chloe Harries" userId="237f5bf6-cd84-4e72-97ca-a81a39f732d3" providerId="ADAL" clId="{85DE4757-C56A-47F8-B355-53C392C29789}" dt="2025-05-27T21:38:20.646" v="5541" actId="1076"/>
          <ac:graphicFrameMkLst>
            <pc:docMk/>
            <pc:sldMk cId="2603826307" sldId="325"/>
            <ac:graphicFrameMk id="34" creationId="{CBE99016-EA10-8DB0-9E64-782B05D088EC}"/>
          </ac:graphicFrameMkLst>
        </pc:graphicFrameChg>
        <pc:cxnChg chg="add mod">
          <ac:chgData name="Chloe Harries" userId="237f5bf6-cd84-4e72-97ca-a81a39f732d3" providerId="ADAL" clId="{85DE4757-C56A-47F8-B355-53C392C29789}" dt="2025-05-28T06:07:43.324" v="5893" actId="14100"/>
          <ac:cxnSpMkLst>
            <pc:docMk/>
            <pc:sldMk cId="2603826307" sldId="325"/>
            <ac:cxnSpMk id="11" creationId="{AC65ADD5-AF3B-8A6E-2CDA-5CF9EA5723CA}"/>
          </ac:cxnSpMkLst>
        </pc:cxnChg>
      </pc:sldChg>
      <pc:sldChg chg="addSp delSp modSp new mod modAnim">
        <pc:chgData name="Chloe Harries" userId="237f5bf6-cd84-4e72-97ca-a81a39f732d3" providerId="ADAL" clId="{85DE4757-C56A-47F8-B355-53C392C29789}" dt="2025-05-27T22:00:53.407" v="5884"/>
        <pc:sldMkLst>
          <pc:docMk/>
          <pc:sldMk cId="4139721834" sldId="326"/>
        </pc:sldMkLst>
        <pc:spChg chg="del">
          <ac:chgData name="Chloe Harries" userId="237f5bf6-cd84-4e72-97ca-a81a39f732d3" providerId="ADAL" clId="{85DE4757-C56A-47F8-B355-53C392C29789}" dt="2025-05-27T21:37:32.962" v="5533" actId="478"/>
          <ac:spMkLst>
            <pc:docMk/>
            <pc:sldMk cId="4139721834" sldId="326"/>
            <ac:spMk id="2" creationId="{68FCCEF7-89F0-C83F-6D31-5B2CA7289FC4}"/>
          </ac:spMkLst>
        </pc:spChg>
        <pc:spChg chg="del">
          <ac:chgData name="Chloe Harries" userId="237f5bf6-cd84-4e72-97ca-a81a39f732d3" providerId="ADAL" clId="{85DE4757-C56A-47F8-B355-53C392C29789}" dt="2025-05-27T21:37:36.410" v="5534" actId="478"/>
          <ac:spMkLst>
            <pc:docMk/>
            <pc:sldMk cId="4139721834" sldId="326"/>
            <ac:spMk id="3" creationId="{94A644E6-1C5A-923E-33C9-2286526D0273}"/>
          </ac:spMkLst>
        </pc:spChg>
        <pc:spChg chg="add mod ord">
          <ac:chgData name="Chloe Harries" userId="237f5bf6-cd84-4e72-97ca-a81a39f732d3" providerId="ADAL" clId="{85DE4757-C56A-47F8-B355-53C392C29789}" dt="2025-05-27T21:42:46.381" v="5555" actId="167"/>
          <ac:spMkLst>
            <pc:docMk/>
            <pc:sldMk cId="4139721834" sldId="326"/>
            <ac:spMk id="5" creationId="{5A225469-8637-16D0-FC24-7E38A8A62541}"/>
          </ac:spMkLst>
        </pc:spChg>
        <pc:spChg chg="add mod">
          <ac:chgData name="Chloe Harries" userId="237f5bf6-cd84-4e72-97ca-a81a39f732d3" providerId="ADAL" clId="{85DE4757-C56A-47F8-B355-53C392C29789}" dt="2025-05-27T21:57:44.683" v="5872" actId="404"/>
          <ac:spMkLst>
            <pc:docMk/>
            <pc:sldMk cId="4139721834" sldId="326"/>
            <ac:spMk id="6" creationId="{4E28887D-0FA1-AD4F-F6AC-2D78A2E7D3D6}"/>
          </ac:spMkLst>
        </pc:spChg>
        <pc:spChg chg="add mod">
          <ac:chgData name="Chloe Harries" userId="237f5bf6-cd84-4e72-97ca-a81a39f732d3" providerId="ADAL" clId="{85DE4757-C56A-47F8-B355-53C392C29789}" dt="2025-05-27T21:46:00.499" v="5592" actId="1076"/>
          <ac:spMkLst>
            <pc:docMk/>
            <pc:sldMk cId="4139721834" sldId="326"/>
            <ac:spMk id="7" creationId="{D721765A-97F4-438A-B280-7AEE853233F9}"/>
          </ac:spMkLst>
        </pc:spChg>
        <pc:spChg chg="add mod">
          <ac:chgData name="Chloe Harries" userId="237f5bf6-cd84-4e72-97ca-a81a39f732d3" providerId="ADAL" clId="{85DE4757-C56A-47F8-B355-53C392C29789}" dt="2025-05-27T21:46:12.135" v="5594" actId="14100"/>
          <ac:spMkLst>
            <pc:docMk/>
            <pc:sldMk cId="4139721834" sldId="326"/>
            <ac:spMk id="8" creationId="{171CA085-9CE2-DEAD-A3D7-8A1219541ACB}"/>
          </ac:spMkLst>
        </pc:spChg>
        <pc:spChg chg="add mod">
          <ac:chgData name="Chloe Harries" userId="237f5bf6-cd84-4e72-97ca-a81a39f732d3" providerId="ADAL" clId="{85DE4757-C56A-47F8-B355-53C392C29789}" dt="2025-05-27T21:46:25.632" v="5596" actId="14100"/>
          <ac:spMkLst>
            <pc:docMk/>
            <pc:sldMk cId="4139721834" sldId="326"/>
            <ac:spMk id="9" creationId="{E383B8B0-C2AF-38A8-CC38-1C5661CEC9BE}"/>
          </ac:spMkLst>
        </pc:spChg>
        <pc:spChg chg="add mod">
          <ac:chgData name="Chloe Harries" userId="237f5bf6-cd84-4e72-97ca-a81a39f732d3" providerId="ADAL" clId="{85DE4757-C56A-47F8-B355-53C392C29789}" dt="2025-05-27T21:46:58.028" v="5601" actId="1076"/>
          <ac:spMkLst>
            <pc:docMk/>
            <pc:sldMk cId="4139721834" sldId="326"/>
            <ac:spMk id="10" creationId="{83C115B2-FCC6-4E14-D6E2-983B73F314CE}"/>
          </ac:spMkLst>
        </pc:spChg>
        <pc:spChg chg="add mod">
          <ac:chgData name="Chloe Harries" userId="237f5bf6-cd84-4e72-97ca-a81a39f732d3" providerId="ADAL" clId="{85DE4757-C56A-47F8-B355-53C392C29789}" dt="2025-05-27T21:47:14.219" v="5609" actId="1036"/>
          <ac:spMkLst>
            <pc:docMk/>
            <pc:sldMk cId="4139721834" sldId="326"/>
            <ac:spMk id="11" creationId="{DC1D3EF3-0248-E8A6-E224-FB94CF5E3B44}"/>
          </ac:spMkLst>
        </pc:spChg>
        <pc:spChg chg="add mod">
          <ac:chgData name="Chloe Harries" userId="237f5bf6-cd84-4e72-97ca-a81a39f732d3" providerId="ADAL" clId="{85DE4757-C56A-47F8-B355-53C392C29789}" dt="2025-05-27T21:48:01.108" v="5617" actId="14100"/>
          <ac:spMkLst>
            <pc:docMk/>
            <pc:sldMk cId="4139721834" sldId="326"/>
            <ac:spMk id="12" creationId="{BE32A71D-D476-87FB-9BF3-C9553882A3BA}"/>
          </ac:spMkLst>
        </pc:spChg>
        <pc:spChg chg="add mod">
          <ac:chgData name="Chloe Harries" userId="237f5bf6-cd84-4e72-97ca-a81a39f732d3" providerId="ADAL" clId="{85DE4757-C56A-47F8-B355-53C392C29789}" dt="2025-05-27T21:48:23.376" v="5620" actId="1076"/>
          <ac:spMkLst>
            <pc:docMk/>
            <pc:sldMk cId="4139721834" sldId="326"/>
            <ac:spMk id="13" creationId="{5E303B6B-8EA4-3B4C-36EE-673F90D12AE5}"/>
          </ac:spMkLst>
        </pc:spChg>
        <pc:spChg chg="add mod">
          <ac:chgData name="Chloe Harries" userId="237f5bf6-cd84-4e72-97ca-a81a39f732d3" providerId="ADAL" clId="{85DE4757-C56A-47F8-B355-53C392C29789}" dt="2025-05-27T21:49:11.043" v="5625" actId="14100"/>
          <ac:spMkLst>
            <pc:docMk/>
            <pc:sldMk cId="4139721834" sldId="326"/>
            <ac:spMk id="14" creationId="{74052D09-3B04-5F96-DAEF-A0D5977E0A32}"/>
          </ac:spMkLst>
        </pc:spChg>
        <pc:spChg chg="add mod">
          <ac:chgData name="Chloe Harries" userId="237f5bf6-cd84-4e72-97ca-a81a39f732d3" providerId="ADAL" clId="{85DE4757-C56A-47F8-B355-53C392C29789}" dt="2025-05-27T21:47:44.506" v="5615" actId="14100"/>
          <ac:spMkLst>
            <pc:docMk/>
            <pc:sldMk cId="4139721834" sldId="326"/>
            <ac:spMk id="15" creationId="{F2C2624E-666E-3478-E72C-EB2DD7D93E79}"/>
          </ac:spMkLst>
        </pc:spChg>
        <pc:spChg chg="add mod">
          <ac:chgData name="Chloe Harries" userId="237f5bf6-cd84-4e72-97ca-a81a39f732d3" providerId="ADAL" clId="{85DE4757-C56A-47F8-B355-53C392C29789}" dt="2025-05-27T21:48:35.008" v="5623" actId="14100"/>
          <ac:spMkLst>
            <pc:docMk/>
            <pc:sldMk cId="4139721834" sldId="326"/>
            <ac:spMk id="16" creationId="{91538A2F-7B31-64E2-806C-DA92637E5CAD}"/>
          </ac:spMkLst>
        </pc:spChg>
        <pc:spChg chg="add mod">
          <ac:chgData name="Chloe Harries" userId="237f5bf6-cd84-4e72-97ca-a81a39f732d3" providerId="ADAL" clId="{85DE4757-C56A-47F8-B355-53C392C29789}" dt="2025-05-27T21:49:18.849" v="5628" actId="14100"/>
          <ac:spMkLst>
            <pc:docMk/>
            <pc:sldMk cId="4139721834" sldId="326"/>
            <ac:spMk id="17" creationId="{F22868A6-6D65-F080-E69C-38A45709DE5A}"/>
          </ac:spMkLst>
        </pc:spChg>
        <pc:spChg chg="add mod">
          <ac:chgData name="Chloe Harries" userId="237f5bf6-cd84-4e72-97ca-a81a39f732d3" providerId="ADAL" clId="{85DE4757-C56A-47F8-B355-53C392C29789}" dt="2025-05-27T21:49:40.264" v="5632" actId="14100"/>
          <ac:spMkLst>
            <pc:docMk/>
            <pc:sldMk cId="4139721834" sldId="326"/>
            <ac:spMk id="18" creationId="{7406DBCD-ED8E-2DDF-AB02-2DABCA6BE57A}"/>
          </ac:spMkLst>
        </pc:spChg>
        <pc:spChg chg="add mod">
          <ac:chgData name="Chloe Harries" userId="237f5bf6-cd84-4e72-97ca-a81a39f732d3" providerId="ADAL" clId="{85DE4757-C56A-47F8-B355-53C392C29789}" dt="2025-05-27T21:50:16.613" v="5639" actId="14100"/>
          <ac:spMkLst>
            <pc:docMk/>
            <pc:sldMk cId="4139721834" sldId="326"/>
            <ac:spMk id="19" creationId="{AFFBD077-6E97-6761-D0C9-08B4109C30BD}"/>
          </ac:spMkLst>
        </pc:spChg>
        <pc:spChg chg="add mod">
          <ac:chgData name="Chloe Harries" userId="237f5bf6-cd84-4e72-97ca-a81a39f732d3" providerId="ADAL" clId="{85DE4757-C56A-47F8-B355-53C392C29789}" dt="2025-05-27T21:50:43.170" v="5641" actId="14100"/>
          <ac:spMkLst>
            <pc:docMk/>
            <pc:sldMk cId="4139721834" sldId="326"/>
            <ac:spMk id="20" creationId="{4404761F-717F-A4B0-2535-E689A3F1EF26}"/>
          </ac:spMkLst>
        </pc:spChg>
        <pc:spChg chg="add mod">
          <ac:chgData name="Chloe Harries" userId="237f5bf6-cd84-4e72-97ca-a81a39f732d3" providerId="ADAL" clId="{85DE4757-C56A-47F8-B355-53C392C29789}" dt="2025-05-27T21:51:06.451" v="5643" actId="14100"/>
          <ac:spMkLst>
            <pc:docMk/>
            <pc:sldMk cId="4139721834" sldId="326"/>
            <ac:spMk id="21" creationId="{A296FF0A-3882-8D95-FC33-79B01C8BFE86}"/>
          </ac:spMkLst>
        </pc:spChg>
        <pc:spChg chg="add mod">
          <ac:chgData name="Chloe Harries" userId="237f5bf6-cd84-4e72-97ca-a81a39f732d3" providerId="ADAL" clId="{85DE4757-C56A-47F8-B355-53C392C29789}" dt="2025-05-27T21:50:07.188" v="5637" actId="1076"/>
          <ac:spMkLst>
            <pc:docMk/>
            <pc:sldMk cId="4139721834" sldId="326"/>
            <ac:spMk id="22" creationId="{8899BDE4-FC54-403B-CD07-760B07BF14D9}"/>
          </ac:spMkLst>
        </pc:spChg>
        <pc:spChg chg="add mod">
          <ac:chgData name="Chloe Harries" userId="237f5bf6-cd84-4e72-97ca-a81a39f732d3" providerId="ADAL" clId="{85DE4757-C56A-47F8-B355-53C392C29789}" dt="2025-05-27T21:51:48.085" v="5650" actId="1076"/>
          <ac:spMkLst>
            <pc:docMk/>
            <pc:sldMk cId="4139721834" sldId="326"/>
            <ac:spMk id="23" creationId="{AD33CCCA-2282-2FAC-49BB-37FBBAD0BB93}"/>
          </ac:spMkLst>
        </pc:spChg>
        <pc:spChg chg="add mod">
          <ac:chgData name="Chloe Harries" userId="237f5bf6-cd84-4e72-97ca-a81a39f732d3" providerId="ADAL" clId="{85DE4757-C56A-47F8-B355-53C392C29789}" dt="2025-05-27T21:51:56.449" v="5651" actId="1076"/>
          <ac:spMkLst>
            <pc:docMk/>
            <pc:sldMk cId="4139721834" sldId="326"/>
            <ac:spMk id="24" creationId="{5562E214-1951-D331-14F8-4B52BB85340D}"/>
          </ac:spMkLst>
        </pc:spChg>
        <pc:spChg chg="add mod">
          <ac:chgData name="Chloe Harries" userId="237f5bf6-cd84-4e72-97ca-a81a39f732d3" providerId="ADAL" clId="{85DE4757-C56A-47F8-B355-53C392C29789}" dt="2025-05-27T21:52:11.271" v="5653" actId="14100"/>
          <ac:spMkLst>
            <pc:docMk/>
            <pc:sldMk cId="4139721834" sldId="326"/>
            <ac:spMk id="25" creationId="{DABFD5BF-AE68-D8BE-6AA5-9162C9139F20}"/>
          </ac:spMkLst>
        </pc:spChg>
        <pc:spChg chg="add mod">
          <ac:chgData name="Chloe Harries" userId="237f5bf6-cd84-4e72-97ca-a81a39f732d3" providerId="ADAL" clId="{85DE4757-C56A-47F8-B355-53C392C29789}" dt="2025-05-27T21:51:41.352" v="5649" actId="14100"/>
          <ac:spMkLst>
            <pc:docMk/>
            <pc:sldMk cId="4139721834" sldId="326"/>
            <ac:spMk id="26" creationId="{58D62B0F-0BB4-4B78-A03E-F07910E2806F}"/>
          </ac:spMkLst>
        </pc:spChg>
        <pc:spChg chg="add mod">
          <ac:chgData name="Chloe Harries" userId="237f5bf6-cd84-4e72-97ca-a81a39f732d3" providerId="ADAL" clId="{85DE4757-C56A-47F8-B355-53C392C29789}" dt="2025-05-27T21:52:35.553" v="5657" actId="14100"/>
          <ac:spMkLst>
            <pc:docMk/>
            <pc:sldMk cId="4139721834" sldId="326"/>
            <ac:spMk id="27" creationId="{BEB77FDD-B7C5-2F1F-3005-78651173A227}"/>
          </ac:spMkLst>
        </pc:spChg>
        <pc:spChg chg="add mod">
          <ac:chgData name="Chloe Harries" userId="237f5bf6-cd84-4e72-97ca-a81a39f732d3" providerId="ADAL" clId="{85DE4757-C56A-47F8-B355-53C392C29789}" dt="2025-05-27T21:53:47.038" v="5662" actId="14100"/>
          <ac:spMkLst>
            <pc:docMk/>
            <pc:sldMk cId="4139721834" sldId="326"/>
            <ac:spMk id="28" creationId="{2436F318-E368-0FEA-55E9-3A0C4DF1F5D2}"/>
          </ac:spMkLst>
        </pc:spChg>
        <pc:spChg chg="add mod">
          <ac:chgData name="Chloe Harries" userId="237f5bf6-cd84-4e72-97ca-a81a39f732d3" providerId="ADAL" clId="{85DE4757-C56A-47F8-B355-53C392C29789}" dt="2025-05-27T21:53:58.509" v="5664" actId="1076"/>
          <ac:spMkLst>
            <pc:docMk/>
            <pc:sldMk cId="4139721834" sldId="326"/>
            <ac:spMk id="29" creationId="{72B5A0F9-A282-7210-9B00-5A1EF967C7FD}"/>
          </ac:spMkLst>
        </pc:spChg>
        <pc:spChg chg="add mod">
          <ac:chgData name="Chloe Harries" userId="237f5bf6-cd84-4e72-97ca-a81a39f732d3" providerId="ADAL" clId="{85DE4757-C56A-47F8-B355-53C392C29789}" dt="2025-05-27T21:54:10.288" v="5667" actId="14100"/>
          <ac:spMkLst>
            <pc:docMk/>
            <pc:sldMk cId="4139721834" sldId="326"/>
            <ac:spMk id="30" creationId="{7953F1DD-C7ED-42DF-66D3-CEB32E77B8A8}"/>
          </ac:spMkLst>
        </pc:spChg>
        <pc:spChg chg="add mod">
          <ac:chgData name="Chloe Harries" userId="237f5bf6-cd84-4e72-97ca-a81a39f732d3" providerId="ADAL" clId="{85DE4757-C56A-47F8-B355-53C392C29789}" dt="2025-05-27T21:54:31.182" v="5672" actId="1076"/>
          <ac:spMkLst>
            <pc:docMk/>
            <pc:sldMk cId="4139721834" sldId="326"/>
            <ac:spMk id="31" creationId="{677CB3DE-AC73-E3C3-0D0B-08325BDE0D33}"/>
          </ac:spMkLst>
        </pc:spChg>
        <pc:spChg chg="add mod">
          <ac:chgData name="Chloe Harries" userId="237f5bf6-cd84-4e72-97ca-a81a39f732d3" providerId="ADAL" clId="{85DE4757-C56A-47F8-B355-53C392C29789}" dt="2025-05-27T21:55:30.980" v="5684" actId="1076"/>
          <ac:spMkLst>
            <pc:docMk/>
            <pc:sldMk cId="4139721834" sldId="326"/>
            <ac:spMk id="33" creationId="{3C51C791-78B7-B3E2-8FCF-0B3F8DCACB1B}"/>
          </ac:spMkLst>
        </pc:spChg>
        <pc:spChg chg="add mod">
          <ac:chgData name="Chloe Harries" userId="237f5bf6-cd84-4e72-97ca-a81a39f732d3" providerId="ADAL" clId="{85DE4757-C56A-47F8-B355-53C392C29789}" dt="2025-05-27T21:55:30.980" v="5684" actId="1076"/>
          <ac:spMkLst>
            <pc:docMk/>
            <pc:sldMk cId="4139721834" sldId="326"/>
            <ac:spMk id="34" creationId="{5FAC895E-B786-FCCA-9438-88393F8102F7}"/>
          </ac:spMkLst>
        </pc:spChg>
        <pc:spChg chg="add mod">
          <ac:chgData name="Chloe Harries" userId="237f5bf6-cd84-4e72-97ca-a81a39f732d3" providerId="ADAL" clId="{85DE4757-C56A-47F8-B355-53C392C29789}" dt="2025-05-27T21:55:30.980" v="5684" actId="1076"/>
          <ac:spMkLst>
            <pc:docMk/>
            <pc:sldMk cId="4139721834" sldId="326"/>
            <ac:spMk id="35" creationId="{A5457324-59E9-6506-2166-548BED27A7F8}"/>
          </ac:spMkLst>
        </pc:spChg>
        <pc:spChg chg="add mod">
          <ac:chgData name="Chloe Harries" userId="237f5bf6-cd84-4e72-97ca-a81a39f732d3" providerId="ADAL" clId="{85DE4757-C56A-47F8-B355-53C392C29789}" dt="2025-05-27T21:55:30.980" v="5684" actId="1076"/>
          <ac:spMkLst>
            <pc:docMk/>
            <pc:sldMk cId="4139721834" sldId="326"/>
            <ac:spMk id="36" creationId="{B855AFF6-B6BD-970F-C027-C68C5AFC754F}"/>
          </ac:spMkLst>
        </pc:spChg>
        <pc:spChg chg="add mod">
          <ac:chgData name="Chloe Harries" userId="237f5bf6-cd84-4e72-97ca-a81a39f732d3" providerId="ADAL" clId="{85DE4757-C56A-47F8-B355-53C392C29789}" dt="2025-05-27T21:55:47.810" v="5689" actId="1076"/>
          <ac:spMkLst>
            <pc:docMk/>
            <pc:sldMk cId="4139721834" sldId="326"/>
            <ac:spMk id="37" creationId="{40B3BE5D-6AF6-7BAB-CE2E-0C01AF2BE663}"/>
          </ac:spMkLst>
        </pc:spChg>
        <pc:spChg chg="add mod">
          <ac:chgData name="Chloe Harries" userId="237f5bf6-cd84-4e72-97ca-a81a39f732d3" providerId="ADAL" clId="{85DE4757-C56A-47F8-B355-53C392C29789}" dt="2025-05-27T21:57:49.851" v="5873" actId="1076"/>
          <ac:spMkLst>
            <pc:docMk/>
            <pc:sldMk cId="4139721834" sldId="326"/>
            <ac:spMk id="38" creationId="{DCC24593-B0F6-A018-3C54-4E9F4BDF129A}"/>
          </ac:spMkLst>
        </pc:spChg>
        <pc:graphicFrameChg chg="add mod modGraphic">
          <ac:chgData name="Chloe Harries" userId="237f5bf6-cd84-4e72-97ca-a81a39f732d3" providerId="ADAL" clId="{85DE4757-C56A-47F8-B355-53C392C29789}" dt="2025-05-27T21:46:53.752" v="5600" actId="20577"/>
          <ac:graphicFrameMkLst>
            <pc:docMk/>
            <pc:sldMk cId="4139721834" sldId="326"/>
            <ac:graphicFrameMk id="4" creationId="{2E57DCCB-7156-74E7-7C49-E2E4A1E9F2BC}"/>
          </ac:graphicFrameMkLst>
        </pc:graphicFrameChg>
        <pc:graphicFrameChg chg="add mod modGraphic">
          <ac:chgData name="Chloe Harries" userId="237f5bf6-cd84-4e72-97ca-a81a39f732d3" providerId="ADAL" clId="{85DE4757-C56A-47F8-B355-53C392C29789}" dt="2025-05-27T21:55:18.818" v="5683" actId="1076"/>
          <ac:graphicFrameMkLst>
            <pc:docMk/>
            <pc:sldMk cId="4139721834" sldId="326"/>
            <ac:graphicFrameMk id="32" creationId="{7D768960-F3B3-3888-E609-662311291304}"/>
          </ac:graphicFrameMkLst>
        </pc:graphicFrameChg>
      </pc:sldChg>
      <pc:sldChg chg="addSp delSp modSp new mod modAnim">
        <pc:chgData name="Chloe Harries" userId="237f5bf6-cd84-4e72-97ca-a81a39f732d3" providerId="ADAL" clId="{85DE4757-C56A-47F8-B355-53C392C29789}" dt="2025-05-28T06:48:04.616" v="6248"/>
        <pc:sldMkLst>
          <pc:docMk/>
          <pc:sldMk cId="834675556" sldId="327"/>
        </pc:sldMkLst>
        <pc:spChg chg="del">
          <ac:chgData name="Chloe Harries" userId="237f5bf6-cd84-4e72-97ca-a81a39f732d3" providerId="ADAL" clId="{85DE4757-C56A-47F8-B355-53C392C29789}" dt="2025-05-28T06:26:33.627" v="5969" actId="478"/>
          <ac:spMkLst>
            <pc:docMk/>
            <pc:sldMk cId="834675556" sldId="327"/>
            <ac:spMk id="2" creationId="{11C7A7D1-8E05-C8BD-6FED-301F96FFCC50}"/>
          </ac:spMkLst>
        </pc:spChg>
        <pc:spChg chg="del">
          <ac:chgData name="Chloe Harries" userId="237f5bf6-cd84-4e72-97ca-a81a39f732d3" providerId="ADAL" clId="{85DE4757-C56A-47F8-B355-53C392C29789}" dt="2025-05-28T06:26:30.494" v="5968" actId="478"/>
          <ac:spMkLst>
            <pc:docMk/>
            <pc:sldMk cId="834675556" sldId="327"/>
            <ac:spMk id="3" creationId="{A04535C2-85D3-B908-14B5-771628B5D559}"/>
          </ac:spMkLst>
        </pc:spChg>
        <pc:spChg chg="add mod">
          <ac:chgData name="Chloe Harries" userId="237f5bf6-cd84-4e72-97ca-a81a39f732d3" providerId="ADAL" clId="{85DE4757-C56A-47F8-B355-53C392C29789}" dt="2025-05-28T06:27:40.728" v="5996" actId="122"/>
          <ac:spMkLst>
            <pc:docMk/>
            <pc:sldMk cId="834675556" sldId="327"/>
            <ac:spMk id="4" creationId="{74215738-A1AA-F0DB-ED46-581610FD5433}"/>
          </ac:spMkLst>
        </pc:spChg>
        <pc:spChg chg="add mod">
          <ac:chgData name="Chloe Harries" userId="237f5bf6-cd84-4e72-97ca-a81a39f732d3" providerId="ADAL" clId="{85DE4757-C56A-47F8-B355-53C392C29789}" dt="2025-05-28T06:41:46.548" v="6213" actId="404"/>
          <ac:spMkLst>
            <pc:docMk/>
            <pc:sldMk cId="834675556" sldId="327"/>
            <ac:spMk id="6" creationId="{C313F761-D1A5-3EBB-F1DF-520CD680A798}"/>
          </ac:spMkLst>
        </pc:spChg>
        <pc:spChg chg="add mod">
          <ac:chgData name="Chloe Harries" userId="237f5bf6-cd84-4e72-97ca-a81a39f732d3" providerId="ADAL" clId="{85DE4757-C56A-47F8-B355-53C392C29789}" dt="2025-05-28T06:41:55.559" v="6215" actId="1076"/>
          <ac:spMkLst>
            <pc:docMk/>
            <pc:sldMk cId="834675556" sldId="327"/>
            <ac:spMk id="8" creationId="{2B66DD92-E734-F62F-6C0F-FD5B738D09A5}"/>
          </ac:spMkLst>
        </pc:spChg>
        <pc:spChg chg="add mod">
          <ac:chgData name="Chloe Harries" userId="237f5bf6-cd84-4e72-97ca-a81a39f732d3" providerId="ADAL" clId="{85DE4757-C56A-47F8-B355-53C392C29789}" dt="2025-05-28T06:30:38.169" v="6066" actId="403"/>
          <ac:spMkLst>
            <pc:docMk/>
            <pc:sldMk cId="834675556" sldId="327"/>
            <ac:spMk id="11" creationId="{441597DD-3930-5346-15D0-0D1071D687E9}"/>
          </ac:spMkLst>
        </pc:spChg>
        <pc:spChg chg="add mod">
          <ac:chgData name="Chloe Harries" userId="237f5bf6-cd84-4e72-97ca-a81a39f732d3" providerId="ADAL" clId="{85DE4757-C56A-47F8-B355-53C392C29789}" dt="2025-05-28T06:30:38.169" v="6066" actId="403"/>
          <ac:spMkLst>
            <pc:docMk/>
            <pc:sldMk cId="834675556" sldId="327"/>
            <ac:spMk id="12" creationId="{512BA579-EC6F-6D77-8D41-2EFAB7332966}"/>
          </ac:spMkLst>
        </pc:spChg>
        <pc:spChg chg="add mod">
          <ac:chgData name="Chloe Harries" userId="237f5bf6-cd84-4e72-97ca-a81a39f732d3" providerId="ADAL" clId="{85DE4757-C56A-47F8-B355-53C392C29789}" dt="2025-05-28T06:30:06.525" v="6060" actId="403"/>
          <ac:spMkLst>
            <pc:docMk/>
            <pc:sldMk cId="834675556" sldId="327"/>
            <ac:spMk id="13" creationId="{13F47500-ACA1-4131-39B3-C9E95A773833}"/>
          </ac:spMkLst>
        </pc:spChg>
        <pc:spChg chg="add mod">
          <ac:chgData name="Chloe Harries" userId="237f5bf6-cd84-4e72-97ca-a81a39f732d3" providerId="ADAL" clId="{85DE4757-C56A-47F8-B355-53C392C29789}" dt="2025-05-28T06:30:06.525" v="6060" actId="403"/>
          <ac:spMkLst>
            <pc:docMk/>
            <pc:sldMk cId="834675556" sldId="327"/>
            <ac:spMk id="14" creationId="{254C15DA-964F-D0A0-744C-15713ADF062F}"/>
          </ac:spMkLst>
        </pc:spChg>
        <pc:spChg chg="add mod">
          <ac:chgData name="Chloe Harries" userId="237f5bf6-cd84-4e72-97ca-a81a39f732d3" providerId="ADAL" clId="{85DE4757-C56A-47F8-B355-53C392C29789}" dt="2025-05-28T06:42:46.370" v="6223" actId="1076"/>
          <ac:spMkLst>
            <pc:docMk/>
            <pc:sldMk cId="834675556" sldId="327"/>
            <ac:spMk id="16" creationId="{25A70FEA-4379-0464-97EB-74AF0C4D7299}"/>
          </ac:spMkLst>
        </pc:spChg>
        <pc:spChg chg="add del mod">
          <ac:chgData name="Chloe Harries" userId="237f5bf6-cd84-4e72-97ca-a81a39f732d3" providerId="ADAL" clId="{85DE4757-C56A-47F8-B355-53C392C29789}" dt="2025-05-28T06:34:47.417" v="6083" actId="478"/>
          <ac:spMkLst>
            <pc:docMk/>
            <pc:sldMk cId="834675556" sldId="327"/>
            <ac:spMk id="18" creationId="{5FD6B7DC-F2C7-E938-226F-1D4A2C641042}"/>
          </ac:spMkLst>
        </pc:spChg>
        <pc:spChg chg="add mod">
          <ac:chgData name="Chloe Harries" userId="237f5bf6-cd84-4e72-97ca-a81a39f732d3" providerId="ADAL" clId="{85DE4757-C56A-47F8-B355-53C392C29789}" dt="2025-05-28T06:42:54.539" v="6225" actId="1076"/>
          <ac:spMkLst>
            <pc:docMk/>
            <pc:sldMk cId="834675556" sldId="327"/>
            <ac:spMk id="20" creationId="{9D1665C2-FCA1-5C5C-359F-B3E4E48E5855}"/>
          </ac:spMkLst>
        </pc:spChg>
        <pc:spChg chg="add mod">
          <ac:chgData name="Chloe Harries" userId="237f5bf6-cd84-4e72-97ca-a81a39f732d3" providerId="ADAL" clId="{85DE4757-C56A-47F8-B355-53C392C29789}" dt="2025-05-28T06:36:20.652" v="6120"/>
          <ac:spMkLst>
            <pc:docMk/>
            <pc:sldMk cId="834675556" sldId="327"/>
            <ac:spMk id="21" creationId="{A7EDBC26-B87F-0A8E-A87B-F9643A63792F}"/>
          </ac:spMkLst>
        </pc:spChg>
        <pc:spChg chg="add del mod">
          <ac:chgData name="Chloe Harries" userId="237f5bf6-cd84-4e72-97ca-a81a39f732d3" providerId="ADAL" clId="{85DE4757-C56A-47F8-B355-53C392C29789}" dt="2025-05-28T06:39:41.146" v="6203" actId="478"/>
          <ac:spMkLst>
            <pc:docMk/>
            <pc:sldMk cId="834675556" sldId="327"/>
            <ac:spMk id="23" creationId="{AC5C56DF-067F-2995-3640-2F799A0169D1}"/>
          </ac:spMkLst>
        </pc:spChg>
        <pc:spChg chg="add mod">
          <ac:chgData name="Chloe Harries" userId="237f5bf6-cd84-4e72-97ca-a81a39f732d3" providerId="ADAL" clId="{85DE4757-C56A-47F8-B355-53C392C29789}" dt="2025-05-28T06:46:51.916" v="6242" actId="13900"/>
          <ac:spMkLst>
            <pc:docMk/>
            <pc:sldMk cId="834675556" sldId="327"/>
            <ac:spMk id="25" creationId="{89462CBB-1297-2CA0-7206-252B0F27D15E}"/>
          </ac:spMkLst>
        </pc:spChg>
        <pc:grpChg chg="add mod">
          <ac:chgData name="Chloe Harries" userId="237f5bf6-cd84-4e72-97ca-a81a39f732d3" providerId="ADAL" clId="{85DE4757-C56A-47F8-B355-53C392C29789}" dt="2025-05-28T06:42:49.861" v="6224" actId="1076"/>
          <ac:grpSpMkLst>
            <pc:docMk/>
            <pc:sldMk cId="834675556" sldId="327"/>
            <ac:grpSpMk id="9" creationId="{2828E134-114B-0BB0-CD86-3C27328A8E78}"/>
          </ac:grpSpMkLst>
        </pc:grpChg>
        <pc:grpChg chg="add mod">
          <ac:chgData name="Chloe Harries" userId="237f5bf6-cd84-4e72-97ca-a81a39f732d3" providerId="ADAL" clId="{85DE4757-C56A-47F8-B355-53C392C29789}" dt="2025-05-28T06:43:06.406" v="6226" actId="1076"/>
          <ac:grpSpMkLst>
            <pc:docMk/>
            <pc:sldMk cId="834675556" sldId="327"/>
            <ac:grpSpMk id="10" creationId="{948486EF-E86F-3871-8311-330BF32D28C4}"/>
          </ac:grpSpMkLst>
        </pc:grpChg>
        <pc:picChg chg="add del mod">
          <ac:chgData name="Chloe Harries" userId="237f5bf6-cd84-4e72-97ca-a81a39f732d3" providerId="ADAL" clId="{85DE4757-C56A-47F8-B355-53C392C29789}" dt="2025-05-28T06:45:32.347" v="6234" actId="478"/>
          <ac:picMkLst>
            <pc:docMk/>
            <pc:sldMk cId="834675556" sldId="327"/>
            <ac:picMk id="5122" creationId="{9C78F1A2-2339-8C4B-016E-326F8B427674}"/>
          </ac:picMkLst>
        </pc:picChg>
        <pc:picChg chg="add mod">
          <ac:chgData name="Chloe Harries" userId="237f5bf6-cd84-4e72-97ca-a81a39f732d3" providerId="ADAL" clId="{85DE4757-C56A-47F8-B355-53C392C29789}" dt="2025-05-28T06:46:33.702" v="6240" actId="14100"/>
          <ac:picMkLst>
            <pc:docMk/>
            <pc:sldMk cId="834675556" sldId="327"/>
            <ac:picMk id="5124" creationId="{B4BFF27B-1051-58E4-FE49-E24E5FAD12CD}"/>
          </ac:picMkLst>
        </pc:picChg>
      </pc:sldChg>
      <pc:sldChg chg="addSp delSp modSp new mod">
        <pc:chgData name="Chloe Harries" userId="237f5bf6-cd84-4e72-97ca-a81a39f732d3" providerId="ADAL" clId="{85DE4757-C56A-47F8-B355-53C392C29789}" dt="2025-05-28T07:47:59.949" v="6490" actId="1076"/>
        <pc:sldMkLst>
          <pc:docMk/>
          <pc:sldMk cId="1486461102" sldId="328"/>
        </pc:sldMkLst>
        <pc:spChg chg="del">
          <ac:chgData name="Chloe Harries" userId="237f5bf6-cd84-4e72-97ca-a81a39f732d3" providerId="ADAL" clId="{85DE4757-C56A-47F8-B355-53C392C29789}" dt="2025-05-28T06:59:28.163" v="6267"/>
          <ac:spMkLst>
            <pc:docMk/>
            <pc:sldMk cId="1486461102" sldId="328"/>
            <ac:spMk id="2" creationId="{CD843209-37A8-024C-56EF-51F378F01DEE}"/>
          </ac:spMkLst>
        </pc:spChg>
        <pc:spChg chg="del">
          <ac:chgData name="Chloe Harries" userId="237f5bf6-cd84-4e72-97ca-a81a39f732d3" providerId="ADAL" clId="{85DE4757-C56A-47F8-B355-53C392C29789}" dt="2025-05-28T07:00:32.468" v="6272" actId="478"/>
          <ac:spMkLst>
            <pc:docMk/>
            <pc:sldMk cId="1486461102" sldId="328"/>
            <ac:spMk id="3" creationId="{DD010958-BBFA-6E98-D453-FE0FC7E83AF2}"/>
          </ac:spMkLst>
        </pc:spChg>
        <pc:spChg chg="add mod">
          <ac:chgData name="Chloe Harries" userId="237f5bf6-cd84-4e72-97ca-a81a39f732d3" providerId="ADAL" clId="{85DE4757-C56A-47F8-B355-53C392C29789}" dt="2025-05-28T06:59:12.577" v="6265" actId="1076"/>
          <ac:spMkLst>
            <pc:docMk/>
            <pc:sldMk cId="1486461102" sldId="328"/>
            <ac:spMk id="5" creationId="{DB179E51-8513-0D69-5181-486A33260856}"/>
          </ac:spMkLst>
        </pc:spChg>
        <pc:spChg chg="add">
          <ac:chgData name="Chloe Harries" userId="237f5bf6-cd84-4e72-97ca-a81a39f732d3" providerId="ADAL" clId="{85DE4757-C56A-47F8-B355-53C392C29789}" dt="2025-05-28T06:59:23.449" v="6266"/>
          <ac:spMkLst>
            <pc:docMk/>
            <pc:sldMk cId="1486461102" sldId="328"/>
            <ac:spMk id="6" creationId="{BA65449B-7528-9B57-9936-DE9717AD5B84}"/>
          </ac:spMkLst>
        </pc:spChg>
        <pc:spChg chg="add del mod">
          <ac:chgData name="Chloe Harries" userId="237f5bf6-cd84-4e72-97ca-a81a39f732d3" providerId="ADAL" clId="{85DE4757-C56A-47F8-B355-53C392C29789}" dt="2025-05-28T07:00:16.575" v="6268" actId="12084"/>
          <ac:spMkLst>
            <pc:docMk/>
            <pc:sldMk cId="1486461102" sldId="328"/>
            <ac:spMk id="7" creationId="{7713AEF2-F6C5-95BF-1846-686D4407EC63}"/>
          </ac:spMkLst>
        </pc:spChg>
        <pc:spChg chg="add mod">
          <ac:chgData name="Chloe Harries" userId="237f5bf6-cd84-4e72-97ca-a81a39f732d3" providerId="ADAL" clId="{85DE4757-C56A-47F8-B355-53C392C29789}" dt="2025-05-28T07:07:13.937" v="6437" actId="1076"/>
          <ac:spMkLst>
            <pc:docMk/>
            <pc:sldMk cId="1486461102" sldId="328"/>
            <ac:spMk id="9" creationId="{5DE80AF0-9115-F352-7CD3-A04A4F2B04A6}"/>
          </ac:spMkLst>
        </pc:spChg>
        <pc:spChg chg="add">
          <ac:chgData name="Chloe Harries" userId="237f5bf6-cd84-4e72-97ca-a81a39f732d3" providerId="ADAL" clId="{85DE4757-C56A-47F8-B355-53C392C29789}" dt="2025-05-28T07:03:09.558" v="6305"/>
          <ac:spMkLst>
            <pc:docMk/>
            <pc:sldMk cId="1486461102" sldId="328"/>
            <ac:spMk id="10" creationId="{B3F8A626-4A60-B236-E65A-2902643BCEB5}"/>
          </ac:spMkLst>
        </pc:spChg>
        <pc:spChg chg="add del mod">
          <ac:chgData name="Chloe Harries" userId="237f5bf6-cd84-4e72-97ca-a81a39f732d3" providerId="ADAL" clId="{85DE4757-C56A-47F8-B355-53C392C29789}" dt="2025-05-28T07:04:12.267" v="6314" actId="12084"/>
          <ac:spMkLst>
            <pc:docMk/>
            <pc:sldMk cId="1486461102" sldId="328"/>
            <ac:spMk id="11" creationId="{774E5962-8F2E-1819-3ECD-2ECB09FE2DA1}"/>
          </ac:spMkLst>
        </pc:spChg>
        <pc:spChg chg="add">
          <ac:chgData name="Chloe Harries" userId="237f5bf6-cd84-4e72-97ca-a81a39f732d3" providerId="ADAL" clId="{85DE4757-C56A-47F8-B355-53C392C29789}" dt="2025-05-28T07:03:18.166" v="6307"/>
          <ac:spMkLst>
            <pc:docMk/>
            <pc:sldMk cId="1486461102" sldId="328"/>
            <ac:spMk id="12" creationId="{034407B6-B811-524F-2EBC-FDB2F53409AA}"/>
          </ac:spMkLst>
        </pc:spChg>
        <pc:spChg chg="add mod">
          <ac:chgData name="Chloe Harries" userId="237f5bf6-cd84-4e72-97ca-a81a39f732d3" providerId="ADAL" clId="{85DE4757-C56A-47F8-B355-53C392C29789}" dt="2025-05-28T07:07:42.267" v="6475" actId="1076"/>
          <ac:spMkLst>
            <pc:docMk/>
            <pc:sldMk cId="1486461102" sldId="328"/>
            <ac:spMk id="14" creationId="{A4145AD0-129A-2979-C186-6531CF982888}"/>
          </ac:spMkLst>
        </pc:spChg>
        <pc:spChg chg="add mod">
          <ac:chgData name="Chloe Harries" userId="237f5bf6-cd84-4e72-97ca-a81a39f732d3" providerId="ADAL" clId="{85DE4757-C56A-47F8-B355-53C392C29789}" dt="2025-05-28T07:47:59.949" v="6490" actId="1076"/>
          <ac:spMkLst>
            <pc:docMk/>
            <pc:sldMk cId="1486461102" sldId="328"/>
            <ac:spMk id="18" creationId="{2557ECC1-3EAC-0C1D-3A44-3E06D7FD179D}"/>
          </ac:spMkLst>
        </pc:spChg>
        <pc:graphicFrameChg chg="add mod">
          <ac:chgData name="Chloe Harries" userId="237f5bf6-cd84-4e72-97ca-a81a39f732d3" providerId="ADAL" clId="{85DE4757-C56A-47F8-B355-53C392C29789}" dt="2025-05-28T07:05:03.363" v="6322" actId="1076"/>
          <ac:graphicFrameMkLst>
            <pc:docMk/>
            <pc:sldMk cId="1486461102" sldId="328"/>
            <ac:graphicFrameMk id="8" creationId="{70C02AFA-3BD4-B89F-1A89-A4DEE51DDCCD}"/>
          </ac:graphicFrameMkLst>
        </pc:graphicFrameChg>
        <pc:graphicFrameChg chg="add mod">
          <ac:chgData name="Chloe Harries" userId="237f5bf6-cd84-4e72-97ca-a81a39f732d3" providerId="ADAL" clId="{85DE4757-C56A-47F8-B355-53C392C29789}" dt="2025-05-28T07:07:33.270" v="6473" actId="1076"/>
          <ac:graphicFrameMkLst>
            <pc:docMk/>
            <pc:sldMk cId="1486461102" sldId="328"/>
            <ac:graphicFrameMk id="13" creationId="{6A9B5C26-DFE6-C9D7-C91E-8DB37A0AE045}"/>
          </ac:graphicFrameMkLst>
        </pc:graphicFrameChg>
        <pc:picChg chg="add mod">
          <ac:chgData name="Chloe Harries" userId="237f5bf6-cd84-4e72-97ca-a81a39f732d3" providerId="ADAL" clId="{85DE4757-C56A-47F8-B355-53C392C29789}" dt="2025-05-28T07:08:10.309" v="6480" actId="207"/>
          <ac:picMkLst>
            <pc:docMk/>
            <pc:sldMk cId="1486461102" sldId="328"/>
            <ac:picMk id="16" creationId="{EC71AAA6-FFEA-0C97-1B1A-24A20E6B1D85}"/>
          </ac:picMkLst>
        </pc:picChg>
      </pc:sldChg>
      <pc:sldChg chg="addSp delSp modSp new mod">
        <pc:chgData name="Chloe Harries" userId="237f5bf6-cd84-4e72-97ca-a81a39f732d3" providerId="ADAL" clId="{85DE4757-C56A-47F8-B355-53C392C29789}" dt="2025-05-28T08:10:48.046" v="6568"/>
        <pc:sldMkLst>
          <pc:docMk/>
          <pc:sldMk cId="88722558" sldId="329"/>
        </pc:sldMkLst>
        <pc:spChg chg="del">
          <ac:chgData name="Chloe Harries" userId="237f5bf6-cd84-4e72-97ca-a81a39f732d3" providerId="ADAL" clId="{85DE4757-C56A-47F8-B355-53C392C29789}" dt="2025-05-28T08:05:19.818" v="6522" actId="478"/>
          <ac:spMkLst>
            <pc:docMk/>
            <pc:sldMk cId="88722558" sldId="329"/>
            <ac:spMk id="2" creationId="{93CA74E7-233A-55FE-418D-BBE91F65515C}"/>
          </ac:spMkLst>
        </pc:spChg>
        <pc:spChg chg="del">
          <ac:chgData name="Chloe Harries" userId="237f5bf6-cd84-4e72-97ca-a81a39f732d3" providerId="ADAL" clId="{85DE4757-C56A-47F8-B355-53C392C29789}" dt="2025-05-28T08:05:21.004" v="6523" actId="478"/>
          <ac:spMkLst>
            <pc:docMk/>
            <pc:sldMk cId="88722558" sldId="329"/>
            <ac:spMk id="3" creationId="{FFA49EDA-5D20-BC93-F30D-B90BDF1B0A95}"/>
          </ac:spMkLst>
        </pc:spChg>
        <pc:spChg chg="add mod">
          <ac:chgData name="Chloe Harries" userId="237f5bf6-cd84-4e72-97ca-a81a39f732d3" providerId="ADAL" clId="{85DE4757-C56A-47F8-B355-53C392C29789}" dt="2025-05-28T07:50:45.768" v="6501" actId="113"/>
          <ac:spMkLst>
            <pc:docMk/>
            <pc:sldMk cId="88722558" sldId="329"/>
            <ac:spMk id="5" creationId="{5629BBEE-E390-1EC5-C8F2-58DAD22B4324}"/>
          </ac:spMkLst>
        </pc:spChg>
        <pc:spChg chg="add mod">
          <ac:chgData name="Chloe Harries" userId="237f5bf6-cd84-4e72-97ca-a81a39f732d3" providerId="ADAL" clId="{85DE4757-C56A-47F8-B355-53C392C29789}" dt="2025-05-28T08:03:47.820" v="6513" actId="1076"/>
          <ac:spMkLst>
            <pc:docMk/>
            <pc:sldMk cId="88722558" sldId="329"/>
            <ac:spMk id="7" creationId="{52D14407-32AD-0A33-6933-9DBB69B0F34A}"/>
          </ac:spMkLst>
        </pc:spChg>
        <pc:spChg chg="add del">
          <ac:chgData name="Chloe Harries" userId="237f5bf6-cd84-4e72-97ca-a81a39f732d3" providerId="ADAL" clId="{85DE4757-C56A-47F8-B355-53C392C29789}" dt="2025-05-28T08:04:50.840" v="6515" actId="12084"/>
          <ac:spMkLst>
            <pc:docMk/>
            <pc:sldMk cId="88722558" sldId="329"/>
            <ac:spMk id="9" creationId="{E2CC7552-3BD0-0D4D-0D30-66E7F7750EFF}"/>
          </ac:spMkLst>
        </pc:spChg>
        <pc:spChg chg="add del mod">
          <ac:chgData name="Chloe Harries" userId="237f5bf6-cd84-4e72-97ca-a81a39f732d3" providerId="ADAL" clId="{85DE4757-C56A-47F8-B355-53C392C29789}" dt="2025-05-28T08:08:26.451" v="6537" actId="478"/>
          <ac:spMkLst>
            <pc:docMk/>
            <pc:sldMk cId="88722558" sldId="329"/>
            <ac:spMk id="11" creationId="{0D321B38-53D0-14B8-FDC4-04666E0CBD76}"/>
          </ac:spMkLst>
        </pc:spChg>
        <pc:spChg chg="add del mod">
          <ac:chgData name="Chloe Harries" userId="237f5bf6-cd84-4e72-97ca-a81a39f732d3" providerId="ADAL" clId="{85DE4757-C56A-47F8-B355-53C392C29789}" dt="2025-05-28T08:09:17.714" v="6551" actId="478"/>
          <ac:spMkLst>
            <pc:docMk/>
            <pc:sldMk cId="88722558" sldId="329"/>
            <ac:spMk id="12" creationId="{5C9F934C-F06E-2B91-C19C-14D51ED74284}"/>
          </ac:spMkLst>
        </pc:spChg>
        <pc:spChg chg="add del mod">
          <ac:chgData name="Chloe Harries" userId="237f5bf6-cd84-4e72-97ca-a81a39f732d3" providerId="ADAL" clId="{85DE4757-C56A-47F8-B355-53C392C29789}" dt="2025-05-28T08:09:19.655" v="6552" actId="478"/>
          <ac:spMkLst>
            <pc:docMk/>
            <pc:sldMk cId="88722558" sldId="329"/>
            <ac:spMk id="14" creationId="{7428799E-260A-95E0-D3A2-DCBAF2006417}"/>
          </ac:spMkLst>
        </pc:spChg>
        <pc:graphicFrameChg chg="add mod">
          <ac:chgData name="Chloe Harries" userId="237f5bf6-cd84-4e72-97ca-a81a39f732d3" providerId="ADAL" clId="{85DE4757-C56A-47F8-B355-53C392C29789}" dt="2025-05-28T08:10:48.046" v="6568"/>
          <ac:graphicFrameMkLst>
            <pc:docMk/>
            <pc:sldMk cId="88722558" sldId="329"/>
            <ac:graphicFrameMk id="10" creationId="{7260C837-8CBF-F31D-1A81-63DE157C0474}"/>
          </ac:graphicFrameMkLst>
        </pc:graphicFrameChg>
      </pc:sldChg>
      <pc:sldMasterChg chg="add addSldLayout">
        <pc:chgData name="Chloe Harries" userId="237f5bf6-cd84-4e72-97ca-a81a39f732d3" providerId="ADAL" clId="{85DE4757-C56A-47F8-B355-53C392C29789}" dt="2025-05-21T12:04:15.793" v="10" actId="27028"/>
        <pc:sldMasterMkLst>
          <pc:docMk/>
          <pc:sldMasterMk cId="19418140" sldId="2147483654"/>
        </pc:sldMasterMkLst>
        <pc:sldLayoutChg chg="add">
          <pc:chgData name="Chloe Harries" userId="237f5bf6-cd84-4e72-97ca-a81a39f732d3" providerId="ADAL" clId="{85DE4757-C56A-47F8-B355-53C392C29789}" dt="2025-05-21T12:04:15.793" v="10" actId="27028"/>
          <pc:sldLayoutMkLst>
            <pc:docMk/>
            <pc:sldMasterMk cId="19418140" sldId="2147483654"/>
            <pc:sldLayoutMk cId="94923803" sldId="2147483678"/>
          </pc:sldLayoutMkLst>
        </pc:sldLayoutChg>
      </pc:sldMasterChg>
      <pc:sldMasterChg chg="add addSldLayout">
        <pc:chgData name="Chloe Harries" userId="237f5bf6-cd84-4e72-97ca-a81a39f732d3" providerId="ADAL" clId="{85DE4757-C56A-47F8-B355-53C392C29789}" dt="2025-05-21T12:04:31.103" v="17" actId="27028"/>
        <pc:sldMasterMkLst>
          <pc:docMk/>
          <pc:sldMasterMk cId="1384196811" sldId="2147483658"/>
        </pc:sldMasterMkLst>
        <pc:sldLayoutChg chg="add">
          <pc:chgData name="Chloe Harries" userId="237f5bf6-cd84-4e72-97ca-a81a39f732d3" providerId="ADAL" clId="{85DE4757-C56A-47F8-B355-53C392C29789}" dt="2025-05-21T12:04:31.103" v="17" actId="27028"/>
          <pc:sldLayoutMkLst>
            <pc:docMk/>
            <pc:sldMasterMk cId="1384196811" sldId="2147483658"/>
            <pc:sldLayoutMk cId="1556723426" sldId="2147483682"/>
          </pc:sldLayoutMkLst>
        </pc:sldLayoutChg>
      </pc:sldMasterChg>
      <pc:sldMasterChg chg="modSldLayout">
        <pc:chgData name="Chloe Harries" userId="237f5bf6-cd84-4e72-97ca-a81a39f732d3" providerId="ADAL" clId="{85DE4757-C56A-47F8-B355-53C392C29789}" dt="2025-05-21T12:04:21.189" v="14" actId="27028"/>
        <pc:sldMasterMkLst>
          <pc:docMk/>
          <pc:sldMasterMk cId="992928943" sldId="2147483660"/>
        </pc:sldMasterMkLst>
        <pc:sldLayoutChg chg="replId">
          <pc:chgData name="Chloe Harries" userId="237f5bf6-cd84-4e72-97ca-a81a39f732d3" providerId="ADAL" clId="{85DE4757-C56A-47F8-B355-53C392C29789}" dt="2025-05-21T12:04:21.189" v="14" actId="27028"/>
          <pc:sldLayoutMkLst>
            <pc:docMk/>
            <pc:sldMasterMk cId="992928943" sldId="2147483660"/>
            <pc:sldLayoutMk cId="2596065679" sldId="2147483741"/>
          </pc:sldLayoutMkLst>
        </pc:sldLayoutChg>
      </pc:sldMasterChg>
      <pc:sldMasterChg chg="add addSldLayout">
        <pc:chgData name="Chloe Harries" userId="237f5bf6-cd84-4e72-97ca-a81a39f732d3" providerId="ADAL" clId="{85DE4757-C56A-47F8-B355-53C392C29789}" dt="2025-05-21T12:04:21.189" v="14" actId="27028"/>
        <pc:sldMasterMkLst>
          <pc:docMk/>
          <pc:sldMasterMk cId="2581267852" sldId="2147483662"/>
        </pc:sldMasterMkLst>
        <pc:sldLayoutChg chg="add">
          <pc:chgData name="Chloe Harries" userId="237f5bf6-cd84-4e72-97ca-a81a39f732d3" providerId="ADAL" clId="{85DE4757-C56A-47F8-B355-53C392C29789}" dt="2025-05-21T12:04:21.189" v="14" actId="27028"/>
          <pc:sldLayoutMkLst>
            <pc:docMk/>
            <pc:sldMasterMk cId="2581267852" sldId="2147483662"/>
            <pc:sldLayoutMk cId="196634507" sldId="2147483686"/>
          </pc:sldLayoutMkLst>
        </pc:sldLayoutChg>
      </pc:sldMasterChg>
      <pc:sldMasterChg chg="del delSldLayout">
        <pc:chgData name="Chloe Harries" userId="237f5bf6-cd84-4e72-97ca-a81a39f732d3" providerId="ADAL" clId="{85DE4757-C56A-47F8-B355-53C392C29789}" dt="2025-05-21T12:04:29.236" v="16"/>
        <pc:sldMasterMkLst>
          <pc:docMk/>
          <pc:sldMasterMk cId="485013522" sldId="2147483666"/>
        </pc:sldMasterMkLst>
        <pc:sldLayoutChg chg="del">
          <pc:chgData name="Chloe Harries" userId="237f5bf6-cd84-4e72-97ca-a81a39f732d3" providerId="ADAL" clId="{85DE4757-C56A-47F8-B355-53C392C29789}" dt="2025-05-21T12:04:29.236" v="16"/>
          <pc:sldLayoutMkLst>
            <pc:docMk/>
            <pc:sldMasterMk cId="485013522" sldId="2147483666"/>
            <pc:sldLayoutMk cId="1658263152" sldId="2147483667"/>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438022600" sldId="2147483668"/>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55894618" sldId="2147483669"/>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601997035" sldId="2147483670"/>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2392404503" sldId="2147483696"/>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1069683956" sldId="2147483697"/>
          </pc:sldLayoutMkLst>
        </pc:sldLayoutChg>
      </pc:sldMasterChg>
      <pc:sldMasterChg chg="del delSldLayout">
        <pc:chgData name="Chloe Harries" userId="237f5bf6-cd84-4e72-97ca-a81a39f732d3" providerId="ADAL" clId="{85DE4757-C56A-47F8-B355-53C392C29789}" dt="2025-05-21T12:04:29.236" v="16"/>
        <pc:sldMasterMkLst>
          <pc:docMk/>
          <pc:sldMasterMk cId="3140773012" sldId="2147483671"/>
        </pc:sldMasterMkLst>
        <pc:sldLayoutChg chg="del">
          <pc:chgData name="Chloe Harries" userId="237f5bf6-cd84-4e72-97ca-a81a39f732d3" providerId="ADAL" clId="{85DE4757-C56A-47F8-B355-53C392C29789}" dt="2025-05-21T12:04:29.236" v="16"/>
          <pc:sldLayoutMkLst>
            <pc:docMk/>
            <pc:sldMasterMk cId="3140773012" sldId="2147483671"/>
            <pc:sldLayoutMk cId="995411367" sldId="2147483672"/>
          </pc:sldLayoutMkLst>
        </pc:sldLayoutChg>
        <pc:sldLayoutChg chg="del">
          <pc:chgData name="Chloe Harries" userId="237f5bf6-cd84-4e72-97ca-a81a39f732d3" providerId="ADAL" clId="{85DE4757-C56A-47F8-B355-53C392C29789}" dt="2025-05-21T12:04:29.236" v="16"/>
          <pc:sldLayoutMkLst>
            <pc:docMk/>
            <pc:sldMasterMk cId="3140773012" sldId="2147483671"/>
            <pc:sldLayoutMk cId="835768307" sldId="2147483673"/>
          </pc:sldLayoutMkLst>
        </pc:sldLayoutChg>
      </pc:sldMasterChg>
      <pc:sldMasterChg chg="del delSldLayout">
        <pc:chgData name="Chloe Harries" userId="237f5bf6-cd84-4e72-97ca-a81a39f732d3" providerId="ADAL" clId="{85DE4757-C56A-47F8-B355-53C392C29789}" dt="2025-05-21T12:04:29.236" v="16"/>
        <pc:sldMasterMkLst>
          <pc:docMk/>
          <pc:sldMasterMk cId="2819552518" sldId="2147483674"/>
        </pc:sldMasterMkLst>
        <pc:sldLayoutChg chg="del">
          <pc:chgData name="Chloe Harries" userId="237f5bf6-cd84-4e72-97ca-a81a39f732d3" providerId="ADAL" clId="{85DE4757-C56A-47F8-B355-53C392C29789}" dt="2025-05-21T12:04:29.236" v="16"/>
          <pc:sldLayoutMkLst>
            <pc:docMk/>
            <pc:sldMasterMk cId="2819552518" sldId="2147483674"/>
            <pc:sldLayoutMk cId="1311198534" sldId="2147483675"/>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385397207" sldId="2147483694"/>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1308896329" sldId="2147483695"/>
          </pc:sldLayoutMkLst>
        </pc:sldLayoutChg>
      </pc:sldMasterChg>
      <pc:sldMasterChg chg="del delSldLayout">
        <pc:chgData name="Chloe Harries" userId="237f5bf6-cd84-4e72-97ca-a81a39f732d3" providerId="ADAL" clId="{85DE4757-C56A-47F8-B355-53C392C29789}" dt="2025-05-21T12:04:29.236" v="16"/>
        <pc:sldMasterMkLst>
          <pc:docMk/>
          <pc:sldMasterMk cId="3444234594" sldId="2147483676"/>
        </pc:sldMasterMkLst>
        <pc:sldLayoutChg chg="del">
          <pc:chgData name="Chloe Harries" userId="237f5bf6-cd84-4e72-97ca-a81a39f732d3" providerId="ADAL" clId="{85DE4757-C56A-47F8-B355-53C392C29789}" dt="2025-05-21T12:04:29.236" v="16"/>
          <pc:sldLayoutMkLst>
            <pc:docMk/>
            <pc:sldMasterMk cId="3444234594" sldId="2147483676"/>
            <pc:sldLayoutMk cId="3564694367" sldId="2147483677"/>
          </pc:sldLayoutMkLst>
        </pc:sldLayoutChg>
      </pc:sldMasterChg>
      <pc:sldMasterChg chg="del delSldLayout">
        <pc:chgData name="Chloe Harries" userId="237f5bf6-cd84-4e72-97ca-a81a39f732d3" providerId="ADAL" clId="{85DE4757-C56A-47F8-B355-53C392C29789}" dt="2025-05-21T12:04:29.236" v="16"/>
        <pc:sldMasterMkLst>
          <pc:docMk/>
          <pc:sldMasterMk cId="1599833642" sldId="2147483680"/>
        </pc:sldMasterMkLst>
        <pc:sldLayoutChg chg="del">
          <pc:chgData name="Chloe Harries" userId="237f5bf6-cd84-4e72-97ca-a81a39f732d3" providerId="ADAL" clId="{85DE4757-C56A-47F8-B355-53C392C29789}" dt="2025-05-21T12:04:29.236" v="16"/>
          <pc:sldLayoutMkLst>
            <pc:docMk/>
            <pc:sldMasterMk cId="1599833642" sldId="2147483680"/>
            <pc:sldLayoutMk cId="449161930" sldId="2147483681"/>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4021888896" sldId="214748368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3987886185" sldId="214748370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2126261274" sldId="2147483703"/>
          </pc:sldLayoutMkLst>
        </pc:sldLayoutChg>
      </pc:sldMasterChg>
      <pc:sldMasterChg chg="del delSldLayout">
        <pc:chgData name="Chloe Harries" userId="237f5bf6-cd84-4e72-97ca-a81a39f732d3" providerId="ADAL" clId="{85DE4757-C56A-47F8-B355-53C392C29789}" dt="2025-05-21T12:04:29.236" v="16"/>
        <pc:sldMasterMkLst>
          <pc:docMk/>
          <pc:sldMasterMk cId="535321680" sldId="2147483683"/>
        </pc:sldMasterMkLst>
        <pc:sldLayoutChg chg="del">
          <pc:chgData name="Chloe Harries" userId="237f5bf6-cd84-4e72-97ca-a81a39f732d3" providerId="ADAL" clId="{85DE4757-C56A-47F8-B355-53C392C29789}" dt="2025-05-21T12:04:29.236" v="16"/>
          <pc:sldLayoutMkLst>
            <pc:docMk/>
            <pc:sldMasterMk cId="535321680" sldId="2147483683"/>
            <pc:sldLayoutMk cId="202904199" sldId="2147483684"/>
          </pc:sldLayoutMkLst>
        </pc:sldLayoutChg>
        <pc:sldLayoutChg chg="del">
          <pc:chgData name="Chloe Harries" userId="237f5bf6-cd84-4e72-97ca-a81a39f732d3" providerId="ADAL" clId="{85DE4757-C56A-47F8-B355-53C392C29789}" dt="2025-05-21T12:04:29.236" v="16"/>
          <pc:sldLayoutMkLst>
            <pc:docMk/>
            <pc:sldMasterMk cId="535321680" sldId="2147483683"/>
            <pc:sldLayoutMk cId="230267039" sldId="2147483699"/>
          </pc:sldLayoutMkLst>
        </pc:sldLayoutChg>
      </pc:sldMasterChg>
      <pc:sldMasterChg chg="modSldLayout">
        <pc:chgData name="Chloe Harries" userId="237f5bf6-cd84-4e72-97ca-a81a39f732d3" providerId="ADAL" clId="{85DE4757-C56A-47F8-B355-53C392C29789}" dt="2025-05-21T12:04:21.189" v="14" actId="27028"/>
        <pc:sldMasterMkLst>
          <pc:docMk/>
          <pc:sldMasterMk cId="3054838868" sldId="2147483685"/>
        </pc:sldMasterMkLst>
        <pc:sldLayoutChg chg="replId">
          <pc:chgData name="Chloe Harries" userId="237f5bf6-cd84-4e72-97ca-a81a39f732d3" providerId="ADAL" clId="{85DE4757-C56A-47F8-B355-53C392C29789}" dt="2025-05-21T12:04:21.189" v="14" actId="27028"/>
          <pc:sldLayoutMkLst>
            <pc:docMk/>
            <pc:sldMasterMk cId="3054838868" sldId="2147483685"/>
            <pc:sldLayoutMk cId="2005688577" sldId="2147483742"/>
          </pc:sldLayoutMkLst>
        </pc:sldLayoutChg>
      </pc:sldMasterChg>
      <pc:sldMasterChg chg="delSldLayout">
        <pc:chgData name="Chloe Harries" userId="237f5bf6-cd84-4e72-97ca-a81a39f732d3" providerId="ADAL" clId="{85DE4757-C56A-47F8-B355-53C392C29789}" dt="2025-05-21T12:03:18.669" v="2" actId="47"/>
        <pc:sldMasterMkLst>
          <pc:docMk/>
          <pc:sldMasterMk cId="358331156" sldId="2147483687"/>
        </pc:sldMasterMkLst>
        <pc:sldLayoutChg chg="del">
          <pc:chgData name="Chloe Harries" userId="237f5bf6-cd84-4e72-97ca-a81a39f732d3" providerId="ADAL" clId="{85DE4757-C56A-47F8-B355-53C392C29789}" dt="2025-05-21T12:03:18.669" v="2" actId="47"/>
          <pc:sldLayoutMkLst>
            <pc:docMk/>
            <pc:sldMasterMk cId="358331156" sldId="2147483687"/>
            <pc:sldLayoutMk cId="4164597286" sldId="2147483707"/>
          </pc:sldLayoutMkLst>
        </pc:sldLayoutChg>
      </pc:sldMasterChg>
      <pc:sldMasterChg chg="del delSldLayout">
        <pc:chgData name="Chloe Harries" userId="237f5bf6-cd84-4e72-97ca-a81a39f732d3" providerId="ADAL" clId="{85DE4757-C56A-47F8-B355-53C392C29789}" dt="2025-05-21T12:04:29.236" v="16"/>
        <pc:sldMasterMkLst>
          <pc:docMk/>
          <pc:sldMasterMk cId="166386800" sldId="2147483689"/>
        </pc:sldMasterMkLst>
        <pc:sldLayoutChg chg="del">
          <pc:chgData name="Chloe Harries" userId="237f5bf6-cd84-4e72-97ca-a81a39f732d3" providerId="ADAL" clId="{85DE4757-C56A-47F8-B355-53C392C29789}" dt="2025-05-21T12:04:29.236" v="16"/>
          <pc:sldLayoutMkLst>
            <pc:docMk/>
            <pc:sldMasterMk cId="166386800" sldId="2147483689"/>
            <pc:sldLayoutMk cId="375470856" sldId="2147483690"/>
          </pc:sldLayoutMkLst>
        </pc:sldLayoutChg>
        <pc:sldLayoutChg chg="del">
          <pc:chgData name="Chloe Harries" userId="237f5bf6-cd84-4e72-97ca-a81a39f732d3" providerId="ADAL" clId="{85DE4757-C56A-47F8-B355-53C392C29789}" dt="2025-05-21T12:04:29.236" v="16"/>
          <pc:sldLayoutMkLst>
            <pc:docMk/>
            <pc:sldMasterMk cId="166386800" sldId="2147483689"/>
            <pc:sldLayoutMk cId="1529746967" sldId="2147483691"/>
          </pc:sldLayoutMkLst>
        </pc:sldLayoutChg>
      </pc:sldMasterChg>
      <pc:sldMasterChg chg="del delSldLayout">
        <pc:chgData name="Chloe Harries" userId="237f5bf6-cd84-4e72-97ca-a81a39f732d3" providerId="ADAL" clId="{85DE4757-C56A-47F8-B355-53C392C29789}" dt="2025-05-21T12:04:29.236" v="16"/>
        <pc:sldMasterMkLst>
          <pc:docMk/>
          <pc:sldMasterMk cId="1463004502" sldId="2147483692"/>
        </pc:sldMasterMkLst>
        <pc:sldLayoutChg chg="del">
          <pc:chgData name="Chloe Harries" userId="237f5bf6-cd84-4e72-97ca-a81a39f732d3" providerId="ADAL" clId="{85DE4757-C56A-47F8-B355-53C392C29789}" dt="2025-05-21T12:04:29.236" v="16"/>
          <pc:sldLayoutMkLst>
            <pc:docMk/>
            <pc:sldMasterMk cId="1463004502" sldId="2147483692"/>
            <pc:sldLayoutMk cId="3747987402" sldId="2147483693"/>
          </pc:sldLayoutMkLst>
        </pc:sldLayoutChg>
      </pc:sldMasterChg>
      <pc:sldMasterChg chg="add addSldLayout">
        <pc:chgData name="Chloe Harries" userId="237f5bf6-cd84-4e72-97ca-a81a39f732d3" providerId="ADAL" clId="{85DE4757-C56A-47F8-B355-53C392C29789}" dt="2025-05-21T12:04:32.726" v="19" actId="27028"/>
        <pc:sldMasterMkLst>
          <pc:docMk/>
          <pc:sldMasterMk cId="1748540667" sldId="2147483736"/>
        </pc:sldMasterMkLst>
        <pc:sldLayoutChg chg="add">
          <pc:chgData name="Chloe Harries" userId="237f5bf6-cd84-4e72-97ca-a81a39f732d3" providerId="ADAL" clId="{85DE4757-C56A-47F8-B355-53C392C29789}" dt="2025-05-21T12:04:32.726" v="19" actId="27028"/>
          <pc:sldLayoutMkLst>
            <pc:docMk/>
            <pc:sldMasterMk cId="1748540667" sldId="2147483736"/>
            <pc:sldLayoutMk cId="1305836617" sldId="2147483737"/>
          </pc:sldLayoutMkLst>
        </pc:sldLayoutChg>
        <pc:sldLayoutChg chg="add">
          <pc:chgData name="Chloe Harries" userId="237f5bf6-cd84-4e72-97ca-a81a39f732d3" providerId="ADAL" clId="{85DE4757-C56A-47F8-B355-53C392C29789}" dt="2025-05-21T12:04:19.071" v="12" actId="27028"/>
          <pc:sldLayoutMkLst>
            <pc:docMk/>
            <pc:sldMasterMk cId="1748540667" sldId="2147483736"/>
            <pc:sldLayoutMk cId="1363708542" sldId="2147483738"/>
          </pc:sldLayoutMkLst>
        </pc:sldLayoutChg>
      </pc:sldMasterChg>
      <pc:sldMasterChg chg="add addSldLayout">
        <pc:chgData name="Chloe Harries" userId="237f5bf6-cd84-4e72-97ca-a81a39f732d3" providerId="ADAL" clId="{85DE4757-C56A-47F8-B355-53C392C29789}" dt="2025-05-21T12:04:08.933" v="7" actId="27028"/>
        <pc:sldMasterMkLst>
          <pc:docMk/>
          <pc:sldMasterMk cId="2923642609" sldId="2147483739"/>
        </pc:sldMasterMkLst>
        <pc:sldLayoutChg chg="add">
          <pc:chgData name="Chloe Harries" userId="237f5bf6-cd84-4e72-97ca-a81a39f732d3" providerId="ADAL" clId="{85DE4757-C56A-47F8-B355-53C392C29789}" dt="2025-05-21T12:04:08.933" v="7" actId="27028"/>
          <pc:sldLayoutMkLst>
            <pc:docMk/>
            <pc:sldMasterMk cId="2923642609" sldId="2147483739"/>
            <pc:sldLayoutMk cId="640410910" sldId="2147483649"/>
          </pc:sldLayoutMkLst>
        </pc:sldLayoutChg>
      </pc:sldMasterChg>
      <pc:sldMasterChg chg="del replId delSldLayout">
        <pc:chgData name="Chloe Harries" userId="237f5bf6-cd84-4e72-97ca-a81a39f732d3" providerId="ADAL" clId="{85DE4757-C56A-47F8-B355-53C392C29789}" dt="2025-05-21T12:04:29.236" v="16"/>
        <pc:sldMasterMkLst>
          <pc:docMk/>
          <pc:sldMasterMk cId="4280490436" sldId="2147483740"/>
        </pc:sldMasterMkLst>
        <pc:sldLayoutChg chg="del">
          <pc:chgData name="Chloe Harries" userId="237f5bf6-cd84-4e72-97ca-a81a39f732d3" providerId="ADAL" clId="{85DE4757-C56A-47F8-B355-53C392C29789}" dt="2025-05-21T12:04:29.236" v="16"/>
          <pc:sldLayoutMkLst>
            <pc:docMk/>
            <pc:sldMasterMk cId="4280490436" sldId="2147483740"/>
            <pc:sldLayoutMk cId="87783481" sldId="214748367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ata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05/8/layout/pList1" loCatId="picture" qsTypeId="urn:microsoft.com/office/officeart/2005/8/quickstyle/simple1" qsCatId="simple" csTypeId="urn:microsoft.com/office/officeart/2005/8/colors/colorful5" csCatId="colorful" phldr="1"/>
      <dgm:spPr/>
      <dgm:t>
        <a:bodyPr/>
        <a:lstStyle/>
        <a:p>
          <a:endParaRPr lang="en-GB"/>
        </a:p>
      </dgm:t>
    </dgm:pt>
    <dgm:pt modelId="{ADC0D836-09A5-4612-8582-2D3E219A5538}">
      <dgm:prSet custT="1"/>
      <dgm:spPr/>
      <dgm:t>
        <a:bodyPr/>
        <a:lstStyle/>
        <a:p>
          <a:pPr>
            <a:lnSpc>
              <a:spcPct val="150000"/>
            </a:lnSpc>
          </a:pPr>
          <a:r>
            <a:rPr lang="en-US" sz="1200" b="0" i="0" baseline="0" dirty="0">
              <a:latin typeface="Aptos" panose="020B0004020202020204" pitchFamily="34" charset="0"/>
            </a:rPr>
            <a:t>Break down your research question</a:t>
          </a:r>
          <a:endParaRPr lang="en-GB" sz="1200" dirty="0">
            <a:latin typeface="Aptos" panose="020B0004020202020204" pitchFamily="34" charset="0"/>
          </a:endParaRPr>
        </a:p>
      </dgm:t>
    </dgm:pt>
    <dgm:pt modelId="{34F50028-4D63-48A0-B616-79F3CFEC76BA}" type="parTrans" cxnId="{BBC2AA98-0DC9-4680-A99D-19AA9E2D65E7}">
      <dgm:prSet/>
      <dgm:spPr/>
      <dgm:t>
        <a:bodyPr/>
        <a:lstStyle/>
        <a:p>
          <a:pPr>
            <a:lnSpc>
              <a:spcPct val="150000"/>
            </a:lnSpc>
          </a:pPr>
          <a:endParaRPr lang="en-GB" sz="1800">
            <a:latin typeface="Aptos" panose="020B0004020202020204" pitchFamily="34" charset="0"/>
          </a:endParaRPr>
        </a:p>
      </dgm:t>
    </dgm:pt>
    <dgm:pt modelId="{3F2E9DA1-11B7-4E2B-854D-A1050E8E761E}" type="sibTrans" cxnId="{BBC2AA98-0DC9-4680-A99D-19AA9E2D65E7}">
      <dgm:prSet/>
      <dgm:spPr/>
      <dgm:t>
        <a:bodyPr/>
        <a:lstStyle/>
        <a:p>
          <a:pPr>
            <a:lnSpc>
              <a:spcPct val="150000"/>
            </a:lnSpc>
          </a:pPr>
          <a:endParaRPr lang="en-GB" sz="1800">
            <a:latin typeface="Aptos" panose="020B0004020202020204" pitchFamily="34" charset="0"/>
          </a:endParaRPr>
        </a:p>
      </dgm:t>
    </dgm:pt>
    <dgm:pt modelId="{5881CE4D-63BF-450D-A4AB-07A660531A6E}">
      <dgm:prSet custT="1"/>
      <dgm:spPr/>
      <dgm:t>
        <a:bodyPr/>
        <a:lstStyle/>
        <a:p>
          <a:pPr>
            <a:lnSpc>
              <a:spcPct val="150000"/>
            </a:lnSpc>
          </a:pPr>
          <a:r>
            <a:rPr lang="en-US" sz="1200" b="0" i="0" baseline="0" dirty="0">
              <a:latin typeface="Aptos" panose="020B0004020202020204" pitchFamily="34" charset="0"/>
            </a:rPr>
            <a:t>Identify keywords and synonyms</a:t>
          </a:r>
          <a:endParaRPr lang="en-GB" sz="1200" dirty="0">
            <a:latin typeface="Aptos" panose="020B0004020202020204" pitchFamily="34" charset="0"/>
          </a:endParaRPr>
        </a:p>
      </dgm:t>
    </dgm:pt>
    <dgm:pt modelId="{5614A21D-2928-48F7-9A82-6178CBEB033B}" type="parTrans" cxnId="{F05DFBF6-5AF0-42E3-A05D-9387C7AD9AAC}">
      <dgm:prSet/>
      <dgm:spPr/>
      <dgm:t>
        <a:bodyPr/>
        <a:lstStyle/>
        <a:p>
          <a:pPr>
            <a:lnSpc>
              <a:spcPct val="150000"/>
            </a:lnSpc>
          </a:pPr>
          <a:endParaRPr lang="en-GB" sz="1800">
            <a:latin typeface="Aptos" panose="020B0004020202020204" pitchFamily="34" charset="0"/>
          </a:endParaRPr>
        </a:p>
      </dgm:t>
    </dgm:pt>
    <dgm:pt modelId="{747BC30A-BE39-4F28-A844-51EDA1E82739}" type="sibTrans" cxnId="{F05DFBF6-5AF0-42E3-A05D-9387C7AD9AAC}">
      <dgm:prSet/>
      <dgm:spPr/>
      <dgm:t>
        <a:bodyPr/>
        <a:lstStyle/>
        <a:p>
          <a:pPr>
            <a:lnSpc>
              <a:spcPct val="150000"/>
            </a:lnSpc>
          </a:pPr>
          <a:endParaRPr lang="en-GB" sz="1800">
            <a:latin typeface="Aptos" panose="020B0004020202020204" pitchFamily="34" charset="0"/>
          </a:endParaRPr>
        </a:p>
      </dgm:t>
    </dgm:pt>
    <dgm:pt modelId="{0398F267-477F-4B9B-9B57-4E5883D48CAC}">
      <dgm:prSet custT="1"/>
      <dgm:spPr/>
      <dgm:t>
        <a:bodyPr/>
        <a:lstStyle/>
        <a:p>
          <a:pPr>
            <a:lnSpc>
              <a:spcPct val="150000"/>
            </a:lnSpc>
          </a:pPr>
          <a:r>
            <a:rPr lang="en-US" sz="1200" b="0" i="0" baseline="0">
              <a:latin typeface="Aptos" panose="020B0004020202020204" pitchFamily="34" charset="0"/>
            </a:rPr>
            <a:t>Use Boolean operators to search effectively</a:t>
          </a:r>
          <a:endParaRPr lang="en-GB" sz="1200">
            <a:latin typeface="Aptos" panose="020B0004020202020204" pitchFamily="34" charset="0"/>
          </a:endParaRPr>
        </a:p>
      </dgm:t>
    </dgm:pt>
    <dgm:pt modelId="{E63C8144-25AC-49C6-9AC0-11F768FB1236}" type="parTrans" cxnId="{02009880-C063-4F1D-A61D-0EF56E6FC8FC}">
      <dgm:prSet/>
      <dgm:spPr/>
      <dgm:t>
        <a:bodyPr/>
        <a:lstStyle/>
        <a:p>
          <a:pPr>
            <a:lnSpc>
              <a:spcPct val="150000"/>
            </a:lnSpc>
          </a:pPr>
          <a:endParaRPr lang="en-GB" sz="1800">
            <a:latin typeface="Aptos" panose="020B0004020202020204" pitchFamily="34" charset="0"/>
          </a:endParaRPr>
        </a:p>
      </dgm:t>
    </dgm:pt>
    <dgm:pt modelId="{8B76BB89-01EA-43E2-B71C-18491749A1B6}" type="sibTrans" cxnId="{02009880-C063-4F1D-A61D-0EF56E6FC8FC}">
      <dgm:prSet/>
      <dgm:spPr/>
      <dgm:t>
        <a:bodyPr/>
        <a:lstStyle/>
        <a:p>
          <a:pPr>
            <a:lnSpc>
              <a:spcPct val="150000"/>
            </a:lnSpc>
          </a:pPr>
          <a:endParaRPr lang="en-GB" sz="1800">
            <a:latin typeface="Aptos" panose="020B0004020202020204" pitchFamily="34" charset="0"/>
          </a:endParaRPr>
        </a:p>
      </dgm:t>
    </dgm:pt>
    <dgm:pt modelId="{9B2D62BB-DE0F-487C-BB48-92E2CBFF16A4}">
      <dgm:prSet custT="1"/>
      <dgm:spPr/>
      <dgm:t>
        <a:bodyPr/>
        <a:lstStyle/>
        <a:p>
          <a:pPr>
            <a:lnSpc>
              <a:spcPct val="150000"/>
            </a:lnSpc>
          </a:pPr>
          <a:r>
            <a:rPr lang="en-US" sz="1200" b="0" i="0" baseline="0" dirty="0">
              <a:latin typeface="Aptos" panose="020B0004020202020204" pitchFamily="34" charset="0"/>
            </a:rPr>
            <a:t>Apply inclusion and exclusion criteria</a:t>
          </a:r>
          <a:endParaRPr lang="en-GB" sz="1200" b="0" dirty="0">
            <a:latin typeface="Aptos" panose="020B0004020202020204" pitchFamily="34" charset="0"/>
          </a:endParaRPr>
        </a:p>
      </dgm:t>
    </dgm:pt>
    <dgm:pt modelId="{9E1DE484-1625-4B5B-9B34-380B31F9B429}" type="parTrans" cxnId="{78BE3E6C-0AA3-417A-A5CC-149065A89919}">
      <dgm:prSet/>
      <dgm:spPr/>
      <dgm:t>
        <a:bodyPr/>
        <a:lstStyle/>
        <a:p>
          <a:pPr>
            <a:lnSpc>
              <a:spcPct val="150000"/>
            </a:lnSpc>
          </a:pPr>
          <a:endParaRPr lang="en-GB" sz="1800">
            <a:latin typeface="Aptos" panose="020B0004020202020204" pitchFamily="34" charset="0"/>
          </a:endParaRPr>
        </a:p>
      </dgm:t>
    </dgm:pt>
    <dgm:pt modelId="{F1B670DD-3DD4-49FC-BE3E-6E25C037B10C}" type="sibTrans" cxnId="{78BE3E6C-0AA3-417A-A5CC-149065A89919}">
      <dgm:prSet/>
      <dgm:spPr/>
      <dgm:t>
        <a:bodyPr/>
        <a:lstStyle/>
        <a:p>
          <a:pPr>
            <a:lnSpc>
              <a:spcPct val="150000"/>
            </a:lnSpc>
          </a:pPr>
          <a:endParaRPr lang="en-GB" sz="1800">
            <a:latin typeface="Aptos" panose="020B0004020202020204" pitchFamily="34" charset="0"/>
          </a:endParaRPr>
        </a:p>
      </dgm:t>
    </dgm:pt>
    <dgm:pt modelId="{F60E8987-F853-405E-8519-4EAC11D383C8}">
      <dgm:prSet custT="1"/>
      <dgm:spPr/>
      <dgm:t>
        <a:bodyPr/>
        <a:lstStyle/>
        <a:p>
          <a:pPr>
            <a:lnSpc>
              <a:spcPct val="150000"/>
            </a:lnSpc>
          </a:pPr>
          <a:r>
            <a:rPr lang="en-US" sz="1200" b="0" i="0" baseline="0" dirty="0">
              <a:latin typeface="Aptos" panose="020B0004020202020204" pitchFamily="34" charset="0"/>
            </a:rPr>
            <a:t>Use the CRAAP test to check if a source is credible</a:t>
          </a:r>
          <a:endParaRPr lang="en-GB" sz="1200" dirty="0">
            <a:latin typeface="Aptos" panose="020B0004020202020204" pitchFamily="34" charset="0"/>
          </a:endParaRPr>
        </a:p>
      </dgm:t>
    </dgm:pt>
    <dgm:pt modelId="{00ACF8B0-8108-49A3-AC10-249FBA943844}" type="parTrans" cxnId="{FA2CF9F2-6530-4BC3-BEE0-271A93CD5FBD}">
      <dgm:prSet/>
      <dgm:spPr/>
      <dgm:t>
        <a:bodyPr/>
        <a:lstStyle/>
        <a:p>
          <a:pPr>
            <a:lnSpc>
              <a:spcPct val="150000"/>
            </a:lnSpc>
          </a:pPr>
          <a:endParaRPr lang="en-GB" sz="1800">
            <a:latin typeface="Aptos" panose="020B0004020202020204" pitchFamily="34" charset="0"/>
          </a:endParaRPr>
        </a:p>
      </dgm:t>
    </dgm:pt>
    <dgm:pt modelId="{98D46D33-1E48-4C5A-BB4F-11C3DC238E90}" type="sibTrans" cxnId="{FA2CF9F2-6530-4BC3-BEE0-271A93CD5FBD}">
      <dgm:prSet/>
      <dgm:spPr/>
      <dgm:t>
        <a:bodyPr/>
        <a:lstStyle/>
        <a:p>
          <a:pPr>
            <a:lnSpc>
              <a:spcPct val="150000"/>
            </a:lnSpc>
          </a:pPr>
          <a:endParaRPr lang="en-GB" sz="1800">
            <a:latin typeface="Aptos" panose="020B0004020202020204" pitchFamily="34" charset="0"/>
          </a:endParaRPr>
        </a:p>
      </dgm:t>
    </dgm:pt>
    <dgm:pt modelId="{551CE572-B881-434D-8692-FCE9DA0F6B4D}">
      <dgm:prSet custT="1"/>
      <dgm:spPr/>
      <dgm:t>
        <a:bodyPr/>
        <a:lstStyle/>
        <a:p>
          <a:pPr>
            <a:lnSpc>
              <a:spcPct val="150000"/>
            </a:lnSpc>
          </a:pPr>
          <a:r>
            <a:rPr lang="en-US" sz="1200" b="0" i="0" baseline="0" dirty="0">
              <a:latin typeface="Aptos" panose="020B0004020202020204" pitchFamily="34" charset="0"/>
            </a:rPr>
            <a:t>Skim an article to check relevance</a:t>
          </a:r>
          <a:endParaRPr lang="en-GB" sz="1200" dirty="0">
            <a:latin typeface="Aptos" panose="020B0004020202020204" pitchFamily="34" charset="0"/>
          </a:endParaRPr>
        </a:p>
      </dgm:t>
    </dgm:pt>
    <dgm:pt modelId="{A3B42B37-D29C-471B-9908-6E00CC49D15C}" type="parTrans" cxnId="{E288D568-2A2C-400A-AF8D-232F8ED8A09D}">
      <dgm:prSet/>
      <dgm:spPr/>
      <dgm:t>
        <a:bodyPr/>
        <a:lstStyle/>
        <a:p>
          <a:pPr>
            <a:lnSpc>
              <a:spcPct val="150000"/>
            </a:lnSpc>
          </a:pPr>
          <a:endParaRPr lang="en-GB" sz="1800">
            <a:latin typeface="Aptos" panose="020B0004020202020204" pitchFamily="34" charset="0"/>
          </a:endParaRPr>
        </a:p>
      </dgm:t>
    </dgm:pt>
    <dgm:pt modelId="{6E0BF984-30E2-48B9-B7E0-C4A47D800633}" type="sibTrans" cxnId="{E288D568-2A2C-400A-AF8D-232F8ED8A09D}">
      <dgm:prSet/>
      <dgm:spPr/>
      <dgm:t>
        <a:bodyPr/>
        <a:lstStyle/>
        <a:p>
          <a:pPr>
            <a:lnSpc>
              <a:spcPct val="150000"/>
            </a:lnSpc>
          </a:pPr>
          <a:endParaRPr lang="en-GB" sz="1800">
            <a:latin typeface="Aptos" panose="020B0004020202020204" pitchFamily="34" charset="0"/>
          </a:endParaRPr>
        </a:p>
      </dgm:t>
    </dgm:pt>
    <dgm:pt modelId="{FD00B874-46B5-423C-B2BB-D882BAF91211}">
      <dgm:prSet custT="1"/>
      <dgm:spPr/>
      <dgm:t>
        <a:bodyPr/>
        <a:lstStyle/>
        <a:p>
          <a:pPr>
            <a:lnSpc>
              <a:spcPct val="150000"/>
            </a:lnSpc>
          </a:pPr>
          <a:r>
            <a:rPr lang="en-US" sz="1200" b="0" i="0" baseline="0" dirty="0">
              <a:latin typeface="Aptos" panose="020B0004020202020204" pitchFamily="34" charset="0"/>
            </a:rPr>
            <a:t>Start building your Source Tracking Table</a:t>
          </a:r>
          <a:endParaRPr lang="en-GB" sz="1200" b="0" dirty="0">
            <a:latin typeface="Aptos" panose="020B0004020202020204" pitchFamily="34" charset="0"/>
          </a:endParaRPr>
        </a:p>
      </dgm:t>
    </dgm:pt>
    <dgm:pt modelId="{840A611B-D25D-451A-89BE-2EDEB75ECDF0}" type="parTrans" cxnId="{E4EB868A-D72B-4209-8E86-E7B8377F6544}">
      <dgm:prSet/>
      <dgm:spPr/>
      <dgm:t>
        <a:bodyPr/>
        <a:lstStyle/>
        <a:p>
          <a:pPr>
            <a:lnSpc>
              <a:spcPct val="150000"/>
            </a:lnSpc>
          </a:pPr>
          <a:endParaRPr lang="en-GB" sz="1800">
            <a:latin typeface="Aptos" panose="020B0004020202020204" pitchFamily="34" charset="0"/>
          </a:endParaRPr>
        </a:p>
      </dgm:t>
    </dgm:pt>
    <dgm:pt modelId="{0ADE3C33-AF4D-4CD3-9330-C4334E354A68}" type="sibTrans" cxnId="{E4EB868A-D72B-4209-8E86-E7B8377F6544}">
      <dgm:prSet/>
      <dgm:spPr/>
      <dgm:t>
        <a:bodyPr/>
        <a:lstStyle/>
        <a:p>
          <a:pPr>
            <a:lnSpc>
              <a:spcPct val="150000"/>
            </a:lnSpc>
          </a:pPr>
          <a:endParaRPr lang="en-GB" sz="1800">
            <a:latin typeface="Aptos" panose="020B0004020202020204" pitchFamily="34" charset="0"/>
          </a:endParaRPr>
        </a:p>
      </dgm:t>
    </dgm:pt>
    <dgm:pt modelId="{35D311CA-735A-4DFF-B854-A84FD89A360E}" type="pres">
      <dgm:prSet presAssocID="{3FD82747-EBB0-4146-A665-29F5932A381C}" presName="Name0" presStyleCnt="0">
        <dgm:presLayoutVars>
          <dgm:dir/>
          <dgm:resizeHandles val="exact"/>
        </dgm:presLayoutVars>
      </dgm:prSet>
      <dgm:spPr/>
    </dgm:pt>
    <dgm:pt modelId="{C97D252D-374A-446E-A5CE-6981B8686247}" type="pres">
      <dgm:prSet presAssocID="{ADC0D836-09A5-4612-8582-2D3E219A5538}" presName="compNode" presStyleCnt="0"/>
      <dgm:spPr/>
    </dgm:pt>
    <dgm:pt modelId="{C1C98A8C-BF2D-48F6-ACA3-F52C50637DA0}" type="pres">
      <dgm:prSet presAssocID="{ADC0D836-09A5-4612-8582-2D3E219A5538}" presName="pictRect" presStyleLbl="node1" presStyleIdx="0" presStyleCnt="7" custScaleX="68845" custScaleY="92240"/>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Question Mark with solid fill"/>
        </a:ext>
      </dgm:extLst>
    </dgm:pt>
    <dgm:pt modelId="{3C8B0884-8122-491C-B49A-D39EA699083D}" type="pres">
      <dgm:prSet presAssocID="{ADC0D836-09A5-4612-8582-2D3E219A5538}" presName="textRect" presStyleLbl="revTx" presStyleIdx="0" presStyleCnt="7">
        <dgm:presLayoutVars>
          <dgm:bulletEnabled val="1"/>
        </dgm:presLayoutVars>
      </dgm:prSet>
      <dgm:spPr/>
    </dgm:pt>
    <dgm:pt modelId="{82455306-C501-4913-A522-EB2446378FE9}" type="pres">
      <dgm:prSet presAssocID="{3F2E9DA1-11B7-4E2B-854D-A1050E8E761E}" presName="sibTrans" presStyleLbl="sibTrans2D1" presStyleIdx="0" presStyleCnt="0"/>
      <dgm:spPr/>
    </dgm:pt>
    <dgm:pt modelId="{578A17BE-6DF8-4C21-B984-63993C814080}" type="pres">
      <dgm:prSet presAssocID="{5881CE4D-63BF-450D-A4AB-07A660531A6E}" presName="compNode" presStyleCnt="0"/>
      <dgm:spPr/>
    </dgm:pt>
    <dgm:pt modelId="{07C8B97C-5881-46F7-A585-B2AE3DE68AEA}" type="pres">
      <dgm:prSet presAssocID="{5881CE4D-63BF-450D-A4AB-07A660531A6E}" presName="pictRect" presStyleLbl="node1" presStyleIdx="1" presStyleCnt="7" custScaleX="68845" custScaleY="92240"/>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Key with solid fill"/>
        </a:ext>
      </dgm:extLst>
    </dgm:pt>
    <dgm:pt modelId="{B97AAFC1-2587-41B3-B311-67EA9AA863CB}" type="pres">
      <dgm:prSet presAssocID="{5881CE4D-63BF-450D-A4AB-07A660531A6E}" presName="textRect" presStyleLbl="revTx" presStyleIdx="1" presStyleCnt="7">
        <dgm:presLayoutVars>
          <dgm:bulletEnabled val="1"/>
        </dgm:presLayoutVars>
      </dgm:prSet>
      <dgm:spPr/>
    </dgm:pt>
    <dgm:pt modelId="{DD6B6CDE-784E-443F-ACEE-472F734F49F2}" type="pres">
      <dgm:prSet presAssocID="{747BC30A-BE39-4F28-A844-51EDA1E82739}" presName="sibTrans" presStyleLbl="sibTrans2D1" presStyleIdx="0" presStyleCnt="0"/>
      <dgm:spPr/>
    </dgm:pt>
    <dgm:pt modelId="{933485CF-3CE0-4740-98F6-EFDA96431BB1}" type="pres">
      <dgm:prSet presAssocID="{0398F267-477F-4B9B-9B57-4E5883D48CAC}" presName="compNode" presStyleCnt="0"/>
      <dgm:spPr/>
    </dgm:pt>
    <dgm:pt modelId="{73BFA263-9EAB-409F-B5B2-C07C08A3A5CF}" type="pres">
      <dgm:prSet presAssocID="{0398F267-477F-4B9B-9B57-4E5883D48CAC}" presName="pictRect" presStyleLbl="node1" presStyleIdx="2" presStyleCnt="7" custScaleX="68845" custScaleY="92240"/>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Research with solid fill"/>
        </a:ext>
      </dgm:extLst>
    </dgm:pt>
    <dgm:pt modelId="{7B1EBD43-AFA9-4CD2-BE80-A42038403AF7}" type="pres">
      <dgm:prSet presAssocID="{0398F267-477F-4B9B-9B57-4E5883D48CAC}" presName="textRect" presStyleLbl="revTx" presStyleIdx="2" presStyleCnt="7">
        <dgm:presLayoutVars>
          <dgm:bulletEnabled val="1"/>
        </dgm:presLayoutVars>
      </dgm:prSet>
      <dgm:spPr/>
    </dgm:pt>
    <dgm:pt modelId="{58FCB0FA-0128-45AF-A444-F6DD27050E99}" type="pres">
      <dgm:prSet presAssocID="{8B76BB89-01EA-43E2-B71C-18491749A1B6}" presName="sibTrans" presStyleLbl="sibTrans2D1" presStyleIdx="0" presStyleCnt="0"/>
      <dgm:spPr/>
    </dgm:pt>
    <dgm:pt modelId="{5FC1744B-696C-4DA3-A24C-39600AFCC139}" type="pres">
      <dgm:prSet presAssocID="{9B2D62BB-DE0F-487C-BB48-92E2CBFF16A4}" presName="compNode" presStyleCnt="0"/>
      <dgm:spPr/>
    </dgm:pt>
    <dgm:pt modelId="{CE02FB8A-0D8D-45B1-8B87-3FC5073941B6}" type="pres">
      <dgm:prSet presAssocID="{9B2D62BB-DE0F-487C-BB48-92E2CBFF16A4}" presName="pictRect" presStyleLbl="node1" presStyleIdx="3" presStyleCnt="7" custScaleX="68845" custScaleY="92240"/>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d Inventory with solid fill"/>
        </a:ext>
      </dgm:extLst>
    </dgm:pt>
    <dgm:pt modelId="{4D486E24-A27C-4A46-AB0F-5DBD20F8141A}" type="pres">
      <dgm:prSet presAssocID="{9B2D62BB-DE0F-487C-BB48-92E2CBFF16A4}" presName="textRect" presStyleLbl="revTx" presStyleIdx="3" presStyleCnt="7">
        <dgm:presLayoutVars>
          <dgm:bulletEnabled val="1"/>
        </dgm:presLayoutVars>
      </dgm:prSet>
      <dgm:spPr/>
    </dgm:pt>
    <dgm:pt modelId="{DEBC78BF-80A5-45E1-8A06-8E5E1E3E6D85}" type="pres">
      <dgm:prSet presAssocID="{F1B670DD-3DD4-49FC-BE3E-6E25C037B10C}" presName="sibTrans" presStyleLbl="sibTrans2D1" presStyleIdx="0" presStyleCnt="0"/>
      <dgm:spPr/>
    </dgm:pt>
    <dgm:pt modelId="{30935703-EEF7-455C-BA8B-34E3281AD556}" type="pres">
      <dgm:prSet presAssocID="{F60E8987-F853-405E-8519-4EAC11D383C8}" presName="compNode" presStyleCnt="0"/>
      <dgm:spPr/>
    </dgm:pt>
    <dgm:pt modelId="{6FC8794E-6631-42F0-B2CB-3C1C91E84BC4}" type="pres">
      <dgm:prSet presAssocID="{F60E8987-F853-405E-8519-4EAC11D383C8}" presName="pictRect" presStyleLbl="node1" presStyleIdx="4" presStyleCnt="7" custScaleX="68845" custScaleY="92240"/>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dge Tick with solid fill"/>
        </a:ext>
      </dgm:extLst>
    </dgm:pt>
    <dgm:pt modelId="{C1F1847B-E29A-450A-A16F-55B4BF805751}" type="pres">
      <dgm:prSet presAssocID="{F60E8987-F853-405E-8519-4EAC11D383C8}" presName="textRect" presStyleLbl="revTx" presStyleIdx="4" presStyleCnt="7">
        <dgm:presLayoutVars>
          <dgm:bulletEnabled val="1"/>
        </dgm:presLayoutVars>
      </dgm:prSet>
      <dgm:spPr/>
    </dgm:pt>
    <dgm:pt modelId="{C58AF5CF-C0C6-4C0F-AFA8-F1D79CF0BA5D}" type="pres">
      <dgm:prSet presAssocID="{98D46D33-1E48-4C5A-BB4F-11C3DC238E90}" presName="sibTrans" presStyleLbl="sibTrans2D1" presStyleIdx="0" presStyleCnt="0"/>
      <dgm:spPr/>
    </dgm:pt>
    <dgm:pt modelId="{7A5528BD-A9E8-46C9-AF21-617921A4FE2E}" type="pres">
      <dgm:prSet presAssocID="{551CE572-B881-434D-8692-FCE9DA0F6B4D}" presName="compNode" presStyleCnt="0"/>
      <dgm:spPr/>
    </dgm:pt>
    <dgm:pt modelId="{17144949-F896-44DB-BD1B-A2E653EE3360}" type="pres">
      <dgm:prSet presAssocID="{551CE572-B881-434D-8692-FCE9DA0F6B4D}" presName="pictRect" presStyleLbl="node1" presStyleIdx="5" presStyleCnt="7" custScaleX="68845" custScaleY="92240"/>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Eye Scan with solid fill"/>
        </a:ext>
      </dgm:extLst>
    </dgm:pt>
    <dgm:pt modelId="{AED36ABD-9C1B-45BF-ADB1-E0327A3FA22A}" type="pres">
      <dgm:prSet presAssocID="{551CE572-B881-434D-8692-FCE9DA0F6B4D}" presName="textRect" presStyleLbl="revTx" presStyleIdx="5" presStyleCnt="7">
        <dgm:presLayoutVars>
          <dgm:bulletEnabled val="1"/>
        </dgm:presLayoutVars>
      </dgm:prSet>
      <dgm:spPr/>
    </dgm:pt>
    <dgm:pt modelId="{ACFB26F4-41C6-45AD-9883-1834DC11C195}" type="pres">
      <dgm:prSet presAssocID="{6E0BF984-30E2-48B9-B7E0-C4A47D800633}" presName="sibTrans" presStyleLbl="sibTrans2D1" presStyleIdx="0" presStyleCnt="0"/>
      <dgm:spPr/>
    </dgm:pt>
    <dgm:pt modelId="{C3C0736B-907A-488E-99D5-78D07401EC13}" type="pres">
      <dgm:prSet presAssocID="{FD00B874-46B5-423C-B2BB-D882BAF91211}" presName="compNode" presStyleCnt="0"/>
      <dgm:spPr/>
    </dgm:pt>
    <dgm:pt modelId="{B1EB8135-FFFF-44BE-833D-6E1978CB04A4}" type="pres">
      <dgm:prSet presAssocID="{FD00B874-46B5-423C-B2BB-D882BAF91211}" presName="pictRect" presStyleLbl="node1" presStyleIdx="6" presStyleCnt="7" custScaleX="68845" custScaleY="92240"/>
      <dgm:spPr>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Table with solid fill"/>
        </a:ext>
      </dgm:extLst>
    </dgm:pt>
    <dgm:pt modelId="{ACED87F3-9D08-4FF5-88D4-CDEE10A8C72D}" type="pres">
      <dgm:prSet presAssocID="{FD00B874-46B5-423C-B2BB-D882BAF91211}" presName="textRect" presStyleLbl="revTx" presStyleIdx="6" presStyleCnt="7">
        <dgm:presLayoutVars>
          <dgm:bulletEnabled val="1"/>
        </dgm:presLayoutVars>
      </dgm:prSet>
      <dgm:spPr/>
    </dgm:pt>
  </dgm:ptLst>
  <dgm:cxnLst>
    <dgm:cxn modelId="{759E5A27-234B-47FE-8FD3-BF0294DBCB8E}" type="presOf" srcId="{747BC30A-BE39-4F28-A844-51EDA1E82739}" destId="{DD6B6CDE-784E-443F-ACEE-472F734F49F2}" srcOrd="0" destOrd="0" presId="urn:microsoft.com/office/officeart/2005/8/layout/pList1"/>
    <dgm:cxn modelId="{E252D831-6778-419E-8645-1BAFAA4A3609}" type="presOf" srcId="{3FD82747-EBB0-4146-A665-29F5932A381C}" destId="{35D311CA-735A-4DFF-B854-A84FD89A360E}" srcOrd="0" destOrd="0" presId="urn:microsoft.com/office/officeart/2005/8/layout/pList1"/>
    <dgm:cxn modelId="{6C55AA3A-D753-4F14-904D-B9D604749911}" type="presOf" srcId="{FD00B874-46B5-423C-B2BB-D882BAF91211}" destId="{ACED87F3-9D08-4FF5-88D4-CDEE10A8C72D}" srcOrd="0" destOrd="0" presId="urn:microsoft.com/office/officeart/2005/8/layout/pList1"/>
    <dgm:cxn modelId="{E7962D5F-D66C-4019-88CD-156779A93359}" type="presOf" srcId="{6E0BF984-30E2-48B9-B7E0-C4A47D800633}" destId="{ACFB26F4-41C6-45AD-9883-1834DC11C195}" srcOrd="0" destOrd="0" presId="urn:microsoft.com/office/officeart/2005/8/layout/pList1"/>
    <dgm:cxn modelId="{E660B441-B5D7-4645-9300-DF9C834A1B2E}" type="presOf" srcId="{0398F267-477F-4B9B-9B57-4E5883D48CAC}" destId="{7B1EBD43-AFA9-4CD2-BE80-A42038403AF7}" srcOrd="0" destOrd="0" presId="urn:microsoft.com/office/officeart/2005/8/layout/pList1"/>
    <dgm:cxn modelId="{62682262-BE37-4511-A780-3178C6CDC947}" type="presOf" srcId="{ADC0D836-09A5-4612-8582-2D3E219A5538}" destId="{3C8B0884-8122-491C-B49A-D39EA699083D}" srcOrd="0" destOrd="0" presId="urn:microsoft.com/office/officeart/2005/8/layout/pList1"/>
    <dgm:cxn modelId="{E288D568-2A2C-400A-AF8D-232F8ED8A09D}" srcId="{3FD82747-EBB0-4146-A665-29F5932A381C}" destId="{551CE572-B881-434D-8692-FCE9DA0F6B4D}" srcOrd="5" destOrd="0" parTransId="{A3B42B37-D29C-471B-9908-6E00CC49D15C}" sibTransId="{6E0BF984-30E2-48B9-B7E0-C4A47D800633}"/>
    <dgm:cxn modelId="{78BE3E6C-0AA3-417A-A5CC-149065A89919}" srcId="{3FD82747-EBB0-4146-A665-29F5932A381C}" destId="{9B2D62BB-DE0F-487C-BB48-92E2CBFF16A4}" srcOrd="3" destOrd="0" parTransId="{9E1DE484-1625-4B5B-9B34-380B31F9B429}" sibTransId="{F1B670DD-3DD4-49FC-BE3E-6E25C037B10C}"/>
    <dgm:cxn modelId="{2A72F955-DD86-4638-9552-508C70F52F58}" type="presOf" srcId="{551CE572-B881-434D-8692-FCE9DA0F6B4D}" destId="{AED36ABD-9C1B-45BF-ADB1-E0327A3FA22A}" srcOrd="0" destOrd="0" presId="urn:microsoft.com/office/officeart/2005/8/layout/pList1"/>
    <dgm:cxn modelId="{30E04179-80D4-4361-9AFF-C0925C8D8BD4}" type="presOf" srcId="{3F2E9DA1-11B7-4E2B-854D-A1050E8E761E}" destId="{82455306-C501-4913-A522-EB2446378FE9}" srcOrd="0" destOrd="0" presId="urn:microsoft.com/office/officeart/2005/8/layout/pList1"/>
    <dgm:cxn modelId="{02009880-C063-4F1D-A61D-0EF56E6FC8FC}" srcId="{3FD82747-EBB0-4146-A665-29F5932A381C}" destId="{0398F267-477F-4B9B-9B57-4E5883D48CAC}" srcOrd="2" destOrd="0" parTransId="{E63C8144-25AC-49C6-9AC0-11F768FB1236}" sibTransId="{8B76BB89-01EA-43E2-B71C-18491749A1B6}"/>
    <dgm:cxn modelId="{E4EB868A-D72B-4209-8E86-E7B8377F6544}" srcId="{3FD82747-EBB0-4146-A665-29F5932A381C}" destId="{FD00B874-46B5-423C-B2BB-D882BAF91211}" srcOrd="6" destOrd="0" parTransId="{840A611B-D25D-451A-89BE-2EDEB75ECDF0}" sibTransId="{0ADE3C33-AF4D-4CD3-9330-C4334E354A68}"/>
    <dgm:cxn modelId="{1EDA1E8F-8362-4A1C-B07C-74A20B5C1D59}" type="presOf" srcId="{F60E8987-F853-405E-8519-4EAC11D383C8}" destId="{C1F1847B-E29A-450A-A16F-55B4BF805751}" srcOrd="0" destOrd="0" presId="urn:microsoft.com/office/officeart/2005/8/layout/pList1"/>
    <dgm:cxn modelId="{F1C40898-C855-41BC-A139-1B364E765A68}" type="presOf" srcId="{98D46D33-1E48-4C5A-BB4F-11C3DC238E90}" destId="{C58AF5CF-C0C6-4C0F-AFA8-F1D79CF0BA5D}" srcOrd="0" destOrd="0" presId="urn:microsoft.com/office/officeart/2005/8/layout/pList1"/>
    <dgm:cxn modelId="{BBC2AA98-0DC9-4680-A99D-19AA9E2D65E7}" srcId="{3FD82747-EBB0-4146-A665-29F5932A381C}" destId="{ADC0D836-09A5-4612-8582-2D3E219A5538}" srcOrd="0" destOrd="0" parTransId="{34F50028-4D63-48A0-B616-79F3CFEC76BA}" sibTransId="{3F2E9DA1-11B7-4E2B-854D-A1050E8E761E}"/>
    <dgm:cxn modelId="{DF064AA3-EFEA-4F74-A67C-6C5D9008CBCE}" type="presOf" srcId="{F1B670DD-3DD4-49FC-BE3E-6E25C037B10C}" destId="{DEBC78BF-80A5-45E1-8A06-8E5E1E3E6D85}" srcOrd="0" destOrd="0" presId="urn:microsoft.com/office/officeart/2005/8/layout/pList1"/>
    <dgm:cxn modelId="{10ABF6D8-1AFC-4D3B-914E-09257598690C}" type="presOf" srcId="{5881CE4D-63BF-450D-A4AB-07A660531A6E}" destId="{B97AAFC1-2587-41B3-B311-67EA9AA863CB}" srcOrd="0" destOrd="0" presId="urn:microsoft.com/office/officeart/2005/8/layout/pList1"/>
    <dgm:cxn modelId="{FA2CF9F2-6530-4BC3-BEE0-271A93CD5FBD}" srcId="{3FD82747-EBB0-4146-A665-29F5932A381C}" destId="{F60E8987-F853-405E-8519-4EAC11D383C8}" srcOrd="4" destOrd="0" parTransId="{00ACF8B0-8108-49A3-AC10-249FBA943844}" sibTransId="{98D46D33-1E48-4C5A-BB4F-11C3DC238E90}"/>
    <dgm:cxn modelId="{F05DFBF6-5AF0-42E3-A05D-9387C7AD9AAC}" srcId="{3FD82747-EBB0-4146-A665-29F5932A381C}" destId="{5881CE4D-63BF-450D-A4AB-07A660531A6E}" srcOrd="1" destOrd="0" parTransId="{5614A21D-2928-48F7-9A82-6178CBEB033B}" sibTransId="{747BC30A-BE39-4F28-A844-51EDA1E82739}"/>
    <dgm:cxn modelId="{734A5DF8-A2C8-4896-8075-8D223C012450}" type="presOf" srcId="{8B76BB89-01EA-43E2-B71C-18491749A1B6}" destId="{58FCB0FA-0128-45AF-A444-F6DD27050E99}" srcOrd="0" destOrd="0" presId="urn:microsoft.com/office/officeart/2005/8/layout/pList1"/>
    <dgm:cxn modelId="{3B6992F8-2487-45FA-9B58-15B294604F35}" type="presOf" srcId="{9B2D62BB-DE0F-487C-BB48-92E2CBFF16A4}" destId="{4D486E24-A27C-4A46-AB0F-5DBD20F8141A}" srcOrd="0" destOrd="0" presId="urn:microsoft.com/office/officeart/2005/8/layout/pList1"/>
    <dgm:cxn modelId="{D0120FDD-0E1D-4AFC-9854-E73B6B648FBC}" type="presParOf" srcId="{35D311CA-735A-4DFF-B854-A84FD89A360E}" destId="{C97D252D-374A-446E-A5CE-6981B8686247}" srcOrd="0" destOrd="0" presId="urn:microsoft.com/office/officeart/2005/8/layout/pList1"/>
    <dgm:cxn modelId="{800AB9D4-8C97-483A-932B-EB0FC07CE563}" type="presParOf" srcId="{C97D252D-374A-446E-A5CE-6981B8686247}" destId="{C1C98A8C-BF2D-48F6-ACA3-F52C50637DA0}" srcOrd="0" destOrd="0" presId="urn:microsoft.com/office/officeart/2005/8/layout/pList1"/>
    <dgm:cxn modelId="{0569A3AA-9A43-46D8-82FF-F3007CCAAD57}" type="presParOf" srcId="{C97D252D-374A-446E-A5CE-6981B8686247}" destId="{3C8B0884-8122-491C-B49A-D39EA699083D}" srcOrd="1" destOrd="0" presId="urn:microsoft.com/office/officeart/2005/8/layout/pList1"/>
    <dgm:cxn modelId="{1835D410-4A1B-47B3-813E-ABBEC1CF61D3}" type="presParOf" srcId="{35D311CA-735A-4DFF-B854-A84FD89A360E}" destId="{82455306-C501-4913-A522-EB2446378FE9}" srcOrd="1" destOrd="0" presId="urn:microsoft.com/office/officeart/2005/8/layout/pList1"/>
    <dgm:cxn modelId="{7B2CC831-B315-435C-B36F-4DDFB36943D8}" type="presParOf" srcId="{35D311CA-735A-4DFF-B854-A84FD89A360E}" destId="{578A17BE-6DF8-4C21-B984-63993C814080}" srcOrd="2" destOrd="0" presId="urn:microsoft.com/office/officeart/2005/8/layout/pList1"/>
    <dgm:cxn modelId="{24838928-ACB5-4990-B58D-52FE400DE4E3}" type="presParOf" srcId="{578A17BE-6DF8-4C21-B984-63993C814080}" destId="{07C8B97C-5881-46F7-A585-B2AE3DE68AEA}" srcOrd="0" destOrd="0" presId="urn:microsoft.com/office/officeart/2005/8/layout/pList1"/>
    <dgm:cxn modelId="{FB6DFAA0-E68F-413A-A62C-8810F55432F5}" type="presParOf" srcId="{578A17BE-6DF8-4C21-B984-63993C814080}" destId="{B97AAFC1-2587-41B3-B311-67EA9AA863CB}" srcOrd="1" destOrd="0" presId="urn:microsoft.com/office/officeart/2005/8/layout/pList1"/>
    <dgm:cxn modelId="{0B9A6BBA-5B53-48A0-A6DF-1EA837F3655B}" type="presParOf" srcId="{35D311CA-735A-4DFF-B854-A84FD89A360E}" destId="{DD6B6CDE-784E-443F-ACEE-472F734F49F2}" srcOrd="3" destOrd="0" presId="urn:microsoft.com/office/officeart/2005/8/layout/pList1"/>
    <dgm:cxn modelId="{192153A0-EEE6-474D-9183-2D359451BF96}" type="presParOf" srcId="{35D311CA-735A-4DFF-B854-A84FD89A360E}" destId="{933485CF-3CE0-4740-98F6-EFDA96431BB1}" srcOrd="4" destOrd="0" presId="urn:microsoft.com/office/officeart/2005/8/layout/pList1"/>
    <dgm:cxn modelId="{ACC96300-42E4-469F-A6A3-FB15C6E46461}" type="presParOf" srcId="{933485CF-3CE0-4740-98F6-EFDA96431BB1}" destId="{73BFA263-9EAB-409F-B5B2-C07C08A3A5CF}" srcOrd="0" destOrd="0" presId="urn:microsoft.com/office/officeart/2005/8/layout/pList1"/>
    <dgm:cxn modelId="{18B57B02-FC1A-4F09-85C0-F984DC4C4337}" type="presParOf" srcId="{933485CF-3CE0-4740-98F6-EFDA96431BB1}" destId="{7B1EBD43-AFA9-4CD2-BE80-A42038403AF7}" srcOrd="1" destOrd="0" presId="urn:microsoft.com/office/officeart/2005/8/layout/pList1"/>
    <dgm:cxn modelId="{483CC07E-81CD-4044-9372-84A0D72EDE70}" type="presParOf" srcId="{35D311CA-735A-4DFF-B854-A84FD89A360E}" destId="{58FCB0FA-0128-45AF-A444-F6DD27050E99}" srcOrd="5" destOrd="0" presId="urn:microsoft.com/office/officeart/2005/8/layout/pList1"/>
    <dgm:cxn modelId="{D4BA5F73-80BC-4C95-91A3-32A347259755}" type="presParOf" srcId="{35D311CA-735A-4DFF-B854-A84FD89A360E}" destId="{5FC1744B-696C-4DA3-A24C-39600AFCC139}" srcOrd="6" destOrd="0" presId="urn:microsoft.com/office/officeart/2005/8/layout/pList1"/>
    <dgm:cxn modelId="{E573E342-F39E-43A1-B825-59F477BB53E1}" type="presParOf" srcId="{5FC1744B-696C-4DA3-A24C-39600AFCC139}" destId="{CE02FB8A-0D8D-45B1-8B87-3FC5073941B6}" srcOrd="0" destOrd="0" presId="urn:microsoft.com/office/officeart/2005/8/layout/pList1"/>
    <dgm:cxn modelId="{09A4664D-C845-463F-A5DA-FD7DCEC52046}" type="presParOf" srcId="{5FC1744B-696C-4DA3-A24C-39600AFCC139}" destId="{4D486E24-A27C-4A46-AB0F-5DBD20F8141A}" srcOrd="1" destOrd="0" presId="urn:microsoft.com/office/officeart/2005/8/layout/pList1"/>
    <dgm:cxn modelId="{FF510C5F-AAB3-4508-A87A-3570222B2C2C}" type="presParOf" srcId="{35D311CA-735A-4DFF-B854-A84FD89A360E}" destId="{DEBC78BF-80A5-45E1-8A06-8E5E1E3E6D85}" srcOrd="7" destOrd="0" presId="urn:microsoft.com/office/officeart/2005/8/layout/pList1"/>
    <dgm:cxn modelId="{0EAA0662-96CC-433F-BB7F-73E4D033EE62}" type="presParOf" srcId="{35D311CA-735A-4DFF-B854-A84FD89A360E}" destId="{30935703-EEF7-455C-BA8B-34E3281AD556}" srcOrd="8" destOrd="0" presId="urn:microsoft.com/office/officeart/2005/8/layout/pList1"/>
    <dgm:cxn modelId="{91A2537E-665D-4FB2-800A-C7B1516F3660}" type="presParOf" srcId="{30935703-EEF7-455C-BA8B-34E3281AD556}" destId="{6FC8794E-6631-42F0-B2CB-3C1C91E84BC4}" srcOrd="0" destOrd="0" presId="urn:microsoft.com/office/officeart/2005/8/layout/pList1"/>
    <dgm:cxn modelId="{262FCCA2-62F9-423D-AC25-99AE82AA3FCC}" type="presParOf" srcId="{30935703-EEF7-455C-BA8B-34E3281AD556}" destId="{C1F1847B-E29A-450A-A16F-55B4BF805751}" srcOrd="1" destOrd="0" presId="urn:microsoft.com/office/officeart/2005/8/layout/pList1"/>
    <dgm:cxn modelId="{9923FAD7-9648-45DD-B54D-BEC49D3B24F5}" type="presParOf" srcId="{35D311CA-735A-4DFF-B854-A84FD89A360E}" destId="{C58AF5CF-C0C6-4C0F-AFA8-F1D79CF0BA5D}" srcOrd="9" destOrd="0" presId="urn:microsoft.com/office/officeart/2005/8/layout/pList1"/>
    <dgm:cxn modelId="{4B4FBF32-4F9D-4C3A-88B1-0F92F35DAA7A}" type="presParOf" srcId="{35D311CA-735A-4DFF-B854-A84FD89A360E}" destId="{7A5528BD-A9E8-46C9-AF21-617921A4FE2E}" srcOrd="10" destOrd="0" presId="urn:microsoft.com/office/officeart/2005/8/layout/pList1"/>
    <dgm:cxn modelId="{53CB556D-3439-426E-ABD1-DA7D3E69B88E}" type="presParOf" srcId="{7A5528BD-A9E8-46C9-AF21-617921A4FE2E}" destId="{17144949-F896-44DB-BD1B-A2E653EE3360}" srcOrd="0" destOrd="0" presId="urn:microsoft.com/office/officeart/2005/8/layout/pList1"/>
    <dgm:cxn modelId="{C327F9BE-2655-4D31-B791-D40DCE6ADA96}" type="presParOf" srcId="{7A5528BD-A9E8-46C9-AF21-617921A4FE2E}" destId="{AED36ABD-9C1B-45BF-ADB1-E0327A3FA22A}" srcOrd="1" destOrd="0" presId="urn:microsoft.com/office/officeart/2005/8/layout/pList1"/>
    <dgm:cxn modelId="{27C4A930-9DED-4149-9FF6-814DFBA0FD5C}" type="presParOf" srcId="{35D311CA-735A-4DFF-B854-A84FD89A360E}" destId="{ACFB26F4-41C6-45AD-9883-1834DC11C195}" srcOrd="11" destOrd="0" presId="urn:microsoft.com/office/officeart/2005/8/layout/pList1"/>
    <dgm:cxn modelId="{DAEED8E2-8FA5-4D13-8AA9-EC736D8CBB98}" type="presParOf" srcId="{35D311CA-735A-4DFF-B854-A84FD89A360E}" destId="{C3C0736B-907A-488E-99D5-78D07401EC13}" srcOrd="12" destOrd="0" presId="urn:microsoft.com/office/officeart/2005/8/layout/pList1"/>
    <dgm:cxn modelId="{0FA3E272-091E-4C0C-A5B4-68D00E1C0D55}" type="presParOf" srcId="{C3C0736B-907A-488E-99D5-78D07401EC13}" destId="{B1EB8135-FFFF-44BE-833D-6E1978CB04A4}" srcOrd="0" destOrd="0" presId="urn:microsoft.com/office/officeart/2005/8/layout/pList1"/>
    <dgm:cxn modelId="{E45B0BA0-5B6F-4DEB-B2B0-9518D8CCAF98}" type="presParOf" srcId="{C3C0736B-907A-488E-99D5-78D07401EC13}" destId="{ACED87F3-9D08-4FF5-88D4-CDEE10A8C72D}"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BBB141-831D-4C45-A6AB-72AFEB51F1D5}" type="doc">
      <dgm:prSet loTypeId="urn:microsoft.com/office/officeart/2005/8/layout/vList5" loCatId="list" qsTypeId="urn:microsoft.com/office/officeart/2005/8/quickstyle/simple1" qsCatId="simple" csTypeId="urn:microsoft.com/office/officeart/2005/8/colors/accent1_4" csCatId="accent1" phldr="1"/>
      <dgm:spPr/>
      <dgm:t>
        <a:bodyPr/>
        <a:lstStyle/>
        <a:p>
          <a:endParaRPr lang="en-GB"/>
        </a:p>
      </dgm:t>
    </dgm:pt>
    <dgm:pt modelId="{7F3AA149-67F1-4A39-BD72-47AB96B50766}">
      <dgm:prSet custT="1"/>
      <dgm:spPr/>
      <dgm:t>
        <a:bodyPr/>
        <a:lstStyle/>
        <a:p>
          <a:br>
            <a:rPr lang="en-GB" sz="2400" dirty="0">
              <a:latin typeface="Aptos" panose="020B0004020202020204" pitchFamily="34" charset="0"/>
            </a:rPr>
          </a:br>
          <a:r>
            <a:rPr lang="en-GB" sz="2000" dirty="0">
              <a:latin typeface="Aptos" panose="020B0004020202020204" pitchFamily="34" charset="0"/>
            </a:rPr>
            <a:t>1. Completed your Source Tracking Table</a:t>
          </a:r>
          <a:br>
            <a:rPr lang="en-GB" sz="2400" dirty="0">
              <a:latin typeface="Aptos" panose="020B0004020202020204" pitchFamily="34" charset="0"/>
            </a:rPr>
          </a:br>
          <a:endParaRPr lang="en-GB" sz="2400" dirty="0">
            <a:latin typeface="Aptos" panose="020B0004020202020204" pitchFamily="34" charset="0"/>
          </a:endParaRPr>
        </a:p>
      </dgm:t>
    </dgm:pt>
    <dgm:pt modelId="{461B69C4-B797-4A84-A057-86E374233E71}" type="parTrans" cxnId="{EFBE43C4-DD55-4B73-BF92-52D732248ACF}">
      <dgm:prSet/>
      <dgm:spPr/>
      <dgm:t>
        <a:bodyPr/>
        <a:lstStyle/>
        <a:p>
          <a:endParaRPr lang="en-GB" sz="2000">
            <a:latin typeface="Aptos" panose="020B0004020202020204" pitchFamily="34" charset="0"/>
          </a:endParaRPr>
        </a:p>
      </dgm:t>
    </dgm:pt>
    <dgm:pt modelId="{F6D26E57-A94A-4965-B155-D2E53348F9B3}" type="sibTrans" cxnId="{EFBE43C4-DD55-4B73-BF92-52D732248ACF}">
      <dgm:prSet/>
      <dgm:spPr/>
      <dgm:t>
        <a:bodyPr/>
        <a:lstStyle/>
        <a:p>
          <a:endParaRPr lang="en-GB" sz="2000">
            <a:latin typeface="Aptos" panose="020B0004020202020204" pitchFamily="34" charset="0"/>
          </a:endParaRPr>
        </a:p>
      </dgm:t>
    </dgm:pt>
    <dgm:pt modelId="{5697B89A-515E-4C81-AC10-0DCB072DC3C9}">
      <dgm:prSet custT="1"/>
      <dgm:spPr/>
      <dgm:t>
        <a:bodyPr/>
        <a:lstStyle/>
        <a:p>
          <a:r>
            <a:rPr lang="en-GB" sz="2000" dirty="0">
              <a:latin typeface="Aptos" panose="020B0004020202020204" pitchFamily="34" charset="0"/>
            </a:rPr>
            <a:t>2. Chose Your Strongest Articles</a:t>
          </a:r>
          <a:endParaRPr lang="en-GB" sz="2400" dirty="0">
            <a:latin typeface="Aptos" panose="020B0004020202020204" pitchFamily="34" charset="0"/>
          </a:endParaRPr>
        </a:p>
      </dgm:t>
    </dgm:pt>
    <dgm:pt modelId="{6C9348D2-E800-4773-A141-E17ED43FA02F}" type="parTrans" cxnId="{F8A20CC1-F240-4848-9553-A7D7B84A6E4C}">
      <dgm:prSet/>
      <dgm:spPr/>
      <dgm:t>
        <a:bodyPr/>
        <a:lstStyle/>
        <a:p>
          <a:endParaRPr lang="en-GB" sz="2000">
            <a:latin typeface="Aptos" panose="020B0004020202020204" pitchFamily="34" charset="0"/>
          </a:endParaRPr>
        </a:p>
      </dgm:t>
    </dgm:pt>
    <dgm:pt modelId="{4E9124E0-EBBE-4444-A0CE-0F51D948C479}" type="sibTrans" cxnId="{F8A20CC1-F240-4848-9553-A7D7B84A6E4C}">
      <dgm:prSet/>
      <dgm:spPr/>
      <dgm:t>
        <a:bodyPr/>
        <a:lstStyle/>
        <a:p>
          <a:endParaRPr lang="en-GB" sz="2000">
            <a:latin typeface="Aptos" panose="020B0004020202020204" pitchFamily="34" charset="0"/>
          </a:endParaRPr>
        </a:p>
      </dgm:t>
    </dgm:pt>
    <dgm:pt modelId="{CEC89F7E-F457-4C17-A757-96069DED9068}">
      <dgm:prSet custT="1"/>
      <dgm:spPr/>
      <dgm:t>
        <a:bodyPr/>
        <a:lstStyle/>
        <a:p>
          <a:r>
            <a:rPr lang="en-GB" sz="2000" dirty="0">
              <a:latin typeface="Aptos" panose="020B0004020202020204" pitchFamily="34" charset="0"/>
            </a:rPr>
            <a:t>3. Skimmed and Highlighted Abstracts</a:t>
          </a:r>
          <a:endParaRPr lang="en-GB" sz="2400" dirty="0">
            <a:latin typeface="Aptos" panose="020B0004020202020204" pitchFamily="34" charset="0"/>
          </a:endParaRPr>
        </a:p>
      </dgm:t>
    </dgm:pt>
    <dgm:pt modelId="{3B9E988A-2CF4-4625-9F1D-DFC45A3717B8}" type="parTrans" cxnId="{011C4BF6-F0AB-4EF7-80B1-B8F45ACCEB1C}">
      <dgm:prSet/>
      <dgm:spPr/>
      <dgm:t>
        <a:bodyPr/>
        <a:lstStyle/>
        <a:p>
          <a:endParaRPr lang="en-GB" sz="2000">
            <a:latin typeface="Aptos" panose="020B0004020202020204" pitchFamily="34" charset="0"/>
          </a:endParaRPr>
        </a:p>
      </dgm:t>
    </dgm:pt>
    <dgm:pt modelId="{829CB598-364D-49C2-8469-51ED27058610}" type="sibTrans" cxnId="{011C4BF6-F0AB-4EF7-80B1-B8F45ACCEB1C}">
      <dgm:prSet/>
      <dgm:spPr/>
      <dgm:t>
        <a:bodyPr/>
        <a:lstStyle/>
        <a:p>
          <a:endParaRPr lang="en-GB" sz="2000">
            <a:latin typeface="Aptos" panose="020B0004020202020204" pitchFamily="34" charset="0"/>
          </a:endParaRPr>
        </a:p>
      </dgm:t>
    </dgm:pt>
    <dgm:pt modelId="{74EB4787-B195-4A02-8F57-19C22F564EC6}">
      <dgm:prSet custT="1"/>
      <dgm:spPr/>
      <dgm:t>
        <a:bodyPr/>
        <a:lstStyle/>
        <a:p>
          <a:r>
            <a:rPr lang="en-GB" sz="1400" dirty="0">
              <a:latin typeface="Aptos" panose="020B0004020202020204" pitchFamily="34" charset="0"/>
            </a:rPr>
            <a:t>You identified and recorded 3–5 strong sources</a:t>
          </a:r>
          <a:br>
            <a:rPr lang="en-GB" sz="1400" dirty="0">
              <a:latin typeface="Aptos" panose="020B0004020202020204" pitchFamily="34" charset="0"/>
            </a:rPr>
          </a:br>
          <a:endParaRPr lang="en-GB" sz="1400" dirty="0">
            <a:latin typeface="Aptos" panose="020B0004020202020204" pitchFamily="34" charset="0"/>
          </a:endParaRPr>
        </a:p>
      </dgm:t>
    </dgm:pt>
    <dgm:pt modelId="{1E8B7AC3-DDAA-4B9B-8D92-A34DFED6B682}" type="parTrans" cxnId="{4683A46C-B381-4E13-BB30-77AF51F2633F}">
      <dgm:prSet/>
      <dgm:spPr/>
      <dgm:t>
        <a:bodyPr/>
        <a:lstStyle/>
        <a:p>
          <a:endParaRPr lang="en-GB" sz="2000">
            <a:latin typeface="Aptos" panose="020B0004020202020204" pitchFamily="34" charset="0"/>
          </a:endParaRPr>
        </a:p>
      </dgm:t>
    </dgm:pt>
    <dgm:pt modelId="{64E1DC16-39A8-473E-A9E4-4FF4AF166C10}" type="sibTrans" cxnId="{4683A46C-B381-4E13-BB30-77AF51F2633F}">
      <dgm:prSet/>
      <dgm:spPr/>
      <dgm:t>
        <a:bodyPr/>
        <a:lstStyle/>
        <a:p>
          <a:endParaRPr lang="en-GB" sz="2000">
            <a:latin typeface="Aptos" panose="020B0004020202020204" pitchFamily="34" charset="0"/>
          </a:endParaRPr>
        </a:p>
      </dgm:t>
    </dgm:pt>
    <dgm:pt modelId="{279A46D6-FCFA-42F6-8562-DC13B6170A23}">
      <dgm:prSet custT="1"/>
      <dgm:spPr/>
      <dgm:t>
        <a:bodyPr/>
        <a:lstStyle/>
        <a:p>
          <a:r>
            <a:rPr lang="en-GB" sz="1400" dirty="0">
              <a:latin typeface="Aptos" panose="020B0004020202020204" pitchFamily="34" charset="0"/>
            </a:rPr>
            <a:t>You applied the CRAAP test to assess quality</a:t>
          </a:r>
          <a:br>
            <a:rPr lang="en-GB" sz="1400" dirty="0">
              <a:latin typeface="Aptos" panose="020B0004020202020204" pitchFamily="34" charset="0"/>
            </a:rPr>
          </a:br>
          <a:endParaRPr lang="en-GB" sz="1400" dirty="0">
            <a:latin typeface="Aptos" panose="020B0004020202020204" pitchFamily="34" charset="0"/>
          </a:endParaRPr>
        </a:p>
      </dgm:t>
    </dgm:pt>
    <dgm:pt modelId="{B1AD4AA8-B345-402C-9FB7-609F066BF39E}" type="parTrans" cxnId="{AE2B6369-1FD0-4387-8B3B-55EE824CE1D3}">
      <dgm:prSet/>
      <dgm:spPr/>
      <dgm:t>
        <a:bodyPr/>
        <a:lstStyle/>
        <a:p>
          <a:endParaRPr lang="en-GB" sz="2000">
            <a:latin typeface="Aptos" panose="020B0004020202020204" pitchFamily="34" charset="0"/>
          </a:endParaRPr>
        </a:p>
      </dgm:t>
    </dgm:pt>
    <dgm:pt modelId="{4A9EB1DC-69EE-41F4-8A1E-1EFB39D5C746}" type="sibTrans" cxnId="{AE2B6369-1FD0-4387-8B3B-55EE824CE1D3}">
      <dgm:prSet/>
      <dgm:spPr/>
      <dgm:t>
        <a:bodyPr/>
        <a:lstStyle/>
        <a:p>
          <a:endParaRPr lang="en-GB" sz="2000">
            <a:latin typeface="Aptos" panose="020B0004020202020204" pitchFamily="34" charset="0"/>
          </a:endParaRPr>
        </a:p>
      </dgm:t>
    </dgm:pt>
    <dgm:pt modelId="{4CB9FBC0-A990-4F51-9274-D7E37C59F724}">
      <dgm:prSet custT="1"/>
      <dgm:spPr/>
      <dgm:t>
        <a:bodyPr/>
        <a:lstStyle/>
        <a:p>
          <a:r>
            <a:rPr lang="en-GB" sz="1400" dirty="0">
              <a:latin typeface="Aptos" panose="020B0004020202020204" pitchFamily="34" charset="0"/>
            </a:rPr>
            <a:t>You included author, title, summary, and CRAAP notes</a:t>
          </a:r>
        </a:p>
      </dgm:t>
    </dgm:pt>
    <dgm:pt modelId="{3658989C-C0B7-4CBF-8671-728A0F75F80E}" type="parTrans" cxnId="{B2ECE809-E978-4F3D-91F0-1512CAF50319}">
      <dgm:prSet/>
      <dgm:spPr/>
      <dgm:t>
        <a:bodyPr/>
        <a:lstStyle/>
        <a:p>
          <a:endParaRPr lang="en-GB" sz="2000">
            <a:latin typeface="Aptos" panose="020B0004020202020204" pitchFamily="34" charset="0"/>
          </a:endParaRPr>
        </a:p>
      </dgm:t>
    </dgm:pt>
    <dgm:pt modelId="{1AAFF158-8B8D-4392-A51D-8778033F6F5E}" type="sibTrans" cxnId="{B2ECE809-E978-4F3D-91F0-1512CAF50319}">
      <dgm:prSet/>
      <dgm:spPr/>
      <dgm:t>
        <a:bodyPr/>
        <a:lstStyle/>
        <a:p>
          <a:endParaRPr lang="en-GB" sz="2000">
            <a:latin typeface="Aptos" panose="020B0004020202020204" pitchFamily="34" charset="0"/>
          </a:endParaRPr>
        </a:p>
      </dgm:t>
    </dgm:pt>
    <dgm:pt modelId="{A370D367-B57F-4BA6-BBA4-18608D7F279D}">
      <dgm:prSet custT="1"/>
      <dgm:spPr/>
      <dgm:t>
        <a:bodyPr/>
        <a:lstStyle/>
        <a:p>
          <a:r>
            <a:rPr lang="en-GB" sz="1400" dirty="0">
              <a:latin typeface="Aptos" panose="020B0004020202020204" pitchFamily="34" charset="0"/>
            </a:rPr>
            <a:t>You selected the most relevant and credible sources</a:t>
          </a:r>
          <a:br>
            <a:rPr lang="en-GB" sz="1400" dirty="0">
              <a:latin typeface="Aptos" panose="020B0004020202020204" pitchFamily="34" charset="0"/>
            </a:rPr>
          </a:br>
          <a:endParaRPr lang="en-GB" sz="1400" dirty="0">
            <a:latin typeface="Aptos" panose="020B0004020202020204" pitchFamily="34" charset="0"/>
          </a:endParaRPr>
        </a:p>
      </dgm:t>
    </dgm:pt>
    <dgm:pt modelId="{AD33EEEC-B2C3-4924-B3AD-DCBBB68EF73D}" type="parTrans" cxnId="{CDEB3A25-AEA2-4D18-B84A-7AFDBE4C2E4F}">
      <dgm:prSet/>
      <dgm:spPr/>
      <dgm:t>
        <a:bodyPr/>
        <a:lstStyle/>
        <a:p>
          <a:endParaRPr lang="en-GB" sz="2000">
            <a:latin typeface="Aptos" panose="020B0004020202020204" pitchFamily="34" charset="0"/>
          </a:endParaRPr>
        </a:p>
      </dgm:t>
    </dgm:pt>
    <dgm:pt modelId="{7F1D646A-CA2E-4CE3-BA20-08488EEBE71C}" type="sibTrans" cxnId="{CDEB3A25-AEA2-4D18-B84A-7AFDBE4C2E4F}">
      <dgm:prSet/>
      <dgm:spPr/>
      <dgm:t>
        <a:bodyPr/>
        <a:lstStyle/>
        <a:p>
          <a:endParaRPr lang="en-GB" sz="2000">
            <a:latin typeface="Aptos" panose="020B0004020202020204" pitchFamily="34" charset="0"/>
          </a:endParaRPr>
        </a:p>
      </dgm:t>
    </dgm:pt>
    <dgm:pt modelId="{FE4DFB95-EE15-489E-8E07-66426A029097}">
      <dgm:prSet custT="1"/>
      <dgm:spPr/>
      <dgm:t>
        <a:bodyPr/>
        <a:lstStyle/>
        <a:p>
          <a:r>
            <a:rPr lang="en-GB" sz="1400" dirty="0">
              <a:latin typeface="Aptos" panose="020B0004020202020204" pitchFamily="34" charset="0"/>
            </a:rPr>
            <a:t>These will now be transferred into your summary table</a:t>
          </a:r>
        </a:p>
      </dgm:t>
    </dgm:pt>
    <dgm:pt modelId="{C8F96479-1467-4DE8-858D-ED982BA69DFD}" type="parTrans" cxnId="{E3EE2228-0C1D-4FD2-B635-BA5D6AEA102A}">
      <dgm:prSet/>
      <dgm:spPr/>
      <dgm:t>
        <a:bodyPr/>
        <a:lstStyle/>
        <a:p>
          <a:endParaRPr lang="en-GB" sz="2000">
            <a:latin typeface="Aptos" panose="020B0004020202020204" pitchFamily="34" charset="0"/>
          </a:endParaRPr>
        </a:p>
      </dgm:t>
    </dgm:pt>
    <dgm:pt modelId="{A8ACA008-5CB2-42AF-BE7B-0B51C840646C}" type="sibTrans" cxnId="{E3EE2228-0C1D-4FD2-B635-BA5D6AEA102A}">
      <dgm:prSet/>
      <dgm:spPr/>
      <dgm:t>
        <a:bodyPr/>
        <a:lstStyle/>
        <a:p>
          <a:endParaRPr lang="en-GB" sz="2000">
            <a:latin typeface="Aptos" panose="020B0004020202020204" pitchFamily="34" charset="0"/>
          </a:endParaRPr>
        </a:p>
      </dgm:t>
    </dgm:pt>
    <dgm:pt modelId="{E26EECA4-AFF0-4B89-AB27-A5AD074F69B5}">
      <dgm:prSet custT="1"/>
      <dgm:spPr/>
      <dgm:t>
        <a:bodyPr/>
        <a:lstStyle/>
        <a:p>
          <a:r>
            <a:rPr lang="en-GB" sz="1400" dirty="0">
              <a:latin typeface="Aptos" panose="020B0004020202020204" pitchFamily="34" charset="0"/>
            </a:rPr>
            <a:t>You looked closely at abstracts and conclusions</a:t>
          </a:r>
          <a:br>
            <a:rPr lang="en-GB" sz="1400" dirty="0">
              <a:latin typeface="Aptos" panose="020B0004020202020204" pitchFamily="34" charset="0"/>
            </a:rPr>
          </a:br>
          <a:endParaRPr lang="en-GB" sz="1400" dirty="0">
            <a:latin typeface="Aptos" panose="020B0004020202020204" pitchFamily="34" charset="0"/>
          </a:endParaRPr>
        </a:p>
      </dgm:t>
    </dgm:pt>
    <dgm:pt modelId="{0629EC65-1AF7-4751-972E-0F78EBE8A5AB}" type="parTrans" cxnId="{C6BB8E23-7532-42D5-A40A-490AF54BA0D8}">
      <dgm:prSet/>
      <dgm:spPr/>
      <dgm:t>
        <a:bodyPr/>
        <a:lstStyle/>
        <a:p>
          <a:endParaRPr lang="en-GB" sz="2000">
            <a:latin typeface="Aptos" panose="020B0004020202020204" pitchFamily="34" charset="0"/>
          </a:endParaRPr>
        </a:p>
      </dgm:t>
    </dgm:pt>
    <dgm:pt modelId="{1828E109-B532-404E-BF59-9F313B683E4B}" type="sibTrans" cxnId="{C6BB8E23-7532-42D5-A40A-490AF54BA0D8}">
      <dgm:prSet/>
      <dgm:spPr/>
      <dgm:t>
        <a:bodyPr/>
        <a:lstStyle/>
        <a:p>
          <a:endParaRPr lang="en-GB" sz="2000">
            <a:latin typeface="Aptos" panose="020B0004020202020204" pitchFamily="34" charset="0"/>
          </a:endParaRPr>
        </a:p>
      </dgm:t>
    </dgm:pt>
    <dgm:pt modelId="{F06018FD-ED00-448C-A453-70BF5B007882}">
      <dgm:prSet custT="1"/>
      <dgm:spPr/>
      <dgm:t>
        <a:bodyPr/>
        <a:lstStyle/>
        <a:p>
          <a:r>
            <a:rPr lang="en-GB" sz="1400" dirty="0">
              <a:latin typeface="Aptos" panose="020B0004020202020204" pitchFamily="34" charset="0"/>
            </a:rPr>
            <a:t>You began to think about methods, findings, and relevance</a:t>
          </a:r>
        </a:p>
      </dgm:t>
    </dgm:pt>
    <dgm:pt modelId="{522D8EB4-15AE-4C07-915D-B1CC23F24D69}" type="parTrans" cxnId="{0F5006E6-5078-4A7E-977B-ECDF3E9C75CD}">
      <dgm:prSet/>
      <dgm:spPr/>
      <dgm:t>
        <a:bodyPr/>
        <a:lstStyle/>
        <a:p>
          <a:endParaRPr lang="en-GB" sz="2000">
            <a:latin typeface="Aptos" panose="020B0004020202020204" pitchFamily="34" charset="0"/>
          </a:endParaRPr>
        </a:p>
      </dgm:t>
    </dgm:pt>
    <dgm:pt modelId="{6C8EA558-169D-4FDB-A65F-061B7EA7EC58}" type="sibTrans" cxnId="{0F5006E6-5078-4A7E-977B-ECDF3E9C75CD}">
      <dgm:prSet/>
      <dgm:spPr/>
      <dgm:t>
        <a:bodyPr/>
        <a:lstStyle/>
        <a:p>
          <a:endParaRPr lang="en-GB" sz="2000">
            <a:latin typeface="Aptos" panose="020B0004020202020204" pitchFamily="34" charset="0"/>
          </a:endParaRPr>
        </a:p>
      </dgm:t>
    </dgm:pt>
    <dgm:pt modelId="{46351596-B7CD-4762-9ABE-0C359578C2FE}" type="pres">
      <dgm:prSet presAssocID="{8ABBB141-831D-4C45-A6AB-72AFEB51F1D5}" presName="Name0" presStyleCnt="0">
        <dgm:presLayoutVars>
          <dgm:dir/>
          <dgm:animLvl val="lvl"/>
          <dgm:resizeHandles val="exact"/>
        </dgm:presLayoutVars>
      </dgm:prSet>
      <dgm:spPr/>
    </dgm:pt>
    <dgm:pt modelId="{341901BF-8910-4859-A613-40914E463713}" type="pres">
      <dgm:prSet presAssocID="{7F3AA149-67F1-4A39-BD72-47AB96B50766}" presName="linNode" presStyleCnt="0"/>
      <dgm:spPr/>
    </dgm:pt>
    <dgm:pt modelId="{9AEAA776-C440-4C65-83C7-CFE6A0BF627A}" type="pres">
      <dgm:prSet presAssocID="{7F3AA149-67F1-4A39-BD72-47AB96B50766}" presName="parentText" presStyleLbl="node1" presStyleIdx="0" presStyleCnt="3">
        <dgm:presLayoutVars>
          <dgm:chMax val="1"/>
          <dgm:bulletEnabled val="1"/>
        </dgm:presLayoutVars>
      </dgm:prSet>
      <dgm:spPr/>
    </dgm:pt>
    <dgm:pt modelId="{BFDA9A31-7CD4-4F7C-B561-2908DECA88DE}" type="pres">
      <dgm:prSet presAssocID="{7F3AA149-67F1-4A39-BD72-47AB96B50766}" presName="descendantText" presStyleLbl="alignAccFollowNode1" presStyleIdx="0" presStyleCnt="3">
        <dgm:presLayoutVars>
          <dgm:bulletEnabled val="1"/>
        </dgm:presLayoutVars>
      </dgm:prSet>
      <dgm:spPr/>
    </dgm:pt>
    <dgm:pt modelId="{83C0C24A-6342-4E1C-9CC8-431FA8954C18}" type="pres">
      <dgm:prSet presAssocID="{F6D26E57-A94A-4965-B155-D2E53348F9B3}" presName="sp" presStyleCnt="0"/>
      <dgm:spPr/>
    </dgm:pt>
    <dgm:pt modelId="{B61C562D-1940-4D60-8691-F0BAD380F9F3}" type="pres">
      <dgm:prSet presAssocID="{5697B89A-515E-4C81-AC10-0DCB072DC3C9}" presName="linNode" presStyleCnt="0"/>
      <dgm:spPr/>
    </dgm:pt>
    <dgm:pt modelId="{9217926D-96ED-4629-AEF4-5B67FFA1C5CE}" type="pres">
      <dgm:prSet presAssocID="{5697B89A-515E-4C81-AC10-0DCB072DC3C9}" presName="parentText" presStyleLbl="node1" presStyleIdx="1" presStyleCnt="3">
        <dgm:presLayoutVars>
          <dgm:chMax val="1"/>
          <dgm:bulletEnabled val="1"/>
        </dgm:presLayoutVars>
      </dgm:prSet>
      <dgm:spPr/>
    </dgm:pt>
    <dgm:pt modelId="{5FF4C859-DBAA-4D7C-B843-C077761D1D92}" type="pres">
      <dgm:prSet presAssocID="{5697B89A-515E-4C81-AC10-0DCB072DC3C9}" presName="descendantText" presStyleLbl="alignAccFollowNode1" presStyleIdx="1" presStyleCnt="3">
        <dgm:presLayoutVars>
          <dgm:bulletEnabled val="1"/>
        </dgm:presLayoutVars>
      </dgm:prSet>
      <dgm:spPr/>
    </dgm:pt>
    <dgm:pt modelId="{09F92CF7-0815-4EE6-B37F-20E18C1CD445}" type="pres">
      <dgm:prSet presAssocID="{4E9124E0-EBBE-4444-A0CE-0F51D948C479}" presName="sp" presStyleCnt="0"/>
      <dgm:spPr/>
    </dgm:pt>
    <dgm:pt modelId="{4F8CB31F-1456-4040-AF83-6512CE997BA4}" type="pres">
      <dgm:prSet presAssocID="{CEC89F7E-F457-4C17-A757-96069DED9068}" presName="linNode" presStyleCnt="0"/>
      <dgm:spPr/>
    </dgm:pt>
    <dgm:pt modelId="{3F29F283-B6F7-4B6C-9894-A606C48A9182}" type="pres">
      <dgm:prSet presAssocID="{CEC89F7E-F457-4C17-A757-96069DED9068}" presName="parentText" presStyleLbl="node1" presStyleIdx="2" presStyleCnt="3">
        <dgm:presLayoutVars>
          <dgm:chMax val="1"/>
          <dgm:bulletEnabled val="1"/>
        </dgm:presLayoutVars>
      </dgm:prSet>
      <dgm:spPr/>
    </dgm:pt>
    <dgm:pt modelId="{112F6AD7-363A-4331-A89B-BCCA7CC58D8D}" type="pres">
      <dgm:prSet presAssocID="{CEC89F7E-F457-4C17-A757-96069DED9068}" presName="descendantText" presStyleLbl="alignAccFollowNode1" presStyleIdx="2" presStyleCnt="3">
        <dgm:presLayoutVars>
          <dgm:bulletEnabled val="1"/>
        </dgm:presLayoutVars>
      </dgm:prSet>
      <dgm:spPr/>
    </dgm:pt>
  </dgm:ptLst>
  <dgm:cxnLst>
    <dgm:cxn modelId="{B2ECE809-E978-4F3D-91F0-1512CAF50319}" srcId="{7F3AA149-67F1-4A39-BD72-47AB96B50766}" destId="{4CB9FBC0-A990-4F51-9274-D7E37C59F724}" srcOrd="2" destOrd="0" parTransId="{3658989C-C0B7-4CBF-8671-728A0F75F80E}" sibTransId="{1AAFF158-8B8D-4392-A51D-8778033F6F5E}"/>
    <dgm:cxn modelId="{C6BB8E23-7532-42D5-A40A-490AF54BA0D8}" srcId="{CEC89F7E-F457-4C17-A757-96069DED9068}" destId="{E26EECA4-AFF0-4B89-AB27-A5AD074F69B5}" srcOrd="0" destOrd="0" parTransId="{0629EC65-1AF7-4751-972E-0F78EBE8A5AB}" sibTransId="{1828E109-B532-404E-BF59-9F313B683E4B}"/>
    <dgm:cxn modelId="{CDEB3A25-AEA2-4D18-B84A-7AFDBE4C2E4F}" srcId="{5697B89A-515E-4C81-AC10-0DCB072DC3C9}" destId="{A370D367-B57F-4BA6-BBA4-18608D7F279D}" srcOrd="0" destOrd="0" parTransId="{AD33EEEC-B2C3-4924-B3AD-DCBBB68EF73D}" sibTransId="{7F1D646A-CA2E-4CE3-BA20-08488EEBE71C}"/>
    <dgm:cxn modelId="{6C962627-9F08-4745-86E1-D13B1E145FEA}" type="presOf" srcId="{A370D367-B57F-4BA6-BBA4-18608D7F279D}" destId="{5FF4C859-DBAA-4D7C-B843-C077761D1D92}" srcOrd="0" destOrd="0" presId="urn:microsoft.com/office/officeart/2005/8/layout/vList5"/>
    <dgm:cxn modelId="{E3EE2228-0C1D-4FD2-B635-BA5D6AEA102A}" srcId="{5697B89A-515E-4C81-AC10-0DCB072DC3C9}" destId="{FE4DFB95-EE15-489E-8E07-66426A029097}" srcOrd="1" destOrd="0" parTransId="{C8F96479-1467-4DE8-858D-ED982BA69DFD}" sibTransId="{A8ACA008-5CB2-42AF-BE7B-0B51C840646C}"/>
    <dgm:cxn modelId="{5E892932-7510-4928-A3BC-2D0A21BDFA34}" type="presOf" srcId="{CEC89F7E-F457-4C17-A757-96069DED9068}" destId="{3F29F283-B6F7-4B6C-9894-A606C48A9182}" srcOrd="0" destOrd="0" presId="urn:microsoft.com/office/officeart/2005/8/layout/vList5"/>
    <dgm:cxn modelId="{08045D32-22F1-437B-B039-CE6AC2A5AC07}" type="presOf" srcId="{FE4DFB95-EE15-489E-8E07-66426A029097}" destId="{5FF4C859-DBAA-4D7C-B843-C077761D1D92}" srcOrd="0" destOrd="1" presId="urn:microsoft.com/office/officeart/2005/8/layout/vList5"/>
    <dgm:cxn modelId="{5440A563-F5E4-40A1-BEAE-85654CF40019}" type="presOf" srcId="{74EB4787-B195-4A02-8F57-19C22F564EC6}" destId="{BFDA9A31-7CD4-4F7C-B561-2908DECA88DE}" srcOrd="0" destOrd="0" presId="urn:microsoft.com/office/officeart/2005/8/layout/vList5"/>
    <dgm:cxn modelId="{AE2B6369-1FD0-4387-8B3B-55EE824CE1D3}" srcId="{7F3AA149-67F1-4A39-BD72-47AB96B50766}" destId="{279A46D6-FCFA-42F6-8562-DC13B6170A23}" srcOrd="1" destOrd="0" parTransId="{B1AD4AA8-B345-402C-9FB7-609F066BF39E}" sibTransId="{4A9EB1DC-69EE-41F4-8A1E-1EFB39D5C746}"/>
    <dgm:cxn modelId="{4683A46C-B381-4E13-BB30-77AF51F2633F}" srcId="{7F3AA149-67F1-4A39-BD72-47AB96B50766}" destId="{74EB4787-B195-4A02-8F57-19C22F564EC6}" srcOrd="0" destOrd="0" parTransId="{1E8B7AC3-DDAA-4B9B-8D92-A34DFED6B682}" sibTransId="{64E1DC16-39A8-473E-A9E4-4FF4AF166C10}"/>
    <dgm:cxn modelId="{1552538E-7D39-4BDA-BF62-47782642B923}" type="presOf" srcId="{7F3AA149-67F1-4A39-BD72-47AB96B50766}" destId="{9AEAA776-C440-4C65-83C7-CFE6A0BF627A}" srcOrd="0" destOrd="0" presId="urn:microsoft.com/office/officeart/2005/8/layout/vList5"/>
    <dgm:cxn modelId="{68AEB095-FB84-46A3-B274-ADBEEA6CF84E}" type="presOf" srcId="{279A46D6-FCFA-42F6-8562-DC13B6170A23}" destId="{BFDA9A31-7CD4-4F7C-B561-2908DECA88DE}" srcOrd="0" destOrd="1" presId="urn:microsoft.com/office/officeart/2005/8/layout/vList5"/>
    <dgm:cxn modelId="{555ABA9B-76F6-40EC-B04A-913D90904755}" type="presOf" srcId="{4CB9FBC0-A990-4F51-9274-D7E37C59F724}" destId="{BFDA9A31-7CD4-4F7C-B561-2908DECA88DE}" srcOrd="0" destOrd="2" presId="urn:microsoft.com/office/officeart/2005/8/layout/vList5"/>
    <dgm:cxn modelId="{E5C419A0-325D-4781-BA43-C2FCCB46276E}" type="presOf" srcId="{F06018FD-ED00-448C-A453-70BF5B007882}" destId="{112F6AD7-363A-4331-A89B-BCCA7CC58D8D}" srcOrd="0" destOrd="1" presId="urn:microsoft.com/office/officeart/2005/8/layout/vList5"/>
    <dgm:cxn modelId="{FFDF58A6-2BB1-4206-B5E1-6E7BF9FE6637}" type="presOf" srcId="{8ABBB141-831D-4C45-A6AB-72AFEB51F1D5}" destId="{46351596-B7CD-4762-9ABE-0C359578C2FE}" srcOrd="0" destOrd="0" presId="urn:microsoft.com/office/officeart/2005/8/layout/vList5"/>
    <dgm:cxn modelId="{F8A20CC1-F240-4848-9553-A7D7B84A6E4C}" srcId="{8ABBB141-831D-4C45-A6AB-72AFEB51F1D5}" destId="{5697B89A-515E-4C81-AC10-0DCB072DC3C9}" srcOrd="1" destOrd="0" parTransId="{6C9348D2-E800-4773-A141-E17ED43FA02F}" sibTransId="{4E9124E0-EBBE-4444-A0CE-0F51D948C479}"/>
    <dgm:cxn modelId="{EFBE43C4-DD55-4B73-BF92-52D732248ACF}" srcId="{8ABBB141-831D-4C45-A6AB-72AFEB51F1D5}" destId="{7F3AA149-67F1-4A39-BD72-47AB96B50766}" srcOrd="0" destOrd="0" parTransId="{461B69C4-B797-4A84-A057-86E374233E71}" sibTransId="{F6D26E57-A94A-4965-B155-D2E53348F9B3}"/>
    <dgm:cxn modelId="{BFF354D6-479C-43C1-B328-FBB1BAC77BB9}" type="presOf" srcId="{E26EECA4-AFF0-4B89-AB27-A5AD074F69B5}" destId="{112F6AD7-363A-4331-A89B-BCCA7CC58D8D}" srcOrd="0" destOrd="0" presId="urn:microsoft.com/office/officeart/2005/8/layout/vList5"/>
    <dgm:cxn modelId="{0F5006E6-5078-4A7E-977B-ECDF3E9C75CD}" srcId="{CEC89F7E-F457-4C17-A757-96069DED9068}" destId="{F06018FD-ED00-448C-A453-70BF5B007882}" srcOrd="1" destOrd="0" parTransId="{522D8EB4-15AE-4C07-915D-B1CC23F24D69}" sibTransId="{6C8EA558-169D-4FDB-A65F-061B7EA7EC58}"/>
    <dgm:cxn modelId="{B71380E9-FAB7-467F-8F33-22C99BE70925}" type="presOf" srcId="{5697B89A-515E-4C81-AC10-0DCB072DC3C9}" destId="{9217926D-96ED-4629-AEF4-5B67FFA1C5CE}" srcOrd="0" destOrd="0" presId="urn:microsoft.com/office/officeart/2005/8/layout/vList5"/>
    <dgm:cxn modelId="{011C4BF6-F0AB-4EF7-80B1-B8F45ACCEB1C}" srcId="{8ABBB141-831D-4C45-A6AB-72AFEB51F1D5}" destId="{CEC89F7E-F457-4C17-A757-96069DED9068}" srcOrd="2" destOrd="0" parTransId="{3B9E988A-2CF4-4625-9F1D-DFC45A3717B8}" sibTransId="{829CB598-364D-49C2-8469-51ED27058610}"/>
    <dgm:cxn modelId="{64F5F1D1-FA6E-4CED-BBC6-2ED2588B0796}" type="presParOf" srcId="{46351596-B7CD-4762-9ABE-0C359578C2FE}" destId="{341901BF-8910-4859-A613-40914E463713}" srcOrd="0" destOrd="0" presId="urn:microsoft.com/office/officeart/2005/8/layout/vList5"/>
    <dgm:cxn modelId="{73716707-360F-4D47-8FC1-F5F314858BFF}" type="presParOf" srcId="{341901BF-8910-4859-A613-40914E463713}" destId="{9AEAA776-C440-4C65-83C7-CFE6A0BF627A}" srcOrd="0" destOrd="0" presId="urn:microsoft.com/office/officeart/2005/8/layout/vList5"/>
    <dgm:cxn modelId="{58242D39-B144-43E8-955E-84D3EC1B07E5}" type="presParOf" srcId="{341901BF-8910-4859-A613-40914E463713}" destId="{BFDA9A31-7CD4-4F7C-B561-2908DECA88DE}" srcOrd="1" destOrd="0" presId="urn:microsoft.com/office/officeart/2005/8/layout/vList5"/>
    <dgm:cxn modelId="{F8F8E10F-E194-4248-B611-A4232F86B94D}" type="presParOf" srcId="{46351596-B7CD-4762-9ABE-0C359578C2FE}" destId="{83C0C24A-6342-4E1C-9CC8-431FA8954C18}" srcOrd="1" destOrd="0" presId="urn:microsoft.com/office/officeart/2005/8/layout/vList5"/>
    <dgm:cxn modelId="{319E1ACE-A8F4-47B6-8DFA-0EF700FC04F2}" type="presParOf" srcId="{46351596-B7CD-4762-9ABE-0C359578C2FE}" destId="{B61C562D-1940-4D60-8691-F0BAD380F9F3}" srcOrd="2" destOrd="0" presId="urn:microsoft.com/office/officeart/2005/8/layout/vList5"/>
    <dgm:cxn modelId="{F833397F-8DE9-42FC-AF72-17F3B01C71FB}" type="presParOf" srcId="{B61C562D-1940-4D60-8691-F0BAD380F9F3}" destId="{9217926D-96ED-4629-AEF4-5B67FFA1C5CE}" srcOrd="0" destOrd="0" presId="urn:microsoft.com/office/officeart/2005/8/layout/vList5"/>
    <dgm:cxn modelId="{B5A254BD-97D5-4817-8A87-786A9E86777A}" type="presParOf" srcId="{B61C562D-1940-4D60-8691-F0BAD380F9F3}" destId="{5FF4C859-DBAA-4D7C-B843-C077761D1D92}" srcOrd="1" destOrd="0" presId="urn:microsoft.com/office/officeart/2005/8/layout/vList5"/>
    <dgm:cxn modelId="{65B2CF51-547B-4A28-A262-E87AC1EA77EB}" type="presParOf" srcId="{46351596-B7CD-4762-9ABE-0C359578C2FE}" destId="{09F92CF7-0815-4EE6-B37F-20E18C1CD445}" srcOrd="3" destOrd="0" presId="urn:microsoft.com/office/officeart/2005/8/layout/vList5"/>
    <dgm:cxn modelId="{FE56FFFC-BB1E-4E39-9C5C-3986213CA852}" type="presParOf" srcId="{46351596-B7CD-4762-9ABE-0C359578C2FE}" destId="{4F8CB31F-1456-4040-AF83-6512CE997BA4}" srcOrd="4" destOrd="0" presId="urn:microsoft.com/office/officeart/2005/8/layout/vList5"/>
    <dgm:cxn modelId="{CBD106BC-642A-498F-9DB2-AB539A539525}" type="presParOf" srcId="{4F8CB31F-1456-4040-AF83-6512CE997BA4}" destId="{3F29F283-B6F7-4B6C-9894-A606C48A9182}" srcOrd="0" destOrd="0" presId="urn:microsoft.com/office/officeart/2005/8/layout/vList5"/>
    <dgm:cxn modelId="{0F6D815F-5F71-4FAA-97EC-370DC9D69F54}" type="presParOf" srcId="{4F8CB31F-1456-4040-AF83-6512CE997BA4}" destId="{112F6AD7-363A-4331-A89B-BCCA7CC58D8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colorful5" csCatId="colorful" phldr="1"/>
      <dgm:spPr/>
    </dgm:pt>
    <dgm:pt modelId="{05770C00-8C40-4421-8514-9EF676F015A5}">
      <dgm:prSet phldrT="[Text]" custT="1"/>
      <dgm:spPr/>
      <dgm:t>
        <a:bodyPr/>
        <a:lstStyle/>
        <a:p>
          <a:pPr>
            <a:lnSpc>
              <a:spcPct val="150000"/>
            </a:lnSpc>
          </a:pPr>
          <a:r>
            <a:rPr lang="en-GB" sz="1600" dirty="0">
              <a:latin typeface="Aptos" panose="020B0004020202020204" pitchFamily="34" charset="0"/>
            </a:rPr>
            <a:t>🔎 Looking closely at your best sources</a:t>
          </a:r>
        </a:p>
      </dgm:t>
    </dgm:pt>
    <dgm:pt modelId="{FB5984C2-D897-43B6-862E-818A7F7697C8}" type="parTrans" cxnId="{EB77D6EC-E992-43B9-AA6C-1366F55603EF}">
      <dgm:prSet/>
      <dgm:spPr/>
      <dgm:t>
        <a:bodyPr/>
        <a:lstStyle/>
        <a:p>
          <a:pPr>
            <a:lnSpc>
              <a:spcPct val="150000"/>
            </a:lnSpc>
          </a:pPr>
          <a:endParaRPr lang="en-GB" sz="2400">
            <a:latin typeface="Aptos" panose="020B0004020202020204" pitchFamily="34" charset="0"/>
          </a:endParaRPr>
        </a:p>
      </dgm:t>
    </dgm:pt>
    <dgm:pt modelId="{337CE258-5E4F-430F-9146-57831D49BF86}" type="sibTrans" cxnId="{EB77D6EC-E992-43B9-AA6C-1366F55603EF}">
      <dgm:prSet/>
      <dgm:spPr/>
      <dgm:t>
        <a:bodyPr/>
        <a:lstStyle/>
        <a:p>
          <a:pPr>
            <a:lnSpc>
              <a:spcPct val="150000"/>
            </a:lnSpc>
          </a:pPr>
          <a:endParaRPr lang="en-GB" sz="2400">
            <a:latin typeface="Aptos" panose="020B0004020202020204" pitchFamily="34" charset="0"/>
          </a:endParaRPr>
        </a:p>
      </dgm:t>
    </dgm:pt>
    <dgm:pt modelId="{1A7FADE2-5C6A-437D-8A5E-727DF3BE6CAD}">
      <dgm:prSet phldrT="[Text]" custT="1"/>
      <dgm:spPr/>
      <dgm:t>
        <a:bodyPr/>
        <a:lstStyle/>
        <a:p>
          <a:pPr>
            <a:lnSpc>
              <a:spcPct val="150000"/>
            </a:lnSpc>
          </a:pPr>
          <a:r>
            <a:rPr lang="en-GB" sz="1600" dirty="0">
              <a:latin typeface="Aptos" panose="020B0004020202020204" pitchFamily="34" charset="0"/>
            </a:rPr>
            <a:t>📋 Begin filling out a structured </a:t>
          </a:r>
          <a:r>
            <a:rPr lang="en-GB" sz="1600" b="1" dirty="0">
              <a:latin typeface="Aptos" panose="020B0004020202020204" pitchFamily="34" charset="0"/>
            </a:rPr>
            <a:t>Summary Table</a:t>
          </a:r>
          <a:br>
            <a:rPr lang="en-GB" sz="1600" dirty="0">
              <a:latin typeface="Aptos" panose="020B0004020202020204" pitchFamily="34" charset="0"/>
            </a:rPr>
          </a:br>
          <a:endParaRPr lang="en-GB" sz="1600" dirty="0">
            <a:latin typeface="Aptos" panose="020B0004020202020204" pitchFamily="34" charset="0"/>
          </a:endParaRPr>
        </a:p>
      </dgm:t>
    </dgm:pt>
    <dgm:pt modelId="{0389748E-AF30-4019-8646-FBFEB5F25F9C}" type="parTrans" cxnId="{799711DF-762A-4A9C-9C56-44BF368C8F07}">
      <dgm:prSet/>
      <dgm:spPr/>
      <dgm:t>
        <a:bodyPr/>
        <a:lstStyle/>
        <a:p>
          <a:pPr>
            <a:lnSpc>
              <a:spcPct val="150000"/>
            </a:lnSpc>
          </a:pPr>
          <a:endParaRPr lang="en-GB" sz="2400">
            <a:latin typeface="Aptos" panose="020B0004020202020204" pitchFamily="34" charset="0"/>
          </a:endParaRPr>
        </a:p>
      </dgm:t>
    </dgm:pt>
    <dgm:pt modelId="{D2A5DC1A-0453-4734-B8E1-E97B080A112F}" type="sibTrans" cxnId="{799711DF-762A-4A9C-9C56-44BF368C8F07}">
      <dgm:prSet/>
      <dgm:spPr/>
      <dgm:t>
        <a:bodyPr/>
        <a:lstStyle/>
        <a:p>
          <a:pPr>
            <a:lnSpc>
              <a:spcPct val="150000"/>
            </a:lnSpc>
          </a:pPr>
          <a:endParaRPr lang="en-GB" sz="2400">
            <a:latin typeface="Aptos" panose="020B0004020202020204" pitchFamily="34" charset="0"/>
          </a:endParaRPr>
        </a:p>
      </dgm:t>
    </dgm:pt>
    <dgm:pt modelId="{46E21696-3F2C-4827-97D1-54806E2048D5}">
      <dgm:prSet phldrT="[Text]" custT="1"/>
      <dgm:spPr/>
      <dgm:t>
        <a:bodyPr/>
        <a:lstStyle/>
        <a:p>
          <a:pPr>
            <a:lnSpc>
              <a:spcPct val="150000"/>
            </a:lnSpc>
          </a:pPr>
          <a:r>
            <a:rPr lang="en-GB" sz="1600" dirty="0">
              <a:latin typeface="Aptos" panose="020B0004020202020204" pitchFamily="34" charset="0"/>
            </a:rPr>
            <a:t>🧠 Analyse findings and identify repeated ideas (</a:t>
          </a:r>
          <a:r>
            <a:rPr lang="en-GB" sz="1600" b="1" dirty="0">
              <a:latin typeface="Aptos" panose="020B0004020202020204" pitchFamily="34" charset="0"/>
            </a:rPr>
            <a:t>codes</a:t>
          </a:r>
          <a:r>
            <a:rPr lang="en-GB" sz="1600" dirty="0">
              <a:latin typeface="Aptos" panose="020B0004020202020204" pitchFamily="34" charset="0"/>
            </a:rPr>
            <a:t>)</a:t>
          </a:r>
        </a:p>
      </dgm:t>
    </dgm:pt>
    <dgm:pt modelId="{2514506C-EC67-4809-88B6-351CAD0FC299}" type="parTrans" cxnId="{F3C02C11-B7CA-42FD-8438-849578E635FD}">
      <dgm:prSet/>
      <dgm:spPr/>
      <dgm:t>
        <a:bodyPr/>
        <a:lstStyle/>
        <a:p>
          <a:pPr>
            <a:lnSpc>
              <a:spcPct val="150000"/>
            </a:lnSpc>
          </a:pPr>
          <a:endParaRPr lang="en-GB" sz="2400">
            <a:latin typeface="Aptos" panose="020B0004020202020204" pitchFamily="34" charset="0"/>
          </a:endParaRPr>
        </a:p>
      </dgm:t>
    </dgm:pt>
    <dgm:pt modelId="{D73F0762-16C8-492D-A89B-A55608631676}" type="sibTrans" cxnId="{F3C02C11-B7CA-42FD-8438-849578E635FD}">
      <dgm:prSet/>
      <dgm:spPr/>
      <dgm:t>
        <a:bodyPr/>
        <a:lstStyle/>
        <a:p>
          <a:pPr>
            <a:lnSpc>
              <a:spcPct val="150000"/>
            </a:lnSpc>
          </a:pPr>
          <a:endParaRPr lang="en-GB" sz="2400">
            <a:latin typeface="Aptos" panose="020B0004020202020204" pitchFamily="34" charset="0"/>
          </a:endParaRPr>
        </a:p>
      </dgm:t>
    </dgm:pt>
    <dgm:pt modelId="{6B2FC26C-A77E-42FD-9DB7-CA501E5F450F}">
      <dgm:prSet phldrT="[Text]" custT="1"/>
      <dgm:spPr/>
      <dgm:t>
        <a:bodyPr/>
        <a:lstStyle/>
        <a:p>
          <a:pPr>
            <a:lnSpc>
              <a:spcPct val="150000"/>
            </a:lnSpc>
          </a:pPr>
          <a:r>
            <a:rPr lang="en-GB" sz="1600" dirty="0">
              <a:latin typeface="Aptos" panose="020B0004020202020204" pitchFamily="34" charset="0"/>
            </a:rPr>
            <a:t>🧩 Use those codes to begin developing </a:t>
          </a:r>
          <a:r>
            <a:rPr lang="en-GB" sz="1600" b="1" dirty="0">
              <a:latin typeface="Aptos" panose="020B0004020202020204" pitchFamily="34" charset="0"/>
            </a:rPr>
            <a:t>themes</a:t>
          </a:r>
          <a:endParaRPr lang="en-GB" sz="1600" dirty="0">
            <a:latin typeface="Aptos" panose="020B0004020202020204" pitchFamily="34" charset="0"/>
          </a:endParaRPr>
        </a:p>
      </dgm:t>
    </dgm:pt>
    <dgm:pt modelId="{7B30A5A4-D68E-4542-BEFE-EDD11BE9F274}" type="parTrans" cxnId="{C25DEBEA-EDF9-4AC1-89E0-585279A7B709}">
      <dgm:prSet/>
      <dgm:spPr/>
      <dgm:t>
        <a:bodyPr/>
        <a:lstStyle/>
        <a:p>
          <a:pPr>
            <a:lnSpc>
              <a:spcPct val="150000"/>
            </a:lnSpc>
          </a:pPr>
          <a:endParaRPr lang="en-GB" sz="2400">
            <a:latin typeface="Aptos" panose="020B0004020202020204" pitchFamily="34" charset="0"/>
          </a:endParaRPr>
        </a:p>
      </dgm:t>
    </dgm:pt>
    <dgm:pt modelId="{844E9274-43E4-43E6-8400-70753BE13A2F}" type="sibTrans" cxnId="{C25DEBEA-EDF9-4AC1-89E0-585279A7B709}">
      <dgm:prSet/>
      <dgm:spPr/>
      <dgm:t>
        <a:bodyPr/>
        <a:lstStyle/>
        <a:p>
          <a:pPr>
            <a:lnSpc>
              <a:spcPct val="150000"/>
            </a:lnSpc>
          </a:pPr>
          <a:endParaRPr lang="en-GB" sz="2400">
            <a:latin typeface="Aptos" panose="020B0004020202020204" pitchFamily="34" charset="0"/>
          </a:endParaRPr>
        </a:p>
      </dgm:t>
    </dgm:pt>
    <dgm:pt modelId="{F26C585C-1059-4DD4-B2CE-A29862CB4079}">
      <dgm:prSet phldrT="[Text]" custT="1"/>
      <dgm:spPr/>
      <dgm:t>
        <a:bodyPr/>
        <a:lstStyle/>
        <a:p>
          <a:pPr>
            <a:lnSpc>
              <a:spcPct val="150000"/>
            </a:lnSpc>
          </a:pPr>
          <a:r>
            <a:rPr lang="en-GB" sz="1600" dirty="0">
              <a:latin typeface="Aptos" panose="020B0004020202020204" pitchFamily="34" charset="0"/>
            </a:rPr>
            <a:t>📊 Getting ready to build your </a:t>
          </a:r>
          <a:r>
            <a:rPr lang="en-GB" sz="1600" b="1" dirty="0">
              <a:latin typeface="Aptos" panose="020B0004020202020204" pitchFamily="34" charset="0"/>
            </a:rPr>
            <a:t>poster</a:t>
          </a:r>
          <a:r>
            <a:rPr lang="en-GB" sz="1600" dirty="0">
              <a:latin typeface="Aptos" panose="020B0004020202020204" pitchFamily="34" charset="0"/>
            </a:rPr>
            <a:t> and write </a:t>
          </a:r>
          <a:r>
            <a:rPr lang="en-GB" sz="1600" b="1" dirty="0">
              <a:latin typeface="Aptos" panose="020B0004020202020204" pitchFamily="34" charset="0"/>
            </a:rPr>
            <a:t>Chapter 3</a:t>
          </a:r>
          <a:endParaRPr lang="en-GB" sz="1600" dirty="0">
            <a:latin typeface="Aptos" panose="020B0004020202020204" pitchFamily="34" charset="0"/>
          </a:endParaRPr>
        </a:p>
      </dgm:t>
    </dgm:pt>
    <dgm:pt modelId="{402B9D24-1E2B-4F27-A3E6-69F521CFF20F}" type="parTrans" cxnId="{B6C8745B-2E84-43BE-BBA4-33E149ADAFC1}">
      <dgm:prSet/>
      <dgm:spPr/>
      <dgm:t>
        <a:bodyPr/>
        <a:lstStyle/>
        <a:p>
          <a:pPr>
            <a:lnSpc>
              <a:spcPct val="150000"/>
            </a:lnSpc>
          </a:pPr>
          <a:endParaRPr lang="en-GB" sz="2400">
            <a:latin typeface="Aptos" panose="020B0004020202020204" pitchFamily="34" charset="0"/>
          </a:endParaRPr>
        </a:p>
      </dgm:t>
    </dgm:pt>
    <dgm:pt modelId="{79BBAEE1-9F07-4DBE-B794-52785699B951}" type="sibTrans" cxnId="{B6C8745B-2E84-43BE-BBA4-33E149ADAFC1}">
      <dgm:prSet/>
      <dgm:spPr/>
      <dgm:t>
        <a:bodyPr/>
        <a:lstStyle/>
        <a:p>
          <a:pPr>
            <a:lnSpc>
              <a:spcPct val="150000"/>
            </a:lnSpc>
          </a:pPr>
          <a:endParaRPr lang="en-GB" sz="2400">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5">
        <dgm:presLayoutVars>
          <dgm:bulletEnabled val="1"/>
        </dgm:presLayoutVars>
      </dgm:prSet>
      <dgm:spPr/>
    </dgm:pt>
    <dgm:pt modelId="{30E972C8-C1FA-4A0D-9EA0-B0FFB5CD2CAD}" type="pres">
      <dgm:prSet presAssocID="{05770C00-8C40-4421-8514-9EF676F015A5}" presName="circleA" presStyleLbl="node1" presStyleIdx="0" presStyleCnt="5"/>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5">
        <dgm:presLayoutVars>
          <dgm:bulletEnabled val="1"/>
        </dgm:presLayoutVars>
      </dgm:prSet>
      <dgm:spPr/>
    </dgm:pt>
    <dgm:pt modelId="{7B789AA2-C5C0-4C8D-A1D2-00B06BF4EC3F}" type="pres">
      <dgm:prSet presAssocID="{1A7FADE2-5C6A-437D-8A5E-727DF3BE6CAD}" presName="circleB" presStyleLbl="node1" presStyleIdx="1" presStyleCnt="5"/>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5" custScaleX="108452">
        <dgm:presLayoutVars>
          <dgm:bulletEnabled val="1"/>
        </dgm:presLayoutVars>
      </dgm:prSet>
      <dgm:spPr/>
    </dgm:pt>
    <dgm:pt modelId="{AE4B7D33-006A-41D0-98C0-F81E6A2B49AE}" type="pres">
      <dgm:prSet presAssocID="{46E21696-3F2C-4827-97D1-54806E2048D5}" presName="circleA" presStyleLbl="node1" presStyleIdx="2" presStyleCnt="5"/>
      <dgm:spPr/>
    </dgm:pt>
    <dgm:pt modelId="{833BFA5E-9904-451B-925B-DE7DE562EF51}" type="pres">
      <dgm:prSet presAssocID="{46E21696-3F2C-4827-97D1-54806E2048D5}" presName="spaceA" presStyleCnt="0"/>
      <dgm:spPr/>
    </dgm:pt>
    <dgm:pt modelId="{A8924043-9F2E-4043-8684-B0BF02253D97}" type="pres">
      <dgm:prSet presAssocID="{D73F0762-16C8-492D-A89B-A55608631676}" presName="space" presStyleCnt="0"/>
      <dgm:spPr/>
    </dgm:pt>
    <dgm:pt modelId="{4ABE8911-DA5D-4481-99F0-60196D0A7D20}" type="pres">
      <dgm:prSet presAssocID="{6B2FC26C-A77E-42FD-9DB7-CA501E5F450F}" presName="compositeB" presStyleCnt="0"/>
      <dgm:spPr/>
    </dgm:pt>
    <dgm:pt modelId="{3514828A-911E-47E7-89D1-FB346CDCC043}" type="pres">
      <dgm:prSet presAssocID="{6B2FC26C-A77E-42FD-9DB7-CA501E5F450F}" presName="textB" presStyleLbl="revTx" presStyleIdx="3" presStyleCnt="5">
        <dgm:presLayoutVars>
          <dgm:bulletEnabled val="1"/>
        </dgm:presLayoutVars>
      </dgm:prSet>
      <dgm:spPr/>
    </dgm:pt>
    <dgm:pt modelId="{BD36D169-A110-47A1-9840-5E5037C4322C}" type="pres">
      <dgm:prSet presAssocID="{6B2FC26C-A77E-42FD-9DB7-CA501E5F450F}" presName="circleB" presStyleLbl="node1" presStyleIdx="3" presStyleCnt="5"/>
      <dgm:spPr/>
    </dgm:pt>
    <dgm:pt modelId="{CD81A76D-AAE6-4AD7-9244-CDFF1ACFA8B7}" type="pres">
      <dgm:prSet presAssocID="{6B2FC26C-A77E-42FD-9DB7-CA501E5F450F}" presName="spaceB" presStyleCnt="0"/>
      <dgm:spPr/>
    </dgm:pt>
    <dgm:pt modelId="{76C29420-909D-4F03-8E2C-E6D15B9F65A6}" type="pres">
      <dgm:prSet presAssocID="{844E9274-43E4-43E6-8400-70753BE13A2F}" presName="space" presStyleCnt="0"/>
      <dgm:spPr/>
    </dgm:pt>
    <dgm:pt modelId="{72C05F36-C44E-41E3-B24A-FF4FF625DFE7}" type="pres">
      <dgm:prSet presAssocID="{F26C585C-1059-4DD4-B2CE-A29862CB4079}" presName="compositeA" presStyleCnt="0"/>
      <dgm:spPr/>
    </dgm:pt>
    <dgm:pt modelId="{969B3587-BE1A-4655-9869-71987F9F8FF6}" type="pres">
      <dgm:prSet presAssocID="{F26C585C-1059-4DD4-B2CE-A29862CB4079}" presName="textA" presStyleLbl="revTx" presStyleIdx="4" presStyleCnt="5" custScaleX="107537">
        <dgm:presLayoutVars>
          <dgm:bulletEnabled val="1"/>
        </dgm:presLayoutVars>
      </dgm:prSet>
      <dgm:spPr/>
    </dgm:pt>
    <dgm:pt modelId="{E8916349-5B71-488C-8032-AE6C118B6C38}" type="pres">
      <dgm:prSet presAssocID="{F26C585C-1059-4DD4-B2CE-A29862CB4079}" presName="circleA" presStyleLbl="node1" presStyleIdx="4" presStyleCnt="5"/>
      <dgm:spPr/>
    </dgm:pt>
    <dgm:pt modelId="{5CD91207-8820-43AC-9BCE-BBB5FD36919D}" type="pres">
      <dgm:prSet presAssocID="{F26C585C-1059-4DD4-B2CE-A29862CB4079}"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B6C8745B-2E84-43BE-BBA4-33E149ADAFC1}" srcId="{532AAA22-9E5A-4852-BCA3-93A7CA00C830}" destId="{F26C585C-1059-4DD4-B2CE-A29862CB4079}" srcOrd="4" destOrd="0" parTransId="{402B9D24-1E2B-4F27-A3E6-69F521CFF20F}" sibTransId="{79BBAEE1-9F07-4DBE-B794-52785699B951}"/>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8D9BA5D2-6BD1-4421-AFBE-840E3404458A}" type="presOf" srcId="{6B2FC26C-A77E-42FD-9DB7-CA501E5F450F}" destId="{3514828A-911E-47E7-89D1-FB346CDCC043}"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C25DEBEA-EDF9-4AC1-89E0-585279A7B709}" srcId="{532AAA22-9E5A-4852-BCA3-93A7CA00C830}" destId="{6B2FC26C-A77E-42FD-9DB7-CA501E5F450F}" srcOrd="3" destOrd="0" parTransId="{7B30A5A4-D68E-4542-BEFE-EDD11BE9F274}" sibTransId="{844E9274-43E4-43E6-8400-70753BE13A2F}"/>
    <dgm:cxn modelId="{EB77D6EC-E992-43B9-AA6C-1366F55603EF}" srcId="{532AAA22-9E5A-4852-BCA3-93A7CA00C830}" destId="{05770C00-8C40-4421-8514-9EF676F015A5}" srcOrd="0" destOrd="0" parTransId="{FB5984C2-D897-43B6-862E-818A7F7697C8}" sibTransId="{337CE258-5E4F-430F-9146-57831D49BF86}"/>
    <dgm:cxn modelId="{BCC5D6F7-C132-4D68-ACF6-7F0948766500}" type="presOf" srcId="{F26C585C-1059-4DD4-B2CE-A29862CB4079}" destId="{969B3587-BE1A-4655-9869-71987F9F8FF6}"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 modelId="{CAFD700E-1D22-451C-92A2-3487F525D767}" type="presParOf" srcId="{A7FA728E-5A79-4314-9B14-F2BCE3542105}" destId="{A8924043-9F2E-4043-8684-B0BF02253D97}" srcOrd="5" destOrd="0" presId="urn:microsoft.com/office/officeart/2005/8/layout/hProcess11"/>
    <dgm:cxn modelId="{69C91135-1660-4C64-A1D1-1D927F03123E}" type="presParOf" srcId="{A7FA728E-5A79-4314-9B14-F2BCE3542105}" destId="{4ABE8911-DA5D-4481-99F0-60196D0A7D20}" srcOrd="6" destOrd="0" presId="urn:microsoft.com/office/officeart/2005/8/layout/hProcess11"/>
    <dgm:cxn modelId="{B37A5E36-6A95-4C84-A621-96275646D334}" type="presParOf" srcId="{4ABE8911-DA5D-4481-99F0-60196D0A7D20}" destId="{3514828A-911E-47E7-89D1-FB346CDCC043}" srcOrd="0" destOrd="0" presId="urn:microsoft.com/office/officeart/2005/8/layout/hProcess11"/>
    <dgm:cxn modelId="{7F6A9197-2DEE-4E4C-B9B9-82B6C4F7CFA1}" type="presParOf" srcId="{4ABE8911-DA5D-4481-99F0-60196D0A7D20}" destId="{BD36D169-A110-47A1-9840-5E5037C4322C}" srcOrd="1" destOrd="0" presId="urn:microsoft.com/office/officeart/2005/8/layout/hProcess11"/>
    <dgm:cxn modelId="{FA7CD89F-2BFB-4F6F-A511-AF7EE71FE83B}" type="presParOf" srcId="{4ABE8911-DA5D-4481-99F0-60196D0A7D20}" destId="{CD81A76D-AAE6-4AD7-9244-CDFF1ACFA8B7}" srcOrd="2" destOrd="0" presId="urn:microsoft.com/office/officeart/2005/8/layout/hProcess11"/>
    <dgm:cxn modelId="{2BAB9AC8-EFC2-4B8A-9E7B-A14091DE42A3}" type="presParOf" srcId="{A7FA728E-5A79-4314-9B14-F2BCE3542105}" destId="{76C29420-909D-4F03-8E2C-E6D15B9F65A6}" srcOrd="7" destOrd="0" presId="urn:microsoft.com/office/officeart/2005/8/layout/hProcess11"/>
    <dgm:cxn modelId="{24BD5342-F296-4C4E-9340-17872973DF81}" type="presParOf" srcId="{A7FA728E-5A79-4314-9B14-F2BCE3542105}" destId="{72C05F36-C44E-41E3-B24A-FF4FF625DFE7}" srcOrd="8" destOrd="0" presId="urn:microsoft.com/office/officeart/2005/8/layout/hProcess11"/>
    <dgm:cxn modelId="{21515C11-F59A-41AD-9A81-BCE0F28458F7}" type="presParOf" srcId="{72C05F36-C44E-41E3-B24A-FF4FF625DFE7}" destId="{969B3587-BE1A-4655-9869-71987F9F8FF6}" srcOrd="0" destOrd="0" presId="urn:microsoft.com/office/officeart/2005/8/layout/hProcess11"/>
    <dgm:cxn modelId="{E89B37C8-69E2-40BC-9C55-8EC3F162962F}" type="presParOf" srcId="{72C05F36-C44E-41E3-B24A-FF4FF625DFE7}" destId="{E8916349-5B71-488C-8032-AE6C118B6C38}" srcOrd="1" destOrd="0" presId="urn:microsoft.com/office/officeart/2005/8/layout/hProcess11"/>
    <dgm:cxn modelId="{486A9503-8EDE-4677-B674-CB13CD49AD1D}" type="presParOf" srcId="{72C05F36-C44E-41E3-B24A-FF4FF625DFE7}" destId="{5CD91207-8820-43AC-9BCE-BBB5FD36919D}"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1E918F-6E1D-49F3-90A4-890480703715}"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08D67877-F9FC-4B92-804D-B638DFC864DD}">
      <dgm:prSet/>
      <dgm:spPr/>
      <dgm:t>
        <a:bodyPr/>
        <a:lstStyle/>
        <a:p>
          <a:r>
            <a:rPr lang="en-GB" b="0" dirty="0">
              <a:latin typeface="Aptos" panose="020B0004020202020204" pitchFamily="34" charset="0"/>
            </a:rPr>
            <a:t>You’ve already skimmed and chosen at least 3-5 of your sources</a:t>
          </a:r>
        </a:p>
      </dgm:t>
    </dgm:pt>
    <dgm:pt modelId="{B1C4F108-09E3-42C3-A2FE-868110B53C51}" type="parTrans" cxnId="{40D3A1B2-1B7D-4F17-93E7-0CA1B0E64919}">
      <dgm:prSet/>
      <dgm:spPr/>
      <dgm:t>
        <a:bodyPr/>
        <a:lstStyle/>
        <a:p>
          <a:endParaRPr lang="en-GB" b="0">
            <a:latin typeface="Aptos" panose="020B0004020202020204" pitchFamily="34" charset="0"/>
          </a:endParaRPr>
        </a:p>
      </dgm:t>
    </dgm:pt>
    <dgm:pt modelId="{84BF2BEA-85C2-4573-B76D-F504A75C164F}" type="sibTrans" cxnId="{40D3A1B2-1B7D-4F17-93E7-0CA1B0E64919}">
      <dgm:prSet/>
      <dgm:spPr/>
      <dgm:t>
        <a:bodyPr/>
        <a:lstStyle/>
        <a:p>
          <a:endParaRPr lang="en-GB" b="0">
            <a:latin typeface="Aptos" panose="020B0004020202020204" pitchFamily="34" charset="0"/>
          </a:endParaRPr>
        </a:p>
      </dgm:t>
    </dgm:pt>
    <dgm:pt modelId="{ED229A43-3AAC-41A8-9500-BF7174DD4119}">
      <dgm:prSet custT="1"/>
      <dgm:spPr/>
      <dgm:t>
        <a:bodyPr/>
        <a:lstStyle/>
        <a:p>
          <a:r>
            <a:rPr lang="en-GB" sz="1500" b="0" dirty="0">
              <a:latin typeface="Aptos" panose="020B0004020202020204" pitchFamily="34" charset="0"/>
            </a:rPr>
            <a:t>Now, you’re asking deeper critical questions about what the sources say and how these answers relate to your research</a:t>
          </a:r>
        </a:p>
      </dgm:t>
    </dgm:pt>
    <dgm:pt modelId="{6E4416E0-CBAB-48BB-B512-A947CC6CBFC2}" type="parTrans" cxnId="{6BFFE9B3-8B6D-44A0-8524-24D001587222}">
      <dgm:prSet/>
      <dgm:spPr/>
      <dgm:t>
        <a:bodyPr/>
        <a:lstStyle/>
        <a:p>
          <a:endParaRPr lang="en-GB" b="0">
            <a:latin typeface="Aptos" panose="020B0004020202020204" pitchFamily="34" charset="0"/>
          </a:endParaRPr>
        </a:p>
      </dgm:t>
    </dgm:pt>
    <dgm:pt modelId="{084220EC-36DF-48C4-A96E-0C235A3F50A1}" type="sibTrans" cxnId="{6BFFE9B3-8B6D-44A0-8524-24D001587222}">
      <dgm:prSet/>
      <dgm:spPr/>
      <dgm:t>
        <a:bodyPr/>
        <a:lstStyle/>
        <a:p>
          <a:endParaRPr lang="en-GB" b="0">
            <a:latin typeface="Aptos" panose="020B0004020202020204" pitchFamily="34" charset="0"/>
          </a:endParaRPr>
        </a:p>
      </dgm:t>
    </dgm:pt>
    <dgm:pt modelId="{555D9D60-0A52-4A7B-A0C6-8126A303CCA2}">
      <dgm:prSet/>
      <dgm:spPr/>
      <dgm:t>
        <a:bodyPr/>
        <a:lstStyle/>
        <a:p>
          <a:r>
            <a:rPr lang="en-GB" b="0">
              <a:latin typeface="Aptos" panose="020B0004020202020204" pitchFamily="34" charset="0"/>
            </a:rPr>
            <a:t>These answers help you fill out your results table</a:t>
          </a:r>
        </a:p>
      </dgm:t>
    </dgm:pt>
    <dgm:pt modelId="{84FAD55A-C660-48F7-A987-F1B3BAFAA0DD}" type="parTrans" cxnId="{55E13B58-569A-444D-AC80-E1FC54F286D9}">
      <dgm:prSet/>
      <dgm:spPr/>
      <dgm:t>
        <a:bodyPr/>
        <a:lstStyle/>
        <a:p>
          <a:endParaRPr lang="en-GB" b="0">
            <a:latin typeface="Aptos" panose="020B0004020202020204" pitchFamily="34" charset="0"/>
          </a:endParaRPr>
        </a:p>
      </dgm:t>
    </dgm:pt>
    <dgm:pt modelId="{99BE22D4-B069-4B0C-A1F4-3C16064502CA}" type="sibTrans" cxnId="{55E13B58-569A-444D-AC80-E1FC54F286D9}">
      <dgm:prSet/>
      <dgm:spPr/>
      <dgm:t>
        <a:bodyPr/>
        <a:lstStyle/>
        <a:p>
          <a:endParaRPr lang="en-GB" b="0">
            <a:latin typeface="Aptos" panose="020B0004020202020204" pitchFamily="34" charset="0"/>
          </a:endParaRPr>
        </a:p>
      </dgm:t>
    </dgm:pt>
    <dgm:pt modelId="{AD07C587-8310-4724-A397-90298EAF9B8C}">
      <dgm:prSet/>
      <dgm:spPr/>
      <dgm:t>
        <a:bodyPr/>
        <a:lstStyle/>
        <a:p>
          <a:r>
            <a:rPr lang="en-GB" b="0">
              <a:latin typeface="Aptos" panose="020B0004020202020204" pitchFamily="34" charset="0"/>
            </a:rPr>
            <a:t>The "main findings" column will help you spot codes (key repeated points)</a:t>
          </a:r>
        </a:p>
      </dgm:t>
    </dgm:pt>
    <dgm:pt modelId="{F65D9124-2A30-4E3E-AC83-63CB338DE51C}" type="parTrans" cxnId="{A309E8AE-EFBA-4A02-B74A-D8A6195A1FE7}">
      <dgm:prSet/>
      <dgm:spPr/>
      <dgm:t>
        <a:bodyPr/>
        <a:lstStyle/>
        <a:p>
          <a:endParaRPr lang="en-GB" b="0">
            <a:latin typeface="Aptos" panose="020B0004020202020204" pitchFamily="34" charset="0"/>
          </a:endParaRPr>
        </a:p>
      </dgm:t>
    </dgm:pt>
    <dgm:pt modelId="{B8E7A3C8-63A3-4B07-B8A4-6CB453F7D3C2}" type="sibTrans" cxnId="{A309E8AE-EFBA-4A02-B74A-D8A6195A1FE7}">
      <dgm:prSet/>
      <dgm:spPr/>
      <dgm:t>
        <a:bodyPr/>
        <a:lstStyle/>
        <a:p>
          <a:endParaRPr lang="en-GB" b="0">
            <a:latin typeface="Aptos" panose="020B0004020202020204" pitchFamily="34" charset="0"/>
          </a:endParaRPr>
        </a:p>
      </dgm:t>
    </dgm:pt>
    <dgm:pt modelId="{261421CB-F9DD-4310-B204-A75664E1871C}">
      <dgm:prSet/>
      <dgm:spPr/>
      <dgm:t>
        <a:bodyPr/>
        <a:lstStyle/>
        <a:p>
          <a:r>
            <a:rPr lang="en-GB" b="0">
              <a:latin typeface="Aptos" panose="020B0004020202020204" pitchFamily="34" charset="0"/>
            </a:rPr>
            <a:t>These codes become the themes you will analyse in Chapter 4</a:t>
          </a:r>
        </a:p>
      </dgm:t>
    </dgm:pt>
    <dgm:pt modelId="{72C340BB-5E97-4104-8CA7-CD58CF196FDD}" type="parTrans" cxnId="{8E2385EB-8E6A-4F24-8174-A0D8C4439095}">
      <dgm:prSet/>
      <dgm:spPr/>
      <dgm:t>
        <a:bodyPr/>
        <a:lstStyle/>
        <a:p>
          <a:endParaRPr lang="en-GB" b="0">
            <a:latin typeface="Aptos" panose="020B0004020202020204" pitchFamily="34" charset="0"/>
          </a:endParaRPr>
        </a:p>
      </dgm:t>
    </dgm:pt>
    <dgm:pt modelId="{E3D5D1CF-FE72-420B-8051-D0060BFE7802}" type="sibTrans" cxnId="{8E2385EB-8E6A-4F24-8174-A0D8C4439095}">
      <dgm:prSet/>
      <dgm:spPr/>
      <dgm:t>
        <a:bodyPr/>
        <a:lstStyle/>
        <a:p>
          <a:endParaRPr lang="en-GB" b="0">
            <a:latin typeface="Aptos" panose="020B0004020202020204" pitchFamily="34" charset="0"/>
          </a:endParaRPr>
        </a:p>
      </dgm:t>
    </dgm:pt>
    <dgm:pt modelId="{9BB83BEC-E838-4762-8F62-5FB8A92E1EAD}" type="pres">
      <dgm:prSet presAssocID="{A01E918F-6E1D-49F3-90A4-890480703715}" presName="Name0" presStyleCnt="0">
        <dgm:presLayoutVars>
          <dgm:chMax val="7"/>
          <dgm:dir/>
          <dgm:animOne val="branch"/>
        </dgm:presLayoutVars>
      </dgm:prSet>
      <dgm:spPr/>
    </dgm:pt>
    <dgm:pt modelId="{D740B526-0B35-4438-96FD-12CBD91EB116}" type="pres">
      <dgm:prSet presAssocID="{08D67877-F9FC-4B92-804D-B638DFC864DD}" presName="parTx1" presStyleLbl="node1" presStyleIdx="0" presStyleCnt="5"/>
      <dgm:spPr/>
    </dgm:pt>
    <dgm:pt modelId="{D67824D0-D460-41E3-ABCB-6BAB904F3427}" type="pres">
      <dgm:prSet presAssocID="{ED229A43-3AAC-41A8-9500-BF7174DD4119}" presName="parTx2" presStyleLbl="node1" presStyleIdx="1" presStyleCnt="5"/>
      <dgm:spPr/>
    </dgm:pt>
    <dgm:pt modelId="{A8281D91-4B8C-4AE8-9792-432535694321}" type="pres">
      <dgm:prSet presAssocID="{555D9D60-0A52-4A7B-A0C6-8126A303CCA2}" presName="parTx3" presStyleLbl="node1" presStyleIdx="2" presStyleCnt="5"/>
      <dgm:spPr/>
    </dgm:pt>
    <dgm:pt modelId="{1DF3AC0F-0C32-4F31-B1CC-A03879F5BBDA}" type="pres">
      <dgm:prSet presAssocID="{AD07C587-8310-4724-A397-90298EAF9B8C}" presName="parTx4" presStyleLbl="node1" presStyleIdx="3" presStyleCnt="5"/>
      <dgm:spPr/>
    </dgm:pt>
    <dgm:pt modelId="{ECD3AE74-AFD2-4048-AA93-5D28B8E6427B}" type="pres">
      <dgm:prSet presAssocID="{261421CB-F9DD-4310-B204-A75664E1871C}" presName="parTx5" presStyleLbl="node1" presStyleIdx="4" presStyleCnt="5"/>
      <dgm:spPr/>
    </dgm:pt>
  </dgm:ptLst>
  <dgm:cxnLst>
    <dgm:cxn modelId="{71E05E13-14F2-4052-81F3-71BC31F99117}" type="presOf" srcId="{A01E918F-6E1D-49F3-90A4-890480703715}" destId="{9BB83BEC-E838-4762-8F62-5FB8A92E1EAD}" srcOrd="0" destOrd="0" presId="urn:microsoft.com/office/officeart/2009/3/layout/SubStepProcess"/>
    <dgm:cxn modelId="{8263615F-A452-433C-AF8A-E1FCFCE88F92}" type="presOf" srcId="{AD07C587-8310-4724-A397-90298EAF9B8C}" destId="{1DF3AC0F-0C32-4F31-B1CC-A03879F5BBDA}" srcOrd="0" destOrd="0" presId="urn:microsoft.com/office/officeart/2009/3/layout/SubStepProcess"/>
    <dgm:cxn modelId="{55E13B58-569A-444D-AC80-E1FC54F286D9}" srcId="{A01E918F-6E1D-49F3-90A4-890480703715}" destId="{555D9D60-0A52-4A7B-A0C6-8126A303CCA2}" srcOrd="2" destOrd="0" parTransId="{84FAD55A-C660-48F7-A987-F1B3BAFAA0DD}" sibTransId="{99BE22D4-B069-4B0C-A1F4-3C16064502CA}"/>
    <dgm:cxn modelId="{E114BD7B-CDDF-4713-94DC-0AC29ED10841}" type="presOf" srcId="{ED229A43-3AAC-41A8-9500-BF7174DD4119}" destId="{D67824D0-D460-41E3-ABCB-6BAB904F3427}" srcOrd="0" destOrd="0" presId="urn:microsoft.com/office/officeart/2009/3/layout/SubStepProcess"/>
    <dgm:cxn modelId="{B8A1E5A6-D76F-4206-A097-BAC12CFDE860}" type="presOf" srcId="{08D67877-F9FC-4B92-804D-B638DFC864DD}" destId="{D740B526-0B35-4438-96FD-12CBD91EB116}" srcOrd="0" destOrd="0" presId="urn:microsoft.com/office/officeart/2009/3/layout/SubStepProcess"/>
    <dgm:cxn modelId="{83ADE7AC-7C37-4509-AFE0-6275D8AC87C7}" type="presOf" srcId="{555D9D60-0A52-4A7B-A0C6-8126A303CCA2}" destId="{A8281D91-4B8C-4AE8-9792-432535694321}" srcOrd="0" destOrd="0" presId="urn:microsoft.com/office/officeart/2009/3/layout/SubStepProcess"/>
    <dgm:cxn modelId="{A309E8AE-EFBA-4A02-B74A-D8A6195A1FE7}" srcId="{A01E918F-6E1D-49F3-90A4-890480703715}" destId="{AD07C587-8310-4724-A397-90298EAF9B8C}" srcOrd="3" destOrd="0" parTransId="{F65D9124-2A30-4E3E-AC83-63CB338DE51C}" sibTransId="{B8E7A3C8-63A3-4B07-B8A4-6CB453F7D3C2}"/>
    <dgm:cxn modelId="{40D3A1B2-1B7D-4F17-93E7-0CA1B0E64919}" srcId="{A01E918F-6E1D-49F3-90A4-890480703715}" destId="{08D67877-F9FC-4B92-804D-B638DFC864DD}" srcOrd="0" destOrd="0" parTransId="{B1C4F108-09E3-42C3-A2FE-868110B53C51}" sibTransId="{84BF2BEA-85C2-4573-B76D-F504A75C164F}"/>
    <dgm:cxn modelId="{6BFFE9B3-8B6D-44A0-8524-24D001587222}" srcId="{A01E918F-6E1D-49F3-90A4-890480703715}" destId="{ED229A43-3AAC-41A8-9500-BF7174DD4119}" srcOrd="1" destOrd="0" parTransId="{6E4416E0-CBAB-48BB-B512-A947CC6CBFC2}" sibTransId="{084220EC-36DF-48C4-A96E-0C235A3F50A1}"/>
    <dgm:cxn modelId="{216CB4D1-A892-45D2-9C5D-FBB7462073C7}" type="presOf" srcId="{261421CB-F9DD-4310-B204-A75664E1871C}" destId="{ECD3AE74-AFD2-4048-AA93-5D28B8E6427B}" srcOrd="0" destOrd="0" presId="urn:microsoft.com/office/officeart/2009/3/layout/SubStepProcess"/>
    <dgm:cxn modelId="{8E2385EB-8E6A-4F24-8174-A0D8C4439095}" srcId="{A01E918F-6E1D-49F3-90A4-890480703715}" destId="{261421CB-F9DD-4310-B204-A75664E1871C}" srcOrd="4" destOrd="0" parTransId="{72C340BB-5E97-4104-8CA7-CD58CF196FDD}" sibTransId="{E3D5D1CF-FE72-420B-8051-D0060BFE7802}"/>
    <dgm:cxn modelId="{5BF09F0F-C98B-4901-AACA-350255C35D77}" type="presParOf" srcId="{9BB83BEC-E838-4762-8F62-5FB8A92E1EAD}" destId="{D740B526-0B35-4438-96FD-12CBD91EB116}" srcOrd="0" destOrd="0" presId="urn:microsoft.com/office/officeart/2009/3/layout/SubStepProcess"/>
    <dgm:cxn modelId="{3C627028-43D5-4501-B581-C6B4517A3CA7}" type="presParOf" srcId="{9BB83BEC-E838-4762-8F62-5FB8A92E1EAD}" destId="{D67824D0-D460-41E3-ABCB-6BAB904F3427}" srcOrd="1" destOrd="0" presId="urn:microsoft.com/office/officeart/2009/3/layout/SubStepProcess"/>
    <dgm:cxn modelId="{F1BCBF2C-F797-442A-B988-FBA85537EE15}" type="presParOf" srcId="{9BB83BEC-E838-4762-8F62-5FB8A92E1EAD}" destId="{A8281D91-4B8C-4AE8-9792-432535694321}" srcOrd="2" destOrd="0" presId="urn:microsoft.com/office/officeart/2009/3/layout/SubStepProcess"/>
    <dgm:cxn modelId="{D41E2C78-C5C7-4AAB-BD91-8844DCCCEC89}" type="presParOf" srcId="{9BB83BEC-E838-4762-8F62-5FB8A92E1EAD}" destId="{1DF3AC0F-0C32-4F31-B1CC-A03879F5BBDA}" srcOrd="3" destOrd="0" presId="urn:microsoft.com/office/officeart/2009/3/layout/SubStepProcess"/>
    <dgm:cxn modelId="{4313CAFC-4804-4245-A012-1A9C8EC0EE28}" type="presParOf" srcId="{9BB83BEC-E838-4762-8F62-5FB8A92E1EAD}" destId="{ECD3AE74-AFD2-4048-AA93-5D28B8E6427B}" srcOrd="4"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AC2FCF-2496-4C70-9900-82A890BD888D}"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3465CF6-4DA0-4713-8D99-197DEF046DCB}">
      <dgm:prSet custT="1"/>
      <dgm:spPr/>
      <dgm:t>
        <a:bodyPr/>
        <a:lstStyle/>
        <a:p>
          <a:r>
            <a:rPr lang="en-GB" sz="1800" b="1" dirty="0">
              <a:latin typeface="Aptos" panose="020B0004020202020204" pitchFamily="34" charset="0"/>
            </a:rPr>
            <a:t>1. Complete your Summary Results Table </a:t>
          </a:r>
        </a:p>
      </dgm:t>
    </dgm:pt>
    <dgm:pt modelId="{207EE21E-7A41-4C43-86FF-025BA559804E}" type="parTrans" cxnId="{214D323B-99EB-4425-9384-D3646F633D9B}">
      <dgm:prSet/>
      <dgm:spPr/>
      <dgm:t>
        <a:bodyPr/>
        <a:lstStyle/>
        <a:p>
          <a:endParaRPr lang="en-GB">
            <a:latin typeface="Aptos" panose="020B0004020202020204" pitchFamily="34" charset="0"/>
          </a:endParaRPr>
        </a:p>
      </dgm:t>
    </dgm:pt>
    <dgm:pt modelId="{A47F7476-0699-4E4C-88BE-8462FF44D774}" type="sibTrans" cxnId="{214D323B-99EB-4425-9384-D3646F633D9B}">
      <dgm:prSet/>
      <dgm:spPr/>
      <dgm:t>
        <a:bodyPr/>
        <a:lstStyle/>
        <a:p>
          <a:endParaRPr lang="en-GB">
            <a:latin typeface="Aptos" panose="020B0004020202020204" pitchFamily="34" charset="0"/>
          </a:endParaRPr>
        </a:p>
      </dgm:t>
    </dgm:pt>
    <dgm:pt modelId="{1B35A120-F94B-4F28-9F26-0FB6FE03FDBB}">
      <dgm:prSet/>
      <dgm:spPr/>
      <dgm:t>
        <a:bodyPr/>
        <a:lstStyle/>
        <a:p>
          <a:r>
            <a:rPr lang="en-GB" dirty="0">
              <a:latin typeface="Aptos" panose="020B0004020202020204" pitchFamily="34" charset="0"/>
            </a:rPr>
            <a:t>Use your best 5-10 sources to record: Author, year, method, and sample</a:t>
          </a:r>
        </a:p>
      </dgm:t>
    </dgm:pt>
    <dgm:pt modelId="{DB4458EB-C606-47A5-8E54-8C8625677146}" type="parTrans" cxnId="{7C341C12-F3FB-40A0-AC9F-7EAF20637CDA}">
      <dgm:prSet/>
      <dgm:spPr/>
      <dgm:t>
        <a:bodyPr/>
        <a:lstStyle/>
        <a:p>
          <a:endParaRPr lang="en-GB">
            <a:latin typeface="Aptos" panose="020B0004020202020204" pitchFamily="34" charset="0"/>
          </a:endParaRPr>
        </a:p>
      </dgm:t>
    </dgm:pt>
    <dgm:pt modelId="{67199418-6B04-496B-B303-4F98A2A59C32}" type="sibTrans" cxnId="{7C341C12-F3FB-40A0-AC9F-7EAF20637CDA}">
      <dgm:prSet/>
      <dgm:spPr/>
      <dgm:t>
        <a:bodyPr/>
        <a:lstStyle/>
        <a:p>
          <a:endParaRPr lang="en-GB">
            <a:latin typeface="Aptos" panose="020B0004020202020204" pitchFamily="34" charset="0"/>
          </a:endParaRPr>
        </a:p>
      </dgm:t>
    </dgm:pt>
    <dgm:pt modelId="{9B5CEBE9-5CE6-47F0-9A91-5515DEF259AE}">
      <dgm:prSet custT="1"/>
      <dgm:spPr/>
      <dgm:t>
        <a:bodyPr/>
        <a:lstStyle/>
        <a:p>
          <a:r>
            <a:rPr lang="en-GB" sz="1800" b="1" dirty="0">
              <a:latin typeface="Aptos" panose="020B0004020202020204" pitchFamily="34" charset="0"/>
            </a:rPr>
            <a:t>2. Highlight Patterns in the Findings</a:t>
          </a:r>
        </a:p>
      </dgm:t>
    </dgm:pt>
    <dgm:pt modelId="{B4773B2B-7535-4FFD-847E-0D3ED6F9EFFC}" type="parTrans" cxnId="{B5AB96D4-ADCA-42B2-9AEC-3364434678A2}">
      <dgm:prSet/>
      <dgm:spPr/>
      <dgm:t>
        <a:bodyPr/>
        <a:lstStyle/>
        <a:p>
          <a:endParaRPr lang="en-GB">
            <a:latin typeface="Aptos" panose="020B0004020202020204" pitchFamily="34" charset="0"/>
          </a:endParaRPr>
        </a:p>
      </dgm:t>
    </dgm:pt>
    <dgm:pt modelId="{454D9E0B-DB86-4890-8E6E-2F31719BACA5}" type="sibTrans" cxnId="{B5AB96D4-ADCA-42B2-9AEC-3364434678A2}">
      <dgm:prSet/>
      <dgm:spPr/>
      <dgm:t>
        <a:bodyPr/>
        <a:lstStyle/>
        <a:p>
          <a:endParaRPr lang="en-GB">
            <a:latin typeface="Aptos" panose="020B0004020202020204" pitchFamily="34" charset="0"/>
          </a:endParaRPr>
        </a:p>
      </dgm:t>
    </dgm:pt>
    <dgm:pt modelId="{042627A5-9032-4EE9-8AB5-D603BFE57D36}">
      <dgm:prSet custT="1"/>
      <dgm:spPr/>
      <dgm:t>
        <a:bodyPr/>
        <a:lstStyle/>
        <a:p>
          <a:r>
            <a:rPr lang="en-GB" sz="1800" b="1" dirty="0">
              <a:latin typeface="Aptos" panose="020B0004020202020204" pitchFamily="34" charset="0"/>
            </a:rPr>
            <a:t>3. Group Your Codes Into Themes</a:t>
          </a:r>
        </a:p>
      </dgm:t>
    </dgm:pt>
    <dgm:pt modelId="{43396190-AA7A-4C07-B7CD-F490D60F6559}" type="parTrans" cxnId="{079BDEFE-5AD8-41CC-8013-3BD1D4DDAC28}">
      <dgm:prSet/>
      <dgm:spPr/>
      <dgm:t>
        <a:bodyPr/>
        <a:lstStyle/>
        <a:p>
          <a:endParaRPr lang="en-GB">
            <a:latin typeface="Aptos" panose="020B0004020202020204" pitchFamily="34" charset="0"/>
          </a:endParaRPr>
        </a:p>
      </dgm:t>
    </dgm:pt>
    <dgm:pt modelId="{3A4FD176-B686-41EA-8F40-7ADC8B3A932E}" type="sibTrans" cxnId="{079BDEFE-5AD8-41CC-8013-3BD1D4DDAC28}">
      <dgm:prSet/>
      <dgm:spPr/>
      <dgm:t>
        <a:bodyPr/>
        <a:lstStyle/>
        <a:p>
          <a:endParaRPr lang="en-GB">
            <a:latin typeface="Aptos" panose="020B0004020202020204" pitchFamily="34" charset="0"/>
          </a:endParaRPr>
        </a:p>
      </dgm:t>
    </dgm:pt>
    <dgm:pt modelId="{DC7F7249-420B-4D79-A668-9CC2A5A4E6A1}">
      <dgm:prSet custT="1"/>
      <dgm:spPr/>
      <dgm:t>
        <a:bodyPr/>
        <a:lstStyle/>
        <a:p>
          <a:r>
            <a:rPr lang="en-GB" sz="1800" b="1" dirty="0">
              <a:latin typeface="Aptos" panose="020B0004020202020204" pitchFamily="34" charset="0"/>
            </a:rPr>
            <a:t>4. Use These Themes in Two Places:</a:t>
          </a:r>
        </a:p>
      </dgm:t>
    </dgm:pt>
    <dgm:pt modelId="{5E70F5DB-3D2D-42B5-8732-C720CA5C6367}" type="parTrans" cxnId="{86295355-1D20-4AA4-8BF5-2170E6267B9F}">
      <dgm:prSet/>
      <dgm:spPr/>
      <dgm:t>
        <a:bodyPr/>
        <a:lstStyle/>
        <a:p>
          <a:endParaRPr lang="en-GB">
            <a:latin typeface="Aptos" panose="020B0004020202020204" pitchFamily="34" charset="0"/>
          </a:endParaRPr>
        </a:p>
      </dgm:t>
    </dgm:pt>
    <dgm:pt modelId="{422B209C-BA76-4A64-886F-B857564E26C7}" type="sibTrans" cxnId="{86295355-1D20-4AA4-8BF5-2170E6267B9F}">
      <dgm:prSet/>
      <dgm:spPr/>
      <dgm:t>
        <a:bodyPr/>
        <a:lstStyle/>
        <a:p>
          <a:endParaRPr lang="en-GB">
            <a:latin typeface="Aptos" panose="020B0004020202020204" pitchFamily="34" charset="0"/>
          </a:endParaRPr>
        </a:p>
      </dgm:t>
    </dgm:pt>
    <dgm:pt modelId="{42D5B472-7C85-42B9-81D2-10C728DF0ED0}">
      <dgm:prSet/>
      <dgm:spPr/>
      <dgm:t>
        <a:bodyPr/>
        <a:lstStyle/>
        <a:p>
          <a:r>
            <a:rPr lang="en-GB" dirty="0">
              <a:latin typeface="Aptos" panose="020B0004020202020204" pitchFamily="34" charset="0"/>
            </a:rPr>
            <a:t>Include a clear summary of  strengths / limitations and main findings of the best articles </a:t>
          </a:r>
        </a:p>
      </dgm:t>
    </dgm:pt>
    <dgm:pt modelId="{66A08370-99AD-4903-82FB-9492153E2604}" type="parTrans" cxnId="{C6E98005-AA56-485E-8778-D0FDD0C79698}">
      <dgm:prSet/>
      <dgm:spPr/>
      <dgm:t>
        <a:bodyPr/>
        <a:lstStyle/>
        <a:p>
          <a:endParaRPr lang="en-GB">
            <a:latin typeface="Aptos" panose="020B0004020202020204" pitchFamily="34" charset="0"/>
          </a:endParaRPr>
        </a:p>
      </dgm:t>
    </dgm:pt>
    <dgm:pt modelId="{FD265FCA-A3CD-432A-BD88-32798F6C749F}" type="sibTrans" cxnId="{C6E98005-AA56-485E-8778-D0FDD0C79698}">
      <dgm:prSet/>
      <dgm:spPr/>
      <dgm:t>
        <a:bodyPr/>
        <a:lstStyle/>
        <a:p>
          <a:endParaRPr lang="en-GB">
            <a:latin typeface="Aptos" panose="020B0004020202020204" pitchFamily="34" charset="0"/>
          </a:endParaRPr>
        </a:p>
      </dgm:t>
    </dgm:pt>
    <dgm:pt modelId="{8BAD844F-CB7D-4470-8A13-6F6A1825E1CA}">
      <dgm:prSet/>
      <dgm:spPr/>
      <dgm:t>
        <a:bodyPr/>
        <a:lstStyle/>
        <a:p>
          <a:r>
            <a:rPr lang="en-GB" dirty="0">
              <a:latin typeface="Aptos" panose="020B0004020202020204" pitchFamily="34" charset="0"/>
            </a:rPr>
            <a:t>Add any additional notes about quality or relevance (CRAAP)</a:t>
          </a:r>
        </a:p>
      </dgm:t>
    </dgm:pt>
    <dgm:pt modelId="{13E83A55-F311-43C2-8824-3D97FF213EEA}" type="parTrans" cxnId="{22F05A79-744C-42B8-BB21-BB27A7584906}">
      <dgm:prSet/>
      <dgm:spPr/>
      <dgm:t>
        <a:bodyPr/>
        <a:lstStyle/>
        <a:p>
          <a:endParaRPr lang="en-GB">
            <a:latin typeface="Aptos" panose="020B0004020202020204" pitchFamily="34" charset="0"/>
          </a:endParaRPr>
        </a:p>
      </dgm:t>
    </dgm:pt>
    <dgm:pt modelId="{3441FD83-CDB5-4C34-A57C-2D75CC701374}" type="sibTrans" cxnId="{22F05A79-744C-42B8-BB21-BB27A7584906}">
      <dgm:prSet/>
      <dgm:spPr/>
      <dgm:t>
        <a:bodyPr/>
        <a:lstStyle/>
        <a:p>
          <a:endParaRPr lang="en-GB">
            <a:latin typeface="Aptos" panose="020B0004020202020204" pitchFamily="34" charset="0"/>
          </a:endParaRPr>
        </a:p>
      </dgm:t>
    </dgm:pt>
    <dgm:pt modelId="{36CCDBA3-3616-49FA-91CB-E19FB76A5FAD}">
      <dgm:prSet/>
      <dgm:spPr/>
      <dgm:t>
        <a:bodyPr/>
        <a:lstStyle/>
        <a:p>
          <a:r>
            <a:rPr lang="en-GB" dirty="0">
              <a:latin typeface="Aptos" panose="020B0004020202020204" pitchFamily="34" charset="0"/>
            </a:rPr>
            <a:t>Look across your results table to ask: </a:t>
          </a:r>
        </a:p>
      </dgm:t>
    </dgm:pt>
    <dgm:pt modelId="{97BE1559-3C04-4D29-BCD0-E2AC73B7925F}" type="parTrans" cxnId="{4269242E-34F8-4904-B298-5EE15FE1B316}">
      <dgm:prSet/>
      <dgm:spPr/>
      <dgm:t>
        <a:bodyPr/>
        <a:lstStyle/>
        <a:p>
          <a:endParaRPr lang="en-GB">
            <a:latin typeface="Aptos" panose="020B0004020202020204" pitchFamily="34" charset="0"/>
          </a:endParaRPr>
        </a:p>
      </dgm:t>
    </dgm:pt>
    <dgm:pt modelId="{B811B1F6-5E34-453D-AFFA-C99B96DCD689}" type="sibTrans" cxnId="{4269242E-34F8-4904-B298-5EE15FE1B316}">
      <dgm:prSet/>
      <dgm:spPr/>
      <dgm:t>
        <a:bodyPr/>
        <a:lstStyle/>
        <a:p>
          <a:endParaRPr lang="en-GB">
            <a:latin typeface="Aptos" panose="020B0004020202020204" pitchFamily="34" charset="0"/>
          </a:endParaRPr>
        </a:p>
      </dgm:t>
    </dgm:pt>
    <dgm:pt modelId="{765CEFDF-37DA-4885-9D97-9D9E3C0B7E56}">
      <dgm:prSet/>
      <dgm:spPr/>
      <dgm:t>
        <a:bodyPr/>
        <a:lstStyle/>
        <a:p>
          <a:r>
            <a:rPr lang="en-GB" dirty="0">
              <a:latin typeface="Aptos" panose="020B0004020202020204" pitchFamily="34" charset="0"/>
            </a:rPr>
            <a:t>These are your codes - short phrases that summarise key ideas.</a:t>
          </a:r>
        </a:p>
      </dgm:t>
    </dgm:pt>
    <dgm:pt modelId="{EED2A281-22BE-4068-9211-3E799017D2E4}" type="parTrans" cxnId="{4E5E93BA-BE4A-42EB-A578-2E7841254A09}">
      <dgm:prSet/>
      <dgm:spPr/>
      <dgm:t>
        <a:bodyPr/>
        <a:lstStyle/>
        <a:p>
          <a:endParaRPr lang="en-GB">
            <a:latin typeface="Aptos" panose="020B0004020202020204" pitchFamily="34" charset="0"/>
          </a:endParaRPr>
        </a:p>
      </dgm:t>
    </dgm:pt>
    <dgm:pt modelId="{7DCD91A5-6E87-4FA4-B776-3FB196576424}" type="sibTrans" cxnId="{4E5E93BA-BE4A-42EB-A578-2E7841254A09}">
      <dgm:prSet/>
      <dgm:spPr/>
      <dgm:t>
        <a:bodyPr/>
        <a:lstStyle/>
        <a:p>
          <a:endParaRPr lang="en-GB">
            <a:latin typeface="Aptos" panose="020B0004020202020204" pitchFamily="34" charset="0"/>
          </a:endParaRPr>
        </a:p>
      </dgm:t>
    </dgm:pt>
    <dgm:pt modelId="{D37D14E6-28E9-4D40-96AA-E044179CD611}">
      <dgm:prSet/>
      <dgm:spPr/>
      <dgm:t>
        <a:bodyPr/>
        <a:lstStyle/>
        <a:p>
          <a:r>
            <a:rPr lang="en-GB" dirty="0">
              <a:latin typeface="Aptos" panose="020B0004020202020204" pitchFamily="34" charset="0"/>
            </a:rPr>
            <a:t>When you see repeated codes, group them together to form a theme.</a:t>
          </a:r>
        </a:p>
      </dgm:t>
    </dgm:pt>
    <dgm:pt modelId="{69EBD552-5B6B-4E44-9445-223B16593EAC}" type="parTrans" cxnId="{ACA19371-6F67-478C-A539-F27CF4C3BB12}">
      <dgm:prSet/>
      <dgm:spPr/>
      <dgm:t>
        <a:bodyPr/>
        <a:lstStyle/>
        <a:p>
          <a:endParaRPr lang="en-GB">
            <a:latin typeface="Aptos" panose="020B0004020202020204" pitchFamily="34" charset="0"/>
          </a:endParaRPr>
        </a:p>
      </dgm:t>
    </dgm:pt>
    <dgm:pt modelId="{AB5F957E-F274-4E61-B1A8-84938AA76117}" type="sibTrans" cxnId="{ACA19371-6F67-478C-A539-F27CF4C3BB12}">
      <dgm:prSet/>
      <dgm:spPr/>
      <dgm:t>
        <a:bodyPr/>
        <a:lstStyle/>
        <a:p>
          <a:endParaRPr lang="en-GB">
            <a:latin typeface="Aptos" panose="020B0004020202020204" pitchFamily="34" charset="0"/>
          </a:endParaRPr>
        </a:p>
      </dgm:t>
    </dgm:pt>
    <dgm:pt modelId="{10B1CE3A-D39D-482D-B5DA-46259885E630}">
      <dgm:prSet/>
      <dgm:spPr/>
      <dgm:t>
        <a:bodyPr/>
        <a:lstStyle/>
        <a:p>
          <a:r>
            <a:rPr lang="en-GB" dirty="0">
              <a:latin typeface="Aptos" panose="020B0004020202020204" pitchFamily="34" charset="0"/>
            </a:rPr>
            <a:t> A theme should link clearly to your research title/question.</a:t>
          </a:r>
        </a:p>
      </dgm:t>
    </dgm:pt>
    <dgm:pt modelId="{74CC83CC-2E33-42DC-9970-F2BD1DC080FD}" type="parTrans" cxnId="{88FC22DC-00BD-439A-805A-FE85ACEEA520}">
      <dgm:prSet/>
      <dgm:spPr/>
      <dgm:t>
        <a:bodyPr/>
        <a:lstStyle/>
        <a:p>
          <a:endParaRPr lang="en-GB">
            <a:latin typeface="Aptos" panose="020B0004020202020204" pitchFamily="34" charset="0"/>
          </a:endParaRPr>
        </a:p>
      </dgm:t>
    </dgm:pt>
    <dgm:pt modelId="{0D40AEA6-D9CA-43AB-BCF6-EF898627D20E}" type="sibTrans" cxnId="{88FC22DC-00BD-439A-805A-FE85ACEEA520}">
      <dgm:prSet/>
      <dgm:spPr/>
      <dgm:t>
        <a:bodyPr/>
        <a:lstStyle/>
        <a:p>
          <a:endParaRPr lang="en-GB">
            <a:latin typeface="Aptos" panose="020B0004020202020204" pitchFamily="34" charset="0"/>
          </a:endParaRPr>
        </a:p>
      </dgm:t>
    </dgm:pt>
    <dgm:pt modelId="{13144A20-2CA9-41E3-96FA-52E30415558D}">
      <dgm:prSet/>
      <dgm:spPr/>
      <dgm:t>
        <a:bodyPr/>
        <a:lstStyle/>
        <a:p>
          <a:r>
            <a:rPr lang="en-GB" dirty="0">
              <a:latin typeface="Aptos" panose="020B0004020202020204" pitchFamily="34" charset="0"/>
            </a:rPr>
            <a:t>🧩 Chapter 4 – This is where you will present and explain your themes, using evidence from your sources</a:t>
          </a:r>
        </a:p>
      </dgm:t>
    </dgm:pt>
    <dgm:pt modelId="{C2F8C41F-147F-4441-8AD9-E6BDA7131AAE}" type="parTrans" cxnId="{5E2475E7-8388-4CC2-B710-6153573941D2}">
      <dgm:prSet/>
      <dgm:spPr/>
      <dgm:t>
        <a:bodyPr/>
        <a:lstStyle/>
        <a:p>
          <a:endParaRPr lang="en-GB">
            <a:latin typeface="Aptos" panose="020B0004020202020204" pitchFamily="34" charset="0"/>
          </a:endParaRPr>
        </a:p>
      </dgm:t>
    </dgm:pt>
    <dgm:pt modelId="{38F47963-FBE1-49B2-9E89-977C5ECA7028}" type="sibTrans" cxnId="{5E2475E7-8388-4CC2-B710-6153573941D2}">
      <dgm:prSet/>
      <dgm:spPr/>
      <dgm:t>
        <a:bodyPr/>
        <a:lstStyle/>
        <a:p>
          <a:endParaRPr lang="en-GB">
            <a:latin typeface="Aptos" panose="020B0004020202020204" pitchFamily="34" charset="0"/>
          </a:endParaRPr>
        </a:p>
      </dgm:t>
    </dgm:pt>
    <dgm:pt modelId="{AD139A24-ECAD-49D4-B9F7-CC3240170BBE}">
      <dgm:prSet/>
      <dgm:spPr/>
      <dgm:t>
        <a:bodyPr/>
        <a:lstStyle/>
        <a:p>
          <a:r>
            <a:rPr lang="en-GB">
              <a:latin typeface="Aptos" panose="020B0004020202020204" pitchFamily="34" charset="0"/>
            </a:rPr>
            <a:t>📊 </a:t>
          </a:r>
          <a:r>
            <a:rPr lang="en-GB" dirty="0">
              <a:latin typeface="Aptos" panose="020B0004020202020204" pitchFamily="34" charset="0"/>
            </a:rPr>
            <a:t>Methods Poster – You’ll highlight how you chose your data, and how your analysis led to each theme</a:t>
          </a:r>
        </a:p>
      </dgm:t>
    </dgm:pt>
    <dgm:pt modelId="{FD2CD7F1-A7A2-4CED-A850-31E819AD277C}" type="parTrans" cxnId="{813A5932-9260-427C-91C9-6411FAD78446}">
      <dgm:prSet/>
      <dgm:spPr/>
      <dgm:t>
        <a:bodyPr/>
        <a:lstStyle/>
        <a:p>
          <a:endParaRPr lang="en-GB">
            <a:latin typeface="Aptos" panose="020B0004020202020204" pitchFamily="34" charset="0"/>
          </a:endParaRPr>
        </a:p>
      </dgm:t>
    </dgm:pt>
    <dgm:pt modelId="{CD1AE575-5B89-4E4C-9665-B7C012093C5F}" type="sibTrans" cxnId="{813A5932-9260-427C-91C9-6411FAD78446}">
      <dgm:prSet/>
      <dgm:spPr/>
      <dgm:t>
        <a:bodyPr/>
        <a:lstStyle/>
        <a:p>
          <a:endParaRPr lang="en-GB">
            <a:latin typeface="Aptos" panose="020B0004020202020204" pitchFamily="34" charset="0"/>
          </a:endParaRPr>
        </a:p>
      </dgm:t>
    </dgm:pt>
    <dgm:pt modelId="{02B74969-7136-4A60-9634-8C10BC988FD0}">
      <dgm:prSet/>
      <dgm:spPr/>
      <dgm:t>
        <a:bodyPr/>
        <a:lstStyle/>
        <a:p>
          <a:r>
            <a:rPr lang="en-GB" dirty="0">
              <a:latin typeface="Aptos" panose="020B0004020202020204" pitchFamily="34" charset="0"/>
            </a:rPr>
            <a:t>What topics or issues come up again and again?</a:t>
          </a:r>
          <a:br>
            <a:rPr lang="en-GB" dirty="0">
              <a:latin typeface="Aptos" panose="020B0004020202020204" pitchFamily="34" charset="0"/>
            </a:rPr>
          </a:br>
          <a:r>
            <a:rPr lang="en-GB" dirty="0">
              <a:latin typeface="Aptos" panose="020B0004020202020204" pitchFamily="34" charset="0"/>
            </a:rPr>
            <a:t> Are similar findings discussed in different sources?</a:t>
          </a:r>
        </a:p>
      </dgm:t>
    </dgm:pt>
    <dgm:pt modelId="{546B0B00-3B9F-43B7-8511-20B3C96031E8}" type="parTrans" cxnId="{81E2C59B-8262-49E8-B85D-D9572FE088B1}">
      <dgm:prSet/>
      <dgm:spPr/>
      <dgm:t>
        <a:bodyPr/>
        <a:lstStyle/>
        <a:p>
          <a:endParaRPr lang="en-GB"/>
        </a:p>
      </dgm:t>
    </dgm:pt>
    <dgm:pt modelId="{C9F1A0E3-34F2-4687-AC05-01952A921AA7}" type="sibTrans" cxnId="{81E2C59B-8262-49E8-B85D-D9572FE088B1}">
      <dgm:prSet/>
      <dgm:spPr/>
      <dgm:t>
        <a:bodyPr/>
        <a:lstStyle/>
        <a:p>
          <a:endParaRPr lang="en-GB"/>
        </a:p>
      </dgm:t>
    </dgm:pt>
    <dgm:pt modelId="{7D1493E5-3166-40EA-BCB9-833141D47C05}" type="pres">
      <dgm:prSet presAssocID="{56AC2FCF-2496-4C70-9900-82A890BD888D}" presName="theList" presStyleCnt="0">
        <dgm:presLayoutVars>
          <dgm:dir/>
          <dgm:animLvl val="lvl"/>
          <dgm:resizeHandles val="exact"/>
        </dgm:presLayoutVars>
      </dgm:prSet>
      <dgm:spPr/>
    </dgm:pt>
    <dgm:pt modelId="{8CB74E91-867C-46C7-ACA5-D42D71F85DDD}" type="pres">
      <dgm:prSet presAssocID="{53465CF6-4DA0-4713-8D99-197DEF046DCB}" presName="compNode" presStyleCnt="0"/>
      <dgm:spPr/>
    </dgm:pt>
    <dgm:pt modelId="{97D480EA-67FC-48A9-98F3-645F6034B124}" type="pres">
      <dgm:prSet presAssocID="{53465CF6-4DA0-4713-8D99-197DEF046DCB}" presName="aNode" presStyleLbl="bgShp" presStyleIdx="0" presStyleCnt="4"/>
      <dgm:spPr/>
    </dgm:pt>
    <dgm:pt modelId="{3EFF9716-C58F-4835-92D5-14D896C74281}" type="pres">
      <dgm:prSet presAssocID="{53465CF6-4DA0-4713-8D99-197DEF046DCB}" presName="textNode" presStyleLbl="bgShp" presStyleIdx="0" presStyleCnt="4"/>
      <dgm:spPr/>
    </dgm:pt>
    <dgm:pt modelId="{040D711E-11AF-49C2-8BA2-F1ECCA40905B}" type="pres">
      <dgm:prSet presAssocID="{53465CF6-4DA0-4713-8D99-197DEF046DCB}" presName="compChildNode" presStyleCnt="0"/>
      <dgm:spPr/>
    </dgm:pt>
    <dgm:pt modelId="{72B20031-0F6B-4206-9E25-F9DCB9A5611A}" type="pres">
      <dgm:prSet presAssocID="{53465CF6-4DA0-4713-8D99-197DEF046DCB}" presName="theInnerList" presStyleCnt="0"/>
      <dgm:spPr/>
    </dgm:pt>
    <dgm:pt modelId="{0E631D3D-A275-448D-A5E8-9F510BB3CB12}" type="pres">
      <dgm:prSet presAssocID="{1B35A120-F94B-4F28-9F26-0FB6FE03FDBB}" presName="childNode" presStyleLbl="node1" presStyleIdx="0" presStyleCnt="10">
        <dgm:presLayoutVars>
          <dgm:bulletEnabled val="1"/>
        </dgm:presLayoutVars>
      </dgm:prSet>
      <dgm:spPr/>
    </dgm:pt>
    <dgm:pt modelId="{5BC2710D-957E-4B9E-99F2-AAFBF85F8B88}" type="pres">
      <dgm:prSet presAssocID="{1B35A120-F94B-4F28-9F26-0FB6FE03FDBB}" presName="aSpace2" presStyleCnt="0"/>
      <dgm:spPr/>
    </dgm:pt>
    <dgm:pt modelId="{15158A43-DCC6-43C1-A9EB-1AEF1568A31F}" type="pres">
      <dgm:prSet presAssocID="{42D5B472-7C85-42B9-81D2-10C728DF0ED0}" presName="childNode" presStyleLbl="node1" presStyleIdx="1" presStyleCnt="10">
        <dgm:presLayoutVars>
          <dgm:bulletEnabled val="1"/>
        </dgm:presLayoutVars>
      </dgm:prSet>
      <dgm:spPr/>
    </dgm:pt>
    <dgm:pt modelId="{1D8AABBF-C603-472A-B2EA-095E56E699ED}" type="pres">
      <dgm:prSet presAssocID="{42D5B472-7C85-42B9-81D2-10C728DF0ED0}" presName="aSpace2" presStyleCnt="0"/>
      <dgm:spPr/>
    </dgm:pt>
    <dgm:pt modelId="{0C1B3860-BEFB-4E5E-9D13-954D2CD8D4E9}" type="pres">
      <dgm:prSet presAssocID="{8BAD844F-CB7D-4470-8A13-6F6A1825E1CA}" presName="childNode" presStyleLbl="node1" presStyleIdx="2" presStyleCnt="10">
        <dgm:presLayoutVars>
          <dgm:bulletEnabled val="1"/>
        </dgm:presLayoutVars>
      </dgm:prSet>
      <dgm:spPr/>
    </dgm:pt>
    <dgm:pt modelId="{09ABC9D5-EEE6-4E88-A7CE-EFEFC0A6EEE6}" type="pres">
      <dgm:prSet presAssocID="{53465CF6-4DA0-4713-8D99-197DEF046DCB}" presName="aSpace" presStyleCnt="0"/>
      <dgm:spPr/>
    </dgm:pt>
    <dgm:pt modelId="{D87250C7-3A77-4A0E-8046-ED81CEACDC42}" type="pres">
      <dgm:prSet presAssocID="{9B5CEBE9-5CE6-47F0-9A91-5515DEF259AE}" presName="compNode" presStyleCnt="0"/>
      <dgm:spPr/>
    </dgm:pt>
    <dgm:pt modelId="{5FB14CA3-969A-4C55-9816-CE569DF00E3A}" type="pres">
      <dgm:prSet presAssocID="{9B5CEBE9-5CE6-47F0-9A91-5515DEF259AE}" presName="aNode" presStyleLbl="bgShp" presStyleIdx="1" presStyleCnt="4"/>
      <dgm:spPr/>
    </dgm:pt>
    <dgm:pt modelId="{4F680BF1-61AE-46E7-A087-CC9F0C6E28EA}" type="pres">
      <dgm:prSet presAssocID="{9B5CEBE9-5CE6-47F0-9A91-5515DEF259AE}" presName="textNode" presStyleLbl="bgShp" presStyleIdx="1" presStyleCnt="4"/>
      <dgm:spPr/>
    </dgm:pt>
    <dgm:pt modelId="{9CA230F1-AF7F-4F31-9A02-4119E5356C36}" type="pres">
      <dgm:prSet presAssocID="{9B5CEBE9-5CE6-47F0-9A91-5515DEF259AE}" presName="compChildNode" presStyleCnt="0"/>
      <dgm:spPr/>
    </dgm:pt>
    <dgm:pt modelId="{F2C42F05-958E-4034-9410-11DB605A52CA}" type="pres">
      <dgm:prSet presAssocID="{9B5CEBE9-5CE6-47F0-9A91-5515DEF259AE}" presName="theInnerList" presStyleCnt="0"/>
      <dgm:spPr/>
    </dgm:pt>
    <dgm:pt modelId="{203573ED-89C5-4808-A9D3-F0C3D4DC2023}" type="pres">
      <dgm:prSet presAssocID="{36CCDBA3-3616-49FA-91CB-E19FB76A5FAD}" presName="childNode" presStyleLbl="node1" presStyleIdx="3" presStyleCnt="10">
        <dgm:presLayoutVars>
          <dgm:bulletEnabled val="1"/>
        </dgm:presLayoutVars>
      </dgm:prSet>
      <dgm:spPr/>
    </dgm:pt>
    <dgm:pt modelId="{EFD9F8FF-13C6-48CC-900C-5900ABBF1654}" type="pres">
      <dgm:prSet presAssocID="{36CCDBA3-3616-49FA-91CB-E19FB76A5FAD}" presName="aSpace2" presStyleCnt="0"/>
      <dgm:spPr/>
    </dgm:pt>
    <dgm:pt modelId="{30980433-7DCA-4F29-B596-B9DAF85457D1}" type="pres">
      <dgm:prSet presAssocID="{02B74969-7136-4A60-9634-8C10BC988FD0}" presName="childNode" presStyleLbl="node1" presStyleIdx="4" presStyleCnt="10">
        <dgm:presLayoutVars>
          <dgm:bulletEnabled val="1"/>
        </dgm:presLayoutVars>
      </dgm:prSet>
      <dgm:spPr/>
    </dgm:pt>
    <dgm:pt modelId="{D0E7B7DE-6513-406D-9764-BC4381728CDF}" type="pres">
      <dgm:prSet presAssocID="{02B74969-7136-4A60-9634-8C10BC988FD0}" presName="aSpace2" presStyleCnt="0"/>
      <dgm:spPr/>
    </dgm:pt>
    <dgm:pt modelId="{069ACD6F-0FAA-4C67-939B-723BBAD456B7}" type="pres">
      <dgm:prSet presAssocID="{765CEFDF-37DA-4885-9D97-9D9E3C0B7E56}" presName="childNode" presStyleLbl="node1" presStyleIdx="5" presStyleCnt="10">
        <dgm:presLayoutVars>
          <dgm:bulletEnabled val="1"/>
        </dgm:presLayoutVars>
      </dgm:prSet>
      <dgm:spPr/>
    </dgm:pt>
    <dgm:pt modelId="{58DEE7B8-78CC-48AB-AED8-D6C33BBD581A}" type="pres">
      <dgm:prSet presAssocID="{9B5CEBE9-5CE6-47F0-9A91-5515DEF259AE}" presName="aSpace" presStyleCnt="0"/>
      <dgm:spPr/>
    </dgm:pt>
    <dgm:pt modelId="{D2B761E0-A69C-41C5-A750-CB184D2BF2CE}" type="pres">
      <dgm:prSet presAssocID="{042627A5-9032-4EE9-8AB5-D603BFE57D36}" presName="compNode" presStyleCnt="0"/>
      <dgm:spPr/>
    </dgm:pt>
    <dgm:pt modelId="{4855F891-5393-4C81-85A6-92653F3297B2}" type="pres">
      <dgm:prSet presAssocID="{042627A5-9032-4EE9-8AB5-D603BFE57D36}" presName="aNode" presStyleLbl="bgShp" presStyleIdx="2" presStyleCnt="4"/>
      <dgm:spPr/>
    </dgm:pt>
    <dgm:pt modelId="{C3F137EC-869B-47C9-9A3D-DF9CFC3EBC55}" type="pres">
      <dgm:prSet presAssocID="{042627A5-9032-4EE9-8AB5-D603BFE57D36}" presName="textNode" presStyleLbl="bgShp" presStyleIdx="2" presStyleCnt="4"/>
      <dgm:spPr/>
    </dgm:pt>
    <dgm:pt modelId="{EAA9C655-B603-4604-B029-9E7A4BB83C23}" type="pres">
      <dgm:prSet presAssocID="{042627A5-9032-4EE9-8AB5-D603BFE57D36}" presName="compChildNode" presStyleCnt="0"/>
      <dgm:spPr/>
    </dgm:pt>
    <dgm:pt modelId="{A5FB36C7-681E-4691-BA6B-DC573D91C9A6}" type="pres">
      <dgm:prSet presAssocID="{042627A5-9032-4EE9-8AB5-D603BFE57D36}" presName="theInnerList" presStyleCnt="0"/>
      <dgm:spPr/>
    </dgm:pt>
    <dgm:pt modelId="{6E4AA6BF-9199-40CB-8C01-F23F35F308E0}" type="pres">
      <dgm:prSet presAssocID="{D37D14E6-28E9-4D40-96AA-E044179CD611}" presName="childNode" presStyleLbl="node1" presStyleIdx="6" presStyleCnt="10">
        <dgm:presLayoutVars>
          <dgm:bulletEnabled val="1"/>
        </dgm:presLayoutVars>
      </dgm:prSet>
      <dgm:spPr/>
    </dgm:pt>
    <dgm:pt modelId="{D1C5077A-7D8F-476F-B988-30FE37DBFDFE}" type="pres">
      <dgm:prSet presAssocID="{D37D14E6-28E9-4D40-96AA-E044179CD611}" presName="aSpace2" presStyleCnt="0"/>
      <dgm:spPr/>
    </dgm:pt>
    <dgm:pt modelId="{5CCF937E-03EF-4BEF-B817-3E70FC0AFB9C}" type="pres">
      <dgm:prSet presAssocID="{10B1CE3A-D39D-482D-B5DA-46259885E630}" presName="childNode" presStyleLbl="node1" presStyleIdx="7" presStyleCnt="10">
        <dgm:presLayoutVars>
          <dgm:bulletEnabled val="1"/>
        </dgm:presLayoutVars>
      </dgm:prSet>
      <dgm:spPr/>
    </dgm:pt>
    <dgm:pt modelId="{559618E0-67FA-4B61-857C-26B0F5E39C8F}" type="pres">
      <dgm:prSet presAssocID="{042627A5-9032-4EE9-8AB5-D603BFE57D36}" presName="aSpace" presStyleCnt="0"/>
      <dgm:spPr/>
    </dgm:pt>
    <dgm:pt modelId="{DC6E0EAD-F2A4-4B76-8284-1572C876A6BA}" type="pres">
      <dgm:prSet presAssocID="{DC7F7249-420B-4D79-A668-9CC2A5A4E6A1}" presName="compNode" presStyleCnt="0"/>
      <dgm:spPr/>
    </dgm:pt>
    <dgm:pt modelId="{868C3DD8-26B0-4251-9C09-15336C9DA4B4}" type="pres">
      <dgm:prSet presAssocID="{DC7F7249-420B-4D79-A668-9CC2A5A4E6A1}" presName="aNode" presStyleLbl="bgShp" presStyleIdx="3" presStyleCnt="4"/>
      <dgm:spPr/>
    </dgm:pt>
    <dgm:pt modelId="{A0FBBD2D-BD8F-46C4-B116-636ECD975252}" type="pres">
      <dgm:prSet presAssocID="{DC7F7249-420B-4D79-A668-9CC2A5A4E6A1}" presName="textNode" presStyleLbl="bgShp" presStyleIdx="3" presStyleCnt="4"/>
      <dgm:spPr/>
    </dgm:pt>
    <dgm:pt modelId="{25C34A0B-276E-4414-A092-8A1E0B4C4D98}" type="pres">
      <dgm:prSet presAssocID="{DC7F7249-420B-4D79-A668-9CC2A5A4E6A1}" presName="compChildNode" presStyleCnt="0"/>
      <dgm:spPr/>
    </dgm:pt>
    <dgm:pt modelId="{57552A6B-8DB2-4793-985F-4B7A04B55BEA}" type="pres">
      <dgm:prSet presAssocID="{DC7F7249-420B-4D79-A668-9CC2A5A4E6A1}" presName="theInnerList" presStyleCnt="0"/>
      <dgm:spPr/>
    </dgm:pt>
    <dgm:pt modelId="{86CC3F35-1C04-48F6-8AD9-B746C824CDF1}" type="pres">
      <dgm:prSet presAssocID="{13144A20-2CA9-41E3-96FA-52E30415558D}" presName="childNode" presStyleLbl="node1" presStyleIdx="8" presStyleCnt="10">
        <dgm:presLayoutVars>
          <dgm:bulletEnabled val="1"/>
        </dgm:presLayoutVars>
      </dgm:prSet>
      <dgm:spPr/>
    </dgm:pt>
    <dgm:pt modelId="{4EB16CBA-D5DC-4330-A388-18820B022E23}" type="pres">
      <dgm:prSet presAssocID="{13144A20-2CA9-41E3-96FA-52E30415558D}" presName="aSpace2" presStyleCnt="0"/>
      <dgm:spPr/>
    </dgm:pt>
    <dgm:pt modelId="{7EB09147-FEFB-4094-9D2C-FF6412DA42B7}" type="pres">
      <dgm:prSet presAssocID="{AD139A24-ECAD-49D4-B9F7-CC3240170BBE}" presName="childNode" presStyleLbl="node1" presStyleIdx="9" presStyleCnt="10">
        <dgm:presLayoutVars>
          <dgm:bulletEnabled val="1"/>
        </dgm:presLayoutVars>
      </dgm:prSet>
      <dgm:spPr/>
    </dgm:pt>
  </dgm:ptLst>
  <dgm:cxnLst>
    <dgm:cxn modelId="{C6E98005-AA56-485E-8778-D0FDD0C79698}" srcId="{53465CF6-4DA0-4713-8D99-197DEF046DCB}" destId="{42D5B472-7C85-42B9-81D2-10C728DF0ED0}" srcOrd="1" destOrd="0" parTransId="{66A08370-99AD-4903-82FB-9492153E2604}" sibTransId="{FD265FCA-A3CD-432A-BD88-32798F6C749F}"/>
    <dgm:cxn modelId="{4B887106-2D3A-4CBB-8C22-418B8BF3216C}" type="presOf" srcId="{53465CF6-4DA0-4713-8D99-197DEF046DCB}" destId="{97D480EA-67FC-48A9-98F3-645F6034B124}" srcOrd="0" destOrd="0" presId="urn:microsoft.com/office/officeart/2005/8/layout/lProcess2"/>
    <dgm:cxn modelId="{D0B24111-F69D-4F47-93B0-F74E59B3DCA1}" type="presOf" srcId="{042627A5-9032-4EE9-8AB5-D603BFE57D36}" destId="{4855F891-5393-4C81-85A6-92653F3297B2}" srcOrd="0" destOrd="0" presId="urn:microsoft.com/office/officeart/2005/8/layout/lProcess2"/>
    <dgm:cxn modelId="{7C341C12-F3FB-40A0-AC9F-7EAF20637CDA}" srcId="{53465CF6-4DA0-4713-8D99-197DEF046DCB}" destId="{1B35A120-F94B-4F28-9F26-0FB6FE03FDBB}" srcOrd="0" destOrd="0" parTransId="{DB4458EB-C606-47A5-8E54-8C8625677146}" sibTransId="{67199418-6B04-496B-B303-4F98A2A59C32}"/>
    <dgm:cxn modelId="{AB997D17-BF95-4FD0-9961-37C8BBFB4FF0}" type="presOf" srcId="{13144A20-2CA9-41E3-96FA-52E30415558D}" destId="{86CC3F35-1C04-48F6-8AD9-B746C824CDF1}" srcOrd="0" destOrd="0" presId="urn:microsoft.com/office/officeart/2005/8/layout/lProcess2"/>
    <dgm:cxn modelId="{A531D11C-D8AB-47CB-8ABA-319A68121758}" type="presOf" srcId="{9B5CEBE9-5CE6-47F0-9A91-5515DEF259AE}" destId="{4F680BF1-61AE-46E7-A087-CC9F0C6E28EA}" srcOrd="1" destOrd="0" presId="urn:microsoft.com/office/officeart/2005/8/layout/lProcess2"/>
    <dgm:cxn modelId="{129ABA23-4AFB-4208-8947-31C61B4C6F57}" type="presOf" srcId="{02B74969-7136-4A60-9634-8C10BC988FD0}" destId="{30980433-7DCA-4F29-B596-B9DAF85457D1}" srcOrd="0" destOrd="0" presId="urn:microsoft.com/office/officeart/2005/8/layout/lProcess2"/>
    <dgm:cxn modelId="{4269242E-34F8-4904-B298-5EE15FE1B316}" srcId="{9B5CEBE9-5CE6-47F0-9A91-5515DEF259AE}" destId="{36CCDBA3-3616-49FA-91CB-E19FB76A5FAD}" srcOrd="0" destOrd="0" parTransId="{97BE1559-3C04-4D29-BCD0-E2AC73B7925F}" sibTransId="{B811B1F6-5E34-453D-AFFA-C99B96DCD689}"/>
    <dgm:cxn modelId="{813A5932-9260-427C-91C9-6411FAD78446}" srcId="{DC7F7249-420B-4D79-A668-9CC2A5A4E6A1}" destId="{AD139A24-ECAD-49D4-B9F7-CC3240170BBE}" srcOrd="1" destOrd="0" parTransId="{FD2CD7F1-A7A2-4CED-A850-31E819AD277C}" sibTransId="{CD1AE575-5B89-4E4C-9665-B7C012093C5F}"/>
    <dgm:cxn modelId="{214D323B-99EB-4425-9384-D3646F633D9B}" srcId="{56AC2FCF-2496-4C70-9900-82A890BD888D}" destId="{53465CF6-4DA0-4713-8D99-197DEF046DCB}" srcOrd="0" destOrd="0" parTransId="{207EE21E-7A41-4C43-86FF-025BA559804E}" sibTransId="{A47F7476-0699-4E4C-88BE-8462FF44D774}"/>
    <dgm:cxn modelId="{F021415F-3B79-4AFC-94EF-243DFD394779}" type="presOf" srcId="{56AC2FCF-2496-4C70-9900-82A890BD888D}" destId="{7D1493E5-3166-40EA-BCB9-833141D47C05}" srcOrd="0" destOrd="0" presId="urn:microsoft.com/office/officeart/2005/8/layout/lProcess2"/>
    <dgm:cxn modelId="{CB9F664B-C207-496A-8683-D97F15F2A524}" type="presOf" srcId="{36CCDBA3-3616-49FA-91CB-E19FB76A5FAD}" destId="{203573ED-89C5-4808-A9D3-F0C3D4DC2023}" srcOrd="0" destOrd="0" presId="urn:microsoft.com/office/officeart/2005/8/layout/lProcess2"/>
    <dgm:cxn modelId="{08D5A16F-5A63-41AC-A997-6B6FF4683885}" type="presOf" srcId="{1B35A120-F94B-4F28-9F26-0FB6FE03FDBB}" destId="{0E631D3D-A275-448D-A5E8-9F510BB3CB12}" srcOrd="0" destOrd="0" presId="urn:microsoft.com/office/officeart/2005/8/layout/lProcess2"/>
    <dgm:cxn modelId="{ACA19371-6F67-478C-A539-F27CF4C3BB12}" srcId="{042627A5-9032-4EE9-8AB5-D603BFE57D36}" destId="{D37D14E6-28E9-4D40-96AA-E044179CD611}" srcOrd="0" destOrd="0" parTransId="{69EBD552-5B6B-4E44-9445-223B16593EAC}" sibTransId="{AB5F957E-F274-4E61-B1A8-84938AA76117}"/>
    <dgm:cxn modelId="{86295355-1D20-4AA4-8BF5-2170E6267B9F}" srcId="{56AC2FCF-2496-4C70-9900-82A890BD888D}" destId="{DC7F7249-420B-4D79-A668-9CC2A5A4E6A1}" srcOrd="3" destOrd="0" parTransId="{5E70F5DB-3D2D-42B5-8732-C720CA5C6367}" sibTransId="{422B209C-BA76-4A64-886F-B857564E26C7}"/>
    <dgm:cxn modelId="{22F05A79-744C-42B8-BB21-BB27A7584906}" srcId="{53465CF6-4DA0-4713-8D99-197DEF046DCB}" destId="{8BAD844F-CB7D-4470-8A13-6F6A1825E1CA}" srcOrd="2" destOrd="0" parTransId="{13E83A55-F311-43C2-8824-3D97FF213EEA}" sibTransId="{3441FD83-CDB5-4C34-A57C-2D75CC701374}"/>
    <dgm:cxn modelId="{53661393-120B-46A3-8D37-20B899BD9AC2}" type="presOf" srcId="{53465CF6-4DA0-4713-8D99-197DEF046DCB}" destId="{3EFF9716-C58F-4835-92D5-14D896C74281}" srcOrd="1" destOrd="0" presId="urn:microsoft.com/office/officeart/2005/8/layout/lProcess2"/>
    <dgm:cxn modelId="{81E2C59B-8262-49E8-B85D-D9572FE088B1}" srcId="{9B5CEBE9-5CE6-47F0-9A91-5515DEF259AE}" destId="{02B74969-7136-4A60-9634-8C10BC988FD0}" srcOrd="1" destOrd="0" parTransId="{546B0B00-3B9F-43B7-8511-20B3C96031E8}" sibTransId="{C9F1A0E3-34F2-4687-AC05-01952A921AA7}"/>
    <dgm:cxn modelId="{F0109DAC-0E30-41DC-AB8C-95F82EF5E7FB}" type="presOf" srcId="{AD139A24-ECAD-49D4-B9F7-CC3240170BBE}" destId="{7EB09147-FEFB-4094-9D2C-FF6412DA42B7}" srcOrd="0" destOrd="0" presId="urn:microsoft.com/office/officeart/2005/8/layout/lProcess2"/>
    <dgm:cxn modelId="{14A371B7-6B92-43F5-BB71-308473EF14C4}" type="presOf" srcId="{DC7F7249-420B-4D79-A668-9CC2A5A4E6A1}" destId="{A0FBBD2D-BD8F-46C4-B116-636ECD975252}" srcOrd="1" destOrd="0" presId="urn:microsoft.com/office/officeart/2005/8/layout/lProcess2"/>
    <dgm:cxn modelId="{4E5E93BA-BE4A-42EB-A578-2E7841254A09}" srcId="{9B5CEBE9-5CE6-47F0-9A91-5515DEF259AE}" destId="{765CEFDF-37DA-4885-9D97-9D9E3C0B7E56}" srcOrd="2" destOrd="0" parTransId="{EED2A281-22BE-4068-9211-3E799017D2E4}" sibTransId="{7DCD91A5-6E87-4FA4-B776-3FB196576424}"/>
    <dgm:cxn modelId="{73C65EC0-3CB5-4938-9377-40B5A19C8ABA}" type="presOf" srcId="{42D5B472-7C85-42B9-81D2-10C728DF0ED0}" destId="{15158A43-DCC6-43C1-A9EB-1AEF1568A31F}" srcOrd="0" destOrd="0" presId="urn:microsoft.com/office/officeart/2005/8/layout/lProcess2"/>
    <dgm:cxn modelId="{21C941C0-2BAA-437C-AA61-5EEE49E0A008}" type="presOf" srcId="{10B1CE3A-D39D-482D-B5DA-46259885E630}" destId="{5CCF937E-03EF-4BEF-B817-3E70FC0AFB9C}" srcOrd="0" destOrd="0" presId="urn:microsoft.com/office/officeart/2005/8/layout/lProcess2"/>
    <dgm:cxn modelId="{CC65ACCB-F668-4F29-8959-4F6F8D28D94E}" type="presOf" srcId="{8BAD844F-CB7D-4470-8A13-6F6A1825E1CA}" destId="{0C1B3860-BEFB-4E5E-9D13-954D2CD8D4E9}" srcOrd="0" destOrd="0" presId="urn:microsoft.com/office/officeart/2005/8/layout/lProcess2"/>
    <dgm:cxn modelId="{54618BCC-A3C0-464A-A858-E2017C4CCAB7}" type="presOf" srcId="{9B5CEBE9-5CE6-47F0-9A91-5515DEF259AE}" destId="{5FB14CA3-969A-4C55-9816-CE569DF00E3A}" srcOrd="0" destOrd="0" presId="urn:microsoft.com/office/officeart/2005/8/layout/lProcess2"/>
    <dgm:cxn modelId="{51AF51D2-7716-4CCB-8E28-9BF6EF77A869}" type="presOf" srcId="{765CEFDF-37DA-4885-9D97-9D9E3C0B7E56}" destId="{069ACD6F-0FAA-4C67-939B-723BBAD456B7}" srcOrd="0" destOrd="0" presId="urn:microsoft.com/office/officeart/2005/8/layout/lProcess2"/>
    <dgm:cxn modelId="{B5AB96D4-ADCA-42B2-9AEC-3364434678A2}" srcId="{56AC2FCF-2496-4C70-9900-82A890BD888D}" destId="{9B5CEBE9-5CE6-47F0-9A91-5515DEF259AE}" srcOrd="1" destOrd="0" parTransId="{B4773B2B-7535-4FFD-847E-0D3ED6F9EFFC}" sibTransId="{454D9E0B-DB86-4890-8E6E-2F31719BACA5}"/>
    <dgm:cxn modelId="{88FC22DC-00BD-439A-805A-FE85ACEEA520}" srcId="{042627A5-9032-4EE9-8AB5-D603BFE57D36}" destId="{10B1CE3A-D39D-482D-B5DA-46259885E630}" srcOrd="1" destOrd="0" parTransId="{74CC83CC-2E33-42DC-9970-F2BD1DC080FD}" sibTransId="{0D40AEA6-D9CA-43AB-BCF6-EF898627D20E}"/>
    <dgm:cxn modelId="{4B19CBE6-4671-4CAC-82C5-8435A4644D96}" type="presOf" srcId="{D37D14E6-28E9-4D40-96AA-E044179CD611}" destId="{6E4AA6BF-9199-40CB-8C01-F23F35F308E0}" srcOrd="0" destOrd="0" presId="urn:microsoft.com/office/officeart/2005/8/layout/lProcess2"/>
    <dgm:cxn modelId="{5E2475E7-8388-4CC2-B710-6153573941D2}" srcId="{DC7F7249-420B-4D79-A668-9CC2A5A4E6A1}" destId="{13144A20-2CA9-41E3-96FA-52E30415558D}" srcOrd="0" destOrd="0" parTransId="{C2F8C41F-147F-4441-8AD9-E6BDA7131AAE}" sibTransId="{38F47963-FBE1-49B2-9E89-977C5ECA7028}"/>
    <dgm:cxn modelId="{59DAC6FE-0F4B-4954-BDAB-F46B55C8A7C7}" type="presOf" srcId="{DC7F7249-420B-4D79-A668-9CC2A5A4E6A1}" destId="{868C3DD8-26B0-4251-9C09-15336C9DA4B4}" srcOrd="0" destOrd="0" presId="urn:microsoft.com/office/officeart/2005/8/layout/lProcess2"/>
    <dgm:cxn modelId="{079BDEFE-5AD8-41CC-8013-3BD1D4DDAC28}" srcId="{56AC2FCF-2496-4C70-9900-82A890BD888D}" destId="{042627A5-9032-4EE9-8AB5-D603BFE57D36}" srcOrd="2" destOrd="0" parTransId="{43396190-AA7A-4C07-B7CD-F490D60F6559}" sibTransId="{3A4FD176-B686-41EA-8F40-7ADC8B3A932E}"/>
    <dgm:cxn modelId="{C739ABFF-5BC8-4471-BE4F-FF977FECB61B}" type="presOf" srcId="{042627A5-9032-4EE9-8AB5-D603BFE57D36}" destId="{C3F137EC-869B-47C9-9A3D-DF9CFC3EBC55}" srcOrd="1" destOrd="0" presId="urn:microsoft.com/office/officeart/2005/8/layout/lProcess2"/>
    <dgm:cxn modelId="{0F313016-440E-4052-87BD-57016E71C542}" type="presParOf" srcId="{7D1493E5-3166-40EA-BCB9-833141D47C05}" destId="{8CB74E91-867C-46C7-ACA5-D42D71F85DDD}" srcOrd="0" destOrd="0" presId="urn:microsoft.com/office/officeart/2005/8/layout/lProcess2"/>
    <dgm:cxn modelId="{26D265B6-5358-4317-8A22-2B42B926557A}" type="presParOf" srcId="{8CB74E91-867C-46C7-ACA5-D42D71F85DDD}" destId="{97D480EA-67FC-48A9-98F3-645F6034B124}" srcOrd="0" destOrd="0" presId="urn:microsoft.com/office/officeart/2005/8/layout/lProcess2"/>
    <dgm:cxn modelId="{DF5A8138-00A5-440C-B573-0D2A31BCB819}" type="presParOf" srcId="{8CB74E91-867C-46C7-ACA5-D42D71F85DDD}" destId="{3EFF9716-C58F-4835-92D5-14D896C74281}" srcOrd="1" destOrd="0" presId="urn:microsoft.com/office/officeart/2005/8/layout/lProcess2"/>
    <dgm:cxn modelId="{73692621-410A-473F-84F6-529973B2B79F}" type="presParOf" srcId="{8CB74E91-867C-46C7-ACA5-D42D71F85DDD}" destId="{040D711E-11AF-49C2-8BA2-F1ECCA40905B}" srcOrd="2" destOrd="0" presId="urn:microsoft.com/office/officeart/2005/8/layout/lProcess2"/>
    <dgm:cxn modelId="{5755EABE-28A8-4A64-BE54-A8D693DD105F}" type="presParOf" srcId="{040D711E-11AF-49C2-8BA2-F1ECCA40905B}" destId="{72B20031-0F6B-4206-9E25-F9DCB9A5611A}" srcOrd="0" destOrd="0" presId="urn:microsoft.com/office/officeart/2005/8/layout/lProcess2"/>
    <dgm:cxn modelId="{6C0ABF4C-3206-4770-915C-6FD97EADDF76}" type="presParOf" srcId="{72B20031-0F6B-4206-9E25-F9DCB9A5611A}" destId="{0E631D3D-A275-448D-A5E8-9F510BB3CB12}" srcOrd="0" destOrd="0" presId="urn:microsoft.com/office/officeart/2005/8/layout/lProcess2"/>
    <dgm:cxn modelId="{D5660999-3FBE-4936-B370-E2BE4954084E}" type="presParOf" srcId="{72B20031-0F6B-4206-9E25-F9DCB9A5611A}" destId="{5BC2710D-957E-4B9E-99F2-AAFBF85F8B88}" srcOrd="1" destOrd="0" presId="urn:microsoft.com/office/officeart/2005/8/layout/lProcess2"/>
    <dgm:cxn modelId="{072EA339-1A26-4498-84F2-390CBBD56435}" type="presParOf" srcId="{72B20031-0F6B-4206-9E25-F9DCB9A5611A}" destId="{15158A43-DCC6-43C1-A9EB-1AEF1568A31F}" srcOrd="2" destOrd="0" presId="urn:microsoft.com/office/officeart/2005/8/layout/lProcess2"/>
    <dgm:cxn modelId="{CCEF69B0-8DC9-428F-B20D-5237CF1AD59D}" type="presParOf" srcId="{72B20031-0F6B-4206-9E25-F9DCB9A5611A}" destId="{1D8AABBF-C603-472A-B2EA-095E56E699ED}" srcOrd="3" destOrd="0" presId="urn:microsoft.com/office/officeart/2005/8/layout/lProcess2"/>
    <dgm:cxn modelId="{BB2E5FAE-1608-43AF-9D04-E2FEA21D1FD2}" type="presParOf" srcId="{72B20031-0F6B-4206-9E25-F9DCB9A5611A}" destId="{0C1B3860-BEFB-4E5E-9D13-954D2CD8D4E9}" srcOrd="4" destOrd="0" presId="urn:microsoft.com/office/officeart/2005/8/layout/lProcess2"/>
    <dgm:cxn modelId="{569DC8CF-882D-4911-A8F5-D3036FA56CBD}" type="presParOf" srcId="{7D1493E5-3166-40EA-BCB9-833141D47C05}" destId="{09ABC9D5-EEE6-4E88-A7CE-EFEFC0A6EEE6}" srcOrd="1" destOrd="0" presId="urn:microsoft.com/office/officeart/2005/8/layout/lProcess2"/>
    <dgm:cxn modelId="{0195741A-8C8F-4F1D-9F1C-CE84F3D9DAEE}" type="presParOf" srcId="{7D1493E5-3166-40EA-BCB9-833141D47C05}" destId="{D87250C7-3A77-4A0E-8046-ED81CEACDC42}" srcOrd="2" destOrd="0" presId="urn:microsoft.com/office/officeart/2005/8/layout/lProcess2"/>
    <dgm:cxn modelId="{F31FBAC5-2801-4117-A00B-966FD7BF01C1}" type="presParOf" srcId="{D87250C7-3A77-4A0E-8046-ED81CEACDC42}" destId="{5FB14CA3-969A-4C55-9816-CE569DF00E3A}" srcOrd="0" destOrd="0" presId="urn:microsoft.com/office/officeart/2005/8/layout/lProcess2"/>
    <dgm:cxn modelId="{7B24DE26-288D-48F7-9E05-AB12D6F0B4B5}" type="presParOf" srcId="{D87250C7-3A77-4A0E-8046-ED81CEACDC42}" destId="{4F680BF1-61AE-46E7-A087-CC9F0C6E28EA}" srcOrd="1" destOrd="0" presId="urn:microsoft.com/office/officeart/2005/8/layout/lProcess2"/>
    <dgm:cxn modelId="{79064DF9-C7F4-4ADE-93E2-1EE3072C4227}" type="presParOf" srcId="{D87250C7-3A77-4A0E-8046-ED81CEACDC42}" destId="{9CA230F1-AF7F-4F31-9A02-4119E5356C36}" srcOrd="2" destOrd="0" presId="urn:microsoft.com/office/officeart/2005/8/layout/lProcess2"/>
    <dgm:cxn modelId="{C573C56A-AE3D-4EF1-A613-8275EE9CC418}" type="presParOf" srcId="{9CA230F1-AF7F-4F31-9A02-4119E5356C36}" destId="{F2C42F05-958E-4034-9410-11DB605A52CA}" srcOrd="0" destOrd="0" presId="urn:microsoft.com/office/officeart/2005/8/layout/lProcess2"/>
    <dgm:cxn modelId="{08D60B1A-B908-4E0C-9918-0AB679A452D2}" type="presParOf" srcId="{F2C42F05-958E-4034-9410-11DB605A52CA}" destId="{203573ED-89C5-4808-A9D3-F0C3D4DC2023}" srcOrd="0" destOrd="0" presId="urn:microsoft.com/office/officeart/2005/8/layout/lProcess2"/>
    <dgm:cxn modelId="{FA8E1751-BED1-4425-8B11-D92EDD278F34}" type="presParOf" srcId="{F2C42F05-958E-4034-9410-11DB605A52CA}" destId="{EFD9F8FF-13C6-48CC-900C-5900ABBF1654}" srcOrd="1" destOrd="0" presId="urn:microsoft.com/office/officeart/2005/8/layout/lProcess2"/>
    <dgm:cxn modelId="{4A6A3DB2-D827-4B9B-811E-A507EBD68428}" type="presParOf" srcId="{F2C42F05-958E-4034-9410-11DB605A52CA}" destId="{30980433-7DCA-4F29-B596-B9DAF85457D1}" srcOrd="2" destOrd="0" presId="urn:microsoft.com/office/officeart/2005/8/layout/lProcess2"/>
    <dgm:cxn modelId="{F36213C3-52D5-4EA8-90AF-BA1E94952905}" type="presParOf" srcId="{F2C42F05-958E-4034-9410-11DB605A52CA}" destId="{D0E7B7DE-6513-406D-9764-BC4381728CDF}" srcOrd="3" destOrd="0" presId="urn:microsoft.com/office/officeart/2005/8/layout/lProcess2"/>
    <dgm:cxn modelId="{A1CB45E0-EDEE-48ED-9E08-D9956D2C1384}" type="presParOf" srcId="{F2C42F05-958E-4034-9410-11DB605A52CA}" destId="{069ACD6F-0FAA-4C67-939B-723BBAD456B7}" srcOrd="4" destOrd="0" presId="urn:microsoft.com/office/officeart/2005/8/layout/lProcess2"/>
    <dgm:cxn modelId="{A8CC22D7-3A5F-421C-82D5-4A61945296AC}" type="presParOf" srcId="{7D1493E5-3166-40EA-BCB9-833141D47C05}" destId="{58DEE7B8-78CC-48AB-AED8-D6C33BBD581A}" srcOrd="3" destOrd="0" presId="urn:microsoft.com/office/officeart/2005/8/layout/lProcess2"/>
    <dgm:cxn modelId="{9E72BB37-5C3A-44E3-9D86-E4140D2808C6}" type="presParOf" srcId="{7D1493E5-3166-40EA-BCB9-833141D47C05}" destId="{D2B761E0-A69C-41C5-A750-CB184D2BF2CE}" srcOrd="4" destOrd="0" presId="urn:microsoft.com/office/officeart/2005/8/layout/lProcess2"/>
    <dgm:cxn modelId="{9D27F484-8A24-44D0-85D8-DA5F57F143DB}" type="presParOf" srcId="{D2B761E0-A69C-41C5-A750-CB184D2BF2CE}" destId="{4855F891-5393-4C81-85A6-92653F3297B2}" srcOrd="0" destOrd="0" presId="urn:microsoft.com/office/officeart/2005/8/layout/lProcess2"/>
    <dgm:cxn modelId="{E9A54DB3-3BF5-4EEE-A91B-7CCEC4C61264}" type="presParOf" srcId="{D2B761E0-A69C-41C5-A750-CB184D2BF2CE}" destId="{C3F137EC-869B-47C9-9A3D-DF9CFC3EBC55}" srcOrd="1" destOrd="0" presId="urn:microsoft.com/office/officeart/2005/8/layout/lProcess2"/>
    <dgm:cxn modelId="{D2E07F1B-EB09-4879-9A39-E2ADAAEB07AE}" type="presParOf" srcId="{D2B761E0-A69C-41C5-A750-CB184D2BF2CE}" destId="{EAA9C655-B603-4604-B029-9E7A4BB83C23}" srcOrd="2" destOrd="0" presId="urn:microsoft.com/office/officeart/2005/8/layout/lProcess2"/>
    <dgm:cxn modelId="{4F906353-F294-4A6B-B8AA-8AD525330C77}" type="presParOf" srcId="{EAA9C655-B603-4604-B029-9E7A4BB83C23}" destId="{A5FB36C7-681E-4691-BA6B-DC573D91C9A6}" srcOrd="0" destOrd="0" presId="urn:microsoft.com/office/officeart/2005/8/layout/lProcess2"/>
    <dgm:cxn modelId="{CAD501B6-A2AE-4910-8475-D732E67F47E8}" type="presParOf" srcId="{A5FB36C7-681E-4691-BA6B-DC573D91C9A6}" destId="{6E4AA6BF-9199-40CB-8C01-F23F35F308E0}" srcOrd="0" destOrd="0" presId="urn:microsoft.com/office/officeart/2005/8/layout/lProcess2"/>
    <dgm:cxn modelId="{F20353D2-5CCD-44E2-91A1-DA02B0D586C1}" type="presParOf" srcId="{A5FB36C7-681E-4691-BA6B-DC573D91C9A6}" destId="{D1C5077A-7D8F-476F-B988-30FE37DBFDFE}" srcOrd="1" destOrd="0" presId="urn:microsoft.com/office/officeart/2005/8/layout/lProcess2"/>
    <dgm:cxn modelId="{64E16DF3-C7FB-4637-84D5-00186607F473}" type="presParOf" srcId="{A5FB36C7-681E-4691-BA6B-DC573D91C9A6}" destId="{5CCF937E-03EF-4BEF-B817-3E70FC0AFB9C}" srcOrd="2" destOrd="0" presId="urn:microsoft.com/office/officeart/2005/8/layout/lProcess2"/>
    <dgm:cxn modelId="{1B7FC970-46B3-4691-88EE-38C5281E5E7F}" type="presParOf" srcId="{7D1493E5-3166-40EA-BCB9-833141D47C05}" destId="{559618E0-67FA-4B61-857C-26B0F5E39C8F}" srcOrd="5" destOrd="0" presId="urn:microsoft.com/office/officeart/2005/8/layout/lProcess2"/>
    <dgm:cxn modelId="{1B63C0E3-8679-4781-AB43-54B2C74AC6AF}" type="presParOf" srcId="{7D1493E5-3166-40EA-BCB9-833141D47C05}" destId="{DC6E0EAD-F2A4-4B76-8284-1572C876A6BA}" srcOrd="6" destOrd="0" presId="urn:microsoft.com/office/officeart/2005/8/layout/lProcess2"/>
    <dgm:cxn modelId="{415B0FE8-F3FD-4265-922B-4710E0D482A7}" type="presParOf" srcId="{DC6E0EAD-F2A4-4B76-8284-1572C876A6BA}" destId="{868C3DD8-26B0-4251-9C09-15336C9DA4B4}" srcOrd="0" destOrd="0" presId="urn:microsoft.com/office/officeart/2005/8/layout/lProcess2"/>
    <dgm:cxn modelId="{2DD39EAF-759C-4BF4-A8E9-7E8C260ED949}" type="presParOf" srcId="{DC6E0EAD-F2A4-4B76-8284-1572C876A6BA}" destId="{A0FBBD2D-BD8F-46C4-B116-636ECD975252}" srcOrd="1" destOrd="0" presId="urn:microsoft.com/office/officeart/2005/8/layout/lProcess2"/>
    <dgm:cxn modelId="{ACE8D383-B0A2-4E1E-8516-BC55FE60F6B8}" type="presParOf" srcId="{DC6E0EAD-F2A4-4B76-8284-1572C876A6BA}" destId="{25C34A0B-276E-4414-A092-8A1E0B4C4D98}" srcOrd="2" destOrd="0" presId="urn:microsoft.com/office/officeart/2005/8/layout/lProcess2"/>
    <dgm:cxn modelId="{CBF7A973-E893-44D7-A916-58C90D964B67}" type="presParOf" srcId="{25C34A0B-276E-4414-A092-8A1E0B4C4D98}" destId="{57552A6B-8DB2-4793-985F-4B7A04B55BEA}" srcOrd="0" destOrd="0" presId="urn:microsoft.com/office/officeart/2005/8/layout/lProcess2"/>
    <dgm:cxn modelId="{F552EEA7-5790-4C92-B8BD-2E18BC45DECC}" type="presParOf" srcId="{57552A6B-8DB2-4793-985F-4B7A04B55BEA}" destId="{86CC3F35-1C04-48F6-8AD9-B746C824CDF1}" srcOrd="0" destOrd="0" presId="urn:microsoft.com/office/officeart/2005/8/layout/lProcess2"/>
    <dgm:cxn modelId="{6B222782-D73C-4617-B846-E0867FFF1B53}" type="presParOf" srcId="{57552A6B-8DB2-4793-985F-4B7A04B55BEA}" destId="{4EB16CBA-D5DC-4330-A388-18820B022E23}" srcOrd="1" destOrd="0" presId="urn:microsoft.com/office/officeart/2005/8/layout/lProcess2"/>
    <dgm:cxn modelId="{5E9F6AA9-2E11-43AC-970C-5D1B637D7709}" type="presParOf" srcId="{57552A6B-8DB2-4793-985F-4B7A04B55BEA}" destId="{7EB09147-FEFB-4094-9D2C-FF6412DA42B7}"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DBD37D-4930-43DC-8136-659084356B63}" type="doc">
      <dgm:prSet loTypeId="urn:microsoft.com/office/officeart/2005/8/layout/cycle4" loCatId="relationship" qsTypeId="urn:microsoft.com/office/officeart/2005/8/quickstyle/simple1" qsCatId="simple" csTypeId="urn:microsoft.com/office/officeart/2005/8/colors/accent1_3" csCatId="accent1" phldr="1"/>
      <dgm:spPr/>
      <dgm:t>
        <a:bodyPr/>
        <a:lstStyle/>
        <a:p>
          <a:endParaRPr lang="en-GB"/>
        </a:p>
      </dgm:t>
    </dgm:pt>
    <dgm:pt modelId="{F4C933F7-19EF-4DF4-9426-E92CE0F4E65E}">
      <dgm:prSet custT="1"/>
      <dgm:spPr/>
      <dgm:t>
        <a:bodyPr/>
        <a:lstStyle/>
        <a:p>
          <a:pPr algn="ctr"/>
          <a:r>
            <a:rPr lang="en-GB" sz="1200" b="0" dirty="0">
              <a:latin typeface="Aptos" panose="020B0004020202020204" pitchFamily="34" charset="0"/>
            </a:rPr>
            <a:t>See what each article is about at a glance</a:t>
          </a:r>
        </a:p>
      </dgm:t>
    </dgm:pt>
    <dgm:pt modelId="{B99765F6-2F50-4ED6-B8FC-5AF7867F03A9}" type="parTrans" cxnId="{0FA79422-6A39-401B-9A25-E0C63FEC9E1A}">
      <dgm:prSet/>
      <dgm:spPr/>
      <dgm:t>
        <a:bodyPr/>
        <a:lstStyle/>
        <a:p>
          <a:endParaRPr lang="en-GB" sz="1800">
            <a:latin typeface="Aptos" panose="020B0004020202020204" pitchFamily="34" charset="0"/>
          </a:endParaRPr>
        </a:p>
      </dgm:t>
    </dgm:pt>
    <dgm:pt modelId="{1BD2A926-F52B-4E88-9999-36AAE53C41CC}" type="sibTrans" cxnId="{0FA79422-6A39-401B-9A25-E0C63FEC9E1A}">
      <dgm:prSet/>
      <dgm:spPr/>
      <dgm:t>
        <a:bodyPr/>
        <a:lstStyle/>
        <a:p>
          <a:endParaRPr lang="en-GB" sz="1800">
            <a:latin typeface="Aptos" panose="020B0004020202020204" pitchFamily="34" charset="0"/>
          </a:endParaRPr>
        </a:p>
      </dgm:t>
    </dgm:pt>
    <dgm:pt modelId="{087FAE7D-0C0B-4283-B241-2828E565EB20}">
      <dgm:prSet custT="1"/>
      <dgm:spPr/>
      <dgm:t>
        <a:bodyPr/>
        <a:lstStyle/>
        <a:p>
          <a:pPr algn="ctr"/>
          <a:r>
            <a:rPr lang="en-GB" sz="1200" dirty="0">
              <a:latin typeface="Aptos" panose="020B0004020202020204" pitchFamily="34" charset="0"/>
            </a:rPr>
            <a:t>Compare the methods, sample sizes, and findings</a:t>
          </a:r>
        </a:p>
      </dgm:t>
    </dgm:pt>
    <dgm:pt modelId="{2CB166D6-B95E-40FC-AE84-0492CE54BD6C}" type="parTrans" cxnId="{8D4BC4A1-C551-44C8-A64C-3F5D3870E371}">
      <dgm:prSet/>
      <dgm:spPr/>
      <dgm:t>
        <a:bodyPr/>
        <a:lstStyle/>
        <a:p>
          <a:endParaRPr lang="en-GB" sz="1800">
            <a:latin typeface="Aptos" panose="020B0004020202020204" pitchFamily="34" charset="0"/>
          </a:endParaRPr>
        </a:p>
      </dgm:t>
    </dgm:pt>
    <dgm:pt modelId="{C143917A-5FD5-49F9-868D-7AF352414515}" type="sibTrans" cxnId="{8D4BC4A1-C551-44C8-A64C-3F5D3870E371}">
      <dgm:prSet/>
      <dgm:spPr/>
      <dgm:t>
        <a:bodyPr/>
        <a:lstStyle/>
        <a:p>
          <a:endParaRPr lang="en-GB" sz="1800">
            <a:latin typeface="Aptos" panose="020B0004020202020204" pitchFamily="34" charset="0"/>
          </a:endParaRPr>
        </a:p>
      </dgm:t>
    </dgm:pt>
    <dgm:pt modelId="{21D03B6A-0923-490E-92FF-52E7ABBD936C}">
      <dgm:prSet custT="1"/>
      <dgm:spPr/>
      <dgm:t>
        <a:bodyPr/>
        <a:lstStyle/>
        <a:p>
          <a:pPr algn="ctr"/>
          <a:endParaRPr lang="en-GB" sz="1200" dirty="0">
            <a:latin typeface="Aptos" panose="020B0004020202020204" pitchFamily="34" charset="0"/>
          </a:endParaRPr>
        </a:p>
        <a:p>
          <a:pPr algn="ctr"/>
          <a:r>
            <a:rPr lang="en-GB" sz="1200" dirty="0">
              <a:latin typeface="Aptos" panose="020B0004020202020204" pitchFamily="34" charset="0"/>
            </a:rPr>
            <a:t>Spot similar points across the articles, these are your codes</a:t>
          </a:r>
        </a:p>
      </dgm:t>
    </dgm:pt>
    <dgm:pt modelId="{CC16ECE6-C812-4DFE-8D5C-0F5FD6FCC551}" type="parTrans" cxnId="{F66777B4-0010-4E24-B2EC-545660476CF5}">
      <dgm:prSet/>
      <dgm:spPr/>
      <dgm:t>
        <a:bodyPr/>
        <a:lstStyle/>
        <a:p>
          <a:endParaRPr lang="en-GB" sz="1800">
            <a:latin typeface="Aptos" panose="020B0004020202020204" pitchFamily="34" charset="0"/>
          </a:endParaRPr>
        </a:p>
      </dgm:t>
    </dgm:pt>
    <dgm:pt modelId="{1F40C933-C867-40F0-A359-BD5DD80BC162}" type="sibTrans" cxnId="{F66777B4-0010-4E24-B2EC-545660476CF5}">
      <dgm:prSet/>
      <dgm:spPr/>
      <dgm:t>
        <a:bodyPr/>
        <a:lstStyle/>
        <a:p>
          <a:endParaRPr lang="en-GB" sz="1800">
            <a:latin typeface="Aptos" panose="020B0004020202020204" pitchFamily="34" charset="0"/>
          </a:endParaRPr>
        </a:p>
      </dgm:t>
    </dgm:pt>
    <dgm:pt modelId="{7081D7E2-9E03-4089-9A13-BD8352F1C318}">
      <dgm:prSet custT="1"/>
      <dgm:spPr/>
      <dgm:t>
        <a:bodyPr/>
        <a:lstStyle/>
        <a:p>
          <a:pPr algn="ctr"/>
          <a:endParaRPr lang="en-GB" sz="1200" dirty="0">
            <a:latin typeface="Aptos" panose="020B0004020202020204" pitchFamily="34" charset="0"/>
          </a:endParaRPr>
        </a:p>
        <a:p>
          <a:pPr algn="ctr"/>
          <a:r>
            <a:rPr lang="en-GB" sz="1200" dirty="0">
              <a:latin typeface="Aptos" panose="020B0004020202020204" pitchFamily="34" charset="0"/>
            </a:rPr>
            <a:t>Start building themes for Chapter 4 of your dissertation</a:t>
          </a:r>
        </a:p>
      </dgm:t>
    </dgm:pt>
    <dgm:pt modelId="{7F654E13-6B9C-4285-A026-537FB0C8E356}" type="parTrans" cxnId="{0AB7DF75-4472-49D0-9038-5A508ABF6530}">
      <dgm:prSet/>
      <dgm:spPr/>
      <dgm:t>
        <a:bodyPr/>
        <a:lstStyle/>
        <a:p>
          <a:endParaRPr lang="en-GB" sz="1800">
            <a:latin typeface="Aptos" panose="020B0004020202020204" pitchFamily="34" charset="0"/>
          </a:endParaRPr>
        </a:p>
      </dgm:t>
    </dgm:pt>
    <dgm:pt modelId="{26601839-EAE9-4B80-9C36-098E94C0A639}" type="sibTrans" cxnId="{0AB7DF75-4472-49D0-9038-5A508ABF6530}">
      <dgm:prSet/>
      <dgm:spPr/>
      <dgm:t>
        <a:bodyPr/>
        <a:lstStyle/>
        <a:p>
          <a:endParaRPr lang="en-GB" sz="1800">
            <a:latin typeface="Aptos" panose="020B0004020202020204" pitchFamily="34" charset="0"/>
          </a:endParaRPr>
        </a:p>
      </dgm:t>
    </dgm:pt>
    <dgm:pt modelId="{BFDADF68-5AEC-4DE9-8DDB-5E55E2317D5F}" type="pres">
      <dgm:prSet presAssocID="{DBDBD37D-4930-43DC-8136-659084356B63}" presName="cycleMatrixDiagram" presStyleCnt="0">
        <dgm:presLayoutVars>
          <dgm:chMax val="1"/>
          <dgm:dir/>
          <dgm:animLvl val="lvl"/>
          <dgm:resizeHandles val="exact"/>
        </dgm:presLayoutVars>
      </dgm:prSet>
      <dgm:spPr/>
    </dgm:pt>
    <dgm:pt modelId="{3F9A9560-D656-4949-A888-334230C276AA}" type="pres">
      <dgm:prSet presAssocID="{DBDBD37D-4930-43DC-8136-659084356B63}" presName="children" presStyleCnt="0"/>
      <dgm:spPr/>
    </dgm:pt>
    <dgm:pt modelId="{0E6B6DC9-401B-4E16-A0B0-388B54EBAFA2}" type="pres">
      <dgm:prSet presAssocID="{DBDBD37D-4930-43DC-8136-659084356B63}" presName="childPlaceholder" presStyleCnt="0"/>
      <dgm:spPr/>
    </dgm:pt>
    <dgm:pt modelId="{318F9512-79AD-42D8-8B0B-4B0D125FD7A3}" type="pres">
      <dgm:prSet presAssocID="{DBDBD37D-4930-43DC-8136-659084356B63}" presName="circle" presStyleCnt="0"/>
      <dgm:spPr/>
    </dgm:pt>
    <dgm:pt modelId="{8E40B22C-2A1D-442B-A6C3-ED04C3238332}" type="pres">
      <dgm:prSet presAssocID="{DBDBD37D-4930-43DC-8136-659084356B63}" presName="quadrant1" presStyleLbl="node1" presStyleIdx="0" presStyleCnt="4">
        <dgm:presLayoutVars>
          <dgm:chMax val="1"/>
          <dgm:bulletEnabled val="1"/>
        </dgm:presLayoutVars>
      </dgm:prSet>
      <dgm:spPr/>
    </dgm:pt>
    <dgm:pt modelId="{B72EF833-424B-4A7E-9BDC-7CC5B905DC48}" type="pres">
      <dgm:prSet presAssocID="{DBDBD37D-4930-43DC-8136-659084356B63}" presName="quadrant2" presStyleLbl="node1" presStyleIdx="1" presStyleCnt="4">
        <dgm:presLayoutVars>
          <dgm:chMax val="1"/>
          <dgm:bulletEnabled val="1"/>
        </dgm:presLayoutVars>
      </dgm:prSet>
      <dgm:spPr/>
    </dgm:pt>
    <dgm:pt modelId="{A0CB9CB2-7BA1-4D3D-B491-32F31403D688}" type="pres">
      <dgm:prSet presAssocID="{DBDBD37D-4930-43DC-8136-659084356B63}" presName="quadrant3" presStyleLbl="node1" presStyleIdx="2" presStyleCnt="4">
        <dgm:presLayoutVars>
          <dgm:chMax val="1"/>
          <dgm:bulletEnabled val="1"/>
        </dgm:presLayoutVars>
      </dgm:prSet>
      <dgm:spPr/>
    </dgm:pt>
    <dgm:pt modelId="{A807C20F-905C-4DAE-9263-483915BD4526}" type="pres">
      <dgm:prSet presAssocID="{DBDBD37D-4930-43DC-8136-659084356B63}" presName="quadrant4" presStyleLbl="node1" presStyleIdx="3" presStyleCnt="4">
        <dgm:presLayoutVars>
          <dgm:chMax val="1"/>
          <dgm:bulletEnabled val="1"/>
        </dgm:presLayoutVars>
      </dgm:prSet>
      <dgm:spPr/>
    </dgm:pt>
    <dgm:pt modelId="{819F0259-1146-4EFD-977F-BB93A3AC3EB2}" type="pres">
      <dgm:prSet presAssocID="{DBDBD37D-4930-43DC-8136-659084356B63}" presName="quadrantPlaceholder" presStyleCnt="0"/>
      <dgm:spPr/>
    </dgm:pt>
    <dgm:pt modelId="{991ECDD5-E07C-404F-A9C6-B963DA385394}" type="pres">
      <dgm:prSet presAssocID="{DBDBD37D-4930-43DC-8136-659084356B63}" presName="center1" presStyleLbl="fgShp" presStyleIdx="0" presStyleCnt="2"/>
      <dgm:spPr/>
    </dgm:pt>
    <dgm:pt modelId="{A1D179DA-B253-400E-BB2B-451D969664A9}" type="pres">
      <dgm:prSet presAssocID="{DBDBD37D-4930-43DC-8136-659084356B63}" presName="center2" presStyleLbl="fgShp" presStyleIdx="1" presStyleCnt="2"/>
      <dgm:spPr/>
    </dgm:pt>
  </dgm:ptLst>
  <dgm:cxnLst>
    <dgm:cxn modelId="{FC73350B-9C22-4CD1-9497-E1513C890ECB}" type="presOf" srcId="{087FAE7D-0C0B-4283-B241-2828E565EB20}" destId="{B72EF833-424B-4A7E-9BDC-7CC5B905DC48}" srcOrd="0" destOrd="0" presId="urn:microsoft.com/office/officeart/2005/8/layout/cycle4"/>
    <dgm:cxn modelId="{0FA79422-6A39-401B-9A25-E0C63FEC9E1A}" srcId="{DBDBD37D-4930-43DC-8136-659084356B63}" destId="{F4C933F7-19EF-4DF4-9426-E92CE0F4E65E}" srcOrd="0" destOrd="0" parTransId="{B99765F6-2F50-4ED6-B8FC-5AF7867F03A9}" sibTransId="{1BD2A926-F52B-4E88-9999-36AAE53C41CC}"/>
    <dgm:cxn modelId="{05A8552A-AF74-4951-BC42-7B8C418AC88C}" type="presOf" srcId="{7081D7E2-9E03-4089-9A13-BD8352F1C318}" destId="{A807C20F-905C-4DAE-9263-483915BD4526}" srcOrd="0" destOrd="0" presId="urn:microsoft.com/office/officeart/2005/8/layout/cycle4"/>
    <dgm:cxn modelId="{0E71FB37-E86D-41AF-93FB-870BC31F6D2F}" type="presOf" srcId="{F4C933F7-19EF-4DF4-9426-E92CE0F4E65E}" destId="{8E40B22C-2A1D-442B-A6C3-ED04C3238332}" srcOrd="0" destOrd="0" presId="urn:microsoft.com/office/officeart/2005/8/layout/cycle4"/>
    <dgm:cxn modelId="{38A65C71-BB7E-4B26-82D6-923F58AB3E31}" type="presOf" srcId="{DBDBD37D-4930-43DC-8136-659084356B63}" destId="{BFDADF68-5AEC-4DE9-8DDB-5E55E2317D5F}" srcOrd="0" destOrd="0" presId="urn:microsoft.com/office/officeart/2005/8/layout/cycle4"/>
    <dgm:cxn modelId="{0AB7DF75-4472-49D0-9038-5A508ABF6530}" srcId="{DBDBD37D-4930-43DC-8136-659084356B63}" destId="{7081D7E2-9E03-4089-9A13-BD8352F1C318}" srcOrd="3" destOrd="0" parTransId="{7F654E13-6B9C-4285-A026-537FB0C8E356}" sibTransId="{26601839-EAE9-4B80-9C36-098E94C0A639}"/>
    <dgm:cxn modelId="{6C8019A1-E72B-449C-8643-6DD0E9D49E85}" type="presOf" srcId="{21D03B6A-0923-490E-92FF-52E7ABBD936C}" destId="{A0CB9CB2-7BA1-4D3D-B491-32F31403D688}" srcOrd="0" destOrd="0" presId="urn:microsoft.com/office/officeart/2005/8/layout/cycle4"/>
    <dgm:cxn modelId="{8D4BC4A1-C551-44C8-A64C-3F5D3870E371}" srcId="{DBDBD37D-4930-43DC-8136-659084356B63}" destId="{087FAE7D-0C0B-4283-B241-2828E565EB20}" srcOrd="1" destOrd="0" parTransId="{2CB166D6-B95E-40FC-AE84-0492CE54BD6C}" sibTransId="{C143917A-5FD5-49F9-868D-7AF352414515}"/>
    <dgm:cxn modelId="{F66777B4-0010-4E24-B2EC-545660476CF5}" srcId="{DBDBD37D-4930-43DC-8136-659084356B63}" destId="{21D03B6A-0923-490E-92FF-52E7ABBD936C}" srcOrd="2" destOrd="0" parTransId="{CC16ECE6-C812-4DFE-8D5C-0F5FD6FCC551}" sibTransId="{1F40C933-C867-40F0-A359-BD5DD80BC162}"/>
    <dgm:cxn modelId="{4ED98764-5A11-4DF1-AA35-55A21EC1B01A}" type="presParOf" srcId="{BFDADF68-5AEC-4DE9-8DDB-5E55E2317D5F}" destId="{3F9A9560-D656-4949-A888-334230C276AA}" srcOrd="0" destOrd="0" presId="urn:microsoft.com/office/officeart/2005/8/layout/cycle4"/>
    <dgm:cxn modelId="{6188E25A-D92A-493E-9F87-84C496CFA1F6}" type="presParOf" srcId="{3F9A9560-D656-4949-A888-334230C276AA}" destId="{0E6B6DC9-401B-4E16-A0B0-388B54EBAFA2}" srcOrd="0" destOrd="0" presId="urn:microsoft.com/office/officeart/2005/8/layout/cycle4"/>
    <dgm:cxn modelId="{8BE384F8-CF62-42A5-B263-93832CEF606A}" type="presParOf" srcId="{BFDADF68-5AEC-4DE9-8DDB-5E55E2317D5F}" destId="{318F9512-79AD-42D8-8B0B-4B0D125FD7A3}" srcOrd="1" destOrd="0" presId="urn:microsoft.com/office/officeart/2005/8/layout/cycle4"/>
    <dgm:cxn modelId="{430BA00C-5B1A-4362-AD3D-A39638E9ACE0}" type="presParOf" srcId="{318F9512-79AD-42D8-8B0B-4B0D125FD7A3}" destId="{8E40B22C-2A1D-442B-A6C3-ED04C3238332}" srcOrd="0" destOrd="0" presId="urn:microsoft.com/office/officeart/2005/8/layout/cycle4"/>
    <dgm:cxn modelId="{C4B84E6E-0778-4066-91B9-3449E1983967}" type="presParOf" srcId="{318F9512-79AD-42D8-8B0B-4B0D125FD7A3}" destId="{B72EF833-424B-4A7E-9BDC-7CC5B905DC48}" srcOrd="1" destOrd="0" presId="urn:microsoft.com/office/officeart/2005/8/layout/cycle4"/>
    <dgm:cxn modelId="{64D26635-331C-41D8-834C-3A8036B14DE3}" type="presParOf" srcId="{318F9512-79AD-42D8-8B0B-4B0D125FD7A3}" destId="{A0CB9CB2-7BA1-4D3D-B491-32F31403D688}" srcOrd="2" destOrd="0" presId="urn:microsoft.com/office/officeart/2005/8/layout/cycle4"/>
    <dgm:cxn modelId="{219E7611-1C2C-4830-8D0B-F34EED210C2F}" type="presParOf" srcId="{318F9512-79AD-42D8-8B0B-4B0D125FD7A3}" destId="{A807C20F-905C-4DAE-9263-483915BD4526}" srcOrd="3" destOrd="0" presId="urn:microsoft.com/office/officeart/2005/8/layout/cycle4"/>
    <dgm:cxn modelId="{969CC612-1C26-4483-BDC4-ACBD6077884A}" type="presParOf" srcId="{318F9512-79AD-42D8-8B0B-4B0D125FD7A3}" destId="{819F0259-1146-4EFD-977F-BB93A3AC3EB2}" srcOrd="4" destOrd="0" presId="urn:microsoft.com/office/officeart/2005/8/layout/cycle4"/>
    <dgm:cxn modelId="{DCE3C7FB-7A11-4411-BE37-C7E8952952A6}" type="presParOf" srcId="{BFDADF68-5AEC-4DE9-8DDB-5E55E2317D5F}" destId="{991ECDD5-E07C-404F-A9C6-B963DA385394}" srcOrd="2" destOrd="0" presId="urn:microsoft.com/office/officeart/2005/8/layout/cycle4"/>
    <dgm:cxn modelId="{AFE58797-76D1-48C6-BA1D-32BEA79785F3}" type="presParOf" srcId="{BFDADF68-5AEC-4DE9-8DDB-5E55E2317D5F}" destId="{A1D179DA-B253-400E-BB2B-451D969664A9}"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3290F54-761F-43A3-9339-3D2178B43FDE}" type="doc">
      <dgm:prSet loTypeId="urn:diagrams.loki3.com/VaryingWidthList" loCatId="list" qsTypeId="urn:microsoft.com/office/officeart/2005/8/quickstyle/simple1" qsCatId="simple" csTypeId="urn:microsoft.com/office/officeart/2005/8/colors/accent1_4" csCatId="accent1" phldr="1"/>
      <dgm:spPr/>
      <dgm:t>
        <a:bodyPr/>
        <a:lstStyle/>
        <a:p>
          <a:endParaRPr lang="en-GB"/>
        </a:p>
      </dgm:t>
    </dgm:pt>
    <dgm:pt modelId="{FD40B01A-B2A4-4F33-BA76-F835C30D0770}">
      <dgm:prSet custT="1"/>
      <dgm:spPr/>
      <dgm:t>
        <a:bodyPr/>
        <a:lstStyle/>
        <a:p>
          <a:r>
            <a:rPr lang="en-GB" sz="1100" b="1">
              <a:latin typeface="Aptos" panose="020B0004020202020204" pitchFamily="34" charset="0"/>
            </a:rPr>
            <a:t>Author &amp; Year </a:t>
          </a:r>
        </a:p>
      </dgm:t>
    </dgm:pt>
    <dgm:pt modelId="{8B3BDDE8-4EBB-4BE0-ACD2-3045751B3BCA}" type="parTrans" cxnId="{5CE6B0E9-B94B-4CAC-A385-39680C724111}">
      <dgm:prSet/>
      <dgm:spPr/>
      <dgm:t>
        <a:bodyPr/>
        <a:lstStyle/>
        <a:p>
          <a:endParaRPr lang="en-GB" sz="2800">
            <a:latin typeface="Aptos" panose="020B0004020202020204" pitchFamily="34" charset="0"/>
          </a:endParaRPr>
        </a:p>
      </dgm:t>
    </dgm:pt>
    <dgm:pt modelId="{99D05291-029C-4E7B-930D-3C1579DB92DE}" type="sibTrans" cxnId="{5CE6B0E9-B94B-4CAC-A385-39680C724111}">
      <dgm:prSet/>
      <dgm:spPr/>
      <dgm:t>
        <a:bodyPr/>
        <a:lstStyle/>
        <a:p>
          <a:endParaRPr lang="en-GB" sz="2800">
            <a:latin typeface="Aptos" panose="020B0004020202020204" pitchFamily="34" charset="0"/>
          </a:endParaRPr>
        </a:p>
      </dgm:t>
    </dgm:pt>
    <dgm:pt modelId="{02BC988C-99FF-43E3-887F-A87ABEC5524F}">
      <dgm:prSet custT="1"/>
      <dgm:spPr/>
      <dgm:t>
        <a:bodyPr/>
        <a:lstStyle/>
        <a:p>
          <a:r>
            <a:rPr lang="en-GB" sz="1100" b="1">
              <a:latin typeface="Aptos" panose="020B0004020202020204" pitchFamily="34" charset="0"/>
            </a:rPr>
            <a:t>Title</a:t>
          </a:r>
        </a:p>
      </dgm:t>
    </dgm:pt>
    <dgm:pt modelId="{0DD92707-B88B-447D-8D7C-2A48F8B1F5A3}" type="parTrans" cxnId="{F8CEFA32-2B66-4C38-9B06-71E66BACA98E}">
      <dgm:prSet/>
      <dgm:spPr/>
      <dgm:t>
        <a:bodyPr/>
        <a:lstStyle/>
        <a:p>
          <a:endParaRPr lang="en-GB" sz="2800">
            <a:latin typeface="Aptos" panose="020B0004020202020204" pitchFamily="34" charset="0"/>
          </a:endParaRPr>
        </a:p>
      </dgm:t>
    </dgm:pt>
    <dgm:pt modelId="{E0C066EE-37BD-4A2E-B714-230378E10A29}" type="sibTrans" cxnId="{F8CEFA32-2B66-4C38-9B06-71E66BACA98E}">
      <dgm:prSet/>
      <dgm:spPr/>
      <dgm:t>
        <a:bodyPr/>
        <a:lstStyle/>
        <a:p>
          <a:endParaRPr lang="en-GB" sz="2800">
            <a:latin typeface="Aptos" panose="020B0004020202020204" pitchFamily="34" charset="0"/>
          </a:endParaRPr>
        </a:p>
      </dgm:t>
    </dgm:pt>
    <dgm:pt modelId="{6F9DC370-7C66-47E6-B7A1-826D227B4334}">
      <dgm:prSet custT="1"/>
      <dgm:spPr/>
      <dgm:t>
        <a:bodyPr/>
        <a:lstStyle/>
        <a:p>
          <a:r>
            <a:rPr lang="en-GB" sz="1100" b="1">
              <a:latin typeface="Aptos" panose="020B0004020202020204" pitchFamily="34" charset="0"/>
            </a:rPr>
            <a:t>Type of Study </a:t>
          </a:r>
        </a:p>
      </dgm:t>
    </dgm:pt>
    <dgm:pt modelId="{44D90BFD-A509-48EC-9F98-ACF3CE6AF80F}" type="parTrans" cxnId="{B5B08057-62B7-49D2-B82A-C5D28B43A35F}">
      <dgm:prSet/>
      <dgm:spPr/>
      <dgm:t>
        <a:bodyPr/>
        <a:lstStyle/>
        <a:p>
          <a:endParaRPr lang="en-GB" sz="2800">
            <a:latin typeface="Aptos" panose="020B0004020202020204" pitchFamily="34" charset="0"/>
          </a:endParaRPr>
        </a:p>
      </dgm:t>
    </dgm:pt>
    <dgm:pt modelId="{095E97D4-1F54-4E3A-B88D-C7FCB0ACFBA1}" type="sibTrans" cxnId="{B5B08057-62B7-49D2-B82A-C5D28B43A35F}">
      <dgm:prSet/>
      <dgm:spPr/>
      <dgm:t>
        <a:bodyPr/>
        <a:lstStyle/>
        <a:p>
          <a:endParaRPr lang="en-GB" sz="2800">
            <a:latin typeface="Aptos" panose="020B0004020202020204" pitchFamily="34" charset="0"/>
          </a:endParaRPr>
        </a:p>
      </dgm:t>
    </dgm:pt>
    <dgm:pt modelId="{CD772F80-9D30-4AA8-B1D8-5C0462511133}">
      <dgm:prSet custT="1"/>
      <dgm:spPr/>
      <dgm:t>
        <a:bodyPr/>
        <a:lstStyle/>
        <a:p>
          <a:r>
            <a:rPr lang="en-GB" sz="1100" b="1" dirty="0">
              <a:latin typeface="Aptos" panose="020B0004020202020204" pitchFamily="34" charset="0"/>
            </a:rPr>
            <a:t>Method &amp; Sample </a:t>
          </a:r>
        </a:p>
      </dgm:t>
    </dgm:pt>
    <dgm:pt modelId="{3E11921A-8249-45AE-B282-C6CE345A6D63}" type="parTrans" cxnId="{5114A87D-F5EC-49C8-8155-7C09826EA515}">
      <dgm:prSet/>
      <dgm:spPr/>
      <dgm:t>
        <a:bodyPr/>
        <a:lstStyle/>
        <a:p>
          <a:endParaRPr lang="en-GB" sz="2800">
            <a:latin typeface="Aptos" panose="020B0004020202020204" pitchFamily="34" charset="0"/>
          </a:endParaRPr>
        </a:p>
      </dgm:t>
    </dgm:pt>
    <dgm:pt modelId="{7786643A-1B24-4D31-9D33-6C4806A15143}" type="sibTrans" cxnId="{5114A87D-F5EC-49C8-8155-7C09826EA515}">
      <dgm:prSet/>
      <dgm:spPr/>
      <dgm:t>
        <a:bodyPr/>
        <a:lstStyle/>
        <a:p>
          <a:endParaRPr lang="en-GB" sz="2800">
            <a:latin typeface="Aptos" panose="020B0004020202020204" pitchFamily="34" charset="0"/>
          </a:endParaRPr>
        </a:p>
      </dgm:t>
    </dgm:pt>
    <dgm:pt modelId="{CFA12595-8A07-44D5-90CF-1A752831AC58}">
      <dgm:prSet custT="1"/>
      <dgm:spPr/>
      <dgm:t>
        <a:bodyPr/>
        <a:lstStyle/>
        <a:p>
          <a:r>
            <a:rPr lang="en-GB" sz="1100" b="1">
              <a:latin typeface="Aptos" panose="020B0004020202020204" pitchFamily="34" charset="0"/>
            </a:rPr>
            <a:t>Strengths &amp; Limitations </a:t>
          </a:r>
        </a:p>
      </dgm:t>
    </dgm:pt>
    <dgm:pt modelId="{D92EDDA6-6977-4BB3-9CA5-CC2A468D68F2}" type="parTrans" cxnId="{921F7EA7-4C44-492D-B552-936C8926249D}">
      <dgm:prSet/>
      <dgm:spPr/>
      <dgm:t>
        <a:bodyPr/>
        <a:lstStyle/>
        <a:p>
          <a:endParaRPr lang="en-GB" sz="2800">
            <a:latin typeface="Aptos" panose="020B0004020202020204" pitchFamily="34" charset="0"/>
          </a:endParaRPr>
        </a:p>
      </dgm:t>
    </dgm:pt>
    <dgm:pt modelId="{7E6462A1-B486-4823-8155-AE5E6D2ED253}" type="sibTrans" cxnId="{921F7EA7-4C44-492D-B552-936C8926249D}">
      <dgm:prSet/>
      <dgm:spPr/>
      <dgm:t>
        <a:bodyPr/>
        <a:lstStyle/>
        <a:p>
          <a:endParaRPr lang="en-GB" sz="2800">
            <a:latin typeface="Aptos" panose="020B0004020202020204" pitchFamily="34" charset="0"/>
          </a:endParaRPr>
        </a:p>
      </dgm:t>
    </dgm:pt>
    <dgm:pt modelId="{23E979B6-471A-46C8-8633-8E2FAD2BBB94}">
      <dgm:prSet custT="1"/>
      <dgm:spPr/>
      <dgm:t>
        <a:bodyPr/>
        <a:lstStyle/>
        <a:p>
          <a:r>
            <a:rPr lang="en-GB" sz="1100" b="1">
              <a:latin typeface="Aptos" panose="020B0004020202020204" pitchFamily="34" charset="0"/>
            </a:rPr>
            <a:t>Main Findings </a:t>
          </a:r>
        </a:p>
      </dgm:t>
    </dgm:pt>
    <dgm:pt modelId="{4C063689-D3D6-4E9D-9417-2E06141A29EC}" type="parTrans" cxnId="{924A0F08-51E6-49D8-8CE1-9C1B8FB3E131}">
      <dgm:prSet/>
      <dgm:spPr/>
      <dgm:t>
        <a:bodyPr/>
        <a:lstStyle/>
        <a:p>
          <a:endParaRPr lang="en-GB" sz="2800">
            <a:latin typeface="Aptos" panose="020B0004020202020204" pitchFamily="34" charset="0"/>
          </a:endParaRPr>
        </a:p>
      </dgm:t>
    </dgm:pt>
    <dgm:pt modelId="{282D3210-8CD5-4C42-BED2-DCA3B10D04F5}" type="sibTrans" cxnId="{924A0F08-51E6-49D8-8CE1-9C1B8FB3E131}">
      <dgm:prSet/>
      <dgm:spPr/>
      <dgm:t>
        <a:bodyPr/>
        <a:lstStyle/>
        <a:p>
          <a:endParaRPr lang="en-GB" sz="2800">
            <a:latin typeface="Aptos" panose="020B0004020202020204" pitchFamily="34" charset="0"/>
          </a:endParaRPr>
        </a:p>
      </dgm:t>
    </dgm:pt>
    <dgm:pt modelId="{A1419628-76AC-4F21-9B9A-9B70634FB31E}">
      <dgm:prSet custT="1"/>
      <dgm:spPr/>
      <dgm:t>
        <a:bodyPr/>
        <a:lstStyle/>
        <a:p>
          <a:r>
            <a:rPr lang="en-GB" sz="1100" b="1">
              <a:latin typeface="Aptos" panose="020B0004020202020204" pitchFamily="34" charset="0"/>
            </a:rPr>
            <a:t>Keywords/Codes</a:t>
          </a:r>
        </a:p>
      </dgm:t>
    </dgm:pt>
    <dgm:pt modelId="{C4A507CC-F154-4A7B-9066-68039DC72BF3}" type="parTrans" cxnId="{4188A51A-496D-4C72-99C4-C49FE68693A0}">
      <dgm:prSet/>
      <dgm:spPr/>
      <dgm:t>
        <a:bodyPr/>
        <a:lstStyle/>
        <a:p>
          <a:endParaRPr lang="en-GB" sz="2800">
            <a:latin typeface="Aptos" panose="020B0004020202020204" pitchFamily="34" charset="0"/>
          </a:endParaRPr>
        </a:p>
      </dgm:t>
    </dgm:pt>
    <dgm:pt modelId="{BA9C97AD-5C13-4F4D-8E2B-D5A5FE11B819}" type="sibTrans" cxnId="{4188A51A-496D-4C72-99C4-C49FE68693A0}">
      <dgm:prSet/>
      <dgm:spPr/>
      <dgm:t>
        <a:bodyPr/>
        <a:lstStyle/>
        <a:p>
          <a:endParaRPr lang="en-GB" sz="2800">
            <a:latin typeface="Aptos" panose="020B0004020202020204" pitchFamily="34" charset="0"/>
          </a:endParaRPr>
        </a:p>
      </dgm:t>
    </dgm:pt>
    <dgm:pt modelId="{9CB8EA06-B2CD-419A-8959-7A5528913AD9}">
      <dgm:prSet custT="1"/>
      <dgm:spPr/>
      <dgm:t>
        <a:bodyPr/>
        <a:lstStyle/>
        <a:p>
          <a:r>
            <a:rPr lang="en-GB" sz="1100" b="1">
              <a:latin typeface="Aptos" panose="020B0004020202020204" pitchFamily="34" charset="0"/>
            </a:rPr>
            <a:t>Notes/Comments</a:t>
          </a:r>
        </a:p>
      </dgm:t>
    </dgm:pt>
    <dgm:pt modelId="{CBF25E53-3C72-4154-AF69-ECAD59B545F4}" type="parTrans" cxnId="{1E3FDEB7-29F7-420C-B537-596DB81FFF80}">
      <dgm:prSet/>
      <dgm:spPr/>
      <dgm:t>
        <a:bodyPr/>
        <a:lstStyle/>
        <a:p>
          <a:endParaRPr lang="en-GB" sz="2800">
            <a:latin typeface="Aptos" panose="020B0004020202020204" pitchFamily="34" charset="0"/>
          </a:endParaRPr>
        </a:p>
      </dgm:t>
    </dgm:pt>
    <dgm:pt modelId="{436D8C91-9EA0-494D-8D36-E50FDA402959}" type="sibTrans" cxnId="{1E3FDEB7-29F7-420C-B537-596DB81FFF80}">
      <dgm:prSet/>
      <dgm:spPr/>
      <dgm:t>
        <a:bodyPr/>
        <a:lstStyle/>
        <a:p>
          <a:endParaRPr lang="en-GB" sz="2800">
            <a:latin typeface="Aptos" panose="020B0004020202020204" pitchFamily="34" charset="0"/>
          </a:endParaRPr>
        </a:p>
      </dgm:t>
    </dgm:pt>
    <dgm:pt modelId="{01B68C6C-DBD3-4165-A1F0-0FA606DA84D4}" type="pres">
      <dgm:prSet presAssocID="{C3290F54-761F-43A3-9339-3D2178B43FDE}" presName="Name0" presStyleCnt="0">
        <dgm:presLayoutVars>
          <dgm:resizeHandles/>
        </dgm:presLayoutVars>
      </dgm:prSet>
      <dgm:spPr/>
    </dgm:pt>
    <dgm:pt modelId="{E8470B33-B128-40E5-BEBD-576F136C8502}" type="pres">
      <dgm:prSet presAssocID="{FD40B01A-B2A4-4F33-BA76-F835C30D0770}" presName="text" presStyleLbl="node1" presStyleIdx="0" presStyleCnt="8" custScaleX="397876">
        <dgm:presLayoutVars>
          <dgm:bulletEnabled val="1"/>
        </dgm:presLayoutVars>
      </dgm:prSet>
      <dgm:spPr/>
    </dgm:pt>
    <dgm:pt modelId="{DB5BDC94-4751-4D4A-BAD4-EF159781CD2F}" type="pres">
      <dgm:prSet presAssocID="{99D05291-029C-4E7B-930D-3C1579DB92DE}" presName="space" presStyleCnt="0"/>
      <dgm:spPr/>
    </dgm:pt>
    <dgm:pt modelId="{B965B035-E7F6-4277-A124-23707FCF3A11}" type="pres">
      <dgm:prSet presAssocID="{02BC988C-99FF-43E3-887F-A87ABEC5524F}" presName="text" presStyleLbl="node1" presStyleIdx="1" presStyleCnt="8" custScaleX="397876">
        <dgm:presLayoutVars>
          <dgm:bulletEnabled val="1"/>
        </dgm:presLayoutVars>
      </dgm:prSet>
      <dgm:spPr/>
    </dgm:pt>
    <dgm:pt modelId="{EDEBB155-1F27-49D4-918F-D3D1C626537C}" type="pres">
      <dgm:prSet presAssocID="{E0C066EE-37BD-4A2E-B714-230378E10A29}" presName="space" presStyleCnt="0"/>
      <dgm:spPr/>
    </dgm:pt>
    <dgm:pt modelId="{F1346C8F-5A48-4010-B28A-891F4BD9F941}" type="pres">
      <dgm:prSet presAssocID="{6F9DC370-7C66-47E6-B7A1-826D227B4334}" presName="text" presStyleLbl="node1" presStyleIdx="2" presStyleCnt="8" custScaleX="397876">
        <dgm:presLayoutVars>
          <dgm:bulletEnabled val="1"/>
        </dgm:presLayoutVars>
      </dgm:prSet>
      <dgm:spPr/>
    </dgm:pt>
    <dgm:pt modelId="{4E428C04-3477-40F2-9673-313EF9959480}" type="pres">
      <dgm:prSet presAssocID="{095E97D4-1F54-4E3A-B88D-C7FCB0ACFBA1}" presName="space" presStyleCnt="0"/>
      <dgm:spPr/>
    </dgm:pt>
    <dgm:pt modelId="{296B1D94-F0E6-4C31-8402-5ECB74C4476E}" type="pres">
      <dgm:prSet presAssocID="{CD772F80-9D30-4AA8-B1D8-5C0462511133}" presName="text" presStyleLbl="node1" presStyleIdx="3" presStyleCnt="8" custScaleX="397876">
        <dgm:presLayoutVars>
          <dgm:bulletEnabled val="1"/>
        </dgm:presLayoutVars>
      </dgm:prSet>
      <dgm:spPr/>
    </dgm:pt>
    <dgm:pt modelId="{1904A5B5-76C9-4227-A56D-5CE5808DAD75}" type="pres">
      <dgm:prSet presAssocID="{7786643A-1B24-4D31-9D33-6C4806A15143}" presName="space" presStyleCnt="0"/>
      <dgm:spPr/>
    </dgm:pt>
    <dgm:pt modelId="{4FA9FCBA-36AA-4F5F-B209-ECC2F28FA665}" type="pres">
      <dgm:prSet presAssocID="{CFA12595-8A07-44D5-90CF-1A752831AC58}" presName="text" presStyleLbl="node1" presStyleIdx="4" presStyleCnt="8" custScaleX="354330">
        <dgm:presLayoutVars>
          <dgm:bulletEnabled val="1"/>
        </dgm:presLayoutVars>
      </dgm:prSet>
      <dgm:spPr/>
    </dgm:pt>
    <dgm:pt modelId="{38EC8EC7-8A4F-457E-9299-E6DF75E02C3A}" type="pres">
      <dgm:prSet presAssocID="{7E6462A1-B486-4823-8155-AE5E6D2ED253}" presName="space" presStyleCnt="0"/>
      <dgm:spPr/>
    </dgm:pt>
    <dgm:pt modelId="{4CD8A1E0-D560-4192-BAA8-81F212D1FA4E}" type="pres">
      <dgm:prSet presAssocID="{23E979B6-471A-46C8-8633-8E2FAD2BBB94}" presName="text" presStyleLbl="node1" presStyleIdx="5" presStyleCnt="8" custScaleX="403168">
        <dgm:presLayoutVars>
          <dgm:bulletEnabled val="1"/>
        </dgm:presLayoutVars>
      </dgm:prSet>
      <dgm:spPr/>
    </dgm:pt>
    <dgm:pt modelId="{DC0650A5-5359-4347-B84D-5FED738088A9}" type="pres">
      <dgm:prSet presAssocID="{282D3210-8CD5-4C42-BED2-DCA3B10D04F5}" presName="space" presStyleCnt="0"/>
      <dgm:spPr/>
    </dgm:pt>
    <dgm:pt modelId="{0CBB2640-8913-45A6-85C0-99660F38D446}" type="pres">
      <dgm:prSet presAssocID="{A1419628-76AC-4F21-9B9A-9B70634FB31E}" presName="text" presStyleLbl="node1" presStyleIdx="6" presStyleCnt="8" custScaleX="252968">
        <dgm:presLayoutVars>
          <dgm:bulletEnabled val="1"/>
        </dgm:presLayoutVars>
      </dgm:prSet>
      <dgm:spPr/>
    </dgm:pt>
    <dgm:pt modelId="{4623EF55-2E12-4E92-872D-3F03D625C864}" type="pres">
      <dgm:prSet presAssocID="{BA9C97AD-5C13-4F4D-8E2B-D5A5FE11B819}" presName="space" presStyleCnt="0"/>
      <dgm:spPr/>
    </dgm:pt>
    <dgm:pt modelId="{527816B4-ECC2-4941-878C-66FA08A8C9D4}" type="pres">
      <dgm:prSet presAssocID="{9CB8EA06-B2CD-419A-8959-7A5528913AD9}" presName="text" presStyleLbl="node1" presStyleIdx="7" presStyleCnt="8" custScaleX="240482">
        <dgm:presLayoutVars>
          <dgm:bulletEnabled val="1"/>
        </dgm:presLayoutVars>
      </dgm:prSet>
      <dgm:spPr/>
    </dgm:pt>
  </dgm:ptLst>
  <dgm:cxnLst>
    <dgm:cxn modelId="{CD875807-7BC4-43B3-8815-575A0B8FC8E8}" type="presOf" srcId="{23E979B6-471A-46C8-8633-8E2FAD2BBB94}" destId="{4CD8A1E0-D560-4192-BAA8-81F212D1FA4E}" srcOrd="0" destOrd="0" presId="urn:diagrams.loki3.com/VaryingWidthList"/>
    <dgm:cxn modelId="{924A0F08-51E6-49D8-8CE1-9C1B8FB3E131}" srcId="{C3290F54-761F-43A3-9339-3D2178B43FDE}" destId="{23E979B6-471A-46C8-8633-8E2FAD2BBB94}" srcOrd="5" destOrd="0" parTransId="{4C063689-D3D6-4E9D-9417-2E06141A29EC}" sibTransId="{282D3210-8CD5-4C42-BED2-DCA3B10D04F5}"/>
    <dgm:cxn modelId="{4188A51A-496D-4C72-99C4-C49FE68693A0}" srcId="{C3290F54-761F-43A3-9339-3D2178B43FDE}" destId="{A1419628-76AC-4F21-9B9A-9B70634FB31E}" srcOrd="6" destOrd="0" parTransId="{C4A507CC-F154-4A7B-9066-68039DC72BF3}" sibTransId="{BA9C97AD-5C13-4F4D-8E2B-D5A5FE11B819}"/>
    <dgm:cxn modelId="{FCA22B28-9E08-4AA1-8BA4-0FE3EAE13717}" type="presOf" srcId="{6F9DC370-7C66-47E6-B7A1-826D227B4334}" destId="{F1346C8F-5A48-4010-B28A-891F4BD9F941}" srcOrd="0" destOrd="0" presId="urn:diagrams.loki3.com/VaryingWidthList"/>
    <dgm:cxn modelId="{638FB52F-D18B-4313-ABBE-4933510A5616}" type="presOf" srcId="{FD40B01A-B2A4-4F33-BA76-F835C30D0770}" destId="{E8470B33-B128-40E5-BEBD-576F136C8502}" srcOrd="0" destOrd="0" presId="urn:diagrams.loki3.com/VaryingWidthList"/>
    <dgm:cxn modelId="{F8CEFA32-2B66-4C38-9B06-71E66BACA98E}" srcId="{C3290F54-761F-43A3-9339-3D2178B43FDE}" destId="{02BC988C-99FF-43E3-887F-A87ABEC5524F}" srcOrd="1" destOrd="0" parTransId="{0DD92707-B88B-447D-8D7C-2A48F8B1F5A3}" sibTransId="{E0C066EE-37BD-4A2E-B714-230378E10A29}"/>
    <dgm:cxn modelId="{91F4EF60-7BCC-4200-AB1D-FD8C772396D9}" type="presOf" srcId="{02BC988C-99FF-43E3-887F-A87ABEC5524F}" destId="{B965B035-E7F6-4277-A124-23707FCF3A11}" srcOrd="0" destOrd="0" presId="urn:diagrams.loki3.com/VaryingWidthList"/>
    <dgm:cxn modelId="{65CC8367-CAAC-47CB-813A-96A2E770F41F}" type="presOf" srcId="{A1419628-76AC-4F21-9B9A-9B70634FB31E}" destId="{0CBB2640-8913-45A6-85C0-99660F38D446}" srcOrd="0" destOrd="0" presId="urn:diagrams.loki3.com/VaryingWidthList"/>
    <dgm:cxn modelId="{B5B08057-62B7-49D2-B82A-C5D28B43A35F}" srcId="{C3290F54-761F-43A3-9339-3D2178B43FDE}" destId="{6F9DC370-7C66-47E6-B7A1-826D227B4334}" srcOrd="2" destOrd="0" parTransId="{44D90BFD-A509-48EC-9F98-ACF3CE6AF80F}" sibTransId="{095E97D4-1F54-4E3A-B88D-C7FCB0ACFBA1}"/>
    <dgm:cxn modelId="{5114A87D-F5EC-49C8-8155-7C09826EA515}" srcId="{C3290F54-761F-43A3-9339-3D2178B43FDE}" destId="{CD772F80-9D30-4AA8-B1D8-5C0462511133}" srcOrd="3" destOrd="0" parTransId="{3E11921A-8249-45AE-B282-C6CE345A6D63}" sibTransId="{7786643A-1B24-4D31-9D33-6C4806A15143}"/>
    <dgm:cxn modelId="{FB33B298-4357-4FF1-B7E0-66E8C58C1D90}" type="presOf" srcId="{CD772F80-9D30-4AA8-B1D8-5C0462511133}" destId="{296B1D94-F0E6-4C31-8402-5ECB74C4476E}" srcOrd="0" destOrd="0" presId="urn:diagrams.loki3.com/VaryingWidthList"/>
    <dgm:cxn modelId="{921F7EA7-4C44-492D-B552-936C8926249D}" srcId="{C3290F54-761F-43A3-9339-3D2178B43FDE}" destId="{CFA12595-8A07-44D5-90CF-1A752831AC58}" srcOrd="4" destOrd="0" parTransId="{D92EDDA6-6977-4BB3-9CA5-CC2A468D68F2}" sibTransId="{7E6462A1-B486-4823-8155-AE5E6D2ED253}"/>
    <dgm:cxn modelId="{1E3FDEB7-29F7-420C-B537-596DB81FFF80}" srcId="{C3290F54-761F-43A3-9339-3D2178B43FDE}" destId="{9CB8EA06-B2CD-419A-8959-7A5528913AD9}" srcOrd="7" destOrd="0" parTransId="{CBF25E53-3C72-4154-AF69-ECAD59B545F4}" sibTransId="{436D8C91-9EA0-494D-8D36-E50FDA402959}"/>
    <dgm:cxn modelId="{165A71D0-59F1-40A8-A873-699E8A21637E}" type="presOf" srcId="{C3290F54-761F-43A3-9339-3D2178B43FDE}" destId="{01B68C6C-DBD3-4165-A1F0-0FA606DA84D4}" srcOrd="0" destOrd="0" presId="urn:diagrams.loki3.com/VaryingWidthList"/>
    <dgm:cxn modelId="{8D0933D8-9925-4760-ABB2-9121775A4BF3}" type="presOf" srcId="{9CB8EA06-B2CD-419A-8959-7A5528913AD9}" destId="{527816B4-ECC2-4941-878C-66FA08A8C9D4}" srcOrd="0" destOrd="0" presId="urn:diagrams.loki3.com/VaryingWidthList"/>
    <dgm:cxn modelId="{8FC237DA-7847-4B5D-B9C8-C77AC4D521C2}" type="presOf" srcId="{CFA12595-8A07-44D5-90CF-1A752831AC58}" destId="{4FA9FCBA-36AA-4F5F-B209-ECC2F28FA665}" srcOrd="0" destOrd="0" presId="urn:diagrams.loki3.com/VaryingWidthList"/>
    <dgm:cxn modelId="{5CE6B0E9-B94B-4CAC-A385-39680C724111}" srcId="{C3290F54-761F-43A3-9339-3D2178B43FDE}" destId="{FD40B01A-B2A4-4F33-BA76-F835C30D0770}" srcOrd="0" destOrd="0" parTransId="{8B3BDDE8-4EBB-4BE0-ACD2-3045751B3BCA}" sibTransId="{99D05291-029C-4E7B-930D-3C1579DB92DE}"/>
    <dgm:cxn modelId="{B2D757F3-2A6A-4C8F-9770-802E09F7F9EC}" type="presParOf" srcId="{01B68C6C-DBD3-4165-A1F0-0FA606DA84D4}" destId="{E8470B33-B128-40E5-BEBD-576F136C8502}" srcOrd="0" destOrd="0" presId="urn:diagrams.loki3.com/VaryingWidthList"/>
    <dgm:cxn modelId="{462FAB4F-58D6-44FD-88F2-9D01053E0A25}" type="presParOf" srcId="{01B68C6C-DBD3-4165-A1F0-0FA606DA84D4}" destId="{DB5BDC94-4751-4D4A-BAD4-EF159781CD2F}" srcOrd="1" destOrd="0" presId="urn:diagrams.loki3.com/VaryingWidthList"/>
    <dgm:cxn modelId="{F344DDE8-9721-4AC2-8A78-38E24946C059}" type="presParOf" srcId="{01B68C6C-DBD3-4165-A1F0-0FA606DA84D4}" destId="{B965B035-E7F6-4277-A124-23707FCF3A11}" srcOrd="2" destOrd="0" presId="urn:diagrams.loki3.com/VaryingWidthList"/>
    <dgm:cxn modelId="{CED35291-CCEA-4F51-9CCB-EF368386BB41}" type="presParOf" srcId="{01B68C6C-DBD3-4165-A1F0-0FA606DA84D4}" destId="{EDEBB155-1F27-49D4-918F-D3D1C626537C}" srcOrd="3" destOrd="0" presId="urn:diagrams.loki3.com/VaryingWidthList"/>
    <dgm:cxn modelId="{FCA03C96-9A82-438C-B1FC-798E3887F8A9}" type="presParOf" srcId="{01B68C6C-DBD3-4165-A1F0-0FA606DA84D4}" destId="{F1346C8F-5A48-4010-B28A-891F4BD9F941}" srcOrd="4" destOrd="0" presId="urn:diagrams.loki3.com/VaryingWidthList"/>
    <dgm:cxn modelId="{633053F8-A6F4-4F2B-B729-51E245517A37}" type="presParOf" srcId="{01B68C6C-DBD3-4165-A1F0-0FA606DA84D4}" destId="{4E428C04-3477-40F2-9673-313EF9959480}" srcOrd="5" destOrd="0" presId="urn:diagrams.loki3.com/VaryingWidthList"/>
    <dgm:cxn modelId="{ED555F78-3973-4DF3-9E61-AF9B35AAAD98}" type="presParOf" srcId="{01B68C6C-DBD3-4165-A1F0-0FA606DA84D4}" destId="{296B1D94-F0E6-4C31-8402-5ECB74C4476E}" srcOrd="6" destOrd="0" presId="urn:diagrams.loki3.com/VaryingWidthList"/>
    <dgm:cxn modelId="{99BE9709-95F6-49D6-81CF-4A839A741EC4}" type="presParOf" srcId="{01B68C6C-DBD3-4165-A1F0-0FA606DA84D4}" destId="{1904A5B5-76C9-4227-A56D-5CE5808DAD75}" srcOrd="7" destOrd="0" presId="urn:diagrams.loki3.com/VaryingWidthList"/>
    <dgm:cxn modelId="{092D876B-2698-46BD-9FC2-AA8213AF5C92}" type="presParOf" srcId="{01B68C6C-DBD3-4165-A1F0-0FA606DA84D4}" destId="{4FA9FCBA-36AA-4F5F-B209-ECC2F28FA665}" srcOrd="8" destOrd="0" presId="urn:diagrams.loki3.com/VaryingWidthList"/>
    <dgm:cxn modelId="{EBCEDB20-3AEC-47C5-AE53-AA719ADD43E7}" type="presParOf" srcId="{01B68C6C-DBD3-4165-A1F0-0FA606DA84D4}" destId="{38EC8EC7-8A4F-457E-9299-E6DF75E02C3A}" srcOrd="9" destOrd="0" presId="urn:diagrams.loki3.com/VaryingWidthList"/>
    <dgm:cxn modelId="{2B69B89B-233A-48C9-9EA3-26FD345E651A}" type="presParOf" srcId="{01B68C6C-DBD3-4165-A1F0-0FA606DA84D4}" destId="{4CD8A1E0-D560-4192-BAA8-81F212D1FA4E}" srcOrd="10" destOrd="0" presId="urn:diagrams.loki3.com/VaryingWidthList"/>
    <dgm:cxn modelId="{0BC5C004-887F-4B47-9FA5-EC5B55AF9516}" type="presParOf" srcId="{01B68C6C-DBD3-4165-A1F0-0FA606DA84D4}" destId="{DC0650A5-5359-4347-B84D-5FED738088A9}" srcOrd="11" destOrd="0" presId="urn:diagrams.loki3.com/VaryingWidthList"/>
    <dgm:cxn modelId="{588FD91B-9370-4CC6-8203-D469DA12A74E}" type="presParOf" srcId="{01B68C6C-DBD3-4165-A1F0-0FA606DA84D4}" destId="{0CBB2640-8913-45A6-85C0-99660F38D446}" srcOrd="12" destOrd="0" presId="urn:diagrams.loki3.com/VaryingWidthList"/>
    <dgm:cxn modelId="{6229EAA2-137C-42D3-A6B6-B5CBCB5FCB7E}" type="presParOf" srcId="{01B68C6C-DBD3-4165-A1F0-0FA606DA84D4}" destId="{4623EF55-2E12-4E92-872D-3F03D625C864}" srcOrd="13" destOrd="0" presId="urn:diagrams.loki3.com/VaryingWidthList"/>
    <dgm:cxn modelId="{ACA4EED5-DFB2-4D9A-856E-0955DD3E54B6}" type="presParOf" srcId="{01B68C6C-DBD3-4165-A1F0-0FA606DA84D4}" destId="{527816B4-ECC2-4941-878C-66FA08A8C9D4}" srcOrd="14" destOrd="0" presId="urn:diagrams.loki3.com/VaryingWidth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E42D01-EF43-47D6-A856-E0EDDF067A9C}" type="doc">
      <dgm:prSet loTypeId="urn:microsoft.com/office/officeart/2005/8/layout/bProcess4" loCatId="process" qsTypeId="urn:microsoft.com/office/officeart/2005/8/quickstyle/simple1" qsCatId="simple" csTypeId="urn:microsoft.com/office/officeart/2005/8/colors/accent1_4" csCatId="accent1" phldr="1"/>
      <dgm:spPr/>
      <dgm:t>
        <a:bodyPr/>
        <a:lstStyle/>
        <a:p>
          <a:endParaRPr lang="en-GB"/>
        </a:p>
      </dgm:t>
    </dgm:pt>
    <dgm:pt modelId="{479459B1-FAA0-4824-969F-F9395E5BEBD9}">
      <dgm:prSet/>
      <dgm:spPr/>
      <dgm:t>
        <a:bodyPr/>
        <a:lstStyle/>
        <a:p>
          <a:r>
            <a:rPr lang="en-GB" dirty="0">
              <a:latin typeface="Aptos" panose="020B0004020202020204" pitchFamily="34" charset="0"/>
            </a:rPr>
            <a:t>Is the year of publication current? (CRAAP: Currency)</a:t>
          </a:r>
        </a:p>
      </dgm:t>
    </dgm:pt>
    <dgm:pt modelId="{A691928A-ABDA-4FB9-8EFC-C3EA85569062}" type="parTrans" cxnId="{78EE32B2-9C5F-48A0-AB03-300A6240679D}">
      <dgm:prSet/>
      <dgm:spPr/>
      <dgm:t>
        <a:bodyPr/>
        <a:lstStyle/>
        <a:p>
          <a:endParaRPr lang="en-GB">
            <a:latin typeface="Aptos" panose="020B0004020202020204" pitchFamily="34" charset="0"/>
          </a:endParaRPr>
        </a:p>
      </dgm:t>
    </dgm:pt>
    <dgm:pt modelId="{0F841737-870F-4A9E-9B5C-7AE43B28DDA1}" type="sibTrans" cxnId="{78EE32B2-9C5F-48A0-AB03-300A6240679D}">
      <dgm:prSet/>
      <dgm:spPr/>
      <dgm:t>
        <a:bodyPr/>
        <a:lstStyle/>
        <a:p>
          <a:endParaRPr lang="en-GB">
            <a:latin typeface="Aptos" panose="020B0004020202020204" pitchFamily="34" charset="0"/>
          </a:endParaRPr>
        </a:p>
      </dgm:t>
    </dgm:pt>
    <dgm:pt modelId="{7B55EDF5-88DA-4AB4-B68E-7ED4D59DE2CC}">
      <dgm:prSet/>
      <dgm:spPr/>
      <dgm:t>
        <a:bodyPr/>
        <a:lstStyle/>
        <a:p>
          <a:r>
            <a:rPr lang="en-GB" dirty="0">
              <a:latin typeface="Aptos" panose="020B0004020202020204" pitchFamily="34" charset="0"/>
            </a:rPr>
            <a:t>Is the research aim clearly stated?</a:t>
          </a:r>
        </a:p>
      </dgm:t>
    </dgm:pt>
    <dgm:pt modelId="{AC0FA537-90E0-4F8D-95EE-C9080FB24304}" type="parTrans" cxnId="{FED1EAA2-A2BA-4D11-B5FC-4CB46B2148BA}">
      <dgm:prSet/>
      <dgm:spPr/>
      <dgm:t>
        <a:bodyPr/>
        <a:lstStyle/>
        <a:p>
          <a:endParaRPr lang="en-GB">
            <a:latin typeface="Aptos" panose="020B0004020202020204" pitchFamily="34" charset="0"/>
          </a:endParaRPr>
        </a:p>
      </dgm:t>
    </dgm:pt>
    <dgm:pt modelId="{396F5B99-1B0C-45BC-B339-3B4D0B0E4AD8}" type="sibTrans" cxnId="{FED1EAA2-A2BA-4D11-B5FC-4CB46B2148BA}">
      <dgm:prSet/>
      <dgm:spPr/>
      <dgm:t>
        <a:bodyPr/>
        <a:lstStyle/>
        <a:p>
          <a:endParaRPr lang="en-GB">
            <a:latin typeface="Aptos" panose="020B0004020202020204" pitchFamily="34" charset="0"/>
          </a:endParaRPr>
        </a:p>
      </dgm:t>
    </dgm:pt>
    <dgm:pt modelId="{5107FF43-7197-4B0C-AC38-36E0EB539AE4}">
      <dgm:prSet/>
      <dgm:spPr/>
      <dgm:t>
        <a:bodyPr/>
        <a:lstStyle/>
        <a:p>
          <a:r>
            <a:rPr lang="en-GB" dirty="0">
              <a:latin typeface="Aptos" panose="020B0004020202020204" pitchFamily="34" charset="0"/>
            </a:rPr>
            <a:t>Are the research methods clear and appropriate?</a:t>
          </a:r>
        </a:p>
      </dgm:t>
    </dgm:pt>
    <dgm:pt modelId="{C7060C7E-FA95-4265-9031-BCA7B69B7020}" type="parTrans" cxnId="{873B475C-C68D-498E-A65B-DCA4FFFEDE36}">
      <dgm:prSet/>
      <dgm:spPr/>
      <dgm:t>
        <a:bodyPr/>
        <a:lstStyle/>
        <a:p>
          <a:endParaRPr lang="en-GB">
            <a:latin typeface="Aptos" panose="020B0004020202020204" pitchFamily="34" charset="0"/>
          </a:endParaRPr>
        </a:p>
      </dgm:t>
    </dgm:pt>
    <dgm:pt modelId="{217C8FB6-9B79-484A-90B7-98BA80691368}" type="sibTrans" cxnId="{873B475C-C68D-498E-A65B-DCA4FFFEDE36}">
      <dgm:prSet/>
      <dgm:spPr/>
      <dgm:t>
        <a:bodyPr/>
        <a:lstStyle/>
        <a:p>
          <a:endParaRPr lang="en-GB">
            <a:latin typeface="Aptos" panose="020B0004020202020204" pitchFamily="34" charset="0"/>
          </a:endParaRPr>
        </a:p>
      </dgm:t>
    </dgm:pt>
    <dgm:pt modelId="{3DAA8E00-7F0A-4661-A36F-8454DB71508C}">
      <dgm:prSet/>
      <dgm:spPr/>
      <dgm:t>
        <a:bodyPr/>
        <a:lstStyle/>
        <a:p>
          <a:r>
            <a:rPr lang="en-GB" dirty="0">
              <a:latin typeface="Aptos" panose="020B0004020202020204" pitchFamily="34" charset="0"/>
            </a:rPr>
            <a:t>Is the sample size relevant and described?</a:t>
          </a:r>
        </a:p>
      </dgm:t>
    </dgm:pt>
    <dgm:pt modelId="{E82308B2-C07F-4494-97D6-69CC0E91BFAA}" type="parTrans" cxnId="{ED918A84-C97E-45F4-9B25-1139E5810898}">
      <dgm:prSet/>
      <dgm:spPr/>
      <dgm:t>
        <a:bodyPr/>
        <a:lstStyle/>
        <a:p>
          <a:endParaRPr lang="en-GB">
            <a:latin typeface="Aptos" panose="020B0004020202020204" pitchFamily="34" charset="0"/>
          </a:endParaRPr>
        </a:p>
      </dgm:t>
    </dgm:pt>
    <dgm:pt modelId="{7D2E812E-507C-41DE-895D-C57BBC888AF7}" type="sibTrans" cxnId="{ED918A84-C97E-45F4-9B25-1139E5810898}">
      <dgm:prSet/>
      <dgm:spPr/>
      <dgm:t>
        <a:bodyPr/>
        <a:lstStyle/>
        <a:p>
          <a:endParaRPr lang="en-GB">
            <a:latin typeface="Aptos" panose="020B0004020202020204" pitchFamily="34" charset="0"/>
          </a:endParaRPr>
        </a:p>
      </dgm:t>
    </dgm:pt>
    <dgm:pt modelId="{4EFF1D00-E76E-4D14-A87D-9C0E00E58EE6}">
      <dgm:prSet/>
      <dgm:spPr/>
      <dgm:t>
        <a:bodyPr/>
        <a:lstStyle/>
        <a:p>
          <a:r>
            <a:rPr lang="en-GB" dirty="0">
              <a:latin typeface="Aptos" panose="020B0004020202020204" pitchFamily="34" charset="0"/>
            </a:rPr>
            <a:t>Are the main findings clearly presented and supported?</a:t>
          </a:r>
        </a:p>
      </dgm:t>
    </dgm:pt>
    <dgm:pt modelId="{DDBB0CC8-F8AA-4247-BF6B-77F90921102F}" type="parTrans" cxnId="{B0A37D40-D09A-4617-B33A-49C0EA4C6843}">
      <dgm:prSet/>
      <dgm:spPr/>
      <dgm:t>
        <a:bodyPr/>
        <a:lstStyle/>
        <a:p>
          <a:endParaRPr lang="en-GB">
            <a:latin typeface="Aptos" panose="020B0004020202020204" pitchFamily="34" charset="0"/>
          </a:endParaRPr>
        </a:p>
      </dgm:t>
    </dgm:pt>
    <dgm:pt modelId="{272343FF-789B-431B-8A66-2A1B1A369FA8}" type="sibTrans" cxnId="{B0A37D40-D09A-4617-B33A-49C0EA4C6843}">
      <dgm:prSet/>
      <dgm:spPr/>
      <dgm:t>
        <a:bodyPr/>
        <a:lstStyle/>
        <a:p>
          <a:endParaRPr lang="en-GB">
            <a:latin typeface="Aptos" panose="020B0004020202020204" pitchFamily="34" charset="0"/>
          </a:endParaRPr>
        </a:p>
      </dgm:t>
    </dgm:pt>
    <dgm:pt modelId="{08ECFEBD-8B60-4442-B04F-24FB8DA4930A}">
      <dgm:prSet/>
      <dgm:spPr/>
      <dgm:t>
        <a:bodyPr/>
        <a:lstStyle/>
        <a:p>
          <a:r>
            <a:rPr lang="en-GB" dirty="0">
              <a:latin typeface="Aptos" panose="020B0004020202020204" pitchFamily="34" charset="0"/>
            </a:rPr>
            <a:t>Are there any strengths or limitations?</a:t>
          </a:r>
        </a:p>
      </dgm:t>
    </dgm:pt>
    <dgm:pt modelId="{CB162F6D-45BC-4BC8-BCE2-6694CFAFBC01}" type="parTrans" cxnId="{40EB032E-FC69-45E4-950D-AC549B6C41B0}">
      <dgm:prSet/>
      <dgm:spPr/>
      <dgm:t>
        <a:bodyPr/>
        <a:lstStyle/>
        <a:p>
          <a:endParaRPr lang="en-GB">
            <a:latin typeface="Aptos" panose="020B0004020202020204" pitchFamily="34" charset="0"/>
          </a:endParaRPr>
        </a:p>
      </dgm:t>
    </dgm:pt>
    <dgm:pt modelId="{7DA88971-BBA6-4875-B7C4-C61E17884A1B}" type="sibTrans" cxnId="{40EB032E-FC69-45E4-950D-AC549B6C41B0}">
      <dgm:prSet/>
      <dgm:spPr/>
      <dgm:t>
        <a:bodyPr/>
        <a:lstStyle/>
        <a:p>
          <a:endParaRPr lang="en-GB">
            <a:latin typeface="Aptos" panose="020B0004020202020204" pitchFamily="34" charset="0"/>
          </a:endParaRPr>
        </a:p>
      </dgm:t>
    </dgm:pt>
    <dgm:pt modelId="{EC5F9B84-7D6D-4D98-A0C7-E61DCB9A3AD3}">
      <dgm:prSet/>
      <dgm:spPr>
        <a:solidFill>
          <a:srgbClr val="3D67B1"/>
        </a:solidFill>
      </dgm:spPr>
      <dgm:t>
        <a:bodyPr/>
        <a:lstStyle/>
        <a:p>
          <a:r>
            <a:rPr lang="en-GB" dirty="0">
              <a:latin typeface="Aptos" panose="020B0004020202020204" pitchFamily="34" charset="0"/>
            </a:rPr>
            <a:t>Does the source link to my research question? (CRAAP: Relevance)</a:t>
          </a:r>
        </a:p>
      </dgm:t>
    </dgm:pt>
    <dgm:pt modelId="{705B1BF7-EBD0-4CA4-AC3A-40BA27A52ED1}" type="parTrans" cxnId="{8A0BF9B4-2223-40C6-885C-2E5C22A9AA88}">
      <dgm:prSet/>
      <dgm:spPr/>
      <dgm:t>
        <a:bodyPr/>
        <a:lstStyle/>
        <a:p>
          <a:endParaRPr lang="en-GB">
            <a:latin typeface="Aptos" panose="020B0004020202020204" pitchFamily="34" charset="0"/>
          </a:endParaRPr>
        </a:p>
      </dgm:t>
    </dgm:pt>
    <dgm:pt modelId="{FC38CFFA-A1AA-4910-AE53-93B47F25F329}" type="sibTrans" cxnId="{8A0BF9B4-2223-40C6-885C-2E5C22A9AA88}">
      <dgm:prSet/>
      <dgm:spPr/>
      <dgm:t>
        <a:bodyPr/>
        <a:lstStyle/>
        <a:p>
          <a:endParaRPr lang="en-GB">
            <a:latin typeface="Aptos" panose="020B0004020202020204" pitchFamily="34" charset="0"/>
          </a:endParaRPr>
        </a:p>
      </dgm:t>
    </dgm:pt>
    <dgm:pt modelId="{D433CBEB-D095-431C-BD5A-35E48F608C9B}">
      <dgm:prSet/>
      <dgm:spPr>
        <a:solidFill>
          <a:srgbClr val="3D67B1"/>
        </a:solidFill>
      </dgm:spPr>
      <dgm:t>
        <a:bodyPr/>
        <a:lstStyle/>
        <a:p>
          <a:r>
            <a:rPr lang="en-GB" dirty="0">
              <a:latin typeface="Aptos" panose="020B0004020202020204" pitchFamily="34" charset="0"/>
            </a:rPr>
            <a:t>How does it compare with other sources?</a:t>
          </a:r>
        </a:p>
      </dgm:t>
    </dgm:pt>
    <dgm:pt modelId="{6BED79E0-736B-46A3-8834-42D7DF74B60A}" type="parTrans" cxnId="{C10C24E5-06C6-4819-98FD-81CBF2E10B4F}">
      <dgm:prSet/>
      <dgm:spPr/>
      <dgm:t>
        <a:bodyPr/>
        <a:lstStyle/>
        <a:p>
          <a:endParaRPr lang="en-GB">
            <a:latin typeface="Aptos" panose="020B0004020202020204" pitchFamily="34" charset="0"/>
          </a:endParaRPr>
        </a:p>
      </dgm:t>
    </dgm:pt>
    <dgm:pt modelId="{4746315D-5682-44B9-BEE9-4EC4E9E3E631}" type="sibTrans" cxnId="{C10C24E5-06C6-4819-98FD-81CBF2E10B4F}">
      <dgm:prSet/>
      <dgm:spPr/>
      <dgm:t>
        <a:bodyPr/>
        <a:lstStyle/>
        <a:p>
          <a:endParaRPr lang="en-GB">
            <a:latin typeface="Aptos" panose="020B0004020202020204" pitchFamily="34" charset="0"/>
          </a:endParaRPr>
        </a:p>
      </dgm:t>
    </dgm:pt>
    <dgm:pt modelId="{2B1AF608-B9BD-497A-9B1B-2EABE8EBC60C}">
      <dgm:prSet/>
      <dgm:spPr>
        <a:solidFill>
          <a:srgbClr val="3D67B1"/>
        </a:solidFill>
      </dgm:spPr>
      <dgm:t>
        <a:bodyPr/>
        <a:lstStyle/>
        <a:p>
          <a:r>
            <a:rPr lang="en-GB" dirty="0">
              <a:latin typeface="Aptos" panose="020B0004020202020204" pitchFamily="34" charset="0"/>
            </a:rPr>
            <a:t>Is the language academic and professional?</a:t>
          </a:r>
        </a:p>
      </dgm:t>
    </dgm:pt>
    <dgm:pt modelId="{DD7F97D9-2C88-4CD6-A82E-4F8A23F68226}" type="parTrans" cxnId="{7BCAC626-CD1F-45ED-8B6C-F03ADBEB99C1}">
      <dgm:prSet/>
      <dgm:spPr/>
      <dgm:t>
        <a:bodyPr/>
        <a:lstStyle/>
        <a:p>
          <a:endParaRPr lang="en-GB">
            <a:latin typeface="Aptos" panose="020B0004020202020204" pitchFamily="34" charset="0"/>
          </a:endParaRPr>
        </a:p>
      </dgm:t>
    </dgm:pt>
    <dgm:pt modelId="{DA366AE1-C868-4FC8-B1C3-98C3A0FEFE8A}" type="sibTrans" cxnId="{7BCAC626-CD1F-45ED-8B6C-F03ADBEB99C1}">
      <dgm:prSet/>
      <dgm:spPr/>
      <dgm:t>
        <a:bodyPr/>
        <a:lstStyle/>
        <a:p>
          <a:endParaRPr lang="en-GB">
            <a:latin typeface="Aptos" panose="020B0004020202020204" pitchFamily="34" charset="0"/>
          </a:endParaRPr>
        </a:p>
      </dgm:t>
    </dgm:pt>
    <dgm:pt modelId="{C03212E9-2C54-4B88-BB35-38630A029847}">
      <dgm:prSet/>
      <dgm:spPr/>
      <dgm:t>
        <a:bodyPr/>
        <a:lstStyle/>
        <a:p>
          <a:r>
            <a:rPr lang="en-GB" dirty="0">
              <a:latin typeface="Aptos" panose="020B0004020202020204" pitchFamily="34" charset="0"/>
            </a:rPr>
            <a:t>Are references provided? (CRAAP: Accuracy &amp; Authority)</a:t>
          </a:r>
        </a:p>
      </dgm:t>
    </dgm:pt>
    <dgm:pt modelId="{620905EB-05F7-49B7-9C46-9850428EED77}" type="parTrans" cxnId="{C357F8F0-9BD7-4532-88A7-0C661A9F3E6E}">
      <dgm:prSet/>
      <dgm:spPr/>
      <dgm:t>
        <a:bodyPr/>
        <a:lstStyle/>
        <a:p>
          <a:endParaRPr lang="en-GB">
            <a:latin typeface="Aptos" panose="020B0004020202020204" pitchFamily="34" charset="0"/>
          </a:endParaRPr>
        </a:p>
      </dgm:t>
    </dgm:pt>
    <dgm:pt modelId="{1BFAE3D3-C335-4D7D-9DCF-6D73CECCB86A}" type="sibTrans" cxnId="{C357F8F0-9BD7-4532-88A7-0C661A9F3E6E}">
      <dgm:prSet/>
      <dgm:spPr/>
      <dgm:t>
        <a:bodyPr/>
        <a:lstStyle/>
        <a:p>
          <a:endParaRPr lang="en-GB">
            <a:latin typeface="Aptos" panose="020B0004020202020204" pitchFamily="34" charset="0"/>
          </a:endParaRPr>
        </a:p>
      </dgm:t>
    </dgm:pt>
    <dgm:pt modelId="{0A6E1800-82B5-4C75-BCEF-165E28CAFB2A}">
      <dgm:prSet/>
      <dgm:spPr/>
      <dgm:t>
        <a:bodyPr/>
        <a:lstStyle/>
        <a:p>
          <a:r>
            <a:rPr lang="en-GB" dirty="0">
              <a:latin typeface="Aptos" panose="020B0004020202020204" pitchFamily="34" charset="0"/>
            </a:rPr>
            <a:t>Are the authors and publisher reputable? (CRAAP: Authority)</a:t>
          </a:r>
        </a:p>
      </dgm:t>
    </dgm:pt>
    <dgm:pt modelId="{67071EEF-7815-40E2-BDE1-1CFFB27738EE}" type="parTrans" cxnId="{3FE498B7-775B-4CAC-8DC1-1CF429C3A7E9}">
      <dgm:prSet/>
      <dgm:spPr/>
      <dgm:t>
        <a:bodyPr/>
        <a:lstStyle/>
        <a:p>
          <a:endParaRPr lang="en-GB">
            <a:latin typeface="Aptos" panose="020B0004020202020204" pitchFamily="34" charset="0"/>
          </a:endParaRPr>
        </a:p>
      </dgm:t>
    </dgm:pt>
    <dgm:pt modelId="{50E2CF79-1D02-4B61-A07D-EF562960C3ED}" type="sibTrans" cxnId="{3FE498B7-775B-4CAC-8DC1-1CF429C3A7E9}">
      <dgm:prSet/>
      <dgm:spPr/>
      <dgm:t>
        <a:bodyPr/>
        <a:lstStyle/>
        <a:p>
          <a:endParaRPr lang="en-GB">
            <a:latin typeface="Aptos" panose="020B0004020202020204" pitchFamily="34" charset="0"/>
          </a:endParaRPr>
        </a:p>
      </dgm:t>
    </dgm:pt>
    <dgm:pt modelId="{600259B4-A433-4E0A-BFEB-DF1F848E037B}">
      <dgm:prSet/>
      <dgm:spPr/>
      <dgm:t>
        <a:bodyPr/>
        <a:lstStyle/>
        <a:p>
          <a:r>
            <a:rPr lang="en-GB" dirty="0">
              <a:latin typeface="Aptos" panose="020B0004020202020204" pitchFamily="34" charset="0"/>
            </a:rPr>
            <a:t>Are keywords provided to help searchability?</a:t>
          </a:r>
        </a:p>
      </dgm:t>
    </dgm:pt>
    <dgm:pt modelId="{30C323C9-4036-4F36-9E0F-3C98C932D882}" type="parTrans" cxnId="{60244045-2478-43A0-A5AF-CB9B8B70F7D8}">
      <dgm:prSet/>
      <dgm:spPr/>
      <dgm:t>
        <a:bodyPr/>
        <a:lstStyle/>
        <a:p>
          <a:endParaRPr lang="en-GB">
            <a:latin typeface="Aptos" panose="020B0004020202020204" pitchFamily="34" charset="0"/>
          </a:endParaRPr>
        </a:p>
      </dgm:t>
    </dgm:pt>
    <dgm:pt modelId="{2F3BBC8D-6F85-4964-BAD5-0A518EB157AF}" type="sibTrans" cxnId="{60244045-2478-43A0-A5AF-CB9B8B70F7D8}">
      <dgm:prSet/>
      <dgm:spPr/>
      <dgm:t>
        <a:bodyPr/>
        <a:lstStyle/>
        <a:p>
          <a:endParaRPr lang="en-GB">
            <a:latin typeface="Aptos" panose="020B0004020202020204" pitchFamily="34" charset="0"/>
          </a:endParaRPr>
        </a:p>
      </dgm:t>
    </dgm:pt>
    <dgm:pt modelId="{88858B7C-191F-405C-AD4C-A8663D69B90B}">
      <dgm:prSet/>
      <dgm:spPr/>
      <dgm:t>
        <a:bodyPr/>
        <a:lstStyle/>
        <a:p>
          <a:r>
            <a:rPr lang="en-GB" dirty="0">
              <a:latin typeface="Aptos" panose="020B0004020202020204" pitchFamily="34" charset="0"/>
            </a:rPr>
            <a:t>Is the purpose of the article clear and unbiased? (CRAAP: Purpose)</a:t>
          </a:r>
        </a:p>
      </dgm:t>
    </dgm:pt>
    <dgm:pt modelId="{D873D1D0-5FDF-4EF5-9BF0-1A74A3F792FC}" type="parTrans" cxnId="{1C607967-F4CD-403B-9B95-0D3267DABCF7}">
      <dgm:prSet/>
      <dgm:spPr/>
      <dgm:t>
        <a:bodyPr/>
        <a:lstStyle/>
        <a:p>
          <a:endParaRPr lang="en-GB">
            <a:latin typeface="Aptos" panose="020B0004020202020204" pitchFamily="34" charset="0"/>
          </a:endParaRPr>
        </a:p>
      </dgm:t>
    </dgm:pt>
    <dgm:pt modelId="{07AE78E1-3204-493E-A675-43266AD71507}" type="sibTrans" cxnId="{1C607967-F4CD-403B-9B95-0D3267DABCF7}">
      <dgm:prSet/>
      <dgm:spPr/>
      <dgm:t>
        <a:bodyPr/>
        <a:lstStyle/>
        <a:p>
          <a:endParaRPr lang="en-GB">
            <a:latin typeface="Aptos" panose="020B0004020202020204" pitchFamily="34" charset="0"/>
          </a:endParaRPr>
        </a:p>
      </dgm:t>
    </dgm:pt>
    <dgm:pt modelId="{07D65C8A-45CE-4F80-9106-3F242F2039CD}">
      <dgm:prSet/>
      <dgm:spPr/>
      <dgm:t>
        <a:bodyPr/>
        <a:lstStyle/>
        <a:p>
          <a:r>
            <a:rPr lang="en-GB" dirty="0">
              <a:latin typeface="Aptos" panose="020B0004020202020204" pitchFamily="34" charset="0"/>
            </a:rPr>
            <a:t>Overall, how useful is this source for my work?</a:t>
          </a:r>
        </a:p>
      </dgm:t>
    </dgm:pt>
    <dgm:pt modelId="{6A4E95C5-E80F-47B8-9B17-C23FDBDE2558}" type="parTrans" cxnId="{1ECCAE6D-1B6F-4357-A205-A1D7F7DB4A4A}">
      <dgm:prSet/>
      <dgm:spPr/>
      <dgm:t>
        <a:bodyPr/>
        <a:lstStyle/>
        <a:p>
          <a:endParaRPr lang="en-GB">
            <a:latin typeface="Aptos" panose="020B0004020202020204" pitchFamily="34" charset="0"/>
          </a:endParaRPr>
        </a:p>
      </dgm:t>
    </dgm:pt>
    <dgm:pt modelId="{E48775B5-61BA-45A5-BF4E-D7AD7A1BFDF2}" type="sibTrans" cxnId="{1ECCAE6D-1B6F-4357-A205-A1D7F7DB4A4A}">
      <dgm:prSet/>
      <dgm:spPr/>
      <dgm:t>
        <a:bodyPr/>
        <a:lstStyle/>
        <a:p>
          <a:endParaRPr lang="en-GB">
            <a:latin typeface="Aptos" panose="020B0004020202020204" pitchFamily="34" charset="0"/>
          </a:endParaRPr>
        </a:p>
      </dgm:t>
    </dgm:pt>
    <dgm:pt modelId="{36176497-E5A0-496F-8902-2F4E7A777766}" type="pres">
      <dgm:prSet presAssocID="{DCE42D01-EF43-47D6-A856-E0EDDF067A9C}" presName="Name0" presStyleCnt="0">
        <dgm:presLayoutVars>
          <dgm:dir/>
          <dgm:resizeHandles/>
        </dgm:presLayoutVars>
      </dgm:prSet>
      <dgm:spPr/>
    </dgm:pt>
    <dgm:pt modelId="{FA6BF80D-991B-406A-9DBD-B519D6C18C76}" type="pres">
      <dgm:prSet presAssocID="{479459B1-FAA0-4824-969F-F9395E5BEBD9}" presName="compNode" presStyleCnt="0"/>
      <dgm:spPr/>
    </dgm:pt>
    <dgm:pt modelId="{4764F92B-37F4-4D0E-B87C-8872BE990604}" type="pres">
      <dgm:prSet presAssocID="{479459B1-FAA0-4824-969F-F9395E5BEBD9}" presName="dummyConnPt" presStyleCnt="0"/>
      <dgm:spPr/>
    </dgm:pt>
    <dgm:pt modelId="{8BA799F3-56B7-44D6-9364-49AF782BAA47}" type="pres">
      <dgm:prSet presAssocID="{479459B1-FAA0-4824-969F-F9395E5BEBD9}" presName="node" presStyleLbl="node1" presStyleIdx="0" presStyleCnt="14" custScaleX="145082">
        <dgm:presLayoutVars>
          <dgm:bulletEnabled val="1"/>
        </dgm:presLayoutVars>
      </dgm:prSet>
      <dgm:spPr/>
    </dgm:pt>
    <dgm:pt modelId="{0332B912-BDAD-43E6-90B5-CDADCAC67074}" type="pres">
      <dgm:prSet presAssocID="{0F841737-870F-4A9E-9B5C-7AE43B28DDA1}" presName="sibTrans" presStyleLbl="bgSibTrans2D1" presStyleIdx="0" presStyleCnt="13" custScaleX="145082" custLinFactNeighborY="35370"/>
      <dgm:spPr/>
    </dgm:pt>
    <dgm:pt modelId="{5BD357ED-40F0-44AD-8E51-6F502BA65B9B}" type="pres">
      <dgm:prSet presAssocID="{7B55EDF5-88DA-4AB4-B68E-7ED4D59DE2CC}" presName="compNode" presStyleCnt="0"/>
      <dgm:spPr/>
    </dgm:pt>
    <dgm:pt modelId="{78B29B4D-AB93-4AB2-AF65-D32B7659ECCF}" type="pres">
      <dgm:prSet presAssocID="{7B55EDF5-88DA-4AB4-B68E-7ED4D59DE2CC}" presName="dummyConnPt" presStyleCnt="0"/>
      <dgm:spPr/>
    </dgm:pt>
    <dgm:pt modelId="{F023DA2A-717F-4DAF-9DF4-D953C5A68A4C}" type="pres">
      <dgm:prSet presAssocID="{7B55EDF5-88DA-4AB4-B68E-7ED4D59DE2CC}" presName="node" presStyleLbl="node1" presStyleIdx="1" presStyleCnt="14" custScaleX="145082">
        <dgm:presLayoutVars>
          <dgm:bulletEnabled val="1"/>
        </dgm:presLayoutVars>
      </dgm:prSet>
      <dgm:spPr/>
    </dgm:pt>
    <dgm:pt modelId="{ABAF6E80-A387-4506-B6D4-A5E6742BD6AD}" type="pres">
      <dgm:prSet presAssocID="{396F5B99-1B0C-45BC-B339-3B4D0B0E4AD8}" presName="sibTrans" presStyleLbl="bgSibTrans2D1" presStyleIdx="1" presStyleCnt="13" custScaleX="145082"/>
      <dgm:spPr/>
    </dgm:pt>
    <dgm:pt modelId="{C73751AC-B138-41ED-9260-A0428F83A17A}" type="pres">
      <dgm:prSet presAssocID="{5107FF43-7197-4B0C-AC38-36E0EB539AE4}" presName="compNode" presStyleCnt="0"/>
      <dgm:spPr/>
    </dgm:pt>
    <dgm:pt modelId="{8B7B46F6-CF1F-4534-981B-1A89CE8AB0F6}" type="pres">
      <dgm:prSet presAssocID="{5107FF43-7197-4B0C-AC38-36E0EB539AE4}" presName="dummyConnPt" presStyleCnt="0"/>
      <dgm:spPr/>
    </dgm:pt>
    <dgm:pt modelId="{E9E567AF-00BE-429F-853C-6437FD6E762C}" type="pres">
      <dgm:prSet presAssocID="{5107FF43-7197-4B0C-AC38-36E0EB539AE4}" presName="node" presStyleLbl="node1" presStyleIdx="2" presStyleCnt="14" custScaleX="145082">
        <dgm:presLayoutVars>
          <dgm:bulletEnabled val="1"/>
        </dgm:presLayoutVars>
      </dgm:prSet>
      <dgm:spPr/>
    </dgm:pt>
    <dgm:pt modelId="{D7F05E6B-3A73-42A7-979B-52CC0F720DB0}" type="pres">
      <dgm:prSet presAssocID="{217C8FB6-9B79-484A-90B7-98BA80691368}" presName="sibTrans" presStyleLbl="bgSibTrans2D1" presStyleIdx="2" presStyleCnt="13" custScaleX="145082"/>
      <dgm:spPr/>
    </dgm:pt>
    <dgm:pt modelId="{147211E3-22A4-47FC-A60E-9EAA924B25B6}" type="pres">
      <dgm:prSet presAssocID="{3DAA8E00-7F0A-4661-A36F-8454DB71508C}" presName="compNode" presStyleCnt="0"/>
      <dgm:spPr/>
    </dgm:pt>
    <dgm:pt modelId="{2D1A29F7-2A15-411D-942A-EEC3DBF77BC7}" type="pres">
      <dgm:prSet presAssocID="{3DAA8E00-7F0A-4661-A36F-8454DB71508C}" presName="dummyConnPt" presStyleCnt="0"/>
      <dgm:spPr/>
    </dgm:pt>
    <dgm:pt modelId="{9D958127-F7C4-46FB-9E6E-62AC69C03B05}" type="pres">
      <dgm:prSet presAssocID="{3DAA8E00-7F0A-4661-A36F-8454DB71508C}" presName="node" presStyleLbl="node1" presStyleIdx="3" presStyleCnt="14" custScaleX="145082">
        <dgm:presLayoutVars>
          <dgm:bulletEnabled val="1"/>
        </dgm:presLayoutVars>
      </dgm:prSet>
      <dgm:spPr/>
    </dgm:pt>
    <dgm:pt modelId="{B46CFBE3-1942-4C2A-BCE9-C172278019E9}" type="pres">
      <dgm:prSet presAssocID="{7D2E812E-507C-41DE-895D-C57BBC888AF7}" presName="sibTrans" presStyleLbl="bgSibTrans2D1" presStyleIdx="3" presStyleCnt="13" custScaleX="145082"/>
      <dgm:spPr/>
    </dgm:pt>
    <dgm:pt modelId="{13173970-10B0-4011-9C3E-5B81291BB45F}" type="pres">
      <dgm:prSet presAssocID="{4EFF1D00-E76E-4D14-A87D-9C0E00E58EE6}" presName="compNode" presStyleCnt="0"/>
      <dgm:spPr/>
    </dgm:pt>
    <dgm:pt modelId="{E2F50E29-BD5C-48C2-93D8-717F949D1072}" type="pres">
      <dgm:prSet presAssocID="{4EFF1D00-E76E-4D14-A87D-9C0E00E58EE6}" presName="dummyConnPt" presStyleCnt="0"/>
      <dgm:spPr/>
    </dgm:pt>
    <dgm:pt modelId="{7C3A8AD5-E36C-4C54-9889-DB5D9110D8FB}" type="pres">
      <dgm:prSet presAssocID="{4EFF1D00-E76E-4D14-A87D-9C0E00E58EE6}" presName="node" presStyleLbl="node1" presStyleIdx="4" presStyleCnt="14" custScaleX="145082">
        <dgm:presLayoutVars>
          <dgm:bulletEnabled val="1"/>
        </dgm:presLayoutVars>
      </dgm:prSet>
      <dgm:spPr/>
    </dgm:pt>
    <dgm:pt modelId="{8A66EE96-9E32-4AB6-A0DB-6F86D4C0139A}" type="pres">
      <dgm:prSet presAssocID="{272343FF-789B-431B-8A66-2A1B1A369FA8}" presName="sibTrans" presStyleLbl="bgSibTrans2D1" presStyleIdx="4" presStyleCnt="13" custScaleX="145082"/>
      <dgm:spPr/>
    </dgm:pt>
    <dgm:pt modelId="{1CC2B171-70C7-4284-A4FB-6B2F75508F83}" type="pres">
      <dgm:prSet presAssocID="{08ECFEBD-8B60-4442-B04F-24FB8DA4930A}" presName="compNode" presStyleCnt="0"/>
      <dgm:spPr/>
    </dgm:pt>
    <dgm:pt modelId="{B127C4D1-A037-4B18-9650-B135C3DBC71B}" type="pres">
      <dgm:prSet presAssocID="{08ECFEBD-8B60-4442-B04F-24FB8DA4930A}" presName="dummyConnPt" presStyleCnt="0"/>
      <dgm:spPr/>
    </dgm:pt>
    <dgm:pt modelId="{72AD3C90-4312-47A7-8FF0-86160A534062}" type="pres">
      <dgm:prSet presAssocID="{08ECFEBD-8B60-4442-B04F-24FB8DA4930A}" presName="node" presStyleLbl="node1" presStyleIdx="5" presStyleCnt="14" custScaleX="145082">
        <dgm:presLayoutVars>
          <dgm:bulletEnabled val="1"/>
        </dgm:presLayoutVars>
      </dgm:prSet>
      <dgm:spPr/>
    </dgm:pt>
    <dgm:pt modelId="{02636553-7626-4541-BDD4-32F63E16A6F2}" type="pres">
      <dgm:prSet presAssocID="{7DA88971-BBA6-4875-B7C4-C61E17884A1B}" presName="sibTrans" presStyleLbl="bgSibTrans2D1" presStyleIdx="5" presStyleCnt="13" custScaleX="145082"/>
      <dgm:spPr/>
    </dgm:pt>
    <dgm:pt modelId="{49FFB669-ED95-4F7B-A6D7-A83513265B78}" type="pres">
      <dgm:prSet presAssocID="{EC5F9B84-7D6D-4D98-A0C7-E61DCB9A3AD3}" presName="compNode" presStyleCnt="0"/>
      <dgm:spPr/>
    </dgm:pt>
    <dgm:pt modelId="{18816D8B-08DF-448A-9166-917541C45C0B}" type="pres">
      <dgm:prSet presAssocID="{EC5F9B84-7D6D-4D98-A0C7-E61DCB9A3AD3}" presName="dummyConnPt" presStyleCnt="0"/>
      <dgm:spPr/>
    </dgm:pt>
    <dgm:pt modelId="{F6F70D44-C90B-4060-BD97-084E72E9B9B8}" type="pres">
      <dgm:prSet presAssocID="{EC5F9B84-7D6D-4D98-A0C7-E61DCB9A3AD3}" presName="node" presStyleLbl="node1" presStyleIdx="6" presStyleCnt="14" custScaleX="145082">
        <dgm:presLayoutVars>
          <dgm:bulletEnabled val="1"/>
        </dgm:presLayoutVars>
      </dgm:prSet>
      <dgm:spPr/>
    </dgm:pt>
    <dgm:pt modelId="{86E07591-05E9-40F7-B80A-36AAD4E58FA1}" type="pres">
      <dgm:prSet presAssocID="{FC38CFFA-A1AA-4910-AE53-93B47F25F329}" presName="sibTrans" presStyleLbl="bgSibTrans2D1" presStyleIdx="6" presStyleCnt="13" custScaleX="145082" custLinFactNeighborY="35370"/>
      <dgm:spPr/>
    </dgm:pt>
    <dgm:pt modelId="{EB87D9A5-2031-4F89-98D8-2727D5BB672D}" type="pres">
      <dgm:prSet presAssocID="{D433CBEB-D095-431C-BD5A-35E48F608C9B}" presName="compNode" presStyleCnt="0"/>
      <dgm:spPr/>
    </dgm:pt>
    <dgm:pt modelId="{68A1FFD2-174D-4414-A5DA-A35136FD825B}" type="pres">
      <dgm:prSet presAssocID="{D433CBEB-D095-431C-BD5A-35E48F608C9B}" presName="dummyConnPt" presStyleCnt="0"/>
      <dgm:spPr/>
    </dgm:pt>
    <dgm:pt modelId="{1185B9C0-32AB-4F13-AE63-DAF1F9249A5C}" type="pres">
      <dgm:prSet presAssocID="{D433CBEB-D095-431C-BD5A-35E48F608C9B}" presName="node" presStyleLbl="node1" presStyleIdx="7" presStyleCnt="14" custScaleX="145082">
        <dgm:presLayoutVars>
          <dgm:bulletEnabled val="1"/>
        </dgm:presLayoutVars>
      </dgm:prSet>
      <dgm:spPr/>
    </dgm:pt>
    <dgm:pt modelId="{0D5FC721-7E4A-42BF-BFBE-40648C5C4AEF}" type="pres">
      <dgm:prSet presAssocID="{4746315D-5682-44B9-BEE9-4EC4E9E3E631}" presName="sibTrans" presStyleLbl="bgSibTrans2D1" presStyleIdx="7" presStyleCnt="13" custScaleX="145082"/>
      <dgm:spPr/>
    </dgm:pt>
    <dgm:pt modelId="{D0A19C2F-9E99-47E2-AEB1-6DB5E13968C8}" type="pres">
      <dgm:prSet presAssocID="{2B1AF608-B9BD-497A-9B1B-2EABE8EBC60C}" presName="compNode" presStyleCnt="0"/>
      <dgm:spPr/>
    </dgm:pt>
    <dgm:pt modelId="{B90396DE-AD8D-45F2-B15B-EC7194344690}" type="pres">
      <dgm:prSet presAssocID="{2B1AF608-B9BD-497A-9B1B-2EABE8EBC60C}" presName="dummyConnPt" presStyleCnt="0"/>
      <dgm:spPr/>
    </dgm:pt>
    <dgm:pt modelId="{BB9C931D-C859-4F08-AAB5-4A1D3441659E}" type="pres">
      <dgm:prSet presAssocID="{2B1AF608-B9BD-497A-9B1B-2EABE8EBC60C}" presName="node" presStyleLbl="node1" presStyleIdx="8" presStyleCnt="14" custScaleX="145082">
        <dgm:presLayoutVars>
          <dgm:bulletEnabled val="1"/>
        </dgm:presLayoutVars>
      </dgm:prSet>
      <dgm:spPr/>
    </dgm:pt>
    <dgm:pt modelId="{E6380CD6-75D0-4BF9-83E1-04CB10EF8422}" type="pres">
      <dgm:prSet presAssocID="{DA366AE1-C868-4FC8-B1C3-98C3A0FEFE8A}" presName="sibTrans" presStyleLbl="bgSibTrans2D1" presStyleIdx="8" presStyleCnt="13" custScaleX="145082" custLinFactNeighborY="42444"/>
      <dgm:spPr/>
    </dgm:pt>
    <dgm:pt modelId="{5E722467-557F-46B5-8B3C-A704CF8BCEC3}" type="pres">
      <dgm:prSet presAssocID="{C03212E9-2C54-4B88-BB35-38630A029847}" presName="compNode" presStyleCnt="0"/>
      <dgm:spPr/>
    </dgm:pt>
    <dgm:pt modelId="{A7E94FD9-09E9-481B-A45B-66F61622E1A6}" type="pres">
      <dgm:prSet presAssocID="{C03212E9-2C54-4B88-BB35-38630A029847}" presName="dummyConnPt" presStyleCnt="0"/>
      <dgm:spPr/>
    </dgm:pt>
    <dgm:pt modelId="{FED06042-B086-46DF-8A12-1B403738494B}" type="pres">
      <dgm:prSet presAssocID="{C03212E9-2C54-4B88-BB35-38630A029847}" presName="node" presStyleLbl="node1" presStyleIdx="9" presStyleCnt="14" custScaleX="145082">
        <dgm:presLayoutVars>
          <dgm:bulletEnabled val="1"/>
        </dgm:presLayoutVars>
      </dgm:prSet>
      <dgm:spPr/>
    </dgm:pt>
    <dgm:pt modelId="{AB3C7CC8-7345-408B-B134-8BC818703DB7}" type="pres">
      <dgm:prSet presAssocID="{1BFAE3D3-C335-4D7D-9DCF-6D73CECCB86A}" presName="sibTrans" presStyleLbl="bgSibTrans2D1" presStyleIdx="9" presStyleCnt="13" custScaleX="145082"/>
      <dgm:spPr/>
    </dgm:pt>
    <dgm:pt modelId="{FF01943F-9625-4E71-9E85-CBF756E9EE88}" type="pres">
      <dgm:prSet presAssocID="{0A6E1800-82B5-4C75-BCEF-165E28CAFB2A}" presName="compNode" presStyleCnt="0"/>
      <dgm:spPr/>
    </dgm:pt>
    <dgm:pt modelId="{920430BC-79EF-4524-9F7F-CD93B295740E}" type="pres">
      <dgm:prSet presAssocID="{0A6E1800-82B5-4C75-BCEF-165E28CAFB2A}" presName="dummyConnPt" presStyleCnt="0"/>
      <dgm:spPr/>
    </dgm:pt>
    <dgm:pt modelId="{9AD0C353-42FA-4718-86DB-4A00392FDD6D}" type="pres">
      <dgm:prSet presAssocID="{0A6E1800-82B5-4C75-BCEF-165E28CAFB2A}" presName="node" presStyleLbl="node1" presStyleIdx="10" presStyleCnt="14" custScaleX="145082">
        <dgm:presLayoutVars>
          <dgm:bulletEnabled val="1"/>
        </dgm:presLayoutVars>
      </dgm:prSet>
      <dgm:spPr/>
    </dgm:pt>
    <dgm:pt modelId="{40E4CD08-854A-4D52-BCDC-C4C86589CE75}" type="pres">
      <dgm:prSet presAssocID="{50E2CF79-1D02-4B61-A07D-EF562960C3ED}" presName="sibTrans" presStyleLbl="bgSibTrans2D1" presStyleIdx="10" presStyleCnt="13" custScaleX="145082"/>
      <dgm:spPr/>
    </dgm:pt>
    <dgm:pt modelId="{4999E68F-1311-469F-B788-10C344F94CCD}" type="pres">
      <dgm:prSet presAssocID="{600259B4-A433-4E0A-BFEB-DF1F848E037B}" presName="compNode" presStyleCnt="0"/>
      <dgm:spPr/>
    </dgm:pt>
    <dgm:pt modelId="{8DD091D9-FEBA-415F-8855-4EA8C2A7EDFA}" type="pres">
      <dgm:prSet presAssocID="{600259B4-A433-4E0A-BFEB-DF1F848E037B}" presName="dummyConnPt" presStyleCnt="0"/>
      <dgm:spPr/>
    </dgm:pt>
    <dgm:pt modelId="{C597A2E0-46A6-4EE2-A2EC-EF2E4A6FD033}" type="pres">
      <dgm:prSet presAssocID="{600259B4-A433-4E0A-BFEB-DF1F848E037B}" presName="node" presStyleLbl="node1" presStyleIdx="11" presStyleCnt="14" custScaleX="145082">
        <dgm:presLayoutVars>
          <dgm:bulletEnabled val="1"/>
        </dgm:presLayoutVars>
      </dgm:prSet>
      <dgm:spPr/>
    </dgm:pt>
    <dgm:pt modelId="{ECB2B4A0-5CBA-4467-ADEC-40CBD418CCEF}" type="pres">
      <dgm:prSet presAssocID="{2F3BBC8D-6F85-4964-BAD5-0A518EB157AF}" presName="sibTrans" presStyleLbl="bgSibTrans2D1" presStyleIdx="11" presStyleCnt="13" custScaleX="145082"/>
      <dgm:spPr/>
    </dgm:pt>
    <dgm:pt modelId="{CB6050C1-938D-4217-BB74-C90FB565FDE8}" type="pres">
      <dgm:prSet presAssocID="{88858B7C-191F-405C-AD4C-A8663D69B90B}" presName="compNode" presStyleCnt="0"/>
      <dgm:spPr/>
    </dgm:pt>
    <dgm:pt modelId="{0B35491B-2F24-4A96-B884-5F70BB0D8CFE}" type="pres">
      <dgm:prSet presAssocID="{88858B7C-191F-405C-AD4C-A8663D69B90B}" presName="dummyConnPt" presStyleCnt="0"/>
      <dgm:spPr/>
    </dgm:pt>
    <dgm:pt modelId="{4E460ABE-F578-4774-ABC0-F6B1575C1AA6}" type="pres">
      <dgm:prSet presAssocID="{88858B7C-191F-405C-AD4C-A8663D69B90B}" presName="node" presStyleLbl="node1" presStyleIdx="12" presStyleCnt="14" custScaleX="145082">
        <dgm:presLayoutVars>
          <dgm:bulletEnabled val="1"/>
        </dgm:presLayoutVars>
      </dgm:prSet>
      <dgm:spPr/>
    </dgm:pt>
    <dgm:pt modelId="{4DFCE6BE-8345-41EF-B70E-A40757F1C926}" type="pres">
      <dgm:prSet presAssocID="{07AE78E1-3204-493E-A675-43266AD71507}" presName="sibTrans" presStyleLbl="bgSibTrans2D1" presStyleIdx="12" presStyleCnt="13" custScaleX="145082" custLinFactNeighborY="35370"/>
      <dgm:spPr/>
    </dgm:pt>
    <dgm:pt modelId="{7AD32C50-68AD-4F96-A3EA-0297D976E102}" type="pres">
      <dgm:prSet presAssocID="{07D65C8A-45CE-4F80-9106-3F242F2039CD}" presName="compNode" presStyleCnt="0"/>
      <dgm:spPr/>
    </dgm:pt>
    <dgm:pt modelId="{986A2634-5F14-48C4-A015-77AAECD7D4FD}" type="pres">
      <dgm:prSet presAssocID="{07D65C8A-45CE-4F80-9106-3F242F2039CD}" presName="dummyConnPt" presStyleCnt="0"/>
      <dgm:spPr/>
    </dgm:pt>
    <dgm:pt modelId="{7033B49B-A97E-4A24-BDFD-C6C15671E4B0}" type="pres">
      <dgm:prSet presAssocID="{07D65C8A-45CE-4F80-9106-3F242F2039CD}" presName="node" presStyleLbl="node1" presStyleIdx="13" presStyleCnt="14" custScaleX="145082">
        <dgm:presLayoutVars>
          <dgm:bulletEnabled val="1"/>
        </dgm:presLayoutVars>
      </dgm:prSet>
      <dgm:spPr/>
    </dgm:pt>
  </dgm:ptLst>
  <dgm:cxnLst>
    <dgm:cxn modelId="{1DCED400-5C0C-43B7-9DBE-9860107C31F0}" type="presOf" srcId="{7B55EDF5-88DA-4AB4-B68E-7ED4D59DE2CC}" destId="{F023DA2A-717F-4DAF-9DF4-D953C5A68A4C}" srcOrd="0" destOrd="0" presId="urn:microsoft.com/office/officeart/2005/8/layout/bProcess4"/>
    <dgm:cxn modelId="{BB24AA0E-CC84-41B8-AE11-606FB323C35F}" type="presOf" srcId="{3DAA8E00-7F0A-4661-A36F-8454DB71508C}" destId="{9D958127-F7C4-46FB-9E6E-62AC69C03B05}" srcOrd="0" destOrd="0" presId="urn:microsoft.com/office/officeart/2005/8/layout/bProcess4"/>
    <dgm:cxn modelId="{F8725914-FE9A-48C2-B4A4-A20D16DBBB11}" type="presOf" srcId="{1BFAE3D3-C335-4D7D-9DCF-6D73CECCB86A}" destId="{AB3C7CC8-7345-408B-B134-8BC818703DB7}" srcOrd="0" destOrd="0" presId="urn:microsoft.com/office/officeart/2005/8/layout/bProcess4"/>
    <dgm:cxn modelId="{77398F1B-8118-4DC3-9E13-B6BB4A6B3061}" type="presOf" srcId="{C03212E9-2C54-4B88-BB35-38630A029847}" destId="{FED06042-B086-46DF-8A12-1B403738494B}" srcOrd="0" destOrd="0" presId="urn:microsoft.com/office/officeart/2005/8/layout/bProcess4"/>
    <dgm:cxn modelId="{8F72A91C-6F07-4D71-B081-AC8D038882FB}" type="presOf" srcId="{88858B7C-191F-405C-AD4C-A8663D69B90B}" destId="{4E460ABE-F578-4774-ABC0-F6B1575C1AA6}" srcOrd="0" destOrd="0" presId="urn:microsoft.com/office/officeart/2005/8/layout/bProcess4"/>
    <dgm:cxn modelId="{7BCAC626-CD1F-45ED-8B6C-F03ADBEB99C1}" srcId="{DCE42D01-EF43-47D6-A856-E0EDDF067A9C}" destId="{2B1AF608-B9BD-497A-9B1B-2EABE8EBC60C}" srcOrd="8" destOrd="0" parTransId="{DD7F97D9-2C88-4CD6-A82E-4F8A23F68226}" sibTransId="{DA366AE1-C868-4FC8-B1C3-98C3A0FEFE8A}"/>
    <dgm:cxn modelId="{40EB032E-FC69-45E4-950D-AC549B6C41B0}" srcId="{DCE42D01-EF43-47D6-A856-E0EDDF067A9C}" destId="{08ECFEBD-8B60-4442-B04F-24FB8DA4930A}" srcOrd="5" destOrd="0" parTransId="{CB162F6D-45BC-4BC8-BCE2-6694CFAFBC01}" sibTransId="{7DA88971-BBA6-4875-B7C4-C61E17884A1B}"/>
    <dgm:cxn modelId="{94FFE33F-A30D-4BFE-ADE7-1B927184FC38}" type="presOf" srcId="{4EFF1D00-E76E-4D14-A87D-9C0E00E58EE6}" destId="{7C3A8AD5-E36C-4C54-9889-DB5D9110D8FB}" srcOrd="0" destOrd="0" presId="urn:microsoft.com/office/officeart/2005/8/layout/bProcess4"/>
    <dgm:cxn modelId="{B0A37D40-D09A-4617-B33A-49C0EA4C6843}" srcId="{DCE42D01-EF43-47D6-A856-E0EDDF067A9C}" destId="{4EFF1D00-E76E-4D14-A87D-9C0E00E58EE6}" srcOrd="4" destOrd="0" parTransId="{DDBB0CC8-F8AA-4247-BF6B-77F90921102F}" sibTransId="{272343FF-789B-431B-8A66-2A1B1A369FA8}"/>
    <dgm:cxn modelId="{873B475C-C68D-498E-A65B-DCA4FFFEDE36}" srcId="{DCE42D01-EF43-47D6-A856-E0EDDF067A9C}" destId="{5107FF43-7197-4B0C-AC38-36E0EB539AE4}" srcOrd="2" destOrd="0" parTransId="{C7060C7E-FA95-4265-9031-BCA7B69B7020}" sibTransId="{217C8FB6-9B79-484A-90B7-98BA80691368}"/>
    <dgm:cxn modelId="{B199065F-6073-429C-9025-F8A5520C2DDB}" type="presOf" srcId="{2B1AF608-B9BD-497A-9B1B-2EABE8EBC60C}" destId="{BB9C931D-C859-4F08-AAB5-4A1D3441659E}" srcOrd="0" destOrd="0" presId="urn:microsoft.com/office/officeart/2005/8/layout/bProcess4"/>
    <dgm:cxn modelId="{DF606E60-7A4E-47FA-8272-80EB3E96F6FE}" type="presOf" srcId="{50E2CF79-1D02-4B61-A07D-EF562960C3ED}" destId="{40E4CD08-854A-4D52-BCDC-C4C86589CE75}" srcOrd="0" destOrd="0" presId="urn:microsoft.com/office/officeart/2005/8/layout/bProcess4"/>
    <dgm:cxn modelId="{50222443-218D-48FA-93B2-F7F2ACA0492A}" type="presOf" srcId="{0A6E1800-82B5-4C75-BCEF-165E28CAFB2A}" destId="{9AD0C353-42FA-4718-86DB-4A00392FDD6D}" srcOrd="0" destOrd="0" presId="urn:microsoft.com/office/officeart/2005/8/layout/bProcess4"/>
    <dgm:cxn modelId="{60244045-2478-43A0-A5AF-CB9B8B70F7D8}" srcId="{DCE42D01-EF43-47D6-A856-E0EDDF067A9C}" destId="{600259B4-A433-4E0A-BFEB-DF1F848E037B}" srcOrd="11" destOrd="0" parTransId="{30C323C9-4036-4F36-9E0F-3C98C932D882}" sibTransId="{2F3BBC8D-6F85-4964-BAD5-0A518EB157AF}"/>
    <dgm:cxn modelId="{1C607967-F4CD-403B-9B95-0D3267DABCF7}" srcId="{DCE42D01-EF43-47D6-A856-E0EDDF067A9C}" destId="{88858B7C-191F-405C-AD4C-A8663D69B90B}" srcOrd="12" destOrd="0" parTransId="{D873D1D0-5FDF-4EF5-9BF0-1A74A3F792FC}" sibTransId="{07AE78E1-3204-493E-A675-43266AD71507}"/>
    <dgm:cxn modelId="{E084BB49-07E0-4F1E-ADC7-33FDA54A0AB2}" type="presOf" srcId="{EC5F9B84-7D6D-4D98-A0C7-E61DCB9A3AD3}" destId="{F6F70D44-C90B-4060-BD97-084E72E9B9B8}" srcOrd="0" destOrd="0" presId="urn:microsoft.com/office/officeart/2005/8/layout/bProcess4"/>
    <dgm:cxn modelId="{1ECCAE6D-1B6F-4357-A205-A1D7F7DB4A4A}" srcId="{DCE42D01-EF43-47D6-A856-E0EDDF067A9C}" destId="{07D65C8A-45CE-4F80-9106-3F242F2039CD}" srcOrd="13" destOrd="0" parTransId="{6A4E95C5-E80F-47B8-9B17-C23FDBDE2558}" sibTransId="{E48775B5-61BA-45A5-BF4E-D7AD7A1BFDF2}"/>
    <dgm:cxn modelId="{3F195450-5990-4792-8682-FD11E3B6AF47}" type="presOf" srcId="{DCE42D01-EF43-47D6-A856-E0EDDF067A9C}" destId="{36176497-E5A0-496F-8902-2F4E7A777766}" srcOrd="0" destOrd="0" presId="urn:microsoft.com/office/officeart/2005/8/layout/bProcess4"/>
    <dgm:cxn modelId="{B01E8C79-FAAE-469A-9CD2-7514D4DBC49B}" type="presOf" srcId="{07D65C8A-45CE-4F80-9106-3F242F2039CD}" destId="{7033B49B-A97E-4A24-BDFD-C6C15671E4B0}" srcOrd="0" destOrd="0" presId="urn:microsoft.com/office/officeart/2005/8/layout/bProcess4"/>
    <dgm:cxn modelId="{ED918A84-C97E-45F4-9B25-1139E5810898}" srcId="{DCE42D01-EF43-47D6-A856-E0EDDF067A9C}" destId="{3DAA8E00-7F0A-4661-A36F-8454DB71508C}" srcOrd="3" destOrd="0" parTransId="{E82308B2-C07F-4494-97D6-69CC0E91BFAA}" sibTransId="{7D2E812E-507C-41DE-895D-C57BBC888AF7}"/>
    <dgm:cxn modelId="{19054685-4922-4A72-8FF6-48788CF53AE8}" type="presOf" srcId="{217C8FB6-9B79-484A-90B7-98BA80691368}" destId="{D7F05E6B-3A73-42A7-979B-52CC0F720DB0}" srcOrd="0" destOrd="0" presId="urn:microsoft.com/office/officeart/2005/8/layout/bProcess4"/>
    <dgm:cxn modelId="{B5FF9285-A802-4E92-BF4B-15924E57F20B}" type="presOf" srcId="{600259B4-A433-4E0A-BFEB-DF1F848E037B}" destId="{C597A2E0-46A6-4EE2-A2EC-EF2E4A6FD033}" srcOrd="0" destOrd="0" presId="urn:microsoft.com/office/officeart/2005/8/layout/bProcess4"/>
    <dgm:cxn modelId="{647EA49D-AD2E-4AFE-94DD-B328FE299A83}" type="presOf" srcId="{4746315D-5682-44B9-BEE9-4EC4E9E3E631}" destId="{0D5FC721-7E4A-42BF-BFBE-40648C5C4AEF}" srcOrd="0" destOrd="0" presId="urn:microsoft.com/office/officeart/2005/8/layout/bProcess4"/>
    <dgm:cxn modelId="{4BB69F9F-B824-4B9E-89F4-A21254F64ED2}" type="presOf" srcId="{479459B1-FAA0-4824-969F-F9395E5BEBD9}" destId="{8BA799F3-56B7-44D6-9364-49AF782BAA47}" srcOrd="0" destOrd="0" presId="urn:microsoft.com/office/officeart/2005/8/layout/bProcess4"/>
    <dgm:cxn modelId="{FED1EAA2-A2BA-4D11-B5FC-4CB46B2148BA}" srcId="{DCE42D01-EF43-47D6-A856-E0EDDF067A9C}" destId="{7B55EDF5-88DA-4AB4-B68E-7ED4D59DE2CC}" srcOrd="1" destOrd="0" parTransId="{AC0FA537-90E0-4F8D-95EE-C9080FB24304}" sibTransId="{396F5B99-1B0C-45BC-B339-3B4D0B0E4AD8}"/>
    <dgm:cxn modelId="{FD5388A3-02D6-4637-82A9-864088765DAB}" type="presOf" srcId="{5107FF43-7197-4B0C-AC38-36E0EB539AE4}" destId="{E9E567AF-00BE-429F-853C-6437FD6E762C}" srcOrd="0" destOrd="0" presId="urn:microsoft.com/office/officeart/2005/8/layout/bProcess4"/>
    <dgm:cxn modelId="{95B765A4-C085-425E-9B84-BFA96C6F6F3A}" type="presOf" srcId="{D433CBEB-D095-431C-BD5A-35E48F608C9B}" destId="{1185B9C0-32AB-4F13-AE63-DAF1F9249A5C}" srcOrd="0" destOrd="0" presId="urn:microsoft.com/office/officeart/2005/8/layout/bProcess4"/>
    <dgm:cxn modelId="{1B2DD9AC-048D-47D3-B877-B41D05D4B96A}" type="presOf" srcId="{FC38CFFA-A1AA-4910-AE53-93B47F25F329}" destId="{86E07591-05E9-40F7-B80A-36AAD4E58FA1}" srcOrd="0" destOrd="0" presId="urn:microsoft.com/office/officeart/2005/8/layout/bProcess4"/>
    <dgm:cxn modelId="{78EE32B2-9C5F-48A0-AB03-300A6240679D}" srcId="{DCE42D01-EF43-47D6-A856-E0EDDF067A9C}" destId="{479459B1-FAA0-4824-969F-F9395E5BEBD9}" srcOrd="0" destOrd="0" parTransId="{A691928A-ABDA-4FB9-8EFC-C3EA85569062}" sibTransId="{0F841737-870F-4A9E-9B5C-7AE43B28DDA1}"/>
    <dgm:cxn modelId="{D37AA9B4-9ED4-4C08-A83A-5187D2F4A2F3}" type="presOf" srcId="{2F3BBC8D-6F85-4964-BAD5-0A518EB157AF}" destId="{ECB2B4A0-5CBA-4467-ADEC-40CBD418CCEF}" srcOrd="0" destOrd="0" presId="urn:microsoft.com/office/officeart/2005/8/layout/bProcess4"/>
    <dgm:cxn modelId="{8A0BF9B4-2223-40C6-885C-2E5C22A9AA88}" srcId="{DCE42D01-EF43-47D6-A856-E0EDDF067A9C}" destId="{EC5F9B84-7D6D-4D98-A0C7-E61DCB9A3AD3}" srcOrd="6" destOrd="0" parTransId="{705B1BF7-EBD0-4CA4-AC3A-40BA27A52ED1}" sibTransId="{FC38CFFA-A1AA-4910-AE53-93B47F25F329}"/>
    <dgm:cxn modelId="{3FE498B7-775B-4CAC-8DC1-1CF429C3A7E9}" srcId="{DCE42D01-EF43-47D6-A856-E0EDDF067A9C}" destId="{0A6E1800-82B5-4C75-BCEF-165E28CAFB2A}" srcOrd="10" destOrd="0" parTransId="{67071EEF-7815-40E2-BDE1-1CFFB27738EE}" sibTransId="{50E2CF79-1D02-4B61-A07D-EF562960C3ED}"/>
    <dgm:cxn modelId="{B4D04ABF-FBB3-4559-9005-C217A5C54975}" type="presOf" srcId="{0F841737-870F-4A9E-9B5C-7AE43B28DDA1}" destId="{0332B912-BDAD-43E6-90B5-CDADCAC67074}" srcOrd="0" destOrd="0" presId="urn:microsoft.com/office/officeart/2005/8/layout/bProcess4"/>
    <dgm:cxn modelId="{D3C2CAC1-8F5F-4B78-B0FF-C0D37250669C}" type="presOf" srcId="{272343FF-789B-431B-8A66-2A1B1A369FA8}" destId="{8A66EE96-9E32-4AB6-A0DB-6F86D4C0139A}" srcOrd="0" destOrd="0" presId="urn:microsoft.com/office/officeart/2005/8/layout/bProcess4"/>
    <dgm:cxn modelId="{241EADC7-EC5C-460C-8DDB-0F9289C15AB4}" type="presOf" srcId="{7D2E812E-507C-41DE-895D-C57BBC888AF7}" destId="{B46CFBE3-1942-4C2A-BCE9-C172278019E9}" srcOrd="0" destOrd="0" presId="urn:microsoft.com/office/officeart/2005/8/layout/bProcess4"/>
    <dgm:cxn modelId="{147C77CF-1F12-495F-99AC-5FD8504D77EE}" type="presOf" srcId="{DA366AE1-C868-4FC8-B1C3-98C3A0FEFE8A}" destId="{E6380CD6-75D0-4BF9-83E1-04CB10EF8422}" srcOrd="0" destOrd="0" presId="urn:microsoft.com/office/officeart/2005/8/layout/bProcess4"/>
    <dgm:cxn modelId="{6AAE2FD1-95A3-48A7-82BE-1D5FDFAB3BAA}" type="presOf" srcId="{08ECFEBD-8B60-4442-B04F-24FB8DA4930A}" destId="{72AD3C90-4312-47A7-8FF0-86160A534062}" srcOrd="0" destOrd="0" presId="urn:microsoft.com/office/officeart/2005/8/layout/bProcess4"/>
    <dgm:cxn modelId="{600801D2-7AAA-42E0-8830-E32B536DC3E8}" type="presOf" srcId="{396F5B99-1B0C-45BC-B339-3B4D0B0E4AD8}" destId="{ABAF6E80-A387-4506-B6D4-A5E6742BD6AD}" srcOrd="0" destOrd="0" presId="urn:microsoft.com/office/officeart/2005/8/layout/bProcess4"/>
    <dgm:cxn modelId="{952183D5-7BBB-40BC-91C1-E8DEE74670F0}" type="presOf" srcId="{7DA88971-BBA6-4875-B7C4-C61E17884A1B}" destId="{02636553-7626-4541-BDD4-32F63E16A6F2}" srcOrd="0" destOrd="0" presId="urn:microsoft.com/office/officeart/2005/8/layout/bProcess4"/>
    <dgm:cxn modelId="{C10C24E5-06C6-4819-98FD-81CBF2E10B4F}" srcId="{DCE42D01-EF43-47D6-A856-E0EDDF067A9C}" destId="{D433CBEB-D095-431C-BD5A-35E48F608C9B}" srcOrd="7" destOrd="0" parTransId="{6BED79E0-736B-46A3-8834-42D7DF74B60A}" sibTransId="{4746315D-5682-44B9-BEE9-4EC4E9E3E631}"/>
    <dgm:cxn modelId="{C357F8F0-9BD7-4532-88A7-0C661A9F3E6E}" srcId="{DCE42D01-EF43-47D6-A856-E0EDDF067A9C}" destId="{C03212E9-2C54-4B88-BB35-38630A029847}" srcOrd="9" destOrd="0" parTransId="{620905EB-05F7-49B7-9C46-9850428EED77}" sibTransId="{1BFAE3D3-C335-4D7D-9DCF-6D73CECCB86A}"/>
    <dgm:cxn modelId="{6FDBC9F2-556F-446D-8875-9F2BD6D92016}" type="presOf" srcId="{07AE78E1-3204-493E-A675-43266AD71507}" destId="{4DFCE6BE-8345-41EF-B70E-A40757F1C926}" srcOrd="0" destOrd="0" presId="urn:microsoft.com/office/officeart/2005/8/layout/bProcess4"/>
    <dgm:cxn modelId="{EBE2E593-A077-40D5-99A0-F0AFE1458C8C}" type="presParOf" srcId="{36176497-E5A0-496F-8902-2F4E7A777766}" destId="{FA6BF80D-991B-406A-9DBD-B519D6C18C76}" srcOrd="0" destOrd="0" presId="urn:microsoft.com/office/officeart/2005/8/layout/bProcess4"/>
    <dgm:cxn modelId="{B423CB5A-9616-4A99-9820-107CB3459536}" type="presParOf" srcId="{FA6BF80D-991B-406A-9DBD-B519D6C18C76}" destId="{4764F92B-37F4-4D0E-B87C-8872BE990604}" srcOrd="0" destOrd="0" presId="urn:microsoft.com/office/officeart/2005/8/layout/bProcess4"/>
    <dgm:cxn modelId="{77E793A2-69E8-4311-BC7F-5E05FB2CA727}" type="presParOf" srcId="{FA6BF80D-991B-406A-9DBD-B519D6C18C76}" destId="{8BA799F3-56B7-44D6-9364-49AF782BAA47}" srcOrd="1" destOrd="0" presId="urn:microsoft.com/office/officeart/2005/8/layout/bProcess4"/>
    <dgm:cxn modelId="{F8694D3F-7B6C-45F3-BE4F-1B4460C798F3}" type="presParOf" srcId="{36176497-E5A0-496F-8902-2F4E7A777766}" destId="{0332B912-BDAD-43E6-90B5-CDADCAC67074}" srcOrd="1" destOrd="0" presId="urn:microsoft.com/office/officeart/2005/8/layout/bProcess4"/>
    <dgm:cxn modelId="{1643F00C-A638-4F2B-B174-CD0E251ED644}" type="presParOf" srcId="{36176497-E5A0-496F-8902-2F4E7A777766}" destId="{5BD357ED-40F0-44AD-8E51-6F502BA65B9B}" srcOrd="2" destOrd="0" presId="urn:microsoft.com/office/officeart/2005/8/layout/bProcess4"/>
    <dgm:cxn modelId="{FEB7F64D-F025-455A-85A5-08651F7604DF}" type="presParOf" srcId="{5BD357ED-40F0-44AD-8E51-6F502BA65B9B}" destId="{78B29B4D-AB93-4AB2-AF65-D32B7659ECCF}" srcOrd="0" destOrd="0" presId="urn:microsoft.com/office/officeart/2005/8/layout/bProcess4"/>
    <dgm:cxn modelId="{0E651481-57B4-4425-8648-AA56969914D6}" type="presParOf" srcId="{5BD357ED-40F0-44AD-8E51-6F502BA65B9B}" destId="{F023DA2A-717F-4DAF-9DF4-D953C5A68A4C}" srcOrd="1" destOrd="0" presId="urn:microsoft.com/office/officeart/2005/8/layout/bProcess4"/>
    <dgm:cxn modelId="{854B4CDE-B23B-48C5-A2AD-1AE1C808A1A8}" type="presParOf" srcId="{36176497-E5A0-496F-8902-2F4E7A777766}" destId="{ABAF6E80-A387-4506-B6D4-A5E6742BD6AD}" srcOrd="3" destOrd="0" presId="urn:microsoft.com/office/officeart/2005/8/layout/bProcess4"/>
    <dgm:cxn modelId="{07870C0A-2A12-481E-BF35-336456A6FA57}" type="presParOf" srcId="{36176497-E5A0-496F-8902-2F4E7A777766}" destId="{C73751AC-B138-41ED-9260-A0428F83A17A}" srcOrd="4" destOrd="0" presId="urn:microsoft.com/office/officeart/2005/8/layout/bProcess4"/>
    <dgm:cxn modelId="{24D9FD43-EB61-44F3-813B-1D900EAF5643}" type="presParOf" srcId="{C73751AC-B138-41ED-9260-A0428F83A17A}" destId="{8B7B46F6-CF1F-4534-981B-1A89CE8AB0F6}" srcOrd="0" destOrd="0" presId="urn:microsoft.com/office/officeart/2005/8/layout/bProcess4"/>
    <dgm:cxn modelId="{91A40C8A-3ED7-407A-AFA3-D1248FBC07D9}" type="presParOf" srcId="{C73751AC-B138-41ED-9260-A0428F83A17A}" destId="{E9E567AF-00BE-429F-853C-6437FD6E762C}" srcOrd="1" destOrd="0" presId="urn:microsoft.com/office/officeart/2005/8/layout/bProcess4"/>
    <dgm:cxn modelId="{CB5EAA0A-FF66-4ECB-AC5D-72DD23D775BD}" type="presParOf" srcId="{36176497-E5A0-496F-8902-2F4E7A777766}" destId="{D7F05E6B-3A73-42A7-979B-52CC0F720DB0}" srcOrd="5" destOrd="0" presId="urn:microsoft.com/office/officeart/2005/8/layout/bProcess4"/>
    <dgm:cxn modelId="{A53FE781-94CE-4E08-B0CF-FE4C34620263}" type="presParOf" srcId="{36176497-E5A0-496F-8902-2F4E7A777766}" destId="{147211E3-22A4-47FC-A60E-9EAA924B25B6}" srcOrd="6" destOrd="0" presId="urn:microsoft.com/office/officeart/2005/8/layout/bProcess4"/>
    <dgm:cxn modelId="{408D61D0-8A22-40B6-B259-9B862F370D9E}" type="presParOf" srcId="{147211E3-22A4-47FC-A60E-9EAA924B25B6}" destId="{2D1A29F7-2A15-411D-942A-EEC3DBF77BC7}" srcOrd="0" destOrd="0" presId="urn:microsoft.com/office/officeart/2005/8/layout/bProcess4"/>
    <dgm:cxn modelId="{3AFFBEB7-90B0-4B10-837F-99D5D787477E}" type="presParOf" srcId="{147211E3-22A4-47FC-A60E-9EAA924B25B6}" destId="{9D958127-F7C4-46FB-9E6E-62AC69C03B05}" srcOrd="1" destOrd="0" presId="urn:microsoft.com/office/officeart/2005/8/layout/bProcess4"/>
    <dgm:cxn modelId="{BB6B4BB5-EDFA-4E28-8B58-66EAC961DEA2}" type="presParOf" srcId="{36176497-E5A0-496F-8902-2F4E7A777766}" destId="{B46CFBE3-1942-4C2A-BCE9-C172278019E9}" srcOrd="7" destOrd="0" presId="urn:microsoft.com/office/officeart/2005/8/layout/bProcess4"/>
    <dgm:cxn modelId="{8F62B9C6-E799-435A-B375-FC3466135F85}" type="presParOf" srcId="{36176497-E5A0-496F-8902-2F4E7A777766}" destId="{13173970-10B0-4011-9C3E-5B81291BB45F}" srcOrd="8" destOrd="0" presId="urn:microsoft.com/office/officeart/2005/8/layout/bProcess4"/>
    <dgm:cxn modelId="{B8CAE5CD-7816-49F1-B367-92128F905E28}" type="presParOf" srcId="{13173970-10B0-4011-9C3E-5B81291BB45F}" destId="{E2F50E29-BD5C-48C2-93D8-717F949D1072}" srcOrd="0" destOrd="0" presId="urn:microsoft.com/office/officeart/2005/8/layout/bProcess4"/>
    <dgm:cxn modelId="{5E5978AE-88E5-4A05-BD0A-759D09CCB9CA}" type="presParOf" srcId="{13173970-10B0-4011-9C3E-5B81291BB45F}" destId="{7C3A8AD5-E36C-4C54-9889-DB5D9110D8FB}" srcOrd="1" destOrd="0" presId="urn:microsoft.com/office/officeart/2005/8/layout/bProcess4"/>
    <dgm:cxn modelId="{81AC5112-B92C-4413-8B7D-A1EDA14FE333}" type="presParOf" srcId="{36176497-E5A0-496F-8902-2F4E7A777766}" destId="{8A66EE96-9E32-4AB6-A0DB-6F86D4C0139A}" srcOrd="9" destOrd="0" presId="urn:microsoft.com/office/officeart/2005/8/layout/bProcess4"/>
    <dgm:cxn modelId="{8EEC2F3A-D470-4B7F-91B4-85E531152EE8}" type="presParOf" srcId="{36176497-E5A0-496F-8902-2F4E7A777766}" destId="{1CC2B171-70C7-4284-A4FB-6B2F75508F83}" srcOrd="10" destOrd="0" presId="urn:microsoft.com/office/officeart/2005/8/layout/bProcess4"/>
    <dgm:cxn modelId="{E7004158-061C-4E0A-8765-B528EC95883C}" type="presParOf" srcId="{1CC2B171-70C7-4284-A4FB-6B2F75508F83}" destId="{B127C4D1-A037-4B18-9650-B135C3DBC71B}" srcOrd="0" destOrd="0" presId="urn:microsoft.com/office/officeart/2005/8/layout/bProcess4"/>
    <dgm:cxn modelId="{5FEE4E3B-F429-40A9-81BF-26C48A28E5F4}" type="presParOf" srcId="{1CC2B171-70C7-4284-A4FB-6B2F75508F83}" destId="{72AD3C90-4312-47A7-8FF0-86160A534062}" srcOrd="1" destOrd="0" presId="urn:microsoft.com/office/officeart/2005/8/layout/bProcess4"/>
    <dgm:cxn modelId="{3B54C1B9-E346-47B3-BA10-338DAEA52F16}" type="presParOf" srcId="{36176497-E5A0-496F-8902-2F4E7A777766}" destId="{02636553-7626-4541-BDD4-32F63E16A6F2}" srcOrd="11" destOrd="0" presId="urn:microsoft.com/office/officeart/2005/8/layout/bProcess4"/>
    <dgm:cxn modelId="{77F32042-CA02-4EDC-9ABF-6B79E29C26F8}" type="presParOf" srcId="{36176497-E5A0-496F-8902-2F4E7A777766}" destId="{49FFB669-ED95-4F7B-A6D7-A83513265B78}" srcOrd="12" destOrd="0" presId="urn:microsoft.com/office/officeart/2005/8/layout/bProcess4"/>
    <dgm:cxn modelId="{0CF3E8CB-9295-484E-BA2E-8B2611604A40}" type="presParOf" srcId="{49FFB669-ED95-4F7B-A6D7-A83513265B78}" destId="{18816D8B-08DF-448A-9166-917541C45C0B}" srcOrd="0" destOrd="0" presId="urn:microsoft.com/office/officeart/2005/8/layout/bProcess4"/>
    <dgm:cxn modelId="{CBBB3324-C34B-4FD6-8CCB-9A07CFB1B6F1}" type="presParOf" srcId="{49FFB669-ED95-4F7B-A6D7-A83513265B78}" destId="{F6F70D44-C90B-4060-BD97-084E72E9B9B8}" srcOrd="1" destOrd="0" presId="urn:microsoft.com/office/officeart/2005/8/layout/bProcess4"/>
    <dgm:cxn modelId="{518E0F63-3D5E-4E3B-86D9-D7CC94BC2A36}" type="presParOf" srcId="{36176497-E5A0-496F-8902-2F4E7A777766}" destId="{86E07591-05E9-40F7-B80A-36AAD4E58FA1}" srcOrd="13" destOrd="0" presId="urn:microsoft.com/office/officeart/2005/8/layout/bProcess4"/>
    <dgm:cxn modelId="{9F2F06C7-7818-409C-8407-91245131099C}" type="presParOf" srcId="{36176497-E5A0-496F-8902-2F4E7A777766}" destId="{EB87D9A5-2031-4F89-98D8-2727D5BB672D}" srcOrd="14" destOrd="0" presId="urn:microsoft.com/office/officeart/2005/8/layout/bProcess4"/>
    <dgm:cxn modelId="{538E1B5D-9874-479B-8B54-4C258C59CA94}" type="presParOf" srcId="{EB87D9A5-2031-4F89-98D8-2727D5BB672D}" destId="{68A1FFD2-174D-4414-A5DA-A35136FD825B}" srcOrd="0" destOrd="0" presId="urn:microsoft.com/office/officeart/2005/8/layout/bProcess4"/>
    <dgm:cxn modelId="{BECC5F28-9251-43D5-95F6-862B9F6465B4}" type="presParOf" srcId="{EB87D9A5-2031-4F89-98D8-2727D5BB672D}" destId="{1185B9C0-32AB-4F13-AE63-DAF1F9249A5C}" srcOrd="1" destOrd="0" presId="urn:microsoft.com/office/officeart/2005/8/layout/bProcess4"/>
    <dgm:cxn modelId="{AF59BD82-CD76-4DFC-BC78-729C0E523DF9}" type="presParOf" srcId="{36176497-E5A0-496F-8902-2F4E7A777766}" destId="{0D5FC721-7E4A-42BF-BFBE-40648C5C4AEF}" srcOrd="15" destOrd="0" presId="urn:microsoft.com/office/officeart/2005/8/layout/bProcess4"/>
    <dgm:cxn modelId="{7BD401CB-EB5A-403A-92F9-3AD7A8AE9ECB}" type="presParOf" srcId="{36176497-E5A0-496F-8902-2F4E7A777766}" destId="{D0A19C2F-9E99-47E2-AEB1-6DB5E13968C8}" srcOrd="16" destOrd="0" presId="urn:microsoft.com/office/officeart/2005/8/layout/bProcess4"/>
    <dgm:cxn modelId="{42BF5CED-3A35-45E7-88DF-CC0278796731}" type="presParOf" srcId="{D0A19C2F-9E99-47E2-AEB1-6DB5E13968C8}" destId="{B90396DE-AD8D-45F2-B15B-EC7194344690}" srcOrd="0" destOrd="0" presId="urn:microsoft.com/office/officeart/2005/8/layout/bProcess4"/>
    <dgm:cxn modelId="{E5F9F93A-DF45-4BE1-B8B5-BD9136462FF3}" type="presParOf" srcId="{D0A19C2F-9E99-47E2-AEB1-6DB5E13968C8}" destId="{BB9C931D-C859-4F08-AAB5-4A1D3441659E}" srcOrd="1" destOrd="0" presId="urn:microsoft.com/office/officeart/2005/8/layout/bProcess4"/>
    <dgm:cxn modelId="{8AF78F99-272B-407A-AF80-2BF30E971B63}" type="presParOf" srcId="{36176497-E5A0-496F-8902-2F4E7A777766}" destId="{E6380CD6-75D0-4BF9-83E1-04CB10EF8422}" srcOrd="17" destOrd="0" presId="urn:microsoft.com/office/officeart/2005/8/layout/bProcess4"/>
    <dgm:cxn modelId="{B136F040-A658-4DF1-B1F1-4503F8C5477E}" type="presParOf" srcId="{36176497-E5A0-496F-8902-2F4E7A777766}" destId="{5E722467-557F-46B5-8B3C-A704CF8BCEC3}" srcOrd="18" destOrd="0" presId="urn:microsoft.com/office/officeart/2005/8/layout/bProcess4"/>
    <dgm:cxn modelId="{976F34D0-35EE-410E-A543-E32129412D1C}" type="presParOf" srcId="{5E722467-557F-46B5-8B3C-A704CF8BCEC3}" destId="{A7E94FD9-09E9-481B-A45B-66F61622E1A6}" srcOrd="0" destOrd="0" presId="urn:microsoft.com/office/officeart/2005/8/layout/bProcess4"/>
    <dgm:cxn modelId="{2358BA12-408F-486E-9370-56F2F7DBE734}" type="presParOf" srcId="{5E722467-557F-46B5-8B3C-A704CF8BCEC3}" destId="{FED06042-B086-46DF-8A12-1B403738494B}" srcOrd="1" destOrd="0" presId="urn:microsoft.com/office/officeart/2005/8/layout/bProcess4"/>
    <dgm:cxn modelId="{6C7D8C0D-BBC6-4EFD-8462-01FCD493723A}" type="presParOf" srcId="{36176497-E5A0-496F-8902-2F4E7A777766}" destId="{AB3C7CC8-7345-408B-B134-8BC818703DB7}" srcOrd="19" destOrd="0" presId="urn:microsoft.com/office/officeart/2005/8/layout/bProcess4"/>
    <dgm:cxn modelId="{76F895FA-36DF-4A99-8086-E222B07BAF83}" type="presParOf" srcId="{36176497-E5A0-496F-8902-2F4E7A777766}" destId="{FF01943F-9625-4E71-9E85-CBF756E9EE88}" srcOrd="20" destOrd="0" presId="urn:microsoft.com/office/officeart/2005/8/layout/bProcess4"/>
    <dgm:cxn modelId="{3910CA1A-017E-4F01-9A1D-A8F22B955014}" type="presParOf" srcId="{FF01943F-9625-4E71-9E85-CBF756E9EE88}" destId="{920430BC-79EF-4524-9F7F-CD93B295740E}" srcOrd="0" destOrd="0" presId="urn:microsoft.com/office/officeart/2005/8/layout/bProcess4"/>
    <dgm:cxn modelId="{09F728C4-4025-477C-971C-B65ABEB5130A}" type="presParOf" srcId="{FF01943F-9625-4E71-9E85-CBF756E9EE88}" destId="{9AD0C353-42FA-4718-86DB-4A00392FDD6D}" srcOrd="1" destOrd="0" presId="urn:microsoft.com/office/officeart/2005/8/layout/bProcess4"/>
    <dgm:cxn modelId="{3D7ABA95-A284-4D66-9089-E6AF22FC4E66}" type="presParOf" srcId="{36176497-E5A0-496F-8902-2F4E7A777766}" destId="{40E4CD08-854A-4D52-BCDC-C4C86589CE75}" srcOrd="21" destOrd="0" presId="urn:microsoft.com/office/officeart/2005/8/layout/bProcess4"/>
    <dgm:cxn modelId="{38D497EF-396B-4C8D-90AB-4B59BD3D284A}" type="presParOf" srcId="{36176497-E5A0-496F-8902-2F4E7A777766}" destId="{4999E68F-1311-469F-B788-10C344F94CCD}" srcOrd="22" destOrd="0" presId="urn:microsoft.com/office/officeart/2005/8/layout/bProcess4"/>
    <dgm:cxn modelId="{CB22BC61-B656-40A1-93B9-E16E7D8998C8}" type="presParOf" srcId="{4999E68F-1311-469F-B788-10C344F94CCD}" destId="{8DD091D9-FEBA-415F-8855-4EA8C2A7EDFA}" srcOrd="0" destOrd="0" presId="urn:microsoft.com/office/officeart/2005/8/layout/bProcess4"/>
    <dgm:cxn modelId="{A6A5DC11-2083-454E-A820-511594C4E459}" type="presParOf" srcId="{4999E68F-1311-469F-B788-10C344F94CCD}" destId="{C597A2E0-46A6-4EE2-A2EC-EF2E4A6FD033}" srcOrd="1" destOrd="0" presId="urn:microsoft.com/office/officeart/2005/8/layout/bProcess4"/>
    <dgm:cxn modelId="{D699686B-F035-4562-B699-D7A20DBAAAEF}" type="presParOf" srcId="{36176497-E5A0-496F-8902-2F4E7A777766}" destId="{ECB2B4A0-5CBA-4467-ADEC-40CBD418CCEF}" srcOrd="23" destOrd="0" presId="urn:microsoft.com/office/officeart/2005/8/layout/bProcess4"/>
    <dgm:cxn modelId="{59D95FA3-5E1F-4F44-9489-97EC88C5AE7E}" type="presParOf" srcId="{36176497-E5A0-496F-8902-2F4E7A777766}" destId="{CB6050C1-938D-4217-BB74-C90FB565FDE8}" srcOrd="24" destOrd="0" presId="urn:microsoft.com/office/officeart/2005/8/layout/bProcess4"/>
    <dgm:cxn modelId="{1F885A10-7784-4B37-AF27-7E2CB8E756D2}" type="presParOf" srcId="{CB6050C1-938D-4217-BB74-C90FB565FDE8}" destId="{0B35491B-2F24-4A96-B884-5F70BB0D8CFE}" srcOrd="0" destOrd="0" presId="urn:microsoft.com/office/officeart/2005/8/layout/bProcess4"/>
    <dgm:cxn modelId="{80109702-BDE0-4BA8-9AB4-696B8411E051}" type="presParOf" srcId="{CB6050C1-938D-4217-BB74-C90FB565FDE8}" destId="{4E460ABE-F578-4774-ABC0-F6B1575C1AA6}" srcOrd="1" destOrd="0" presId="urn:microsoft.com/office/officeart/2005/8/layout/bProcess4"/>
    <dgm:cxn modelId="{9AE2062B-659B-4D19-B765-78448F79B2C1}" type="presParOf" srcId="{36176497-E5A0-496F-8902-2F4E7A777766}" destId="{4DFCE6BE-8345-41EF-B70E-A40757F1C926}" srcOrd="25" destOrd="0" presId="urn:microsoft.com/office/officeart/2005/8/layout/bProcess4"/>
    <dgm:cxn modelId="{4C9AEE1F-A325-4D44-A976-03F43DA9D50E}" type="presParOf" srcId="{36176497-E5A0-496F-8902-2F4E7A777766}" destId="{7AD32C50-68AD-4F96-A3EA-0297D976E102}" srcOrd="26" destOrd="0" presId="urn:microsoft.com/office/officeart/2005/8/layout/bProcess4"/>
    <dgm:cxn modelId="{D47B3D63-6A38-43E4-9917-146A0FAAF7CB}" type="presParOf" srcId="{7AD32C50-68AD-4F96-A3EA-0297D976E102}" destId="{986A2634-5F14-48C4-A015-77AAECD7D4FD}" srcOrd="0" destOrd="0" presId="urn:microsoft.com/office/officeart/2005/8/layout/bProcess4"/>
    <dgm:cxn modelId="{B7BEF935-B157-4646-B9D6-A42D3008133D}" type="presParOf" srcId="{7AD32C50-68AD-4F96-A3EA-0297D976E102}" destId="{7033B49B-A97E-4A24-BDFD-C6C15671E4B0}"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3290F54-761F-43A3-9339-3D2178B43FDE}" type="doc">
      <dgm:prSet loTypeId="urn:microsoft.com/office/officeart/2005/8/layout/process1" loCatId="process" qsTypeId="urn:microsoft.com/office/officeart/2005/8/quickstyle/simple1" qsCatId="simple" csTypeId="urn:microsoft.com/office/officeart/2005/8/colors/accent1_4" csCatId="accent1" phldr="1"/>
      <dgm:spPr/>
      <dgm:t>
        <a:bodyPr/>
        <a:lstStyle/>
        <a:p>
          <a:endParaRPr lang="en-GB"/>
        </a:p>
      </dgm:t>
    </dgm:pt>
    <dgm:pt modelId="{FD40B01A-B2A4-4F33-BA76-F835C30D0770}">
      <dgm:prSet custT="1"/>
      <dgm:spPr/>
      <dgm:t>
        <a:bodyPr/>
        <a:lstStyle/>
        <a:p>
          <a:r>
            <a:rPr lang="en-GB" sz="1200" b="1">
              <a:latin typeface="Aptos" panose="020B0004020202020204" pitchFamily="34" charset="0"/>
            </a:rPr>
            <a:t>Author &amp; Year </a:t>
          </a:r>
        </a:p>
      </dgm:t>
    </dgm:pt>
    <dgm:pt modelId="{8B3BDDE8-4EBB-4BE0-ACD2-3045751B3BCA}" type="parTrans" cxnId="{5CE6B0E9-B94B-4CAC-A385-39680C724111}">
      <dgm:prSet/>
      <dgm:spPr/>
      <dgm:t>
        <a:bodyPr/>
        <a:lstStyle/>
        <a:p>
          <a:endParaRPr lang="en-GB" sz="3200">
            <a:latin typeface="Aptos" panose="020B0004020202020204" pitchFamily="34" charset="0"/>
          </a:endParaRPr>
        </a:p>
      </dgm:t>
    </dgm:pt>
    <dgm:pt modelId="{99D05291-029C-4E7B-930D-3C1579DB92DE}" type="sibTrans" cxnId="{5CE6B0E9-B94B-4CAC-A385-39680C724111}">
      <dgm:prSet custT="1"/>
      <dgm:spPr/>
      <dgm:t>
        <a:bodyPr/>
        <a:lstStyle/>
        <a:p>
          <a:endParaRPr lang="en-GB" sz="3200">
            <a:latin typeface="Aptos" panose="020B0004020202020204" pitchFamily="34" charset="0"/>
          </a:endParaRPr>
        </a:p>
      </dgm:t>
    </dgm:pt>
    <dgm:pt modelId="{02BC988C-99FF-43E3-887F-A87ABEC5524F}">
      <dgm:prSet custT="1"/>
      <dgm:spPr/>
      <dgm:t>
        <a:bodyPr/>
        <a:lstStyle/>
        <a:p>
          <a:r>
            <a:rPr lang="en-GB" sz="1200" b="1">
              <a:latin typeface="Aptos" panose="020B0004020202020204" pitchFamily="34" charset="0"/>
            </a:rPr>
            <a:t>Title</a:t>
          </a:r>
        </a:p>
      </dgm:t>
    </dgm:pt>
    <dgm:pt modelId="{0DD92707-B88B-447D-8D7C-2A48F8B1F5A3}" type="parTrans" cxnId="{F8CEFA32-2B66-4C38-9B06-71E66BACA98E}">
      <dgm:prSet/>
      <dgm:spPr/>
      <dgm:t>
        <a:bodyPr/>
        <a:lstStyle/>
        <a:p>
          <a:endParaRPr lang="en-GB" sz="3200">
            <a:latin typeface="Aptos" panose="020B0004020202020204" pitchFamily="34" charset="0"/>
          </a:endParaRPr>
        </a:p>
      </dgm:t>
    </dgm:pt>
    <dgm:pt modelId="{E0C066EE-37BD-4A2E-B714-230378E10A29}" type="sibTrans" cxnId="{F8CEFA32-2B66-4C38-9B06-71E66BACA98E}">
      <dgm:prSet custT="1"/>
      <dgm:spPr/>
      <dgm:t>
        <a:bodyPr/>
        <a:lstStyle/>
        <a:p>
          <a:endParaRPr lang="en-GB" sz="3200">
            <a:latin typeface="Aptos" panose="020B0004020202020204" pitchFamily="34" charset="0"/>
          </a:endParaRPr>
        </a:p>
      </dgm:t>
    </dgm:pt>
    <dgm:pt modelId="{6F9DC370-7C66-47E6-B7A1-826D227B4334}">
      <dgm:prSet custT="1"/>
      <dgm:spPr/>
      <dgm:t>
        <a:bodyPr/>
        <a:lstStyle/>
        <a:p>
          <a:r>
            <a:rPr lang="en-GB" sz="1200" b="1" dirty="0">
              <a:latin typeface="Aptos" panose="020B0004020202020204" pitchFamily="34" charset="0"/>
            </a:rPr>
            <a:t>Type of Study </a:t>
          </a:r>
        </a:p>
      </dgm:t>
    </dgm:pt>
    <dgm:pt modelId="{44D90BFD-A509-48EC-9F98-ACF3CE6AF80F}" type="parTrans" cxnId="{B5B08057-62B7-49D2-B82A-C5D28B43A35F}">
      <dgm:prSet/>
      <dgm:spPr/>
      <dgm:t>
        <a:bodyPr/>
        <a:lstStyle/>
        <a:p>
          <a:endParaRPr lang="en-GB" sz="3200">
            <a:latin typeface="Aptos" panose="020B0004020202020204" pitchFamily="34" charset="0"/>
          </a:endParaRPr>
        </a:p>
      </dgm:t>
    </dgm:pt>
    <dgm:pt modelId="{095E97D4-1F54-4E3A-B88D-C7FCB0ACFBA1}" type="sibTrans" cxnId="{B5B08057-62B7-49D2-B82A-C5D28B43A35F}">
      <dgm:prSet custT="1"/>
      <dgm:spPr/>
      <dgm:t>
        <a:bodyPr/>
        <a:lstStyle/>
        <a:p>
          <a:endParaRPr lang="en-GB" sz="3200">
            <a:latin typeface="Aptos" panose="020B0004020202020204" pitchFamily="34" charset="0"/>
          </a:endParaRPr>
        </a:p>
      </dgm:t>
    </dgm:pt>
    <dgm:pt modelId="{CD772F80-9D30-4AA8-B1D8-5C0462511133}">
      <dgm:prSet custT="1"/>
      <dgm:spPr>
        <a:solidFill>
          <a:srgbClr val="004F9F"/>
        </a:solidFill>
      </dgm:spPr>
      <dgm:t>
        <a:bodyPr/>
        <a:lstStyle/>
        <a:p>
          <a:r>
            <a:rPr lang="en-GB" sz="1200" b="1" dirty="0">
              <a:latin typeface="Aptos" panose="020B0004020202020204" pitchFamily="34" charset="0"/>
            </a:rPr>
            <a:t>Method &amp; Sample </a:t>
          </a:r>
        </a:p>
      </dgm:t>
    </dgm:pt>
    <dgm:pt modelId="{3E11921A-8249-45AE-B282-C6CE345A6D63}" type="parTrans" cxnId="{5114A87D-F5EC-49C8-8155-7C09826EA515}">
      <dgm:prSet/>
      <dgm:spPr/>
      <dgm:t>
        <a:bodyPr/>
        <a:lstStyle/>
        <a:p>
          <a:endParaRPr lang="en-GB" sz="3200">
            <a:latin typeface="Aptos" panose="020B0004020202020204" pitchFamily="34" charset="0"/>
          </a:endParaRPr>
        </a:p>
      </dgm:t>
    </dgm:pt>
    <dgm:pt modelId="{7786643A-1B24-4D31-9D33-6C4806A15143}" type="sibTrans" cxnId="{5114A87D-F5EC-49C8-8155-7C09826EA515}">
      <dgm:prSet custT="1"/>
      <dgm:spPr/>
      <dgm:t>
        <a:bodyPr/>
        <a:lstStyle/>
        <a:p>
          <a:endParaRPr lang="en-GB" sz="3200">
            <a:latin typeface="Aptos" panose="020B0004020202020204" pitchFamily="34" charset="0"/>
          </a:endParaRPr>
        </a:p>
      </dgm:t>
    </dgm:pt>
    <dgm:pt modelId="{CFA12595-8A07-44D5-90CF-1A752831AC58}">
      <dgm:prSet custT="1"/>
      <dgm:spPr/>
      <dgm:t>
        <a:bodyPr/>
        <a:lstStyle/>
        <a:p>
          <a:r>
            <a:rPr lang="en-GB" sz="1200" b="1">
              <a:latin typeface="Aptos" panose="020B0004020202020204" pitchFamily="34" charset="0"/>
            </a:rPr>
            <a:t>Strengths &amp; Limitations </a:t>
          </a:r>
        </a:p>
      </dgm:t>
    </dgm:pt>
    <dgm:pt modelId="{D92EDDA6-6977-4BB3-9CA5-CC2A468D68F2}" type="parTrans" cxnId="{921F7EA7-4C44-492D-B552-936C8926249D}">
      <dgm:prSet/>
      <dgm:spPr/>
      <dgm:t>
        <a:bodyPr/>
        <a:lstStyle/>
        <a:p>
          <a:endParaRPr lang="en-GB" sz="3200">
            <a:latin typeface="Aptos" panose="020B0004020202020204" pitchFamily="34" charset="0"/>
          </a:endParaRPr>
        </a:p>
      </dgm:t>
    </dgm:pt>
    <dgm:pt modelId="{7E6462A1-B486-4823-8155-AE5E6D2ED253}" type="sibTrans" cxnId="{921F7EA7-4C44-492D-B552-936C8926249D}">
      <dgm:prSet custT="1"/>
      <dgm:spPr/>
      <dgm:t>
        <a:bodyPr/>
        <a:lstStyle/>
        <a:p>
          <a:endParaRPr lang="en-GB" sz="3200">
            <a:latin typeface="Aptos" panose="020B0004020202020204" pitchFamily="34" charset="0"/>
          </a:endParaRPr>
        </a:p>
      </dgm:t>
    </dgm:pt>
    <dgm:pt modelId="{23E979B6-471A-46C8-8633-8E2FAD2BBB94}">
      <dgm:prSet custT="1"/>
      <dgm:spPr/>
      <dgm:t>
        <a:bodyPr/>
        <a:lstStyle/>
        <a:p>
          <a:r>
            <a:rPr lang="en-GB" sz="1200" b="1">
              <a:latin typeface="Aptos" panose="020B0004020202020204" pitchFamily="34" charset="0"/>
            </a:rPr>
            <a:t>Main Findings </a:t>
          </a:r>
        </a:p>
      </dgm:t>
    </dgm:pt>
    <dgm:pt modelId="{4C063689-D3D6-4E9D-9417-2E06141A29EC}" type="parTrans" cxnId="{924A0F08-51E6-49D8-8CE1-9C1B8FB3E131}">
      <dgm:prSet/>
      <dgm:spPr/>
      <dgm:t>
        <a:bodyPr/>
        <a:lstStyle/>
        <a:p>
          <a:endParaRPr lang="en-GB" sz="3200">
            <a:latin typeface="Aptos" panose="020B0004020202020204" pitchFamily="34" charset="0"/>
          </a:endParaRPr>
        </a:p>
      </dgm:t>
    </dgm:pt>
    <dgm:pt modelId="{282D3210-8CD5-4C42-BED2-DCA3B10D04F5}" type="sibTrans" cxnId="{924A0F08-51E6-49D8-8CE1-9C1B8FB3E131}">
      <dgm:prSet/>
      <dgm:spPr/>
      <dgm:t>
        <a:bodyPr/>
        <a:lstStyle/>
        <a:p>
          <a:endParaRPr lang="en-GB" sz="3200">
            <a:latin typeface="Aptos" panose="020B0004020202020204" pitchFamily="34" charset="0"/>
          </a:endParaRPr>
        </a:p>
      </dgm:t>
    </dgm:pt>
    <dgm:pt modelId="{291AEF85-9D4E-478A-82CC-C3BA5CC64674}" type="pres">
      <dgm:prSet presAssocID="{C3290F54-761F-43A3-9339-3D2178B43FDE}" presName="Name0" presStyleCnt="0">
        <dgm:presLayoutVars>
          <dgm:dir/>
          <dgm:resizeHandles val="exact"/>
        </dgm:presLayoutVars>
      </dgm:prSet>
      <dgm:spPr/>
    </dgm:pt>
    <dgm:pt modelId="{298AF19E-AE96-4E2F-9C6E-6A4B8C90857B}" type="pres">
      <dgm:prSet presAssocID="{FD40B01A-B2A4-4F33-BA76-F835C30D0770}" presName="node" presStyleLbl="node1" presStyleIdx="0" presStyleCnt="6">
        <dgm:presLayoutVars>
          <dgm:bulletEnabled val="1"/>
        </dgm:presLayoutVars>
      </dgm:prSet>
      <dgm:spPr/>
    </dgm:pt>
    <dgm:pt modelId="{94539076-3D85-4AE7-872E-A5D5FBD554EC}" type="pres">
      <dgm:prSet presAssocID="{99D05291-029C-4E7B-930D-3C1579DB92DE}" presName="sibTrans" presStyleLbl="sibTrans2D1" presStyleIdx="0" presStyleCnt="5"/>
      <dgm:spPr/>
    </dgm:pt>
    <dgm:pt modelId="{8B40DF2B-2FFC-45B1-9838-5C1D86133428}" type="pres">
      <dgm:prSet presAssocID="{99D05291-029C-4E7B-930D-3C1579DB92DE}" presName="connectorText" presStyleLbl="sibTrans2D1" presStyleIdx="0" presStyleCnt="5"/>
      <dgm:spPr/>
    </dgm:pt>
    <dgm:pt modelId="{847D3205-C7DE-4122-9DC7-2FC8F9456C26}" type="pres">
      <dgm:prSet presAssocID="{02BC988C-99FF-43E3-887F-A87ABEC5524F}" presName="node" presStyleLbl="node1" presStyleIdx="1" presStyleCnt="6">
        <dgm:presLayoutVars>
          <dgm:bulletEnabled val="1"/>
        </dgm:presLayoutVars>
      </dgm:prSet>
      <dgm:spPr/>
    </dgm:pt>
    <dgm:pt modelId="{A38BF253-74F4-41D2-AEC6-ED41E7356C87}" type="pres">
      <dgm:prSet presAssocID="{E0C066EE-37BD-4A2E-B714-230378E10A29}" presName="sibTrans" presStyleLbl="sibTrans2D1" presStyleIdx="1" presStyleCnt="5"/>
      <dgm:spPr/>
    </dgm:pt>
    <dgm:pt modelId="{41967A17-8D35-442E-8456-D4F220E646BB}" type="pres">
      <dgm:prSet presAssocID="{E0C066EE-37BD-4A2E-B714-230378E10A29}" presName="connectorText" presStyleLbl="sibTrans2D1" presStyleIdx="1" presStyleCnt="5"/>
      <dgm:spPr/>
    </dgm:pt>
    <dgm:pt modelId="{623D748F-4850-409A-8A33-0064B4A29F22}" type="pres">
      <dgm:prSet presAssocID="{6F9DC370-7C66-47E6-B7A1-826D227B4334}" presName="node" presStyleLbl="node1" presStyleIdx="2" presStyleCnt="6">
        <dgm:presLayoutVars>
          <dgm:bulletEnabled val="1"/>
        </dgm:presLayoutVars>
      </dgm:prSet>
      <dgm:spPr/>
    </dgm:pt>
    <dgm:pt modelId="{DC4D4540-EAE5-4191-9A6E-B84756F62AE9}" type="pres">
      <dgm:prSet presAssocID="{095E97D4-1F54-4E3A-B88D-C7FCB0ACFBA1}" presName="sibTrans" presStyleLbl="sibTrans2D1" presStyleIdx="2" presStyleCnt="5"/>
      <dgm:spPr/>
    </dgm:pt>
    <dgm:pt modelId="{C47A8BC2-509E-4DBA-90B4-7B843808B7A9}" type="pres">
      <dgm:prSet presAssocID="{095E97D4-1F54-4E3A-B88D-C7FCB0ACFBA1}" presName="connectorText" presStyleLbl="sibTrans2D1" presStyleIdx="2" presStyleCnt="5"/>
      <dgm:spPr/>
    </dgm:pt>
    <dgm:pt modelId="{AA37CDF7-7AF8-46B0-8DEB-942677C05EED}" type="pres">
      <dgm:prSet presAssocID="{CD772F80-9D30-4AA8-B1D8-5C0462511133}" presName="node" presStyleLbl="node1" presStyleIdx="3" presStyleCnt="6">
        <dgm:presLayoutVars>
          <dgm:bulletEnabled val="1"/>
        </dgm:presLayoutVars>
      </dgm:prSet>
      <dgm:spPr/>
    </dgm:pt>
    <dgm:pt modelId="{798777F5-1423-4BC9-840E-C96C0812E518}" type="pres">
      <dgm:prSet presAssocID="{7786643A-1B24-4D31-9D33-6C4806A15143}" presName="sibTrans" presStyleLbl="sibTrans2D1" presStyleIdx="3" presStyleCnt="5"/>
      <dgm:spPr/>
    </dgm:pt>
    <dgm:pt modelId="{23D2E7D0-2C23-4101-9DEA-6049D80FC401}" type="pres">
      <dgm:prSet presAssocID="{7786643A-1B24-4D31-9D33-6C4806A15143}" presName="connectorText" presStyleLbl="sibTrans2D1" presStyleIdx="3" presStyleCnt="5"/>
      <dgm:spPr/>
    </dgm:pt>
    <dgm:pt modelId="{4532AFA5-8052-46D2-A745-3FFD0A408050}" type="pres">
      <dgm:prSet presAssocID="{CFA12595-8A07-44D5-90CF-1A752831AC58}" presName="node" presStyleLbl="node1" presStyleIdx="4" presStyleCnt="6">
        <dgm:presLayoutVars>
          <dgm:bulletEnabled val="1"/>
        </dgm:presLayoutVars>
      </dgm:prSet>
      <dgm:spPr/>
    </dgm:pt>
    <dgm:pt modelId="{F50196B1-BB6E-4653-890B-6AD95E42712E}" type="pres">
      <dgm:prSet presAssocID="{7E6462A1-B486-4823-8155-AE5E6D2ED253}" presName="sibTrans" presStyleLbl="sibTrans2D1" presStyleIdx="4" presStyleCnt="5"/>
      <dgm:spPr/>
    </dgm:pt>
    <dgm:pt modelId="{2CBE3155-9B0D-4769-AAD5-1B6B5CD2F7E5}" type="pres">
      <dgm:prSet presAssocID="{7E6462A1-B486-4823-8155-AE5E6D2ED253}" presName="connectorText" presStyleLbl="sibTrans2D1" presStyleIdx="4" presStyleCnt="5"/>
      <dgm:spPr/>
    </dgm:pt>
    <dgm:pt modelId="{4862A55C-8530-4CA8-8E66-70F59575A249}" type="pres">
      <dgm:prSet presAssocID="{23E979B6-471A-46C8-8633-8E2FAD2BBB94}" presName="node" presStyleLbl="node1" presStyleIdx="5" presStyleCnt="6">
        <dgm:presLayoutVars>
          <dgm:bulletEnabled val="1"/>
        </dgm:presLayoutVars>
      </dgm:prSet>
      <dgm:spPr/>
    </dgm:pt>
  </dgm:ptLst>
  <dgm:cxnLst>
    <dgm:cxn modelId="{BE7D0B06-5732-44AE-B00C-DC061ADA8069}" type="presOf" srcId="{095E97D4-1F54-4E3A-B88D-C7FCB0ACFBA1}" destId="{DC4D4540-EAE5-4191-9A6E-B84756F62AE9}" srcOrd="0" destOrd="0" presId="urn:microsoft.com/office/officeart/2005/8/layout/process1"/>
    <dgm:cxn modelId="{924A0F08-51E6-49D8-8CE1-9C1B8FB3E131}" srcId="{C3290F54-761F-43A3-9339-3D2178B43FDE}" destId="{23E979B6-471A-46C8-8633-8E2FAD2BBB94}" srcOrd="5" destOrd="0" parTransId="{4C063689-D3D6-4E9D-9417-2E06141A29EC}" sibTransId="{282D3210-8CD5-4C42-BED2-DCA3B10D04F5}"/>
    <dgm:cxn modelId="{A6904F09-F859-433D-A1ED-BEBD3CFD274D}" type="presOf" srcId="{FD40B01A-B2A4-4F33-BA76-F835C30D0770}" destId="{298AF19E-AE96-4E2F-9C6E-6A4B8C90857B}" srcOrd="0" destOrd="0" presId="urn:microsoft.com/office/officeart/2005/8/layout/process1"/>
    <dgm:cxn modelId="{0248750F-B5FD-4A04-A932-23D100993281}" type="presOf" srcId="{E0C066EE-37BD-4A2E-B714-230378E10A29}" destId="{41967A17-8D35-442E-8456-D4F220E646BB}" srcOrd="1" destOrd="0" presId="urn:microsoft.com/office/officeart/2005/8/layout/process1"/>
    <dgm:cxn modelId="{26BE9920-93AA-4FA5-9A7C-39B0B8BDBAE0}" type="presOf" srcId="{CFA12595-8A07-44D5-90CF-1A752831AC58}" destId="{4532AFA5-8052-46D2-A745-3FFD0A408050}" srcOrd="0" destOrd="0" presId="urn:microsoft.com/office/officeart/2005/8/layout/process1"/>
    <dgm:cxn modelId="{F8CEFA32-2B66-4C38-9B06-71E66BACA98E}" srcId="{C3290F54-761F-43A3-9339-3D2178B43FDE}" destId="{02BC988C-99FF-43E3-887F-A87ABEC5524F}" srcOrd="1" destOrd="0" parTransId="{0DD92707-B88B-447D-8D7C-2A48F8B1F5A3}" sibTransId="{E0C066EE-37BD-4A2E-B714-230378E10A29}"/>
    <dgm:cxn modelId="{3296B634-F0D6-408D-96EC-203E743D1E9C}" type="presOf" srcId="{23E979B6-471A-46C8-8633-8E2FAD2BBB94}" destId="{4862A55C-8530-4CA8-8E66-70F59575A249}" srcOrd="0" destOrd="0" presId="urn:microsoft.com/office/officeart/2005/8/layout/process1"/>
    <dgm:cxn modelId="{4578F13F-BFBF-4A3F-A34B-83A075D534F4}" type="presOf" srcId="{02BC988C-99FF-43E3-887F-A87ABEC5524F}" destId="{847D3205-C7DE-4122-9DC7-2FC8F9456C26}" srcOrd="0" destOrd="0" presId="urn:microsoft.com/office/officeart/2005/8/layout/process1"/>
    <dgm:cxn modelId="{D7DBB060-DADF-4BA3-B3CD-2A8C5F77D894}" type="presOf" srcId="{CD772F80-9D30-4AA8-B1D8-5C0462511133}" destId="{AA37CDF7-7AF8-46B0-8DEB-942677C05EED}" srcOrd="0" destOrd="0" presId="urn:microsoft.com/office/officeart/2005/8/layout/process1"/>
    <dgm:cxn modelId="{A4AB2A48-9D4F-4062-9396-1883E5AF7C40}" type="presOf" srcId="{6F9DC370-7C66-47E6-B7A1-826D227B4334}" destId="{623D748F-4850-409A-8A33-0064B4A29F22}" srcOrd="0" destOrd="0" presId="urn:microsoft.com/office/officeart/2005/8/layout/process1"/>
    <dgm:cxn modelId="{24A0EC72-566B-4084-BCEE-A9D69B8248A3}" type="presOf" srcId="{095E97D4-1F54-4E3A-B88D-C7FCB0ACFBA1}" destId="{C47A8BC2-509E-4DBA-90B4-7B843808B7A9}" srcOrd="1" destOrd="0" presId="urn:microsoft.com/office/officeart/2005/8/layout/process1"/>
    <dgm:cxn modelId="{B5B08057-62B7-49D2-B82A-C5D28B43A35F}" srcId="{C3290F54-761F-43A3-9339-3D2178B43FDE}" destId="{6F9DC370-7C66-47E6-B7A1-826D227B4334}" srcOrd="2" destOrd="0" parTransId="{44D90BFD-A509-48EC-9F98-ACF3CE6AF80F}" sibTransId="{095E97D4-1F54-4E3A-B88D-C7FCB0ACFBA1}"/>
    <dgm:cxn modelId="{5114A87D-F5EC-49C8-8155-7C09826EA515}" srcId="{C3290F54-761F-43A3-9339-3D2178B43FDE}" destId="{CD772F80-9D30-4AA8-B1D8-5C0462511133}" srcOrd="3" destOrd="0" parTransId="{3E11921A-8249-45AE-B282-C6CE345A6D63}" sibTransId="{7786643A-1B24-4D31-9D33-6C4806A15143}"/>
    <dgm:cxn modelId="{29676180-BC31-4DE7-B362-A8A2CFC2E942}" type="presOf" srcId="{7E6462A1-B486-4823-8155-AE5E6D2ED253}" destId="{2CBE3155-9B0D-4769-AAD5-1B6B5CD2F7E5}" srcOrd="1" destOrd="0" presId="urn:microsoft.com/office/officeart/2005/8/layout/process1"/>
    <dgm:cxn modelId="{82055487-3A5C-48B5-BFDD-FFF553D16B99}" type="presOf" srcId="{99D05291-029C-4E7B-930D-3C1579DB92DE}" destId="{8B40DF2B-2FFC-45B1-9838-5C1D86133428}" srcOrd="1" destOrd="0" presId="urn:microsoft.com/office/officeart/2005/8/layout/process1"/>
    <dgm:cxn modelId="{64FC0B8F-4EE0-4E80-A240-500288B6EEDF}" type="presOf" srcId="{99D05291-029C-4E7B-930D-3C1579DB92DE}" destId="{94539076-3D85-4AE7-872E-A5D5FBD554EC}" srcOrd="0" destOrd="0" presId="urn:microsoft.com/office/officeart/2005/8/layout/process1"/>
    <dgm:cxn modelId="{921F7EA7-4C44-492D-B552-936C8926249D}" srcId="{C3290F54-761F-43A3-9339-3D2178B43FDE}" destId="{CFA12595-8A07-44D5-90CF-1A752831AC58}" srcOrd="4" destOrd="0" parTransId="{D92EDDA6-6977-4BB3-9CA5-CC2A468D68F2}" sibTransId="{7E6462A1-B486-4823-8155-AE5E6D2ED253}"/>
    <dgm:cxn modelId="{215E34A9-2ADD-4C06-A20B-38DB1C3B9B68}" type="presOf" srcId="{E0C066EE-37BD-4A2E-B714-230378E10A29}" destId="{A38BF253-74F4-41D2-AEC6-ED41E7356C87}" srcOrd="0" destOrd="0" presId="urn:microsoft.com/office/officeart/2005/8/layout/process1"/>
    <dgm:cxn modelId="{39F3F2BB-6EBF-4BFA-B009-8A58EABFFEA8}" type="presOf" srcId="{7786643A-1B24-4D31-9D33-6C4806A15143}" destId="{798777F5-1423-4BC9-840E-C96C0812E518}" srcOrd="0" destOrd="0" presId="urn:microsoft.com/office/officeart/2005/8/layout/process1"/>
    <dgm:cxn modelId="{A87C97CC-53A9-4A7E-A988-C687E056F024}" type="presOf" srcId="{7786643A-1B24-4D31-9D33-6C4806A15143}" destId="{23D2E7D0-2C23-4101-9DEA-6049D80FC401}" srcOrd="1" destOrd="0" presId="urn:microsoft.com/office/officeart/2005/8/layout/process1"/>
    <dgm:cxn modelId="{B5A545D6-5A85-4A05-8C14-25A59C6EE3B4}" type="presOf" srcId="{7E6462A1-B486-4823-8155-AE5E6D2ED253}" destId="{F50196B1-BB6E-4653-890B-6AD95E42712E}" srcOrd="0" destOrd="0" presId="urn:microsoft.com/office/officeart/2005/8/layout/process1"/>
    <dgm:cxn modelId="{5CE6B0E9-B94B-4CAC-A385-39680C724111}" srcId="{C3290F54-761F-43A3-9339-3D2178B43FDE}" destId="{FD40B01A-B2A4-4F33-BA76-F835C30D0770}" srcOrd="0" destOrd="0" parTransId="{8B3BDDE8-4EBB-4BE0-ACD2-3045751B3BCA}" sibTransId="{99D05291-029C-4E7B-930D-3C1579DB92DE}"/>
    <dgm:cxn modelId="{C903CDF2-08FF-4D14-AA51-31469F809B24}" type="presOf" srcId="{C3290F54-761F-43A3-9339-3D2178B43FDE}" destId="{291AEF85-9D4E-478A-82CC-C3BA5CC64674}" srcOrd="0" destOrd="0" presId="urn:microsoft.com/office/officeart/2005/8/layout/process1"/>
    <dgm:cxn modelId="{797BD1BE-FF74-47B6-B18F-889F55278F89}" type="presParOf" srcId="{291AEF85-9D4E-478A-82CC-C3BA5CC64674}" destId="{298AF19E-AE96-4E2F-9C6E-6A4B8C90857B}" srcOrd="0" destOrd="0" presId="urn:microsoft.com/office/officeart/2005/8/layout/process1"/>
    <dgm:cxn modelId="{D72A3E0C-8E72-4211-A96F-FCE44117CFAC}" type="presParOf" srcId="{291AEF85-9D4E-478A-82CC-C3BA5CC64674}" destId="{94539076-3D85-4AE7-872E-A5D5FBD554EC}" srcOrd="1" destOrd="0" presId="urn:microsoft.com/office/officeart/2005/8/layout/process1"/>
    <dgm:cxn modelId="{ED9A5333-DE64-4D2F-AA94-B02350CD8397}" type="presParOf" srcId="{94539076-3D85-4AE7-872E-A5D5FBD554EC}" destId="{8B40DF2B-2FFC-45B1-9838-5C1D86133428}" srcOrd="0" destOrd="0" presId="urn:microsoft.com/office/officeart/2005/8/layout/process1"/>
    <dgm:cxn modelId="{E9DDC890-4692-446E-A448-360282FED1E6}" type="presParOf" srcId="{291AEF85-9D4E-478A-82CC-C3BA5CC64674}" destId="{847D3205-C7DE-4122-9DC7-2FC8F9456C26}" srcOrd="2" destOrd="0" presId="urn:microsoft.com/office/officeart/2005/8/layout/process1"/>
    <dgm:cxn modelId="{3B8D8E9C-A6DC-41B3-B8F9-84AA4AD484AA}" type="presParOf" srcId="{291AEF85-9D4E-478A-82CC-C3BA5CC64674}" destId="{A38BF253-74F4-41D2-AEC6-ED41E7356C87}" srcOrd="3" destOrd="0" presId="urn:microsoft.com/office/officeart/2005/8/layout/process1"/>
    <dgm:cxn modelId="{2DEB6039-06FC-4712-9EA3-1CF06FCC280B}" type="presParOf" srcId="{A38BF253-74F4-41D2-AEC6-ED41E7356C87}" destId="{41967A17-8D35-442E-8456-D4F220E646BB}" srcOrd="0" destOrd="0" presId="urn:microsoft.com/office/officeart/2005/8/layout/process1"/>
    <dgm:cxn modelId="{FBE06F86-F2D9-4F39-B6CA-CE365022D906}" type="presParOf" srcId="{291AEF85-9D4E-478A-82CC-C3BA5CC64674}" destId="{623D748F-4850-409A-8A33-0064B4A29F22}" srcOrd="4" destOrd="0" presId="urn:microsoft.com/office/officeart/2005/8/layout/process1"/>
    <dgm:cxn modelId="{4D9593D1-E83B-4ABD-AED3-78936C9E98F3}" type="presParOf" srcId="{291AEF85-9D4E-478A-82CC-C3BA5CC64674}" destId="{DC4D4540-EAE5-4191-9A6E-B84756F62AE9}" srcOrd="5" destOrd="0" presId="urn:microsoft.com/office/officeart/2005/8/layout/process1"/>
    <dgm:cxn modelId="{157095FA-7851-4082-9C61-02B2C734E8AC}" type="presParOf" srcId="{DC4D4540-EAE5-4191-9A6E-B84756F62AE9}" destId="{C47A8BC2-509E-4DBA-90B4-7B843808B7A9}" srcOrd="0" destOrd="0" presId="urn:microsoft.com/office/officeart/2005/8/layout/process1"/>
    <dgm:cxn modelId="{632644AF-2A14-461C-BC49-A59831A492B5}" type="presParOf" srcId="{291AEF85-9D4E-478A-82CC-C3BA5CC64674}" destId="{AA37CDF7-7AF8-46B0-8DEB-942677C05EED}" srcOrd="6" destOrd="0" presId="urn:microsoft.com/office/officeart/2005/8/layout/process1"/>
    <dgm:cxn modelId="{032B2FDE-0B76-4B09-A3C1-0C17E9EC2210}" type="presParOf" srcId="{291AEF85-9D4E-478A-82CC-C3BA5CC64674}" destId="{798777F5-1423-4BC9-840E-C96C0812E518}" srcOrd="7" destOrd="0" presId="urn:microsoft.com/office/officeart/2005/8/layout/process1"/>
    <dgm:cxn modelId="{64C74BD3-B4CE-49CA-876F-39882ED612EC}" type="presParOf" srcId="{798777F5-1423-4BC9-840E-C96C0812E518}" destId="{23D2E7D0-2C23-4101-9DEA-6049D80FC401}" srcOrd="0" destOrd="0" presId="urn:microsoft.com/office/officeart/2005/8/layout/process1"/>
    <dgm:cxn modelId="{B44D23E5-34BF-4F9A-A72F-E052210753DA}" type="presParOf" srcId="{291AEF85-9D4E-478A-82CC-C3BA5CC64674}" destId="{4532AFA5-8052-46D2-A745-3FFD0A408050}" srcOrd="8" destOrd="0" presId="urn:microsoft.com/office/officeart/2005/8/layout/process1"/>
    <dgm:cxn modelId="{2FB9545C-4CAB-430B-A8F8-01FB8942CE34}" type="presParOf" srcId="{291AEF85-9D4E-478A-82CC-C3BA5CC64674}" destId="{F50196B1-BB6E-4653-890B-6AD95E42712E}" srcOrd="9" destOrd="0" presId="urn:microsoft.com/office/officeart/2005/8/layout/process1"/>
    <dgm:cxn modelId="{00DC7EDF-BC63-45FC-95A0-9D7193B2EFAA}" type="presParOf" srcId="{F50196B1-BB6E-4653-890B-6AD95E42712E}" destId="{2CBE3155-9B0D-4769-AAD5-1B6B5CD2F7E5}" srcOrd="0" destOrd="0" presId="urn:microsoft.com/office/officeart/2005/8/layout/process1"/>
    <dgm:cxn modelId="{4AFF6D85-FAFB-428E-9DA3-FCF2906DA1ED}" type="presParOf" srcId="{291AEF85-9D4E-478A-82CC-C3BA5CC64674}" destId="{4862A55C-8530-4CA8-8E66-70F59575A249}"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F101F5-6F4A-4E06-B1B9-F9985FA8C3B9}"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64F2EB81-A205-428F-A4C1-A2A60E765077}">
      <dgm:prSet/>
      <dgm:spPr/>
      <dgm:t>
        <a:bodyPr/>
        <a:lstStyle/>
        <a:p>
          <a:pPr algn="ctr">
            <a:lnSpc>
              <a:spcPct val="150000"/>
            </a:lnSpc>
          </a:pPr>
          <a:r>
            <a:rPr lang="en-GB" b="0" dirty="0">
              <a:latin typeface="Aptos" panose="020B0004020202020204" pitchFamily="34" charset="0"/>
            </a:rPr>
            <a:t>1. Go through the “Main Findings” column in your summary table.</a:t>
          </a:r>
          <a:br>
            <a:rPr lang="en-GB" b="0" dirty="0">
              <a:latin typeface="Aptos" panose="020B0004020202020204" pitchFamily="34" charset="0"/>
            </a:rPr>
          </a:br>
          <a:endParaRPr lang="en-GB" b="0" dirty="0">
            <a:latin typeface="Aptos" panose="020B0004020202020204" pitchFamily="34" charset="0"/>
          </a:endParaRPr>
        </a:p>
      </dgm:t>
    </dgm:pt>
    <dgm:pt modelId="{8510315D-1A0E-4F10-AC9D-2343DF1364E7}" type="parTrans" cxnId="{72046995-267C-4315-A14A-F409BD914190}">
      <dgm:prSet/>
      <dgm:spPr/>
      <dgm:t>
        <a:bodyPr/>
        <a:lstStyle/>
        <a:p>
          <a:pPr algn="ctr">
            <a:lnSpc>
              <a:spcPct val="150000"/>
            </a:lnSpc>
          </a:pPr>
          <a:endParaRPr lang="en-GB" b="0">
            <a:latin typeface="Aptos" panose="020B0004020202020204" pitchFamily="34" charset="0"/>
          </a:endParaRPr>
        </a:p>
      </dgm:t>
    </dgm:pt>
    <dgm:pt modelId="{CFEE7E13-432B-4D1D-9590-51713F51B271}" type="sibTrans" cxnId="{72046995-267C-4315-A14A-F409BD914190}">
      <dgm:prSet/>
      <dgm:spPr/>
      <dgm:t>
        <a:bodyPr/>
        <a:lstStyle/>
        <a:p>
          <a:pPr algn="ctr">
            <a:lnSpc>
              <a:spcPct val="150000"/>
            </a:lnSpc>
          </a:pPr>
          <a:endParaRPr lang="en-GB" b="0">
            <a:latin typeface="Aptos" panose="020B0004020202020204" pitchFamily="34" charset="0"/>
          </a:endParaRPr>
        </a:p>
      </dgm:t>
    </dgm:pt>
    <dgm:pt modelId="{512119C3-0D2B-40EE-A3E1-528040489678}">
      <dgm:prSet/>
      <dgm:spPr/>
      <dgm:t>
        <a:bodyPr/>
        <a:lstStyle/>
        <a:p>
          <a:pPr algn="ctr">
            <a:lnSpc>
              <a:spcPct val="150000"/>
            </a:lnSpc>
          </a:pPr>
          <a:r>
            <a:rPr lang="en-GB" b="0" dirty="0">
              <a:latin typeface="Aptos" panose="020B0004020202020204" pitchFamily="34" charset="0"/>
            </a:rPr>
            <a:t>2. Look for repeated ideas or key terms (e.g., “anxiety,” “academic pressure,” “support”).</a:t>
          </a:r>
          <a:br>
            <a:rPr lang="en-GB" b="0" dirty="0">
              <a:latin typeface="Aptos" panose="020B0004020202020204" pitchFamily="34" charset="0"/>
            </a:rPr>
          </a:br>
          <a:endParaRPr lang="en-GB" b="0" dirty="0">
            <a:latin typeface="Aptos" panose="020B0004020202020204" pitchFamily="34" charset="0"/>
          </a:endParaRPr>
        </a:p>
      </dgm:t>
    </dgm:pt>
    <dgm:pt modelId="{046B1B53-CA3B-415D-BFB8-9736E70DB487}" type="parTrans" cxnId="{B003B2AB-D2DB-4619-AA62-C2455B7EFDE3}">
      <dgm:prSet/>
      <dgm:spPr/>
      <dgm:t>
        <a:bodyPr/>
        <a:lstStyle/>
        <a:p>
          <a:pPr algn="ctr">
            <a:lnSpc>
              <a:spcPct val="150000"/>
            </a:lnSpc>
          </a:pPr>
          <a:endParaRPr lang="en-GB" b="0">
            <a:latin typeface="Aptos" panose="020B0004020202020204" pitchFamily="34" charset="0"/>
          </a:endParaRPr>
        </a:p>
      </dgm:t>
    </dgm:pt>
    <dgm:pt modelId="{B548BC7B-87C1-4133-9F05-2928AF01A0D9}" type="sibTrans" cxnId="{B003B2AB-D2DB-4619-AA62-C2455B7EFDE3}">
      <dgm:prSet/>
      <dgm:spPr/>
      <dgm:t>
        <a:bodyPr/>
        <a:lstStyle/>
        <a:p>
          <a:pPr algn="ctr">
            <a:lnSpc>
              <a:spcPct val="150000"/>
            </a:lnSpc>
          </a:pPr>
          <a:endParaRPr lang="en-GB" b="0">
            <a:latin typeface="Aptos" panose="020B0004020202020204" pitchFamily="34" charset="0"/>
          </a:endParaRPr>
        </a:p>
      </dgm:t>
    </dgm:pt>
    <dgm:pt modelId="{AD3874F9-9EC4-4D01-A010-04E6B6143998}">
      <dgm:prSet/>
      <dgm:spPr/>
      <dgm:t>
        <a:bodyPr/>
        <a:lstStyle/>
        <a:p>
          <a:pPr algn="ctr">
            <a:lnSpc>
              <a:spcPct val="150000"/>
            </a:lnSpc>
          </a:pPr>
          <a:r>
            <a:rPr lang="en-GB" b="0" dirty="0">
              <a:latin typeface="Aptos" panose="020B0004020202020204" pitchFamily="34" charset="0"/>
            </a:rPr>
            <a:t>3. Extract codes directly from the main findings – these might be words used repeatedly or key conclusions.</a:t>
          </a:r>
        </a:p>
      </dgm:t>
    </dgm:pt>
    <dgm:pt modelId="{1186C16D-DCB3-4C7E-8EAC-6899FA9879D9}" type="parTrans" cxnId="{A60C2743-6D03-455D-BA31-09D8B09F625A}">
      <dgm:prSet/>
      <dgm:spPr/>
      <dgm:t>
        <a:bodyPr/>
        <a:lstStyle/>
        <a:p>
          <a:pPr algn="ctr">
            <a:lnSpc>
              <a:spcPct val="150000"/>
            </a:lnSpc>
          </a:pPr>
          <a:endParaRPr lang="en-GB" b="0">
            <a:latin typeface="Aptos" panose="020B0004020202020204" pitchFamily="34" charset="0"/>
          </a:endParaRPr>
        </a:p>
      </dgm:t>
    </dgm:pt>
    <dgm:pt modelId="{CD0114D3-1A5E-4388-93A1-0D54D9231D3F}" type="sibTrans" cxnId="{A60C2743-6D03-455D-BA31-09D8B09F625A}">
      <dgm:prSet/>
      <dgm:spPr/>
      <dgm:t>
        <a:bodyPr/>
        <a:lstStyle/>
        <a:p>
          <a:pPr algn="ctr">
            <a:lnSpc>
              <a:spcPct val="150000"/>
            </a:lnSpc>
          </a:pPr>
          <a:endParaRPr lang="en-GB" b="0">
            <a:latin typeface="Aptos" panose="020B0004020202020204" pitchFamily="34" charset="0"/>
          </a:endParaRPr>
        </a:p>
      </dgm:t>
    </dgm:pt>
    <dgm:pt modelId="{D69192F5-C8F1-4274-B500-2C1CBAD9028E}">
      <dgm:prSet/>
      <dgm:spPr/>
      <dgm:t>
        <a:bodyPr/>
        <a:lstStyle/>
        <a:p>
          <a:pPr algn="ctr">
            <a:lnSpc>
              <a:spcPct val="150000"/>
            </a:lnSpc>
          </a:pPr>
          <a:r>
            <a:rPr lang="en-GB" b="0" dirty="0">
              <a:latin typeface="Aptos" panose="020B0004020202020204" pitchFamily="34" charset="0"/>
            </a:rPr>
            <a:t>5. Group related codes into 3 themes that reflect the main ideas across your sources.</a:t>
          </a:r>
          <a:br>
            <a:rPr lang="en-GB" b="0" dirty="0">
              <a:latin typeface="Aptos" panose="020B0004020202020204" pitchFamily="34" charset="0"/>
            </a:rPr>
          </a:br>
          <a:endParaRPr lang="en-GB" b="0" dirty="0">
            <a:latin typeface="Aptos" panose="020B0004020202020204" pitchFamily="34" charset="0"/>
          </a:endParaRPr>
        </a:p>
      </dgm:t>
    </dgm:pt>
    <dgm:pt modelId="{43B9E788-875C-4CF1-A501-3BEF688C3432}" type="parTrans" cxnId="{9E374DAB-11FA-4AE4-952D-5166656A6B0D}">
      <dgm:prSet/>
      <dgm:spPr/>
      <dgm:t>
        <a:bodyPr/>
        <a:lstStyle/>
        <a:p>
          <a:pPr algn="ctr">
            <a:lnSpc>
              <a:spcPct val="150000"/>
            </a:lnSpc>
          </a:pPr>
          <a:endParaRPr lang="en-GB" b="0">
            <a:latin typeface="Aptos" panose="020B0004020202020204" pitchFamily="34" charset="0"/>
          </a:endParaRPr>
        </a:p>
      </dgm:t>
    </dgm:pt>
    <dgm:pt modelId="{BFEA580B-19A2-4D27-A783-DDBD6E4FA78C}" type="sibTrans" cxnId="{9E374DAB-11FA-4AE4-952D-5166656A6B0D}">
      <dgm:prSet/>
      <dgm:spPr/>
      <dgm:t>
        <a:bodyPr/>
        <a:lstStyle/>
        <a:p>
          <a:pPr algn="ctr">
            <a:lnSpc>
              <a:spcPct val="150000"/>
            </a:lnSpc>
          </a:pPr>
          <a:endParaRPr lang="en-GB" b="0">
            <a:latin typeface="Aptos" panose="020B0004020202020204" pitchFamily="34" charset="0"/>
          </a:endParaRPr>
        </a:p>
      </dgm:t>
    </dgm:pt>
    <dgm:pt modelId="{847CC55B-AA31-4661-900D-2D94102E52E3}">
      <dgm:prSet/>
      <dgm:spPr/>
      <dgm:t>
        <a:bodyPr/>
        <a:lstStyle/>
        <a:p>
          <a:pPr algn="ctr">
            <a:lnSpc>
              <a:spcPct val="150000"/>
            </a:lnSpc>
          </a:pPr>
          <a:r>
            <a:rPr lang="en-GB" b="0" dirty="0">
              <a:latin typeface="Aptos" panose="020B0004020202020204" pitchFamily="34" charset="0"/>
            </a:rPr>
            <a:t> 6. Write notes about which articles support each theme.</a:t>
          </a:r>
        </a:p>
      </dgm:t>
    </dgm:pt>
    <dgm:pt modelId="{098DB90B-D293-44A3-B5A8-F598D5FE8D94}" type="parTrans" cxnId="{19E7C8F7-AD20-4533-99F5-E3EE9F8B04FA}">
      <dgm:prSet/>
      <dgm:spPr/>
      <dgm:t>
        <a:bodyPr/>
        <a:lstStyle/>
        <a:p>
          <a:pPr algn="ctr">
            <a:lnSpc>
              <a:spcPct val="150000"/>
            </a:lnSpc>
          </a:pPr>
          <a:endParaRPr lang="en-GB" b="0">
            <a:latin typeface="Aptos" panose="020B0004020202020204" pitchFamily="34" charset="0"/>
          </a:endParaRPr>
        </a:p>
      </dgm:t>
    </dgm:pt>
    <dgm:pt modelId="{A8090CC6-80E1-4D2F-8A69-8DF140DD0117}" type="sibTrans" cxnId="{19E7C8F7-AD20-4533-99F5-E3EE9F8B04FA}">
      <dgm:prSet/>
      <dgm:spPr/>
      <dgm:t>
        <a:bodyPr/>
        <a:lstStyle/>
        <a:p>
          <a:pPr algn="ctr">
            <a:lnSpc>
              <a:spcPct val="150000"/>
            </a:lnSpc>
          </a:pPr>
          <a:endParaRPr lang="en-GB" b="0">
            <a:latin typeface="Aptos" panose="020B0004020202020204" pitchFamily="34" charset="0"/>
          </a:endParaRPr>
        </a:p>
      </dgm:t>
    </dgm:pt>
    <dgm:pt modelId="{75F66582-C842-4158-8A77-6AC8D199764A}">
      <dgm:prSet/>
      <dgm:spPr>
        <a:solidFill>
          <a:srgbClr val="3D67B1"/>
        </a:solidFill>
      </dgm:spPr>
      <dgm:t>
        <a:bodyPr/>
        <a:lstStyle/>
        <a:p>
          <a:pPr algn="ctr">
            <a:lnSpc>
              <a:spcPct val="150000"/>
            </a:lnSpc>
          </a:pPr>
          <a:r>
            <a:rPr lang="en-GB" b="0" dirty="0"/>
            <a:t>4. Use a highlighter or coloured text to make these key terms/codes stand out – this will help you group them.</a:t>
          </a:r>
          <a:br>
            <a:rPr lang="en-GB" b="0" dirty="0">
              <a:latin typeface="Aptos" panose="020B0004020202020204" pitchFamily="34" charset="0"/>
            </a:rPr>
          </a:br>
          <a:endParaRPr lang="en-GB" b="0" dirty="0">
            <a:latin typeface="Aptos" panose="020B0004020202020204" pitchFamily="34" charset="0"/>
          </a:endParaRPr>
        </a:p>
      </dgm:t>
    </dgm:pt>
    <dgm:pt modelId="{36E2F03C-7B22-4481-B508-417EE8858E51}" type="parTrans" cxnId="{F74E44EB-CBF0-49D0-B26B-BEDC59D2A26B}">
      <dgm:prSet/>
      <dgm:spPr/>
      <dgm:t>
        <a:bodyPr/>
        <a:lstStyle/>
        <a:p>
          <a:endParaRPr lang="en-GB" b="0"/>
        </a:p>
      </dgm:t>
    </dgm:pt>
    <dgm:pt modelId="{728579F0-1799-43AA-9C2A-D771D79D8E66}" type="sibTrans" cxnId="{F74E44EB-CBF0-49D0-B26B-BEDC59D2A26B}">
      <dgm:prSet/>
      <dgm:spPr/>
      <dgm:t>
        <a:bodyPr/>
        <a:lstStyle/>
        <a:p>
          <a:endParaRPr lang="en-GB" b="0"/>
        </a:p>
      </dgm:t>
    </dgm:pt>
    <dgm:pt modelId="{8E1B36BD-B2DC-4353-AA0D-BB23BB85FC42}" type="pres">
      <dgm:prSet presAssocID="{35F101F5-6F4A-4E06-B1B9-F9985FA8C3B9}" presName="diagram" presStyleCnt="0">
        <dgm:presLayoutVars>
          <dgm:dir/>
          <dgm:resizeHandles val="exact"/>
        </dgm:presLayoutVars>
      </dgm:prSet>
      <dgm:spPr/>
    </dgm:pt>
    <dgm:pt modelId="{77753CC0-CD5C-4BD6-9021-52E5D942FA27}" type="pres">
      <dgm:prSet presAssocID="{64F2EB81-A205-428F-A4C1-A2A60E765077}" presName="node" presStyleLbl="node1" presStyleIdx="0" presStyleCnt="6" custScaleY="177156">
        <dgm:presLayoutVars>
          <dgm:bulletEnabled val="1"/>
        </dgm:presLayoutVars>
      </dgm:prSet>
      <dgm:spPr/>
    </dgm:pt>
    <dgm:pt modelId="{28AEE6D9-D06B-4328-88E3-1F3CAD076383}" type="pres">
      <dgm:prSet presAssocID="{CFEE7E13-432B-4D1D-9590-51713F51B271}" presName="sibTrans" presStyleCnt="0"/>
      <dgm:spPr/>
    </dgm:pt>
    <dgm:pt modelId="{7DE78928-B293-451A-836C-95B3C0C44AC8}" type="pres">
      <dgm:prSet presAssocID="{512119C3-0D2B-40EE-A3E1-528040489678}" presName="node" presStyleLbl="node1" presStyleIdx="1" presStyleCnt="6" custScaleY="177156">
        <dgm:presLayoutVars>
          <dgm:bulletEnabled val="1"/>
        </dgm:presLayoutVars>
      </dgm:prSet>
      <dgm:spPr/>
    </dgm:pt>
    <dgm:pt modelId="{7DF6387B-8308-4100-9910-9F449335D4B7}" type="pres">
      <dgm:prSet presAssocID="{B548BC7B-87C1-4133-9F05-2928AF01A0D9}" presName="sibTrans" presStyleCnt="0"/>
      <dgm:spPr/>
    </dgm:pt>
    <dgm:pt modelId="{C4D97AE2-3CAD-4A51-AE58-65F1826B3F07}" type="pres">
      <dgm:prSet presAssocID="{AD3874F9-9EC4-4D01-A010-04E6B6143998}" presName="node" presStyleLbl="node1" presStyleIdx="2" presStyleCnt="6" custScaleY="177156">
        <dgm:presLayoutVars>
          <dgm:bulletEnabled val="1"/>
        </dgm:presLayoutVars>
      </dgm:prSet>
      <dgm:spPr/>
    </dgm:pt>
    <dgm:pt modelId="{812DDCF7-F096-481C-8D5F-A3FAC6E23343}" type="pres">
      <dgm:prSet presAssocID="{CD0114D3-1A5E-4388-93A1-0D54D9231D3F}" presName="sibTrans" presStyleCnt="0"/>
      <dgm:spPr/>
    </dgm:pt>
    <dgm:pt modelId="{A600657F-F8D9-4656-A5E6-ADA70955D1CF}" type="pres">
      <dgm:prSet presAssocID="{75F66582-C842-4158-8A77-6AC8D199764A}" presName="node" presStyleLbl="node1" presStyleIdx="3" presStyleCnt="6" custScaleY="180206">
        <dgm:presLayoutVars>
          <dgm:bulletEnabled val="1"/>
        </dgm:presLayoutVars>
      </dgm:prSet>
      <dgm:spPr/>
    </dgm:pt>
    <dgm:pt modelId="{7C4DD3A1-8A30-408A-8B76-002EB32CBDDD}" type="pres">
      <dgm:prSet presAssocID="{728579F0-1799-43AA-9C2A-D771D79D8E66}" presName="sibTrans" presStyleCnt="0"/>
      <dgm:spPr/>
    </dgm:pt>
    <dgm:pt modelId="{D43D6471-0D84-4BA4-9BEB-3BC42850BE4D}" type="pres">
      <dgm:prSet presAssocID="{D69192F5-C8F1-4274-B500-2C1CBAD9028E}" presName="node" presStyleLbl="node1" presStyleIdx="4" presStyleCnt="6" custScaleY="177156">
        <dgm:presLayoutVars>
          <dgm:bulletEnabled val="1"/>
        </dgm:presLayoutVars>
      </dgm:prSet>
      <dgm:spPr/>
    </dgm:pt>
    <dgm:pt modelId="{19229D44-3981-456B-BF0D-ED73E9E5FBD9}" type="pres">
      <dgm:prSet presAssocID="{BFEA580B-19A2-4D27-A783-DDBD6E4FA78C}" presName="sibTrans" presStyleCnt="0"/>
      <dgm:spPr/>
    </dgm:pt>
    <dgm:pt modelId="{211C5CCA-AA0B-4980-AEE2-5BB1BC1AD26D}" type="pres">
      <dgm:prSet presAssocID="{847CC55B-AA31-4661-900D-2D94102E52E3}" presName="node" presStyleLbl="node1" presStyleIdx="5" presStyleCnt="6" custScaleY="177156">
        <dgm:presLayoutVars>
          <dgm:bulletEnabled val="1"/>
        </dgm:presLayoutVars>
      </dgm:prSet>
      <dgm:spPr/>
    </dgm:pt>
  </dgm:ptLst>
  <dgm:cxnLst>
    <dgm:cxn modelId="{5F63D308-CDDD-43BE-9890-2C67916D5B9D}" type="presOf" srcId="{D69192F5-C8F1-4274-B500-2C1CBAD9028E}" destId="{D43D6471-0D84-4BA4-9BEB-3BC42850BE4D}" srcOrd="0" destOrd="0" presId="urn:microsoft.com/office/officeart/2005/8/layout/default"/>
    <dgm:cxn modelId="{AB71B71C-CB18-48CC-B551-2913679B8961}" type="presOf" srcId="{AD3874F9-9EC4-4D01-A010-04E6B6143998}" destId="{C4D97AE2-3CAD-4A51-AE58-65F1826B3F07}" srcOrd="0" destOrd="0" presId="urn:microsoft.com/office/officeart/2005/8/layout/default"/>
    <dgm:cxn modelId="{FB977628-20DA-4E4E-9F16-232B9B5306B8}" type="presOf" srcId="{75F66582-C842-4158-8A77-6AC8D199764A}" destId="{A600657F-F8D9-4656-A5E6-ADA70955D1CF}" srcOrd="0" destOrd="0" presId="urn:microsoft.com/office/officeart/2005/8/layout/default"/>
    <dgm:cxn modelId="{A60C2743-6D03-455D-BA31-09D8B09F625A}" srcId="{35F101F5-6F4A-4E06-B1B9-F9985FA8C3B9}" destId="{AD3874F9-9EC4-4D01-A010-04E6B6143998}" srcOrd="2" destOrd="0" parTransId="{1186C16D-DCB3-4C7E-8EAC-6899FA9879D9}" sibTransId="{CD0114D3-1A5E-4388-93A1-0D54D9231D3F}"/>
    <dgm:cxn modelId="{945FFF5A-2EC8-4744-A8A4-34616EE87C31}" type="presOf" srcId="{847CC55B-AA31-4661-900D-2D94102E52E3}" destId="{211C5CCA-AA0B-4980-AEE2-5BB1BC1AD26D}" srcOrd="0" destOrd="0" presId="urn:microsoft.com/office/officeart/2005/8/layout/default"/>
    <dgm:cxn modelId="{72046995-267C-4315-A14A-F409BD914190}" srcId="{35F101F5-6F4A-4E06-B1B9-F9985FA8C3B9}" destId="{64F2EB81-A205-428F-A4C1-A2A60E765077}" srcOrd="0" destOrd="0" parTransId="{8510315D-1A0E-4F10-AC9D-2343DF1364E7}" sibTransId="{CFEE7E13-432B-4D1D-9590-51713F51B271}"/>
    <dgm:cxn modelId="{9E374DAB-11FA-4AE4-952D-5166656A6B0D}" srcId="{35F101F5-6F4A-4E06-B1B9-F9985FA8C3B9}" destId="{D69192F5-C8F1-4274-B500-2C1CBAD9028E}" srcOrd="4" destOrd="0" parTransId="{43B9E788-875C-4CF1-A501-3BEF688C3432}" sibTransId="{BFEA580B-19A2-4D27-A783-DDBD6E4FA78C}"/>
    <dgm:cxn modelId="{B003B2AB-D2DB-4619-AA62-C2455B7EFDE3}" srcId="{35F101F5-6F4A-4E06-B1B9-F9985FA8C3B9}" destId="{512119C3-0D2B-40EE-A3E1-528040489678}" srcOrd="1" destOrd="0" parTransId="{046B1B53-CA3B-415D-BFB8-9736E70DB487}" sibTransId="{B548BC7B-87C1-4133-9F05-2928AF01A0D9}"/>
    <dgm:cxn modelId="{D8A109BE-FDA5-4081-90B5-B343BD3A6C60}" type="presOf" srcId="{64F2EB81-A205-428F-A4C1-A2A60E765077}" destId="{77753CC0-CD5C-4BD6-9021-52E5D942FA27}" srcOrd="0" destOrd="0" presId="urn:microsoft.com/office/officeart/2005/8/layout/default"/>
    <dgm:cxn modelId="{5EE456DC-4446-45D7-9A41-695703680B49}" type="presOf" srcId="{35F101F5-6F4A-4E06-B1B9-F9985FA8C3B9}" destId="{8E1B36BD-B2DC-4353-AA0D-BB23BB85FC42}" srcOrd="0" destOrd="0" presId="urn:microsoft.com/office/officeart/2005/8/layout/default"/>
    <dgm:cxn modelId="{3EDFB3E6-7E81-4AD8-AA04-28E8E57F5C3E}" type="presOf" srcId="{512119C3-0D2B-40EE-A3E1-528040489678}" destId="{7DE78928-B293-451A-836C-95B3C0C44AC8}" srcOrd="0" destOrd="0" presId="urn:microsoft.com/office/officeart/2005/8/layout/default"/>
    <dgm:cxn modelId="{F74E44EB-CBF0-49D0-B26B-BEDC59D2A26B}" srcId="{35F101F5-6F4A-4E06-B1B9-F9985FA8C3B9}" destId="{75F66582-C842-4158-8A77-6AC8D199764A}" srcOrd="3" destOrd="0" parTransId="{36E2F03C-7B22-4481-B508-417EE8858E51}" sibTransId="{728579F0-1799-43AA-9C2A-D771D79D8E66}"/>
    <dgm:cxn modelId="{19E7C8F7-AD20-4533-99F5-E3EE9F8B04FA}" srcId="{35F101F5-6F4A-4E06-B1B9-F9985FA8C3B9}" destId="{847CC55B-AA31-4661-900D-2D94102E52E3}" srcOrd="5" destOrd="0" parTransId="{098DB90B-D293-44A3-B5A8-F598D5FE8D94}" sibTransId="{A8090CC6-80E1-4D2F-8A69-8DF140DD0117}"/>
    <dgm:cxn modelId="{D817D848-D4C1-47B3-BE26-37BAA563EB98}" type="presParOf" srcId="{8E1B36BD-B2DC-4353-AA0D-BB23BB85FC42}" destId="{77753CC0-CD5C-4BD6-9021-52E5D942FA27}" srcOrd="0" destOrd="0" presId="urn:microsoft.com/office/officeart/2005/8/layout/default"/>
    <dgm:cxn modelId="{8B58E372-1CC2-4F8F-9B41-1C465E36D300}" type="presParOf" srcId="{8E1B36BD-B2DC-4353-AA0D-BB23BB85FC42}" destId="{28AEE6D9-D06B-4328-88E3-1F3CAD076383}" srcOrd="1" destOrd="0" presId="urn:microsoft.com/office/officeart/2005/8/layout/default"/>
    <dgm:cxn modelId="{8BF73044-1BCA-4B21-B0E4-4C3BA4B299F1}" type="presParOf" srcId="{8E1B36BD-B2DC-4353-AA0D-BB23BB85FC42}" destId="{7DE78928-B293-451A-836C-95B3C0C44AC8}" srcOrd="2" destOrd="0" presId="urn:microsoft.com/office/officeart/2005/8/layout/default"/>
    <dgm:cxn modelId="{7024CDB7-B9DC-4366-87FF-9E6B427748A3}" type="presParOf" srcId="{8E1B36BD-B2DC-4353-AA0D-BB23BB85FC42}" destId="{7DF6387B-8308-4100-9910-9F449335D4B7}" srcOrd="3" destOrd="0" presId="urn:microsoft.com/office/officeart/2005/8/layout/default"/>
    <dgm:cxn modelId="{8D73D624-9890-41EE-88A5-863551C2B0F6}" type="presParOf" srcId="{8E1B36BD-B2DC-4353-AA0D-BB23BB85FC42}" destId="{C4D97AE2-3CAD-4A51-AE58-65F1826B3F07}" srcOrd="4" destOrd="0" presId="urn:microsoft.com/office/officeart/2005/8/layout/default"/>
    <dgm:cxn modelId="{0B8AF7BA-3713-457F-974E-523D4AF5805D}" type="presParOf" srcId="{8E1B36BD-B2DC-4353-AA0D-BB23BB85FC42}" destId="{812DDCF7-F096-481C-8D5F-A3FAC6E23343}" srcOrd="5" destOrd="0" presId="urn:microsoft.com/office/officeart/2005/8/layout/default"/>
    <dgm:cxn modelId="{B25AD148-1676-4ED0-B9CF-201876F0A62E}" type="presParOf" srcId="{8E1B36BD-B2DC-4353-AA0D-BB23BB85FC42}" destId="{A600657F-F8D9-4656-A5E6-ADA70955D1CF}" srcOrd="6" destOrd="0" presId="urn:microsoft.com/office/officeart/2005/8/layout/default"/>
    <dgm:cxn modelId="{BDBDEBAE-A4BA-491B-9EDD-45D2DC706526}" type="presParOf" srcId="{8E1B36BD-B2DC-4353-AA0D-BB23BB85FC42}" destId="{7C4DD3A1-8A30-408A-8B76-002EB32CBDDD}" srcOrd="7" destOrd="0" presId="urn:microsoft.com/office/officeart/2005/8/layout/default"/>
    <dgm:cxn modelId="{A97F9ACE-C175-41C4-BED4-F73BC33D67F1}" type="presParOf" srcId="{8E1B36BD-B2DC-4353-AA0D-BB23BB85FC42}" destId="{D43D6471-0D84-4BA4-9BEB-3BC42850BE4D}" srcOrd="8" destOrd="0" presId="urn:microsoft.com/office/officeart/2005/8/layout/default"/>
    <dgm:cxn modelId="{50AB8F53-A1C0-48C3-A345-CD9F3FD4EF5F}" type="presParOf" srcId="{8E1B36BD-B2DC-4353-AA0D-BB23BB85FC42}" destId="{19229D44-3981-456B-BF0D-ED73E9E5FBD9}" srcOrd="9" destOrd="0" presId="urn:microsoft.com/office/officeart/2005/8/layout/default"/>
    <dgm:cxn modelId="{8A31E4A3-82BB-47C7-854E-30616805CA72}" type="presParOf" srcId="{8E1B36BD-B2DC-4353-AA0D-BB23BB85FC42}" destId="{211C5CCA-AA0B-4980-AEE2-5BB1BC1AD26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CD4AC07-5A80-4105-85D1-55806A4C1ED8}" type="doc">
      <dgm:prSet loTypeId="urn:microsoft.com/office/officeart/2011/layout/RadialPictureList" loCatId="picture" qsTypeId="urn:microsoft.com/office/officeart/2005/8/quickstyle/simple1" qsCatId="simple" csTypeId="urn:microsoft.com/office/officeart/2005/8/colors/accent1_4" csCatId="accent1" phldr="1"/>
      <dgm:spPr/>
      <dgm:t>
        <a:bodyPr/>
        <a:lstStyle/>
        <a:p>
          <a:endParaRPr lang="en-GB"/>
        </a:p>
      </dgm:t>
    </dgm:pt>
    <dgm:pt modelId="{40F824D8-563E-4952-A881-55AA8CE31AE8}">
      <dgm:prSet/>
      <dgm:spPr/>
      <dgm:t>
        <a:bodyPr/>
        <a:lstStyle/>
        <a:p>
          <a:r>
            <a:rPr lang="en-GB" dirty="0">
              <a:latin typeface="Aptos" panose="020B0004020202020204" pitchFamily="34" charset="0"/>
            </a:rPr>
            <a:t>Amira, a researcher, reads </a:t>
          </a:r>
          <a:r>
            <a:rPr lang="en-GB" b="1" dirty="0">
              <a:latin typeface="Aptos" panose="020B0004020202020204" pitchFamily="34" charset="0"/>
            </a:rPr>
            <a:t>10 research articles </a:t>
          </a:r>
          <a:r>
            <a:rPr lang="en-GB" dirty="0">
              <a:latin typeface="Aptos" panose="020B0004020202020204" pitchFamily="34" charset="0"/>
            </a:rPr>
            <a:t>about teen anxiety and academic performance.</a:t>
          </a:r>
        </a:p>
      </dgm:t>
    </dgm:pt>
    <dgm:pt modelId="{A97B7811-888D-4F4B-BCB1-DBA351B08CFF}" type="parTrans" cxnId="{6E3DBF0C-41A7-492B-AA28-8BCA6C02B7ED}">
      <dgm:prSet/>
      <dgm:spPr/>
      <dgm:t>
        <a:bodyPr/>
        <a:lstStyle/>
        <a:p>
          <a:endParaRPr lang="en-GB">
            <a:latin typeface="Aptos" panose="020B0004020202020204" pitchFamily="34" charset="0"/>
          </a:endParaRPr>
        </a:p>
      </dgm:t>
    </dgm:pt>
    <dgm:pt modelId="{0FA6C817-1FDD-4C03-A43E-12CD8319927F}" type="sibTrans" cxnId="{6E3DBF0C-41A7-492B-AA28-8BCA6C02B7ED}">
      <dgm:prSet/>
      <dgm:spPr/>
      <dgm:t>
        <a:bodyPr/>
        <a:lstStyle/>
        <a:p>
          <a:endParaRPr lang="en-GB">
            <a:latin typeface="Aptos" panose="020B0004020202020204" pitchFamily="34" charset="0"/>
          </a:endParaRPr>
        </a:p>
      </dgm:t>
    </dgm:pt>
    <dgm:pt modelId="{551B892A-BF6A-4867-AFE6-65CC9B0C19CA}">
      <dgm:prSet custT="1"/>
      <dgm:spPr/>
      <dgm:t>
        <a:bodyPr/>
        <a:lstStyle/>
        <a:p>
          <a:pPr algn="ctr">
            <a:lnSpc>
              <a:spcPct val="150000"/>
            </a:lnSpc>
          </a:pPr>
          <a:r>
            <a:rPr lang="en-GB" sz="1000" dirty="0">
              <a:latin typeface="Aptos" panose="020B0004020202020204" pitchFamily="34" charset="0"/>
            </a:rPr>
            <a:t>All of the articles conclude that high anxiety levels are linked to:</a:t>
          </a:r>
        </a:p>
      </dgm:t>
    </dgm:pt>
    <dgm:pt modelId="{DB72B593-1774-4317-8EA3-E2C06FF61A60}" type="parTrans" cxnId="{82194EED-4275-4E2D-9EC7-5D1EC4846BC8}">
      <dgm:prSet/>
      <dgm:spPr/>
      <dgm:t>
        <a:bodyPr/>
        <a:lstStyle/>
        <a:p>
          <a:endParaRPr lang="en-GB">
            <a:latin typeface="Aptos" panose="020B0004020202020204" pitchFamily="34" charset="0"/>
          </a:endParaRPr>
        </a:p>
      </dgm:t>
    </dgm:pt>
    <dgm:pt modelId="{C5822A9F-B5AB-4D22-88BB-7182C0546FB4}" type="sibTrans" cxnId="{82194EED-4275-4E2D-9EC7-5D1EC4846BC8}">
      <dgm:prSet/>
      <dgm:spPr/>
      <dgm:t>
        <a:bodyPr/>
        <a:lstStyle/>
        <a:p>
          <a:endParaRPr lang="en-GB">
            <a:latin typeface="Aptos" panose="020B0004020202020204" pitchFamily="34" charset="0"/>
          </a:endParaRPr>
        </a:p>
      </dgm:t>
    </dgm:pt>
    <dgm:pt modelId="{76290671-B43D-4F66-855B-EF93EE07AB7C}">
      <dgm:prSet custT="1"/>
      <dgm:spPr/>
      <dgm:t>
        <a:bodyPr/>
        <a:lstStyle/>
        <a:p>
          <a:pPr algn="ctr">
            <a:lnSpc>
              <a:spcPct val="150000"/>
            </a:lnSpc>
          </a:pPr>
          <a:r>
            <a:rPr lang="en-GB" sz="1000" dirty="0">
              <a:latin typeface="Aptos" panose="020B0004020202020204" pitchFamily="34" charset="0"/>
            </a:rPr>
            <a:t> Poor academic performance</a:t>
          </a:r>
        </a:p>
      </dgm:t>
    </dgm:pt>
    <dgm:pt modelId="{392E365C-3E7A-4C68-8562-D2554967EB55}" type="parTrans" cxnId="{6EA07712-0A1C-43ED-910E-F0E8392A0241}">
      <dgm:prSet/>
      <dgm:spPr/>
      <dgm:t>
        <a:bodyPr/>
        <a:lstStyle/>
        <a:p>
          <a:endParaRPr lang="en-GB">
            <a:latin typeface="Aptos" panose="020B0004020202020204" pitchFamily="34" charset="0"/>
          </a:endParaRPr>
        </a:p>
      </dgm:t>
    </dgm:pt>
    <dgm:pt modelId="{0228AB01-00A9-4A7E-B2C3-883068FB1B0B}" type="sibTrans" cxnId="{6EA07712-0A1C-43ED-910E-F0E8392A0241}">
      <dgm:prSet/>
      <dgm:spPr/>
      <dgm:t>
        <a:bodyPr/>
        <a:lstStyle/>
        <a:p>
          <a:endParaRPr lang="en-GB">
            <a:latin typeface="Aptos" panose="020B0004020202020204" pitchFamily="34" charset="0"/>
          </a:endParaRPr>
        </a:p>
      </dgm:t>
    </dgm:pt>
    <dgm:pt modelId="{A74E424A-4EBE-4F56-90D2-6C5303CD9642}">
      <dgm:prSet custT="1"/>
      <dgm:spPr/>
      <dgm:t>
        <a:bodyPr/>
        <a:lstStyle/>
        <a:p>
          <a:pPr algn="ctr">
            <a:lnSpc>
              <a:spcPct val="150000"/>
            </a:lnSpc>
          </a:pPr>
          <a:r>
            <a:rPr lang="en-GB" sz="1000" dirty="0">
              <a:latin typeface="Aptos" panose="020B0004020202020204" pitchFamily="34" charset="0"/>
            </a:rPr>
            <a:t> Low engagement</a:t>
          </a:r>
        </a:p>
      </dgm:t>
    </dgm:pt>
    <dgm:pt modelId="{D1595F0C-09FB-43A1-B7D6-BB1F657E2513}" type="parTrans" cxnId="{740D6719-356E-424C-80C1-FA9C350AAB58}">
      <dgm:prSet/>
      <dgm:spPr/>
      <dgm:t>
        <a:bodyPr/>
        <a:lstStyle/>
        <a:p>
          <a:endParaRPr lang="en-GB">
            <a:latin typeface="Aptos" panose="020B0004020202020204" pitchFamily="34" charset="0"/>
          </a:endParaRPr>
        </a:p>
      </dgm:t>
    </dgm:pt>
    <dgm:pt modelId="{50E886CE-4E01-4C0D-9957-78956AABE11C}" type="sibTrans" cxnId="{740D6719-356E-424C-80C1-FA9C350AAB58}">
      <dgm:prSet/>
      <dgm:spPr/>
      <dgm:t>
        <a:bodyPr/>
        <a:lstStyle/>
        <a:p>
          <a:endParaRPr lang="en-GB">
            <a:latin typeface="Aptos" panose="020B0004020202020204" pitchFamily="34" charset="0"/>
          </a:endParaRPr>
        </a:p>
      </dgm:t>
    </dgm:pt>
    <dgm:pt modelId="{A615CA96-63C4-455B-BAE5-52E83BE3EC1E}">
      <dgm:prSet custT="1"/>
      <dgm:spPr/>
      <dgm:t>
        <a:bodyPr/>
        <a:lstStyle/>
        <a:p>
          <a:pPr algn="ctr">
            <a:lnSpc>
              <a:spcPct val="150000"/>
            </a:lnSpc>
          </a:pPr>
          <a:r>
            <a:rPr lang="en-GB" sz="1000" dirty="0">
              <a:latin typeface="Aptos" panose="020B0004020202020204" pitchFamily="34" charset="0"/>
            </a:rPr>
            <a:t> Disrupted sleep and concentration</a:t>
          </a:r>
        </a:p>
      </dgm:t>
    </dgm:pt>
    <dgm:pt modelId="{28C5FB8C-BFB8-40A0-AF7E-8A14CC5CB8D8}" type="parTrans" cxnId="{DCD554A0-A359-4089-976D-B4161ABF24ED}">
      <dgm:prSet/>
      <dgm:spPr/>
      <dgm:t>
        <a:bodyPr/>
        <a:lstStyle/>
        <a:p>
          <a:endParaRPr lang="en-GB">
            <a:latin typeface="Aptos" panose="020B0004020202020204" pitchFamily="34" charset="0"/>
          </a:endParaRPr>
        </a:p>
      </dgm:t>
    </dgm:pt>
    <dgm:pt modelId="{FD0F532C-8555-496D-AC36-512260AAF89C}" type="sibTrans" cxnId="{DCD554A0-A359-4089-976D-B4161ABF24ED}">
      <dgm:prSet/>
      <dgm:spPr/>
      <dgm:t>
        <a:bodyPr/>
        <a:lstStyle/>
        <a:p>
          <a:endParaRPr lang="en-GB">
            <a:latin typeface="Aptos" panose="020B0004020202020204" pitchFamily="34" charset="0"/>
          </a:endParaRPr>
        </a:p>
      </dgm:t>
    </dgm:pt>
    <dgm:pt modelId="{947DD2A3-BD8E-488A-B815-B438E0995921}">
      <dgm:prSet/>
      <dgm:spPr/>
      <dgm:t>
        <a:bodyPr/>
        <a:lstStyle/>
        <a:p>
          <a:pPr algn="ctr">
            <a:lnSpc>
              <a:spcPct val="150000"/>
            </a:lnSpc>
          </a:pPr>
          <a:r>
            <a:rPr lang="en-GB" dirty="0">
              <a:latin typeface="Aptos" panose="020B0004020202020204" pitchFamily="34" charset="0"/>
            </a:rPr>
            <a:t>Amira identifies the shared idea (theme) across the articles: </a:t>
          </a:r>
        </a:p>
        <a:p>
          <a:pPr algn="ctr">
            <a:lnSpc>
              <a:spcPct val="150000"/>
            </a:lnSpc>
          </a:pPr>
          <a:r>
            <a:rPr lang="en-GB" b="1" dirty="0">
              <a:latin typeface="Aptos" panose="020B0004020202020204" pitchFamily="34" charset="0"/>
            </a:rPr>
            <a:t>“The impact of anxiety on student academic performance”</a:t>
          </a:r>
        </a:p>
      </dgm:t>
    </dgm:pt>
    <dgm:pt modelId="{A2CC5415-7E64-4AF4-A3EE-EDB2EC83C106}" type="parTrans" cxnId="{A078C4F8-07C9-45F0-8C2E-FFDFBAA2E38E}">
      <dgm:prSet/>
      <dgm:spPr/>
      <dgm:t>
        <a:bodyPr/>
        <a:lstStyle/>
        <a:p>
          <a:endParaRPr lang="en-GB">
            <a:latin typeface="Aptos" panose="020B0004020202020204" pitchFamily="34" charset="0"/>
          </a:endParaRPr>
        </a:p>
      </dgm:t>
    </dgm:pt>
    <dgm:pt modelId="{28579A1E-7642-4063-A68E-640E253DB7B5}" type="sibTrans" cxnId="{A078C4F8-07C9-45F0-8C2E-FFDFBAA2E38E}">
      <dgm:prSet/>
      <dgm:spPr/>
      <dgm:t>
        <a:bodyPr/>
        <a:lstStyle/>
        <a:p>
          <a:endParaRPr lang="en-GB">
            <a:latin typeface="Aptos" panose="020B0004020202020204" pitchFamily="34" charset="0"/>
          </a:endParaRPr>
        </a:p>
      </dgm:t>
    </dgm:pt>
    <dgm:pt modelId="{78064FBA-A350-4E5C-8842-0AC635778CE1}">
      <dgm:prSet/>
      <dgm:spPr/>
      <dgm:t>
        <a:bodyPr/>
        <a:lstStyle/>
        <a:p>
          <a:pPr algn="ctr">
            <a:lnSpc>
              <a:spcPct val="150000"/>
            </a:lnSpc>
          </a:pPr>
          <a:r>
            <a:rPr lang="en-GB" dirty="0">
              <a:latin typeface="Aptos" panose="020B0004020202020204" pitchFamily="34" charset="0"/>
            </a:rPr>
            <a:t>Amira will likely use this theme in her dissertation’s discussion section, and it will help shape her Chapter 4 findings.</a:t>
          </a:r>
        </a:p>
      </dgm:t>
    </dgm:pt>
    <dgm:pt modelId="{822F6D04-E6F3-4344-B0E9-122601640D14}" type="parTrans" cxnId="{A81B0005-BA4E-48AC-86EE-10BC22A7326A}">
      <dgm:prSet/>
      <dgm:spPr/>
      <dgm:t>
        <a:bodyPr/>
        <a:lstStyle/>
        <a:p>
          <a:endParaRPr lang="en-GB">
            <a:latin typeface="Aptos" panose="020B0004020202020204" pitchFamily="34" charset="0"/>
          </a:endParaRPr>
        </a:p>
      </dgm:t>
    </dgm:pt>
    <dgm:pt modelId="{3191D024-7E47-4003-A672-A6BAAAC3A27B}" type="sibTrans" cxnId="{A81B0005-BA4E-48AC-86EE-10BC22A7326A}">
      <dgm:prSet/>
      <dgm:spPr/>
      <dgm:t>
        <a:bodyPr/>
        <a:lstStyle/>
        <a:p>
          <a:endParaRPr lang="en-GB">
            <a:latin typeface="Aptos" panose="020B0004020202020204" pitchFamily="34" charset="0"/>
          </a:endParaRPr>
        </a:p>
      </dgm:t>
    </dgm:pt>
    <dgm:pt modelId="{39B54719-5FBD-4307-BDC5-26180D91BCF6}" type="pres">
      <dgm:prSet presAssocID="{2CD4AC07-5A80-4105-85D1-55806A4C1ED8}" presName="Name0" presStyleCnt="0">
        <dgm:presLayoutVars>
          <dgm:chMax val="1"/>
          <dgm:chPref val="1"/>
          <dgm:dir/>
          <dgm:resizeHandles/>
        </dgm:presLayoutVars>
      </dgm:prSet>
      <dgm:spPr/>
    </dgm:pt>
    <dgm:pt modelId="{3070A33B-E186-4B87-9058-339FE248F713}" type="pres">
      <dgm:prSet presAssocID="{40F824D8-563E-4952-A881-55AA8CE31AE8}" presName="Parent" presStyleLbl="node1" presStyleIdx="0" presStyleCnt="2">
        <dgm:presLayoutVars>
          <dgm:chMax val="4"/>
          <dgm:chPref val="3"/>
        </dgm:presLayoutVars>
      </dgm:prSet>
      <dgm:spPr/>
    </dgm:pt>
    <dgm:pt modelId="{6D6B93BA-8EBA-4C59-9A14-B19803370186}" type="pres">
      <dgm:prSet presAssocID="{551B892A-BF6A-4867-AFE6-65CC9B0C19CA}" presName="Accent" presStyleLbl="node1" presStyleIdx="1" presStyleCnt="2" custLinFactNeighborX="-10171"/>
      <dgm:spPr/>
    </dgm:pt>
    <dgm:pt modelId="{EE71374A-9298-40E6-A579-1892AECB00DC}" type="pres">
      <dgm:prSet presAssocID="{551B892A-BF6A-4867-AFE6-65CC9B0C19CA}" presName="Image1" presStyleLbl="fgImgPlace1" presStyleIdx="0" presStyleCnt="3" custScaleX="56448" custScaleY="56448" custLinFactNeighborX="-43834"/>
      <dgm:spPr>
        <a:solidFill>
          <a:srgbClr val="004F9F"/>
        </a:solidFill>
      </dgm:spPr>
      <dgm:extLst>
        <a:ext uri="{E40237B7-FDA0-4F09-8148-C483321AD2D9}">
          <dgm14:cNvPr xmlns:dgm14="http://schemas.microsoft.com/office/drawing/2010/diagram" id="0" name="" descr="Newspaper with solid fill"/>
        </a:ext>
      </dgm:extLst>
    </dgm:pt>
    <dgm:pt modelId="{7EFADABB-F156-46BA-BC09-81227467A910}" type="pres">
      <dgm:prSet presAssocID="{551B892A-BF6A-4867-AFE6-65CC9B0C19CA}" presName="Child1" presStyleLbl="revTx" presStyleIdx="0" presStyleCnt="3" custScaleX="155927" custLinFactNeighborX="-6734" custLinFactNeighborY="-19009">
        <dgm:presLayoutVars>
          <dgm:chMax val="0"/>
          <dgm:chPref val="0"/>
          <dgm:bulletEnabled val="1"/>
        </dgm:presLayoutVars>
      </dgm:prSet>
      <dgm:spPr/>
    </dgm:pt>
    <dgm:pt modelId="{5E86659D-EE2C-4BD6-9B0F-3B92A44089EA}" type="pres">
      <dgm:prSet presAssocID="{947DD2A3-BD8E-488A-B815-B438E0995921}" presName="Image2" presStyleCnt="0"/>
      <dgm:spPr/>
    </dgm:pt>
    <dgm:pt modelId="{F1D77D13-7DCA-4586-8F41-73FAC082EB66}" type="pres">
      <dgm:prSet presAssocID="{947DD2A3-BD8E-488A-B815-B438E0995921}" presName="Image" presStyleLbl="fgImgPlace1" presStyleIdx="1" presStyleCnt="3" custScaleX="62093" custScaleY="62093" custLinFactNeighborX="-43834"/>
      <dgm:spPr>
        <a:solidFill>
          <a:srgbClr val="004F9F"/>
        </a:solidFill>
      </dgm:spPr>
    </dgm:pt>
    <dgm:pt modelId="{CCE953F2-CE4A-4F28-B1F7-BF9160D8A816}" type="pres">
      <dgm:prSet presAssocID="{947DD2A3-BD8E-488A-B815-B438E0995921}" presName="Child2" presStyleLbl="revTx" presStyleIdx="1" presStyleCnt="3" custScaleX="134638" custLinFactNeighborX="-28564" custLinFactNeighborY="1">
        <dgm:presLayoutVars>
          <dgm:chMax val="0"/>
          <dgm:chPref val="0"/>
          <dgm:bulletEnabled val="1"/>
        </dgm:presLayoutVars>
      </dgm:prSet>
      <dgm:spPr/>
    </dgm:pt>
    <dgm:pt modelId="{D16BD987-AB29-44C8-A6B7-40157786B131}" type="pres">
      <dgm:prSet presAssocID="{78064FBA-A350-4E5C-8842-0AC635778CE1}" presName="Image3" presStyleCnt="0"/>
      <dgm:spPr/>
    </dgm:pt>
    <dgm:pt modelId="{3B443081-D03E-47CF-BF6B-65EEBECB2655}" type="pres">
      <dgm:prSet presAssocID="{78064FBA-A350-4E5C-8842-0AC635778CE1}" presName="Image" presStyleLbl="fgImgPlace1" presStyleIdx="2" presStyleCnt="3" custScaleX="62093" custScaleY="62093" custLinFactNeighborX="-43834"/>
      <dgm:spPr>
        <a:solidFill>
          <a:srgbClr val="004F9F"/>
        </a:solidFill>
      </dgm:spPr>
    </dgm:pt>
    <dgm:pt modelId="{CAB7A6A3-6FFE-4CAD-9ABB-7BD04287A016}" type="pres">
      <dgm:prSet presAssocID="{78064FBA-A350-4E5C-8842-0AC635778CE1}" presName="Child3" presStyleLbl="revTx" presStyleIdx="2" presStyleCnt="3" custScaleX="139488" custLinFactNeighborX="-15472" custLinFactNeighborY="3291">
        <dgm:presLayoutVars>
          <dgm:chMax val="0"/>
          <dgm:chPref val="0"/>
          <dgm:bulletEnabled val="1"/>
        </dgm:presLayoutVars>
      </dgm:prSet>
      <dgm:spPr/>
    </dgm:pt>
  </dgm:ptLst>
  <dgm:cxnLst>
    <dgm:cxn modelId="{A81B0005-BA4E-48AC-86EE-10BC22A7326A}" srcId="{40F824D8-563E-4952-A881-55AA8CE31AE8}" destId="{78064FBA-A350-4E5C-8842-0AC635778CE1}" srcOrd="2" destOrd="0" parTransId="{822F6D04-E6F3-4344-B0E9-122601640D14}" sibTransId="{3191D024-7E47-4003-A672-A6BAAAC3A27B}"/>
    <dgm:cxn modelId="{6E3DBF0C-41A7-492B-AA28-8BCA6C02B7ED}" srcId="{2CD4AC07-5A80-4105-85D1-55806A4C1ED8}" destId="{40F824D8-563E-4952-A881-55AA8CE31AE8}" srcOrd="0" destOrd="0" parTransId="{A97B7811-888D-4F4B-BCB1-DBA351B08CFF}" sibTransId="{0FA6C817-1FDD-4C03-A43E-12CD8319927F}"/>
    <dgm:cxn modelId="{6EA07712-0A1C-43ED-910E-F0E8392A0241}" srcId="{551B892A-BF6A-4867-AFE6-65CC9B0C19CA}" destId="{76290671-B43D-4F66-855B-EF93EE07AB7C}" srcOrd="0" destOrd="0" parTransId="{392E365C-3E7A-4C68-8562-D2554967EB55}" sibTransId="{0228AB01-00A9-4A7E-B2C3-883068FB1B0B}"/>
    <dgm:cxn modelId="{740D6719-356E-424C-80C1-FA9C350AAB58}" srcId="{551B892A-BF6A-4867-AFE6-65CC9B0C19CA}" destId="{A74E424A-4EBE-4F56-90D2-6C5303CD9642}" srcOrd="1" destOrd="0" parTransId="{D1595F0C-09FB-43A1-B7D6-BB1F657E2513}" sibTransId="{50E886CE-4E01-4C0D-9957-78956AABE11C}"/>
    <dgm:cxn modelId="{46B9AD40-99E6-4887-98D5-6DA9B2EA7048}" type="presOf" srcId="{40F824D8-563E-4952-A881-55AA8CE31AE8}" destId="{3070A33B-E186-4B87-9058-339FE248F713}" srcOrd="0" destOrd="0" presId="urn:microsoft.com/office/officeart/2011/layout/RadialPictureList"/>
    <dgm:cxn modelId="{ACDDDB6B-C782-4510-9A31-7D8AAD923874}" type="presOf" srcId="{947DD2A3-BD8E-488A-B815-B438E0995921}" destId="{CCE953F2-CE4A-4F28-B1F7-BF9160D8A816}" srcOrd="0" destOrd="0" presId="urn:microsoft.com/office/officeart/2011/layout/RadialPictureList"/>
    <dgm:cxn modelId="{4C0BA691-FD58-42F4-BA49-E9BA9235C9A6}" type="presOf" srcId="{76290671-B43D-4F66-855B-EF93EE07AB7C}" destId="{7EFADABB-F156-46BA-BC09-81227467A910}" srcOrd="0" destOrd="1" presId="urn:microsoft.com/office/officeart/2011/layout/RadialPictureList"/>
    <dgm:cxn modelId="{9591479C-B4A3-411E-B71C-08C105483EDD}" type="presOf" srcId="{2CD4AC07-5A80-4105-85D1-55806A4C1ED8}" destId="{39B54719-5FBD-4307-BDC5-26180D91BCF6}" srcOrd="0" destOrd="0" presId="urn:microsoft.com/office/officeart/2011/layout/RadialPictureList"/>
    <dgm:cxn modelId="{DCD554A0-A359-4089-976D-B4161ABF24ED}" srcId="{551B892A-BF6A-4867-AFE6-65CC9B0C19CA}" destId="{A615CA96-63C4-455B-BAE5-52E83BE3EC1E}" srcOrd="2" destOrd="0" parTransId="{28C5FB8C-BFB8-40A0-AF7E-8A14CC5CB8D8}" sibTransId="{FD0F532C-8555-496D-AC36-512260AAF89C}"/>
    <dgm:cxn modelId="{77DA3FB1-AC2A-465A-BA36-F1D1B49C346D}" type="presOf" srcId="{A615CA96-63C4-455B-BAE5-52E83BE3EC1E}" destId="{7EFADABB-F156-46BA-BC09-81227467A910}" srcOrd="0" destOrd="3" presId="urn:microsoft.com/office/officeart/2011/layout/RadialPictureList"/>
    <dgm:cxn modelId="{F9DEE8DF-DBEC-4E4F-B286-24791652116C}" type="presOf" srcId="{A74E424A-4EBE-4F56-90D2-6C5303CD9642}" destId="{7EFADABB-F156-46BA-BC09-81227467A910}" srcOrd="0" destOrd="2" presId="urn:microsoft.com/office/officeart/2011/layout/RadialPictureList"/>
    <dgm:cxn modelId="{82194EED-4275-4E2D-9EC7-5D1EC4846BC8}" srcId="{40F824D8-563E-4952-A881-55AA8CE31AE8}" destId="{551B892A-BF6A-4867-AFE6-65CC9B0C19CA}" srcOrd="0" destOrd="0" parTransId="{DB72B593-1774-4317-8EA3-E2C06FF61A60}" sibTransId="{C5822A9F-B5AB-4D22-88BB-7182C0546FB4}"/>
    <dgm:cxn modelId="{01C26CEE-5BA6-457A-A60C-70FF272CC26C}" type="presOf" srcId="{551B892A-BF6A-4867-AFE6-65CC9B0C19CA}" destId="{7EFADABB-F156-46BA-BC09-81227467A910}" srcOrd="0" destOrd="0" presId="urn:microsoft.com/office/officeart/2011/layout/RadialPictureList"/>
    <dgm:cxn modelId="{E889CBF7-0137-4624-A7D8-19CED25DA895}" type="presOf" srcId="{78064FBA-A350-4E5C-8842-0AC635778CE1}" destId="{CAB7A6A3-6FFE-4CAD-9ABB-7BD04287A016}" srcOrd="0" destOrd="0" presId="urn:microsoft.com/office/officeart/2011/layout/RadialPictureList"/>
    <dgm:cxn modelId="{A078C4F8-07C9-45F0-8C2E-FFDFBAA2E38E}" srcId="{40F824D8-563E-4952-A881-55AA8CE31AE8}" destId="{947DD2A3-BD8E-488A-B815-B438E0995921}" srcOrd="1" destOrd="0" parTransId="{A2CC5415-7E64-4AF4-A3EE-EDB2EC83C106}" sibTransId="{28579A1E-7642-4063-A68E-640E253DB7B5}"/>
    <dgm:cxn modelId="{6A53C50B-6781-44AF-8E6C-E4728F2E1C0A}" type="presParOf" srcId="{39B54719-5FBD-4307-BDC5-26180D91BCF6}" destId="{3070A33B-E186-4B87-9058-339FE248F713}" srcOrd="0" destOrd="0" presId="urn:microsoft.com/office/officeart/2011/layout/RadialPictureList"/>
    <dgm:cxn modelId="{6CC2AF0D-626A-44F2-A640-43909C5301D3}" type="presParOf" srcId="{39B54719-5FBD-4307-BDC5-26180D91BCF6}" destId="{6D6B93BA-8EBA-4C59-9A14-B19803370186}" srcOrd="1" destOrd="0" presId="urn:microsoft.com/office/officeart/2011/layout/RadialPictureList"/>
    <dgm:cxn modelId="{32CD0950-8D98-49C0-97A9-276D4B17976E}" type="presParOf" srcId="{39B54719-5FBD-4307-BDC5-26180D91BCF6}" destId="{EE71374A-9298-40E6-A579-1892AECB00DC}" srcOrd="2" destOrd="0" presId="urn:microsoft.com/office/officeart/2011/layout/RadialPictureList"/>
    <dgm:cxn modelId="{28AC5D49-6923-4326-9525-A42E638FC560}" type="presParOf" srcId="{39B54719-5FBD-4307-BDC5-26180D91BCF6}" destId="{7EFADABB-F156-46BA-BC09-81227467A910}" srcOrd="3" destOrd="0" presId="urn:microsoft.com/office/officeart/2011/layout/RadialPictureList"/>
    <dgm:cxn modelId="{10D8DFCF-CE28-4188-8F4E-9937603A3936}" type="presParOf" srcId="{39B54719-5FBD-4307-BDC5-26180D91BCF6}" destId="{5E86659D-EE2C-4BD6-9B0F-3B92A44089EA}" srcOrd="4" destOrd="0" presId="urn:microsoft.com/office/officeart/2011/layout/RadialPictureList"/>
    <dgm:cxn modelId="{07555213-C52B-41D0-B537-591295A1D960}" type="presParOf" srcId="{5E86659D-EE2C-4BD6-9B0F-3B92A44089EA}" destId="{F1D77D13-7DCA-4586-8F41-73FAC082EB66}" srcOrd="0" destOrd="0" presId="urn:microsoft.com/office/officeart/2011/layout/RadialPictureList"/>
    <dgm:cxn modelId="{7E9C1936-BF66-4E45-85E0-5B1BA8E717FB}" type="presParOf" srcId="{39B54719-5FBD-4307-BDC5-26180D91BCF6}" destId="{CCE953F2-CE4A-4F28-B1F7-BF9160D8A816}" srcOrd="5" destOrd="0" presId="urn:microsoft.com/office/officeart/2011/layout/RadialPictureList"/>
    <dgm:cxn modelId="{DABF5AFE-259B-4D10-BD64-0CB998E0FE90}" type="presParOf" srcId="{39B54719-5FBD-4307-BDC5-26180D91BCF6}" destId="{D16BD987-AB29-44C8-A6B7-40157786B131}" srcOrd="6" destOrd="0" presId="urn:microsoft.com/office/officeart/2011/layout/RadialPictureList"/>
    <dgm:cxn modelId="{B20C8AAA-9410-41B8-B267-4DB0DCCEECFA}" type="presParOf" srcId="{D16BD987-AB29-44C8-A6B7-40157786B131}" destId="{3B443081-D03E-47CF-BF6B-65EEBECB2655}" srcOrd="0" destOrd="0" presId="urn:microsoft.com/office/officeart/2011/layout/RadialPictureList"/>
    <dgm:cxn modelId="{91AB8308-9EFE-4E06-BC30-23902CF3C5AE}" type="presParOf" srcId="{39B54719-5FBD-4307-BDC5-26180D91BCF6}" destId="{CAB7A6A3-6FFE-4CAD-9ABB-7BD04287A016}" srcOrd="7" destOrd="0" presId="urn:microsoft.com/office/officeart/2011/layout/Radial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1919667-CF0C-4A71-BF8F-483A5B59CC26}" type="doc">
      <dgm:prSet loTypeId="urn:microsoft.com/office/officeart/2005/8/layout/radial4" loCatId="relationship" qsTypeId="urn:microsoft.com/office/officeart/2005/8/quickstyle/simple1" qsCatId="simple" csTypeId="urn:microsoft.com/office/officeart/2005/8/colors/accent1_3" csCatId="accent1" phldr="1"/>
      <dgm:spPr/>
      <dgm:t>
        <a:bodyPr/>
        <a:lstStyle/>
        <a:p>
          <a:endParaRPr lang="en-GB"/>
        </a:p>
      </dgm:t>
    </dgm:pt>
    <dgm:pt modelId="{13DEEC65-1CA9-421E-AEE0-1531E2F53274}">
      <dgm:prSet custT="1"/>
      <dgm:spPr/>
      <dgm:t>
        <a:bodyPr/>
        <a:lstStyle/>
        <a:p>
          <a:r>
            <a:rPr lang="en-GB" sz="1000" b="0" dirty="0">
              <a:latin typeface="Aptos" panose="020B0004020202020204" pitchFamily="34" charset="0"/>
            </a:rPr>
            <a:t> Alex has read </a:t>
          </a:r>
          <a:r>
            <a:rPr lang="en-GB" sz="1000" b="1" dirty="0">
              <a:latin typeface="Aptos" panose="020B0004020202020204" pitchFamily="34" charset="0"/>
            </a:rPr>
            <a:t>8 articles </a:t>
          </a:r>
          <a:r>
            <a:rPr lang="en-GB" sz="1000" b="0" dirty="0">
              <a:latin typeface="Aptos" panose="020B0004020202020204" pitchFamily="34" charset="0"/>
            </a:rPr>
            <a:t>about the impact of school support on student wellbeing.</a:t>
          </a:r>
        </a:p>
      </dgm:t>
    </dgm:pt>
    <dgm:pt modelId="{968FEC67-064A-429B-801F-02B357D38A6F}" type="parTrans" cxnId="{460071BB-5CE6-49C6-8343-819E6F88F612}">
      <dgm:prSet/>
      <dgm:spPr/>
      <dgm:t>
        <a:bodyPr/>
        <a:lstStyle/>
        <a:p>
          <a:endParaRPr lang="en-GB" sz="3200" b="0">
            <a:latin typeface="Aptos" panose="020B0004020202020204" pitchFamily="34" charset="0"/>
          </a:endParaRPr>
        </a:p>
      </dgm:t>
    </dgm:pt>
    <dgm:pt modelId="{7A84DC16-E190-4117-A1AE-D517437523BD}" type="sibTrans" cxnId="{460071BB-5CE6-49C6-8343-819E6F88F612}">
      <dgm:prSet/>
      <dgm:spPr/>
      <dgm:t>
        <a:bodyPr/>
        <a:lstStyle/>
        <a:p>
          <a:endParaRPr lang="en-GB" sz="3200" b="0">
            <a:latin typeface="Aptos" panose="020B0004020202020204" pitchFamily="34" charset="0"/>
          </a:endParaRPr>
        </a:p>
      </dgm:t>
    </dgm:pt>
    <dgm:pt modelId="{02F2D4D7-0D60-4944-A597-0820296C44A2}">
      <dgm:prSet custT="1"/>
      <dgm:spPr/>
      <dgm:t>
        <a:bodyPr/>
        <a:lstStyle/>
        <a:p>
          <a:r>
            <a:rPr lang="en-GB" sz="1000" b="0" dirty="0">
              <a:latin typeface="Aptos" panose="020B0004020202020204" pitchFamily="34" charset="0"/>
            </a:rPr>
            <a:t>Each article has slightly </a:t>
          </a:r>
          <a:r>
            <a:rPr lang="en-GB" sz="1000" b="1" dirty="0">
              <a:latin typeface="Aptos" panose="020B0004020202020204" pitchFamily="34" charset="0"/>
            </a:rPr>
            <a:t>different conclusions</a:t>
          </a:r>
          <a:r>
            <a:rPr lang="en-GB" sz="1000" b="0" dirty="0">
              <a:latin typeface="Aptos" panose="020B0004020202020204" pitchFamily="34" charset="0"/>
            </a:rPr>
            <a:t>. Some highlight the importance of counselling services, others focus on peer mentoring, and some emphasise the role of teacher-student relationships.</a:t>
          </a:r>
        </a:p>
      </dgm:t>
    </dgm:pt>
    <dgm:pt modelId="{112DC21E-605A-4E7E-8C55-4DEB2D937BE2}" type="parTrans" cxnId="{377BF0AC-C0BC-48FA-AAA3-71E2F4F90CBC}">
      <dgm:prSet/>
      <dgm:spPr/>
      <dgm:t>
        <a:bodyPr/>
        <a:lstStyle/>
        <a:p>
          <a:endParaRPr lang="en-GB" sz="3200" b="0">
            <a:latin typeface="Aptos" panose="020B0004020202020204" pitchFamily="34" charset="0"/>
          </a:endParaRPr>
        </a:p>
      </dgm:t>
    </dgm:pt>
    <dgm:pt modelId="{8960930C-C42B-43CE-9348-1850329B1A57}" type="sibTrans" cxnId="{377BF0AC-C0BC-48FA-AAA3-71E2F4F90CBC}">
      <dgm:prSet/>
      <dgm:spPr/>
      <dgm:t>
        <a:bodyPr/>
        <a:lstStyle/>
        <a:p>
          <a:endParaRPr lang="en-GB" sz="3200" b="0">
            <a:latin typeface="Aptos" panose="020B0004020202020204" pitchFamily="34" charset="0"/>
          </a:endParaRPr>
        </a:p>
      </dgm:t>
    </dgm:pt>
    <dgm:pt modelId="{08FFDE2D-F3EC-4577-B8E9-22406F8AEB1F}">
      <dgm:prSet custT="1"/>
      <dgm:spPr/>
      <dgm:t>
        <a:bodyPr/>
        <a:lstStyle/>
        <a:p>
          <a:r>
            <a:rPr lang="en-GB" sz="1000" b="0" dirty="0">
              <a:latin typeface="Aptos" panose="020B0004020202020204" pitchFamily="34" charset="0"/>
            </a:rPr>
            <a:t>Alex could potentially identify the theme:</a:t>
          </a:r>
          <a:br>
            <a:rPr lang="en-GB" sz="1000" b="0" dirty="0">
              <a:latin typeface="Aptos" panose="020B0004020202020204" pitchFamily="34" charset="0"/>
            </a:rPr>
          </a:br>
          <a:r>
            <a:rPr lang="en-GB" sz="1000" b="1" dirty="0">
              <a:latin typeface="Aptos" panose="020B0004020202020204" pitchFamily="34" charset="0"/>
            </a:rPr>
            <a:t>‘Different types of school support influencing student wellbeing’</a:t>
          </a:r>
        </a:p>
      </dgm:t>
    </dgm:pt>
    <dgm:pt modelId="{23599DA3-13FA-4742-AA0B-AD28769527DD}" type="parTrans" cxnId="{3B18745C-D22F-4D86-9F8B-6F8838B29EF3}">
      <dgm:prSet/>
      <dgm:spPr/>
      <dgm:t>
        <a:bodyPr/>
        <a:lstStyle/>
        <a:p>
          <a:endParaRPr lang="en-GB" sz="3200" b="0">
            <a:latin typeface="Aptos" panose="020B0004020202020204" pitchFamily="34" charset="0"/>
          </a:endParaRPr>
        </a:p>
      </dgm:t>
    </dgm:pt>
    <dgm:pt modelId="{05CA8F27-91F5-4A4F-951A-7698C15A2C69}" type="sibTrans" cxnId="{3B18745C-D22F-4D86-9F8B-6F8838B29EF3}">
      <dgm:prSet/>
      <dgm:spPr/>
      <dgm:t>
        <a:bodyPr/>
        <a:lstStyle/>
        <a:p>
          <a:endParaRPr lang="en-GB" sz="3200" b="0">
            <a:latin typeface="Aptos" panose="020B0004020202020204" pitchFamily="34" charset="0"/>
          </a:endParaRPr>
        </a:p>
      </dgm:t>
    </dgm:pt>
    <dgm:pt modelId="{AD4C6507-C760-42B2-8820-800D67E7BAA7}">
      <dgm:prSet custT="1"/>
      <dgm:spPr/>
      <dgm:t>
        <a:bodyPr/>
        <a:lstStyle/>
        <a:p>
          <a:r>
            <a:rPr lang="en-GB" sz="1000" b="0" dirty="0">
              <a:latin typeface="Aptos" panose="020B0004020202020204" pitchFamily="34" charset="0"/>
            </a:rPr>
            <a:t>Or, Alex might identify multiple themes and discuss each in turn, such as:</a:t>
          </a:r>
        </a:p>
      </dgm:t>
    </dgm:pt>
    <dgm:pt modelId="{58BCE332-973F-4D34-8BB2-93C7FF068F22}" type="parTrans" cxnId="{188CFC08-4FF5-4412-8E29-623158409394}">
      <dgm:prSet/>
      <dgm:spPr/>
      <dgm:t>
        <a:bodyPr/>
        <a:lstStyle/>
        <a:p>
          <a:endParaRPr lang="en-GB" sz="3200" b="0">
            <a:latin typeface="Aptos" panose="020B0004020202020204" pitchFamily="34" charset="0"/>
          </a:endParaRPr>
        </a:p>
      </dgm:t>
    </dgm:pt>
    <dgm:pt modelId="{C648E316-D34E-4A34-AD63-762323317402}" type="sibTrans" cxnId="{188CFC08-4FF5-4412-8E29-623158409394}">
      <dgm:prSet/>
      <dgm:spPr/>
      <dgm:t>
        <a:bodyPr/>
        <a:lstStyle/>
        <a:p>
          <a:endParaRPr lang="en-GB" sz="3200" b="0">
            <a:latin typeface="Aptos" panose="020B0004020202020204" pitchFamily="34" charset="0"/>
          </a:endParaRPr>
        </a:p>
      </dgm:t>
    </dgm:pt>
    <dgm:pt modelId="{761B8A4E-AC4E-423A-BF28-656C6B901256}">
      <dgm:prSet custT="1"/>
      <dgm:spPr/>
      <dgm:t>
        <a:bodyPr/>
        <a:lstStyle/>
        <a:p>
          <a:r>
            <a:rPr lang="en-GB" sz="1000" b="0" dirty="0">
              <a:latin typeface="Aptos" panose="020B0004020202020204" pitchFamily="34" charset="0"/>
            </a:rPr>
            <a:t>Counselling support and wellbeing</a:t>
          </a:r>
        </a:p>
      </dgm:t>
    </dgm:pt>
    <dgm:pt modelId="{C25C8E61-6C60-4416-8700-9628D7BB0E92}" type="parTrans" cxnId="{48D82FEA-21A5-4E0E-981D-FF4E3D11D74C}">
      <dgm:prSet/>
      <dgm:spPr/>
      <dgm:t>
        <a:bodyPr/>
        <a:lstStyle/>
        <a:p>
          <a:endParaRPr lang="en-GB" sz="3200" b="0">
            <a:latin typeface="Aptos" panose="020B0004020202020204" pitchFamily="34" charset="0"/>
          </a:endParaRPr>
        </a:p>
      </dgm:t>
    </dgm:pt>
    <dgm:pt modelId="{1F97995B-969F-476C-BE26-9ECD6D566176}" type="sibTrans" cxnId="{48D82FEA-21A5-4E0E-981D-FF4E3D11D74C}">
      <dgm:prSet/>
      <dgm:spPr/>
      <dgm:t>
        <a:bodyPr/>
        <a:lstStyle/>
        <a:p>
          <a:endParaRPr lang="en-GB" sz="3200" b="0">
            <a:latin typeface="Aptos" panose="020B0004020202020204" pitchFamily="34" charset="0"/>
          </a:endParaRPr>
        </a:p>
      </dgm:t>
    </dgm:pt>
    <dgm:pt modelId="{77EEBDD2-3B6A-488F-BA46-F800203262F1}">
      <dgm:prSet custT="1"/>
      <dgm:spPr/>
      <dgm:t>
        <a:bodyPr/>
        <a:lstStyle/>
        <a:p>
          <a:r>
            <a:rPr lang="en-GB" sz="1000" b="0" dirty="0">
              <a:latin typeface="Aptos" panose="020B0004020202020204" pitchFamily="34" charset="0"/>
            </a:rPr>
            <a:t>Peer mentoring and student confidence</a:t>
          </a:r>
        </a:p>
      </dgm:t>
    </dgm:pt>
    <dgm:pt modelId="{3571C903-ADE5-4017-992E-1C4BB4B108DE}" type="parTrans" cxnId="{CA0ED311-1F5E-42C9-8132-94BFD741283A}">
      <dgm:prSet/>
      <dgm:spPr/>
      <dgm:t>
        <a:bodyPr/>
        <a:lstStyle/>
        <a:p>
          <a:endParaRPr lang="en-GB" sz="3200" b="0">
            <a:latin typeface="Aptos" panose="020B0004020202020204" pitchFamily="34" charset="0"/>
          </a:endParaRPr>
        </a:p>
      </dgm:t>
    </dgm:pt>
    <dgm:pt modelId="{148704CB-2389-473B-96E2-32671F18273A}" type="sibTrans" cxnId="{CA0ED311-1F5E-42C9-8132-94BFD741283A}">
      <dgm:prSet/>
      <dgm:spPr/>
      <dgm:t>
        <a:bodyPr/>
        <a:lstStyle/>
        <a:p>
          <a:endParaRPr lang="en-GB" sz="3200" b="0">
            <a:latin typeface="Aptos" panose="020B0004020202020204" pitchFamily="34" charset="0"/>
          </a:endParaRPr>
        </a:p>
      </dgm:t>
    </dgm:pt>
    <dgm:pt modelId="{1BF157E2-B2BA-481B-8F3F-D6DC43A1086C}">
      <dgm:prSet custT="1"/>
      <dgm:spPr/>
      <dgm:t>
        <a:bodyPr/>
        <a:lstStyle/>
        <a:p>
          <a:r>
            <a:rPr lang="en-GB" sz="1000" b="0" dirty="0">
              <a:latin typeface="Aptos" panose="020B0004020202020204" pitchFamily="34" charset="0"/>
            </a:rPr>
            <a:t>Teacher relationships and academic engagement</a:t>
          </a:r>
        </a:p>
      </dgm:t>
    </dgm:pt>
    <dgm:pt modelId="{5647F2E6-188B-401C-A261-BF0DDBDDFE4F}" type="parTrans" cxnId="{15315F0B-F06E-4EB2-A2F3-AD6F32E1DA95}">
      <dgm:prSet/>
      <dgm:spPr/>
      <dgm:t>
        <a:bodyPr/>
        <a:lstStyle/>
        <a:p>
          <a:endParaRPr lang="en-GB" sz="3200" b="0">
            <a:latin typeface="Aptos" panose="020B0004020202020204" pitchFamily="34" charset="0"/>
          </a:endParaRPr>
        </a:p>
      </dgm:t>
    </dgm:pt>
    <dgm:pt modelId="{4DFF5FE1-F1F0-4A01-A2D4-9497D55A4267}" type="sibTrans" cxnId="{15315F0B-F06E-4EB2-A2F3-AD6F32E1DA95}">
      <dgm:prSet/>
      <dgm:spPr/>
      <dgm:t>
        <a:bodyPr/>
        <a:lstStyle/>
        <a:p>
          <a:endParaRPr lang="en-GB" sz="3200" b="0">
            <a:latin typeface="Aptos" panose="020B0004020202020204" pitchFamily="34" charset="0"/>
          </a:endParaRPr>
        </a:p>
      </dgm:t>
    </dgm:pt>
    <dgm:pt modelId="{050908E0-C348-4DA2-A006-9362E243A544}" type="pres">
      <dgm:prSet presAssocID="{51919667-CF0C-4A71-BF8F-483A5B59CC26}" presName="cycle" presStyleCnt="0">
        <dgm:presLayoutVars>
          <dgm:chMax val="1"/>
          <dgm:dir/>
          <dgm:animLvl val="ctr"/>
          <dgm:resizeHandles val="exact"/>
        </dgm:presLayoutVars>
      </dgm:prSet>
      <dgm:spPr/>
    </dgm:pt>
    <dgm:pt modelId="{B0ED211B-88D2-4B22-B8A6-98F855B3033D}" type="pres">
      <dgm:prSet presAssocID="{13DEEC65-1CA9-421E-AEE0-1531E2F53274}" presName="centerShape" presStyleLbl="node0" presStyleIdx="0" presStyleCnt="1"/>
      <dgm:spPr/>
    </dgm:pt>
    <dgm:pt modelId="{F148D62E-E050-41BC-BC09-CF893EC90354}" type="pres">
      <dgm:prSet presAssocID="{112DC21E-605A-4E7E-8C55-4DEB2D937BE2}" presName="parTrans" presStyleLbl="bgSibTrans2D1" presStyleIdx="0" presStyleCnt="3" custLinFactNeighborX="2516" custLinFactNeighborY="8895"/>
      <dgm:spPr/>
    </dgm:pt>
    <dgm:pt modelId="{735A4157-5D32-4FAB-8E17-531D0C7BF91F}" type="pres">
      <dgm:prSet presAssocID="{02F2D4D7-0D60-4944-A597-0820296C44A2}" presName="node" presStyleLbl="node1" presStyleIdx="0" presStyleCnt="3" custScaleX="110000" custScaleY="110000">
        <dgm:presLayoutVars>
          <dgm:bulletEnabled val="1"/>
        </dgm:presLayoutVars>
      </dgm:prSet>
      <dgm:spPr/>
    </dgm:pt>
    <dgm:pt modelId="{3A59946F-ADB2-433A-9885-EFEB196107CF}" type="pres">
      <dgm:prSet presAssocID="{23599DA3-13FA-4742-AA0B-AD28769527DD}" presName="parTrans" presStyleLbl="bgSibTrans2D1" presStyleIdx="1" presStyleCnt="3" custLinFactNeighborY="7116"/>
      <dgm:spPr/>
    </dgm:pt>
    <dgm:pt modelId="{3C88E440-6ABD-4BDA-861C-DA6B8CAE4EF0}" type="pres">
      <dgm:prSet presAssocID="{08FFDE2D-F3EC-4577-B8E9-22406F8AEB1F}" presName="node" presStyleLbl="node1" presStyleIdx="1" presStyleCnt="3" custScaleX="110000" custScaleY="110000">
        <dgm:presLayoutVars>
          <dgm:bulletEnabled val="1"/>
        </dgm:presLayoutVars>
      </dgm:prSet>
      <dgm:spPr/>
    </dgm:pt>
    <dgm:pt modelId="{520492EE-7B10-45FA-97DD-D6FB57EAAB73}" type="pres">
      <dgm:prSet presAssocID="{58BCE332-973F-4D34-8BB2-93C7FF068F22}" presName="parTrans" presStyleLbl="bgSibTrans2D1" presStyleIdx="2" presStyleCnt="3" custLinFactNeighborX="-1258" custLinFactNeighborY="14232"/>
      <dgm:spPr/>
    </dgm:pt>
    <dgm:pt modelId="{15E613B5-7A9A-4906-9D3F-89EB37D23A17}" type="pres">
      <dgm:prSet presAssocID="{AD4C6507-C760-42B2-8820-800D67E7BAA7}" presName="node" presStyleLbl="node1" presStyleIdx="2" presStyleCnt="3" custScaleX="110000" custScaleY="110000">
        <dgm:presLayoutVars>
          <dgm:bulletEnabled val="1"/>
        </dgm:presLayoutVars>
      </dgm:prSet>
      <dgm:spPr/>
    </dgm:pt>
  </dgm:ptLst>
  <dgm:cxnLst>
    <dgm:cxn modelId="{188CFC08-4FF5-4412-8E29-623158409394}" srcId="{13DEEC65-1CA9-421E-AEE0-1531E2F53274}" destId="{AD4C6507-C760-42B2-8820-800D67E7BAA7}" srcOrd="2" destOrd="0" parTransId="{58BCE332-973F-4D34-8BB2-93C7FF068F22}" sibTransId="{C648E316-D34E-4A34-AD63-762323317402}"/>
    <dgm:cxn modelId="{15315F0B-F06E-4EB2-A2F3-AD6F32E1DA95}" srcId="{AD4C6507-C760-42B2-8820-800D67E7BAA7}" destId="{1BF157E2-B2BA-481B-8F3F-D6DC43A1086C}" srcOrd="2" destOrd="0" parTransId="{5647F2E6-188B-401C-A261-BF0DDBDDFE4F}" sibTransId="{4DFF5FE1-F1F0-4A01-A2D4-9497D55A4267}"/>
    <dgm:cxn modelId="{CA0ED311-1F5E-42C9-8132-94BFD741283A}" srcId="{AD4C6507-C760-42B2-8820-800D67E7BAA7}" destId="{77EEBDD2-3B6A-488F-BA46-F800203262F1}" srcOrd="1" destOrd="0" parTransId="{3571C903-ADE5-4017-992E-1C4BB4B108DE}" sibTransId="{148704CB-2389-473B-96E2-32671F18273A}"/>
    <dgm:cxn modelId="{519CFD2A-34B2-4760-A53F-FC46B213C89A}" type="presOf" srcId="{AD4C6507-C760-42B2-8820-800D67E7BAA7}" destId="{15E613B5-7A9A-4906-9D3F-89EB37D23A17}" srcOrd="0" destOrd="0" presId="urn:microsoft.com/office/officeart/2005/8/layout/radial4"/>
    <dgm:cxn modelId="{3B18745C-D22F-4D86-9F8B-6F8838B29EF3}" srcId="{13DEEC65-1CA9-421E-AEE0-1531E2F53274}" destId="{08FFDE2D-F3EC-4577-B8E9-22406F8AEB1F}" srcOrd="1" destOrd="0" parTransId="{23599DA3-13FA-4742-AA0B-AD28769527DD}" sibTransId="{05CA8F27-91F5-4A4F-951A-7698C15A2C69}"/>
    <dgm:cxn modelId="{82A99641-70FD-4D5C-9B90-07C0EAD43B78}" type="presOf" srcId="{77EEBDD2-3B6A-488F-BA46-F800203262F1}" destId="{15E613B5-7A9A-4906-9D3F-89EB37D23A17}" srcOrd="0" destOrd="2" presId="urn:microsoft.com/office/officeart/2005/8/layout/radial4"/>
    <dgm:cxn modelId="{51D26E43-9F18-4D1A-AC6A-3B9EF499CE55}" type="presOf" srcId="{1BF157E2-B2BA-481B-8F3F-D6DC43A1086C}" destId="{15E613B5-7A9A-4906-9D3F-89EB37D23A17}" srcOrd="0" destOrd="3" presId="urn:microsoft.com/office/officeart/2005/8/layout/radial4"/>
    <dgm:cxn modelId="{815D616E-E469-46AD-A95C-26D76B28C749}" type="presOf" srcId="{58BCE332-973F-4D34-8BB2-93C7FF068F22}" destId="{520492EE-7B10-45FA-97DD-D6FB57EAAB73}" srcOrd="0" destOrd="0" presId="urn:microsoft.com/office/officeart/2005/8/layout/radial4"/>
    <dgm:cxn modelId="{14BD1478-8E4D-493F-BC4E-FAAB40703ADB}" type="presOf" srcId="{761B8A4E-AC4E-423A-BF28-656C6B901256}" destId="{15E613B5-7A9A-4906-9D3F-89EB37D23A17}" srcOrd="0" destOrd="1" presId="urn:microsoft.com/office/officeart/2005/8/layout/radial4"/>
    <dgm:cxn modelId="{DEC2C97E-481B-4436-AD96-E41CA322923B}" type="presOf" srcId="{51919667-CF0C-4A71-BF8F-483A5B59CC26}" destId="{050908E0-C348-4DA2-A006-9362E243A544}" srcOrd="0" destOrd="0" presId="urn:microsoft.com/office/officeart/2005/8/layout/radial4"/>
    <dgm:cxn modelId="{4C78A6AA-D44F-4047-81FB-54957353E74E}" type="presOf" srcId="{02F2D4D7-0D60-4944-A597-0820296C44A2}" destId="{735A4157-5D32-4FAB-8E17-531D0C7BF91F}" srcOrd="0" destOrd="0" presId="urn:microsoft.com/office/officeart/2005/8/layout/radial4"/>
    <dgm:cxn modelId="{377BF0AC-C0BC-48FA-AAA3-71E2F4F90CBC}" srcId="{13DEEC65-1CA9-421E-AEE0-1531E2F53274}" destId="{02F2D4D7-0D60-4944-A597-0820296C44A2}" srcOrd="0" destOrd="0" parTransId="{112DC21E-605A-4E7E-8C55-4DEB2D937BE2}" sibTransId="{8960930C-C42B-43CE-9348-1850329B1A57}"/>
    <dgm:cxn modelId="{460071BB-5CE6-49C6-8343-819E6F88F612}" srcId="{51919667-CF0C-4A71-BF8F-483A5B59CC26}" destId="{13DEEC65-1CA9-421E-AEE0-1531E2F53274}" srcOrd="0" destOrd="0" parTransId="{968FEC67-064A-429B-801F-02B357D38A6F}" sibTransId="{7A84DC16-E190-4117-A1AE-D517437523BD}"/>
    <dgm:cxn modelId="{D5F7FCCA-29C2-4FE2-B263-A11D45B09962}" type="presOf" srcId="{13DEEC65-1CA9-421E-AEE0-1531E2F53274}" destId="{B0ED211B-88D2-4B22-B8A6-98F855B3033D}" srcOrd="0" destOrd="0" presId="urn:microsoft.com/office/officeart/2005/8/layout/radial4"/>
    <dgm:cxn modelId="{678D87D3-2BE5-4D44-8D49-1DE546C44CCE}" type="presOf" srcId="{23599DA3-13FA-4742-AA0B-AD28769527DD}" destId="{3A59946F-ADB2-433A-9885-EFEB196107CF}" srcOrd="0" destOrd="0" presId="urn:microsoft.com/office/officeart/2005/8/layout/radial4"/>
    <dgm:cxn modelId="{48D82FEA-21A5-4E0E-981D-FF4E3D11D74C}" srcId="{AD4C6507-C760-42B2-8820-800D67E7BAA7}" destId="{761B8A4E-AC4E-423A-BF28-656C6B901256}" srcOrd="0" destOrd="0" parTransId="{C25C8E61-6C60-4416-8700-9628D7BB0E92}" sibTransId="{1F97995B-969F-476C-BE26-9ECD6D566176}"/>
    <dgm:cxn modelId="{1126EDED-29EC-4015-8FC1-9BCFA03DAD32}" type="presOf" srcId="{08FFDE2D-F3EC-4577-B8E9-22406F8AEB1F}" destId="{3C88E440-6ABD-4BDA-861C-DA6B8CAE4EF0}" srcOrd="0" destOrd="0" presId="urn:microsoft.com/office/officeart/2005/8/layout/radial4"/>
    <dgm:cxn modelId="{248C43F8-D7EC-4348-8C78-58CAA98CA234}" type="presOf" srcId="{112DC21E-605A-4E7E-8C55-4DEB2D937BE2}" destId="{F148D62E-E050-41BC-BC09-CF893EC90354}" srcOrd="0" destOrd="0" presId="urn:microsoft.com/office/officeart/2005/8/layout/radial4"/>
    <dgm:cxn modelId="{C78A9DA2-209A-4D3F-B56B-575BFE518873}" type="presParOf" srcId="{050908E0-C348-4DA2-A006-9362E243A544}" destId="{B0ED211B-88D2-4B22-B8A6-98F855B3033D}" srcOrd="0" destOrd="0" presId="urn:microsoft.com/office/officeart/2005/8/layout/radial4"/>
    <dgm:cxn modelId="{FE915F39-AA0A-4A35-A25C-1486227B3165}" type="presParOf" srcId="{050908E0-C348-4DA2-A006-9362E243A544}" destId="{F148D62E-E050-41BC-BC09-CF893EC90354}" srcOrd="1" destOrd="0" presId="urn:microsoft.com/office/officeart/2005/8/layout/radial4"/>
    <dgm:cxn modelId="{440F9B6B-EC5A-4590-9246-4DB67DF9CA91}" type="presParOf" srcId="{050908E0-C348-4DA2-A006-9362E243A544}" destId="{735A4157-5D32-4FAB-8E17-531D0C7BF91F}" srcOrd="2" destOrd="0" presId="urn:microsoft.com/office/officeart/2005/8/layout/radial4"/>
    <dgm:cxn modelId="{16E929B2-8F06-4D73-96B0-FA63547E9940}" type="presParOf" srcId="{050908E0-C348-4DA2-A006-9362E243A544}" destId="{3A59946F-ADB2-433A-9885-EFEB196107CF}" srcOrd="3" destOrd="0" presId="urn:microsoft.com/office/officeart/2005/8/layout/radial4"/>
    <dgm:cxn modelId="{69902B0A-FE24-478B-872B-874D9A9D82E9}" type="presParOf" srcId="{050908E0-C348-4DA2-A006-9362E243A544}" destId="{3C88E440-6ABD-4BDA-861C-DA6B8CAE4EF0}" srcOrd="4" destOrd="0" presId="urn:microsoft.com/office/officeart/2005/8/layout/radial4"/>
    <dgm:cxn modelId="{7438090A-D34D-49D0-9602-005B1D5972AA}" type="presParOf" srcId="{050908E0-C348-4DA2-A006-9362E243A544}" destId="{520492EE-7B10-45FA-97DD-D6FB57EAAB73}" srcOrd="5" destOrd="0" presId="urn:microsoft.com/office/officeart/2005/8/layout/radial4"/>
    <dgm:cxn modelId="{8CD35FA0-8A04-4039-B7ED-DADD82C42C08}" type="presParOf" srcId="{050908E0-C348-4DA2-A006-9362E243A544}" destId="{15E613B5-7A9A-4906-9D3F-89EB37D23A17}" srcOrd="6" destOrd="0" presId="urn:microsoft.com/office/officeart/2005/8/layout/radial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B35B441-A8DA-4AC8-8EBC-2A8EB4B1181F}" type="doc">
      <dgm:prSet loTypeId="urn:microsoft.com/office/officeart/2005/8/layout/process1" loCatId="process" qsTypeId="urn:microsoft.com/office/officeart/2005/8/quickstyle/simple1" qsCatId="simple" csTypeId="urn:microsoft.com/office/officeart/2005/8/colors/accent1_4" csCatId="accent1" phldr="1"/>
      <dgm:spPr/>
      <dgm:t>
        <a:bodyPr/>
        <a:lstStyle/>
        <a:p>
          <a:endParaRPr lang="en-GB"/>
        </a:p>
      </dgm:t>
    </dgm:pt>
    <dgm:pt modelId="{D808B9A9-106E-4DFF-8BAC-1BDBE767E5BA}">
      <dgm:prSet/>
      <dgm:spPr/>
      <dgm:t>
        <a:bodyPr/>
        <a:lstStyle/>
        <a:p>
          <a:r>
            <a:rPr lang="en-US" b="0" i="0" baseline="0" dirty="0">
              <a:latin typeface="Aptos" panose="020B0004020202020204" pitchFamily="34" charset="0"/>
            </a:rPr>
            <a:t>Built a </a:t>
          </a:r>
          <a:r>
            <a:rPr lang="en-US" b="1" i="0" baseline="0" dirty="0">
              <a:latin typeface="Aptos" panose="020B0004020202020204" pitchFamily="34" charset="0"/>
            </a:rPr>
            <a:t>clear summary table</a:t>
          </a:r>
          <a:r>
            <a:rPr lang="en-US" b="0" i="0" baseline="0" dirty="0">
              <a:latin typeface="Aptos" panose="020B0004020202020204" pitchFamily="34" charset="0"/>
            </a:rPr>
            <a:t> with the main findings from your articles.</a:t>
          </a:r>
          <a:endParaRPr lang="en-GB" dirty="0">
            <a:latin typeface="Aptos" panose="020B0004020202020204" pitchFamily="34" charset="0"/>
          </a:endParaRPr>
        </a:p>
      </dgm:t>
    </dgm:pt>
    <dgm:pt modelId="{D82D15C1-4D03-4A0F-8D4A-D856142A2448}" type="parTrans" cxnId="{8933675C-CDD2-4336-A7BE-7E4FC01CBA80}">
      <dgm:prSet/>
      <dgm:spPr/>
      <dgm:t>
        <a:bodyPr/>
        <a:lstStyle/>
        <a:p>
          <a:endParaRPr lang="en-GB">
            <a:latin typeface="Aptos" panose="020B0004020202020204" pitchFamily="34" charset="0"/>
          </a:endParaRPr>
        </a:p>
      </dgm:t>
    </dgm:pt>
    <dgm:pt modelId="{2ADB2A46-CDEA-4B54-BA05-030DB2B91036}" type="sibTrans" cxnId="{8933675C-CDD2-4336-A7BE-7E4FC01CBA80}">
      <dgm:prSet/>
      <dgm:spPr/>
      <dgm:t>
        <a:bodyPr/>
        <a:lstStyle/>
        <a:p>
          <a:endParaRPr lang="en-GB">
            <a:latin typeface="Aptos" panose="020B0004020202020204" pitchFamily="34" charset="0"/>
          </a:endParaRPr>
        </a:p>
      </dgm:t>
    </dgm:pt>
    <dgm:pt modelId="{21D75A22-85F3-4041-B1F2-B9018587BFB9}">
      <dgm:prSet/>
      <dgm:spPr/>
      <dgm:t>
        <a:bodyPr/>
        <a:lstStyle/>
        <a:p>
          <a:r>
            <a:rPr lang="en-US" b="0" i="0" baseline="0">
              <a:latin typeface="Aptos" panose="020B0004020202020204" pitchFamily="34" charset="0"/>
            </a:rPr>
            <a:t>Identified and organised </a:t>
          </a:r>
          <a:r>
            <a:rPr lang="en-US" b="1" i="0" baseline="0">
              <a:latin typeface="Aptos" panose="020B0004020202020204" pitchFamily="34" charset="0"/>
            </a:rPr>
            <a:t>codes</a:t>
          </a:r>
          <a:r>
            <a:rPr lang="en-US" b="0" i="0" baseline="0">
              <a:latin typeface="Aptos" panose="020B0004020202020204" pitchFamily="34" charset="0"/>
            </a:rPr>
            <a:t> to help you analyse your data.</a:t>
          </a:r>
          <a:endParaRPr lang="en-GB">
            <a:latin typeface="Aptos" panose="020B0004020202020204" pitchFamily="34" charset="0"/>
          </a:endParaRPr>
        </a:p>
      </dgm:t>
    </dgm:pt>
    <dgm:pt modelId="{1FD13BF1-B0F9-46CD-990E-462268648654}" type="parTrans" cxnId="{1A4919F6-430C-421E-A37B-D9EE90EC21E2}">
      <dgm:prSet/>
      <dgm:spPr/>
      <dgm:t>
        <a:bodyPr/>
        <a:lstStyle/>
        <a:p>
          <a:endParaRPr lang="en-GB">
            <a:latin typeface="Aptos" panose="020B0004020202020204" pitchFamily="34" charset="0"/>
          </a:endParaRPr>
        </a:p>
      </dgm:t>
    </dgm:pt>
    <dgm:pt modelId="{ABDD42BC-0308-4253-9FBA-E2F135CF1EA9}" type="sibTrans" cxnId="{1A4919F6-430C-421E-A37B-D9EE90EC21E2}">
      <dgm:prSet/>
      <dgm:spPr/>
      <dgm:t>
        <a:bodyPr/>
        <a:lstStyle/>
        <a:p>
          <a:endParaRPr lang="en-GB">
            <a:latin typeface="Aptos" panose="020B0004020202020204" pitchFamily="34" charset="0"/>
          </a:endParaRPr>
        </a:p>
      </dgm:t>
    </dgm:pt>
    <dgm:pt modelId="{48CF1B4B-951F-4810-9C30-FC300A4A6156}">
      <dgm:prSet/>
      <dgm:spPr>
        <a:solidFill>
          <a:srgbClr val="3D67B1"/>
        </a:solidFill>
      </dgm:spPr>
      <dgm:t>
        <a:bodyPr/>
        <a:lstStyle/>
        <a:p>
          <a:r>
            <a:rPr lang="en-US" b="0" i="0" baseline="0">
              <a:latin typeface="Aptos" panose="020B0004020202020204" pitchFamily="34" charset="0"/>
            </a:rPr>
            <a:t>Made detailed </a:t>
          </a:r>
          <a:r>
            <a:rPr lang="en-US" b="1" i="0" baseline="0">
              <a:latin typeface="Aptos" panose="020B0004020202020204" pitchFamily="34" charset="0"/>
            </a:rPr>
            <a:t>notes and comments</a:t>
          </a:r>
          <a:r>
            <a:rPr lang="en-US" b="0" i="0" baseline="0">
              <a:latin typeface="Aptos" panose="020B0004020202020204" pitchFamily="34" charset="0"/>
            </a:rPr>
            <a:t> to capture insights and prepare for thematic analysis.</a:t>
          </a:r>
          <a:endParaRPr lang="en-GB">
            <a:latin typeface="Aptos" panose="020B0004020202020204" pitchFamily="34" charset="0"/>
          </a:endParaRPr>
        </a:p>
      </dgm:t>
    </dgm:pt>
    <dgm:pt modelId="{99EA8968-28EB-44E0-91DB-D71A12792038}" type="parTrans" cxnId="{E71DBCB6-B496-4744-A939-634E8522AF64}">
      <dgm:prSet/>
      <dgm:spPr/>
      <dgm:t>
        <a:bodyPr/>
        <a:lstStyle/>
        <a:p>
          <a:endParaRPr lang="en-GB">
            <a:latin typeface="Aptos" panose="020B0004020202020204" pitchFamily="34" charset="0"/>
          </a:endParaRPr>
        </a:p>
      </dgm:t>
    </dgm:pt>
    <dgm:pt modelId="{077D0392-DBDF-446B-9449-B0A74C724812}" type="sibTrans" cxnId="{E71DBCB6-B496-4744-A939-634E8522AF64}">
      <dgm:prSet/>
      <dgm:spPr/>
      <dgm:t>
        <a:bodyPr/>
        <a:lstStyle/>
        <a:p>
          <a:endParaRPr lang="en-GB">
            <a:latin typeface="Aptos" panose="020B0004020202020204" pitchFamily="34" charset="0"/>
          </a:endParaRPr>
        </a:p>
      </dgm:t>
    </dgm:pt>
    <dgm:pt modelId="{82A7D715-F3CF-4B6F-855F-531B6F9B5463}">
      <dgm:prSet/>
      <dgm:spPr/>
      <dgm:t>
        <a:bodyPr/>
        <a:lstStyle/>
        <a:p>
          <a:r>
            <a:rPr lang="en-US" b="0" i="0" baseline="0" dirty="0">
              <a:latin typeface="Aptos" panose="020B0004020202020204" pitchFamily="34" charset="0"/>
            </a:rPr>
            <a:t>Practiced </a:t>
          </a:r>
          <a:r>
            <a:rPr lang="en-US" b="1" i="0" baseline="0" dirty="0">
              <a:latin typeface="Aptos" panose="020B0004020202020204" pitchFamily="34" charset="0"/>
            </a:rPr>
            <a:t>spotting patterns and linking findings</a:t>
          </a:r>
          <a:r>
            <a:rPr lang="en-US" b="0" i="0" baseline="0" dirty="0">
              <a:latin typeface="Aptos" panose="020B0004020202020204" pitchFamily="34" charset="0"/>
            </a:rPr>
            <a:t> across different sources.</a:t>
          </a:r>
          <a:endParaRPr lang="en-GB" dirty="0">
            <a:latin typeface="Aptos" panose="020B0004020202020204" pitchFamily="34" charset="0"/>
          </a:endParaRPr>
        </a:p>
      </dgm:t>
    </dgm:pt>
    <dgm:pt modelId="{EC5D0B8E-154B-412A-8D8D-F0BF7AB4C67C}" type="parTrans" cxnId="{E2C2EED8-FBB4-49CB-A412-75C2E2166367}">
      <dgm:prSet/>
      <dgm:spPr/>
      <dgm:t>
        <a:bodyPr/>
        <a:lstStyle/>
        <a:p>
          <a:endParaRPr lang="en-GB">
            <a:latin typeface="Aptos" panose="020B0004020202020204" pitchFamily="34" charset="0"/>
          </a:endParaRPr>
        </a:p>
      </dgm:t>
    </dgm:pt>
    <dgm:pt modelId="{2AB34BF4-C2A7-46A5-8BC7-6145BFAB22E4}" type="sibTrans" cxnId="{E2C2EED8-FBB4-49CB-A412-75C2E2166367}">
      <dgm:prSet/>
      <dgm:spPr/>
      <dgm:t>
        <a:bodyPr/>
        <a:lstStyle/>
        <a:p>
          <a:endParaRPr lang="en-GB">
            <a:latin typeface="Aptos" panose="020B0004020202020204" pitchFamily="34" charset="0"/>
          </a:endParaRPr>
        </a:p>
      </dgm:t>
    </dgm:pt>
    <dgm:pt modelId="{53E5C268-2F49-4EFB-B629-90E037DA00FF}" type="pres">
      <dgm:prSet presAssocID="{9B35B441-A8DA-4AC8-8EBC-2A8EB4B1181F}" presName="Name0" presStyleCnt="0">
        <dgm:presLayoutVars>
          <dgm:dir/>
          <dgm:resizeHandles val="exact"/>
        </dgm:presLayoutVars>
      </dgm:prSet>
      <dgm:spPr/>
    </dgm:pt>
    <dgm:pt modelId="{48424ADB-35C8-43F2-99A4-FC22A2A6A23C}" type="pres">
      <dgm:prSet presAssocID="{D808B9A9-106E-4DFF-8BAC-1BDBE767E5BA}" presName="node" presStyleLbl="node1" presStyleIdx="0" presStyleCnt="4" custScaleX="184002">
        <dgm:presLayoutVars>
          <dgm:bulletEnabled val="1"/>
        </dgm:presLayoutVars>
      </dgm:prSet>
      <dgm:spPr/>
    </dgm:pt>
    <dgm:pt modelId="{3D568522-5CE0-4C9D-B4E2-47517E3924FD}" type="pres">
      <dgm:prSet presAssocID="{2ADB2A46-CDEA-4B54-BA05-030DB2B91036}" presName="sibTrans" presStyleLbl="sibTrans2D1" presStyleIdx="0" presStyleCnt="3"/>
      <dgm:spPr/>
    </dgm:pt>
    <dgm:pt modelId="{D5C7CB4F-3010-42F3-A8B0-B84866B60291}" type="pres">
      <dgm:prSet presAssocID="{2ADB2A46-CDEA-4B54-BA05-030DB2B91036}" presName="connectorText" presStyleLbl="sibTrans2D1" presStyleIdx="0" presStyleCnt="3"/>
      <dgm:spPr/>
    </dgm:pt>
    <dgm:pt modelId="{22B2337D-8621-490F-87D5-8A9DD53B69AD}" type="pres">
      <dgm:prSet presAssocID="{21D75A22-85F3-4041-B1F2-B9018587BFB9}" presName="node" presStyleLbl="node1" presStyleIdx="1" presStyleCnt="4" custScaleX="184002">
        <dgm:presLayoutVars>
          <dgm:bulletEnabled val="1"/>
        </dgm:presLayoutVars>
      </dgm:prSet>
      <dgm:spPr/>
    </dgm:pt>
    <dgm:pt modelId="{49045DB1-1A92-48A9-ABF0-F5F4E518A506}" type="pres">
      <dgm:prSet presAssocID="{ABDD42BC-0308-4253-9FBA-E2F135CF1EA9}" presName="sibTrans" presStyleLbl="sibTrans2D1" presStyleIdx="1" presStyleCnt="3"/>
      <dgm:spPr/>
    </dgm:pt>
    <dgm:pt modelId="{78351D38-5C16-4510-ABE1-230E80BC102A}" type="pres">
      <dgm:prSet presAssocID="{ABDD42BC-0308-4253-9FBA-E2F135CF1EA9}" presName="connectorText" presStyleLbl="sibTrans2D1" presStyleIdx="1" presStyleCnt="3"/>
      <dgm:spPr/>
    </dgm:pt>
    <dgm:pt modelId="{935F67E1-215F-4A2F-B4A9-B4CA84A6A3AD}" type="pres">
      <dgm:prSet presAssocID="{48CF1B4B-951F-4810-9C30-FC300A4A6156}" presName="node" presStyleLbl="node1" presStyleIdx="2" presStyleCnt="4" custScaleX="184002">
        <dgm:presLayoutVars>
          <dgm:bulletEnabled val="1"/>
        </dgm:presLayoutVars>
      </dgm:prSet>
      <dgm:spPr/>
    </dgm:pt>
    <dgm:pt modelId="{AB708182-9518-469E-AA29-E19D44273957}" type="pres">
      <dgm:prSet presAssocID="{077D0392-DBDF-446B-9449-B0A74C724812}" presName="sibTrans" presStyleLbl="sibTrans2D1" presStyleIdx="2" presStyleCnt="3"/>
      <dgm:spPr/>
    </dgm:pt>
    <dgm:pt modelId="{77F3588E-C1DC-431C-8F91-B6D7E848AF9D}" type="pres">
      <dgm:prSet presAssocID="{077D0392-DBDF-446B-9449-B0A74C724812}" presName="connectorText" presStyleLbl="sibTrans2D1" presStyleIdx="2" presStyleCnt="3"/>
      <dgm:spPr/>
    </dgm:pt>
    <dgm:pt modelId="{C1B41308-1D93-4E33-A6B3-B488F93B268A}" type="pres">
      <dgm:prSet presAssocID="{82A7D715-F3CF-4B6F-855F-531B6F9B5463}" presName="node" presStyleLbl="node1" presStyleIdx="3" presStyleCnt="4" custScaleX="184002" custLinFactNeighborX="1504" custLinFactNeighborY="894">
        <dgm:presLayoutVars>
          <dgm:bulletEnabled val="1"/>
        </dgm:presLayoutVars>
      </dgm:prSet>
      <dgm:spPr/>
    </dgm:pt>
  </dgm:ptLst>
  <dgm:cxnLst>
    <dgm:cxn modelId="{D309FF2D-5A70-4A0F-9C20-928F6C33D3CD}" type="presOf" srcId="{077D0392-DBDF-446B-9449-B0A74C724812}" destId="{77F3588E-C1DC-431C-8F91-B6D7E848AF9D}" srcOrd="1" destOrd="0" presId="urn:microsoft.com/office/officeart/2005/8/layout/process1"/>
    <dgm:cxn modelId="{FE6D563A-DDFB-4A68-881C-EB7FCA5D8253}" type="presOf" srcId="{21D75A22-85F3-4041-B1F2-B9018587BFB9}" destId="{22B2337D-8621-490F-87D5-8A9DD53B69AD}" srcOrd="0" destOrd="0" presId="urn:microsoft.com/office/officeart/2005/8/layout/process1"/>
    <dgm:cxn modelId="{8933675C-CDD2-4336-A7BE-7E4FC01CBA80}" srcId="{9B35B441-A8DA-4AC8-8EBC-2A8EB4B1181F}" destId="{D808B9A9-106E-4DFF-8BAC-1BDBE767E5BA}" srcOrd="0" destOrd="0" parTransId="{D82D15C1-4D03-4A0F-8D4A-D856142A2448}" sibTransId="{2ADB2A46-CDEA-4B54-BA05-030DB2B91036}"/>
    <dgm:cxn modelId="{1178705D-D223-41F5-98C0-5017BFE4F0FE}" type="presOf" srcId="{077D0392-DBDF-446B-9449-B0A74C724812}" destId="{AB708182-9518-469E-AA29-E19D44273957}" srcOrd="0" destOrd="0" presId="urn:microsoft.com/office/officeart/2005/8/layout/process1"/>
    <dgm:cxn modelId="{E7F39188-24DC-4AD7-9B61-1A4EAB4C90C7}" type="presOf" srcId="{48CF1B4B-951F-4810-9C30-FC300A4A6156}" destId="{935F67E1-215F-4A2F-B4A9-B4CA84A6A3AD}" srcOrd="0" destOrd="0" presId="urn:microsoft.com/office/officeart/2005/8/layout/process1"/>
    <dgm:cxn modelId="{4C014393-C934-4815-B55C-F7EB807371F6}" type="presOf" srcId="{82A7D715-F3CF-4B6F-855F-531B6F9B5463}" destId="{C1B41308-1D93-4E33-A6B3-B488F93B268A}" srcOrd="0" destOrd="0" presId="urn:microsoft.com/office/officeart/2005/8/layout/process1"/>
    <dgm:cxn modelId="{E71DBCB6-B496-4744-A939-634E8522AF64}" srcId="{9B35B441-A8DA-4AC8-8EBC-2A8EB4B1181F}" destId="{48CF1B4B-951F-4810-9C30-FC300A4A6156}" srcOrd="2" destOrd="0" parTransId="{99EA8968-28EB-44E0-91DB-D71A12792038}" sibTransId="{077D0392-DBDF-446B-9449-B0A74C724812}"/>
    <dgm:cxn modelId="{E2EEFCC3-A58E-4C46-AEE1-905F9ACC7EC0}" type="presOf" srcId="{ABDD42BC-0308-4253-9FBA-E2F135CF1EA9}" destId="{49045DB1-1A92-48A9-ABF0-F5F4E518A506}" srcOrd="0" destOrd="0" presId="urn:microsoft.com/office/officeart/2005/8/layout/process1"/>
    <dgm:cxn modelId="{E2C2EED8-FBB4-49CB-A412-75C2E2166367}" srcId="{9B35B441-A8DA-4AC8-8EBC-2A8EB4B1181F}" destId="{82A7D715-F3CF-4B6F-855F-531B6F9B5463}" srcOrd="3" destOrd="0" parTransId="{EC5D0B8E-154B-412A-8D8D-F0BF7AB4C67C}" sibTransId="{2AB34BF4-C2A7-46A5-8BC7-6145BFAB22E4}"/>
    <dgm:cxn modelId="{B12A08DB-5C61-41D0-8EC0-658B8BBB6083}" type="presOf" srcId="{2ADB2A46-CDEA-4B54-BA05-030DB2B91036}" destId="{D5C7CB4F-3010-42F3-A8B0-B84866B60291}" srcOrd="1" destOrd="0" presId="urn:microsoft.com/office/officeart/2005/8/layout/process1"/>
    <dgm:cxn modelId="{0953AFE2-D40E-4564-9048-86A21ED85B78}" type="presOf" srcId="{D808B9A9-106E-4DFF-8BAC-1BDBE767E5BA}" destId="{48424ADB-35C8-43F2-99A4-FC22A2A6A23C}" srcOrd="0" destOrd="0" presId="urn:microsoft.com/office/officeart/2005/8/layout/process1"/>
    <dgm:cxn modelId="{88A569E6-16E8-4ECD-8721-7A9B4876006E}" type="presOf" srcId="{2ADB2A46-CDEA-4B54-BA05-030DB2B91036}" destId="{3D568522-5CE0-4C9D-B4E2-47517E3924FD}" srcOrd="0" destOrd="0" presId="urn:microsoft.com/office/officeart/2005/8/layout/process1"/>
    <dgm:cxn modelId="{1A4919F6-430C-421E-A37B-D9EE90EC21E2}" srcId="{9B35B441-A8DA-4AC8-8EBC-2A8EB4B1181F}" destId="{21D75A22-85F3-4041-B1F2-B9018587BFB9}" srcOrd="1" destOrd="0" parTransId="{1FD13BF1-B0F9-46CD-990E-462268648654}" sibTransId="{ABDD42BC-0308-4253-9FBA-E2F135CF1EA9}"/>
    <dgm:cxn modelId="{74F653FF-51B0-471F-B603-D61C68B9DEAE}" type="presOf" srcId="{9B35B441-A8DA-4AC8-8EBC-2A8EB4B1181F}" destId="{53E5C268-2F49-4EFB-B629-90E037DA00FF}" srcOrd="0" destOrd="0" presId="urn:microsoft.com/office/officeart/2005/8/layout/process1"/>
    <dgm:cxn modelId="{D494A3FF-86EE-4C3E-A8BA-1501DE9C96B9}" type="presOf" srcId="{ABDD42BC-0308-4253-9FBA-E2F135CF1EA9}" destId="{78351D38-5C16-4510-ABE1-230E80BC102A}" srcOrd="1" destOrd="0" presId="urn:microsoft.com/office/officeart/2005/8/layout/process1"/>
    <dgm:cxn modelId="{5B963881-8CB9-44D9-95D7-05BB59A3980C}" type="presParOf" srcId="{53E5C268-2F49-4EFB-B629-90E037DA00FF}" destId="{48424ADB-35C8-43F2-99A4-FC22A2A6A23C}" srcOrd="0" destOrd="0" presId="urn:microsoft.com/office/officeart/2005/8/layout/process1"/>
    <dgm:cxn modelId="{C5EBC6C7-B844-41C7-A3C5-CBA313F3AED4}" type="presParOf" srcId="{53E5C268-2F49-4EFB-B629-90E037DA00FF}" destId="{3D568522-5CE0-4C9D-B4E2-47517E3924FD}" srcOrd="1" destOrd="0" presId="urn:microsoft.com/office/officeart/2005/8/layout/process1"/>
    <dgm:cxn modelId="{D679EE9A-F8D7-43F9-8AAE-1124B2F42BD0}" type="presParOf" srcId="{3D568522-5CE0-4C9D-B4E2-47517E3924FD}" destId="{D5C7CB4F-3010-42F3-A8B0-B84866B60291}" srcOrd="0" destOrd="0" presId="urn:microsoft.com/office/officeart/2005/8/layout/process1"/>
    <dgm:cxn modelId="{09942831-D589-49DD-B24C-FC88AC809D22}" type="presParOf" srcId="{53E5C268-2F49-4EFB-B629-90E037DA00FF}" destId="{22B2337D-8621-490F-87D5-8A9DD53B69AD}" srcOrd="2" destOrd="0" presId="urn:microsoft.com/office/officeart/2005/8/layout/process1"/>
    <dgm:cxn modelId="{FDA9A088-6311-4A44-8C40-DFFBF545602D}" type="presParOf" srcId="{53E5C268-2F49-4EFB-B629-90E037DA00FF}" destId="{49045DB1-1A92-48A9-ABF0-F5F4E518A506}" srcOrd="3" destOrd="0" presId="urn:microsoft.com/office/officeart/2005/8/layout/process1"/>
    <dgm:cxn modelId="{95866216-D4A4-401A-ACFD-175CAB51A152}" type="presParOf" srcId="{49045DB1-1A92-48A9-ABF0-F5F4E518A506}" destId="{78351D38-5C16-4510-ABE1-230E80BC102A}" srcOrd="0" destOrd="0" presId="urn:microsoft.com/office/officeart/2005/8/layout/process1"/>
    <dgm:cxn modelId="{98C53588-8C5D-42FF-9879-33741C07CD32}" type="presParOf" srcId="{53E5C268-2F49-4EFB-B629-90E037DA00FF}" destId="{935F67E1-215F-4A2F-B4A9-B4CA84A6A3AD}" srcOrd="4" destOrd="0" presId="urn:microsoft.com/office/officeart/2005/8/layout/process1"/>
    <dgm:cxn modelId="{4764F555-17CA-4298-9011-40CACD38DE99}" type="presParOf" srcId="{53E5C268-2F49-4EFB-B629-90E037DA00FF}" destId="{AB708182-9518-469E-AA29-E19D44273957}" srcOrd="5" destOrd="0" presId="urn:microsoft.com/office/officeart/2005/8/layout/process1"/>
    <dgm:cxn modelId="{926A7508-E340-4604-B1E3-5F35912A1E64}" type="presParOf" srcId="{AB708182-9518-469E-AA29-E19D44273957}" destId="{77F3588E-C1DC-431C-8F91-B6D7E848AF9D}" srcOrd="0" destOrd="0" presId="urn:microsoft.com/office/officeart/2005/8/layout/process1"/>
    <dgm:cxn modelId="{F1E9B406-EB8F-4A64-B947-D8E1DDA28021}" type="presParOf" srcId="{53E5C268-2F49-4EFB-B629-90E037DA00FF}" destId="{C1B41308-1D93-4E33-A6B3-B488F93B268A}"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9A72247-095A-42FE-9910-64AAB6BB8058}" type="doc">
      <dgm:prSet loTypeId="urn:microsoft.com/office/officeart/2008/layout/VerticalCurvedList" loCatId="list" qsTypeId="urn:microsoft.com/office/officeart/2005/8/quickstyle/simple1" qsCatId="simple" csTypeId="urn:microsoft.com/office/officeart/2005/8/colors/accent1_4" csCatId="accent1" phldr="1"/>
      <dgm:spPr/>
      <dgm:t>
        <a:bodyPr/>
        <a:lstStyle/>
        <a:p>
          <a:endParaRPr lang="en-GB"/>
        </a:p>
      </dgm:t>
    </dgm:pt>
    <dgm:pt modelId="{847B19DC-A057-4346-B808-A31CFF127425}">
      <dgm:prSet/>
      <dgm:spPr/>
      <dgm:t>
        <a:bodyPr/>
        <a:lstStyle/>
        <a:p>
          <a:r>
            <a:rPr lang="en-GB">
              <a:latin typeface="Aptos" panose="020B0004020202020204" pitchFamily="34" charset="0"/>
            </a:rPr>
            <a:t>Develop clear, well-supported themes for Chapter 4 (Findings &amp; Discussion).</a:t>
          </a:r>
        </a:p>
      </dgm:t>
    </dgm:pt>
    <dgm:pt modelId="{3099A0C0-E955-441A-B7C7-716814B0F373}" type="parTrans" cxnId="{74B5CCEE-3653-4CD9-873E-59DD8BDDA889}">
      <dgm:prSet/>
      <dgm:spPr/>
      <dgm:t>
        <a:bodyPr/>
        <a:lstStyle/>
        <a:p>
          <a:endParaRPr lang="en-GB">
            <a:latin typeface="Aptos" panose="020B0004020202020204" pitchFamily="34" charset="0"/>
          </a:endParaRPr>
        </a:p>
      </dgm:t>
    </dgm:pt>
    <dgm:pt modelId="{DD5079F7-33B4-46B4-B61F-C7C482A4339A}" type="sibTrans" cxnId="{74B5CCEE-3653-4CD9-873E-59DD8BDDA889}">
      <dgm:prSet/>
      <dgm:spPr/>
      <dgm:t>
        <a:bodyPr/>
        <a:lstStyle/>
        <a:p>
          <a:endParaRPr lang="en-GB">
            <a:latin typeface="Aptos" panose="020B0004020202020204" pitchFamily="34" charset="0"/>
          </a:endParaRPr>
        </a:p>
      </dgm:t>
    </dgm:pt>
    <dgm:pt modelId="{F174D6CA-ACC2-413C-ACE6-C9B0BA4BFCCB}">
      <dgm:prSet/>
      <dgm:spPr/>
      <dgm:t>
        <a:bodyPr/>
        <a:lstStyle/>
        <a:p>
          <a:r>
            <a:rPr lang="en-GB" dirty="0">
              <a:latin typeface="Aptos" panose="020B0004020202020204" pitchFamily="34" charset="0"/>
            </a:rPr>
            <a:t>Prepare your academic poster that summarises your methods and findings.</a:t>
          </a:r>
        </a:p>
      </dgm:t>
    </dgm:pt>
    <dgm:pt modelId="{34C5BA7A-C91D-4796-8F12-413E1DBFB953}" type="parTrans" cxnId="{FA849EF7-032D-4502-9D76-682A0DD77DFA}">
      <dgm:prSet/>
      <dgm:spPr/>
      <dgm:t>
        <a:bodyPr/>
        <a:lstStyle/>
        <a:p>
          <a:endParaRPr lang="en-GB">
            <a:latin typeface="Aptos" panose="020B0004020202020204" pitchFamily="34" charset="0"/>
          </a:endParaRPr>
        </a:p>
      </dgm:t>
    </dgm:pt>
    <dgm:pt modelId="{D70D3A39-2F6B-4F6F-BE33-C456172765A7}" type="sibTrans" cxnId="{FA849EF7-032D-4502-9D76-682A0DD77DFA}">
      <dgm:prSet/>
      <dgm:spPr/>
      <dgm:t>
        <a:bodyPr/>
        <a:lstStyle/>
        <a:p>
          <a:endParaRPr lang="en-GB">
            <a:latin typeface="Aptos" panose="020B0004020202020204" pitchFamily="34" charset="0"/>
          </a:endParaRPr>
        </a:p>
      </dgm:t>
    </dgm:pt>
    <dgm:pt modelId="{6C583290-6241-4A1D-94EC-A4AAA6893439}">
      <dgm:prSet/>
      <dgm:spPr>
        <a:solidFill>
          <a:srgbClr val="3D67B1"/>
        </a:solidFill>
      </dgm:spPr>
      <dgm:t>
        <a:bodyPr/>
        <a:lstStyle/>
        <a:p>
          <a:r>
            <a:rPr lang="en-GB" dirty="0">
              <a:latin typeface="Aptos" panose="020B0004020202020204" pitchFamily="34" charset="0"/>
            </a:rPr>
            <a:t>Confidently move forward with your dissertation, building on this strong foundation.</a:t>
          </a:r>
        </a:p>
      </dgm:t>
    </dgm:pt>
    <dgm:pt modelId="{BC76C08B-D649-4FD6-8D5A-4C03534CC1D2}" type="parTrans" cxnId="{894C5756-6739-45CF-AEDF-794FA0747DB2}">
      <dgm:prSet/>
      <dgm:spPr/>
      <dgm:t>
        <a:bodyPr/>
        <a:lstStyle/>
        <a:p>
          <a:endParaRPr lang="en-GB">
            <a:latin typeface="Aptos" panose="020B0004020202020204" pitchFamily="34" charset="0"/>
          </a:endParaRPr>
        </a:p>
      </dgm:t>
    </dgm:pt>
    <dgm:pt modelId="{02E8C5F3-9E40-4E1D-9311-97827E2C74C1}" type="sibTrans" cxnId="{894C5756-6739-45CF-AEDF-794FA0747DB2}">
      <dgm:prSet/>
      <dgm:spPr/>
      <dgm:t>
        <a:bodyPr/>
        <a:lstStyle/>
        <a:p>
          <a:endParaRPr lang="en-GB">
            <a:latin typeface="Aptos" panose="020B0004020202020204" pitchFamily="34" charset="0"/>
          </a:endParaRPr>
        </a:p>
      </dgm:t>
    </dgm:pt>
    <dgm:pt modelId="{8B1EDA95-ED49-46FA-A6E9-3E95D4AFC150}">
      <dgm:prSet/>
      <dgm:spPr/>
      <dgm:t>
        <a:bodyPr/>
        <a:lstStyle/>
        <a:p>
          <a:r>
            <a:rPr lang="en-GB" dirty="0">
              <a:latin typeface="Aptos" panose="020B0004020202020204" pitchFamily="34" charset="0"/>
            </a:rPr>
            <a:t>Complete Chapter 3: Methods and Search Strategy</a:t>
          </a:r>
        </a:p>
      </dgm:t>
    </dgm:pt>
    <dgm:pt modelId="{041E7DB2-44E7-4D41-A452-9E79542D0C12}" type="parTrans" cxnId="{E8797422-98E1-4B83-A7C0-39B220BDB102}">
      <dgm:prSet/>
      <dgm:spPr/>
      <dgm:t>
        <a:bodyPr/>
        <a:lstStyle/>
        <a:p>
          <a:endParaRPr lang="en-GB"/>
        </a:p>
      </dgm:t>
    </dgm:pt>
    <dgm:pt modelId="{77F1FE2B-CDE3-4D47-B528-AA0A815AC449}" type="sibTrans" cxnId="{E8797422-98E1-4B83-A7C0-39B220BDB102}">
      <dgm:prSet/>
      <dgm:spPr/>
      <dgm:t>
        <a:bodyPr/>
        <a:lstStyle/>
        <a:p>
          <a:endParaRPr lang="en-GB"/>
        </a:p>
      </dgm:t>
    </dgm:pt>
    <dgm:pt modelId="{85E2EC2A-D2C6-4E30-8F0C-1EF283105886}" type="pres">
      <dgm:prSet presAssocID="{D9A72247-095A-42FE-9910-64AAB6BB8058}" presName="Name0" presStyleCnt="0">
        <dgm:presLayoutVars>
          <dgm:chMax val="7"/>
          <dgm:chPref val="7"/>
          <dgm:dir/>
        </dgm:presLayoutVars>
      </dgm:prSet>
      <dgm:spPr/>
    </dgm:pt>
    <dgm:pt modelId="{B31F3CE9-A106-4DD3-BA7F-1407ECCD9EA7}" type="pres">
      <dgm:prSet presAssocID="{D9A72247-095A-42FE-9910-64AAB6BB8058}" presName="Name1" presStyleCnt="0"/>
      <dgm:spPr/>
    </dgm:pt>
    <dgm:pt modelId="{D2428401-7BFD-4A32-8750-27E94488C13D}" type="pres">
      <dgm:prSet presAssocID="{D9A72247-095A-42FE-9910-64AAB6BB8058}" presName="cycle" presStyleCnt="0"/>
      <dgm:spPr/>
    </dgm:pt>
    <dgm:pt modelId="{7387E65B-FA73-4271-BD41-8AFC09F62CBA}" type="pres">
      <dgm:prSet presAssocID="{D9A72247-095A-42FE-9910-64AAB6BB8058}" presName="srcNode" presStyleLbl="node1" presStyleIdx="0" presStyleCnt="4"/>
      <dgm:spPr/>
    </dgm:pt>
    <dgm:pt modelId="{134788AB-0DFC-4304-AB27-5AA752AECEC7}" type="pres">
      <dgm:prSet presAssocID="{D9A72247-095A-42FE-9910-64AAB6BB8058}" presName="conn" presStyleLbl="parChTrans1D2" presStyleIdx="0" presStyleCnt="1"/>
      <dgm:spPr/>
    </dgm:pt>
    <dgm:pt modelId="{C3D86168-1180-4315-AC1A-AEDC9F677CAF}" type="pres">
      <dgm:prSet presAssocID="{D9A72247-095A-42FE-9910-64AAB6BB8058}" presName="extraNode" presStyleLbl="node1" presStyleIdx="0" presStyleCnt="4"/>
      <dgm:spPr/>
    </dgm:pt>
    <dgm:pt modelId="{2680900A-05C2-4401-AC92-5370EBA58BFB}" type="pres">
      <dgm:prSet presAssocID="{D9A72247-095A-42FE-9910-64AAB6BB8058}" presName="dstNode" presStyleLbl="node1" presStyleIdx="0" presStyleCnt="4"/>
      <dgm:spPr/>
    </dgm:pt>
    <dgm:pt modelId="{212106BF-80B6-4B4D-98A0-CA7A5ABDAA43}" type="pres">
      <dgm:prSet presAssocID="{847B19DC-A057-4346-B808-A31CFF127425}" presName="text_1" presStyleLbl="node1" presStyleIdx="0" presStyleCnt="4">
        <dgm:presLayoutVars>
          <dgm:bulletEnabled val="1"/>
        </dgm:presLayoutVars>
      </dgm:prSet>
      <dgm:spPr/>
    </dgm:pt>
    <dgm:pt modelId="{3C796892-56F7-40EB-ABBA-E0B5A3C32F1C}" type="pres">
      <dgm:prSet presAssocID="{847B19DC-A057-4346-B808-A31CFF127425}" presName="accent_1" presStyleCnt="0"/>
      <dgm:spPr/>
    </dgm:pt>
    <dgm:pt modelId="{8CA3630F-800C-4422-BAB0-9281AB7BD800}" type="pres">
      <dgm:prSet presAssocID="{847B19DC-A057-4346-B808-A31CFF127425}" presName="accentRepeatNode" presStyleLbl="solidFgAcc1" presStyleIdx="0" presStyleCnt="4"/>
      <dgm:spPr/>
    </dgm:pt>
    <dgm:pt modelId="{905729E6-AE09-4ECC-91D8-73B95851A84D}" type="pres">
      <dgm:prSet presAssocID="{F174D6CA-ACC2-413C-ACE6-C9B0BA4BFCCB}" presName="text_2" presStyleLbl="node1" presStyleIdx="1" presStyleCnt="4">
        <dgm:presLayoutVars>
          <dgm:bulletEnabled val="1"/>
        </dgm:presLayoutVars>
      </dgm:prSet>
      <dgm:spPr/>
    </dgm:pt>
    <dgm:pt modelId="{15BFA699-9D17-48C3-B415-17807AF03417}" type="pres">
      <dgm:prSet presAssocID="{F174D6CA-ACC2-413C-ACE6-C9B0BA4BFCCB}" presName="accent_2" presStyleCnt="0"/>
      <dgm:spPr/>
    </dgm:pt>
    <dgm:pt modelId="{8AF220E0-BAB6-4E96-8D24-F995AB316DAC}" type="pres">
      <dgm:prSet presAssocID="{F174D6CA-ACC2-413C-ACE6-C9B0BA4BFCCB}" presName="accentRepeatNode" presStyleLbl="solidFgAcc1" presStyleIdx="1" presStyleCnt="4"/>
      <dgm:spPr/>
    </dgm:pt>
    <dgm:pt modelId="{DBD3F979-90CB-4003-8293-2E304E2E0F53}" type="pres">
      <dgm:prSet presAssocID="{8B1EDA95-ED49-46FA-A6E9-3E95D4AFC150}" presName="text_3" presStyleLbl="node1" presStyleIdx="2" presStyleCnt="4">
        <dgm:presLayoutVars>
          <dgm:bulletEnabled val="1"/>
        </dgm:presLayoutVars>
      </dgm:prSet>
      <dgm:spPr/>
    </dgm:pt>
    <dgm:pt modelId="{3AC9EAF8-F3AF-42D6-B965-EC9A6A782CED}" type="pres">
      <dgm:prSet presAssocID="{8B1EDA95-ED49-46FA-A6E9-3E95D4AFC150}" presName="accent_3" presStyleCnt="0"/>
      <dgm:spPr/>
    </dgm:pt>
    <dgm:pt modelId="{856FF335-13D5-450D-8012-DE740D2A7F66}" type="pres">
      <dgm:prSet presAssocID="{8B1EDA95-ED49-46FA-A6E9-3E95D4AFC150}" presName="accentRepeatNode" presStyleLbl="solidFgAcc1" presStyleIdx="2" presStyleCnt="4"/>
      <dgm:spPr/>
    </dgm:pt>
    <dgm:pt modelId="{828ADE04-1ED7-4541-9CFF-0C336C4CAD19}" type="pres">
      <dgm:prSet presAssocID="{6C583290-6241-4A1D-94EC-A4AAA6893439}" presName="text_4" presStyleLbl="node1" presStyleIdx="3" presStyleCnt="4">
        <dgm:presLayoutVars>
          <dgm:bulletEnabled val="1"/>
        </dgm:presLayoutVars>
      </dgm:prSet>
      <dgm:spPr/>
    </dgm:pt>
    <dgm:pt modelId="{F5960BA7-2A16-4BEC-9203-3DE584FE428A}" type="pres">
      <dgm:prSet presAssocID="{6C583290-6241-4A1D-94EC-A4AAA6893439}" presName="accent_4" presStyleCnt="0"/>
      <dgm:spPr/>
    </dgm:pt>
    <dgm:pt modelId="{9FB7497F-5366-4199-A29D-3A253397367B}" type="pres">
      <dgm:prSet presAssocID="{6C583290-6241-4A1D-94EC-A4AAA6893439}" presName="accentRepeatNode" presStyleLbl="solidFgAcc1" presStyleIdx="3" presStyleCnt="4"/>
      <dgm:spPr/>
    </dgm:pt>
  </dgm:ptLst>
  <dgm:cxnLst>
    <dgm:cxn modelId="{E8797422-98E1-4B83-A7C0-39B220BDB102}" srcId="{D9A72247-095A-42FE-9910-64AAB6BB8058}" destId="{8B1EDA95-ED49-46FA-A6E9-3E95D4AFC150}" srcOrd="2" destOrd="0" parTransId="{041E7DB2-44E7-4D41-A452-9E79542D0C12}" sibTransId="{77F1FE2B-CDE3-4D47-B528-AA0A815AC449}"/>
    <dgm:cxn modelId="{4DB0643A-837A-4BA6-96EA-64D7981A860C}" type="presOf" srcId="{6C583290-6241-4A1D-94EC-A4AAA6893439}" destId="{828ADE04-1ED7-4541-9CFF-0C336C4CAD19}" srcOrd="0" destOrd="0" presId="urn:microsoft.com/office/officeart/2008/layout/VerticalCurvedList"/>
    <dgm:cxn modelId="{10CC0644-B190-41A6-BFFD-A2210AF7CC97}" type="presOf" srcId="{8B1EDA95-ED49-46FA-A6E9-3E95D4AFC150}" destId="{DBD3F979-90CB-4003-8293-2E304E2E0F53}" srcOrd="0" destOrd="0" presId="urn:microsoft.com/office/officeart/2008/layout/VerticalCurvedList"/>
    <dgm:cxn modelId="{894C5756-6739-45CF-AEDF-794FA0747DB2}" srcId="{D9A72247-095A-42FE-9910-64AAB6BB8058}" destId="{6C583290-6241-4A1D-94EC-A4AAA6893439}" srcOrd="3" destOrd="0" parTransId="{BC76C08B-D649-4FD6-8D5A-4C03534CC1D2}" sibTransId="{02E8C5F3-9E40-4E1D-9311-97827E2C74C1}"/>
    <dgm:cxn modelId="{9E7B4198-76E9-40C2-BFB9-5E3561BF87DE}" type="presOf" srcId="{DD5079F7-33B4-46B4-B61F-C7C482A4339A}" destId="{134788AB-0DFC-4304-AB27-5AA752AECEC7}" srcOrd="0" destOrd="0" presId="urn:microsoft.com/office/officeart/2008/layout/VerticalCurvedList"/>
    <dgm:cxn modelId="{9F059EBC-CCAF-4550-A00D-3A1CA60BE144}" type="presOf" srcId="{D9A72247-095A-42FE-9910-64AAB6BB8058}" destId="{85E2EC2A-D2C6-4E30-8F0C-1EF283105886}" srcOrd="0" destOrd="0" presId="urn:microsoft.com/office/officeart/2008/layout/VerticalCurvedList"/>
    <dgm:cxn modelId="{DF1D1FCE-3299-4C62-855B-D47CCDF2B8E9}" type="presOf" srcId="{F174D6CA-ACC2-413C-ACE6-C9B0BA4BFCCB}" destId="{905729E6-AE09-4ECC-91D8-73B95851A84D}" srcOrd="0" destOrd="0" presId="urn:microsoft.com/office/officeart/2008/layout/VerticalCurvedList"/>
    <dgm:cxn modelId="{74B5CCEE-3653-4CD9-873E-59DD8BDDA889}" srcId="{D9A72247-095A-42FE-9910-64AAB6BB8058}" destId="{847B19DC-A057-4346-B808-A31CFF127425}" srcOrd="0" destOrd="0" parTransId="{3099A0C0-E955-441A-B7C7-716814B0F373}" sibTransId="{DD5079F7-33B4-46B4-B61F-C7C482A4339A}"/>
    <dgm:cxn modelId="{FA849EF7-032D-4502-9D76-682A0DD77DFA}" srcId="{D9A72247-095A-42FE-9910-64AAB6BB8058}" destId="{F174D6CA-ACC2-413C-ACE6-C9B0BA4BFCCB}" srcOrd="1" destOrd="0" parTransId="{34C5BA7A-C91D-4796-8F12-413E1DBFB953}" sibTransId="{D70D3A39-2F6B-4F6F-BE33-C456172765A7}"/>
    <dgm:cxn modelId="{DD0C02FF-087A-4D09-956E-504C7C2EE895}" type="presOf" srcId="{847B19DC-A057-4346-B808-A31CFF127425}" destId="{212106BF-80B6-4B4D-98A0-CA7A5ABDAA43}" srcOrd="0" destOrd="0" presId="urn:microsoft.com/office/officeart/2008/layout/VerticalCurvedList"/>
    <dgm:cxn modelId="{078491ED-AABB-49EF-8F3B-B378962E0058}" type="presParOf" srcId="{85E2EC2A-D2C6-4E30-8F0C-1EF283105886}" destId="{B31F3CE9-A106-4DD3-BA7F-1407ECCD9EA7}" srcOrd="0" destOrd="0" presId="urn:microsoft.com/office/officeart/2008/layout/VerticalCurvedList"/>
    <dgm:cxn modelId="{F85F029C-AF76-443A-B20B-A1CB9FBBBC8C}" type="presParOf" srcId="{B31F3CE9-A106-4DD3-BA7F-1407ECCD9EA7}" destId="{D2428401-7BFD-4A32-8750-27E94488C13D}" srcOrd="0" destOrd="0" presId="urn:microsoft.com/office/officeart/2008/layout/VerticalCurvedList"/>
    <dgm:cxn modelId="{BDF2E69E-9817-4D95-AD02-488F2BBE86A9}" type="presParOf" srcId="{D2428401-7BFD-4A32-8750-27E94488C13D}" destId="{7387E65B-FA73-4271-BD41-8AFC09F62CBA}" srcOrd="0" destOrd="0" presId="urn:microsoft.com/office/officeart/2008/layout/VerticalCurvedList"/>
    <dgm:cxn modelId="{122EF258-89E7-48BF-85F4-7B09776D0657}" type="presParOf" srcId="{D2428401-7BFD-4A32-8750-27E94488C13D}" destId="{134788AB-0DFC-4304-AB27-5AA752AECEC7}" srcOrd="1" destOrd="0" presId="urn:microsoft.com/office/officeart/2008/layout/VerticalCurvedList"/>
    <dgm:cxn modelId="{9E0445C0-21F6-4767-9333-D70F79BA5FC8}" type="presParOf" srcId="{D2428401-7BFD-4A32-8750-27E94488C13D}" destId="{C3D86168-1180-4315-AC1A-AEDC9F677CAF}" srcOrd="2" destOrd="0" presId="urn:microsoft.com/office/officeart/2008/layout/VerticalCurvedList"/>
    <dgm:cxn modelId="{B34D95AA-3411-4AF6-AD3F-C471615F57FF}" type="presParOf" srcId="{D2428401-7BFD-4A32-8750-27E94488C13D}" destId="{2680900A-05C2-4401-AC92-5370EBA58BFB}" srcOrd="3" destOrd="0" presId="urn:microsoft.com/office/officeart/2008/layout/VerticalCurvedList"/>
    <dgm:cxn modelId="{B0027601-3421-4C1C-B1F6-329DCDCF143E}" type="presParOf" srcId="{B31F3CE9-A106-4DD3-BA7F-1407ECCD9EA7}" destId="{212106BF-80B6-4B4D-98A0-CA7A5ABDAA43}" srcOrd="1" destOrd="0" presId="urn:microsoft.com/office/officeart/2008/layout/VerticalCurvedList"/>
    <dgm:cxn modelId="{FD9578B9-B845-4F31-A08F-32029C0F8C4B}" type="presParOf" srcId="{B31F3CE9-A106-4DD3-BA7F-1407ECCD9EA7}" destId="{3C796892-56F7-40EB-ABBA-E0B5A3C32F1C}" srcOrd="2" destOrd="0" presId="urn:microsoft.com/office/officeart/2008/layout/VerticalCurvedList"/>
    <dgm:cxn modelId="{F33C7B67-34AA-4A22-921C-687243694662}" type="presParOf" srcId="{3C796892-56F7-40EB-ABBA-E0B5A3C32F1C}" destId="{8CA3630F-800C-4422-BAB0-9281AB7BD800}" srcOrd="0" destOrd="0" presId="urn:microsoft.com/office/officeart/2008/layout/VerticalCurvedList"/>
    <dgm:cxn modelId="{6388349F-DD07-4AB7-82BD-CDAC52C2DD15}" type="presParOf" srcId="{B31F3CE9-A106-4DD3-BA7F-1407ECCD9EA7}" destId="{905729E6-AE09-4ECC-91D8-73B95851A84D}" srcOrd="3" destOrd="0" presId="urn:microsoft.com/office/officeart/2008/layout/VerticalCurvedList"/>
    <dgm:cxn modelId="{F0B3E0FE-5474-4D75-889F-A539211D178A}" type="presParOf" srcId="{B31F3CE9-A106-4DD3-BA7F-1407ECCD9EA7}" destId="{15BFA699-9D17-48C3-B415-17807AF03417}" srcOrd="4" destOrd="0" presId="urn:microsoft.com/office/officeart/2008/layout/VerticalCurvedList"/>
    <dgm:cxn modelId="{6A2F6BAB-B964-4528-8CCE-CE4B1F040C0B}" type="presParOf" srcId="{15BFA699-9D17-48C3-B415-17807AF03417}" destId="{8AF220E0-BAB6-4E96-8D24-F995AB316DAC}" srcOrd="0" destOrd="0" presId="urn:microsoft.com/office/officeart/2008/layout/VerticalCurvedList"/>
    <dgm:cxn modelId="{E45D6430-421F-49D4-8B21-7CA403684C9B}" type="presParOf" srcId="{B31F3CE9-A106-4DD3-BA7F-1407ECCD9EA7}" destId="{DBD3F979-90CB-4003-8293-2E304E2E0F53}" srcOrd="5" destOrd="0" presId="urn:microsoft.com/office/officeart/2008/layout/VerticalCurvedList"/>
    <dgm:cxn modelId="{6C6F8899-E9AC-4B5B-AB5A-F018EE0C6D89}" type="presParOf" srcId="{B31F3CE9-A106-4DD3-BA7F-1407ECCD9EA7}" destId="{3AC9EAF8-F3AF-42D6-B965-EC9A6A782CED}" srcOrd="6" destOrd="0" presId="urn:microsoft.com/office/officeart/2008/layout/VerticalCurvedList"/>
    <dgm:cxn modelId="{950BCE2B-C056-4D9E-91E6-AD3EE912264C}" type="presParOf" srcId="{3AC9EAF8-F3AF-42D6-B965-EC9A6A782CED}" destId="{856FF335-13D5-450D-8012-DE740D2A7F66}" srcOrd="0" destOrd="0" presId="urn:microsoft.com/office/officeart/2008/layout/VerticalCurvedList"/>
    <dgm:cxn modelId="{68F4A1EA-62FC-438B-A0B0-3B320C328A3A}" type="presParOf" srcId="{B31F3CE9-A106-4DD3-BA7F-1407ECCD9EA7}" destId="{828ADE04-1ED7-4541-9CFF-0C336C4CAD19}" srcOrd="7" destOrd="0" presId="urn:microsoft.com/office/officeart/2008/layout/VerticalCurvedList"/>
    <dgm:cxn modelId="{69152D0C-4957-447E-AA98-A3AD4D54CDC9}" type="presParOf" srcId="{B31F3CE9-A106-4DD3-BA7F-1407ECCD9EA7}" destId="{F5960BA7-2A16-4BEC-9203-3DE584FE428A}" srcOrd="8" destOrd="0" presId="urn:microsoft.com/office/officeart/2008/layout/VerticalCurvedList"/>
    <dgm:cxn modelId="{5025D20A-7E3F-4AE1-BB53-E826FE5A7644}" type="presParOf" srcId="{F5960BA7-2A16-4BEC-9203-3DE584FE428A}" destId="{9FB7497F-5366-4199-A29D-3A253397367B}"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4C9FB04-D961-48F3-9AD2-F50B1CC9A437}" type="doc">
      <dgm:prSet loTypeId="urn:microsoft.com/office/officeart/2008/layout/AlternatingPictureBlocks" loCatId="picture" qsTypeId="urn:microsoft.com/office/officeart/2005/8/quickstyle/simple1" qsCatId="simple" csTypeId="urn:microsoft.com/office/officeart/2005/8/colors/accent1_4" csCatId="accent1" phldr="1"/>
      <dgm:spPr/>
      <dgm:t>
        <a:bodyPr/>
        <a:lstStyle/>
        <a:p>
          <a:endParaRPr lang="en-GB"/>
        </a:p>
      </dgm:t>
    </dgm:pt>
    <dgm:pt modelId="{E44730ED-B104-42DF-855B-5CFB85EAFFB0}">
      <dgm:prSet custT="1"/>
      <dgm:spPr/>
      <dgm:t>
        <a:bodyPr/>
        <a:lstStyle/>
        <a:p>
          <a:r>
            <a:rPr lang="en-GB" sz="1500" b="0" dirty="0">
              <a:latin typeface="Aptos" panose="020B0004020202020204" pitchFamily="34" charset="0"/>
            </a:rPr>
            <a:t>✅ You’ll start linking this work into your Chapter 3 (Methods) by describing how you identified and analysed your sources.</a:t>
          </a:r>
        </a:p>
      </dgm:t>
    </dgm:pt>
    <dgm:pt modelId="{EECF0231-24D5-49DF-89D7-AE523A29B593}" type="parTrans" cxnId="{90E6CE42-CF9D-4CC7-A103-8EEB2611E65F}">
      <dgm:prSet/>
      <dgm:spPr/>
      <dgm:t>
        <a:bodyPr/>
        <a:lstStyle/>
        <a:p>
          <a:endParaRPr lang="en-GB" sz="1500" b="0">
            <a:latin typeface="Aptos" panose="020B0004020202020204" pitchFamily="34" charset="0"/>
          </a:endParaRPr>
        </a:p>
      </dgm:t>
    </dgm:pt>
    <dgm:pt modelId="{1C727159-D19D-4B43-BBD0-5BBE4AF8FC80}" type="sibTrans" cxnId="{90E6CE42-CF9D-4CC7-A103-8EEB2611E65F}">
      <dgm:prSet/>
      <dgm:spPr/>
      <dgm:t>
        <a:bodyPr/>
        <a:lstStyle/>
        <a:p>
          <a:endParaRPr lang="en-GB" sz="1500" b="0">
            <a:latin typeface="Aptos" panose="020B0004020202020204" pitchFamily="34" charset="0"/>
          </a:endParaRPr>
        </a:p>
      </dgm:t>
    </dgm:pt>
    <dgm:pt modelId="{D1EF9ACB-1012-490D-8ECF-8286E72CC0E6}">
      <dgm:prSet custT="1"/>
      <dgm:spPr/>
      <dgm:t>
        <a:bodyPr/>
        <a:lstStyle/>
        <a:p>
          <a:r>
            <a:rPr lang="en-GB" sz="1500" b="0" dirty="0">
              <a:latin typeface="Aptos" panose="020B0004020202020204" pitchFamily="34" charset="0"/>
            </a:rPr>
            <a:t>✅ You’ll use your summary table and themes as the foundation for your academic poster, showcasing your methods and initial findings.</a:t>
          </a:r>
        </a:p>
      </dgm:t>
    </dgm:pt>
    <dgm:pt modelId="{7A616153-6A9C-4CC6-93EB-F4A5AB86DFBC}" type="parTrans" cxnId="{8D6DFFC4-8767-40C3-91E4-59A3C3E7DE22}">
      <dgm:prSet/>
      <dgm:spPr/>
      <dgm:t>
        <a:bodyPr/>
        <a:lstStyle/>
        <a:p>
          <a:endParaRPr lang="en-GB" sz="1500" b="0">
            <a:latin typeface="Aptos" panose="020B0004020202020204" pitchFamily="34" charset="0"/>
          </a:endParaRPr>
        </a:p>
      </dgm:t>
    </dgm:pt>
    <dgm:pt modelId="{96AE3298-46A5-43E2-8A53-A96CB44A4FF6}" type="sibTrans" cxnId="{8D6DFFC4-8767-40C3-91E4-59A3C3E7DE22}">
      <dgm:prSet/>
      <dgm:spPr/>
      <dgm:t>
        <a:bodyPr/>
        <a:lstStyle/>
        <a:p>
          <a:endParaRPr lang="en-GB" sz="1500" b="0">
            <a:latin typeface="Aptos" panose="020B0004020202020204" pitchFamily="34" charset="0"/>
          </a:endParaRPr>
        </a:p>
      </dgm:t>
    </dgm:pt>
    <dgm:pt modelId="{31D1B363-74AA-4492-94F0-6856B288E4A4}">
      <dgm:prSet custT="1"/>
      <dgm:spPr/>
      <dgm:t>
        <a:bodyPr/>
        <a:lstStyle/>
        <a:p>
          <a:r>
            <a:rPr lang="en-GB" sz="1500" b="0" dirty="0">
              <a:latin typeface="Aptos" panose="020B0004020202020204" pitchFamily="34" charset="0"/>
            </a:rPr>
            <a:t>✅ You’ll practice translating your codes and themes into clear, visual summaries for the poster and your discussion in Chapter 4.</a:t>
          </a:r>
        </a:p>
      </dgm:t>
    </dgm:pt>
    <dgm:pt modelId="{236E5D2D-8AAE-40A0-9DC2-1C3716243BBF}" type="parTrans" cxnId="{1A38DC37-5B62-4069-B93A-A95A8C1758B5}">
      <dgm:prSet/>
      <dgm:spPr/>
      <dgm:t>
        <a:bodyPr/>
        <a:lstStyle/>
        <a:p>
          <a:endParaRPr lang="en-GB" sz="1500" b="0">
            <a:latin typeface="Aptos" panose="020B0004020202020204" pitchFamily="34" charset="0"/>
          </a:endParaRPr>
        </a:p>
      </dgm:t>
    </dgm:pt>
    <dgm:pt modelId="{22F88A6F-DACD-43BB-9B2C-EBF8C1FE39CA}" type="sibTrans" cxnId="{1A38DC37-5B62-4069-B93A-A95A8C1758B5}">
      <dgm:prSet/>
      <dgm:spPr/>
      <dgm:t>
        <a:bodyPr/>
        <a:lstStyle/>
        <a:p>
          <a:endParaRPr lang="en-GB" sz="1500" b="0">
            <a:latin typeface="Aptos" panose="020B0004020202020204" pitchFamily="34" charset="0"/>
          </a:endParaRPr>
        </a:p>
      </dgm:t>
    </dgm:pt>
    <dgm:pt modelId="{0C10E555-4C5F-4258-AC61-11848FE4E477}" type="pres">
      <dgm:prSet presAssocID="{C4C9FB04-D961-48F3-9AD2-F50B1CC9A437}" presName="linearFlow" presStyleCnt="0">
        <dgm:presLayoutVars>
          <dgm:dir/>
          <dgm:resizeHandles val="exact"/>
        </dgm:presLayoutVars>
      </dgm:prSet>
      <dgm:spPr/>
    </dgm:pt>
    <dgm:pt modelId="{7AE1803D-F2E4-402F-A58A-BEE1EC6E6B39}" type="pres">
      <dgm:prSet presAssocID="{E44730ED-B104-42DF-855B-5CFB85EAFFB0}" presName="comp" presStyleCnt="0"/>
      <dgm:spPr/>
    </dgm:pt>
    <dgm:pt modelId="{1FF47194-855C-405D-8A30-CE6DC8E939B3}" type="pres">
      <dgm:prSet presAssocID="{E44730ED-B104-42DF-855B-5CFB85EAFFB0}" presName="rect2" presStyleLbl="node1" presStyleIdx="0" presStyleCnt="3" custScaleX="182461" custScaleY="90209" custLinFactNeighborX="37500" custLinFactNeighborY="768">
        <dgm:presLayoutVars>
          <dgm:bulletEnabled val="1"/>
        </dgm:presLayoutVars>
      </dgm:prSet>
      <dgm:spPr/>
    </dgm:pt>
    <dgm:pt modelId="{7D2A6BCC-F81F-4A6E-A1E6-0AA90F322FBD}" type="pres">
      <dgm:prSet presAssocID="{E44730ED-B104-42DF-855B-5CFB85EAFFB0}" presName="rect1" presStyleLbl="ln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000" r="-1000"/>
          </a:stretch>
        </a:blipFill>
      </dgm:spPr>
      <dgm:extLst>
        <a:ext uri="{E40237B7-FDA0-4F09-8148-C483321AD2D9}">
          <dgm14:cNvPr xmlns:dgm14="http://schemas.microsoft.com/office/drawing/2010/diagram" id="0" name="" descr="Network with solid fill"/>
        </a:ext>
      </dgm:extLst>
    </dgm:pt>
    <dgm:pt modelId="{E315577B-0AE9-4478-A173-CFFBDB5374D9}" type="pres">
      <dgm:prSet presAssocID="{1C727159-D19D-4B43-BBD0-5BBE4AF8FC80}" presName="sibTrans" presStyleCnt="0"/>
      <dgm:spPr/>
    </dgm:pt>
    <dgm:pt modelId="{02C6F5E7-3468-428E-AE67-D83701D87B99}" type="pres">
      <dgm:prSet presAssocID="{D1EF9ACB-1012-490D-8ECF-8286E72CC0E6}" presName="comp" presStyleCnt="0"/>
      <dgm:spPr/>
    </dgm:pt>
    <dgm:pt modelId="{9EDA89D3-EC85-41E0-8B1B-F0D4642DA1A1}" type="pres">
      <dgm:prSet presAssocID="{D1EF9ACB-1012-490D-8ECF-8286E72CC0E6}" presName="rect2" presStyleLbl="node1" presStyleIdx="1" presStyleCnt="3" custScaleX="179561" custLinFactNeighborX="-43402">
        <dgm:presLayoutVars>
          <dgm:bulletEnabled val="1"/>
        </dgm:presLayoutVars>
      </dgm:prSet>
      <dgm:spPr/>
    </dgm:pt>
    <dgm:pt modelId="{240839CB-E129-4314-950E-CDBE4BEB0451}" type="pres">
      <dgm:prSet presAssocID="{D1EF9ACB-1012-490D-8ECF-8286E72CC0E6}" presName="rect1" presStyleLbl="ln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l="-1000" r="-1000"/>
          </a:stretch>
        </a:blipFill>
      </dgm:spPr>
      <dgm:extLst>
        <a:ext uri="{E40237B7-FDA0-4F09-8148-C483321AD2D9}">
          <dgm14:cNvPr xmlns:dgm14="http://schemas.microsoft.com/office/drawing/2010/diagram" id="0" name="" descr="Presentation with bar chart with solid fill"/>
        </a:ext>
      </dgm:extLst>
    </dgm:pt>
    <dgm:pt modelId="{36767D59-36BF-41F0-BB21-53B6B4F1DF75}" type="pres">
      <dgm:prSet presAssocID="{96AE3298-46A5-43E2-8A53-A96CB44A4FF6}" presName="sibTrans" presStyleCnt="0"/>
      <dgm:spPr/>
    </dgm:pt>
    <dgm:pt modelId="{FFA838FA-EBBB-4DC1-A801-8D5094DD547F}" type="pres">
      <dgm:prSet presAssocID="{31D1B363-74AA-4492-94F0-6856B288E4A4}" presName="comp" presStyleCnt="0"/>
      <dgm:spPr/>
    </dgm:pt>
    <dgm:pt modelId="{08154E34-9421-4065-9C50-9B19086A3581}" type="pres">
      <dgm:prSet presAssocID="{31D1B363-74AA-4492-94F0-6856B288E4A4}" presName="rect2" presStyleLbl="node1" presStyleIdx="2" presStyleCnt="3" custScaleX="199700" custScaleY="91744" custLinFactNeighborX="55555">
        <dgm:presLayoutVars>
          <dgm:bulletEnabled val="1"/>
        </dgm:presLayoutVars>
      </dgm:prSet>
      <dgm:spPr/>
    </dgm:pt>
    <dgm:pt modelId="{437DCC23-CA54-4060-A858-95D650B61690}" type="pres">
      <dgm:prSet presAssocID="{31D1B363-74AA-4492-94F0-6856B288E4A4}" presName="rect1" presStyleLbl="ln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dgm:spPr>
      <dgm:extLst>
        <a:ext uri="{E40237B7-FDA0-4F09-8148-C483321AD2D9}">
          <dgm14:cNvPr xmlns:dgm14="http://schemas.microsoft.com/office/drawing/2010/diagram" id="0" name="" descr="Cloud Computing with solid fill"/>
        </a:ext>
      </dgm:extLst>
    </dgm:pt>
  </dgm:ptLst>
  <dgm:cxnLst>
    <dgm:cxn modelId="{A5FA6E18-A025-477F-863A-80374DB1216B}" type="presOf" srcId="{31D1B363-74AA-4492-94F0-6856B288E4A4}" destId="{08154E34-9421-4065-9C50-9B19086A3581}" srcOrd="0" destOrd="0" presId="urn:microsoft.com/office/officeart/2008/layout/AlternatingPictureBlocks"/>
    <dgm:cxn modelId="{1A38DC37-5B62-4069-B93A-A95A8C1758B5}" srcId="{C4C9FB04-D961-48F3-9AD2-F50B1CC9A437}" destId="{31D1B363-74AA-4492-94F0-6856B288E4A4}" srcOrd="2" destOrd="0" parTransId="{236E5D2D-8AAE-40A0-9DC2-1C3716243BBF}" sibTransId="{22F88A6F-DACD-43BB-9B2C-EBF8C1FE39CA}"/>
    <dgm:cxn modelId="{90E6CE42-CF9D-4CC7-A103-8EEB2611E65F}" srcId="{C4C9FB04-D961-48F3-9AD2-F50B1CC9A437}" destId="{E44730ED-B104-42DF-855B-5CFB85EAFFB0}" srcOrd="0" destOrd="0" parTransId="{EECF0231-24D5-49DF-89D7-AE523A29B593}" sibTransId="{1C727159-D19D-4B43-BBD0-5BBE4AF8FC80}"/>
    <dgm:cxn modelId="{16D4F867-8E35-4166-969A-9E871E824B96}" type="presOf" srcId="{C4C9FB04-D961-48F3-9AD2-F50B1CC9A437}" destId="{0C10E555-4C5F-4258-AC61-11848FE4E477}" srcOrd="0" destOrd="0" presId="urn:microsoft.com/office/officeart/2008/layout/AlternatingPictureBlocks"/>
    <dgm:cxn modelId="{E32003B8-27C4-41D1-858D-5EB7D88CBDF0}" type="presOf" srcId="{D1EF9ACB-1012-490D-8ECF-8286E72CC0E6}" destId="{9EDA89D3-EC85-41E0-8B1B-F0D4642DA1A1}" srcOrd="0" destOrd="0" presId="urn:microsoft.com/office/officeart/2008/layout/AlternatingPictureBlocks"/>
    <dgm:cxn modelId="{8D6DFFC4-8767-40C3-91E4-59A3C3E7DE22}" srcId="{C4C9FB04-D961-48F3-9AD2-F50B1CC9A437}" destId="{D1EF9ACB-1012-490D-8ECF-8286E72CC0E6}" srcOrd="1" destOrd="0" parTransId="{7A616153-6A9C-4CC6-93EB-F4A5AB86DFBC}" sibTransId="{96AE3298-46A5-43E2-8A53-A96CB44A4FF6}"/>
    <dgm:cxn modelId="{069422CE-4C72-42F9-8732-B3A4CC4E6349}" type="presOf" srcId="{E44730ED-B104-42DF-855B-5CFB85EAFFB0}" destId="{1FF47194-855C-405D-8A30-CE6DC8E939B3}" srcOrd="0" destOrd="0" presId="urn:microsoft.com/office/officeart/2008/layout/AlternatingPictureBlocks"/>
    <dgm:cxn modelId="{486F754D-93AF-4A0D-974F-3C3DAFAE1A4E}" type="presParOf" srcId="{0C10E555-4C5F-4258-AC61-11848FE4E477}" destId="{7AE1803D-F2E4-402F-A58A-BEE1EC6E6B39}" srcOrd="0" destOrd="0" presId="urn:microsoft.com/office/officeart/2008/layout/AlternatingPictureBlocks"/>
    <dgm:cxn modelId="{64A82F04-414A-4F64-BFE0-852E7CB601D8}" type="presParOf" srcId="{7AE1803D-F2E4-402F-A58A-BEE1EC6E6B39}" destId="{1FF47194-855C-405D-8A30-CE6DC8E939B3}" srcOrd="0" destOrd="0" presId="urn:microsoft.com/office/officeart/2008/layout/AlternatingPictureBlocks"/>
    <dgm:cxn modelId="{F9582186-B290-4EB0-A046-68FADAE106D7}" type="presParOf" srcId="{7AE1803D-F2E4-402F-A58A-BEE1EC6E6B39}" destId="{7D2A6BCC-F81F-4A6E-A1E6-0AA90F322FBD}" srcOrd="1" destOrd="0" presId="urn:microsoft.com/office/officeart/2008/layout/AlternatingPictureBlocks"/>
    <dgm:cxn modelId="{5A58470A-B87F-4D5F-A8BE-4D72FD4E5B90}" type="presParOf" srcId="{0C10E555-4C5F-4258-AC61-11848FE4E477}" destId="{E315577B-0AE9-4478-A173-CFFBDB5374D9}" srcOrd="1" destOrd="0" presId="urn:microsoft.com/office/officeart/2008/layout/AlternatingPictureBlocks"/>
    <dgm:cxn modelId="{604190F9-2530-4B16-8B02-2AF6F947443C}" type="presParOf" srcId="{0C10E555-4C5F-4258-AC61-11848FE4E477}" destId="{02C6F5E7-3468-428E-AE67-D83701D87B99}" srcOrd="2" destOrd="0" presId="urn:microsoft.com/office/officeart/2008/layout/AlternatingPictureBlocks"/>
    <dgm:cxn modelId="{4337AEF6-197C-432A-84D1-064103038517}" type="presParOf" srcId="{02C6F5E7-3468-428E-AE67-D83701D87B99}" destId="{9EDA89D3-EC85-41E0-8B1B-F0D4642DA1A1}" srcOrd="0" destOrd="0" presId="urn:microsoft.com/office/officeart/2008/layout/AlternatingPictureBlocks"/>
    <dgm:cxn modelId="{32C18A1C-C34D-4F66-AAFB-F9B6BA0198AE}" type="presParOf" srcId="{02C6F5E7-3468-428E-AE67-D83701D87B99}" destId="{240839CB-E129-4314-950E-CDBE4BEB0451}" srcOrd="1" destOrd="0" presId="urn:microsoft.com/office/officeart/2008/layout/AlternatingPictureBlocks"/>
    <dgm:cxn modelId="{B87E6B0B-6E11-4C0B-B351-900AAF38582B}" type="presParOf" srcId="{0C10E555-4C5F-4258-AC61-11848FE4E477}" destId="{36767D59-36BF-41F0-BB21-53B6B4F1DF75}" srcOrd="3" destOrd="0" presId="urn:microsoft.com/office/officeart/2008/layout/AlternatingPictureBlocks"/>
    <dgm:cxn modelId="{6E04AE2F-9D48-45AC-A95F-2CDD100D0D81}" type="presParOf" srcId="{0C10E555-4C5F-4258-AC61-11848FE4E477}" destId="{FFA838FA-EBBB-4DC1-A801-8D5094DD547F}" srcOrd="4" destOrd="0" presId="urn:microsoft.com/office/officeart/2008/layout/AlternatingPictureBlocks"/>
    <dgm:cxn modelId="{69C1C760-94F8-464F-8F49-8D9753D91EE8}" type="presParOf" srcId="{FFA838FA-EBBB-4DC1-A801-8D5094DD547F}" destId="{08154E34-9421-4065-9C50-9B19086A3581}" srcOrd="0" destOrd="0" presId="urn:microsoft.com/office/officeart/2008/layout/AlternatingPictureBlocks"/>
    <dgm:cxn modelId="{F9B40834-0C62-484A-AAF2-613E40022E8F}" type="presParOf" srcId="{FFA838FA-EBBB-4DC1-A801-8D5094DD547F}" destId="{437DCC23-CA54-4060-A858-95D650B61690}" srcOrd="1" destOrd="0" presId="urn:microsoft.com/office/officeart/2008/layout/AlternatingPictureBlock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98A8C-BF2D-48F6-ACA3-F52C50637DA0}">
      <dsp:nvSpPr>
        <dsp:cNvPr id="0" name=""/>
        <dsp:cNvSpPr/>
      </dsp:nvSpPr>
      <dsp:spPr>
        <a:xfrm>
          <a:off x="1192401" y="1092"/>
          <a:ext cx="1230616" cy="1136027"/>
        </a:xfrm>
        <a:prstGeom prst="round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8B0884-8122-491C-B49A-D39EA699083D}">
      <dsp:nvSpPr>
        <dsp:cNvPr id="0" name=""/>
        <dsp:cNvSpPr/>
      </dsp:nvSpPr>
      <dsp:spPr>
        <a:xfrm>
          <a:off x="913951" y="1184905"/>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dirty="0">
              <a:latin typeface="Aptos" panose="020B0004020202020204" pitchFamily="34" charset="0"/>
            </a:rPr>
            <a:t>Break down your research question</a:t>
          </a:r>
          <a:endParaRPr lang="en-GB" sz="1200" kern="1200" dirty="0">
            <a:latin typeface="Aptos" panose="020B0004020202020204" pitchFamily="34" charset="0"/>
          </a:endParaRPr>
        </a:p>
      </dsp:txBody>
      <dsp:txXfrm>
        <a:off x="913951" y="1184905"/>
        <a:ext cx="1787518" cy="663169"/>
      </dsp:txXfrm>
    </dsp:sp>
    <dsp:sp modelId="{07C8B97C-5881-46F7-A585-B2AE3DE68AEA}">
      <dsp:nvSpPr>
        <dsp:cNvPr id="0" name=""/>
        <dsp:cNvSpPr/>
      </dsp:nvSpPr>
      <dsp:spPr>
        <a:xfrm>
          <a:off x="3158746" y="1092"/>
          <a:ext cx="1230616" cy="1136027"/>
        </a:xfrm>
        <a:prstGeom prst="round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AAFC1-2587-41B3-B311-67EA9AA863CB}">
      <dsp:nvSpPr>
        <dsp:cNvPr id="0" name=""/>
        <dsp:cNvSpPr/>
      </dsp:nvSpPr>
      <dsp:spPr>
        <a:xfrm>
          <a:off x="2880295" y="1184905"/>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dirty="0">
              <a:latin typeface="Aptos" panose="020B0004020202020204" pitchFamily="34" charset="0"/>
            </a:rPr>
            <a:t>Identify keywords and synonyms</a:t>
          </a:r>
          <a:endParaRPr lang="en-GB" sz="1200" kern="1200" dirty="0">
            <a:latin typeface="Aptos" panose="020B0004020202020204" pitchFamily="34" charset="0"/>
          </a:endParaRPr>
        </a:p>
      </dsp:txBody>
      <dsp:txXfrm>
        <a:off x="2880295" y="1184905"/>
        <a:ext cx="1787518" cy="663169"/>
      </dsp:txXfrm>
    </dsp:sp>
    <dsp:sp modelId="{73BFA263-9EAB-409F-B5B2-C07C08A3A5CF}">
      <dsp:nvSpPr>
        <dsp:cNvPr id="0" name=""/>
        <dsp:cNvSpPr/>
      </dsp:nvSpPr>
      <dsp:spPr>
        <a:xfrm>
          <a:off x="5125091" y="1092"/>
          <a:ext cx="1230616" cy="1136027"/>
        </a:xfrm>
        <a:prstGeom prst="round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1EBD43-AFA9-4CD2-BE80-A42038403AF7}">
      <dsp:nvSpPr>
        <dsp:cNvPr id="0" name=""/>
        <dsp:cNvSpPr/>
      </dsp:nvSpPr>
      <dsp:spPr>
        <a:xfrm>
          <a:off x="4846640" y="1184905"/>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a:latin typeface="Aptos" panose="020B0004020202020204" pitchFamily="34" charset="0"/>
            </a:rPr>
            <a:t>Use Boolean operators to search effectively</a:t>
          </a:r>
          <a:endParaRPr lang="en-GB" sz="1200" kern="1200">
            <a:latin typeface="Aptos" panose="020B0004020202020204" pitchFamily="34" charset="0"/>
          </a:endParaRPr>
        </a:p>
      </dsp:txBody>
      <dsp:txXfrm>
        <a:off x="4846640" y="1184905"/>
        <a:ext cx="1787518" cy="663169"/>
      </dsp:txXfrm>
    </dsp:sp>
    <dsp:sp modelId="{CE02FB8A-0D8D-45B1-8B87-3FC5073941B6}">
      <dsp:nvSpPr>
        <dsp:cNvPr id="0" name=""/>
        <dsp:cNvSpPr/>
      </dsp:nvSpPr>
      <dsp:spPr>
        <a:xfrm>
          <a:off x="7091436" y="1092"/>
          <a:ext cx="1230616" cy="1136027"/>
        </a:xfrm>
        <a:prstGeom prst="round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86E24-A27C-4A46-AB0F-5DBD20F8141A}">
      <dsp:nvSpPr>
        <dsp:cNvPr id="0" name=""/>
        <dsp:cNvSpPr/>
      </dsp:nvSpPr>
      <dsp:spPr>
        <a:xfrm>
          <a:off x="6812985" y="1184905"/>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dirty="0">
              <a:latin typeface="Aptos" panose="020B0004020202020204" pitchFamily="34" charset="0"/>
            </a:rPr>
            <a:t>Apply inclusion and exclusion criteria</a:t>
          </a:r>
          <a:endParaRPr lang="en-GB" sz="1200" b="0" kern="1200" dirty="0">
            <a:latin typeface="Aptos" panose="020B0004020202020204" pitchFamily="34" charset="0"/>
          </a:endParaRPr>
        </a:p>
      </dsp:txBody>
      <dsp:txXfrm>
        <a:off x="6812985" y="1184905"/>
        <a:ext cx="1787518" cy="663169"/>
      </dsp:txXfrm>
    </dsp:sp>
    <dsp:sp modelId="{6FC8794E-6631-42F0-B2CB-3C1C91E84BC4}">
      <dsp:nvSpPr>
        <dsp:cNvPr id="0" name=""/>
        <dsp:cNvSpPr/>
      </dsp:nvSpPr>
      <dsp:spPr>
        <a:xfrm>
          <a:off x="9057781" y="1092"/>
          <a:ext cx="1230616" cy="1136027"/>
        </a:xfrm>
        <a:prstGeom prst="round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F1847B-E29A-450A-A16F-55B4BF805751}">
      <dsp:nvSpPr>
        <dsp:cNvPr id="0" name=""/>
        <dsp:cNvSpPr/>
      </dsp:nvSpPr>
      <dsp:spPr>
        <a:xfrm>
          <a:off x="8779330" y="1184905"/>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dirty="0">
              <a:latin typeface="Aptos" panose="020B0004020202020204" pitchFamily="34" charset="0"/>
            </a:rPr>
            <a:t>Use the CRAAP test to check if a source is credible</a:t>
          </a:r>
          <a:endParaRPr lang="en-GB" sz="1200" kern="1200" dirty="0">
            <a:latin typeface="Aptos" panose="020B0004020202020204" pitchFamily="34" charset="0"/>
          </a:endParaRPr>
        </a:p>
      </dsp:txBody>
      <dsp:txXfrm>
        <a:off x="8779330" y="1184905"/>
        <a:ext cx="1787518" cy="663169"/>
      </dsp:txXfrm>
    </dsp:sp>
    <dsp:sp modelId="{17144949-F896-44DB-BD1B-A2E653EE3360}">
      <dsp:nvSpPr>
        <dsp:cNvPr id="0" name=""/>
        <dsp:cNvSpPr/>
      </dsp:nvSpPr>
      <dsp:spPr>
        <a:xfrm>
          <a:off x="4141919" y="2026826"/>
          <a:ext cx="1230616" cy="1136027"/>
        </a:xfrm>
        <a:prstGeom prst="round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36ABD-9C1B-45BF-ADB1-E0327A3FA22A}">
      <dsp:nvSpPr>
        <dsp:cNvPr id="0" name=""/>
        <dsp:cNvSpPr/>
      </dsp:nvSpPr>
      <dsp:spPr>
        <a:xfrm>
          <a:off x="3863468" y="3210640"/>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dirty="0">
              <a:latin typeface="Aptos" panose="020B0004020202020204" pitchFamily="34" charset="0"/>
            </a:rPr>
            <a:t>Skim an article to check relevance</a:t>
          </a:r>
          <a:endParaRPr lang="en-GB" sz="1200" kern="1200" dirty="0">
            <a:latin typeface="Aptos" panose="020B0004020202020204" pitchFamily="34" charset="0"/>
          </a:endParaRPr>
        </a:p>
      </dsp:txBody>
      <dsp:txXfrm>
        <a:off x="3863468" y="3210640"/>
        <a:ext cx="1787518" cy="663169"/>
      </dsp:txXfrm>
    </dsp:sp>
    <dsp:sp modelId="{B1EB8135-FFFF-44BE-833D-6E1978CB04A4}">
      <dsp:nvSpPr>
        <dsp:cNvPr id="0" name=""/>
        <dsp:cNvSpPr/>
      </dsp:nvSpPr>
      <dsp:spPr>
        <a:xfrm>
          <a:off x="6108264" y="2026826"/>
          <a:ext cx="1230616" cy="1136027"/>
        </a:xfrm>
        <a:prstGeom prst="roundRect">
          <a:avLst/>
        </a:prstGeom>
        <a:blipFill>
          <a:blip xmlns:r="http://schemas.openxmlformats.org/officeDocument/2006/relationships" r:embed="rId13">
            <a:extLst>
              <a:ext uri="{96DAC541-7B7A-43D3-8B79-37D633B846F1}">
                <asvg:svgBlip xmlns:asvg="http://schemas.microsoft.com/office/drawing/2016/SVG/main" r:embed="rId1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ED87F3-9D08-4FF5-88D4-CDEE10A8C72D}">
      <dsp:nvSpPr>
        <dsp:cNvPr id="0" name=""/>
        <dsp:cNvSpPr/>
      </dsp:nvSpPr>
      <dsp:spPr>
        <a:xfrm>
          <a:off x="5829813" y="3210640"/>
          <a:ext cx="1787518" cy="663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150000"/>
            </a:lnSpc>
            <a:spcBef>
              <a:spcPct val="0"/>
            </a:spcBef>
            <a:spcAft>
              <a:spcPct val="35000"/>
            </a:spcAft>
            <a:buNone/>
          </a:pPr>
          <a:r>
            <a:rPr lang="en-US" sz="1200" b="0" i="0" kern="1200" baseline="0" dirty="0">
              <a:latin typeface="Aptos" panose="020B0004020202020204" pitchFamily="34" charset="0"/>
            </a:rPr>
            <a:t>Start building your Source Tracking Table</a:t>
          </a:r>
          <a:endParaRPr lang="en-GB" sz="1200" b="0" kern="1200" dirty="0">
            <a:latin typeface="Aptos" panose="020B0004020202020204" pitchFamily="34" charset="0"/>
          </a:endParaRPr>
        </a:p>
      </dsp:txBody>
      <dsp:txXfrm>
        <a:off x="5829813" y="3210640"/>
        <a:ext cx="1787518" cy="663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A9A31-7CD4-4F7C-B561-2908DECA88DE}">
      <dsp:nvSpPr>
        <dsp:cNvPr id="0" name=""/>
        <dsp:cNvSpPr/>
      </dsp:nvSpPr>
      <dsp:spPr>
        <a:xfrm rot="5400000">
          <a:off x="6786133" y="-2751949"/>
          <a:ext cx="1127491"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 identified and recorded 3–5 strong sources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 applied the CRAAP test to assess quality</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 included author, title, summary, and CRAAP notes</a:t>
          </a:r>
        </a:p>
      </dsp:txBody>
      <dsp:txXfrm rot="-5400000">
        <a:off x="3891113" y="198111"/>
        <a:ext cx="6862492" cy="1017411"/>
      </dsp:txXfrm>
    </dsp:sp>
    <dsp:sp modelId="{9AEAA776-C440-4C65-83C7-CFE6A0BF627A}">
      <dsp:nvSpPr>
        <dsp:cNvPr id="0" name=""/>
        <dsp:cNvSpPr/>
      </dsp:nvSpPr>
      <dsp:spPr>
        <a:xfrm>
          <a:off x="0" y="2135"/>
          <a:ext cx="3891112" cy="1409363"/>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br>
            <a:rPr lang="en-GB" sz="2400" kern="1200" dirty="0">
              <a:latin typeface="Aptos" panose="020B0004020202020204" pitchFamily="34" charset="0"/>
            </a:rPr>
          </a:br>
          <a:r>
            <a:rPr lang="en-GB" sz="2000" kern="1200" dirty="0">
              <a:latin typeface="Aptos" panose="020B0004020202020204" pitchFamily="34" charset="0"/>
            </a:rPr>
            <a:t>1. Completed your Source Tracking Table</a:t>
          </a:r>
          <a:br>
            <a:rPr lang="en-GB" sz="2400" kern="1200" dirty="0">
              <a:latin typeface="Aptos" panose="020B0004020202020204" pitchFamily="34" charset="0"/>
            </a:rPr>
          </a:br>
          <a:endParaRPr lang="en-GB" sz="2400" kern="1200" dirty="0">
            <a:latin typeface="Aptos" panose="020B0004020202020204" pitchFamily="34" charset="0"/>
          </a:endParaRPr>
        </a:p>
      </dsp:txBody>
      <dsp:txXfrm>
        <a:off x="68799" y="70934"/>
        <a:ext cx="3753514" cy="1271765"/>
      </dsp:txXfrm>
    </dsp:sp>
    <dsp:sp modelId="{5FF4C859-DBAA-4D7C-B843-C077761D1D92}">
      <dsp:nvSpPr>
        <dsp:cNvPr id="0" name=""/>
        <dsp:cNvSpPr/>
      </dsp:nvSpPr>
      <dsp:spPr>
        <a:xfrm rot="5400000">
          <a:off x="6786133" y="-1272116"/>
          <a:ext cx="1127491"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 selected the most relevant and credible sources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These will now be transferred into your summary table</a:t>
          </a:r>
        </a:p>
      </dsp:txBody>
      <dsp:txXfrm rot="-5400000">
        <a:off x="3891113" y="1677944"/>
        <a:ext cx="6862492" cy="1017411"/>
      </dsp:txXfrm>
    </dsp:sp>
    <dsp:sp modelId="{9217926D-96ED-4629-AEF4-5B67FFA1C5CE}">
      <dsp:nvSpPr>
        <dsp:cNvPr id="0" name=""/>
        <dsp:cNvSpPr/>
      </dsp:nvSpPr>
      <dsp:spPr>
        <a:xfrm>
          <a:off x="0" y="1481967"/>
          <a:ext cx="3891112" cy="1409363"/>
        </a:xfrm>
        <a:prstGeom prst="round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2. Chose Your Strongest Articles</a:t>
          </a:r>
          <a:endParaRPr lang="en-GB" sz="2400" kern="1200" dirty="0">
            <a:latin typeface="Aptos" panose="020B0004020202020204" pitchFamily="34" charset="0"/>
          </a:endParaRPr>
        </a:p>
      </dsp:txBody>
      <dsp:txXfrm>
        <a:off x="68799" y="1550766"/>
        <a:ext cx="3753514" cy="1271765"/>
      </dsp:txXfrm>
    </dsp:sp>
    <dsp:sp modelId="{112F6AD7-363A-4331-A89B-BCCA7CC58D8D}">
      <dsp:nvSpPr>
        <dsp:cNvPr id="0" name=""/>
        <dsp:cNvSpPr/>
      </dsp:nvSpPr>
      <dsp:spPr>
        <a:xfrm rot="5400000">
          <a:off x="6786133" y="207715"/>
          <a:ext cx="1127491"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 looked closely at abstracts and conclusions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You began to think about methods, findings, and relevance</a:t>
          </a:r>
        </a:p>
      </dsp:txBody>
      <dsp:txXfrm rot="-5400000">
        <a:off x="3891113" y="3157775"/>
        <a:ext cx="6862492" cy="1017411"/>
      </dsp:txXfrm>
    </dsp:sp>
    <dsp:sp modelId="{3F29F283-B6F7-4B6C-9894-A606C48A9182}">
      <dsp:nvSpPr>
        <dsp:cNvPr id="0" name=""/>
        <dsp:cNvSpPr/>
      </dsp:nvSpPr>
      <dsp:spPr>
        <a:xfrm>
          <a:off x="0" y="2961799"/>
          <a:ext cx="3891112" cy="1409363"/>
        </a:xfrm>
        <a:prstGeom prst="round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3. Skimmed and Highlighted Abstracts</a:t>
          </a:r>
          <a:endParaRPr lang="en-GB" sz="2400" kern="1200" dirty="0">
            <a:latin typeface="Aptos" panose="020B0004020202020204" pitchFamily="34" charset="0"/>
          </a:endParaRPr>
        </a:p>
      </dsp:txBody>
      <dsp:txXfrm>
        <a:off x="68799" y="3030598"/>
        <a:ext cx="3753514" cy="12717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1316" y="0"/>
          <a:ext cx="1927294"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Looking closely at your best sources</a:t>
          </a:r>
        </a:p>
      </dsp:txBody>
      <dsp:txXfrm>
        <a:off x="1316" y="0"/>
        <a:ext cx="1927294" cy="1430655"/>
      </dsp:txXfrm>
    </dsp:sp>
    <dsp:sp modelId="{30E972C8-C1FA-4A0D-9EA0-B0FFB5CD2CAD}">
      <dsp:nvSpPr>
        <dsp:cNvPr id="0" name=""/>
        <dsp:cNvSpPr/>
      </dsp:nvSpPr>
      <dsp:spPr>
        <a:xfrm>
          <a:off x="786132" y="1609487"/>
          <a:ext cx="357663" cy="3576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2024976" y="2145982"/>
          <a:ext cx="1927294"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Begin filling out a structured </a:t>
          </a:r>
          <a:r>
            <a:rPr lang="en-GB" sz="1600" b="1" kern="1200" dirty="0">
              <a:latin typeface="Aptos" panose="020B0004020202020204" pitchFamily="34" charset="0"/>
            </a:rPr>
            <a:t>Summary Table</a:t>
          </a:r>
          <a:br>
            <a:rPr lang="en-GB" sz="1600" kern="1200" dirty="0">
              <a:latin typeface="Aptos" panose="020B0004020202020204" pitchFamily="34" charset="0"/>
            </a:rPr>
          </a:br>
          <a:endParaRPr lang="en-GB" sz="1600" kern="1200" dirty="0">
            <a:latin typeface="Aptos" panose="020B0004020202020204" pitchFamily="34" charset="0"/>
          </a:endParaRPr>
        </a:p>
      </dsp:txBody>
      <dsp:txXfrm>
        <a:off x="2024976" y="2145982"/>
        <a:ext cx="1927294" cy="1430655"/>
      </dsp:txXfrm>
    </dsp:sp>
    <dsp:sp modelId="{7B789AA2-C5C0-4C8D-A1D2-00B06BF4EC3F}">
      <dsp:nvSpPr>
        <dsp:cNvPr id="0" name=""/>
        <dsp:cNvSpPr/>
      </dsp:nvSpPr>
      <dsp:spPr>
        <a:xfrm>
          <a:off x="2809791" y="1609487"/>
          <a:ext cx="357663" cy="357663"/>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4048635" y="0"/>
          <a:ext cx="2090189"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Analyse findings and identify repeated ideas (</a:t>
          </a:r>
          <a:r>
            <a:rPr lang="en-GB" sz="1600" b="1" kern="1200" dirty="0">
              <a:latin typeface="Aptos" panose="020B0004020202020204" pitchFamily="34" charset="0"/>
            </a:rPr>
            <a:t>codes</a:t>
          </a:r>
          <a:r>
            <a:rPr lang="en-GB" sz="1600" kern="1200" dirty="0">
              <a:latin typeface="Aptos" panose="020B0004020202020204" pitchFamily="34" charset="0"/>
            </a:rPr>
            <a:t>)</a:t>
          </a:r>
        </a:p>
      </dsp:txBody>
      <dsp:txXfrm>
        <a:off x="4048635" y="0"/>
        <a:ext cx="2090189" cy="1430655"/>
      </dsp:txXfrm>
    </dsp:sp>
    <dsp:sp modelId="{AE4B7D33-006A-41D0-98C0-F81E6A2B49AE}">
      <dsp:nvSpPr>
        <dsp:cNvPr id="0" name=""/>
        <dsp:cNvSpPr/>
      </dsp:nvSpPr>
      <dsp:spPr>
        <a:xfrm>
          <a:off x="4914898" y="1609487"/>
          <a:ext cx="357663" cy="35766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4828A-911E-47E7-89D1-FB346CDCC043}">
      <dsp:nvSpPr>
        <dsp:cNvPr id="0" name=""/>
        <dsp:cNvSpPr/>
      </dsp:nvSpPr>
      <dsp:spPr>
        <a:xfrm>
          <a:off x="6235189" y="2145982"/>
          <a:ext cx="1927294"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Use those codes to begin developing </a:t>
          </a:r>
          <a:r>
            <a:rPr lang="en-GB" sz="1600" b="1" kern="1200" dirty="0">
              <a:latin typeface="Aptos" panose="020B0004020202020204" pitchFamily="34" charset="0"/>
            </a:rPr>
            <a:t>themes</a:t>
          </a:r>
          <a:endParaRPr lang="en-GB" sz="1600" kern="1200" dirty="0">
            <a:latin typeface="Aptos" panose="020B0004020202020204" pitchFamily="34" charset="0"/>
          </a:endParaRPr>
        </a:p>
      </dsp:txBody>
      <dsp:txXfrm>
        <a:off x="6235189" y="2145982"/>
        <a:ext cx="1927294" cy="1430655"/>
      </dsp:txXfrm>
    </dsp:sp>
    <dsp:sp modelId="{BD36D169-A110-47A1-9840-5E5037C4322C}">
      <dsp:nvSpPr>
        <dsp:cNvPr id="0" name=""/>
        <dsp:cNvSpPr/>
      </dsp:nvSpPr>
      <dsp:spPr>
        <a:xfrm>
          <a:off x="7020004" y="1609487"/>
          <a:ext cx="357663" cy="357663"/>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3587-BE1A-4655-9869-71987F9F8FF6}">
      <dsp:nvSpPr>
        <dsp:cNvPr id="0" name=""/>
        <dsp:cNvSpPr/>
      </dsp:nvSpPr>
      <dsp:spPr>
        <a:xfrm>
          <a:off x="8258848" y="0"/>
          <a:ext cx="2072554"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Getting ready to build your </a:t>
          </a:r>
          <a:r>
            <a:rPr lang="en-GB" sz="1600" b="1" kern="1200" dirty="0">
              <a:latin typeface="Aptos" panose="020B0004020202020204" pitchFamily="34" charset="0"/>
            </a:rPr>
            <a:t>poster</a:t>
          </a:r>
          <a:r>
            <a:rPr lang="en-GB" sz="1600" kern="1200" dirty="0">
              <a:latin typeface="Aptos" panose="020B0004020202020204" pitchFamily="34" charset="0"/>
            </a:rPr>
            <a:t> and write </a:t>
          </a:r>
          <a:r>
            <a:rPr lang="en-GB" sz="1600" b="1" kern="1200" dirty="0">
              <a:latin typeface="Aptos" panose="020B0004020202020204" pitchFamily="34" charset="0"/>
            </a:rPr>
            <a:t>Chapter 3</a:t>
          </a:r>
          <a:endParaRPr lang="en-GB" sz="1600" kern="1200" dirty="0">
            <a:latin typeface="Aptos" panose="020B0004020202020204" pitchFamily="34" charset="0"/>
          </a:endParaRPr>
        </a:p>
      </dsp:txBody>
      <dsp:txXfrm>
        <a:off x="8258848" y="0"/>
        <a:ext cx="2072554" cy="1430655"/>
      </dsp:txXfrm>
    </dsp:sp>
    <dsp:sp modelId="{E8916349-5B71-488C-8032-AE6C118B6C38}">
      <dsp:nvSpPr>
        <dsp:cNvPr id="0" name=""/>
        <dsp:cNvSpPr/>
      </dsp:nvSpPr>
      <dsp:spPr>
        <a:xfrm>
          <a:off x="9116293" y="1609487"/>
          <a:ext cx="357663" cy="3576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0B526-0B35-4438-96FD-12CBD91EB116}">
      <dsp:nvSpPr>
        <dsp:cNvPr id="0" name=""/>
        <dsp:cNvSpPr/>
      </dsp:nvSpPr>
      <dsp:spPr>
        <a:xfrm>
          <a:off x="1382" y="664276"/>
          <a:ext cx="2264911" cy="2264911"/>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b="0" kern="1200" dirty="0">
              <a:latin typeface="Aptos" panose="020B0004020202020204" pitchFamily="34" charset="0"/>
            </a:rPr>
            <a:t>You’ve already skimmed and chosen at least 3-5 of your sources</a:t>
          </a:r>
        </a:p>
      </dsp:txBody>
      <dsp:txXfrm>
        <a:off x="333071" y="995965"/>
        <a:ext cx="1601533" cy="1601533"/>
      </dsp:txXfrm>
    </dsp:sp>
    <dsp:sp modelId="{D67824D0-D460-41E3-ABCB-6BAB904F3427}">
      <dsp:nvSpPr>
        <dsp:cNvPr id="0" name=""/>
        <dsp:cNvSpPr/>
      </dsp:nvSpPr>
      <dsp:spPr>
        <a:xfrm>
          <a:off x="2266294" y="664276"/>
          <a:ext cx="2264911" cy="2264911"/>
        </a:xfrm>
        <a:prstGeom prst="ellipse">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Aptos" panose="020B0004020202020204" pitchFamily="34" charset="0"/>
            </a:rPr>
            <a:t>Now, you’re asking deeper critical questions about what the sources say and how these answers relate to your research</a:t>
          </a:r>
        </a:p>
      </dsp:txBody>
      <dsp:txXfrm>
        <a:off x="2597983" y="995965"/>
        <a:ext cx="1601533" cy="1601533"/>
      </dsp:txXfrm>
    </dsp:sp>
    <dsp:sp modelId="{A8281D91-4B8C-4AE8-9792-432535694321}">
      <dsp:nvSpPr>
        <dsp:cNvPr id="0" name=""/>
        <dsp:cNvSpPr/>
      </dsp:nvSpPr>
      <dsp:spPr>
        <a:xfrm>
          <a:off x="4531205" y="664276"/>
          <a:ext cx="2264911" cy="2264911"/>
        </a:xfrm>
        <a:prstGeom prst="ellipse">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b="0" kern="1200">
              <a:latin typeface="Aptos" panose="020B0004020202020204" pitchFamily="34" charset="0"/>
            </a:rPr>
            <a:t>These answers help you fill out your results table</a:t>
          </a:r>
        </a:p>
      </dsp:txBody>
      <dsp:txXfrm>
        <a:off x="4862894" y="995965"/>
        <a:ext cx="1601533" cy="1601533"/>
      </dsp:txXfrm>
    </dsp:sp>
    <dsp:sp modelId="{1DF3AC0F-0C32-4F31-B1CC-A03879F5BBDA}">
      <dsp:nvSpPr>
        <dsp:cNvPr id="0" name=""/>
        <dsp:cNvSpPr/>
      </dsp:nvSpPr>
      <dsp:spPr>
        <a:xfrm>
          <a:off x="6796117" y="664276"/>
          <a:ext cx="2264911" cy="2264911"/>
        </a:xfrm>
        <a:prstGeom prst="ellipse">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b="0" kern="1200">
              <a:latin typeface="Aptos" panose="020B0004020202020204" pitchFamily="34" charset="0"/>
            </a:rPr>
            <a:t>The "main findings" column will help you spot codes (key repeated points)</a:t>
          </a:r>
        </a:p>
      </dsp:txBody>
      <dsp:txXfrm>
        <a:off x="7127806" y="995965"/>
        <a:ext cx="1601533" cy="1601533"/>
      </dsp:txXfrm>
    </dsp:sp>
    <dsp:sp modelId="{ECD3AE74-AFD2-4048-AA93-5D28B8E6427B}">
      <dsp:nvSpPr>
        <dsp:cNvPr id="0" name=""/>
        <dsp:cNvSpPr/>
      </dsp:nvSpPr>
      <dsp:spPr>
        <a:xfrm>
          <a:off x="9061028" y="664276"/>
          <a:ext cx="2264911" cy="2264911"/>
        </a:xfrm>
        <a:prstGeom prst="ellipse">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b="0" kern="1200">
              <a:latin typeface="Aptos" panose="020B0004020202020204" pitchFamily="34" charset="0"/>
            </a:rPr>
            <a:t>These codes become the themes you will analyse in Chapter 4</a:t>
          </a:r>
        </a:p>
      </dsp:txBody>
      <dsp:txXfrm>
        <a:off x="9392717" y="995965"/>
        <a:ext cx="1601533" cy="16015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480EA-67FC-48A9-98F3-645F6034B124}">
      <dsp:nvSpPr>
        <dsp:cNvPr id="0" name=""/>
        <dsp:cNvSpPr/>
      </dsp:nvSpPr>
      <dsp:spPr>
        <a:xfrm>
          <a:off x="2726" y="0"/>
          <a:ext cx="2674967" cy="41358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1. Complete your Summary Results Table </a:t>
          </a:r>
        </a:p>
      </dsp:txBody>
      <dsp:txXfrm>
        <a:off x="2726" y="0"/>
        <a:ext cx="2674967" cy="1240766"/>
      </dsp:txXfrm>
    </dsp:sp>
    <dsp:sp modelId="{0E631D3D-A275-448D-A5E8-9F510BB3CB12}">
      <dsp:nvSpPr>
        <dsp:cNvPr id="0" name=""/>
        <dsp:cNvSpPr/>
      </dsp:nvSpPr>
      <dsp:spPr>
        <a:xfrm>
          <a:off x="270222" y="1241119"/>
          <a:ext cx="2139973" cy="812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Use your best 5-10 sources to record: Author, year, method, and sample</a:t>
          </a:r>
        </a:p>
      </dsp:txBody>
      <dsp:txXfrm>
        <a:off x="294020" y="1264917"/>
        <a:ext cx="2092377" cy="764940"/>
      </dsp:txXfrm>
    </dsp:sp>
    <dsp:sp modelId="{15158A43-DCC6-43C1-A9EB-1AEF1568A31F}">
      <dsp:nvSpPr>
        <dsp:cNvPr id="0" name=""/>
        <dsp:cNvSpPr/>
      </dsp:nvSpPr>
      <dsp:spPr>
        <a:xfrm>
          <a:off x="270222" y="2178661"/>
          <a:ext cx="2139973" cy="812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Include a clear summary of  strengths / limitations and main findings of the best articles </a:t>
          </a:r>
        </a:p>
      </dsp:txBody>
      <dsp:txXfrm>
        <a:off x="294020" y="2202459"/>
        <a:ext cx="2092377" cy="764940"/>
      </dsp:txXfrm>
    </dsp:sp>
    <dsp:sp modelId="{0C1B3860-BEFB-4E5E-9D13-954D2CD8D4E9}">
      <dsp:nvSpPr>
        <dsp:cNvPr id="0" name=""/>
        <dsp:cNvSpPr/>
      </dsp:nvSpPr>
      <dsp:spPr>
        <a:xfrm>
          <a:off x="270222" y="3116203"/>
          <a:ext cx="2139973" cy="812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Add any additional notes about quality or relevance (CRAAP)</a:t>
          </a:r>
        </a:p>
      </dsp:txBody>
      <dsp:txXfrm>
        <a:off x="294020" y="3140001"/>
        <a:ext cx="2092377" cy="764940"/>
      </dsp:txXfrm>
    </dsp:sp>
    <dsp:sp modelId="{5FB14CA3-969A-4C55-9816-CE569DF00E3A}">
      <dsp:nvSpPr>
        <dsp:cNvPr id="0" name=""/>
        <dsp:cNvSpPr/>
      </dsp:nvSpPr>
      <dsp:spPr>
        <a:xfrm>
          <a:off x="2878315" y="0"/>
          <a:ext cx="2674967" cy="41358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2. Highlight Patterns in the Findings</a:t>
          </a:r>
        </a:p>
      </dsp:txBody>
      <dsp:txXfrm>
        <a:off x="2878315" y="0"/>
        <a:ext cx="2674967" cy="1240766"/>
      </dsp:txXfrm>
    </dsp:sp>
    <dsp:sp modelId="{203573ED-89C5-4808-A9D3-F0C3D4DC2023}">
      <dsp:nvSpPr>
        <dsp:cNvPr id="0" name=""/>
        <dsp:cNvSpPr/>
      </dsp:nvSpPr>
      <dsp:spPr>
        <a:xfrm>
          <a:off x="3145812" y="1241119"/>
          <a:ext cx="2139973" cy="812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Look across your results table to ask: </a:t>
          </a:r>
        </a:p>
      </dsp:txBody>
      <dsp:txXfrm>
        <a:off x="3169610" y="1264917"/>
        <a:ext cx="2092377" cy="764940"/>
      </dsp:txXfrm>
    </dsp:sp>
    <dsp:sp modelId="{30980433-7DCA-4F29-B596-B9DAF85457D1}">
      <dsp:nvSpPr>
        <dsp:cNvPr id="0" name=""/>
        <dsp:cNvSpPr/>
      </dsp:nvSpPr>
      <dsp:spPr>
        <a:xfrm>
          <a:off x="3145812" y="2178661"/>
          <a:ext cx="2139973" cy="812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What topics or issues come up again and again?</a:t>
          </a:r>
          <a:br>
            <a:rPr lang="en-GB" sz="1200" kern="1200" dirty="0">
              <a:latin typeface="Aptos" panose="020B0004020202020204" pitchFamily="34" charset="0"/>
            </a:rPr>
          </a:br>
          <a:r>
            <a:rPr lang="en-GB" sz="1200" kern="1200" dirty="0">
              <a:latin typeface="Aptos" panose="020B0004020202020204" pitchFamily="34" charset="0"/>
            </a:rPr>
            <a:t> Are similar findings discussed in different sources?</a:t>
          </a:r>
        </a:p>
      </dsp:txBody>
      <dsp:txXfrm>
        <a:off x="3169610" y="2202459"/>
        <a:ext cx="2092377" cy="764940"/>
      </dsp:txXfrm>
    </dsp:sp>
    <dsp:sp modelId="{069ACD6F-0FAA-4C67-939B-723BBAD456B7}">
      <dsp:nvSpPr>
        <dsp:cNvPr id="0" name=""/>
        <dsp:cNvSpPr/>
      </dsp:nvSpPr>
      <dsp:spPr>
        <a:xfrm>
          <a:off x="3145812" y="3116203"/>
          <a:ext cx="2139973" cy="812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These are your codes - short phrases that summarise key ideas.</a:t>
          </a:r>
        </a:p>
      </dsp:txBody>
      <dsp:txXfrm>
        <a:off x="3169610" y="3140001"/>
        <a:ext cx="2092377" cy="764940"/>
      </dsp:txXfrm>
    </dsp:sp>
    <dsp:sp modelId="{4855F891-5393-4C81-85A6-92653F3297B2}">
      <dsp:nvSpPr>
        <dsp:cNvPr id="0" name=""/>
        <dsp:cNvSpPr/>
      </dsp:nvSpPr>
      <dsp:spPr>
        <a:xfrm>
          <a:off x="5753905" y="0"/>
          <a:ext cx="2674967" cy="41358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3. Group Your Codes Into Themes</a:t>
          </a:r>
        </a:p>
      </dsp:txBody>
      <dsp:txXfrm>
        <a:off x="5753905" y="0"/>
        <a:ext cx="2674967" cy="1240766"/>
      </dsp:txXfrm>
    </dsp:sp>
    <dsp:sp modelId="{6E4AA6BF-9199-40CB-8C01-F23F35F308E0}">
      <dsp:nvSpPr>
        <dsp:cNvPr id="0" name=""/>
        <dsp:cNvSpPr/>
      </dsp:nvSpPr>
      <dsp:spPr>
        <a:xfrm>
          <a:off x="6021401" y="1241977"/>
          <a:ext cx="2139973" cy="12470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When you see repeated codes, group them together to form a theme.</a:t>
          </a:r>
        </a:p>
      </dsp:txBody>
      <dsp:txXfrm>
        <a:off x="6057925" y="1278501"/>
        <a:ext cx="2066925" cy="1173978"/>
      </dsp:txXfrm>
    </dsp:sp>
    <dsp:sp modelId="{5CCF937E-03EF-4BEF-B817-3E70FC0AFB9C}">
      <dsp:nvSpPr>
        <dsp:cNvPr id="0" name=""/>
        <dsp:cNvSpPr/>
      </dsp:nvSpPr>
      <dsp:spPr>
        <a:xfrm>
          <a:off x="6021401" y="2680854"/>
          <a:ext cx="2139973" cy="12470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 theme should link clearly to your research title/question.</a:t>
          </a:r>
        </a:p>
      </dsp:txBody>
      <dsp:txXfrm>
        <a:off x="6057925" y="2717378"/>
        <a:ext cx="2066925" cy="1173978"/>
      </dsp:txXfrm>
    </dsp:sp>
    <dsp:sp modelId="{868C3DD8-26B0-4251-9C09-15336C9DA4B4}">
      <dsp:nvSpPr>
        <dsp:cNvPr id="0" name=""/>
        <dsp:cNvSpPr/>
      </dsp:nvSpPr>
      <dsp:spPr>
        <a:xfrm>
          <a:off x="8629494" y="0"/>
          <a:ext cx="2674967" cy="41358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4. Use These Themes in Two Places:</a:t>
          </a:r>
        </a:p>
      </dsp:txBody>
      <dsp:txXfrm>
        <a:off x="8629494" y="0"/>
        <a:ext cx="2674967" cy="1240766"/>
      </dsp:txXfrm>
    </dsp:sp>
    <dsp:sp modelId="{86CC3F35-1C04-48F6-8AD9-B746C824CDF1}">
      <dsp:nvSpPr>
        <dsp:cNvPr id="0" name=""/>
        <dsp:cNvSpPr/>
      </dsp:nvSpPr>
      <dsp:spPr>
        <a:xfrm>
          <a:off x="8896991" y="1241977"/>
          <a:ext cx="2139973" cy="12470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Chapter 4 – This is where you will present and explain your themes, using evidence from your sources</a:t>
          </a:r>
        </a:p>
      </dsp:txBody>
      <dsp:txXfrm>
        <a:off x="8933515" y="1278501"/>
        <a:ext cx="2066925" cy="1173978"/>
      </dsp:txXfrm>
    </dsp:sp>
    <dsp:sp modelId="{7EB09147-FEFB-4094-9D2C-FF6412DA42B7}">
      <dsp:nvSpPr>
        <dsp:cNvPr id="0" name=""/>
        <dsp:cNvSpPr/>
      </dsp:nvSpPr>
      <dsp:spPr>
        <a:xfrm>
          <a:off x="8896991" y="2680854"/>
          <a:ext cx="2139973" cy="12470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 </a:t>
          </a:r>
          <a:r>
            <a:rPr lang="en-GB" sz="1200" kern="1200" dirty="0">
              <a:latin typeface="Aptos" panose="020B0004020202020204" pitchFamily="34" charset="0"/>
            </a:rPr>
            <a:t>Methods Poster – You’ll highlight how you chose your data, and how your analysis led to each theme</a:t>
          </a:r>
        </a:p>
      </dsp:txBody>
      <dsp:txXfrm>
        <a:off x="8933515" y="2717378"/>
        <a:ext cx="2066925" cy="11739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0B22C-2A1D-442B-A6C3-ED04C3238332}">
      <dsp:nvSpPr>
        <dsp:cNvPr id="0" name=""/>
        <dsp:cNvSpPr/>
      </dsp:nvSpPr>
      <dsp:spPr>
        <a:xfrm>
          <a:off x="1180613" y="204078"/>
          <a:ext cx="1550284" cy="1550284"/>
        </a:xfrm>
        <a:prstGeom prst="pieWedg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See what each article is about at a glance</a:t>
          </a:r>
        </a:p>
      </dsp:txBody>
      <dsp:txXfrm>
        <a:off x="1634681" y="658146"/>
        <a:ext cx="1096216" cy="1096216"/>
      </dsp:txXfrm>
    </dsp:sp>
    <dsp:sp modelId="{B72EF833-424B-4A7E-9BDC-7CC5B905DC48}">
      <dsp:nvSpPr>
        <dsp:cNvPr id="0" name=""/>
        <dsp:cNvSpPr/>
      </dsp:nvSpPr>
      <dsp:spPr>
        <a:xfrm rot="5400000">
          <a:off x="2802504" y="204078"/>
          <a:ext cx="1550284" cy="1550284"/>
        </a:xfrm>
        <a:prstGeom prst="pieWedge">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Compare the methods, sample sizes, and findings</a:t>
          </a:r>
        </a:p>
      </dsp:txBody>
      <dsp:txXfrm rot="-5400000">
        <a:off x="2802504" y="658146"/>
        <a:ext cx="1096216" cy="1096216"/>
      </dsp:txXfrm>
    </dsp:sp>
    <dsp:sp modelId="{A0CB9CB2-7BA1-4D3D-B491-32F31403D688}">
      <dsp:nvSpPr>
        <dsp:cNvPr id="0" name=""/>
        <dsp:cNvSpPr/>
      </dsp:nvSpPr>
      <dsp:spPr>
        <a:xfrm rot="10800000">
          <a:off x="2802504" y="1825969"/>
          <a:ext cx="1550284" cy="1550284"/>
        </a:xfrm>
        <a:prstGeom prst="pieWedge">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latin typeface="Aptos" panose="020B0004020202020204" pitchFamily="34" charset="0"/>
          </a:endParaRPr>
        </a:p>
        <a:p>
          <a:pPr marL="0" lvl="0" indent="0" algn="ctr" defTabSz="533400">
            <a:lnSpc>
              <a:spcPct val="90000"/>
            </a:lnSpc>
            <a:spcBef>
              <a:spcPct val="0"/>
            </a:spcBef>
            <a:spcAft>
              <a:spcPct val="35000"/>
            </a:spcAft>
            <a:buNone/>
          </a:pPr>
          <a:r>
            <a:rPr lang="en-GB" sz="1200" kern="1200" dirty="0">
              <a:latin typeface="Aptos" panose="020B0004020202020204" pitchFamily="34" charset="0"/>
            </a:rPr>
            <a:t>Spot similar points across the articles, these are your codes</a:t>
          </a:r>
        </a:p>
      </dsp:txBody>
      <dsp:txXfrm rot="10800000">
        <a:off x="2802504" y="1825969"/>
        <a:ext cx="1096216" cy="1096216"/>
      </dsp:txXfrm>
    </dsp:sp>
    <dsp:sp modelId="{A807C20F-905C-4DAE-9263-483915BD4526}">
      <dsp:nvSpPr>
        <dsp:cNvPr id="0" name=""/>
        <dsp:cNvSpPr/>
      </dsp:nvSpPr>
      <dsp:spPr>
        <a:xfrm rot="16200000">
          <a:off x="1180613" y="1825969"/>
          <a:ext cx="1550284" cy="1550284"/>
        </a:xfrm>
        <a:prstGeom prst="pieWedge">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latin typeface="Aptos" panose="020B0004020202020204" pitchFamily="34" charset="0"/>
          </a:endParaRPr>
        </a:p>
        <a:p>
          <a:pPr marL="0" lvl="0" indent="0" algn="ctr" defTabSz="533400">
            <a:lnSpc>
              <a:spcPct val="90000"/>
            </a:lnSpc>
            <a:spcBef>
              <a:spcPct val="0"/>
            </a:spcBef>
            <a:spcAft>
              <a:spcPct val="35000"/>
            </a:spcAft>
            <a:buNone/>
          </a:pPr>
          <a:r>
            <a:rPr lang="en-GB" sz="1200" kern="1200" dirty="0">
              <a:latin typeface="Aptos" panose="020B0004020202020204" pitchFamily="34" charset="0"/>
            </a:rPr>
            <a:t>Start building themes for Chapter 4 of your dissertation</a:t>
          </a:r>
        </a:p>
      </dsp:txBody>
      <dsp:txXfrm rot="5400000">
        <a:off x="1634681" y="1825969"/>
        <a:ext cx="1096216" cy="1096216"/>
      </dsp:txXfrm>
    </dsp:sp>
    <dsp:sp modelId="{991ECDD5-E07C-404F-A9C6-B963DA385394}">
      <dsp:nvSpPr>
        <dsp:cNvPr id="0" name=""/>
        <dsp:cNvSpPr/>
      </dsp:nvSpPr>
      <dsp:spPr>
        <a:xfrm>
          <a:off x="2499071" y="1467936"/>
          <a:ext cx="535259" cy="465443"/>
        </a:xfrm>
        <a:prstGeom prst="circularArrow">
          <a:avLst/>
        </a:prstGeom>
        <a:solidFill>
          <a:schemeClr val="accent1">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D179DA-B253-400E-BB2B-451D969664A9}">
      <dsp:nvSpPr>
        <dsp:cNvPr id="0" name=""/>
        <dsp:cNvSpPr/>
      </dsp:nvSpPr>
      <dsp:spPr>
        <a:xfrm rot="10800000">
          <a:off x="2499071" y="1646953"/>
          <a:ext cx="535259" cy="465443"/>
        </a:xfrm>
        <a:prstGeom prst="circularArrow">
          <a:avLst/>
        </a:prstGeom>
        <a:solidFill>
          <a:schemeClr val="accent1">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70B33-B128-40E5-BEBD-576F136C8502}">
      <dsp:nvSpPr>
        <dsp:cNvPr id="0" name=""/>
        <dsp:cNvSpPr/>
      </dsp:nvSpPr>
      <dsp:spPr>
        <a:xfrm>
          <a:off x="2346132" y="125"/>
          <a:ext cx="2864707" cy="377532"/>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Author &amp; Year </a:t>
          </a:r>
        </a:p>
      </dsp:txBody>
      <dsp:txXfrm>
        <a:off x="2346132" y="125"/>
        <a:ext cx="2864707" cy="377532"/>
      </dsp:txXfrm>
    </dsp:sp>
    <dsp:sp modelId="{B965B035-E7F6-4277-A124-23707FCF3A11}">
      <dsp:nvSpPr>
        <dsp:cNvPr id="0" name=""/>
        <dsp:cNvSpPr/>
      </dsp:nvSpPr>
      <dsp:spPr>
        <a:xfrm>
          <a:off x="2346132" y="396534"/>
          <a:ext cx="2864707" cy="377532"/>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Title</a:t>
          </a:r>
        </a:p>
      </dsp:txBody>
      <dsp:txXfrm>
        <a:off x="2346132" y="396534"/>
        <a:ext cx="2864707" cy="377532"/>
      </dsp:txXfrm>
    </dsp:sp>
    <dsp:sp modelId="{F1346C8F-5A48-4010-B28A-891F4BD9F941}">
      <dsp:nvSpPr>
        <dsp:cNvPr id="0" name=""/>
        <dsp:cNvSpPr/>
      </dsp:nvSpPr>
      <dsp:spPr>
        <a:xfrm>
          <a:off x="2346132" y="792943"/>
          <a:ext cx="2864707" cy="377532"/>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Type of Study </a:t>
          </a:r>
        </a:p>
      </dsp:txBody>
      <dsp:txXfrm>
        <a:off x="2346132" y="792943"/>
        <a:ext cx="2864707" cy="377532"/>
      </dsp:txXfrm>
    </dsp:sp>
    <dsp:sp modelId="{296B1D94-F0E6-4C31-8402-5ECB74C4476E}">
      <dsp:nvSpPr>
        <dsp:cNvPr id="0" name=""/>
        <dsp:cNvSpPr/>
      </dsp:nvSpPr>
      <dsp:spPr>
        <a:xfrm>
          <a:off x="2346132" y="1189352"/>
          <a:ext cx="2864707" cy="377532"/>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ptos" panose="020B0004020202020204" pitchFamily="34" charset="0"/>
            </a:rPr>
            <a:t>Method &amp; Sample </a:t>
          </a:r>
        </a:p>
      </dsp:txBody>
      <dsp:txXfrm>
        <a:off x="2346132" y="1189352"/>
        <a:ext cx="2864707" cy="377532"/>
      </dsp:txXfrm>
    </dsp:sp>
    <dsp:sp modelId="{4FA9FCBA-36AA-4F5F-B209-ECC2F28FA665}">
      <dsp:nvSpPr>
        <dsp:cNvPr id="0" name=""/>
        <dsp:cNvSpPr/>
      </dsp:nvSpPr>
      <dsp:spPr>
        <a:xfrm>
          <a:off x="2343449" y="1585761"/>
          <a:ext cx="2870073" cy="377532"/>
        </a:xfrm>
        <a:prstGeom prst="rect">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Strengths &amp; Limitations </a:t>
          </a:r>
        </a:p>
      </dsp:txBody>
      <dsp:txXfrm>
        <a:off x="2343449" y="1585761"/>
        <a:ext cx="2870073" cy="377532"/>
      </dsp:txXfrm>
    </dsp:sp>
    <dsp:sp modelId="{4CD8A1E0-D560-4192-BAA8-81F212D1FA4E}">
      <dsp:nvSpPr>
        <dsp:cNvPr id="0" name=""/>
        <dsp:cNvSpPr/>
      </dsp:nvSpPr>
      <dsp:spPr>
        <a:xfrm>
          <a:off x="2327081" y="1982170"/>
          <a:ext cx="2902809" cy="377532"/>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Main Findings </a:t>
          </a:r>
        </a:p>
      </dsp:txBody>
      <dsp:txXfrm>
        <a:off x="2327081" y="1982170"/>
        <a:ext cx="2902809" cy="377532"/>
      </dsp:txXfrm>
    </dsp:sp>
    <dsp:sp modelId="{0CBB2640-8913-45A6-85C0-99660F38D446}">
      <dsp:nvSpPr>
        <dsp:cNvPr id="0" name=""/>
        <dsp:cNvSpPr/>
      </dsp:nvSpPr>
      <dsp:spPr>
        <a:xfrm>
          <a:off x="2327082" y="2378580"/>
          <a:ext cx="2902807" cy="377532"/>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Keywords/Codes</a:t>
          </a:r>
        </a:p>
      </dsp:txBody>
      <dsp:txXfrm>
        <a:off x="2327082" y="2378580"/>
        <a:ext cx="2902807" cy="377532"/>
      </dsp:txXfrm>
    </dsp:sp>
    <dsp:sp modelId="{527816B4-ECC2-4941-878C-66FA08A8C9D4}">
      <dsp:nvSpPr>
        <dsp:cNvPr id="0" name=""/>
        <dsp:cNvSpPr/>
      </dsp:nvSpPr>
      <dsp:spPr>
        <a:xfrm>
          <a:off x="2317557" y="2774989"/>
          <a:ext cx="2921856" cy="377532"/>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a:latin typeface="Aptos" panose="020B0004020202020204" pitchFamily="34" charset="0"/>
            </a:rPr>
            <a:t>Notes/Comments</a:t>
          </a:r>
        </a:p>
      </dsp:txBody>
      <dsp:txXfrm>
        <a:off x="2317557" y="2774989"/>
        <a:ext cx="2921856" cy="3775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2B912-BDAD-43E6-90B5-CDADCAC67074}">
      <dsp:nvSpPr>
        <dsp:cNvPr id="0" name=""/>
        <dsp:cNvSpPr/>
      </dsp:nvSpPr>
      <dsp:spPr>
        <a:xfrm rot="5400000">
          <a:off x="495111" y="761357"/>
          <a:ext cx="1621053" cy="134642"/>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A799F3-56B7-44D6-9364-49AF782BAA47}">
      <dsp:nvSpPr>
        <dsp:cNvPr id="0" name=""/>
        <dsp:cNvSpPr/>
      </dsp:nvSpPr>
      <dsp:spPr>
        <a:xfrm>
          <a:off x="666871" y="779"/>
          <a:ext cx="2170466" cy="89761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year of publication current? (CRAAP: Currency)</a:t>
          </a:r>
        </a:p>
      </dsp:txBody>
      <dsp:txXfrm>
        <a:off x="693161" y="27069"/>
        <a:ext cx="2117886" cy="845036"/>
      </dsp:txXfrm>
    </dsp:sp>
    <dsp:sp modelId="{ABAF6E80-A387-4506-B6D4-A5E6742BD6AD}">
      <dsp:nvSpPr>
        <dsp:cNvPr id="0" name=""/>
        <dsp:cNvSpPr/>
      </dsp:nvSpPr>
      <dsp:spPr>
        <a:xfrm rot="5400000">
          <a:off x="495111" y="1835754"/>
          <a:ext cx="1621053" cy="134642"/>
        </a:xfrm>
        <a:prstGeom prst="rect">
          <a:avLst/>
        </a:prstGeom>
        <a:solidFill>
          <a:schemeClr val="accent1">
            <a:shade val="90000"/>
            <a:hueOff val="63912"/>
            <a:satOff val="-1365"/>
            <a:lumOff val="509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23DA2A-717F-4DAF-9DF4-D953C5A68A4C}">
      <dsp:nvSpPr>
        <dsp:cNvPr id="0" name=""/>
        <dsp:cNvSpPr/>
      </dsp:nvSpPr>
      <dsp:spPr>
        <a:xfrm>
          <a:off x="666871" y="1122799"/>
          <a:ext cx="2170466" cy="897616"/>
        </a:xfrm>
        <a:prstGeom prst="roundRect">
          <a:avLst>
            <a:gd name="adj" fmla="val 10000"/>
          </a:avLst>
        </a:prstGeom>
        <a:solidFill>
          <a:schemeClr val="accent1">
            <a:shade val="50000"/>
            <a:hueOff val="57499"/>
            <a:satOff val="-1400"/>
            <a:lumOff val="61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research aim clearly stated?</a:t>
          </a:r>
        </a:p>
      </dsp:txBody>
      <dsp:txXfrm>
        <a:off x="693161" y="1149089"/>
        <a:ext cx="2117886" cy="845036"/>
      </dsp:txXfrm>
    </dsp:sp>
    <dsp:sp modelId="{D7F05E6B-3A73-42A7-979B-52CC0F720DB0}">
      <dsp:nvSpPr>
        <dsp:cNvPr id="0" name=""/>
        <dsp:cNvSpPr/>
      </dsp:nvSpPr>
      <dsp:spPr>
        <a:xfrm rot="5400000">
          <a:off x="495111" y="2957775"/>
          <a:ext cx="1621053" cy="134642"/>
        </a:xfrm>
        <a:prstGeom prst="rect">
          <a:avLst/>
        </a:prstGeom>
        <a:solidFill>
          <a:schemeClr val="accent1">
            <a:shade val="90000"/>
            <a:hueOff val="127823"/>
            <a:satOff val="-2730"/>
            <a:lumOff val="101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E567AF-00BE-429F-853C-6437FD6E762C}">
      <dsp:nvSpPr>
        <dsp:cNvPr id="0" name=""/>
        <dsp:cNvSpPr/>
      </dsp:nvSpPr>
      <dsp:spPr>
        <a:xfrm>
          <a:off x="666871" y="2244820"/>
          <a:ext cx="2170466" cy="897616"/>
        </a:xfrm>
        <a:prstGeom prst="roundRect">
          <a:avLst>
            <a:gd name="adj" fmla="val 10000"/>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Are the research methods clear and appropriate?</a:t>
          </a:r>
        </a:p>
      </dsp:txBody>
      <dsp:txXfrm>
        <a:off x="693161" y="2271110"/>
        <a:ext cx="2117886" cy="845036"/>
      </dsp:txXfrm>
    </dsp:sp>
    <dsp:sp modelId="{B46CFBE3-1942-4C2A-BCE9-C172278019E9}">
      <dsp:nvSpPr>
        <dsp:cNvPr id="0" name=""/>
        <dsp:cNvSpPr/>
      </dsp:nvSpPr>
      <dsp:spPr>
        <a:xfrm>
          <a:off x="710041" y="3518785"/>
          <a:ext cx="3855349" cy="134642"/>
        </a:xfrm>
        <a:prstGeom prst="rect">
          <a:avLst/>
        </a:prstGeom>
        <a:solidFill>
          <a:schemeClr val="accent1">
            <a:shade val="90000"/>
            <a:hueOff val="191735"/>
            <a:satOff val="-4094"/>
            <a:lumOff val="152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D958127-F7C4-46FB-9E6E-62AC69C03B05}">
      <dsp:nvSpPr>
        <dsp:cNvPr id="0" name=""/>
        <dsp:cNvSpPr/>
      </dsp:nvSpPr>
      <dsp:spPr>
        <a:xfrm>
          <a:off x="666871" y="3366840"/>
          <a:ext cx="2170466" cy="897616"/>
        </a:xfrm>
        <a:prstGeom prst="roundRect">
          <a:avLst>
            <a:gd name="adj" fmla="val 10000"/>
          </a:avLst>
        </a:prstGeom>
        <a:solidFill>
          <a:schemeClr val="accent1">
            <a:shade val="50000"/>
            <a:hueOff val="172497"/>
            <a:satOff val="-4201"/>
            <a:lumOff val="183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sample size relevant and described?</a:t>
          </a:r>
        </a:p>
      </dsp:txBody>
      <dsp:txXfrm>
        <a:off x="693161" y="3393130"/>
        <a:ext cx="2117886" cy="845036"/>
      </dsp:txXfrm>
    </dsp:sp>
    <dsp:sp modelId="{8A66EE96-9E32-4AB6-A0DB-6F86D4C0139A}">
      <dsp:nvSpPr>
        <dsp:cNvPr id="0" name=""/>
        <dsp:cNvSpPr/>
      </dsp:nvSpPr>
      <dsp:spPr>
        <a:xfrm rot="16200000">
          <a:off x="3159267" y="2957775"/>
          <a:ext cx="1621053" cy="134642"/>
        </a:xfrm>
        <a:prstGeom prst="rect">
          <a:avLst/>
        </a:prstGeom>
        <a:solidFill>
          <a:schemeClr val="accent1">
            <a:shade val="90000"/>
            <a:hueOff val="255647"/>
            <a:satOff val="-5459"/>
            <a:lumOff val="2037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3A8AD5-E36C-4C54-9889-DB5D9110D8FB}">
      <dsp:nvSpPr>
        <dsp:cNvPr id="0" name=""/>
        <dsp:cNvSpPr/>
      </dsp:nvSpPr>
      <dsp:spPr>
        <a:xfrm>
          <a:off x="3331026" y="3366840"/>
          <a:ext cx="2170466" cy="897616"/>
        </a:xfrm>
        <a:prstGeom prst="roundRect">
          <a:avLst>
            <a:gd name="adj" fmla="val 10000"/>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Are the main findings clearly presented and supported?</a:t>
          </a:r>
        </a:p>
      </dsp:txBody>
      <dsp:txXfrm>
        <a:off x="3357316" y="3393130"/>
        <a:ext cx="2117886" cy="845036"/>
      </dsp:txXfrm>
    </dsp:sp>
    <dsp:sp modelId="{02636553-7626-4541-BDD4-32F63E16A6F2}">
      <dsp:nvSpPr>
        <dsp:cNvPr id="0" name=""/>
        <dsp:cNvSpPr/>
      </dsp:nvSpPr>
      <dsp:spPr>
        <a:xfrm rot="16200000">
          <a:off x="3159267" y="1835754"/>
          <a:ext cx="1621053" cy="134642"/>
        </a:xfrm>
        <a:prstGeom prst="rect">
          <a:avLst/>
        </a:prstGeom>
        <a:solidFill>
          <a:schemeClr val="accent1">
            <a:shade val="90000"/>
            <a:hueOff val="319558"/>
            <a:satOff val="-6824"/>
            <a:lumOff val="2546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AD3C90-4312-47A7-8FF0-86160A534062}">
      <dsp:nvSpPr>
        <dsp:cNvPr id="0" name=""/>
        <dsp:cNvSpPr/>
      </dsp:nvSpPr>
      <dsp:spPr>
        <a:xfrm>
          <a:off x="3331026" y="2244820"/>
          <a:ext cx="2170466" cy="897616"/>
        </a:xfrm>
        <a:prstGeom prst="roundRect">
          <a:avLst>
            <a:gd name="adj" fmla="val 10000"/>
          </a:avLst>
        </a:prstGeom>
        <a:solidFill>
          <a:schemeClr val="accent1">
            <a:shade val="50000"/>
            <a:hueOff val="287495"/>
            <a:satOff val="-7001"/>
            <a:lumOff val="306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Are there any strengths or limitations?</a:t>
          </a:r>
        </a:p>
      </dsp:txBody>
      <dsp:txXfrm>
        <a:off x="3357316" y="2271110"/>
        <a:ext cx="2117886" cy="845036"/>
      </dsp:txXfrm>
    </dsp:sp>
    <dsp:sp modelId="{86E07591-05E9-40F7-B80A-36AAD4E58FA1}">
      <dsp:nvSpPr>
        <dsp:cNvPr id="0" name=""/>
        <dsp:cNvSpPr/>
      </dsp:nvSpPr>
      <dsp:spPr>
        <a:xfrm rot="16200000">
          <a:off x="3159267" y="761357"/>
          <a:ext cx="1621053" cy="134642"/>
        </a:xfrm>
        <a:prstGeom prst="rect">
          <a:avLst/>
        </a:prstGeom>
        <a:solidFill>
          <a:schemeClr val="accent1">
            <a:shade val="90000"/>
            <a:hueOff val="383470"/>
            <a:satOff val="-8189"/>
            <a:lumOff val="305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F70D44-C90B-4060-BD97-084E72E9B9B8}">
      <dsp:nvSpPr>
        <dsp:cNvPr id="0" name=""/>
        <dsp:cNvSpPr/>
      </dsp:nvSpPr>
      <dsp:spPr>
        <a:xfrm>
          <a:off x="3331026" y="1122799"/>
          <a:ext cx="2170466" cy="897616"/>
        </a:xfrm>
        <a:prstGeom prst="roundRect">
          <a:avLst>
            <a:gd name="adj" fmla="val 10000"/>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Does the source link to my research question? (CRAAP: Relevance)</a:t>
          </a:r>
        </a:p>
      </dsp:txBody>
      <dsp:txXfrm>
        <a:off x="3357316" y="1149089"/>
        <a:ext cx="2117886" cy="845036"/>
      </dsp:txXfrm>
    </dsp:sp>
    <dsp:sp modelId="{0D5FC721-7E4A-42BF-BFBE-40648C5C4AEF}">
      <dsp:nvSpPr>
        <dsp:cNvPr id="0" name=""/>
        <dsp:cNvSpPr/>
      </dsp:nvSpPr>
      <dsp:spPr>
        <a:xfrm>
          <a:off x="3374196" y="152724"/>
          <a:ext cx="3855349" cy="134642"/>
        </a:xfrm>
        <a:prstGeom prst="rect">
          <a:avLst/>
        </a:prstGeom>
        <a:solidFill>
          <a:schemeClr val="accent1">
            <a:shade val="90000"/>
            <a:hueOff val="383470"/>
            <a:satOff val="-8189"/>
            <a:lumOff val="305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85B9C0-32AB-4F13-AE63-DAF1F9249A5C}">
      <dsp:nvSpPr>
        <dsp:cNvPr id="0" name=""/>
        <dsp:cNvSpPr/>
      </dsp:nvSpPr>
      <dsp:spPr>
        <a:xfrm>
          <a:off x="3331026" y="779"/>
          <a:ext cx="2170466" cy="897616"/>
        </a:xfrm>
        <a:prstGeom prst="roundRect">
          <a:avLst>
            <a:gd name="adj" fmla="val 10000"/>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How does it compare with other sources?</a:t>
          </a:r>
        </a:p>
      </dsp:txBody>
      <dsp:txXfrm>
        <a:off x="3357316" y="27069"/>
        <a:ext cx="2117886" cy="845036"/>
      </dsp:txXfrm>
    </dsp:sp>
    <dsp:sp modelId="{E6380CD6-75D0-4BF9-83E1-04CB10EF8422}">
      <dsp:nvSpPr>
        <dsp:cNvPr id="0" name=""/>
        <dsp:cNvSpPr/>
      </dsp:nvSpPr>
      <dsp:spPr>
        <a:xfrm rot="5400000">
          <a:off x="5823422" y="770882"/>
          <a:ext cx="1621053" cy="134642"/>
        </a:xfrm>
        <a:prstGeom prst="rect">
          <a:avLst/>
        </a:prstGeom>
        <a:solidFill>
          <a:schemeClr val="accent1">
            <a:shade val="90000"/>
            <a:hueOff val="319558"/>
            <a:satOff val="-6824"/>
            <a:lumOff val="2546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9C931D-C859-4F08-AAB5-4A1D3441659E}">
      <dsp:nvSpPr>
        <dsp:cNvPr id="0" name=""/>
        <dsp:cNvSpPr/>
      </dsp:nvSpPr>
      <dsp:spPr>
        <a:xfrm>
          <a:off x="5995182" y="779"/>
          <a:ext cx="2170466" cy="897616"/>
        </a:xfrm>
        <a:prstGeom prst="roundRect">
          <a:avLst>
            <a:gd name="adj" fmla="val 10000"/>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language academic and professional?</a:t>
          </a:r>
        </a:p>
      </dsp:txBody>
      <dsp:txXfrm>
        <a:off x="6021472" y="27069"/>
        <a:ext cx="2117886" cy="845036"/>
      </dsp:txXfrm>
    </dsp:sp>
    <dsp:sp modelId="{AB3C7CC8-7345-408B-B134-8BC818703DB7}">
      <dsp:nvSpPr>
        <dsp:cNvPr id="0" name=""/>
        <dsp:cNvSpPr/>
      </dsp:nvSpPr>
      <dsp:spPr>
        <a:xfrm rot="5400000">
          <a:off x="5823422" y="1835754"/>
          <a:ext cx="1621053" cy="134642"/>
        </a:xfrm>
        <a:prstGeom prst="rect">
          <a:avLst/>
        </a:prstGeom>
        <a:solidFill>
          <a:schemeClr val="accent1">
            <a:shade val="90000"/>
            <a:hueOff val="255647"/>
            <a:satOff val="-5459"/>
            <a:lumOff val="2037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D06042-B086-46DF-8A12-1B403738494B}">
      <dsp:nvSpPr>
        <dsp:cNvPr id="0" name=""/>
        <dsp:cNvSpPr/>
      </dsp:nvSpPr>
      <dsp:spPr>
        <a:xfrm>
          <a:off x="5995182" y="1122799"/>
          <a:ext cx="2170466" cy="897616"/>
        </a:xfrm>
        <a:prstGeom prst="roundRect">
          <a:avLst>
            <a:gd name="adj" fmla="val 10000"/>
          </a:avLst>
        </a:prstGeom>
        <a:solidFill>
          <a:schemeClr val="accent1">
            <a:shade val="50000"/>
            <a:hueOff val="287495"/>
            <a:satOff val="-7001"/>
            <a:lumOff val="306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Are references provided? (CRAAP: Accuracy &amp; Authority)</a:t>
          </a:r>
        </a:p>
      </dsp:txBody>
      <dsp:txXfrm>
        <a:off x="6021472" y="1149089"/>
        <a:ext cx="2117886" cy="845036"/>
      </dsp:txXfrm>
    </dsp:sp>
    <dsp:sp modelId="{40E4CD08-854A-4D52-BCDC-C4C86589CE75}">
      <dsp:nvSpPr>
        <dsp:cNvPr id="0" name=""/>
        <dsp:cNvSpPr/>
      </dsp:nvSpPr>
      <dsp:spPr>
        <a:xfrm rot="5400000">
          <a:off x="5823422" y="2957775"/>
          <a:ext cx="1621053" cy="134642"/>
        </a:xfrm>
        <a:prstGeom prst="rect">
          <a:avLst/>
        </a:prstGeom>
        <a:solidFill>
          <a:schemeClr val="accent1">
            <a:shade val="90000"/>
            <a:hueOff val="191735"/>
            <a:satOff val="-4094"/>
            <a:lumOff val="152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D0C353-42FA-4718-86DB-4A00392FDD6D}">
      <dsp:nvSpPr>
        <dsp:cNvPr id="0" name=""/>
        <dsp:cNvSpPr/>
      </dsp:nvSpPr>
      <dsp:spPr>
        <a:xfrm>
          <a:off x="5995182" y="2244820"/>
          <a:ext cx="2170466" cy="897616"/>
        </a:xfrm>
        <a:prstGeom prst="roundRect">
          <a:avLst>
            <a:gd name="adj" fmla="val 10000"/>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Are the authors and publisher reputable? (CRAAP: Authority)</a:t>
          </a:r>
        </a:p>
      </dsp:txBody>
      <dsp:txXfrm>
        <a:off x="6021472" y="2271110"/>
        <a:ext cx="2117886" cy="845036"/>
      </dsp:txXfrm>
    </dsp:sp>
    <dsp:sp modelId="{ECB2B4A0-5CBA-4467-ADEC-40CBD418CCEF}">
      <dsp:nvSpPr>
        <dsp:cNvPr id="0" name=""/>
        <dsp:cNvSpPr/>
      </dsp:nvSpPr>
      <dsp:spPr>
        <a:xfrm>
          <a:off x="6038352" y="3518785"/>
          <a:ext cx="3855349" cy="134642"/>
        </a:xfrm>
        <a:prstGeom prst="rect">
          <a:avLst/>
        </a:prstGeom>
        <a:solidFill>
          <a:schemeClr val="accent1">
            <a:shade val="90000"/>
            <a:hueOff val="127823"/>
            <a:satOff val="-2730"/>
            <a:lumOff val="101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597A2E0-46A6-4EE2-A2EC-EF2E4A6FD033}">
      <dsp:nvSpPr>
        <dsp:cNvPr id="0" name=""/>
        <dsp:cNvSpPr/>
      </dsp:nvSpPr>
      <dsp:spPr>
        <a:xfrm>
          <a:off x="5995182" y="3366840"/>
          <a:ext cx="2170466" cy="897616"/>
        </a:xfrm>
        <a:prstGeom prst="roundRect">
          <a:avLst>
            <a:gd name="adj" fmla="val 10000"/>
          </a:avLst>
        </a:prstGeom>
        <a:solidFill>
          <a:schemeClr val="accent1">
            <a:shade val="50000"/>
            <a:hueOff val="172497"/>
            <a:satOff val="-4201"/>
            <a:lumOff val="183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Are keywords provided to help searchability?</a:t>
          </a:r>
        </a:p>
      </dsp:txBody>
      <dsp:txXfrm>
        <a:off x="6021472" y="3393130"/>
        <a:ext cx="2117886" cy="845036"/>
      </dsp:txXfrm>
    </dsp:sp>
    <dsp:sp modelId="{4DFCE6BE-8345-41EF-B70E-A40757F1C926}">
      <dsp:nvSpPr>
        <dsp:cNvPr id="0" name=""/>
        <dsp:cNvSpPr/>
      </dsp:nvSpPr>
      <dsp:spPr>
        <a:xfrm rot="16200000">
          <a:off x="8487577" y="3005398"/>
          <a:ext cx="1621053" cy="134642"/>
        </a:xfrm>
        <a:prstGeom prst="rect">
          <a:avLst/>
        </a:prstGeom>
        <a:solidFill>
          <a:schemeClr val="accent1">
            <a:shade val="90000"/>
            <a:hueOff val="63912"/>
            <a:satOff val="-1365"/>
            <a:lumOff val="509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E460ABE-F578-4774-ABC0-F6B1575C1AA6}">
      <dsp:nvSpPr>
        <dsp:cNvPr id="0" name=""/>
        <dsp:cNvSpPr/>
      </dsp:nvSpPr>
      <dsp:spPr>
        <a:xfrm>
          <a:off x="8659337" y="3366840"/>
          <a:ext cx="2170466" cy="897616"/>
        </a:xfrm>
        <a:prstGeom prst="roundRect">
          <a:avLst>
            <a:gd name="adj" fmla="val 10000"/>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purpose of the article clear and unbiased? (CRAAP: Purpose)</a:t>
          </a:r>
        </a:p>
      </dsp:txBody>
      <dsp:txXfrm>
        <a:off x="8685627" y="3393130"/>
        <a:ext cx="2117886" cy="845036"/>
      </dsp:txXfrm>
    </dsp:sp>
    <dsp:sp modelId="{7033B49B-A97E-4A24-BDFD-C6C15671E4B0}">
      <dsp:nvSpPr>
        <dsp:cNvPr id="0" name=""/>
        <dsp:cNvSpPr/>
      </dsp:nvSpPr>
      <dsp:spPr>
        <a:xfrm>
          <a:off x="8659337" y="2244820"/>
          <a:ext cx="2170466" cy="897616"/>
        </a:xfrm>
        <a:prstGeom prst="roundRect">
          <a:avLst>
            <a:gd name="adj" fmla="val 10000"/>
          </a:avLst>
        </a:prstGeom>
        <a:solidFill>
          <a:schemeClr val="accent1">
            <a:shade val="50000"/>
            <a:hueOff val="57499"/>
            <a:satOff val="-1400"/>
            <a:lumOff val="61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Overall, how useful is this source for my work?</a:t>
          </a:r>
        </a:p>
      </dsp:txBody>
      <dsp:txXfrm>
        <a:off x="8685627" y="2271110"/>
        <a:ext cx="2117886" cy="8450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AF19E-AE96-4E2F-9C6E-6A4B8C90857B}">
      <dsp:nvSpPr>
        <dsp:cNvPr id="0" name=""/>
        <dsp:cNvSpPr/>
      </dsp:nvSpPr>
      <dsp:spPr>
        <a:xfrm>
          <a:off x="0" y="565168"/>
          <a:ext cx="1262720" cy="757632"/>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Author &amp; Year </a:t>
          </a:r>
        </a:p>
      </dsp:txBody>
      <dsp:txXfrm>
        <a:off x="22190" y="587358"/>
        <a:ext cx="1218340" cy="713252"/>
      </dsp:txXfrm>
    </dsp:sp>
    <dsp:sp modelId="{94539076-3D85-4AE7-872E-A5D5FBD554EC}">
      <dsp:nvSpPr>
        <dsp:cNvPr id="0" name=""/>
        <dsp:cNvSpPr/>
      </dsp:nvSpPr>
      <dsp:spPr>
        <a:xfrm>
          <a:off x="1388992" y="787407"/>
          <a:ext cx="267696" cy="313154"/>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latin typeface="Aptos" panose="020B0004020202020204" pitchFamily="34" charset="0"/>
          </a:endParaRPr>
        </a:p>
      </dsp:txBody>
      <dsp:txXfrm>
        <a:off x="1388992" y="850038"/>
        <a:ext cx="187387" cy="187892"/>
      </dsp:txXfrm>
    </dsp:sp>
    <dsp:sp modelId="{847D3205-C7DE-4122-9DC7-2FC8F9456C26}">
      <dsp:nvSpPr>
        <dsp:cNvPr id="0" name=""/>
        <dsp:cNvSpPr/>
      </dsp:nvSpPr>
      <dsp:spPr>
        <a:xfrm>
          <a:off x="1767809" y="565168"/>
          <a:ext cx="1262720" cy="757632"/>
        </a:xfrm>
        <a:prstGeom prst="roundRect">
          <a:avLst>
            <a:gd name="adj" fmla="val 1000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Title</a:t>
          </a:r>
        </a:p>
      </dsp:txBody>
      <dsp:txXfrm>
        <a:off x="1789999" y="587358"/>
        <a:ext cx="1218340" cy="713252"/>
      </dsp:txXfrm>
    </dsp:sp>
    <dsp:sp modelId="{A38BF253-74F4-41D2-AEC6-ED41E7356C87}">
      <dsp:nvSpPr>
        <dsp:cNvPr id="0" name=""/>
        <dsp:cNvSpPr/>
      </dsp:nvSpPr>
      <dsp:spPr>
        <a:xfrm>
          <a:off x="3156802" y="787407"/>
          <a:ext cx="267696" cy="313154"/>
        </a:xfrm>
        <a:prstGeom prst="rightArrow">
          <a:avLst>
            <a:gd name="adj1" fmla="val 60000"/>
            <a:gd name="adj2" fmla="val 50000"/>
          </a:avLst>
        </a:prstGeom>
        <a:solidFill>
          <a:schemeClr val="accent1">
            <a:shade val="90000"/>
            <a:hueOff val="166170"/>
            <a:satOff val="-3548"/>
            <a:lumOff val="1324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latin typeface="Aptos" panose="020B0004020202020204" pitchFamily="34" charset="0"/>
          </a:endParaRPr>
        </a:p>
      </dsp:txBody>
      <dsp:txXfrm>
        <a:off x="3156802" y="850038"/>
        <a:ext cx="187387" cy="187892"/>
      </dsp:txXfrm>
    </dsp:sp>
    <dsp:sp modelId="{623D748F-4850-409A-8A33-0064B4A29F22}">
      <dsp:nvSpPr>
        <dsp:cNvPr id="0" name=""/>
        <dsp:cNvSpPr/>
      </dsp:nvSpPr>
      <dsp:spPr>
        <a:xfrm>
          <a:off x="3535618" y="565168"/>
          <a:ext cx="1262720" cy="757632"/>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Type of Study </a:t>
          </a:r>
        </a:p>
      </dsp:txBody>
      <dsp:txXfrm>
        <a:off x="3557808" y="587358"/>
        <a:ext cx="1218340" cy="713252"/>
      </dsp:txXfrm>
    </dsp:sp>
    <dsp:sp modelId="{DC4D4540-EAE5-4191-9A6E-B84756F62AE9}">
      <dsp:nvSpPr>
        <dsp:cNvPr id="0" name=""/>
        <dsp:cNvSpPr/>
      </dsp:nvSpPr>
      <dsp:spPr>
        <a:xfrm>
          <a:off x="4924611" y="787407"/>
          <a:ext cx="267696" cy="313154"/>
        </a:xfrm>
        <a:prstGeom prst="rightArrow">
          <a:avLst>
            <a:gd name="adj1" fmla="val 60000"/>
            <a:gd name="adj2" fmla="val 50000"/>
          </a:avLst>
        </a:prstGeom>
        <a:solidFill>
          <a:schemeClr val="accent1">
            <a:shade val="90000"/>
            <a:hueOff val="332341"/>
            <a:satOff val="-7097"/>
            <a:lumOff val="264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latin typeface="Aptos" panose="020B0004020202020204" pitchFamily="34" charset="0"/>
          </a:endParaRPr>
        </a:p>
      </dsp:txBody>
      <dsp:txXfrm>
        <a:off x="4924611" y="850038"/>
        <a:ext cx="187387" cy="187892"/>
      </dsp:txXfrm>
    </dsp:sp>
    <dsp:sp modelId="{AA37CDF7-7AF8-46B0-8DEB-942677C05EED}">
      <dsp:nvSpPr>
        <dsp:cNvPr id="0" name=""/>
        <dsp:cNvSpPr/>
      </dsp:nvSpPr>
      <dsp:spPr>
        <a:xfrm>
          <a:off x="5303427" y="565168"/>
          <a:ext cx="1262720" cy="757632"/>
        </a:xfrm>
        <a:prstGeom prst="roundRect">
          <a:avLst>
            <a:gd name="adj" fmla="val 10000"/>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Method &amp; Sample </a:t>
          </a:r>
        </a:p>
      </dsp:txBody>
      <dsp:txXfrm>
        <a:off x="5325617" y="587358"/>
        <a:ext cx="1218340" cy="713252"/>
      </dsp:txXfrm>
    </dsp:sp>
    <dsp:sp modelId="{798777F5-1423-4BC9-840E-C96C0812E518}">
      <dsp:nvSpPr>
        <dsp:cNvPr id="0" name=""/>
        <dsp:cNvSpPr/>
      </dsp:nvSpPr>
      <dsp:spPr>
        <a:xfrm>
          <a:off x="6692420" y="787407"/>
          <a:ext cx="267696" cy="313154"/>
        </a:xfrm>
        <a:prstGeom prst="rightArrow">
          <a:avLst>
            <a:gd name="adj1" fmla="val 60000"/>
            <a:gd name="adj2" fmla="val 50000"/>
          </a:avLst>
        </a:prstGeom>
        <a:solidFill>
          <a:schemeClr val="accent1">
            <a:shade val="90000"/>
            <a:hueOff val="332341"/>
            <a:satOff val="-7097"/>
            <a:lumOff val="264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latin typeface="Aptos" panose="020B0004020202020204" pitchFamily="34" charset="0"/>
          </a:endParaRPr>
        </a:p>
      </dsp:txBody>
      <dsp:txXfrm>
        <a:off x="6692420" y="850038"/>
        <a:ext cx="187387" cy="187892"/>
      </dsp:txXfrm>
    </dsp:sp>
    <dsp:sp modelId="{4532AFA5-8052-46D2-A745-3FFD0A408050}">
      <dsp:nvSpPr>
        <dsp:cNvPr id="0" name=""/>
        <dsp:cNvSpPr/>
      </dsp:nvSpPr>
      <dsp:spPr>
        <a:xfrm>
          <a:off x="7071236" y="565168"/>
          <a:ext cx="1262720" cy="757632"/>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Strengths &amp; Limitations </a:t>
          </a:r>
        </a:p>
      </dsp:txBody>
      <dsp:txXfrm>
        <a:off x="7093426" y="587358"/>
        <a:ext cx="1218340" cy="713252"/>
      </dsp:txXfrm>
    </dsp:sp>
    <dsp:sp modelId="{F50196B1-BB6E-4653-890B-6AD95E42712E}">
      <dsp:nvSpPr>
        <dsp:cNvPr id="0" name=""/>
        <dsp:cNvSpPr/>
      </dsp:nvSpPr>
      <dsp:spPr>
        <a:xfrm>
          <a:off x="8460229" y="787407"/>
          <a:ext cx="267696" cy="313154"/>
        </a:xfrm>
        <a:prstGeom prst="rightArrow">
          <a:avLst>
            <a:gd name="adj1" fmla="val 60000"/>
            <a:gd name="adj2" fmla="val 50000"/>
          </a:avLst>
        </a:prstGeom>
        <a:solidFill>
          <a:schemeClr val="accent1">
            <a:shade val="90000"/>
            <a:hueOff val="166170"/>
            <a:satOff val="-3548"/>
            <a:lumOff val="1324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latin typeface="Aptos" panose="020B0004020202020204" pitchFamily="34" charset="0"/>
          </a:endParaRPr>
        </a:p>
      </dsp:txBody>
      <dsp:txXfrm>
        <a:off x="8460229" y="850038"/>
        <a:ext cx="187387" cy="187892"/>
      </dsp:txXfrm>
    </dsp:sp>
    <dsp:sp modelId="{4862A55C-8530-4CA8-8E66-70F59575A249}">
      <dsp:nvSpPr>
        <dsp:cNvPr id="0" name=""/>
        <dsp:cNvSpPr/>
      </dsp:nvSpPr>
      <dsp:spPr>
        <a:xfrm>
          <a:off x="8839046" y="565168"/>
          <a:ext cx="1262720" cy="757632"/>
        </a:xfrm>
        <a:prstGeom prst="roundRect">
          <a:avLst>
            <a:gd name="adj" fmla="val 1000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Main Findings </a:t>
          </a:r>
        </a:p>
      </dsp:txBody>
      <dsp:txXfrm>
        <a:off x="8861236" y="587358"/>
        <a:ext cx="1218340" cy="7132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3CC0-CD5C-4BD6-9021-52E5D942FA27}">
      <dsp:nvSpPr>
        <dsp:cNvPr id="0" name=""/>
        <dsp:cNvSpPr/>
      </dsp:nvSpPr>
      <dsp:spPr>
        <a:xfrm>
          <a:off x="1387" y="249510"/>
          <a:ext cx="1747777" cy="1857775"/>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1. Go through the “Main Findings” column in your summary table.</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387" y="249510"/>
        <a:ext cx="1747777" cy="1857775"/>
      </dsp:txXfrm>
    </dsp:sp>
    <dsp:sp modelId="{7DE78928-B293-451A-836C-95B3C0C44AC8}">
      <dsp:nvSpPr>
        <dsp:cNvPr id="0" name=""/>
        <dsp:cNvSpPr/>
      </dsp:nvSpPr>
      <dsp:spPr>
        <a:xfrm>
          <a:off x="1923941"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2. Look for repeated ideas or key terms (e.g., “anxiety,” “academic pressure,” “support”).</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923941" y="249510"/>
        <a:ext cx="1747777" cy="1857775"/>
      </dsp:txXfrm>
    </dsp:sp>
    <dsp:sp modelId="{C4D97AE2-3CAD-4A51-AE58-65F1826B3F07}">
      <dsp:nvSpPr>
        <dsp:cNvPr id="0" name=""/>
        <dsp:cNvSpPr/>
      </dsp:nvSpPr>
      <dsp:spPr>
        <a:xfrm>
          <a:off x="384649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3. Extract codes directly from the main findings – these might be words used repeatedly or key conclusions.</a:t>
          </a:r>
        </a:p>
      </dsp:txBody>
      <dsp:txXfrm>
        <a:off x="3846496" y="249510"/>
        <a:ext cx="1747777" cy="1857775"/>
      </dsp:txXfrm>
    </dsp:sp>
    <dsp:sp modelId="{A600657F-F8D9-4656-A5E6-ADA70955D1CF}">
      <dsp:nvSpPr>
        <dsp:cNvPr id="0" name=""/>
        <dsp:cNvSpPr/>
      </dsp:nvSpPr>
      <dsp:spPr>
        <a:xfrm>
          <a:off x="5769051" y="233518"/>
          <a:ext cx="1747777" cy="1889759"/>
        </a:xfrm>
        <a:prstGeom prst="rect">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t>4. Use a highlighter or coloured text to make these key terms/codes stand out – this will help you group them.</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5769051" y="233518"/>
        <a:ext cx="1747777" cy="1889759"/>
      </dsp:txXfrm>
    </dsp:sp>
    <dsp:sp modelId="{D43D6471-0D84-4BA4-9BEB-3BC42850BE4D}">
      <dsp:nvSpPr>
        <dsp:cNvPr id="0" name=""/>
        <dsp:cNvSpPr/>
      </dsp:nvSpPr>
      <dsp:spPr>
        <a:xfrm>
          <a:off x="769160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5. Group related codes into 3 themes that reflect the main ideas across your sources.</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7691606" y="249510"/>
        <a:ext cx="1747777" cy="1857775"/>
      </dsp:txXfrm>
    </dsp:sp>
    <dsp:sp modelId="{211C5CCA-AA0B-4980-AEE2-5BB1BC1AD26D}">
      <dsp:nvSpPr>
        <dsp:cNvPr id="0" name=""/>
        <dsp:cNvSpPr/>
      </dsp:nvSpPr>
      <dsp:spPr>
        <a:xfrm>
          <a:off x="9614160"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 6. Write notes about which articles support each theme.</a:t>
          </a:r>
        </a:p>
      </dsp:txBody>
      <dsp:txXfrm>
        <a:off x="9614160" y="249510"/>
        <a:ext cx="1747777" cy="18577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0A33B-E186-4B87-9058-339FE248F713}">
      <dsp:nvSpPr>
        <dsp:cNvPr id="0" name=""/>
        <dsp:cNvSpPr/>
      </dsp:nvSpPr>
      <dsp:spPr>
        <a:xfrm>
          <a:off x="1804917" y="1173528"/>
          <a:ext cx="2110561" cy="2110665"/>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Amira, a researcher, reads </a:t>
          </a:r>
          <a:r>
            <a:rPr lang="en-GB" sz="1400" b="1" kern="1200" dirty="0">
              <a:latin typeface="Aptos" panose="020B0004020202020204" pitchFamily="34" charset="0"/>
            </a:rPr>
            <a:t>10 research articles </a:t>
          </a:r>
          <a:r>
            <a:rPr lang="en-GB" sz="1400" kern="1200" dirty="0">
              <a:latin typeface="Aptos" panose="020B0004020202020204" pitchFamily="34" charset="0"/>
            </a:rPr>
            <a:t>about teen anxiety and academic performance.</a:t>
          </a:r>
        </a:p>
      </dsp:txBody>
      <dsp:txXfrm>
        <a:off x="2114002" y="1482628"/>
        <a:ext cx="1492391" cy="1492465"/>
      </dsp:txXfrm>
    </dsp:sp>
    <dsp:sp modelId="{6D6B93BA-8EBA-4C59-9A14-B19803370186}">
      <dsp:nvSpPr>
        <dsp:cNvPr id="0" name=""/>
        <dsp:cNvSpPr/>
      </dsp:nvSpPr>
      <dsp:spPr>
        <a:xfrm>
          <a:off x="283801" y="0"/>
          <a:ext cx="4254544" cy="4435104"/>
        </a:xfrm>
        <a:prstGeom prst="blockArc">
          <a:avLst>
            <a:gd name="adj1" fmla="val 17527788"/>
            <a:gd name="adj2" fmla="val 4119114"/>
            <a:gd name="adj3" fmla="val 575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1374A-9298-40E6-A579-1892AECB00DC}">
      <dsp:nvSpPr>
        <dsp:cNvPr id="0" name=""/>
        <dsp:cNvSpPr/>
      </dsp:nvSpPr>
      <dsp:spPr>
        <a:xfrm>
          <a:off x="3599872" y="620155"/>
          <a:ext cx="638221" cy="638399"/>
        </a:xfrm>
        <a:prstGeom prst="ellipse">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FADABB-F156-46BA-BC09-81227467A910}">
      <dsp:nvSpPr>
        <dsp:cNvPr id="0" name=""/>
        <dsp:cNvSpPr/>
      </dsp:nvSpPr>
      <dsp:spPr>
        <a:xfrm>
          <a:off x="4540551" y="183993"/>
          <a:ext cx="2359798" cy="1094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t" anchorCtr="0">
          <a:noAutofit/>
        </a:bodyPr>
        <a:lstStyle/>
        <a:p>
          <a:pPr marL="0" lvl="0" indent="0" algn="ctr" defTabSz="444500">
            <a:lnSpc>
              <a:spcPct val="150000"/>
            </a:lnSpc>
            <a:spcBef>
              <a:spcPct val="0"/>
            </a:spcBef>
            <a:spcAft>
              <a:spcPct val="10000"/>
            </a:spcAft>
            <a:buNone/>
          </a:pPr>
          <a:r>
            <a:rPr lang="en-GB" sz="1000" kern="1200" dirty="0">
              <a:latin typeface="Aptos" panose="020B0004020202020204" pitchFamily="34" charset="0"/>
            </a:rPr>
            <a:t>All of the articles conclude that high anxiety levels are linked to:</a:t>
          </a:r>
        </a:p>
        <a:p>
          <a:pPr marL="57150" lvl="1" indent="-57150" algn="ctr" defTabSz="444500">
            <a:lnSpc>
              <a:spcPct val="150000"/>
            </a:lnSpc>
            <a:spcBef>
              <a:spcPct val="0"/>
            </a:spcBef>
            <a:spcAft>
              <a:spcPct val="15000"/>
            </a:spcAft>
            <a:buChar char="•"/>
          </a:pPr>
          <a:r>
            <a:rPr lang="en-GB" sz="1000" kern="1200" dirty="0">
              <a:latin typeface="Aptos" panose="020B0004020202020204" pitchFamily="34" charset="0"/>
            </a:rPr>
            <a:t> Poor academic performance</a:t>
          </a:r>
        </a:p>
        <a:p>
          <a:pPr marL="57150" lvl="1" indent="-57150" algn="ctr" defTabSz="444500">
            <a:lnSpc>
              <a:spcPct val="150000"/>
            </a:lnSpc>
            <a:spcBef>
              <a:spcPct val="0"/>
            </a:spcBef>
            <a:spcAft>
              <a:spcPct val="15000"/>
            </a:spcAft>
            <a:buChar char="•"/>
          </a:pPr>
          <a:r>
            <a:rPr lang="en-GB" sz="1000" kern="1200" dirty="0">
              <a:latin typeface="Aptos" panose="020B0004020202020204" pitchFamily="34" charset="0"/>
            </a:rPr>
            <a:t> Low engagement</a:t>
          </a:r>
        </a:p>
        <a:p>
          <a:pPr marL="57150" lvl="1" indent="-57150" algn="ctr" defTabSz="444500">
            <a:lnSpc>
              <a:spcPct val="150000"/>
            </a:lnSpc>
            <a:spcBef>
              <a:spcPct val="0"/>
            </a:spcBef>
            <a:spcAft>
              <a:spcPct val="15000"/>
            </a:spcAft>
            <a:buChar char="•"/>
          </a:pPr>
          <a:r>
            <a:rPr lang="en-GB" sz="1000" kern="1200" dirty="0">
              <a:latin typeface="Aptos" panose="020B0004020202020204" pitchFamily="34" charset="0"/>
            </a:rPr>
            <a:t> Disrupted sleep and concentration</a:t>
          </a:r>
        </a:p>
      </dsp:txBody>
      <dsp:txXfrm>
        <a:off x="4540551" y="183993"/>
        <a:ext cx="2359798" cy="1094583"/>
      </dsp:txXfrm>
    </dsp:sp>
    <dsp:sp modelId="{F1D77D13-7DCA-4586-8F41-73FAC082EB66}">
      <dsp:nvSpPr>
        <dsp:cNvPr id="0" name=""/>
        <dsp:cNvSpPr/>
      </dsp:nvSpPr>
      <dsp:spPr>
        <a:xfrm>
          <a:off x="4004954" y="1874857"/>
          <a:ext cx="702045" cy="702241"/>
        </a:xfrm>
        <a:prstGeom prst="ellipse">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E953F2-CE4A-4F28-B1F7-BF9160D8A816}">
      <dsp:nvSpPr>
        <dsp:cNvPr id="0" name=""/>
        <dsp:cNvSpPr/>
      </dsp:nvSpPr>
      <dsp:spPr>
        <a:xfrm>
          <a:off x="4814569" y="1676480"/>
          <a:ext cx="2037610" cy="1094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150000"/>
            </a:lnSpc>
            <a:spcBef>
              <a:spcPct val="0"/>
            </a:spcBef>
            <a:spcAft>
              <a:spcPct val="10000"/>
            </a:spcAft>
            <a:buNone/>
          </a:pPr>
          <a:r>
            <a:rPr lang="en-GB" sz="900" kern="1200" dirty="0">
              <a:latin typeface="Aptos" panose="020B0004020202020204" pitchFamily="34" charset="0"/>
            </a:rPr>
            <a:t>Amira identifies the shared idea (theme) across the articles: </a:t>
          </a:r>
        </a:p>
        <a:p>
          <a:pPr marL="0" lvl="0" indent="0" algn="ctr" defTabSz="400050">
            <a:lnSpc>
              <a:spcPct val="150000"/>
            </a:lnSpc>
            <a:spcBef>
              <a:spcPct val="0"/>
            </a:spcBef>
            <a:spcAft>
              <a:spcPct val="10000"/>
            </a:spcAft>
            <a:buNone/>
          </a:pPr>
          <a:r>
            <a:rPr lang="en-GB" sz="900" b="1" kern="1200" dirty="0">
              <a:latin typeface="Aptos" panose="020B0004020202020204" pitchFamily="34" charset="0"/>
            </a:rPr>
            <a:t>“The impact of anxiety on student academic performance”</a:t>
          </a:r>
        </a:p>
      </dsp:txBody>
      <dsp:txXfrm>
        <a:off x="4814569" y="1676480"/>
        <a:ext cx="2037610" cy="1094583"/>
      </dsp:txXfrm>
    </dsp:sp>
    <dsp:sp modelId="{3B443081-D03E-47CF-BF6B-65EEBECB2655}">
      <dsp:nvSpPr>
        <dsp:cNvPr id="0" name=""/>
        <dsp:cNvSpPr/>
      </dsp:nvSpPr>
      <dsp:spPr>
        <a:xfrm>
          <a:off x="3567960" y="3179665"/>
          <a:ext cx="702045" cy="702241"/>
        </a:xfrm>
        <a:prstGeom prst="ellipse">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B7A6A3-6FFE-4CAD-9ABB-7BD04287A016}">
      <dsp:nvSpPr>
        <dsp:cNvPr id="0" name=""/>
        <dsp:cNvSpPr/>
      </dsp:nvSpPr>
      <dsp:spPr>
        <a:xfrm>
          <a:off x="4532704" y="3024395"/>
          <a:ext cx="2111010" cy="1094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150000"/>
            </a:lnSpc>
            <a:spcBef>
              <a:spcPct val="0"/>
            </a:spcBef>
            <a:spcAft>
              <a:spcPct val="10000"/>
            </a:spcAft>
            <a:buNone/>
          </a:pPr>
          <a:r>
            <a:rPr lang="en-GB" sz="900" kern="1200" dirty="0">
              <a:latin typeface="Aptos" panose="020B0004020202020204" pitchFamily="34" charset="0"/>
            </a:rPr>
            <a:t>Amira will likely use this theme in her dissertation’s discussion section, and it will help shape her Chapter 4 findings.</a:t>
          </a:r>
        </a:p>
      </dsp:txBody>
      <dsp:txXfrm>
        <a:off x="4532704" y="3024395"/>
        <a:ext cx="2111010" cy="109458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D211B-88D2-4B22-B8A6-98F855B3033D}">
      <dsp:nvSpPr>
        <dsp:cNvPr id="0" name=""/>
        <dsp:cNvSpPr/>
      </dsp:nvSpPr>
      <dsp:spPr>
        <a:xfrm>
          <a:off x="2037083" y="2512359"/>
          <a:ext cx="1878953" cy="1878953"/>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0" kern="1200" dirty="0">
              <a:latin typeface="Aptos" panose="020B0004020202020204" pitchFamily="34" charset="0"/>
            </a:rPr>
            <a:t> Alex has read </a:t>
          </a:r>
          <a:r>
            <a:rPr lang="en-GB" sz="1000" b="1" kern="1200" dirty="0">
              <a:latin typeface="Aptos" panose="020B0004020202020204" pitchFamily="34" charset="0"/>
            </a:rPr>
            <a:t>8 articles </a:t>
          </a:r>
          <a:r>
            <a:rPr lang="en-GB" sz="1000" b="0" kern="1200" dirty="0">
              <a:latin typeface="Aptos" panose="020B0004020202020204" pitchFamily="34" charset="0"/>
            </a:rPr>
            <a:t>about the impact of school support on student wellbeing.</a:t>
          </a:r>
        </a:p>
      </dsp:txBody>
      <dsp:txXfrm>
        <a:off x="2312249" y="2787525"/>
        <a:ext cx="1328621" cy="1328621"/>
      </dsp:txXfrm>
    </dsp:sp>
    <dsp:sp modelId="{F148D62E-E050-41BC-BC09-CF893EC90354}">
      <dsp:nvSpPr>
        <dsp:cNvPr id="0" name=""/>
        <dsp:cNvSpPr/>
      </dsp:nvSpPr>
      <dsp:spPr>
        <a:xfrm rot="12900000">
          <a:off x="796475" y="2208350"/>
          <a:ext cx="1513274" cy="535501"/>
        </a:xfrm>
        <a:prstGeom prst="lef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5A4157-5D32-4FAB-8E17-531D0C7BF91F}">
      <dsp:nvSpPr>
        <dsp:cNvPr id="0" name=""/>
        <dsp:cNvSpPr/>
      </dsp:nvSpPr>
      <dsp:spPr>
        <a:xfrm>
          <a:off x="-86515" y="1209076"/>
          <a:ext cx="1963506" cy="157080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GB" sz="1000" b="0" kern="1200" dirty="0">
              <a:latin typeface="Aptos" panose="020B0004020202020204" pitchFamily="34" charset="0"/>
            </a:rPr>
            <a:t>Each article has slightly </a:t>
          </a:r>
          <a:r>
            <a:rPr lang="en-GB" sz="1000" b="1" kern="1200" dirty="0">
              <a:latin typeface="Aptos" panose="020B0004020202020204" pitchFamily="34" charset="0"/>
            </a:rPr>
            <a:t>different conclusions</a:t>
          </a:r>
          <a:r>
            <a:rPr lang="en-GB" sz="1000" b="0" kern="1200" dirty="0">
              <a:latin typeface="Aptos" panose="020B0004020202020204" pitchFamily="34" charset="0"/>
            </a:rPr>
            <a:t>. Some highlight the importance of counselling services, others focus on peer mentoring, and some emphasise the role of teacher-student relationships.</a:t>
          </a:r>
        </a:p>
      </dsp:txBody>
      <dsp:txXfrm>
        <a:off x="-40508" y="1255083"/>
        <a:ext cx="1871492" cy="1478791"/>
      </dsp:txXfrm>
    </dsp:sp>
    <dsp:sp modelId="{3A59946F-ADB2-433A-9885-EFEB196107CF}">
      <dsp:nvSpPr>
        <dsp:cNvPr id="0" name=""/>
        <dsp:cNvSpPr/>
      </dsp:nvSpPr>
      <dsp:spPr>
        <a:xfrm rot="16200000">
          <a:off x="2219923" y="1438003"/>
          <a:ext cx="1513274" cy="535501"/>
        </a:xfrm>
        <a:prstGeom prst="lef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88E440-6ABD-4BDA-861C-DA6B8CAE4EF0}">
      <dsp:nvSpPr>
        <dsp:cNvPr id="0" name=""/>
        <dsp:cNvSpPr/>
      </dsp:nvSpPr>
      <dsp:spPr>
        <a:xfrm>
          <a:off x="1994807" y="125608"/>
          <a:ext cx="1963506" cy="157080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GB" sz="1000" b="0" kern="1200" dirty="0">
              <a:latin typeface="Aptos" panose="020B0004020202020204" pitchFamily="34" charset="0"/>
            </a:rPr>
            <a:t>Alex could potentially identify the theme:</a:t>
          </a:r>
          <a:br>
            <a:rPr lang="en-GB" sz="1000" b="0" kern="1200" dirty="0">
              <a:latin typeface="Aptos" panose="020B0004020202020204" pitchFamily="34" charset="0"/>
            </a:rPr>
          </a:br>
          <a:r>
            <a:rPr lang="en-GB" sz="1000" b="1" kern="1200" dirty="0">
              <a:latin typeface="Aptos" panose="020B0004020202020204" pitchFamily="34" charset="0"/>
            </a:rPr>
            <a:t>‘Different types of school support influencing student wellbeing’</a:t>
          </a:r>
        </a:p>
      </dsp:txBody>
      <dsp:txXfrm>
        <a:off x="2040814" y="171615"/>
        <a:ext cx="1871492" cy="1478791"/>
      </dsp:txXfrm>
    </dsp:sp>
    <dsp:sp modelId="{520492EE-7B10-45FA-97DD-D6FB57EAAB73}">
      <dsp:nvSpPr>
        <dsp:cNvPr id="0" name=""/>
        <dsp:cNvSpPr/>
      </dsp:nvSpPr>
      <dsp:spPr>
        <a:xfrm rot="19500000">
          <a:off x="3662407" y="2236930"/>
          <a:ext cx="1513274" cy="535501"/>
        </a:xfrm>
        <a:prstGeom prst="lef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E613B5-7A9A-4906-9D3F-89EB37D23A17}">
      <dsp:nvSpPr>
        <dsp:cNvPr id="0" name=""/>
        <dsp:cNvSpPr/>
      </dsp:nvSpPr>
      <dsp:spPr>
        <a:xfrm>
          <a:off x="4076129" y="1209076"/>
          <a:ext cx="1963506" cy="157080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t" anchorCtr="0">
          <a:noAutofit/>
        </a:bodyPr>
        <a:lstStyle/>
        <a:p>
          <a:pPr marL="0" lvl="0" indent="0" algn="l" defTabSz="444500">
            <a:lnSpc>
              <a:spcPct val="90000"/>
            </a:lnSpc>
            <a:spcBef>
              <a:spcPct val="0"/>
            </a:spcBef>
            <a:spcAft>
              <a:spcPct val="35000"/>
            </a:spcAft>
            <a:buNone/>
          </a:pPr>
          <a:r>
            <a:rPr lang="en-GB" sz="1000" b="0" kern="1200" dirty="0">
              <a:latin typeface="Aptos" panose="020B0004020202020204" pitchFamily="34" charset="0"/>
            </a:rPr>
            <a:t>Or, Alex might identify multiple themes and discuss each in turn, such as:</a:t>
          </a:r>
        </a:p>
        <a:p>
          <a:pPr marL="57150" lvl="1" indent="-57150" algn="l" defTabSz="444500">
            <a:lnSpc>
              <a:spcPct val="90000"/>
            </a:lnSpc>
            <a:spcBef>
              <a:spcPct val="0"/>
            </a:spcBef>
            <a:spcAft>
              <a:spcPct val="15000"/>
            </a:spcAft>
            <a:buChar char="•"/>
          </a:pPr>
          <a:r>
            <a:rPr lang="en-GB" sz="1000" b="0" kern="1200" dirty="0">
              <a:latin typeface="Aptos" panose="020B0004020202020204" pitchFamily="34" charset="0"/>
            </a:rPr>
            <a:t>Counselling support and wellbeing</a:t>
          </a:r>
        </a:p>
        <a:p>
          <a:pPr marL="57150" lvl="1" indent="-57150" algn="l" defTabSz="444500">
            <a:lnSpc>
              <a:spcPct val="90000"/>
            </a:lnSpc>
            <a:spcBef>
              <a:spcPct val="0"/>
            </a:spcBef>
            <a:spcAft>
              <a:spcPct val="15000"/>
            </a:spcAft>
            <a:buChar char="•"/>
          </a:pPr>
          <a:r>
            <a:rPr lang="en-GB" sz="1000" b="0" kern="1200" dirty="0">
              <a:latin typeface="Aptos" panose="020B0004020202020204" pitchFamily="34" charset="0"/>
            </a:rPr>
            <a:t>Peer mentoring and student confidence</a:t>
          </a:r>
        </a:p>
        <a:p>
          <a:pPr marL="57150" lvl="1" indent="-57150" algn="l" defTabSz="444500">
            <a:lnSpc>
              <a:spcPct val="90000"/>
            </a:lnSpc>
            <a:spcBef>
              <a:spcPct val="0"/>
            </a:spcBef>
            <a:spcAft>
              <a:spcPct val="15000"/>
            </a:spcAft>
            <a:buChar char="•"/>
          </a:pPr>
          <a:r>
            <a:rPr lang="en-GB" sz="1000" b="0" kern="1200" dirty="0">
              <a:latin typeface="Aptos" panose="020B0004020202020204" pitchFamily="34" charset="0"/>
            </a:rPr>
            <a:t>Teacher relationships and academic engagement</a:t>
          </a:r>
        </a:p>
      </dsp:txBody>
      <dsp:txXfrm>
        <a:off x="4122136" y="1255083"/>
        <a:ext cx="1871492" cy="147879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24ADB-35C8-43F2-99A4-FC22A2A6A23C}">
      <dsp:nvSpPr>
        <dsp:cNvPr id="0" name=""/>
        <dsp:cNvSpPr/>
      </dsp:nvSpPr>
      <dsp:spPr>
        <a:xfrm>
          <a:off x="2" y="1513660"/>
          <a:ext cx="2171301" cy="837668"/>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latin typeface="Aptos" panose="020B0004020202020204" pitchFamily="34" charset="0"/>
            </a:rPr>
            <a:t>Built a </a:t>
          </a:r>
          <a:r>
            <a:rPr lang="en-US" sz="1100" b="1" i="0" kern="1200" baseline="0" dirty="0">
              <a:latin typeface="Aptos" panose="020B0004020202020204" pitchFamily="34" charset="0"/>
            </a:rPr>
            <a:t>clear summary table</a:t>
          </a:r>
          <a:r>
            <a:rPr lang="en-US" sz="1100" b="0" i="0" kern="1200" baseline="0" dirty="0">
              <a:latin typeface="Aptos" panose="020B0004020202020204" pitchFamily="34" charset="0"/>
            </a:rPr>
            <a:t> with the main findings from your articles.</a:t>
          </a:r>
          <a:endParaRPr lang="en-GB" sz="1100" kern="1200" dirty="0">
            <a:latin typeface="Aptos" panose="020B0004020202020204" pitchFamily="34" charset="0"/>
          </a:endParaRPr>
        </a:p>
      </dsp:txBody>
      <dsp:txXfrm>
        <a:off x="24536" y="1538194"/>
        <a:ext cx="2122233" cy="788600"/>
      </dsp:txXfrm>
    </dsp:sp>
    <dsp:sp modelId="{3D568522-5CE0-4C9D-B4E2-47517E3924FD}">
      <dsp:nvSpPr>
        <dsp:cNvPr id="0" name=""/>
        <dsp:cNvSpPr/>
      </dsp:nvSpPr>
      <dsp:spPr>
        <a:xfrm>
          <a:off x="2289308" y="1786169"/>
          <a:ext cx="250169" cy="292650"/>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2289308" y="1844699"/>
        <a:ext cx="175118" cy="175590"/>
      </dsp:txXfrm>
    </dsp:sp>
    <dsp:sp modelId="{22B2337D-8621-490F-87D5-8A9DD53B69AD}">
      <dsp:nvSpPr>
        <dsp:cNvPr id="0" name=""/>
        <dsp:cNvSpPr/>
      </dsp:nvSpPr>
      <dsp:spPr>
        <a:xfrm>
          <a:off x="2643321" y="1513660"/>
          <a:ext cx="2171301" cy="837668"/>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a:latin typeface="Aptos" panose="020B0004020202020204" pitchFamily="34" charset="0"/>
            </a:rPr>
            <a:t>Identified and organised </a:t>
          </a:r>
          <a:r>
            <a:rPr lang="en-US" sz="1100" b="1" i="0" kern="1200" baseline="0">
              <a:latin typeface="Aptos" panose="020B0004020202020204" pitchFamily="34" charset="0"/>
            </a:rPr>
            <a:t>codes</a:t>
          </a:r>
          <a:r>
            <a:rPr lang="en-US" sz="1100" b="0" i="0" kern="1200" baseline="0">
              <a:latin typeface="Aptos" panose="020B0004020202020204" pitchFamily="34" charset="0"/>
            </a:rPr>
            <a:t> to help you analyse your data.</a:t>
          </a:r>
          <a:endParaRPr lang="en-GB" sz="1100" kern="1200">
            <a:latin typeface="Aptos" panose="020B0004020202020204" pitchFamily="34" charset="0"/>
          </a:endParaRPr>
        </a:p>
      </dsp:txBody>
      <dsp:txXfrm>
        <a:off x="2667855" y="1538194"/>
        <a:ext cx="2122233" cy="788600"/>
      </dsp:txXfrm>
    </dsp:sp>
    <dsp:sp modelId="{49045DB1-1A92-48A9-ABF0-F5F4E518A506}">
      <dsp:nvSpPr>
        <dsp:cNvPr id="0" name=""/>
        <dsp:cNvSpPr/>
      </dsp:nvSpPr>
      <dsp:spPr>
        <a:xfrm>
          <a:off x="4932627" y="1786169"/>
          <a:ext cx="250169" cy="292650"/>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4932627" y="1844699"/>
        <a:ext cx="175118" cy="175590"/>
      </dsp:txXfrm>
    </dsp:sp>
    <dsp:sp modelId="{935F67E1-215F-4A2F-B4A9-B4CA84A6A3AD}">
      <dsp:nvSpPr>
        <dsp:cNvPr id="0" name=""/>
        <dsp:cNvSpPr/>
      </dsp:nvSpPr>
      <dsp:spPr>
        <a:xfrm>
          <a:off x="5286640" y="1513660"/>
          <a:ext cx="2171301" cy="837668"/>
        </a:xfrm>
        <a:prstGeom prst="roundRect">
          <a:avLst>
            <a:gd name="adj" fmla="val 10000"/>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a:latin typeface="Aptos" panose="020B0004020202020204" pitchFamily="34" charset="0"/>
            </a:rPr>
            <a:t>Made detailed </a:t>
          </a:r>
          <a:r>
            <a:rPr lang="en-US" sz="1100" b="1" i="0" kern="1200" baseline="0">
              <a:latin typeface="Aptos" panose="020B0004020202020204" pitchFamily="34" charset="0"/>
            </a:rPr>
            <a:t>notes and comments</a:t>
          </a:r>
          <a:r>
            <a:rPr lang="en-US" sz="1100" b="0" i="0" kern="1200" baseline="0">
              <a:latin typeface="Aptos" panose="020B0004020202020204" pitchFamily="34" charset="0"/>
            </a:rPr>
            <a:t> to capture insights and prepare for thematic analysis.</a:t>
          </a:r>
          <a:endParaRPr lang="en-GB" sz="1100" kern="1200">
            <a:latin typeface="Aptos" panose="020B0004020202020204" pitchFamily="34" charset="0"/>
          </a:endParaRPr>
        </a:p>
      </dsp:txBody>
      <dsp:txXfrm>
        <a:off x="5311174" y="1538194"/>
        <a:ext cx="2122233" cy="788600"/>
      </dsp:txXfrm>
    </dsp:sp>
    <dsp:sp modelId="{AB708182-9518-469E-AA29-E19D44273957}">
      <dsp:nvSpPr>
        <dsp:cNvPr id="0" name=""/>
        <dsp:cNvSpPr/>
      </dsp:nvSpPr>
      <dsp:spPr>
        <a:xfrm rot="9739">
          <a:off x="7575946" y="1789933"/>
          <a:ext cx="250171" cy="292650"/>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latin typeface="Aptos" panose="020B0004020202020204" pitchFamily="34" charset="0"/>
          </a:endParaRPr>
        </a:p>
      </dsp:txBody>
      <dsp:txXfrm>
        <a:off x="7575946" y="1848357"/>
        <a:ext cx="175120" cy="175590"/>
      </dsp:txXfrm>
    </dsp:sp>
    <dsp:sp modelId="{C1B41308-1D93-4E33-A6B3-B488F93B268A}">
      <dsp:nvSpPr>
        <dsp:cNvPr id="0" name=""/>
        <dsp:cNvSpPr/>
      </dsp:nvSpPr>
      <dsp:spPr>
        <a:xfrm>
          <a:off x="7929961" y="1521148"/>
          <a:ext cx="2171301" cy="837668"/>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i="0" kern="1200" baseline="0" dirty="0">
              <a:latin typeface="Aptos" panose="020B0004020202020204" pitchFamily="34" charset="0"/>
            </a:rPr>
            <a:t>Practiced </a:t>
          </a:r>
          <a:r>
            <a:rPr lang="en-US" sz="1100" b="1" i="0" kern="1200" baseline="0" dirty="0">
              <a:latin typeface="Aptos" panose="020B0004020202020204" pitchFamily="34" charset="0"/>
            </a:rPr>
            <a:t>spotting patterns and linking findings</a:t>
          </a:r>
          <a:r>
            <a:rPr lang="en-US" sz="1100" b="0" i="0" kern="1200" baseline="0" dirty="0">
              <a:latin typeface="Aptos" panose="020B0004020202020204" pitchFamily="34" charset="0"/>
            </a:rPr>
            <a:t> across different sources.</a:t>
          </a:r>
          <a:endParaRPr lang="en-GB" sz="1100" kern="1200" dirty="0">
            <a:latin typeface="Aptos" panose="020B0004020202020204" pitchFamily="34" charset="0"/>
          </a:endParaRPr>
        </a:p>
      </dsp:txBody>
      <dsp:txXfrm>
        <a:off x="7954495" y="1545682"/>
        <a:ext cx="2122233" cy="7886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788AB-0DFC-4304-AB27-5AA752AECEC7}">
      <dsp:nvSpPr>
        <dsp:cNvPr id="0" name=""/>
        <dsp:cNvSpPr/>
      </dsp:nvSpPr>
      <dsp:spPr>
        <a:xfrm>
          <a:off x="-2607995" y="-402431"/>
          <a:ext cx="3113187" cy="3113187"/>
        </a:xfrm>
        <a:prstGeom prst="blockArc">
          <a:avLst>
            <a:gd name="adj1" fmla="val 18900000"/>
            <a:gd name="adj2" fmla="val 2700000"/>
            <a:gd name="adj3" fmla="val 694"/>
          </a:avLst>
        </a:pr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2106BF-80B6-4B4D-98A0-CA7A5ABDAA43}">
      <dsp:nvSpPr>
        <dsp:cNvPr id="0" name=""/>
        <dsp:cNvSpPr/>
      </dsp:nvSpPr>
      <dsp:spPr>
        <a:xfrm>
          <a:off x="265237" y="177463"/>
          <a:ext cx="6358137" cy="355112"/>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1" tIns="33020" rIns="33020" bIns="33020" numCol="1" spcCol="1270" anchor="ctr" anchorCtr="0">
          <a:noAutofit/>
        </a:bodyPr>
        <a:lstStyle/>
        <a:p>
          <a:pPr marL="0" lvl="0" indent="0" algn="l" defTabSz="577850">
            <a:lnSpc>
              <a:spcPct val="90000"/>
            </a:lnSpc>
            <a:spcBef>
              <a:spcPct val="0"/>
            </a:spcBef>
            <a:spcAft>
              <a:spcPct val="35000"/>
            </a:spcAft>
            <a:buNone/>
          </a:pPr>
          <a:r>
            <a:rPr lang="en-GB" sz="1300" kern="1200">
              <a:latin typeface="Aptos" panose="020B0004020202020204" pitchFamily="34" charset="0"/>
            </a:rPr>
            <a:t>Develop clear, well-supported themes for Chapter 4 (Findings &amp; Discussion).</a:t>
          </a:r>
        </a:p>
      </dsp:txBody>
      <dsp:txXfrm>
        <a:off x="265237" y="177463"/>
        <a:ext cx="6358137" cy="355112"/>
      </dsp:txXfrm>
    </dsp:sp>
    <dsp:sp modelId="{8CA3630F-800C-4422-BAB0-9281AB7BD800}">
      <dsp:nvSpPr>
        <dsp:cNvPr id="0" name=""/>
        <dsp:cNvSpPr/>
      </dsp:nvSpPr>
      <dsp:spPr>
        <a:xfrm>
          <a:off x="43292" y="133074"/>
          <a:ext cx="443890" cy="443890"/>
        </a:xfrm>
        <a:prstGeom prst="ellipse">
          <a:avLst/>
        </a:prstGeom>
        <a:solidFill>
          <a:schemeClr val="lt1">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5729E6-AE09-4ECC-91D8-73B95851A84D}">
      <dsp:nvSpPr>
        <dsp:cNvPr id="0" name=""/>
        <dsp:cNvSpPr/>
      </dsp:nvSpPr>
      <dsp:spPr>
        <a:xfrm>
          <a:off x="468832" y="710225"/>
          <a:ext cx="6154543" cy="355112"/>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1" tIns="33020" rIns="33020" bIns="3302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ptos" panose="020B0004020202020204" pitchFamily="34" charset="0"/>
            </a:rPr>
            <a:t>Prepare your academic poster that summarises your methods and findings.</a:t>
          </a:r>
        </a:p>
      </dsp:txBody>
      <dsp:txXfrm>
        <a:off x="468832" y="710225"/>
        <a:ext cx="6154543" cy="355112"/>
      </dsp:txXfrm>
    </dsp:sp>
    <dsp:sp modelId="{8AF220E0-BAB6-4E96-8D24-F995AB316DAC}">
      <dsp:nvSpPr>
        <dsp:cNvPr id="0" name=""/>
        <dsp:cNvSpPr/>
      </dsp:nvSpPr>
      <dsp:spPr>
        <a:xfrm>
          <a:off x="246886" y="665836"/>
          <a:ext cx="443890" cy="443890"/>
        </a:xfrm>
        <a:prstGeom prst="ellipse">
          <a:avLst/>
        </a:prstGeom>
        <a:solidFill>
          <a:schemeClr val="lt1">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D3F979-90CB-4003-8293-2E304E2E0F53}">
      <dsp:nvSpPr>
        <dsp:cNvPr id="0" name=""/>
        <dsp:cNvSpPr/>
      </dsp:nvSpPr>
      <dsp:spPr>
        <a:xfrm>
          <a:off x="468832" y="1242986"/>
          <a:ext cx="6154543" cy="355112"/>
        </a:xfrm>
        <a:prstGeom prst="rect">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1" tIns="33020" rIns="33020" bIns="3302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ptos" panose="020B0004020202020204" pitchFamily="34" charset="0"/>
            </a:rPr>
            <a:t>Complete Chapter 3: Methods and Search Strategy</a:t>
          </a:r>
        </a:p>
      </dsp:txBody>
      <dsp:txXfrm>
        <a:off x="468832" y="1242986"/>
        <a:ext cx="6154543" cy="355112"/>
      </dsp:txXfrm>
    </dsp:sp>
    <dsp:sp modelId="{856FF335-13D5-450D-8012-DE740D2A7F66}">
      <dsp:nvSpPr>
        <dsp:cNvPr id="0" name=""/>
        <dsp:cNvSpPr/>
      </dsp:nvSpPr>
      <dsp:spPr>
        <a:xfrm>
          <a:off x="246886" y="1198597"/>
          <a:ext cx="443890" cy="443890"/>
        </a:xfrm>
        <a:prstGeom prst="ellipse">
          <a:avLst/>
        </a:prstGeom>
        <a:solidFill>
          <a:schemeClr val="lt1">
            <a:hueOff val="0"/>
            <a:satOff val="0"/>
            <a:lumOff val="0"/>
            <a:alphaOff val="0"/>
          </a:schemeClr>
        </a:solidFill>
        <a:ln w="12700" cap="flat" cmpd="sng" algn="ctr">
          <a:solidFill>
            <a:schemeClr val="accent1">
              <a:shade val="50000"/>
              <a:hueOff val="402493"/>
              <a:satOff val="-9802"/>
              <a:lumOff val="428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8ADE04-1ED7-4541-9CFF-0C336C4CAD19}">
      <dsp:nvSpPr>
        <dsp:cNvPr id="0" name=""/>
        <dsp:cNvSpPr/>
      </dsp:nvSpPr>
      <dsp:spPr>
        <a:xfrm>
          <a:off x="265237" y="1775747"/>
          <a:ext cx="6358137" cy="355112"/>
        </a:xfrm>
        <a:prstGeom prst="rect">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1" tIns="33020" rIns="33020" bIns="3302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ptos" panose="020B0004020202020204" pitchFamily="34" charset="0"/>
            </a:rPr>
            <a:t>Confidently move forward with your dissertation, building on this strong foundation.</a:t>
          </a:r>
        </a:p>
      </dsp:txBody>
      <dsp:txXfrm>
        <a:off x="265237" y="1775747"/>
        <a:ext cx="6358137" cy="355112"/>
      </dsp:txXfrm>
    </dsp:sp>
    <dsp:sp modelId="{9FB7497F-5366-4199-A29D-3A253397367B}">
      <dsp:nvSpPr>
        <dsp:cNvPr id="0" name=""/>
        <dsp:cNvSpPr/>
      </dsp:nvSpPr>
      <dsp:spPr>
        <a:xfrm>
          <a:off x="43292" y="1731358"/>
          <a:ext cx="443890" cy="443890"/>
        </a:xfrm>
        <a:prstGeom prst="ellipse">
          <a:avLst/>
        </a:prstGeom>
        <a:solidFill>
          <a:schemeClr val="lt1">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47194-855C-405D-8A30-CE6DC8E939B3}">
      <dsp:nvSpPr>
        <dsp:cNvPr id="0" name=""/>
        <dsp:cNvSpPr/>
      </dsp:nvSpPr>
      <dsp:spPr>
        <a:xfrm>
          <a:off x="3384298" y="71379"/>
          <a:ext cx="5005364" cy="1119249"/>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Aptos" panose="020B0004020202020204" pitchFamily="34" charset="0"/>
            </a:rPr>
            <a:t>✅ You’ll start linking this work into your Chapter 3 (Methods) by describing how you identified and analysed your sources.</a:t>
          </a:r>
        </a:p>
      </dsp:txBody>
      <dsp:txXfrm>
        <a:off x="3384298" y="71379"/>
        <a:ext cx="5005364" cy="1119249"/>
      </dsp:txXfrm>
    </dsp:sp>
    <dsp:sp modelId="{7D2A6BCC-F81F-4A6E-A1E6-0AA90F322FBD}">
      <dsp:nvSpPr>
        <dsp:cNvPr id="0" name=""/>
        <dsp:cNvSpPr/>
      </dsp:nvSpPr>
      <dsp:spPr>
        <a:xfrm>
          <a:off x="2135481" y="1111"/>
          <a:ext cx="1228321" cy="124072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A89D3-EC85-41E0-8B1B-F0D4642DA1A1}">
      <dsp:nvSpPr>
        <dsp:cNvPr id="0" name=""/>
        <dsp:cNvSpPr/>
      </dsp:nvSpPr>
      <dsp:spPr>
        <a:xfrm>
          <a:off x="964743" y="1446560"/>
          <a:ext cx="4925810" cy="1240729"/>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Aptos" panose="020B0004020202020204" pitchFamily="34" charset="0"/>
            </a:rPr>
            <a:t>✅ You’ll use your summary table and themes as the foundation for your academic poster, showcasing your methods and initial findings.</a:t>
          </a:r>
        </a:p>
      </dsp:txBody>
      <dsp:txXfrm>
        <a:off x="964743" y="1446560"/>
        <a:ext cx="4925810" cy="1240729"/>
      </dsp:txXfrm>
    </dsp:sp>
    <dsp:sp modelId="{240839CB-E129-4314-950E-CDBE4BEB0451}">
      <dsp:nvSpPr>
        <dsp:cNvPr id="0" name=""/>
        <dsp:cNvSpPr/>
      </dsp:nvSpPr>
      <dsp:spPr>
        <a:xfrm>
          <a:off x="6112733" y="1446560"/>
          <a:ext cx="1228321" cy="124072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154E34-9421-4065-9C50-9B19086A3581}">
      <dsp:nvSpPr>
        <dsp:cNvPr id="0" name=""/>
        <dsp:cNvSpPr/>
      </dsp:nvSpPr>
      <dsp:spPr>
        <a:xfrm>
          <a:off x="3533089" y="2943227"/>
          <a:ext cx="5478274" cy="1138294"/>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Aptos" panose="020B0004020202020204" pitchFamily="34" charset="0"/>
            </a:rPr>
            <a:t>✅ You’ll practice translating your codes and themes into clear, visual summaries for the poster and your discussion in Chapter 4.</a:t>
          </a:r>
        </a:p>
      </dsp:txBody>
      <dsp:txXfrm>
        <a:off x="3533089" y="2943227"/>
        <a:ext cx="5478274" cy="1138294"/>
      </dsp:txXfrm>
    </dsp:sp>
    <dsp:sp modelId="{437DCC23-CA54-4060-A858-95D650B61690}">
      <dsp:nvSpPr>
        <dsp:cNvPr id="0" name=""/>
        <dsp:cNvSpPr/>
      </dsp:nvSpPr>
      <dsp:spPr>
        <a:xfrm>
          <a:off x="2025432" y="2892009"/>
          <a:ext cx="1228321" cy="124072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27/05/2025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13</a:t>
            </a:fld>
            <a:endParaRPr lang="en-GB"/>
          </a:p>
        </p:txBody>
      </p:sp>
    </p:spTree>
    <p:extLst>
      <p:ext uri="{BB962C8B-B14F-4D97-AF65-F5344CB8AC3E}">
        <p14:creationId xmlns:p14="http://schemas.microsoft.com/office/powerpoint/2010/main" val="183770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16</a:t>
            </a:fld>
            <a:endParaRPr lang="en-GB"/>
          </a:p>
        </p:txBody>
      </p:sp>
    </p:spTree>
    <p:extLst>
      <p:ext uri="{BB962C8B-B14F-4D97-AF65-F5344CB8AC3E}">
        <p14:creationId xmlns:p14="http://schemas.microsoft.com/office/powerpoint/2010/main" val="1119985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5/27/2025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564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5/27/2025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560970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348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5/27/2025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10.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1.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2.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27/05/2025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42" r:id="rId1"/>
    <p:sldLayoutId id="2147483700" r:id="rId2"/>
    <p:sldLayoutId id="2147483701" r:id="rId3"/>
    <p:sldLayoutId id="2147483704" r:id="rId4"/>
    <p:sldLayoutId id="2147483705" r:id="rId5"/>
    <p:sldLayoutId id="214748370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5/27/2025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5/27/2025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questionpro.com/blog/what-is-research/" TargetMode="External"/><Relationship Id="rId2" Type="http://schemas.openxmlformats.org/officeDocument/2006/relationships/image" Target="../media/image28.jp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5.xml"/><Relationship Id="rId4" Type="http://schemas.openxmlformats.org/officeDocument/2006/relationships/image" Target="../media/image31.sv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diagramLayout" Target="../diagrams/layout8.xml"/><Relationship Id="rId7" Type="http://schemas.openxmlformats.org/officeDocument/2006/relationships/image" Target="../media/image33.png"/><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35.png"/><Relationship Id="rId2" Type="http://schemas.openxmlformats.org/officeDocument/2006/relationships/diagramData" Target="../diagrams/data10.xml"/><Relationship Id="rId1" Type="http://schemas.openxmlformats.org/officeDocument/2006/relationships/slideLayout" Target="../slideLayouts/slideLayout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8.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6.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4.xml"/><Relationship Id="rId13" Type="http://schemas.openxmlformats.org/officeDocument/2006/relationships/image" Target="../media/image38.svg"/><Relationship Id="rId3" Type="http://schemas.openxmlformats.org/officeDocument/2006/relationships/diagramLayout" Target="../diagrams/layout13.xml"/><Relationship Id="rId7" Type="http://schemas.openxmlformats.org/officeDocument/2006/relationships/diagramData" Target="../diagrams/data14.xml"/><Relationship Id="rId12" Type="http://schemas.openxmlformats.org/officeDocument/2006/relationships/image" Target="../media/image37.png"/><Relationship Id="rId2" Type="http://schemas.openxmlformats.org/officeDocument/2006/relationships/diagramData" Target="../diagrams/data13.xml"/><Relationship Id="rId1" Type="http://schemas.openxmlformats.org/officeDocument/2006/relationships/slideLayout" Target="../slideLayouts/slideLayout8.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8.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endParaRPr lang="en-GB" sz="4000" b="1" u="sng" dirty="0">
              <a:latin typeface="Aptos" panose="020B0004020202020204" pitchFamily="34" charset="0"/>
            </a:endParaRPr>
          </a:p>
          <a:p>
            <a:pPr algn="ctr"/>
            <a:r>
              <a:rPr lang="en-GB" sz="4000" b="1" u="sng" dirty="0">
                <a:latin typeface="Aptos" panose="020B0004020202020204" pitchFamily="34" charset="0"/>
              </a:rPr>
              <a:t>Dissertation Research Methods Part 2</a:t>
            </a:r>
          </a:p>
          <a:p>
            <a:pPr algn="ctr"/>
            <a:endParaRPr lang="en-GB" sz="4000" dirty="0">
              <a:latin typeface="Aptos" panose="020B0004020202020204" pitchFamily="34" charset="0"/>
            </a:endParaRPr>
          </a:p>
          <a:p>
            <a:pPr algn="ctr"/>
            <a:r>
              <a:rPr lang="en-GB" sz="4000" dirty="0">
                <a:latin typeface="Aptos" panose="020B0004020202020204" pitchFamily="34" charset="0"/>
              </a:rPr>
              <a:t>Chapter 3 &amp; Academic Methods Poster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80148" y="273969"/>
            <a:ext cx="7956222" cy="1325563"/>
          </a:xfrm>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599532"/>
            <a:ext cx="8171237" cy="4739563"/>
          </a:xfrm>
        </p:spPr>
        <p:txBody>
          <a:bodyPr>
            <a:noAutofit/>
          </a:bodyPr>
          <a:lstStyle/>
          <a:p>
            <a:pPr marL="0" indent="0">
              <a:lnSpc>
                <a:spcPct val="170000"/>
              </a:lnSpc>
              <a:buNone/>
            </a:pPr>
            <a:r>
              <a:rPr lang="en-GB" sz="1800" b="1" dirty="0">
                <a:latin typeface="Aptos" panose="020B0004020202020204" pitchFamily="34" charset="0"/>
              </a:rPr>
              <a:t>Aim of the Session:</a:t>
            </a:r>
            <a:br>
              <a:rPr lang="en-GB" sz="1600" dirty="0">
                <a:latin typeface="Aptos" panose="020B0004020202020204" pitchFamily="34" charset="0"/>
              </a:rPr>
            </a:br>
            <a:r>
              <a:rPr lang="en-GB" sz="1600" dirty="0">
                <a:latin typeface="Aptos" panose="020B0004020202020204" pitchFamily="34" charset="0"/>
              </a:rPr>
              <a:t>To support students in critically analysing selected sources, completing a summary results table, and understanding how this feeds into thematic analysis, the academic poster, and Chapter 3 of the dissertation.</a:t>
            </a:r>
          </a:p>
          <a:p>
            <a:pPr marL="0" indent="0">
              <a:lnSpc>
                <a:spcPct val="170000"/>
              </a:lnSpc>
              <a:buNone/>
            </a:pPr>
            <a:r>
              <a:rPr lang="en-GB" sz="1800" b="1" dirty="0">
                <a:latin typeface="Aptos" panose="020B0004020202020204" pitchFamily="34" charset="0"/>
              </a:rPr>
              <a:t>Learning Outcomes:</a:t>
            </a:r>
            <a:endParaRPr lang="en-GB" sz="1800" dirty="0">
              <a:latin typeface="Aptos" panose="020B0004020202020204" pitchFamily="34" charset="0"/>
            </a:endParaRPr>
          </a:p>
          <a:p>
            <a:pPr marL="457200" indent="-457200">
              <a:lnSpc>
                <a:spcPct val="170000"/>
              </a:lnSpc>
              <a:buFont typeface="+mj-lt"/>
              <a:buAutoNum type="arabicPeriod"/>
            </a:pPr>
            <a:r>
              <a:rPr lang="en-GB" sz="1600" dirty="0">
                <a:latin typeface="Aptos" panose="020B0004020202020204" pitchFamily="34" charset="0"/>
              </a:rPr>
              <a:t>Critically review selected sources using key questions</a:t>
            </a:r>
          </a:p>
          <a:p>
            <a:pPr marL="457200" indent="-457200">
              <a:lnSpc>
                <a:spcPct val="170000"/>
              </a:lnSpc>
              <a:buFont typeface="+mj-lt"/>
              <a:buAutoNum type="arabicPeriod"/>
            </a:pPr>
            <a:r>
              <a:rPr lang="en-GB" sz="1600" dirty="0">
                <a:latin typeface="Aptos" panose="020B0004020202020204" pitchFamily="34" charset="0"/>
              </a:rPr>
              <a:t>Complete a structured summary table using key research details</a:t>
            </a:r>
          </a:p>
          <a:p>
            <a:pPr marL="457200" indent="-457200">
              <a:lnSpc>
                <a:spcPct val="170000"/>
              </a:lnSpc>
              <a:buFont typeface="+mj-lt"/>
              <a:buAutoNum type="arabicPeriod"/>
            </a:pPr>
            <a:r>
              <a:rPr lang="en-GB" sz="1600" dirty="0">
                <a:latin typeface="Aptos" panose="020B0004020202020204" pitchFamily="34" charset="0"/>
              </a:rPr>
              <a:t>Identify early codes and group them into emerging themes</a:t>
            </a:r>
          </a:p>
          <a:p>
            <a:pPr marL="457200" indent="-457200">
              <a:lnSpc>
                <a:spcPct val="170000"/>
              </a:lnSpc>
              <a:buFont typeface="+mj-lt"/>
              <a:buAutoNum type="arabicPeriod"/>
            </a:pPr>
            <a:r>
              <a:rPr lang="en-GB" sz="1600" dirty="0">
                <a:latin typeface="Aptos" panose="020B0004020202020204" pitchFamily="34" charset="0"/>
              </a:rPr>
              <a:t>Understand how the summary table informs your poster and Chapter 3</a:t>
            </a:r>
          </a:p>
          <a:p>
            <a:pPr marL="457200" indent="-457200">
              <a:lnSpc>
                <a:spcPct val="170000"/>
              </a:lnSpc>
              <a:buFont typeface="+mj-lt"/>
              <a:buAutoNum type="arabicPeriod"/>
            </a:pPr>
            <a:r>
              <a:rPr lang="en-GB" sz="1600" dirty="0">
                <a:latin typeface="Aptos" panose="020B0004020202020204" pitchFamily="34" charset="0"/>
              </a:rPr>
              <a:t>Begin preparing content for your methods poster and Chapter 3</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5600" y="155642"/>
            <a:ext cx="11481847" cy="1325563"/>
          </a:xfrm>
        </p:spPr>
        <p:txBody>
          <a:bodyPr>
            <a:normAutofit/>
          </a:bodyPr>
          <a:lstStyle/>
          <a:p>
            <a:pPr algn="ctr"/>
            <a:r>
              <a:rPr lang="en-GB" sz="3200" dirty="0">
                <a:latin typeface="Aptos" panose="020B0004020202020204" pitchFamily="34" charset="0"/>
              </a:rPr>
              <a:t>🧩 Recap – In Our Last Session, We Learned To:</a:t>
            </a:r>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2678995193"/>
              </p:ext>
            </p:extLst>
          </p:nvPr>
        </p:nvGraphicFramePr>
        <p:xfrm>
          <a:off x="355600" y="1640681"/>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2456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39384CF0-A2F2-0817-6F00-41467E8C264E}"/>
              </a:ext>
            </a:extLst>
          </p:cNvPr>
          <p:cNvGraphicFramePr/>
          <p:nvPr>
            <p:extLst>
              <p:ext uri="{D42A27DB-BD31-4B8C-83A1-F6EECF244321}">
                <p14:modId xmlns:p14="http://schemas.microsoft.com/office/powerpoint/2010/main" val="3173846871"/>
              </p:ext>
            </p:extLst>
          </p:nvPr>
        </p:nvGraphicFramePr>
        <p:xfrm>
          <a:off x="436529" y="1096435"/>
          <a:ext cx="10808645" cy="4373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BF1F6394-63E8-8D99-E35A-4C13099F7232}"/>
              </a:ext>
            </a:extLst>
          </p:cNvPr>
          <p:cNvSpPr txBox="1"/>
          <p:nvPr/>
        </p:nvSpPr>
        <p:spPr>
          <a:xfrm>
            <a:off x="2665175" y="248214"/>
            <a:ext cx="7489487" cy="584775"/>
          </a:xfrm>
          <a:prstGeom prst="rect">
            <a:avLst/>
          </a:prstGeom>
          <a:noFill/>
        </p:spPr>
        <p:txBody>
          <a:bodyPr wrap="square">
            <a:spAutoFit/>
          </a:bodyPr>
          <a:lstStyle/>
          <a:p>
            <a:pPr algn="ctr"/>
            <a:r>
              <a:rPr lang="en-GB" sz="3200" dirty="0">
                <a:latin typeface="Aptos" panose="020B0004020202020204" pitchFamily="34" charset="0"/>
              </a:rPr>
              <a:t>🔁 Where We Left Off Last Session </a:t>
            </a:r>
          </a:p>
        </p:txBody>
      </p:sp>
    </p:spTree>
    <p:extLst>
      <p:ext uri="{BB962C8B-B14F-4D97-AF65-F5344CB8AC3E}">
        <p14:creationId xmlns:p14="http://schemas.microsoft.com/office/powerpoint/2010/main" val="416064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55605" y="130174"/>
            <a:ext cx="11481847" cy="1325563"/>
          </a:xfrm>
        </p:spPr>
        <p:txBody>
          <a:bodyPr>
            <a:normAutofit/>
          </a:bodyPr>
          <a:lstStyle/>
          <a:p>
            <a:pPr algn="ctr"/>
            <a:r>
              <a:rPr lang="en-GB" sz="2800" dirty="0"/>
              <a:t>🚀</a:t>
            </a:r>
            <a:r>
              <a:rPr lang="en-GB" sz="1600" dirty="0"/>
              <a:t> </a:t>
            </a:r>
            <a:r>
              <a:rPr lang="en-GB" sz="40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4013743399"/>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509117" y="2159261"/>
            <a:ext cx="5211445" cy="2158476"/>
          </a:xfrm>
          <a:prstGeom prst="rect">
            <a:avLst/>
          </a:prstGeom>
        </p:spPr>
        <p:txBody>
          <a:bodyPr vert="horz" wrap="square" lIns="0" tIns="13335" rIns="0" bIns="0" rtlCol="0">
            <a:spAutoFit/>
          </a:bodyPr>
          <a:lstStyle/>
          <a:p>
            <a:pPr marL="12700" algn="ctr">
              <a:lnSpc>
                <a:spcPct val="150000"/>
              </a:lnSpc>
              <a:spcBef>
                <a:spcPts val="105"/>
              </a:spcBef>
            </a:pPr>
            <a:r>
              <a:rPr lang="en-GB" sz="3200" b="1" spc="75" dirty="0">
                <a:solidFill>
                  <a:srgbClr val="FFFFFF"/>
                </a:solidFill>
                <a:latin typeface="Aptos" panose="020B0004020202020204" pitchFamily="34" charset="0"/>
                <a:cs typeface="Calibri"/>
              </a:rPr>
              <a:t>Critical Analysis,</a:t>
            </a:r>
            <a:br>
              <a:rPr lang="en-GB" sz="3200" b="1" spc="75" dirty="0">
                <a:solidFill>
                  <a:srgbClr val="FFFFFF"/>
                </a:solidFill>
                <a:latin typeface="Aptos" panose="020B0004020202020204" pitchFamily="34" charset="0"/>
                <a:cs typeface="Calibri"/>
              </a:rPr>
            </a:br>
            <a:r>
              <a:rPr lang="en-GB" sz="3200" b="1" spc="75" dirty="0">
                <a:solidFill>
                  <a:srgbClr val="FFFFFF"/>
                </a:solidFill>
                <a:latin typeface="Aptos" panose="020B0004020202020204" pitchFamily="34" charset="0"/>
                <a:cs typeface="Calibri"/>
              </a:rPr>
              <a:t>Collecting Results and Establishing Themes </a:t>
            </a:r>
            <a:endParaRPr sz="3200" dirty="0">
              <a:latin typeface="Aptos" panose="020B0004020202020204" pitchFamily="34" charset="0"/>
              <a:cs typeface="Calibri"/>
            </a:endParaRPr>
          </a:p>
        </p:txBody>
      </p:sp>
      <p:pic>
        <p:nvPicPr>
          <p:cNvPr id="3" name="object 3">
            <a:extLst>
              <a:ext uri="{FF2B5EF4-FFF2-40B4-BE49-F238E27FC236}">
                <a16:creationId xmlns:a16="http://schemas.microsoft.com/office/drawing/2014/main" id="{7A1860DA-DD9A-FA71-753D-03B83C686843}"/>
              </a:ext>
            </a:extLst>
          </p:cNvPr>
          <p:cNvPicPr/>
          <p:nvPr/>
        </p:nvPicPr>
        <p:blipFill>
          <a:blip r:embed="rId2">
            <a:alphaModFix amt="7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919024" y="1930502"/>
            <a:ext cx="4368798" cy="2615993"/>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4118-FF7E-B876-E5C7-8C745533A6C0}"/>
              </a:ext>
            </a:extLst>
          </p:cNvPr>
          <p:cNvSpPr>
            <a:spLocks noGrp="1"/>
          </p:cNvSpPr>
          <p:nvPr>
            <p:ph type="title" idx="4294967295"/>
          </p:nvPr>
        </p:nvSpPr>
        <p:spPr>
          <a:xfrm>
            <a:off x="355597" y="164888"/>
            <a:ext cx="11480800" cy="1325562"/>
          </a:xfrm>
        </p:spPr>
        <p:txBody>
          <a:bodyPr>
            <a:normAutofit/>
          </a:bodyPr>
          <a:lstStyle/>
          <a:p>
            <a:pPr algn="ctr"/>
            <a:r>
              <a:rPr lang="en-GB" sz="3600" dirty="0">
                <a:latin typeface="Aptos" panose="020B0004020202020204" pitchFamily="34" charset="0"/>
              </a:rPr>
              <a:t>From Sources to Themes: How Your Research Comes Together 🧩</a:t>
            </a:r>
          </a:p>
        </p:txBody>
      </p:sp>
      <p:sp>
        <p:nvSpPr>
          <p:cNvPr id="4" name="Rectangle 1">
            <a:extLst>
              <a:ext uri="{FF2B5EF4-FFF2-40B4-BE49-F238E27FC236}">
                <a16:creationId xmlns:a16="http://schemas.microsoft.com/office/drawing/2014/main" id="{BC458D58-5CA1-61E7-50A5-E5375B1D5858}"/>
              </a:ext>
            </a:extLst>
          </p:cNvPr>
          <p:cNvSpPr>
            <a:spLocks noGrp="1" noChangeArrowheads="1"/>
          </p:cNvSpPr>
          <p:nvPr>
            <p:ph idx="4294967295"/>
          </p:nvPr>
        </p:nvSpPr>
        <p:spPr bwMode="auto">
          <a:xfrm>
            <a:off x="655632" y="1490627"/>
            <a:ext cx="10880725" cy="1164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latin typeface="Aptos" panose="020B0004020202020204" pitchFamily="34" charset="0"/>
              </a:rPr>
              <a:t>Once you've selected your most relevant and credible sources using your tracking table, you're ready to take the next step: Now it’s time to </a:t>
            </a:r>
            <a:r>
              <a:rPr kumimoji="0" lang="en-GB" altLang="en-US" sz="1600" i="0" u="none" strike="noStrike" cap="none" normalizeH="0" baseline="0" dirty="0">
                <a:ln>
                  <a:noFill/>
                </a:ln>
                <a:solidFill>
                  <a:schemeClr val="tx1"/>
                </a:solidFill>
                <a:effectLst/>
                <a:latin typeface="Aptos" panose="020B0004020202020204" pitchFamily="34" charset="0"/>
              </a:rPr>
              <a:t>critically</a:t>
            </a:r>
            <a:r>
              <a:rPr kumimoji="0" lang="en-US" altLang="en-US" sz="1600" i="0" u="none" strike="noStrike" cap="none" normalizeH="0" baseline="0" dirty="0">
                <a:ln>
                  <a:noFill/>
                </a:ln>
                <a:solidFill>
                  <a:schemeClr val="tx1"/>
                </a:solidFill>
                <a:effectLst/>
                <a:latin typeface="Aptos" panose="020B0004020202020204" pitchFamily="34" charset="0"/>
              </a:rPr>
              <a:t> </a:t>
            </a:r>
            <a:r>
              <a:rPr kumimoji="0" lang="en-US" altLang="en-US" sz="1600" i="0" u="none" strike="noStrike" cap="none" normalizeH="0" baseline="0" dirty="0" err="1">
                <a:ln>
                  <a:noFill/>
                </a:ln>
                <a:solidFill>
                  <a:schemeClr val="tx1"/>
                </a:solidFill>
                <a:effectLst/>
                <a:latin typeface="Aptos" panose="020B0004020202020204" pitchFamily="34" charset="0"/>
              </a:rPr>
              <a:t>analyse</a:t>
            </a:r>
            <a:r>
              <a:rPr kumimoji="0" lang="en-US" altLang="en-US" sz="1600" i="0" u="none" strike="noStrike" cap="none" normalizeH="0" baseline="0" dirty="0">
                <a:ln>
                  <a:noFill/>
                </a:ln>
                <a:solidFill>
                  <a:schemeClr val="tx1"/>
                </a:solidFill>
                <a:effectLst/>
                <a:latin typeface="Aptos" panose="020B0004020202020204" pitchFamily="34" charset="0"/>
              </a:rPr>
              <a:t> those sources and record them in your results table to help establish </a:t>
            </a:r>
            <a:r>
              <a:rPr lang="en-US" altLang="en-US" sz="1600" dirty="0">
                <a:latin typeface="Aptos" panose="020B0004020202020204" pitchFamily="34" charset="0"/>
              </a:rPr>
              <a:t>themes</a:t>
            </a:r>
            <a:r>
              <a:rPr kumimoji="0" lang="en-US" altLang="en-US" sz="1600" i="0" u="none" strike="noStrike" cap="none" normalizeH="0" baseline="0" dirty="0">
                <a:ln>
                  <a:noFill/>
                </a:ln>
                <a:solidFill>
                  <a:schemeClr val="tx1"/>
                </a:solidFill>
                <a:effectLst/>
                <a:latin typeface="Aptos" panose="020B0004020202020204" pitchFamily="34" charset="0"/>
              </a:rPr>
              <a:t>. </a:t>
            </a:r>
          </a:p>
          <a:p>
            <a:pPr marL="0" marR="0" lvl="0" indent="0" algn="ctr" defTabSz="914400" rtl="0" eaLnBrk="0" fontAlgn="base" latinLnBrk="0" hangingPunct="0">
              <a:lnSpc>
                <a:spcPct val="150000"/>
              </a:lnSpc>
              <a:spcBef>
                <a:spcPct val="0"/>
              </a:spcBef>
              <a:spcAft>
                <a:spcPct val="0"/>
              </a:spcAft>
              <a:buClrTx/>
              <a:buSzTx/>
              <a:buFontTx/>
              <a:buNone/>
              <a:tabLst/>
            </a:pPr>
            <a:r>
              <a:rPr lang="en-US" altLang="en-US" sz="1600" dirty="0">
                <a:latin typeface="Aptos" panose="020B0004020202020204" pitchFamily="34" charset="0"/>
              </a:rPr>
              <a:t>You will also document this process in your Methods Poster &amp; Chapter 3 of your dissertation. </a:t>
            </a:r>
            <a:endParaRPr kumimoji="0" lang="en-US" altLang="en-US" sz="1600" i="0" u="none" strike="noStrike" cap="none" normalizeH="0" baseline="0" dirty="0">
              <a:ln>
                <a:noFill/>
              </a:ln>
              <a:solidFill>
                <a:schemeClr val="tx1"/>
              </a:solidFill>
              <a:effectLst/>
              <a:latin typeface="Aptos" panose="020B0004020202020204" pitchFamily="34" charset="0"/>
            </a:endParaRPr>
          </a:p>
        </p:txBody>
      </p:sp>
      <p:graphicFrame>
        <p:nvGraphicFramePr>
          <p:cNvPr id="7" name="Diagram 6">
            <a:extLst>
              <a:ext uri="{FF2B5EF4-FFF2-40B4-BE49-F238E27FC236}">
                <a16:creationId xmlns:a16="http://schemas.microsoft.com/office/drawing/2014/main" id="{EA73A3C4-9D8C-3A39-574E-9F167002C289}"/>
              </a:ext>
            </a:extLst>
          </p:cNvPr>
          <p:cNvGraphicFramePr/>
          <p:nvPr>
            <p:extLst>
              <p:ext uri="{D42A27DB-BD31-4B8C-83A1-F6EECF244321}">
                <p14:modId xmlns:p14="http://schemas.microsoft.com/office/powerpoint/2010/main" val="333137487"/>
              </p:ext>
            </p:extLst>
          </p:nvPr>
        </p:nvGraphicFramePr>
        <p:xfrm>
          <a:off x="432334" y="2324911"/>
          <a:ext cx="11327323" cy="3593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1495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1A33D5-3A5D-352C-F57F-C449BBFAD6A5}"/>
              </a:ext>
            </a:extLst>
          </p:cNvPr>
          <p:cNvSpPr txBox="1"/>
          <p:nvPr/>
        </p:nvSpPr>
        <p:spPr>
          <a:xfrm>
            <a:off x="2505277" y="170674"/>
            <a:ext cx="7197657" cy="646331"/>
          </a:xfrm>
          <a:prstGeom prst="rect">
            <a:avLst/>
          </a:prstGeom>
          <a:noFill/>
        </p:spPr>
        <p:txBody>
          <a:bodyPr wrap="square">
            <a:spAutoFit/>
          </a:bodyPr>
          <a:lstStyle/>
          <a:p>
            <a:pPr algn="ctr"/>
            <a:r>
              <a:rPr lang="en-GB" sz="3600" dirty="0">
                <a:latin typeface="Aptos" panose="020B0004020202020204" pitchFamily="34" charset="0"/>
              </a:rPr>
              <a:t>📚 What is Thematic Analysis?</a:t>
            </a:r>
          </a:p>
        </p:txBody>
      </p:sp>
      <p:sp>
        <p:nvSpPr>
          <p:cNvPr id="5" name="TextBox 4">
            <a:extLst>
              <a:ext uri="{FF2B5EF4-FFF2-40B4-BE49-F238E27FC236}">
                <a16:creationId xmlns:a16="http://schemas.microsoft.com/office/drawing/2014/main" id="{FB67C488-347C-D406-FDD1-18890AAB3BD7}"/>
              </a:ext>
            </a:extLst>
          </p:cNvPr>
          <p:cNvSpPr txBox="1"/>
          <p:nvPr/>
        </p:nvSpPr>
        <p:spPr>
          <a:xfrm>
            <a:off x="583658" y="817005"/>
            <a:ext cx="11040893"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Thematic analysis is a method for identifying, analysing, and reporting patterns (themes) within data. It helps you organise your findings into meaningful categories that answer your research question. </a:t>
            </a:r>
          </a:p>
        </p:txBody>
      </p:sp>
      <p:sp>
        <p:nvSpPr>
          <p:cNvPr id="11" name="Speech Bubble: Rectangle with Corners Rounded 10">
            <a:extLst>
              <a:ext uri="{FF2B5EF4-FFF2-40B4-BE49-F238E27FC236}">
                <a16:creationId xmlns:a16="http://schemas.microsoft.com/office/drawing/2014/main" id="{CFD3662E-78FE-7A98-C01E-66C8C1708453}"/>
              </a:ext>
            </a:extLst>
          </p:cNvPr>
          <p:cNvSpPr/>
          <p:nvPr/>
        </p:nvSpPr>
        <p:spPr>
          <a:xfrm>
            <a:off x="399642" y="2644170"/>
            <a:ext cx="3255525" cy="2086064"/>
          </a:xfrm>
          <a:prstGeom prst="wedgeRoundRectCallout">
            <a:avLst>
              <a:gd name="adj1" fmla="val -29235"/>
              <a:gd name="adj2" fmla="val 72169"/>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959DA30-B2D9-F7D3-FAFD-7CCAE9F97B24}"/>
              </a:ext>
            </a:extLst>
          </p:cNvPr>
          <p:cNvSpPr txBox="1"/>
          <p:nvPr/>
        </p:nvSpPr>
        <p:spPr>
          <a:xfrm>
            <a:off x="456387" y="2902372"/>
            <a:ext cx="3142034" cy="156966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ptos" panose="020B0004020202020204" pitchFamily="34" charset="0"/>
              </a:rPr>
              <a:t>According to </a:t>
            </a:r>
            <a:r>
              <a:rPr kumimoji="0" lang="en-US" altLang="en-US" sz="1600" b="1" i="0" u="none" strike="noStrike" cap="none" normalizeH="0" baseline="0" dirty="0">
                <a:ln>
                  <a:noFill/>
                </a:ln>
                <a:solidFill>
                  <a:schemeClr val="bg1"/>
                </a:solidFill>
                <a:effectLst/>
                <a:latin typeface="Aptos" panose="020B0004020202020204" pitchFamily="34" charset="0"/>
              </a:rPr>
              <a:t>Braun &amp; Clarke (2006)</a:t>
            </a:r>
            <a:r>
              <a:rPr kumimoji="0" lang="en-US" altLang="en-US" sz="1600" b="0" i="0" u="none" strike="noStrike" cap="none" normalizeH="0" baseline="0" dirty="0">
                <a:ln>
                  <a:noFill/>
                </a:ln>
                <a:solidFill>
                  <a:schemeClr val="bg1"/>
                </a:solidFill>
                <a:effectLst/>
                <a:latin typeface="Aptos" panose="020B00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bg1"/>
                </a:solidFill>
                <a:effectLst/>
                <a:latin typeface="Aptos" panose="020B0004020202020204" pitchFamily="34" charset="0"/>
              </a:rPr>
              <a:t>“Thematic analysis is a method for identifying, </a:t>
            </a:r>
            <a:r>
              <a:rPr kumimoji="0" lang="en-US" altLang="en-US" sz="1600" b="0" i="1" u="none" strike="noStrike" cap="none" normalizeH="0" baseline="0" dirty="0" err="1">
                <a:ln>
                  <a:noFill/>
                </a:ln>
                <a:solidFill>
                  <a:schemeClr val="bg1"/>
                </a:solidFill>
                <a:effectLst/>
                <a:latin typeface="Aptos" panose="020B0004020202020204" pitchFamily="34" charset="0"/>
              </a:rPr>
              <a:t>analysing</a:t>
            </a:r>
            <a:r>
              <a:rPr kumimoji="0" lang="en-US" altLang="en-US" sz="1600" b="0" i="1" u="none" strike="noStrike" cap="none" normalizeH="0" baseline="0" dirty="0">
                <a:ln>
                  <a:noFill/>
                </a:ln>
                <a:solidFill>
                  <a:schemeClr val="bg1"/>
                </a:solidFill>
                <a:effectLst/>
                <a:latin typeface="Aptos" panose="020B0004020202020204" pitchFamily="34" charset="0"/>
              </a:rPr>
              <a:t> and reporting patterns (themes) within data.”</a:t>
            </a:r>
            <a:endParaRPr kumimoji="0" lang="en-US" altLang="en-US" sz="1600" b="0" i="0" u="none" strike="noStrike" cap="none" normalizeH="0" baseline="0" dirty="0">
              <a:ln>
                <a:noFill/>
              </a:ln>
              <a:solidFill>
                <a:schemeClr val="bg1"/>
              </a:solidFill>
              <a:effectLst/>
              <a:latin typeface="Aptos" panose="020B0004020202020204" pitchFamily="34" charset="0"/>
            </a:endParaRPr>
          </a:p>
        </p:txBody>
      </p:sp>
      <p:sp>
        <p:nvSpPr>
          <p:cNvPr id="14" name="TextBox 13">
            <a:extLst>
              <a:ext uri="{FF2B5EF4-FFF2-40B4-BE49-F238E27FC236}">
                <a16:creationId xmlns:a16="http://schemas.microsoft.com/office/drawing/2014/main" id="{E6A0A9B2-7526-02A1-83C7-F6E5465524FD}"/>
              </a:ext>
            </a:extLst>
          </p:cNvPr>
          <p:cNvSpPr txBox="1"/>
          <p:nvPr/>
        </p:nvSpPr>
        <p:spPr>
          <a:xfrm>
            <a:off x="4901526" y="1702153"/>
            <a:ext cx="6094378" cy="307777"/>
          </a:xfrm>
          <a:prstGeom prst="rect">
            <a:avLst/>
          </a:prstGeom>
          <a:noFill/>
        </p:spPr>
        <p:txBody>
          <a:bodyPr wrap="square">
            <a:spAutoFit/>
          </a:bodyPr>
          <a:lstStyle/>
          <a:p>
            <a:pPr algn="ctr"/>
            <a:r>
              <a:rPr lang="en-GB" sz="1400" dirty="0">
                <a:latin typeface="Aptos" panose="020B0004020202020204" pitchFamily="34" charset="0"/>
              </a:rPr>
              <a:t>🧠 </a:t>
            </a:r>
            <a:r>
              <a:rPr lang="en-GB" sz="1400" b="1" dirty="0">
                <a:latin typeface="Aptos" panose="020B0004020202020204" pitchFamily="34" charset="0"/>
              </a:rPr>
              <a:t>Key Concepts Introduced by Braun &amp; Clarke:</a:t>
            </a:r>
            <a:endParaRPr lang="en-GB" sz="1400" dirty="0">
              <a:latin typeface="Aptos" panose="020B0004020202020204" pitchFamily="34" charset="0"/>
            </a:endParaRPr>
          </a:p>
        </p:txBody>
      </p:sp>
      <p:graphicFrame>
        <p:nvGraphicFramePr>
          <p:cNvPr id="15" name="Table 14">
            <a:extLst>
              <a:ext uri="{FF2B5EF4-FFF2-40B4-BE49-F238E27FC236}">
                <a16:creationId xmlns:a16="http://schemas.microsoft.com/office/drawing/2014/main" id="{5FE0DAD7-5DC0-12DF-ECEF-DA47E1F0E159}"/>
              </a:ext>
            </a:extLst>
          </p:cNvPr>
          <p:cNvGraphicFramePr>
            <a:graphicFrameLocks noGrp="1"/>
          </p:cNvGraphicFramePr>
          <p:nvPr>
            <p:extLst>
              <p:ext uri="{D42A27DB-BD31-4B8C-83A1-F6EECF244321}">
                <p14:modId xmlns:p14="http://schemas.microsoft.com/office/powerpoint/2010/main" val="4090577677"/>
              </p:ext>
            </p:extLst>
          </p:nvPr>
        </p:nvGraphicFramePr>
        <p:xfrm>
          <a:off x="4105073" y="2062221"/>
          <a:ext cx="7687285" cy="3557290"/>
        </p:xfrm>
        <a:graphic>
          <a:graphicData uri="http://schemas.openxmlformats.org/drawingml/2006/table">
            <a:tbl>
              <a:tblPr>
                <a:tableStyleId>{616DA210-FB5B-4158-B5E0-FEB733F419BA}</a:tableStyleId>
              </a:tblPr>
              <a:tblGrid>
                <a:gridCol w="529272">
                  <a:extLst>
                    <a:ext uri="{9D8B030D-6E8A-4147-A177-3AD203B41FA5}">
                      <a16:colId xmlns:a16="http://schemas.microsoft.com/office/drawing/2014/main" val="2029473687"/>
                    </a:ext>
                  </a:extLst>
                </a:gridCol>
                <a:gridCol w="2291337">
                  <a:extLst>
                    <a:ext uri="{9D8B030D-6E8A-4147-A177-3AD203B41FA5}">
                      <a16:colId xmlns:a16="http://schemas.microsoft.com/office/drawing/2014/main" val="4162150771"/>
                    </a:ext>
                  </a:extLst>
                </a:gridCol>
                <a:gridCol w="4866676">
                  <a:extLst>
                    <a:ext uri="{9D8B030D-6E8A-4147-A177-3AD203B41FA5}">
                      <a16:colId xmlns:a16="http://schemas.microsoft.com/office/drawing/2014/main" val="3699081859"/>
                    </a:ext>
                  </a:extLst>
                </a:gridCol>
              </a:tblGrid>
              <a:tr h="270946">
                <a:tc>
                  <a:txBody>
                    <a:bodyPr/>
                    <a:lstStyle/>
                    <a:p>
                      <a:pPr algn="ctr"/>
                      <a:r>
                        <a:rPr lang="en-GB" sz="1200" b="1">
                          <a:solidFill>
                            <a:schemeClr val="bg1"/>
                          </a:solidFill>
                          <a:latin typeface="Aptos" panose="020B0004020202020204" pitchFamily="34" charset="0"/>
                        </a:rPr>
                        <a:t>Step</a:t>
                      </a:r>
                      <a:endParaRPr lang="en-GB" sz="120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Concept/Phase</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What You Do</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extLst>
                  <a:ext uri="{0D108BD9-81ED-4DB2-BD59-A6C34878D82A}">
                    <a16:rowId xmlns:a16="http://schemas.microsoft.com/office/drawing/2014/main" val="1713813630"/>
                  </a:ext>
                </a:extLst>
              </a:tr>
              <a:tr h="547724">
                <a:tc>
                  <a:txBody>
                    <a:bodyPr/>
                    <a:lstStyle/>
                    <a:p>
                      <a:pPr algn="ctr"/>
                      <a:r>
                        <a:rPr lang="en-GB" sz="1200" b="1">
                          <a:latin typeface="Aptos" panose="020B0004020202020204" pitchFamily="34" charset="0"/>
                        </a:rPr>
                        <a:t>1</a:t>
                      </a:r>
                    </a:p>
                  </a:txBody>
                  <a:tcPr marL="55885" marR="55885" marT="27942" marB="27942" anchor="ctr"/>
                </a:tc>
                <a:tc>
                  <a:txBody>
                    <a:bodyPr/>
                    <a:lstStyle/>
                    <a:p>
                      <a:pPr algn="ctr"/>
                      <a:r>
                        <a:rPr lang="en-GB" sz="1200" b="1">
                          <a:latin typeface="Aptos" panose="020B0004020202020204" pitchFamily="34" charset="0"/>
                        </a:rPr>
                        <a:t>Familiarisation</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Read and re-read your sources. Highlight key points. Make notes of initial ideas.</a:t>
                      </a:r>
                    </a:p>
                  </a:txBody>
                  <a:tcPr marL="55885" marR="55885" marT="27942" marB="27942" anchor="ctr"/>
                </a:tc>
                <a:extLst>
                  <a:ext uri="{0D108BD9-81ED-4DB2-BD59-A6C34878D82A}">
                    <a16:rowId xmlns:a16="http://schemas.microsoft.com/office/drawing/2014/main" val="1794804774"/>
                  </a:ext>
                </a:extLst>
              </a:tr>
              <a:tr h="547724">
                <a:tc>
                  <a:txBody>
                    <a:bodyPr/>
                    <a:lstStyle/>
                    <a:p>
                      <a:pPr algn="ctr"/>
                      <a:r>
                        <a:rPr lang="en-GB" sz="1200" b="1">
                          <a:latin typeface="Aptos" panose="020B0004020202020204" pitchFamily="34" charset="0"/>
                        </a:rPr>
                        <a:t>2</a:t>
                      </a:r>
                    </a:p>
                  </a:txBody>
                  <a:tcPr marL="55885" marR="55885" marT="27942" marB="27942" anchor="ctr"/>
                </a:tc>
                <a:tc>
                  <a:txBody>
                    <a:bodyPr/>
                    <a:lstStyle/>
                    <a:p>
                      <a:pPr algn="ctr"/>
                      <a:r>
                        <a:rPr lang="en-GB" sz="1200" b="1">
                          <a:latin typeface="Aptos" panose="020B0004020202020204" pitchFamily="34" charset="0"/>
                        </a:rPr>
                        <a:t>Generating Initial Codes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Identify repeated words, phrases, or concepts. Give each one a short label or “code.”</a:t>
                      </a:r>
                    </a:p>
                  </a:txBody>
                  <a:tcPr marL="55885" marR="55885" marT="27942" marB="27942" anchor="ctr"/>
                </a:tc>
                <a:extLst>
                  <a:ext uri="{0D108BD9-81ED-4DB2-BD59-A6C34878D82A}">
                    <a16:rowId xmlns:a16="http://schemas.microsoft.com/office/drawing/2014/main" val="1420701280"/>
                  </a:ext>
                </a:extLst>
              </a:tr>
              <a:tr h="547724">
                <a:tc>
                  <a:txBody>
                    <a:bodyPr/>
                    <a:lstStyle/>
                    <a:p>
                      <a:pPr algn="ctr"/>
                      <a:r>
                        <a:rPr lang="en-GB" sz="1200" b="1">
                          <a:latin typeface="Aptos" panose="020B0004020202020204" pitchFamily="34" charset="0"/>
                        </a:rPr>
                        <a:t>3</a:t>
                      </a:r>
                    </a:p>
                  </a:txBody>
                  <a:tcPr marL="55885" marR="55885" marT="27942" marB="27942" anchor="ctr"/>
                </a:tc>
                <a:tc>
                  <a:txBody>
                    <a:bodyPr/>
                    <a:lstStyle/>
                    <a:p>
                      <a:pPr algn="ctr"/>
                      <a:r>
                        <a:rPr lang="en-GB" sz="1200" b="1">
                          <a:latin typeface="Aptos" panose="020B0004020202020204" pitchFamily="34" charset="0"/>
                        </a:rPr>
                        <a:t>Searching for Themes</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Look for patterns in your codes. Group related codes together into broader themes.</a:t>
                      </a:r>
                    </a:p>
                  </a:txBody>
                  <a:tcPr marL="55885" marR="55885" marT="27942" marB="27942" anchor="ctr"/>
                </a:tc>
                <a:extLst>
                  <a:ext uri="{0D108BD9-81ED-4DB2-BD59-A6C34878D82A}">
                    <a16:rowId xmlns:a16="http://schemas.microsoft.com/office/drawing/2014/main" val="2713993250"/>
                  </a:ext>
                </a:extLst>
              </a:tr>
              <a:tr h="547724">
                <a:tc>
                  <a:txBody>
                    <a:bodyPr/>
                    <a:lstStyle/>
                    <a:p>
                      <a:pPr algn="ctr"/>
                      <a:r>
                        <a:rPr lang="en-GB" sz="1200" b="1">
                          <a:latin typeface="Aptos" panose="020B0004020202020204" pitchFamily="34" charset="0"/>
                        </a:rPr>
                        <a:t>4</a:t>
                      </a:r>
                    </a:p>
                  </a:txBody>
                  <a:tcPr marL="55885" marR="55885" marT="27942" marB="27942" anchor="ctr"/>
                </a:tc>
                <a:tc>
                  <a:txBody>
                    <a:bodyPr/>
                    <a:lstStyle/>
                    <a:p>
                      <a:pPr algn="ctr"/>
                      <a:r>
                        <a:rPr lang="en-GB" sz="1200" b="1">
                          <a:latin typeface="Aptos" panose="020B0004020202020204" pitchFamily="34" charset="0"/>
                        </a:rPr>
                        <a:t>Reviewing Themes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Check that your themes make sense. Are they too similar? Do they overlap or need combining?</a:t>
                      </a:r>
                    </a:p>
                  </a:txBody>
                  <a:tcPr marL="55885" marR="55885" marT="27942" marB="27942" anchor="ctr"/>
                </a:tc>
                <a:extLst>
                  <a:ext uri="{0D108BD9-81ED-4DB2-BD59-A6C34878D82A}">
                    <a16:rowId xmlns:a16="http://schemas.microsoft.com/office/drawing/2014/main" val="2357216212"/>
                  </a:ext>
                </a:extLst>
              </a:tr>
              <a:tr h="547724">
                <a:tc>
                  <a:txBody>
                    <a:bodyPr/>
                    <a:lstStyle/>
                    <a:p>
                      <a:pPr algn="ctr"/>
                      <a:r>
                        <a:rPr lang="en-GB" sz="1200" b="1">
                          <a:latin typeface="Aptos" panose="020B0004020202020204" pitchFamily="34" charset="0"/>
                        </a:rPr>
                        <a:t>5</a:t>
                      </a:r>
                    </a:p>
                  </a:txBody>
                  <a:tcPr marL="55885" marR="55885" marT="27942" marB="27942" anchor="ctr"/>
                </a:tc>
                <a:tc>
                  <a:txBody>
                    <a:bodyPr/>
                    <a:lstStyle/>
                    <a:p>
                      <a:pPr algn="ctr"/>
                      <a:r>
                        <a:rPr lang="en-GB" sz="1200" b="1">
                          <a:latin typeface="Aptos" panose="020B0004020202020204" pitchFamily="34" charset="0"/>
                        </a:rPr>
                        <a:t>Defining and Naming Themes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Give each theme a clear name. Explain what it means and how it links to your research question.</a:t>
                      </a:r>
                    </a:p>
                  </a:txBody>
                  <a:tcPr marL="55885" marR="55885" marT="27942" marB="27942" anchor="ctr"/>
                </a:tc>
                <a:extLst>
                  <a:ext uri="{0D108BD9-81ED-4DB2-BD59-A6C34878D82A}">
                    <a16:rowId xmlns:a16="http://schemas.microsoft.com/office/drawing/2014/main" val="154959887"/>
                  </a:ext>
                </a:extLst>
              </a:tr>
              <a:tr h="547724">
                <a:tc>
                  <a:txBody>
                    <a:bodyPr/>
                    <a:lstStyle/>
                    <a:p>
                      <a:pPr algn="ctr"/>
                      <a:r>
                        <a:rPr lang="en-GB" sz="1200" b="1" dirty="0">
                          <a:latin typeface="Aptos" panose="020B0004020202020204" pitchFamily="34" charset="0"/>
                        </a:rPr>
                        <a:t>6</a:t>
                      </a:r>
                    </a:p>
                  </a:txBody>
                  <a:tcPr marL="55885" marR="55885" marT="27942" marB="27942" anchor="ctr"/>
                </a:tc>
                <a:tc>
                  <a:txBody>
                    <a:bodyPr/>
                    <a:lstStyle/>
                    <a:p>
                      <a:pPr algn="ctr"/>
                      <a:r>
                        <a:rPr lang="en-GB" sz="1200" b="1" dirty="0">
                          <a:latin typeface="Aptos" panose="020B0004020202020204" pitchFamily="34" charset="0"/>
                        </a:rPr>
                        <a:t>Writing Up</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Present your themes in Chapter 4, using quotes or findings from your sources to support each one.</a:t>
                      </a:r>
                    </a:p>
                  </a:txBody>
                  <a:tcPr marL="55885" marR="55885" marT="27942" marB="27942" anchor="ctr"/>
                </a:tc>
                <a:extLst>
                  <a:ext uri="{0D108BD9-81ED-4DB2-BD59-A6C34878D82A}">
                    <a16:rowId xmlns:a16="http://schemas.microsoft.com/office/drawing/2014/main" val="1934671416"/>
                  </a:ext>
                </a:extLst>
              </a:tr>
            </a:tbl>
          </a:graphicData>
        </a:graphic>
      </p:graphicFrame>
    </p:spTree>
    <p:extLst>
      <p:ext uri="{BB962C8B-B14F-4D97-AF65-F5344CB8AC3E}">
        <p14:creationId xmlns:p14="http://schemas.microsoft.com/office/powerpoint/2010/main" val="2397721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99BCA8-A1AD-8D3D-F17E-91A83CBDB8C1}"/>
              </a:ext>
            </a:extLst>
          </p:cNvPr>
          <p:cNvSpPr txBox="1"/>
          <p:nvPr/>
        </p:nvSpPr>
        <p:spPr>
          <a:xfrm>
            <a:off x="118351" y="242358"/>
            <a:ext cx="11955294" cy="584775"/>
          </a:xfrm>
          <a:prstGeom prst="rect">
            <a:avLst/>
          </a:prstGeom>
          <a:noFill/>
        </p:spPr>
        <p:txBody>
          <a:bodyPr wrap="square">
            <a:spAutoFit/>
          </a:bodyPr>
          <a:lstStyle/>
          <a:p>
            <a:pPr algn="ctr">
              <a:buNone/>
            </a:pPr>
            <a:r>
              <a:rPr lang="en-GB" sz="3200" dirty="0">
                <a:latin typeface="Aptos" panose="020B0004020202020204" pitchFamily="34" charset="0"/>
              </a:rPr>
              <a:t>How You Will Use Thematic Analysis in Your Dissertation 🧪</a:t>
            </a:r>
          </a:p>
        </p:txBody>
      </p:sp>
      <p:sp>
        <p:nvSpPr>
          <p:cNvPr id="5" name="TextBox 4">
            <a:extLst>
              <a:ext uri="{FF2B5EF4-FFF2-40B4-BE49-F238E27FC236}">
                <a16:creationId xmlns:a16="http://schemas.microsoft.com/office/drawing/2014/main" id="{48B6907D-6609-C2D8-7B8E-3B8C0D633E06}"/>
              </a:ext>
            </a:extLst>
          </p:cNvPr>
          <p:cNvSpPr txBox="1"/>
          <p:nvPr/>
        </p:nvSpPr>
        <p:spPr>
          <a:xfrm>
            <a:off x="366407" y="947652"/>
            <a:ext cx="11459183" cy="338554"/>
          </a:xfrm>
          <a:prstGeom prst="rect">
            <a:avLst/>
          </a:prstGeom>
          <a:noFill/>
        </p:spPr>
        <p:txBody>
          <a:bodyPr wrap="square">
            <a:spAutoFit/>
          </a:bodyPr>
          <a:lstStyle/>
          <a:p>
            <a:pPr algn="ctr"/>
            <a:r>
              <a:rPr lang="en-GB" sz="1600" dirty="0">
                <a:latin typeface="Aptos" panose="020B0004020202020204" pitchFamily="34" charset="0"/>
              </a:rPr>
              <a:t>Now that you understand what thematic analysis is, here’s how </a:t>
            </a:r>
            <a:r>
              <a:rPr lang="en-GB" sz="1600" b="1" dirty="0">
                <a:latin typeface="Aptos" panose="020B0004020202020204" pitchFamily="34" charset="0"/>
              </a:rPr>
              <a:t>you’ll actually use it</a:t>
            </a:r>
            <a:r>
              <a:rPr lang="en-GB" sz="1600" dirty="0">
                <a:latin typeface="Aptos" panose="020B0004020202020204" pitchFamily="34" charset="0"/>
              </a:rPr>
              <a:t> to develop your findings and themes.</a:t>
            </a:r>
          </a:p>
        </p:txBody>
      </p:sp>
      <p:graphicFrame>
        <p:nvGraphicFramePr>
          <p:cNvPr id="15" name="Diagram 14">
            <a:extLst>
              <a:ext uri="{FF2B5EF4-FFF2-40B4-BE49-F238E27FC236}">
                <a16:creationId xmlns:a16="http://schemas.microsoft.com/office/drawing/2014/main" id="{12835146-EC31-95A6-82B5-FCA3F2419540}"/>
              </a:ext>
            </a:extLst>
          </p:cNvPr>
          <p:cNvGraphicFramePr/>
          <p:nvPr>
            <p:extLst>
              <p:ext uri="{D42A27DB-BD31-4B8C-83A1-F6EECF244321}">
                <p14:modId xmlns:p14="http://schemas.microsoft.com/office/powerpoint/2010/main" val="1345496752"/>
              </p:ext>
            </p:extLst>
          </p:nvPr>
        </p:nvGraphicFramePr>
        <p:xfrm>
          <a:off x="442404" y="1406725"/>
          <a:ext cx="11307188" cy="4135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776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F86B5-6878-9605-1EEB-232ED6B4D35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6043890-F0BA-CEC3-E421-9ED1B2EDF24C}"/>
              </a:ext>
            </a:extLst>
          </p:cNvPr>
          <p:cNvSpPr>
            <a:spLocks noGrp="1"/>
          </p:cNvSpPr>
          <p:nvPr>
            <p:ph type="title"/>
          </p:nvPr>
        </p:nvSpPr>
        <p:spPr>
          <a:xfrm>
            <a:off x="355076" y="-251536"/>
            <a:ext cx="11481847" cy="1325563"/>
          </a:xfrm>
        </p:spPr>
        <p:txBody>
          <a:bodyPr>
            <a:normAutofit/>
          </a:bodyPr>
          <a:lstStyle/>
          <a:p>
            <a:pPr algn="ctr"/>
            <a:r>
              <a:rPr lang="en-GB" sz="3200" dirty="0">
                <a:latin typeface="Aptos" panose="020B0004020202020204" pitchFamily="34" charset="0"/>
              </a:rPr>
              <a:t>📊 What Is a Results Summary Table?</a:t>
            </a:r>
          </a:p>
        </p:txBody>
      </p:sp>
      <p:sp>
        <p:nvSpPr>
          <p:cNvPr id="3" name="Content Placeholder 2">
            <a:extLst>
              <a:ext uri="{FF2B5EF4-FFF2-40B4-BE49-F238E27FC236}">
                <a16:creationId xmlns:a16="http://schemas.microsoft.com/office/drawing/2014/main" id="{29EAAA7F-C633-3406-7A96-2BA007481617}"/>
              </a:ext>
            </a:extLst>
          </p:cNvPr>
          <p:cNvSpPr>
            <a:spLocks noGrp="1"/>
          </p:cNvSpPr>
          <p:nvPr>
            <p:ph idx="1"/>
          </p:nvPr>
        </p:nvSpPr>
        <p:spPr>
          <a:xfrm>
            <a:off x="426313" y="783632"/>
            <a:ext cx="11481847" cy="3575934"/>
          </a:xfrm>
        </p:spPr>
        <p:txBody>
          <a:bodyPr>
            <a:normAutofit/>
          </a:bodyPr>
          <a:lstStyle/>
          <a:p>
            <a:pPr algn="ctr">
              <a:lnSpc>
                <a:spcPct val="150000"/>
              </a:lnSpc>
              <a:buNone/>
            </a:pPr>
            <a:r>
              <a:rPr lang="en-GB" sz="1600" dirty="0">
                <a:latin typeface="Aptos" panose="020B0004020202020204" pitchFamily="34" charset="0"/>
              </a:rPr>
              <a:t>Once you’ve found your best sources using the source tracking table, the next step is to </a:t>
            </a:r>
            <a:r>
              <a:rPr lang="en-GB" sz="1600" b="1" dirty="0">
                <a:latin typeface="Aptos" panose="020B0004020202020204" pitchFamily="34" charset="0"/>
              </a:rPr>
              <a:t>create a summary table</a:t>
            </a:r>
            <a:r>
              <a:rPr lang="en-GB" sz="1600" dirty="0">
                <a:latin typeface="Aptos" panose="020B0004020202020204" pitchFamily="34" charset="0"/>
              </a:rPr>
              <a:t>. This table helps you organise all the important information from those final sources in one place. </a:t>
            </a:r>
          </a:p>
          <a:p>
            <a:pPr algn="ctr">
              <a:lnSpc>
                <a:spcPct val="100000"/>
              </a:lnSpc>
              <a:buNone/>
            </a:pPr>
            <a:r>
              <a:rPr lang="en-GB" sz="1600" dirty="0">
                <a:latin typeface="Aptos" panose="020B0004020202020204" pitchFamily="34" charset="0"/>
              </a:rPr>
              <a:t>This can be explained in section 3.6 ‘Analysing Research’ of your dissertation template. </a:t>
            </a:r>
          </a:p>
          <a:p>
            <a:pPr>
              <a:lnSpc>
                <a:spcPct val="150000"/>
              </a:lnSpc>
            </a:pPr>
            <a:endParaRPr lang="en-GB" sz="1600" dirty="0">
              <a:latin typeface="Aptos" panose="020B0004020202020204" pitchFamily="34" charset="0"/>
            </a:endParaRPr>
          </a:p>
        </p:txBody>
      </p:sp>
      <p:graphicFrame>
        <p:nvGraphicFramePr>
          <p:cNvPr id="7" name="Diagram 6">
            <a:extLst>
              <a:ext uri="{FF2B5EF4-FFF2-40B4-BE49-F238E27FC236}">
                <a16:creationId xmlns:a16="http://schemas.microsoft.com/office/drawing/2014/main" id="{8C0775FF-E629-6325-64F7-B4F8D56877FF}"/>
              </a:ext>
            </a:extLst>
          </p:cNvPr>
          <p:cNvGraphicFramePr/>
          <p:nvPr>
            <p:extLst>
              <p:ext uri="{D42A27DB-BD31-4B8C-83A1-F6EECF244321}">
                <p14:modId xmlns:p14="http://schemas.microsoft.com/office/powerpoint/2010/main" val="457035996"/>
              </p:ext>
            </p:extLst>
          </p:nvPr>
        </p:nvGraphicFramePr>
        <p:xfrm>
          <a:off x="-590571" y="2761190"/>
          <a:ext cx="5533403" cy="358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allout: Left Arrow 3">
            <a:extLst>
              <a:ext uri="{FF2B5EF4-FFF2-40B4-BE49-F238E27FC236}">
                <a16:creationId xmlns:a16="http://schemas.microsoft.com/office/drawing/2014/main" id="{8E56C28D-BD49-D563-EB03-1D817D7D822F}"/>
              </a:ext>
            </a:extLst>
          </p:cNvPr>
          <p:cNvSpPr/>
          <p:nvPr/>
        </p:nvSpPr>
        <p:spPr>
          <a:xfrm>
            <a:off x="7995414" y="3124200"/>
            <a:ext cx="4016898" cy="2828861"/>
          </a:xfrm>
          <a:prstGeom prst="leftArrowCallout">
            <a:avLst>
              <a:gd name="adj1" fmla="val 5833"/>
              <a:gd name="adj2" fmla="val 11041"/>
              <a:gd name="adj3" fmla="val 18172"/>
              <a:gd name="adj4" fmla="val 66604"/>
            </a:avLst>
          </a:prstGeom>
          <a:solidFill>
            <a:srgbClr val="3D67B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C4EE117-0152-ECDE-15F1-DBED0AAB985A}"/>
              </a:ext>
            </a:extLst>
          </p:cNvPr>
          <p:cNvSpPr txBox="1"/>
          <p:nvPr/>
        </p:nvSpPr>
        <p:spPr>
          <a:xfrm>
            <a:off x="9702728" y="3217531"/>
            <a:ext cx="2062959" cy="2642198"/>
          </a:xfrm>
          <a:prstGeom prst="rect">
            <a:avLst/>
          </a:prstGeom>
          <a:solidFill>
            <a:srgbClr val="3D67B1"/>
          </a:solidFill>
        </p:spPr>
        <p:txBody>
          <a:bodyPr wrap="square" rtlCol="0">
            <a:spAutoFit/>
          </a:bodyPr>
          <a:lstStyle/>
          <a:p>
            <a:pPr algn="ctr">
              <a:lnSpc>
                <a:spcPct val="150000"/>
              </a:lnSpc>
            </a:pPr>
            <a:r>
              <a:rPr lang="en-GB" sz="1600" dirty="0">
                <a:solidFill>
                  <a:schemeClr val="bg1"/>
                </a:solidFill>
                <a:latin typeface="Aptos" panose="020B0004020202020204" pitchFamily="34" charset="0"/>
              </a:rPr>
              <a:t>A results summary table template has been added to Moodle for you to download and use to help guide you in this section. </a:t>
            </a:r>
          </a:p>
        </p:txBody>
      </p:sp>
      <p:graphicFrame>
        <p:nvGraphicFramePr>
          <p:cNvPr id="9" name="Diagram 8">
            <a:extLst>
              <a:ext uri="{FF2B5EF4-FFF2-40B4-BE49-F238E27FC236}">
                <a16:creationId xmlns:a16="http://schemas.microsoft.com/office/drawing/2014/main" id="{63FBD944-A588-2AA8-338D-A6C0FB754335}"/>
              </a:ext>
            </a:extLst>
          </p:cNvPr>
          <p:cNvGraphicFramePr/>
          <p:nvPr>
            <p:extLst>
              <p:ext uri="{D42A27DB-BD31-4B8C-83A1-F6EECF244321}">
                <p14:modId xmlns:p14="http://schemas.microsoft.com/office/powerpoint/2010/main" val="875639332"/>
              </p:ext>
            </p:extLst>
          </p:nvPr>
        </p:nvGraphicFramePr>
        <p:xfrm>
          <a:off x="2388750" y="2966834"/>
          <a:ext cx="7556972" cy="31526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F7C35867-B44F-8ED3-2799-E96E8855E76C}"/>
              </a:ext>
            </a:extLst>
          </p:cNvPr>
          <p:cNvSpPr txBox="1"/>
          <p:nvPr/>
        </p:nvSpPr>
        <p:spPr>
          <a:xfrm>
            <a:off x="165200" y="2405336"/>
            <a:ext cx="4021862" cy="523220"/>
          </a:xfrm>
          <a:prstGeom prst="rect">
            <a:avLst/>
          </a:prstGeom>
          <a:noFill/>
        </p:spPr>
        <p:txBody>
          <a:bodyPr wrap="square" rtlCol="0">
            <a:spAutoFit/>
          </a:bodyPr>
          <a:lstStyle/>
          <a:p>
            <a:pPr algn="ctr"/>
            <a:r>
              <a:rPr lang="en-GB" sz="1400" b="1" dirty="0">
                <a:latin typeface="Aptos" panose="020B0004020202020204" pitchFamily="34" charset="0"/>
              </a:rPr>
              <a:t>What is the purpose of a Results Summary Table?</a:t>
            </a:r>
          </a:p>
        </p:txBody>
      </p:sp>
      <p:sp>
        <p:nvSpPr>
          <p:cNvPr id="12" name="TextBox 11">
            <a:extLst>
              <a:ext uri="{FF2B5EF4-FFF2-40B4-BE49-F238E27FC236}">
                <a16:creationId xmlns:a16="http://schemas.microsoft.com/office/drawing/2014/main" id="{D9D029C4-3A71-0DF3-80AD-54175BA79C4D}"/>
              </a:ext>
            </a:extLst>
          </p:cNvPr>
          <p:cNvSpPr txBox="1"/>
          <p:nvPr/>
        </p:nvSpPr>
        <p:spPr>
          <a:xfrm>
            <a:off x="4155194" y="2405336"/>
            <a:ext cx="4021862" cy="307777"/>
          </a:xfrm>
          <a:prstGeom prst="rect">
            <a:avLst/>
          </a:prstGeom>
          <a:noFill/>
        </p:spPr>
        <p:txBody>
          <a:bodyPr wrap="square" rtlCol="0">
            <a:spAutoFit/>
          </a:bodyPr>
          <a:lstStyle/>
          <a:p>
            <a:pPr algn="ctr"/>
            <a:r>
              <a:rPr lang="en-GB" sz="1400" b="1" dirty="0">
                <a:latin typeface="Aptos" panose="020B0004020202020204" pitchFamily="34" charset="0"/>
              </a:rPr>
              <a:t>What do I need to include?</a:t>
            </a:r>
          </a:p>
        </p:txBody>
      </p:sp>
      <p:sp>
        <p:nvSpPr>
          <p:cNvPr id="13" name="TextBox 12">
            <a:extLst>
              <a:ext uri="{FF2B5EF4-FFF2-40B4-BE49-F238E27FC236}">
                <a16:creationId xmlns:a16="http://schemas.microsoft.com/office/drawing/2014/main" id="{640094A7-BD8E-0F4C-2CB6-74FF7DFA4239}"/>
              </a:ext>
            </a:extLst>
          </p:cNvPr>
          <p:cNvSpPr txBox="1"/>
          <p:nvPr/>
        </p:nvSpPr>
        <p:spPr>
          <a:xfrm>
            <a:off x="8723276" y="2452728"/>
            <a:ext cx="4021862" cy="307777"/>
          </a:xfrm>
          <a:prstGeom prst="rect">
            <a:avLst/>
          </a:prstGeom>
          <a:noFill/>
        </p:spPr>
        <p:txBody>
          <a:bodyPr wrap="square" rtlCol="0">
            <a:spAutoFit/>
          </a:bodyPr>
          <a:lstStyle/>
          <a:p>
            <a:pPr algn="ctr"/>
            <a:r>
              <a:rPr lang="en-GB" sz="1400" b="1" dirty="0">
                <a:latin typeface="Aptos" panose="020B0004020202020204" pitchFamily="34" charset="0"/>
              </a:rPr>
              <a:t>How can I complete this?</a:t>
            </a:r>
          </a:p>
        </p:txBody>
      </p:sp>
    </p:spTree>
    <p:extLst>
      <p:ext uri="{BB962C8B-B14F-4D97-AF65-F5344CB8AC3E}">
        <p14:creationId xmlns:p14="http://schemas.microsoft.com/office/powerpoint/2010/main" val="9120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1000"/>
                                        <p:tgtEl>
                                          <p:spTgt spid="12"/>
                                        </p:tgtEl>
                                      </p:cBhvr>
                                    </p:animEffect>
                                    <p:anim calcmode="lin" valueType="num">
                                      <p:cBhvr>
                                        <p:cTn id="34" dur="1000" fill="hold"/>
                                        <p:tgtEl>
                                          <p:spTgt spid="12"/>
                                        </p:tgtEl>
                                        <p:attrNameLst>
                                          <p:attrName>ppt_x</p:attrName>
                                        </p:attrNameLst>
                                      </p:cBhvr>
                                      <p:tavLst>
                                        <p:tav tm="0">
                                          <p:val>
                                            <p:strVal val="#ppt_x"/>
                                          </p:val>
                                        </p:tav>
                                        <p:tav tm="100000">
                                          <p:val>
                                            <p:strVal val="#ppt_x"/>
                                          </p:val>
                                        </p:tav>
                                      </p:tavLst>
                                    </p:anim>
                                    <p:anim calcmode="lin" valueType="num">
                                      <p:cBhvr>
                                        <p:cTn id="35" dur="1000" fill="hold"/>
                                        <p:tgtEl>
                                          <p:spTgt spid="12"/>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1000"/>
                                        <p:tgtEl>
                                          <p:spTgt spid="9"/>
                                        </p:tgtEl>
                                      </p:cBhvr>
                                    </p:animEffect>
                                    <p:anim calcmode="lin" valueType="num">
                                      <p:cBhvr>
                                        <p:cTn id="39" dur="1000" fill="hold"/>
                                        <p:tgtEl>
                                          <p:spTgt spid="9"/>
                                        </p:tgtEl>
                                        <p:attrNameLst>
                                          <p:attrName>ppt_x</p:attrName>
                                        </p:attrNameLst>
                                      </p:cBhvr>
                                      <p:tavLst>
                                        <p:tav tm="0">
                                          <p:val>
                                            <p:strVal val="#ppt_x"/>
                                          </p:val>
                                        </p:tav>
                                        <p:tav tm="100000">
                                          <p:val>
                                            <p:strVal val="#ppt_x"/>
                                          </p:val>
                                        </p:tav>
                                      </p:tavLst>
                                    </p:anim>
                                    <p:anim calcmode="lin" valueType="num">
                                      <p:cBhvr>
                                        <p:cTn id="4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1000"/>
                                        <p:tgtEl>
                                          <p:spTgt spid="13"/>
                                        </p:tgtEl>
                                      </p:cBhvr>
                                    </p:animEffect>
                                    <p:anim calcmode="lin" valueType="num">
                                      <p:cBhvr>
                                        <p:cTn id="46" dur="1000" fill="hold"/>
                                        <p:tgtEl>
                                          <p:spTgt spid="13"/>
                                        </p:tgtEl>
                                        <p:attrNameLst>
                                          <p:attrName>ppt_x</p:attrName>
                                        </p:attrNameLst>
                                      </p:cBhvr>
                                      <p:tavLst>
                                        <p:tav tm="0">
                                          <p:val>
                                            <p:strVal val="#ppt_x"/>
                                          </p:val>
                                        </p:tav>
                                        <p:tav tm="100000">
                                          <p:val>
                                            <p:strVal val="#ppt_x"/>
                                          </p:val>
                                        </p:tav>
                                      </p:tavLst>
                                    </p:anim>
                                    <p:anim calcmode="lin" valueType="num">
                                      <p:cBhvr>
                                        <p:cTn id="47" dur="1000" fill="hold"/>
                                        <p:tgtEl>
                                          <p:spTgt spid="13"/>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4"/>
                                        </p:tgtEl>
                                        <p:attrNameLst>
                                          <p:attrName>style.visibility</p:attrName>
                                        </p:attrNameLst>
                                      </p:cBhvr>
                                      <p:to>
                                        <p:strVal val="visible"/>
                                      </p:to>
                                    </p:set>
                                    <p:animEffect transition="in" filter="fade">
                                      <p:cBhvr>
                                        <p:cTn id="50" dur="1000"/>
                                        <p:tgtEl>
                                          <p:spTgt spid="4"/>
                                        </p:tgtEl>
                                      </p:cBhvr>
                                    </p:animEffect>
                                    <p:anim calcmode="lin" valueType="num">
                                      <p:cBhvr>
                                        <p:cTn id="51" dur="1000" fill="hold"/>
                                        <p:tgtEl>
                                          <p:spTgt spid="4"/>
                                        </p:tgtEl>
                                        <p:attrNameLst>
                                          <p:attrName>ppt_x</p:attrName>
                                        </p:attrNameLst>
                                      </p:cBhvr>
                                      <p:tavLst>
                                        <p:tav tm="0">
                                          <p:val>
                                            <p:strVal val="#ppt_x"/>
                                          </p:val>
                                        </p:tav>
                                        <p:tav tm="100000">
                                          <p:val>
                                            <p:strVal val="#ppt_x"/>
                                          </p:val>
                                        </p:tav>
                                      </p:tavLst>
                                    </p:anim>
                                    <p:anim calcmode="lin" valueType="num">
                                      <p:cBhvr>
                                        <p:cTn id="52" dur="1000" fill="hold"/>
                                        <p:tgtEl>
                                          <p:spTgt spid="4"/>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1000"/>
                                        <p:tgtEl>
                                          <p:spTgt spid="5"/>
                                        </p:tgtEl>
                                      </p:cBhvr>
                                    </p:animEffect>
                                    <p:anim calcmode="lin" valueType="num">
                                      <p:cBhvr>
                                        <p:cTn id="56" dur="1000" fill="hold"/>
                                        <p:tgtEl>
                                          <p:spTgt spid="5"/>
                                        </p:tgtEl>
                                        <p:attrNameLst>
                                          <p:attrName>ppt_x</p:attrName>
                                        </p:attrNameLst>
                                      </p:cBhvr>
                                      <p:tavLst>
                                        <p:tav tm="0">
                                          <p:val>
                                            <p:strVal val="#ppt_x"/>
                                          </p:val>
                                        </p:tav>
                                        <p:tav tm="100000">
                                          <p:val>
                                            <p:strVal val="#ppt_x"/>
                                          </p:val>
                                        </p:tav>
                                      </p:tavLst>
                                    </p:anim>
                                    <p:anim calcmode="lin" valueType="num">
                                      <p:cBhvr>
                                        <p:cTn id="5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7" grpId="0">
        <p:bldAsOne/>
      </p:bldGraphic>
      <p:bldP spid="4" grpId="0" animBg="1"/>
      <p:bldP spid="5" grpId="0" animBg="1"/>
      <p:bldGraphic spid="9" grpId="0">
        <p:bldAsOne/>
      </p:bldGraphic>
      <p:bldP spid="10" grpId="0"/>
      <p:bldP spid="12"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4F49365-DFEC-4476-2148-A3570762CF00}"/>
              </a:ext>
            </a:extLst>
          </p:cNvPr>
          <p:cNvSpPr>
            <a:spLocks noGrp="1"/>
          </p:cNvSpPr>
          <p:nvPr>
            <p:ph type="title"/>
          </p:nvPr>
        </p:nvSpPr>
        <p:spPr>
          <a:xfrm>
            <a:off x="358222" y="-247717"/>
            <a:ext cx="11481847" cy="1325563"/>
          </a:xfrm>
        </p:spPr>
        <p:txBody>
          <a:bodyPr>
            <a:normAutofit/>
          </a:bodyPr>
          <a:lstStyle/>
          <a:p>
            <a:pPr algn="ctr"/>
            <a:r>
              <a:rPr lang="en-US" sz="3200" dirty="0">
                <a:latin typeface="Aptos" panose="020B0004020202020204" pitchFamily="34" charset="0"/>
              </a:rPr>
              <a:t>Example Summary Table </a:t>
            </a:r>
            <a:r>
              <a:rPr lang="en-GB" sz="3200" dirty="0">
                <a:latin typeface="Aptos" panose="020B0004020202020204" pitchFamily="34" charset="0"/>
              </a:rPr>
              <a:t>📊</a:t>
            </a:r>
            <a:endParaRPr lang="en-US" sz="3200" dirty="0">
              <a:latin typeface="Aptos" panose="020B0004020202020204" pitchFamily="34" charset="0"/>
            </a:endParaRPr>
          </a:p>
        </p:txBody>
      </p:sp>
      <p:sp>
        <p:nvSpPr>
          <p:cNvPr id="3" name="TextBox 2">
            <a:extLst>
              <a:ext uri="{FF2B5EF4-FFF2-40B4-BE49-F238E27FC236}">
                <a16:creationId xmlns:a16="http://schemas.microsoft.com/office/drawing/2014/main" id="{B381B371-6B9F-CB8C-BB1C-D3FE6BB474FE}"/>
              </a:ext>
            </a:extLst>
          </p:cNvPr>
          <p:cNvSpPr txBox="1"/>
          <p:nvPr/>
        </p:nvSpPr>
        <p:spPr>
          <a:xfrm>
            <a:off x="1" y="5710135"/>
            <a:ext cx="12192000" cy="1050587"/>
          </a:xfrm>
          <a:prstGeom prst="rect">
            <a:avLst/>
          </a:prstGeom>
          <a:solidFill>
            <a:srgbClr val="FFFFEC"/>
          </a:solidFill>
        </p:spPr>
        <p:txBody>
          <a:bodyPr wrap="square" rtlCol="0">
            <a:spAutoFit/>
          </a:bodyPr>
          <a:lstStyle/>
          <a:p>
            <a:endParaRPr lang="en-GB" dirty="0"/>
          </a:p>
        </p:txBody>
      </p:sp>
      <p:graphicFrame>
        <p:nvGraphicFramePr>
          <p:cNvPr id="2" name="Table 1">
            <a:extLst>
              <a:ext uri="{FF2B5EF4-FFF2-40B4-BE49-F238E27FC236}">
                <a16:creationId xmlns:a16="http://schemas.microsoft.com/office/drawing/2014/main" id="{842D4207-5371-68D5-89D9-928B44F31F87}"/>
              </a:ext>
            </a:extLst>
          </p:cNvPr>
          <p:cNvGraphicFramePr>
            <a:graphicFrameLocks noGrp="1"/>
          </p:cNvGraphicFramePr>
          <p:nvPr>
            <p:extLst>
              <p:ext uri="{D42A27DB-BD31-4B8C-83A1-F6EECF244321}">
                <p14:modId xmlns:p14="http://schemas.microsoft.com/office/powerpoint/2010/main" val="3492985545"/>
              </p:ext>
            </p:extLst>
          </p:nvPr>
        </p:nvGraphicFramePr>
        <p:xfrm>
          <a:off x="191310" y="1478605"/>
          <a:ext cx="11809379" cy="5068107"/>
        </p:xfrm>
        <a:graphic>
          <a:graphicData uri="http://schemas.openxmlformats.org/drawingml/2006/table">
            <a:tbl>
              <a:tblPr>
                <a:tableStyleId>{616DA210-FB5B-4158-B5E0-FEB733F419BA}</a:tableStyleId>
              </a:tblPr>
              <a:tblGrid>
                <a:gridCol w="1005176">
                  <a:extLst>
                    <a:ext uri="{9D8B030D-6E8A-4147-A177-3AD203B41FA5}">
                      <a16:colId xmlns:a16="http://schemas.microsoft.com/office/drawing/2014/main" val="1163183830"/>
                    </a:ext>
                  </a:extLst>
                </a:gridCol>
                <a:gridCol w="1232086">
                  <a:extLst>
                    <a:ext uri="{9D8B030D-6E8A-4147-A177-3AD203B41FA5}">
                      <a16:colId xmlns:a16="http://schemas.microsoft.com/office/drawing/2014/main" val="463321182"/>
                    </a:ext>
                  </a:extLst>
                </a:gridCol>
                <a:gridCol w="765484">
                  <a:extLst>
                    <a:ext uri="{9D8B030D-6E8A-4147-A177-3AD203B41FA5}">
                      <a16:colId xmlns:a16="http://schemas.microsoft.com/office/drawing/2014/main" val="3307716356"/>
                    </a:ext>
                  </a:extLst>
                </a:gridCol>
                <a:gridCol w="1153787">
                  <a:extLst>
                    <a:ext uri="{9D8B030D-6E8A-4147-A177-3AD203B41FA5}">
                      <a16:colId xmlns:a16="http://schemas.microsoft.com/office/drawing/2014/main" val="1147024868"/>
                    </a:ext>
                  </a:extLst>
                </a:gridCol>
                <a:gridCol w="2396990">
                  <a:extLst>
                    <a:ext uri="{9D8B030D-6E8A-4147-A177-3AD203B41FA5}">
                      <a16:colId xmlns:a16="http://schemas.microsoft.com/office/drawing/2014/main" val="3105719698"/>
                    </a:ext>
                  </a:extLst>
                </a:gridCol>
                <a:gridCol w="2170083">
                  <a:extLst>
                    <a:ext uri="{9D8B030D-6E8A-4147-A177-3AD203B41FA5}">
                      <a16:colId xmlns:a16="http://schemas.microsoft.com/office/drawing/2014/main" val="246472259"/>
                    </a:ext>
                  </a:extLst>
                </a:gridCol>
                <a:gridCol w="1188941">
                  <a:extLst>
                    <a:ext uri="{9D8B030D-6E8A-4147-A177-3AD203B41FA5}">
                      <a16:colId xmlns:a16="http://schemas.microsoft.com/office/drawing/2014/main" val="3388359423"/>
                    </a:ext>
                  </a:extLst>
                </a:gridCol>
                <a:gridCol w="1896832">
                  <a:extLst>
                    <a:ext uri="{9D8B030D-6E8A-4147-A177-3AD203B41FA5}">
                      <a16:colId xmlns:a16="http://schemas.microsoft.com/office/drawing/2014/main" val="3432474128"/>
                    </a:ext>
                  </a:extLst>
                </a:gridCol>
              </a:tblGrid>
              <a:tr h="565583">
                <a:tc>
                  <a:txBody>
                    <a:bodyPr/>
                    <a:lstStyle/>
                    <a:p>
                      <a:pPr algn="ctr"/>
                      <a:r>
                        <a:rPr lang="en-GB" sz="1000" b="1" dirty="0">
                          <a:solidFill>
                            <a:schemeClr val="bg1"/>
                          </a:solidFill>
                          <a:latin typeface="Aptos" panose="020B0004020202020204" pitchFamily="34" charset="0"/>
                        </a:rPr>
                        <a:t>Author and Year</a:t>
                      </a:r>
                      <a:endParaRPr lang="en-GB" sz="1000" dirty="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a:solidFill>
                            <a:schemeClr val="bg1"/>
                          </a:solidFill>
                          <a:latin typeface="Aptos" panose="020B0004020202020204" pitchFamily="34" charset="0"/>
                        </a:rPr>
                        <a:t>Title</a:t>
                      </a:r>
                      <a:endParaRPr lang="en-GB" sz="100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a:solidFill>
                            <a:schemeClr val="bg1"/>
                          </a:solidFill>
                          <a:latin typeface="Aptos" panose="020B0004020202020204" pitchFamily="34" charset="0"/>
                        </a:rPr>
                        <a:t>Type of Study</a:t>
                      </a:r>
                      <a:endParaRPr lang="en-GB" sz="100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a:solidFill>
                            <a:schemeClr val="bg1"/>
                          </a:solidFill>
                          <a:latin typeface="Aptos" panose="020B0004020202020204" pitchFamily="34" charset="0"/>
                        </a:rPr>
                        <a:t>Method &amp; Sample</a:t>
                      </a:r>
                      <a:endParaRPr lang="en-GB" sz="100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dirty="0">
                          <a:solidFill>
                            <a:schemeClr val="bg1"/>
                          </a:solidFill>
                          <a:latin typeface="Aptos" panose="020B0004020202020204" pitchFamily="34" charset="0"/>
                        </a:rPr>
                        <a:t>Strengths and Limitations</a:t>
                      </a:r>
                      <a:endParaRPr lang="en-GB" sz="1000" dirty="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a:solidFill>
                            <a:schemeClr val="bg1"/>
                          </a:solidFill>
                          <a:latin typeface="Aptos" panose="020B0004020202020204" pitchFamily="34" charset="0"/>
                        </a:rPr>
                        <a:t>Main Findings</a:t>
                      </a:r>
                      <a:endParaRPr lang="en-GB" sz="100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a:solidFill>
                            <a:schemeClr val="bg1"/>
                          </a:solidFill>
                          <a:latin typeface="Aptos" panose="020B0004020202020204" pitchFamily="34" charset="0"/>
                        </a:rPr>
                        <a:t>Keywords/Codes</a:t>
                      </a:r>
                      <a:endParaRPr lang="en-GB" sz="1000">
                        <a:solidFill>
                          <a:schemeClr val="bg1"/>
                        </a:solidFill>
                        <a:latin typeface="Aptos" panose="020B0004020202020204" pitchFamily="34" charset="0"/>
                      </a:endParaRPr>
                    </a:p>
                  </a:txBody>
                  <a:tcPr marL="18520" marR="18520" marT="9260" marB="9260" anchor="ctr">
                    <a:solidFill>
                      <a:srgbClr val="004F9F"/>
                    </a:solidFill>
                  </a:tcPr>
                </a:tc>
                <a:tc>
                  <a:txBody>
                    <a:bodyPr/>
                    <a:lstStyle/>
                    <a:p>
                      <a:pPr algn="ctr"/>
                      <a:r>
                        <a:rPr lang="en-GB" sz="1000" b="1" dirty="0">
                          <a:solidFill>
                            <a:schemeClr val="bg1"/>
                          </a:solidFill>
                          <a:latin typeface="Aptos" panose="020B0004020202020204" pitchFamily="34" charset="0"/>
                        </a:rPr>
                        <a:t>Notes/Comments</a:t>
                      </a:r>
                      <a:endParaRPr lang="en-GB" sz="1000" dirty="0">
                        <a:solidFill>
                          <a:schemeClr val="bg1"/>
                        </a:solidFill>
                        <a:latin typeface="Aptos" panose="020B0004020202020204" pitchFamily="34" charset="0"/>
                      </a:endParaRPr>
                    </a:p>
                  </a:txBody>
                  <a:tcPr marL="18520" marR="18520" marT="9260" marB="9260" anchor="ctr">
                    <a:solidFill>
                      <a:srgbClr val="004F9F"/>
                    </a:solidFill>
                  </a:tcPr>
                </a:tc>
                <a:extLst>
                  <a:ext uri="{0D108BD9-81ED-4DB2-BD59-A6C34878D82A}">
                    <a16:rowId xmlns:a16="http://schemas.microsoft.com/office/drawing/2014/main" val="3721419230"/>
                  </a:ext>
                </a:extLst>
              </a:tr>
              <a:tr h="1044044">
                <a:tc>
                  <a:txBody>
                    <a:bodyPr/>
                    <a:lstStyle/>
                    <a:p>
                      <a:pPr algn="ctr"/>
                      <a:r>
                        <a:rPr lang="en-GB" sz="1000" b="1" dirty="0">
                          <a:latin typeface="Aptos" panose="020B0004020202020204" pitchFamily="34" charset="0"/>
                        </a:rPr>
                        <a:t>Smith (2022)</a:t>
                      </a:r>
                    </a:p>
                  </a:txBody>
                  <a:tcPr marL="18520" marR="18520" marT="9260" marB="9260" anchor="ctr">
                    <a:solidFill>
                      <a:schemeClr val="accent1">
                        <a:lumMod val="60000"/>
                        <a:lumOff val="40000"/>
                      </a:schemeClr>
                    </a:solidFill>
                  </a:tcPr>
                </a:tc>
                <a:tc>
                  <a:txBody>
                    <a:bodyPr/>
                    <a:lstStyle/>
                    <a:p>
                      <a:pPr algn="ctr"/>
                      <a:r>
                        <a:rPr lang="en-GB" sz="1000" dirty="0">
                          <a:latin typeface="Aptos" panose="020B0004020202020204" pitchFamily="34" charset="0"/>
                        </a:rPr>
                        <a:t>Anxiety and Academic Achievement in UK Teens</a:t>
                      </a:r>
                    </a:p>
                  </a:txBody>
                  <a:tcPr marL="18520" marR="18520" marT="9260" marB="9260" anchor="ctr"/>
                </a:tc>
                <a:tc>
                  <a:txBody>
                    <a:bodyPr/>
                    <a:lstStyle/>
                    <a:p>
                      <a:pPr algn="ctr"/>
                      <a:r>
                        <a:rPr lang="en-GB" sz="1000">
                          <a:latin typeface="Aptos" panose="020B0004020202020204" pitchFamily="34" charset="0"/>
                        </a:rPr>
                        <a:t>Primary Research</a:t>
                      </a:r>
                    </a:p>
                  </a:txBody>
                  <a:tcPr marL="18520" marR="18520" marT="9260" marB="9260" anchor="ctr"/>
                </a:tc>
                <a:tc>
                  <a:txBody>
                    <a:bodyPr/>
                    <a:lstStyle/>
                    <a:p>
                      <a:pPr algn="ctr"/>
                      <a:r>
                        <a:rPr lang="en-GB" sz="1000" dirty="0">
                          <a:latin typeface="Aptos" panose="020B0004020202020204" pitchFamily="34" charset="0"/>
                        </a:rPr>
                        <a:t>Survey with 200 UK secondary students</a:t>
                      </a:r>
                    </a:p>
                  </a:txBody>
                  <a:tcPr marL="18520" marR="18520" marT="9260" marB="9260" anchor="ctr"/>
                </a:tc>
                <a:tc>
                  <a:txBody>
                    <a:bodyPr/>
                    <a:lstStyle/>
                    <a:p>
                      <a:pPr algn="ctr"/>
                      <a:r>
                        <a:rPr lang="en-GB" sz="1000" dirty="0">
                          <a:latin typeface="Aptos" panose="020B0004020202020204" pitchFamily="34" charset="0"/>
                        </a:rPr>
                        <a:t>Strengths: Large sample, relevant population, peer-reviewed. Limitations: Limited qualitative insight, focused on one geographic area.</a:t>
                      </a:r>
                    </a:p>
                  </a:txBody>
                  <a:tcPr marL="18520" marR="18520" marT="9260" marB="9260" anchor="ctr"/>
                </a:tc>
                <a:tc>
                  <a:txBody>
                    <a:bodyPr/>
                    <a:lstStyle/>
                    <a:p>
                      <a:pPr algn="ctr"/>
                      <a:r>
                        <a:rPr lang="en-GB" sz="1000">
                          <a:latin typeface="Aptos" panose="020B0004020202020204" pitchFamily="34" charset="0"/>
                        </a:rPr>
                        <a:t>High anxiety levels linked to lower GCSE performance. Students reported sleep issues, stress, and lack of support.</a:t>
                      </a:r>
                    </a:p>
                  </a:txBody>
                  <a:tcPr marL="18520" marR="18520" marT="9260" marB="9260" anchor="ctr"/>
                </a:tc>
                <a:tc>
                  <a:txBody>
                    <a:bodyPr/>
                    <a:lstStyle/>
                    <a:p>
                      <a:pPr algn="ctr"/>
                      <a:r>
                        <a:rPr lang="en-GB" sz="1000" dirty="0">
                          <a:latin typeface="Aptos" panose="020B0004020202020204" pitchFamily="34" charset="0"/>
                        </a:rPr>
                        <a:t>Anxiety, Academic Pressure, Sleep Issues</a:t>
                      </a:r>
                    </a:p>
                  </a:txBody>
                  <a:tcPr marL="18520" marR="18520" marT="9260" marB="9260" anchor="ctr"/>
                </a:tc>
                <a:tc>
                  <a:txBody>
                    <a:bodyPr/>
                    <a:lstStyle/>
                    <a:p>
                      <a:pPr algn="ctr"/>
                      <a:r>
                        <a:rPr lang="en-GB" sz="1000" dirty="0">
                          <a:latin typeface="Aptos" panose="020B0004020202020204" pitchFamily="34" charset="0"/>
                        </a:rPr>
                        <a:t>Compare with Patel 2021. Possible Theme: Impact of academic pressure on wellbeing.</a:t>
                      </a:r>
                    </a:p>
                  </a:txBody>
                  <a:tcPr marL="18520" marR="18520" marT="9260" marB="9260" anchor="ctr"/>
                </a:tc>
                <a:extLst>
                  <a:ext uri="{0D108BD9-81ED-4DB2-BD59-A6C34878D82A}">
                    <a16:rowId xmlns:a16="http://schemas.microsoft.com/office/drawing/2014/main" val="1617564278"/>
                  </a:ext>
                </a:extLst>
              </a:tr>
              <a:tr h="804812">
                <a:tc>
                  <a:txBody>
                    <a:bodyPr/>
                    <a:lstStyle/>
                    <a:p>
                      <a:pPr algn="ctr"/>
                      <a:r>
                        <a:rPr lang="en-GB" sz="1000" b="1" dirty="0">
                          <a:latin typeface="Aptos" panose="020B0004020202020204" pitchFamily="34" charset="0"/>
                        </a:rPr>
                        <a:t>Patel (2021)</a:t>
                      </a:r>
                    </a:p>
                  </a:txBody>
                  <a:tcPr marL="18520" marR="18520" marT="9260" marB="9260" anchor="ctr">
                    <a:solidFill>
                      <a:schemeClr val="accent1">
                        <a:lumMod val="60000"/>
                        <a:lumOff val="40000"/>
                      </a:schemeClr>
                    </a:solidFill>
                  </a:tcPr>
                </a:tc>
                <a:tc>
                  <a:txBody>
                    <a:bodyPr/>
                    <a:lstStyle/>
                    <a:p>
                      <a:pPr algn="ctr"/>
                      <a:r>
                        <a:rPr lang="en-GB" sz="1000">
                          <a:latin typeface="Aptos" panose="020B0004020202020204" pitchFamily="34" charset="0"/>
                        </a:rPr>
                        <a:t>Exam Stress and School Engagement</a:t>
                      </a:r>
                    </a:p>
                  </a:txBody>
                  <a:tcPr marL="18520" marR="18520" marT="9260" marB="9260" anchor="ctr"/>
                </a:tc>
                <a:tc>
                  <a:txBody>
                    <a:bodyPr/>
                    <a:lstStyle/>
                    <a:p>
                      <a:pPr algn="ctr"/>
                      <a:r>
                        <a:rPr lang="en-GB" sz="1000">
                          <a:latin typeface="Aptos" panose="020B0004020202020204" pitchFamily="34" charset="0"/>
                        </a:rPr>
                        <a:t>Systematic Review</a:t>
                      </a:r>
                    </a:p>
                  </a:txBody>
                  <a:tcPr marL="18520" marR="18520" marT="9260" marB="9260" anchor="ctr"/>
                </a:tc>
                <a:tc>
                  <a:txBody>
                    <a:bodyPr/>
                    <a:lstStyle/>
                    <a:p>
                      <a:pPr algn="ctr"/>
                      <a:r>
                        <a:rPr lang="en-GB" sz="1000">
                          <a:latin typeface="Aptos" panose="020B0004020202020204" pitchFamily="34" charset="0"/>
                        </a:rPr>
                        <a:t>Review of 15 UK-based studies on exam stress</a:t>
                      </a:r>
                    </a:p>
                  </a:txBody>
                  <a:tcPr marL="18520" marR="18520" marT="9260" marB="9260" anchor="ctr"/>
                </a:tc>
                <a:tc>
                  <a:txBody>
                    <a:bodyPr/>
                    <a:lstStyle/>
                    <a:p>
                      <a:pPr algn="ctr"/>
                      <a:r>
                        <a:rPr lang="en-GB" sz="1000">
                          <a:latin typeface="Aptos" panose="020B0004020202020204" pitchFamily="34" charset="0"/>
                        </a:rPr>
                        <a:t>Strengths: Broad evidence base, includes multiple methods. Limitations: Some older sources, varied quality.</a:t>
                      </a:r>
                    </a:p>
                  </a:txBody>
                  <a:tcPr marL="18520" marR="18520" marT="9260" marB="9260" anchor="ctr"/>
                </a:tc>
                <a:tc>
                  <a:txBody>
                    <a:bodyPr/>
                    <a:lstStyle/>
                    <a:p>
                      <a:pPr algn="ctr"/>
                      <a:r>
                        <a:rPr lang="en-GB" sz="1000" dirty="0">
                          <a:latin typeface="Aptos" panose="020B0004020202020204" pitchFamily="34" charset="0"/>
                        </a:rPr>
                        <a:t>Exam stress linked to disengagement from school and reduced motivation.</a:t>
                      </a:r>
                    </a:p>
                  </a:txBody>
                  <a:tcPr marL="18520" marR="18520" marT="9260" marB="9260" anchor="ctr"/>
                </a:tc>
                <a:tc>
                  <a:txBody>
                    <a:bodyPr/>
                    <a:lstStyle/>
                    <a:p>
                      <a:pPr algn="ctr"/>
                      <a:r>
                        <a:rPr lang="en-GB" sz="1000">
                          <a:latin typeface="Aptos" panose="020B0004020202020204" pitchFamily="34" charset="0"/>
                        </a:rPr>
                        <a:t>Exam Stress, Motivation, Engagement</a:t>
                      </a:r>
                    </a:p>
                  </a:txBody>
                  <a:tcPr marL="18520" marR="18520" marT="9260" marB="9260" anchor="ctr"/>
                </a:tc>
                <a:tc>
                  <a:txBody>
                    <a:bodyPr/>
                    <a:lstStyle/>
                    <a:p>
                      <a:pPr algn="ctr"/>
                      <a:r>
                        <a:rPr lang="en-GB" sz="1000">
                          <a:latin typeface="Aptos" panose="020B0004020202020204" pitchFamily="34" charset="0"/>
                        </a:rPr>
                        <a:t>Links with Smith 2022. Strong for Theme: Academic Pressure &amp; Engagement.</a:t>
                      </a:r>
                    </a:p>
                  </a:txBody>
                  <a:tcPr marL="18520" marR="18520" marT="9260" marB="9260" anchor="ctr"/>
                </a:tc>
                <a:extLst>
                  <a:ext uri="{0D108BD9-81ED-4DB2-BD59-A6C34878D82A}">
                    <a16:rowId xmlns:a16="http://schemas.microsoft.com/office/drawing/2014/main" val="257335426"/>
                  </a:ext>
                </a:extLst>
              </a:tr>
              <a:tr h="804812">
                <a:tc>
                  <a:txBody>
                    <a:bodyPr/>
                    <a:lstStyle/>
                    <a:p>
                      <a:pPr algn="ctr"/>
                      <a:r>
                        <a:rPr lang="en-GB" sz="1000" b="1" dirty="0">
                          <a:latin typeface="Aptos" panose="020B0004020202020204" pitchFamily="34" charset="0"/>
                        </a:rPr>
                        <a:t>Evans &amp; Thomas (2020)</a:t>
                      </a:r>
                    </a:p>
                  </a:txBody>
                  <a:tcPr marL="18520" marR="18520" marT="9260" marB="9260" anchor="ctr">
                    <a:solidFill>
                      <a:schemeClr val="accent1">
                        <a:lumMod val="60000"/>
                        <a:lumOff val="40000"/>
                      </a:schemeClr>
                    </a:solidFill>
                  </a:tcPr>
                </a:tc>
                <a:tc>
                  <a:txBody>
                    <a:bodyPr/>
                    <a:lstStyle/>
                    <a:p>
                      <a:pPr algn="ctr"/>
                      <a:r>
                        <a:rPr lang="en-GB" sz="1000">
                          <a:latin typeface="Aptos" panose="020B0004020202020204" pitchFamily="34" charset="0"/>
                        </a:rPr>
                        <a:t>Academic Stress and Student Health</a:t>
                      </a:r>
                    </a:p>
                  </a:txBody>
                  <a:tcPr marL="18520" marR="18520" marT="9260" marB="9260" anchor="ctr"/>
                </a:tc>
                <a:tc>
                  <a:txBody>
                    <a:bodyPr/>
                    <a:lstStyle/>
                    <a:p>
                      <a:pPr algn="ctr"/>
                      <a:r>
                        <a:rPr lang="en-GB" sz="1000">
                          <a:latin typeface="Aptos" panose="020B0004020202020204" pitchFamily="34" charset="0"/>
                        </a:rPr>
                        <a:t>Primary Research</a:t>
                      </a:r>
                    </a:p>
                  </a:txBody>
                  <a:tcPr marL="18520" marR="18520" marT="9260" marB="9260" anchor="ctr"/>
                </a:tc>
                <a:tc>
                  <a:txBody>
                    <a:bodyPr/>
                    <a:lstStyle/>
                    <a:p>
                      <a:pPr algn="ctr"/>
                      <a:r>
                        <a:rPr lang="en-GB" sz="1000">
                          <a:latin typeface="Aptos" panose="020B0004020202020204" pitchFamily="34" charset="0"/>
                        </a:rPr>
                        <a:t>Interviews with 10 students aged 14–16</a:t>
                      </a:r>
                    </a:p>
                  </a:txBody>
                  <a:tcPr marL="18520" marR="18520" marT="9260" marB="9260" anchor="ctr"/>
                </a:tc>
                <a:tc>
                  <a:txBody>
                    <a:bodyPr/>
                    <a:lstStyle/>
                    <a:p>
                      <a:pPr algn="ctr"/>
                      <a:r>
                        <a:rPr lang="en-GB" sz="1000">
                          <a:latin typeface="Aptos" panose="020B0004020202020204" pitchFamily="34" charset="0"/>
                        </a:rPr>
                        <a:t>Strengths: Rich qualitative data, direct student voice. Limitations: Small sample, not generalisable.</a:t>
                      </a:r>
                    </a:p>
                  </a:txBody>
                  <a:tcPr marL="18520" marR="18520" marT="9260" marB="9260" anchor="ctr"/>
                </a:tc>
                <a:tc>
                  <a:txBody>
                    <a:bodyPr/>
                    <a:lstStyle/>
                    <a:p>
                      <a:pPr algn="ctr"/>
                      <a:r>
                        <a:rPr lang="en-GB" sz="1000">
                          <a:latin typeface="Aptos" panose="020B0004020202020204" pitchFamily="34" charset="0"/>
                        </a:rPr>
                        <a:t>Students reported physical symptoms (headaches, sleep problems) and emotional strain during exams.</a:t>
                      </a:r>
                    </a:p>
                  </a:txBody>
                  <a:tcPr marL="18520" marR="18520" marT="9260" marB="9260" anchor="ctr"/>
                </a:tc>
                <a:tc>
                  <a:txBody>
                    <a:bodyPr/>
                    <a:lstStyle/>
                    <a:p>
                      <a:pPr algn="ctr"/>
                      <a:r>
                        <a:rPr lang="en-GB" sz="1000">
                          <a:latin typeface="Aptos" panose="020B0004020202020204" pitchFamily="34" charset="0"/>
                        </a:rPr>
                        <a:t>Stress, Health Effects, Wellbeing</a:t>
                      </a:r>
                    </a:p>
                  </a:txBody>
                  <a:tcPr marL="18520" marR="18520" marT="9260" marB="9260" anchor="ctr"/>
                </a:tc>
                <a:tc>
                  <a:txBody>
                    <a:bodyPr/>
                    <a:lstStyle/>
                    <a:p>
                      <a:pPr algn="ctr"/>
                      <a:r>
                        <a:rPr lang="en-GB" sz="1000">
                          <a:latin typeface="Aptos" panose="020B0004020202020204" pitchFamily="34" charset="0"/>
                        </a:rPr>
                        <a:t>Useful for Theme: Physical and Emotional Impact of Academic Stress.</a:t>
                      </a:r>
                    </a:p>
                  </a:txBody>
                  <a:tcPr marL="18520" marR="18520" marT="9260" marB="9260" anchor="ctr"/>
                </a:tc>
                <a:extLst>
                  <a:ext uri="{0D108BD9-81ED-4DB2-BD59-A6C34878D82A}">
                    <a16:rowId xmlns:a16="http://schemas.microsoft.com/office/drawing/2014/main" val="1296860934"/>
                  </a:ext>
                </a:extLst>
              </a:tr>
              <a:tr h="804812">
                <a:tc>
                  <a:txBody>
                    <a:bodyPr/>
                    <a:lstStyle/>
                    <a:p>
                      <a:pPr algn="ctr"/>
                      <a:r>
                        <a:rPr lang="en-GB" sz="1000" b="1" dirty="0">
                          <a:latin typeface="Aptos" panose="020B0004020202020204" pitchFamily="34" charset="0"/>
                        </a:rPr>
                        <a:t>Ahmed (2019)</a:t>
                      </a:r>
                    </a:p>
                  </a:txBody>
                  <a:tcPr marL="18520" marR="18520" marT="9260" marB="9260" anchor="ctr">
                    <a:solidFill>
                      <a:schemeClr val="accent1">
                        <a:lumMod val="60000"/>
                        <a:lumOff val="40000"/>
                      </a:schemeClr>
                    </a:solidFill>
                  </a:tcPr>
                </a:tc>
                <a:tc>
                  <a:txBody>
                    <a:bodyPr/>
                    <a:lstStyle/>
                    <a:p>
                      <a:pPr algn="ctr"/>
                      <a:r>
                        <a:rPr lang="en-GB" sz="1000">
                          <a:latin typeface="Aptos" panose="020B0004020202020204" pitchFamily="34" charset="0"/>
                        </a:rPr>
                        <a:t>School Support Systems for Mental Health</a:t>
                      </a:r>
                    </a:p>
                  </a:txBody>
                  <a:tcPr marL="18520" marR="18520" marT="9260" marB="9260" anchor="ctr"/>
                </a:tc>
                <a:tc>
                  <a:txBody>
                    <a:bodyPr/>
                    <a:lstStyle/>
                    <a:p>
                      <a:pPr algn="ctr"/>
                      <a:r>
                        <a:rPr lang="en-GB" sz="1000">
                          <a:latin typeface="Aptos" panose="020B0004020202020204" pitchFamily="34" charset="0"/>
                        </a:rPr>
                        <a:t>Secondary Research</a:t>
                      </a:r>
                    </a:p>
                  </a:txBody>
                  <a:tcPr marL="18520" marR="18520" marT="9260" marB="9260" anchor="ctr"/>
                </a:tc>
                <a:tc>
                  <a:txBody>
                    <a:bodyPr/>
                    <a:lstStyle/>
                    <a:p>
                      <a:pPr algn="ctr"/>
                      <a:r>
                        <a:rPr lang="en-GB" sz="1000">
                          <a:latin typeface="Aptos" panose="020B0004020202020204" pitchFamily="34" charset="0"/>
                        </a:rPr>
                        <a:t>Analysis of UK school policies and programmes</a:t>
                      </a:r>
                    </a:p>
                  </a:txBody>
                  <a:tcPr marL="18520" marR="18520" marT="9260" marB="9260" anchor="ctr"/>
                </a:tc>
                <a:tc>
                  <a:txBody>
                    <a:bodyPr/>
                    <a:lstStyle/>
                    <a:p>
                      <a:pPr algn="ctr"/>
                      <a:r>
                        <a:rPr lang="en-GB" sz="1000">
                          <a:latin typeface="Aptos" panose="020B0004020202020204" pitchFamily="34" charset="0"/>
                        </a:rPr>
                        <a:t>Strengths: Policy-level insight, context for findings. Limitations: Limited direct student data.</a:t>
                      </a:r>
                    </a:p>
                  </a:txBody>
                  <a:tcPr marL="18520" marR="18520" marT="9260" marB="9260" anchor="ctr"/>
                </a:tc>
                <a:tc>
                  <a:txBody>
                    <a:bodyPr/>
                    <a:lstStyle/>
                    <a:p>
                      <a:pPr algn="ctr"/>
                      <a:r>
                        <a:rPr lang="en-GB" sz="1000">
                          <a:latin typeface="Aptos" panose="020B0004020202020204" pitchFamily="34" charset="0"/>
                        </a:rPr>
                        <a:t>Schools with proactive mental health support reported lower stress levels and improved attainment.</a:t>
                      </a:r>
                    </a:p>
                  </a:txBody>
                  <a:tcPr marL="18520" marR="18520" marT="9260" marB="9260" anchor="ctr"/>
                </a:tc>
                <a:tc>
                  <a:txBody>
                    <a:bodyPr/>
                    <a:lstStyle/>
                    <a:p>
                      <a:pPr algn="ctr"/>
                      <a:r>
                        <a:rPr lang="en-GB" sz="1000" dirty="0">
                          <a:latin typeface="Aptos" panose="020B0004020202020204" pitchFamily="34" charset="0"/>
                        </a:rPr>
                        <a:t>School Support, Mental Health Services</a:t>
                      </a:r>
                    </a:p>
                  </a:txBody>
                  <a:tcPr marL="18520" marR="18520" marT="9260" marB="9260" anchor="ctr"/>
                </a:tc>
                <a:tc>
                  <a:txBody>
                    <a:bodyPr/>
                    <a:lstStyle/>
                    <a:p>
                      <a:pPr algn="ctr"/>
                      <a:r>
                        <a:rPr lang="en-GB" sz="1000">
                          <a:latin typeface="Aptos" panose="020B0004020202020204" pitchFamily="34" charset="0"/>
                        </a:rPr>
                        <a:t>Supports Theme: Role of School Support in Managing Anxiety.</a:t>
                      </a:r>
                    </a:p>
                  </a:txBody>
                  <a:tcPr marL="18520" marR="18520" marT="9260" marB="9260" anchor="ctr"/>
                </a:tc>
                <a:extLst>
                  <a:ext uri="{0D108BD9-81ED-4DB2-BD59-A6C34878D82A}">
                    <a16:rowId xmlns:a16="http://schemas.microsoft.com/office/drawing/2014/main" val="351911879"/>
                  </a:ext>
                </a:extLst>
              </a:tr>
              <a:tr h="1044044">
                <a:tc>
                  <a:txBody>
                    <a:bodyPr/>
                    <a:lstStyle/>
                    <a:p>
                      <a:pPr algn="ctr"/>
                      <a:r>
                        <a:rPr lang="en-GB" sz="1000" b="1" dirty="0">
                          <a:latin typeface="Aptos" panose="020B0004020202020204" pitchFamily="34" charset="0"/>
                        </a:rPr>
                        <a:t>Brown et al. (2020)</a:t>
                      </a:r>
                    </a:p>
                  </a:txBody>
                  <a:tcPr marL="18520" marR="18520" marT="9260" marB="9260" anchor="ctr">
                    <a:solidFill>
                      <a:schemeClr val="accent1">
                        <a:lumMod val="60000"/>
                        <a:lumOff val="40000"/>
                      </a:schemeClr>
                    </a:solidFill>
                  </a:tcPr>
                </a:tc>
                <a:tc>
                  <a:txBody>
                    <a:bodyPr/>
                    <a:lstStyle/>
                    <a:p>
                      <a:pPr algn="ctr"/>
                      <a:r>
                        <a:rPr lang="en-GB" sz="1000">
                          <a:latin typeface="Aptos" panose="020B0004020202020204" pitchFamily="34" charset="0"/>
                        </a:rPr>
                        <a:t>Adolescent Stress Responses</a:t>
                      </a:r>
                    </a:p>
                  </a:txBody>
                  <a:tcPr marL="18520" marR="18520" marT="9260" marB="9260" anchor="ctr"/>
                </a:tc>
                <a:tc>
                  <a:txBody>
                    <a:bodyPr/>
                    <a:lstStyle/>
                    <a:p>
                      <a:pPr algn="ctr"/>
                      <a:r>
                        <a:rPr lang="en-GB" sz="1000">
                          <a:latin typeface="Aptos" panose="020B0004020202020204" pitchFamily="34" charset="0"/>
                        </a:rPr>
                        <a:t>Primary Research</a:t>
                      </a:r>
                    </a:p>
                  </a:txBody>
                  <a:tcPr marL="18520" marR="18520" marT="9260" marB="9260" anchor="ctr"/>
                </a:tc>
                <a:tc>
                  <a:txBody>
                    <a:bodyPr/>
                    <a:lstStyle/>
                    <a:p>
                      <a:pPr algn="ctr"/>
                      <a:r>
                        <a:rPr lang="en-GB" sz="1000" dirty="0">
                          <a:latin typeface="Aptos" panose="020B0004020202020204" pitchFamily="34" charset="0"/>
                        </a:rPr>
                        <a:t>Physiological testing of 50 adolescents during exam periods</a:t>
                      </a:r>
                    </a:p>
                  </a:txBody>
                  <a:tcPr marL="18520" marR="18520" marT="9260" marB="9260" anchor="ctr"/>
                </a:tc>
                <a:tc>
                  <a:txBody>
                    <a:bodyPr/>
                    <a:lstStyle/>
                    <a:p>
                      <a:pPr algn="ctr"/>
                      <a:r>
                        <a:rPr lang="en-GB" sz="1000">
                          <a:latin typeface="Aptos" panose="020B0004020202020204" pitchFamily="34" charset="0"/>
                        </a:rPr>
                        <a:t>Strengths: Objective measures of stress response. Limitations: Lab-based, limited real-world context.</a:t>
                      </a:r>
                    </a:p>
                  </a:txBody>
                  <a:tcPr marL="18520" marR="18520" marT="9260" marB="9260" anchor="ctr"/>
                </a:tc>
                <a:tc>
                  <a:txBody>
                    <a:bodyPr/>
                    <a:lstStyle/>
                    <a:p>
                      <a:pPr algn="ctr"/>
                      <a:r>
                        <a:rPr lang="en-GB" sz="1000">
                          <a:latin typeface="Aptos" panose="020B0004020202020204" pitchFamily="34" charset="0"/>
                        </a:rPr>
                        <a:t>High stress levels corresponded with poor sleep and concentration, impacting grades.</a:t>
                      </a:r>
                    </a:p>
                  </a:txBody>
                  <a:tcPr marL="18520" marR="18520" marT="9260" marB="9260" anchor="ctr"/>
                </a:tc>
                <a:tc>
                  <a:txBody>
                    <a:bodyPr/>
                    <a:lstStyle/>
                    <a:p>
                      <a:pPr algn="ctr"/>
                      <a:r>
                        <a:rPr lang="en-GB" sz="1000">
                          <a:latin typeface="Aptos" panose="020B0004020202020204" pitchFamily="34" charset="0"/>
                        </a:rPr>
                        <a:t>Stress Response, Sleep, Concentration</a:t>
                      </a:r>
                    </a:p>
                  </a:txBody>
                  <a:tcPr marL="18520" marR="18520" marT="9260" marB="9260" anchor="ctr"/>
                </a:tc>
                <a:tc>
                  <a:txBody>
                    <a:bodyPr/>
                    <a:lstStyle/>
                    <a:p>
                      <a:pPr algn="ctr"/>
                      <a:r>
                        <a:rPr lang="en-GB" sz="1000" dirty="0">
                          <a:latin typeface="Aptos" panose="020B0004020202020204" pitchFamily="34" charset="0"/>
                        </a:rPr>
                        <a:t>Complements Smith 2022 and Evans &amp; Thomas 2020. Consider Theme: Stress and Cognitive Function.</a:t>
                      </a:r>
                    </a:p>
                  </a:txBody>
                  <a:tcPr marL="18520" marR="18520" marT="9260" marB="9260" anchor="ctr"/>
                </a:tc>
                <a:extLst>
                  <a:ext uri="{0D108BD9-81ED-4DB2-BD59-A6C34878D82A}">
                    <a16:rowId xmlns:a16="http://schemas.microsoft.com/office/drawing/2014/main" val="136495240"/>
                  </a:ext>
                </a:extLst>
              </a:tr>
            </a:tbl>
          </a:graphicData>
        </a:graphic>
      </p:graphicFrame>
      <p:sp>
        <p:nvSpPr>
          <p:cNvPr id="9" name="TextBox 8">
            <a:extLst>
              <a:ext uri="{FF2B5EF4-FFF2-40B4-BE49-F238E27FC236}">
                <a16:creationId xmlns:a16="http://schemas.microsoft.com/office/drawing/2014/main" id="{342CAB4F-0043-391B-30E8-A835B6E950F2}"/>
              </a:ext>
            </a:extLst>
          </p:cNvPr>
          <p:cNvSpPr txBox="1"/>
          <p:nvPr/>
        </p:nvSpPr>
        <p:spPr>
          <a:xfrm>
            <a:off x="943585" y="614912"/>
            <a:ext cx="10214043" cy="707630"/>
          </a:xfrm>
          <a:prstGeom prst="rect">
            <a:avLst/>
          </a:prstGeom>
          <a:noFill/>
        </p:spPr>
        <p:txBody>
          <a:bodyPr wrap="square">
            <a:spAutoFit/>
          </a:bodyPr>
          <a:lstStyle/>
          <a:p>
            <a:pPr algn="ctr">
              <a:lnSpc>
                <a:spcPct val="150000"/>
              </a:lnSpc>
            </a:pPr>
            <a:r>
              <a:rPr lang="en-GB" sz="1400" dirty="0">
                <a:latin typeface="Aptos" panose="020B0004020202020204" pitchFamily="34" charset="0"/>
                <a:cs typeface="Arial" panose="020B0604020202020204" pitchFamily="34" charset="0"/>
              </a:rPr>
              <a:t>Here is an example of a summary table created by a UWTSD level 6 student.  </a:t>
            </a:r>
          </a:p>
          <a:p>
            <a:pPr algn="ctr">
              <a:lnSpc>
                <a:spcPct val="150000"/>
              </a:lnSpc>
            </a:pPr>
            <a:r>
              <a:rPr lang="en-GB" sz="1400" dirty="0">
                <a:latin typeface="Aptos" panose="020B0004020202020204" pitchFamily="34" charset="0"/>
              </a:rPr>
              <a:t>The student’s research question - </a:t>
            </a:r>
            <a:r>
              <a:rPr lang="en-GB" sz="1400" b="1" dirty="0">
                <a:latin typeface="Aptos" panose="020B0004020202020204" pitchFamily="34" charset="0"/>
              </a:rPr>
              <a:t> ‘How Does Anxiety Impact Academic Achievement Among Young People in the UK?’</a:t>
            </a:r>
            <a:r>
              <a:rPr lang="en-GB" sz="1400" b="1" dirty="0">
                <a:latin typeface="Aptos" panose="020B0004020202020204" pitchFamily="34" charset="0"/>
                <a:cs typeface="Arial" panose="020B0604020202020204" pitchFamily="34" charset="0"/>
              </a:rPr>
              <a:t> </a:t>
            </a:r>
          </a:p>
        </p:txBody>
      </p:sp>
      <p:grpSp>
        <p:nvGrpSpPr>
          <p:cNvPr id="10" name="Group 9">
            <a:extLst>
              <a:ext uri="{FF2B5EF4-FFF2-40B4-BE49-F238E27FC236}">
                <a16:creationId xmlns:a16="http://schemas.microsoft.com/office/drawing/2014/main" id="{29E6B545-03BB-76B5-D2C6-1573E17F2480}"/>
              </a:ext>
            </a:extLst>
          </p:cNvPr>
          <p:cNvGrpSpPr/>
          <p:nvPr/>
        </p:nvGrpSpPr>
        <p:grpSpPr>
          <a:xfrm>
            <a:off x="2943367" y="2164917"/>
            <a:ext cx="4011910" cy="3858936"/>
            <a:chOff x="6506011" y="2021747"/>
            <a:chExt cx="4011910" cy="3858936"/>
          </a:xfrm>
          <a:solidFill>
            <a:srgbClr val="004F9F"/>
          </a:solidFill>
        </p:grpSpPr>
        <p:sp>
          <p:nvSpPr>
            <p:cNvPr id="11" name="Rectangle: Rounded Corners 10">
              <a:extLst>
                <a:ext uri="{FF2B5EF4-FFF2-40B4-BE49-F238E27FC236}">
                  <a16:creationId xmlns:a16="http://schemas.microsoft.com/office/drawing/2014/main" id="{A0A6EADE-3DAC-753F-D98E-9BF0B8AF9CEE}"/>
                </a:ext>
              </a:extLst>
            </p:cNvPr>
            <p:cNvSpPr/>
            <p:nvPr/>
          </p:nvSpPr>
          <p:spPr>
            <a:xfrm>
              <a:off x="6506011" y="2323750"/>
              <a:ext cx="3624044" cy="3556933"/>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The ‘main findings’ summary allows you to quickly spot possible codes which lead to the development of themes. </a:t>
              </a:r>
            </a:p>
          </p:txBody>
        </p:sp>
        <p:cxnSp>
          <p:nvCxnSpPr>
            <p:cNvPr id="13" name="Straight Arrow Connector 12">
              <a:extLst>
                <a:ext uri="{FF2B5EF4-FFF2-40B4-BE49-F238E27FC236}">
                  <a16:creationId xmlns:a16="http://schemas.microsoft.com/office/drawing/2014/main" id="{9F21E39B-83C2-F164-6298-BD84B594EF50}"/>
                </a:ext>
              </a:extLst>
            </p:cNvPr>
            <p:cNvCxnSpPr>
              <a:cxnSpLocks/>
            </p:cNvCxnSpPr>
            <p:nvPr/>
          </p:nvCxnSpPr>
          <p:spPr>
            <a:xfrm flipV="1">
              <a:off x="9917185" y="2021747"/>
              <a:ext cx="528507" cy="601018"/>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37C2194-FC11-2A35-4A38-887CB35C3957}"/>
                </a:ext>
              </a:extLst>
            </p:cNvPr>
            <p:cNvCxnSpPr>
              <a:cxnSpLocks/>
            </p:cNvCxnSpPr>
            <p:nvPr/>
          </p:nvCxnSpPr>
          <p:spPr>
            <a:xfrm flipV="1">
              <a:off x="9862656" y="3087149"/>
              <a:ext cx="583036" cy="260161"/>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21C6F33-B046-5332-08B0-CBF73D2481DA}"/>
                </a:ext>
              </a:extLst>
            </p:cNvPr>
            <p:cNvCxnSpPr>
              <a:cxnSpLocks/>
            </p:cNvCxnSpPr>
            <p:nvPr/>
          </p:nvCxnSpPr>
          <p:spPr>
            <a:xfrm flipV="1">
              <a:off x="9862656" y="3811694"/>
              <a:ext cx="655265" cy="202683"/>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544113D-ED5D-E236-5B6A-24650B99D93A}"/>
                </a:ext>
              </a:extLst>
            </p:cNvPr>
            <p:cNvCxnSpPr>
              <a:cxnSpLocks/>
            </p:cNvCxnSpPr>
            <p:nvPr/>
          </p:nvCxnSpPr>
          <p:spPr>
            <a:xfrm>
              <a:off x="9842383" y="5099142"/>
              <a:ext cx="594920" cy="135661"/>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BB124E7F-E1B9-E745-A3AE-665565437383}"/>
                </a:ext>
              </a:extLst>
            </p:cNvPr>
            <p:cNvCxnSpPr>
              <a:cxnSpLocks/>
            </p:cNvCxnSpPr>
            <p:nvPr/>
          </p:nvCxnSpPr>
          <p:spPr>
            <a:xfrm>
              <a:off x="9814419" y="5624344"/>
              <a:ext cx="631273" cy="256339"/>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CD1E8172-0BB8-5532-E244-2BFB34B19605}"/>
              </a:ext>
            </a:extLst>
          </p:cNvPr>
          <p:cNvGrpSpPr/>
          <p:nvPr/>
        </p:nvGrpSpPr>
        <p:grpSpPr>
          <a:xfrm>
            <a:off x="5236723" y="2164917"/>
            <a:ext cx="4011910" cy="3858936"/>
            <a:chOff x="6506011" y="2021747"/>
            <a:chExt cx="4011910" cy="3858936"/>
          </a:xfrm>
          <a:solidFill>
            <a:srgbClr val="004F9F"/>
          </a:solidFill>
        </p:grpSpPr>
        <p:sp>
          <p:nvSpPr>
            <p:cNvPr id="21" name="Rectangle: Rounded Corners 20">
              <a:extLst>
                <a:ext uri="{FF2B5EF4-FFF2-40B4-BE49-F238E27FC236}">
                  <a16:creationId xmlns:a16="http://schemas.microsoft.com/office/drawing/2014/main" id="{E8E89B76-EC78-5E10-D543-B7867DB4C758}"/>
                </a:ext>
              </a:extLst>
            </p:cNvPr>
            <p:cNvSpPr/>
            <p:nvPr/>
          </p:nvSpPr>
          <p:spPr>
            <a:xfrm>
              <a:off x="6506011" y="2323750"/>
              <a:ext cx="3624044" cy="3556933"/>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The ‘Keywords/Codes’ section allows you to quickly note initial codes which lead to the development of themes. </a:t>
              </a:r>
            </a:p>
          </p:txBody>
        </p:sp>
        <p:cxnSp>
          <p:nvCxnSpPr>
            <p:cNvPr id="22" name="Straight Arrow Connector 21">
              <a:extLst>
                <a:ext uri="{FF2B5EF4-FFF2-40B4-BE49-F238E27FC236}">
                  <a16:creationId xmlns:a16="http://schemas.microsoft.com/office/drawing/2014/main" id="{25ABE0E4-BE22-E5B9-FF46-9D4AAE102A1A}"/>
                </a:ext>
              </a:extLst>
            </p:cNvPr>
            <p:cNvCxnSpPr>
              <a:cxnSpLocks/>
            </p:cNvCxnSpPr>
            <p:nvPr/>
          </p:nvCxnSpPr>
          <p:spPr>
            <a:xfrm flipV="1">
              <a:off x="9917185" y="2021747"/>
              <a:ext cx="528507" cy="601018"/>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C0EA137-701F-19FA-97C6-984C2BE8F46C}"/>
                </a:ext>
              </a:extLst>
            </p:cNvPr>
            <p:cNvCxnSpPr>
              <a:cxnSpLocks/>
            </p:cNvCxnSpPr>
            <p:nvPr/>
          </p:nvCxnSpPr>
          <p:spPr>
            <a:xfrm flipV="1">
              <a:off x="9862656" y="3087149"/>
              <a:ext cx="583036" cy="260161"/>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7C41F75-7C1A-BB56-0C78-E4F2C1A1AB6E}"/>
                </a:ext>
              </a:extLst>
            </p:cNvPr>
            <p:cNvCxnSpPr>
              <a:cxnSpLocks/>
            </p:cNvCxnSpPr>
            <p:nvPr/>
          </p:nvCxnSpPr>
          <p:spPr>
            <a:xfrm flipV="1">
              <a:off x="9862656" y="3811694"/>
              <a:ext cx="655265" cy="202683"/>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0AA6B0E-9716-E862-9801-422801D39EEA}"/>
                </a:ext>
              </a:extLst>
            </p:cNvPr>
            <p:cNvCxnSpPr>
              <a:cxnSpLocks/>
            </p:cNvCxnSpPr>
            <p:nvPr/>
          </p:nvCxnSpPr>
          <p:spPr>
            <a:xfrm>
              <a:off x="9842383" y="5099142"/>
              <a:ext cx="594920" cy="135661"/>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05EE002B-F847-A8BE-D458-F9EE370DC19A}"/>
                </a:ext>
              </a:extLst>
            </p:cNvPr>
            <p:cNvCxnSpPr>
              <a:cxnSpLocks/>
            </p:cNvCxnSpPr>
            <p:nvPr/>
          </p:nvCxnSpPr>
          <p:spPr>
            <a:xfrm>
              <a:off x="9814419" y="5624344"/>
              <a:ext cx="631273" cy="256339"/>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184E3F89-A547-9DCC-EBF6-59FA4DA152C0}"/>
              </a:ext>
            </a:extLst>
          </p:cNvPr>
          <p:cNvGrpSpPr/>
          <p:nvPr/>
        </p:nvGrpSpPr>
        <p:grpSpPr>
          <a:xfrm>
            <a:off x="6418818" y="2185171"/>
            <a:ext cx="4011910" cy="3858936"/>
            <a:chOff x="6506011" y="2021747"/>
            <a:chExt cx="4011910" cy="3858936"/>
          </a:xfrm>
          <a:solidFill>
            <a:srgbClr val="004F9F"/>
          </a:solidFill>
        </p:grpSpPr>
        <p:sp>
          <p:nvSpPr>
            <p:cNvPr id="28" name="Rectangle: Rounded Corners 27">
              <a:extLst>
                <a:ext uri="{FF2B5EF4-FFF2-40B4-BE49-F238E27FC236}">
                  <a16:creationId xmlns:a16="http://schemas.microsoft.com/office/drawing/2014/main" id="{727F2CDF-E251-FAB3-872E-E14190D1B00E}"/>
                </a:ext>
              </a:extLst>
            </p:cNvPr>
            <p:cNvSpPr/>
            <p:nvPr/>
          </p:nvSpPr>
          <p:spPr>
            <a:xfrm>
              <a:off x="6506011" y="2323750"/>
              <a:ext cx="3624044" cy="3556933"/>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The ‘Notes/Comments’ section allows you to add notes in relation to the article you are reviewing. You can include how other articles link together, what themes could be established etc. this is your personal reflection. </a:t>
              </a:r>
            </a:p>
          </p:txBody>
        </p:sp>
        <p:cxnSp>
          <p:nvCxnSpPr>
            <p:cNvPr id="29" name="Straight Arrow Connector 28">
              <a:extLst>
                <a:ext uri="{FF2B5EF4-FFF2-40B4-BE49-F238E27FC236}">
                  <a16:creationId xmlns:a16="http://schemas.microsoft.com/office/drawing/2014/main" id="{C62A901C-9E58-BC1A-C4E6-147CA70C43F0}"/>
                </a:ext>
              </a:extLst>
            </p:cNvPr>
            <p:cNvCxnSpPr>
              <a:cxnSpLocks/>
            </p:cNvCxnSpPr>
            <p:nvPr/>
          </p:nvCxnSpPr>
          <p:spPr>
            <a:xfrm flipV="1">
              <a:off x="9917185" y="2021747"/>
              <a:ext cx="528507" cy="601018"/>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02D9C96F-9CE1-7B52-3DF0-F3711097695D}"/>
                </a:ext>
              </a:extLst>
            </p:cNvPr>
            <p:cNvCxnSpPr>
              <a:cxnSpLocks/>
            </p:cNvCxnSpPr>
            <p:nvPr/>
          </p:nvCxnSpPr>
          <p:spPr>
            <a:xfrm flipV="1">
              <a:off x="9862656" y="3087149"/>
              <a:ext cx="583036" cy="260161"/>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E67D5F4-0478-1039-DEF1-A308C09A4BD2}"/>
                </a:ext>
              </a:extLst>
            </p:cNvPr>
            <p:cNvCxnSpPr>
              <a:cxnSpLocks/>
            </p:cNvCxnSpPr>
            <p:nvPr/>
          </p:nvCxnSpPr>
          <p:spPr>
            <a:xfrm flipV="1">
              <a:off x="9862656" y="3811694"/>
              <a:ext cx="655265" cy="202683"/>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349C166-D519-5AEF-6DF5-28449C8CA9EB}"/>
                </a:ext>
              </a:extLst>
            </p:cNvPr>
            <p:cNvCxnSpPr>
              <a:cxnSpLocks/>
            </p:cNvCxnSpPr>
            <p:nvPr/>
          </p:nvCxnSpPr>
          <p:spPr>
            <a:xfrm>
              <a:off x="9842383" y="5099142"/>
              <a:ext cx="594920" cy="135661"/>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5ED75FDC-E7B1-467B-B18F-59C04D29B4D2}"/>
                </a:ext>
              </a:extLst>
            </p:cNvPr>
            <p:cNvCxnSpPr>
              <a:cxnSpLocks/>
            </p:cNvCxnSpPr>
            <p:nvPr/>
          </p:nvCxnSpPr>
          <p:spPr>
            <a:xfrm>
              <a:off x="9814419" y="5624344"/>
              <a:ext cx="631273" cy="256339"/>
            </a:xfrm>
            <a:prstGeom prst="straightConnector1">
              <a:avLst/>
            </a:prstGeom>
            <a:grpFill/>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6421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10"/>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500"/>
                                        <p:tgtEl>
                                          <p:spTgt spid="2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xit" presetSubtype="0" fill="hold" nodeType="clickEffect">
                                  <p:stCondLst>
                                    <p:cond delay="0"/>
                                  </p:stCondLst>
                                  <p:childTnLst>
                                    <p:set>
                                      <p:cBhvr>
                                        <p:cTn id="27" dur="1" fill="hold">
                                          <p:stCondLst>
                                            <p:cond delay="0"/>
                                          </p:stCondLst>
                                        </p:cTn>
                                        <p:tgtEl>
                                          <p:spTgt spid="20"/>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500"/>
                                        <p:tgtEl>
                                          <p:spTgt spid="27"/>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65B77-CBF9-49D5-8C5A-4058E193C600}"/>
              </a:ext>
            </a:extLst>
          </p:cNvPr>
          <p:cNvSpPr>
            <a:spLocks noGrp="1"/>
          </p:cNvSpPr>
          <p:nvPr>
            <p:ph type="title"/>
          </p:nvPr>
        </p:nvSpPr>
        <p:spPr>
          <a:xfrm>
            <a:off x="355076" y="-81361"/>
            <a:ext cx="11481847" cy="1325563"/>
          </a:xfrm>
        </p:spPr>
        <p:txBody>
          <a:bodyPr>
            <a:normAutofit/>
          </a:bodyPr>
          <a:lstStyle/>
          <a:p>
            <a:pPr algn="ctr"/>
            <a:r>
              <a:rPr lang="en-GB" sz="3600" dirty="0">
                <a:latin typeface="Aptos" panose="020B0004020202020204" pitchFamily="34" charset="0"/>
              </a:rPr>
              <a:t>Ready to Critically Review 💬</a:t>
            </a:r>
          </a:p>
        </p:txBody>
      </p:sp>
      <p:sp>
        <p:nvSpPr>
          <p:cNvPr id="3" name="Content Placeholder 2">
            <a:extLst>
              <a:ext uri="{FF2B5EF4-FFF2-40B4-BE49-F238E27FC236}">
                <a16:creationId xmlns:a16="http://schemas.microsoft.com/office/drawing/2014/main" id="{9D9E8303-CA84-4172-ADCA-F838BF60A7EE}"/>
              </a:ext>
            </a:extLst>
          </p:cNvPr>
          <p:cNvSpPr>
            <a:spLocks noGrp="1"/>
          </p:cNvSpPr>
          <p:nvPr>
            <p:ph idx="1"/>
          </p:nvPr>
        </p:nvSpPr>
        <p:spPr>
          <a:xfrm>
            <a:off x="355075" y="873276"/>
            <a:ext cx="11481847" cy="3575934"/>
          </a:xfrm>
        </p:spPr>
        <p:txBody>
          <a:bodyPr>
            <a:normAutofit/>
          </a:bodyPr>
          <a:lstStyle/>
          <a:p>
            <a:pPr marL="0" indent="0" algn="ctr">
              <a:lnSpc>
                <a:spcPct val="150000"/>
              </a:lnSpc>
              <a:buNone/>
            </a:pPr>
            <a:r>
              <a:rPr lang="en-GB" sz="1700" dirty="0">
                <a:latin typeface="Aptos" panose="020B0004020202020204" pitchFamily="34" charset="0"/>
                <a:cs typeface="Arial" panose="020B0604020202020204" pitchFamily="34" charset="0"/>
              </a:rPr>
              <a:t>When you have your literature sourced, filtered and selected, you will be ready to take notes and develop your writing. </a:t>
            </a:r>
          </a:p>
          <a:p>
            <a:pPr marL="0" indent="0" algn="ctr">
              <a:lnSpc>
                <a:spcPct val="150000"/>
              </a:lnSpc>
              <a:buNone/>
            </a:pPr>
            <a:r>
              <a:rPr lang="en-GB" sz="1700" b="1" dirty="0">
                <a:latin typeface="Aptos" panose="020B0004020202020204" pitchFamily="34" charset="0"/>
                <a:cs typeface="Arial" panose="020B0604020202020204" pitchFamily="34" charset="0"/>
              </a:rPr>
              <a:t>Critical Analysis </a:t>
            </a:r>
            <a:r>
              <a:rPr lang="en-GB" sz="1700" dirty="0">
                <a:latin typeface="Aptos" panose="020B0004020202020204" pitchFamily="34" charset="0"/>
                <a:cs typeface="Arial" panose="020B0604020202020204" pitchFamily="34" charset="0"/>
              </a:rPr>
              <a:t>refers to identifying and discussing what is good and bad about a piece of literature, what are the strengths and what are the limitations? </a:t>
            </a:r>
          </a:p>
          <a:p>
            <a:pPr marL="0" indent="0" algn="ctr">
              <a:lnSpc>
                <a:spcPct val="150000"/>
              </a:lnSpc>
              <a:buNone/>
            </a:pPr>
            <a:endParaRPr lang="en-GB" sz="1700" dirty="0">
              <a:latin typeface="Aptos" panose="020B00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480311B6-1977-433E-B3B4-707BF33CD400}"/>
              </a:ext>
            </a:extLst>
          </p:cNvPr>
          <p:cNvSpPr txBox="1"/>
          <p:nvPr/>
        </p:nvSpPr>
        <p:spPr>
          <a:xfrm>
            <a:off x="8133938" y="2982498"/>
            <a:ext cx="3886200" cy="954107"/>
          </a:xfrm>
          <a:prstGeom prst="rect">
            <a:avLst/>
          </a:prstGeom>
          <a:noFill/>
          <a:ln w="28575">
            <a:solidFill>
              <a:schemeClr val="tx1"/>
            </a:solidFill>
          </a:ln>
        </p:spPr>
        <p:txBody>
          <a:bodyPr wrap="square" rtlCol="0">
            <a:spAutoFit/>
          </a:bodyPr>
          <a:lstStyle/>
          <a:p>
            <a:pPr algn="ctr"/>
            <a:r>
              <a:rPr lang="en-GB" sz="1400" b="1" dirty="0">
                <a:latin typeface="Aptos" panose="020B0004020202020204" pitchFamily="34" charset="0"/>
              </a:rPr>
              <a:t>2. Are the findings well explained and supported?</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Did the authors back up their claims with data, quotes, or references?</a:t>
            </a:r>
            <a:endParaRPr lang="en-GB" sz="1400" dirty="0">
              <a:latin typeface="Aptos" panose="020B0004020202020204" pitchFamily="34" charset="0"/>
            </a:endParaRPr>
          </a:p>
        </p:txBody>
      </p:sp>
      <p:sp>
        <p:nvSpPr>
          <p:cNvPr id="5" name="TextBox 4">
            <a:extLst>
              <a:ext uri="{FF2B5EF4-FFF2-40B4-BE49-F238E27FC236}">
                <a16:creationId xmlns:a16="http://schemas.microsoft.com/office/drawing/2014/main" id="{094ECEF8-C543-4425-95F9-EF8C68C95021}"/>
              </a:ext>
            </a:extLst>
          </p:cNvPr>
          <p:cNvSpPr txBox="1"/>
          <p:nvPr/>
        </p:nvSpPr>
        <p:spPr>
          <a:xfrm>
            <a:off x="4677183" y="3806486"/>
            <a:ext cx="2857500" cy="707886"/>
          </a:xfrm>
          <a:prstGeom prst="rect">
            <a:avLst/>
          </a:prstGeom>
          <a:solidFill>
            <a:srgbClr val="003D60"/>
          </a:solidFill>
        </p:spPr>
        <p:txBody>
          <a:bodyPr wrap="square" rtlCol="0">
            <a:spAutoFit/>
          </a:bodyPr>
          <a:lstStyle/>
          <a:p>
            <a:pPr algn="ctr"/>
            <a:r>
              <a:rPr lang="en-GB" sz="2000" dirty="0">
                <a:solidFill>
                  <a:schemeClr val="bg1"/>
                </a:solidFill>
                <a:latin typeface="Aptos" panose="020B0004020202020204" pitchFamily="34" charset="0"/>
                <a:cs typeface="Arial" panose="020B0604020202020204" pitchFamily="34" charset="0"/>
              </a:rPr>
              <a:t>Critical Analysis Questions to Ask </a:t>
            </a:r>
          </a:p>
        </p:txBody>
      </p:sp>
      <p:cxnSp>
        <p:nvCxnSpPr>
          <p:cNvPr id="6" name="Straight Arrow Connector 5">
            <a:extLst>
              <a:ext uri="{FF2B5EF4-FFF2-40B4-BE49-F238E27FC236}">
                <a16:creationId xmlns:a16="http://schemas.microsoft.com/office/drawing/2014/main" id="{8CE703FA-C941-470E-89C9-2F8FD5431938}"/>
              </a:ext>
            </a:extLst>
          </p:cNvPr>
          <p:cNvCxnSpPr>
            <a:cxnSpLocks/>
          </p:cNvCxnSpPr>
          <p:nvPr/>
        </p:nvCxnSpPr>
        <p:spPr>
          <a:xfrm flipH="1" flipV="1">
            <a:off x="3996214" y="3675838"/>
            <a:ext cx="611938" cy="213184"/>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92A0CE4-E8BA-4E65-A8D8-B4CDF0A1380B}"/>
              </a:ext>
            </a:extLst>
          </p:cNvPr>
          <p:cNvCxnSpPr>
            <a:cxnSpLocks/>
          </p:cNvCxnSpPr>
          <p:nvPr/>
        </p:nvCxnSpPr>
        <p:spPr>
          <a:xfrm flipH="1">
            <a:off x="4608152" y="4636396"/>
            <a:ext cx="630141" cy="465107"/>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1859BA35-E32D-496C-A21F-3B1751CE14CE}"/>
              </a:ext>
            </a:extLst>
          </p:cNvPr>
          <p:cNvCxnSpPr>
            <a:cxnSpLocks/>
          </p:cNvCxnSpPr>
          <p:nvPr/>
        </p:nvCxnSpPr>
        <p:spPr>
          <a:xfrm flipH="1" flipV="1">
            <a:off x="6072465" y="3317168"/>
            <a:ext cx="1" cy="447038"/>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2589A3F-A09F-4CE9-81DC-2DACBBD84A90}"/>
              </a:ext>
            </a:extLst>
          </p:cNvPr>
          <p:cNvCxnSpPr>
            <a:cxnSpLocks/>
          </p:cNvCxnSpPr>
          <p:nvPr/>
        </p:nvCxnSpPr>
        <p:spPr>
          <a:xfrm flipV="1">
            <a:off x="7586504" y="3633214"/>
            <a:ext cx="463217" cy="338554"/>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89E07EB-6CE6-4BDA-B0E6-DBC9F8D119B9}"/>
              </a:ext>
            </a:extLst>
          </p:cNvPr>
          <p:cNvCxnSpPr>
            <a:cxnSpLocks/>
          </p:cNvCxnSpPr>
          <p:nvPr/>
        </p:nvCxnSpPr>
        <p:spPr>
          <a:xfrm>
            <a:off x="7080297" y="4636396"/>
            <a:ext cx="596691" cy="417153"/>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70B15B1-A6AE-498E-A077-0DB97924323A}"/>
              </a:ext>
            </a:extLst>
          </p:cNvPr>
          <p:cNvSpPr txBox="1"/>
          <p:nvPr/>
        </p:nvSpPr>
        <p:spPr>
          <a:xfrm>
            <a:off x="4328686" y="2480691"/>
            <a:ext cx="3636818" cy="738664"/>
          </a:xfrm>
          <a:prstGeom prst="rect">
            <a:avLst/>
          </a:prstGeom>
          <a:noFill/>
          <a:ln w="28575">
            <a:solidFill>
              <a:schemeClr val="tx1"/>
            </a:solidFill>
          </a:ln>
        </p:spPr>
        <p:txBody>
          <a:bodyPr wrap="square" rtlCol="0">
            <a:spAutoFit/>
          </a:bodyPr>
          <a:lstStyle/>
          <a:p>
            <a:pPr algn="ctr"/>
            <a:r>
              <a:rPr lang="en-GB" sz="1400" b="1" dirty="0">
                <a:latin typeface="Aptos" panose="020B0004020202020204" pitchFamily="34" charset="0"/>
              </a:rPr>
              <a:t>1. Is the method clear and appropriate?</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Was it a survey, interview, or literature review? Does that make sense for the topic?</a:t>
            </a:r>
            <a:endParaRPr lang="en-GB" sz="1400" dirty="0">
              <a:latin typeface="Aptos" panose="020B0004020202020204" pitchFamily="34" charset="0"/>
            </a:endParaRPr>
          </a:p>
        </p:txBody>
      </p:sp>
      <p:sp>
        <p:nvSpPr>
          <p:cNvPr id="16" name="TextBox 15">
            <a:extLst>
              <a:ext uri="{FF2B5EF4-FFF2-40B4-BE49-F238E27FC236}">
                <a16:creationId xmlns:a16="http://schemas.microsoft.com/office/drawing/2014/main" id="{250D91FA-C052-4E00-8EF9-3733912E1AE5}"/>
              </a:ext>
            </a:extLst>
          </p:cNvPr>
          <p:cNvSpPr txBox="1"/>
          <p:nvPr/>
        </p:nvSpPr>
        <p:spPr>
          <a:xfrm>
            <a:off x="620006" y="2706353"/>
            <a:ext cx="3194715" cy="1169551"/>
          </a:xfrm>
          <a:prstGeom prst="rect">
            <a:avLst/>
          </a:prstGeom>
          <a:noFill/>
          <a:ln w="28575">
            <a:solidFill>
              <a:schemeClr val="tx1"/>
            </a:solidFill>
          </a:ln>
        </p:spPr>
        <p:txBody>
          <a:bodyPr wrap="square" rtlCol="0">
            <a:spAutoFit/>
          </a:bodyPr>
          <a:lstStyle/>
          <a:p>
            <a:pPr algn="ctr"/>
            <a:r>
              <a:rPr lang="en-GB" sz="1400" b="1" dirty="0">
                <a:latin typeface="Aptos" panose="020B0004020202020204" pitchFamily="34" charset="0"/>
              </a:rPr>
              <a:t>5. How does it compare to other sources?</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Do other authors agree? Are there repeated ideas (codes) that are starting to emerge?</a:t>
            </a:r>
            <a:endParaRPr lang="en-GB" sz="1400" dirty="0">
              <a:latin typeface="Aptos" panose="020B0004020202020204" pitchFamily="34" charset="0"/>
            </a:endParaRPr>
          </a:p>
        </p:txBody>
      </p:sp>
      <p:sp>
        <p:nvSpPr>
          <p:cNvPr id="17" name="TextBox 16">
            <a:extLst>
              <a:ext uri="{FF2B5EF4-FFF2-40B4-BE49-F238E27FC236}">
                <a16:creationId xmlns:a16="http://schemas.microsoft.com/office/drawing/2014/main" id="{EA0B3939-2379-4C8D-8E8F-7D2FA193D28D}"/>
              </a:ext>
            </a:extLst>
          </p:cNvPr>
          <p:cNvSpPr txBox="1"/>
          <p:nvPr/>
        </p:nvSpPr>
        <p:spPr>
          <a:xfrm>
            <a:off x="992116" y="4522226"/>
            <a:ext cx="3325090" cy="954107"/>
          </a:xfrm>
          <a:prstGeom prst="rect">
            <a:avLst/>
          </a:prstGeom>
          <a:noFill/>
          <a:ln w="28575">
            <a:solidFill>
              <a:schemeClr val="tx1"/>
            </a:solidFill>
          </a:ln>
        </p:spPr>
        <p:txBody>
          <a:bodyPr wrap="square" rtlCol="0">
            <a:spAutoFit/>
          </a:bodyPr>
          <a:lstStyle/>
          <a:p>
            <a:pPr algn="ctr"/>
            <a:r>
              <a:rPr lang="en-GB" sz="1400" b="1" dirty="0">
                <a:latin typeface="Aptos" panose="020B0004020202020204" pitchFamily="34" charset="0"/>
              </a:rPr>
              <a:t>4. Is the article clearly linked to your research question?</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Does it actually help answer what you’re exploring in your dissertation?</a:t>
            </a:r>
            <a:endParaRPr lang="en-GB" sz="1400" dirty="0">
              <a:latin typeface="Aptos" panose="020B0004020202020204" pitchFamily="34" charset="0"/>
            </a:endParaRPr>
          </a:p>
        </p:txBody>
      </p:sp>
      <p:sp>
        <p:nvSpPr>
          <p:cNvPr id="19" name="TextBox 18">
            <a:extLst>
              <a:ext uri="{FF2B5EF4-FFF2-40B4-BE49-F238E27FC236}">
                <a16:creationId xmlns:a16="http://schemas.microsoft.com/office/drawing/2014/main" id="{39415D13-021D-41A4-B3DC-C8CDF539A27B}"/>
              </a:ext>
            </a:extLst>
          </p:cNvPr>
          <p:cNvSpPr txBox="1"/>
          <p:nvPr/>
        </p:nvSpPr>
        <p:spPr>
          <a:xfrm>
            <a:off x="7872825" y="4590048"/>
            <a:ext cx="3699164" cy="954107"/>
          </a:xfrm>
          <a:prstGeom prst="rect">
            <a:avLst/>
          </a:prstGeom>
          <a:noFill/>
          <a:ln w="28575">
            <a:solidFill>
              <a:schemeClr val="tx1"/>
            </a:solidFill>
          </a:ln>
        </p:spPr>
        <p:txBody>
          <a:bodyPr wrap="square" rtlCol="0">
            <a:spAutoFit/>
          </a:bodyPr>
          <a:lstStyle/>
          <a:p>
            <a:pPr algn="ctr"/>
            <a:r>
              <a:rPr lang="en-GB" sz="1400" b="1" dirty="0">
                <a:latin typeface="Aptos" panose="020B0004020202020204" pitchFamily="34" charset="0"/>
              </a:rPr>
              <a:t>3. Is the sample size relevant and reliable?</a:t>
            </a:r>
            <a:br>
              <a:rPr lang="en-GB" sz="1400" dirty="0">
                <a:latin typeface="Aptos" panose="020B0004020202020204" pitchFamily="34" charset="0"/>
              </a:rPr>
            </a:br>
            <a:r>
              <a:rPr lang="en-GB" sz="1400" dirty="0">
                <a:latin typeface="Aptos" panose="020B0004020202020204" pitchFamily="34" charset="0"/>
              </a:rPr>
              <a:t>➤ </a:t>
            </a:r>
            <a:r>
              <a:rPr lang="en-GB" sz="1400" i="1" dirty="0">
                <a:latin typeface="Aptos" panose="020B0004020202020204" pitchFamily="34" charset="0"/>
              </a:rPr>
              <a:t>Is the study based on young people in the UK? Is the group large or small? Does that matter?</a:t>
            </a:r>
            <a:endParaRPr lang="en-GB" sz="1400" dirty="0">
              <a:latin typeface="Aptos" panose="020B0004020202020204" pitchFamily="34" charset="0"/>
            </a:endParaRPr>
          </a:p>
        </p:txBody>
      </p:sp>
    </p:spTree>
    <p:extLst>
      <p:ext uri="{BB962C8B-B14F-4D97-AF65-F5344CB8AC3E}">
        <p14:creationId xmlns:p14="http://schemas.microsoft.com/office/powerpoint/2010/main" val="216962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 calcmode="lin" valueType="num">
                                      <p:cBhvr additive="base">
                                        <p:cTn id="14" dur="500" fill="hold"/>
                                        <p:tgtEl>
                                          <p:spTgt spid="15"/>
                                        </p:tgtEl>
                                        <p:attrNameLst>
                                          <p:attrName>ppt_x</p:attrName>
                                        </p:attrNameLst>
                                      </p:cBhvr>
                                      <p:tavLst>
                                        <p:tav tm="0">
                                          <p:val>
                                            <p:strVal val="#ppt_x"/>
                                          </p:val>
                                        </p:tav>
                                        <p:tav tm="100000">
                                          <p:val>
                                            <p:strVal val="#ppt_x"/>
                                          </p:val>
                                        </p:tav>
                                      </p:tavLst>
                                    </p:anim>
                                    <p:anim calcmode="lin" valueType="num">
                                      <p:cBhvr additive="base">
                                        <p:cTn id="15" dur="500" fill="hold"/>
                                        <p:tgtEl>
                                          <p:spTgt spid="15"/>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 calcmode="lin" valueType="num">
                                      <p:cBhvr additive="base">
                                        <p:cTn id="28" dur="500" fill="hold"/>
                                        <p:tgtEl>
                                          <p:spTgt spid="18"/>
                                        </p:tgtEl>
                                        <p:attrNameLst>
                                          <p:attrName>ppt_x</p:attrName>
                                        </p:attrNameLst>
                                      </p:cBhvr>
                                      <p:tavLst>
                                        <p:tav tm="0">
                                          <p:val>
                                            <p:strVal val="#ppt_x"/>
                                          </p:val>
                                        </p:tav>
                                        <p:tav tm="100000">
                                          <p:val>
                                            <p:strVal val="#ppt_x"/>
                                          </p:val>
                                        </p:tav>
                                      </p:tavLst>
                                    </p:anim>
                                    <p:anim calcmode="lin" valueType="num">
                                      <p:cBhvr additive="base">
                                        <p:cTn id="2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500" fill="hold"/>
                                        <p:tgtEl>
                                          <p:spTgt spid="13"/>
                                        </p:tgtEl>
                                        <p:attrNameLst>
                                          <p:attrName>ppt_x</p:attrName>
                                        </p:attrNameLst>
                                      </p:cBhvr>
                                      <p:tavLst>
                                        <p:tav tm="0">
                                          <p:val>
                                            <p:strVal val="#ppt_x"/>
                                          </p:val>
                                        </p:tav>
                                        <p:tav tm="100000">
                                          <p:val>
                                            <p:strVal val="#ppt_x"/>
                                          </p:val>
                                        </p:tav>
                                      </p:tavLst>
                                    </p:anim>
                                    <p:anim calcmode="lin" valueType="num">
                                      <p:cBhvr additive="base">
                                        <p:cTn id="3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 calcmode="lin" valueType="num">
                                      <p:cBhvr additive="base">
                                        <p:cTn id="48" dur="500" fill="hold"/>
                                        <p:tgtEl>
                                          <p:spTgt spid="17"/>
                                        </p:tgtEl>
                                        <p:attrNameLst>
                                          <p:attrName>ppt_x</p:attrName>
                                        </p:attrNameLst>
                                      </p:cBhvr>
                                      <p:tavLst>
                                        <p:tav tm="0">
                                          <p:val>
                                            <p:strVal val="#ppt_x"/>
                                          </p:val>
                                        </p:tav>
                                        <p:tav tm="100000">
                                          <p:val>
                                            <p:strVal val="#ppt_x"/>
                                          </p:val>
                                        </p:tav>
                                      </p:tavLst>
                                    </p:anim>
                                    <p:anim calcmode="lin" valueType="num">
                                      <p:cBhvr additive="base">
                                        <p:cTn id="49"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6"/>
                                        </p:tgtEl>
                                        <p:attrNameLst>
                                          <p:attrName>style.visibility</p:attrName>
                                        </p:attrNameLst>
                                      </p:cBhvr>
                                      <p:to>
                                        <p:strVal val="visible"/>
                                      </p:to>
                                    </p:set>
                                    <p:anim calcmode="lin" valueType="num">
                                      <p:cBhvr additive="base">
                                        <p:cTn id="54" dur="500" fill="hold"/>
                                        <p:tgtEl>
                                          <p:spTgt spid="6"/>
                                        </p:tgtEl>
                                        <p:attrNameLst>
                                          <p:attrName>ppt_x</p:attrName>
                                        </p:attrNameLst>
                                      </p:cBhvr>
                                      <p:tavLst>
                                        <p:tav tm="0">
                                          <p:val>
                                            <p:strVal val="#ppt_x"/>
                                          </p:val>
                                        </p:tav>
                                        <p:tav tm="100000">
                                          <p:val>
                                            <p:strVal val="#ppt_x"/>
                                          </p:val>
                                        </p:tav>
                                      </p:tavLst>
                                    </p:anim>
                                    <p:anim calcmode="lin" valueType="num">
                                      <p:cBhvr additive="base">
                                        <p:cTn id="55" dur="500" fill="hold"/>
                                        <p:tgtEl>
                                          <p:spTgt spid="6"/>
                                        </p:tgtEl>
                                        <p:attrNameLst>
                                          <p:attrName>ppt_y</p:attrName>
                                        </p:attrNameLst>
                                      </p:cBhvr>
                                      <p:tavLst>
                                        <p:tav tm="0">
                                          <p:val>
                                            <p:strVal val="1+#ppt_h/2"/>
                                          </p:val>
                                        </p:tav>
                                        <p:tav tm="100000">
                                          <p:val>
                                            <p:strVal val="#ppt_y"/>
                                          </p:val>
                                        </p:tav>
                                      </p:tavLst>
                                    </p:anim>
                                  </p:childTnLst>
                                </p:cTn>
                              </p:par>
                              <p:par>
                                <p:cTn id="56" presetID="2" presetClass="entr" presetSubtype="4" fill="hold" grpId="0" nodeType="withEffect">
                                  <p:stCondLst>
                                    <p:cond delay="0"/>
                                  </p:stCondLst>
                                  <p:childTnLst>
                                    <p:set>
                                      <p:cBhvr>
                                        <p:cTn id="57" dur="1" fill="hold">
                                          <p:stCondLst>
                                            <p:cond delay="0"/>
                                          </p:stCondLst>
                                        </p:cTn>
                                        <p:tgtEl>
                                          <p:spTgt spid="16"/>
                                        </p:tgtEl>
                                        <p:attrNameLst>
                                          <p:attrName>style.visibility</p:attrName>
                                        </p:attrNameLst>
                                      </p:cBhvr>
                                      <p:to>
                                        <p:strVal val="visible"/>
                                      </p:to>
                                    </p:set>
                                    <p:anim calcmode="lin" valueType="num">
                                      <p:cBhvr additive="base">
                                        <p:cTn id="58" dur="500" fill="hold"/>
                                        <p:tgtEl>
                                          <p:spTgt spid="16"/>
                                        </p:tgtEl>
                                        <p:attrNameLst>
                                          <p:attrName>ppt_x</p:attrName>
                                        </p:attrNameLst>
                                      </p:cBhvr>
                                      <p:tavLst>
                                        <p:tav tm="0">
                                          <p:val>
                                            <p:strVal val="#ppt_x"/>
                                          </p:val>
                                        </p:tav>
                                        <p:tav tm="100000">
                                          <p:val>
                                            <p:strVal val="#ppt_x"/>
                                          </p:val>
                                        </p:tav>
                                      </p:tavLst>
                                    </p:anim>
                                    <p:anim calcmode="lin" valueType="num">
                                      <p:cBhvr additive="base">
                                        <p:cTn id="59"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5" grpId="0" animBg="1"/>
      <p:bldP spid="15" grpId="0" animBg="1"/>
      <p:bldP spid="16" grpId="0" animBg="1"/>
      <p:bldP spid="17" grpId="0" animBg="1"/>
      <p:bldP spid="1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C01BD3-C6F0-21D3-DAFE-D08D60BCDBD0}"/>
              </a:ext>
            </a:extLst>
          </p:cNvPr>
          <p:cNvPicPr>
            <a:picLocks noChangeAspect="1"/>
          </p:cNvPicPr>
          <p:nvPr/>
        </p:nvPicPr>
        <p:blipFill>
          <a:blip r:embed="rId2"/>
          <a:stretch>
            <a:fillRect/>
          </a:stretch>
        </p:blipFill>
        <p:spPr>
          <a:xfrm>
            <a:off x="4257675" y="0"/>
            <a:ext cx="7934325" cy="6858000"/>
          </a:xfrm>
          <a:prstGeom prst="rect">
            <a:avLst/>
          </a:prstGeom>
        </p:spPr>
      </p:pic>
      <p:sp>
        <p:nvSpPr>
          <p:cNvPr id="6" name="TextBox 5">
            <a:extLst>
              <a:ext uri="{FF2B5EF4-FFF2-40B4-BE49-F238E27FC236}">
                <a16:creationId xmlns:a16="http://schemas.microsoft.com/office/drawing/2014/main" id="{C81BB2A2-2FC6-84A9-1AFD-D23A017DFA88}"/>
              </a:ext>
            </a:extLst>
          </p:cNvPr>
          <p:cNvSpPr txBox="1"/>
          <p:nvPr/>
        </p:nvSpPr>
        <p:spPr>
          <a:xfrm>
            <a:off x="93034" y="766948"/>
            <a:ext cx="3181794" cy="307777"/>
          </a:xfrm>
          <a:prstGeom prst="rect">
            <a:avLst/>
          </a:prstGeom>
          <a:noFill/>
        </p:spPr>
        <p:txBody>
          <a:bodyPr wrap="square">
            <a:spAutoFit/>
          </a:bodyPr>
          <a:lstStyle/>
          <a:p>
            <a:r>
              <a:rPr lang="en-GB" sz="1400" b="1" dirty="0">
                <a:latin typeface="Aptos" panose="020B0004020202020204" pitchFamily="34" charset="0"/>
              </a:rPr>
              <a:t>1. Is the year of publication current?</a:t>
            </a:r>
            <a:endParaRPr lang="en-GB" sz="1400" dirty="0">
              <a:latin typeface="Aptos" panose="020B0004020202020204" pitchFamily="34" charset="0"/>
            </a:endParaRPr>
          </a:p>
        </p:txBody>
      </p:sp>
      <p:sp>
        <p:nvSpPr>
          <p:cNvPr id="7" name="Rectangle 6">
            <a:extLst>
              <a:ext uri="{FF2B5EF4-FFF2-40B4-BE49-F238E27FC236}">
                <a16:creationId xmlns:a16="http://schemas.microsoft.com/office/drawing/2014/main" id="{CA557A0B-7F7C-8720-3959-B798D29AF821}"/>
              </a:ext>
            </a:extLst>
          </p:cNvPr>
          <p:cNvSpPr/>
          <p:nvPr/>
        </p:nvSpPr>
        <p:spPr>
          <a:xfrm>
            <a:off x="9069572" y="175930"/>
            <a:ext cx="531628" cy="40011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54CF302-6EAC-148C-A899-48748E9FBB02}"/>
              </a:ext>
            </a:extLst>
          </p:cNvPr>
          <p:cNvSpPr/>
          <p:nvPr/>
        </p:nvSpPr>
        <p:spPr>
          <a:xfrm>
            <a:off x="0" y="5199529"/>
            <a:ext cx="4257675" cy="1482541"/>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65B6D1E2-C802-2124-3BFF-A4A175D4A830}"/>
              </a:ext>
            </a:extLst>
          </p:cNvPr>
          <p:cNvCxnSpPr>
            <a:cxnSpLocks/>
            <a:stCxn id="6" idx="3"/>
          </p:cNvCxnSpPr>
          <p:nvPr/>
        </p:nvCxnSpPr>
        <p:spPr>
          <a:xfrm flipV="1">
            <a:off x="3274828" y="550504"/>
            <a:ext cx="5561354" cy="37033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0678957-204A-531F-17AD-F0F8674C896D}"/>
              </a:ext>
            </a:extLst>
          </p:cNvPr>
          <p:cNvSpPr txBox="1"/>
          <p:nvPr/>
        </p:nvSpPr>
        <p:spPr>
          <a:xfrm>
            <a:off x="93033" y="1074725"/>
            <a:ext cx="3925087" cy="646331"/>
          </a:xfrm>
          <a:prstGeom prst="rect">
            <a:avLst/>
          </a:prstGeom>
          <a:noFill/>
        </p:spPr>
        <p:txBody>
          <a:bodyPr wrap="square">
            <a:spAutoFit/>
          </a:bodyPr>
          <a:lstStyle/>
          <a:p>
            <a:r>
              <a:rPr lang="en-GB" sz="1200" dirty="0">
                <a:latin typeface="Aptos" panose="020B0004020202020204" pitchFamily="34" charset="0"/>
              </a:rPr>
              <a:t>❌ No, because it was published in 2006, which means it is now outdated and may not reflect the latest research or theories on stress and learning.</a:t>
            </a:r>
          </a:p>
        </p:txBody>
      </p:sp>
      <p:sp>
        <p:nvSpPr>
          <p:cNvPr id="19" name="TextBox 18">
            <a:extLst>
              <a:ext uri="{FF2B5EF4-FFF2-40B4-BE49-F238E27FC236}">
                <a16:creationId xmlns:a16="http://schemas.microsoft.com/office/drawing/2014/main" id="{6C666EF2-4BB3-CD4F-4AEF-696ADB458135}"/>
              </a:ext>
            </a:extLst>
          </p:cNvPr>
          <p:cNvSpPr txBox="1"/>
          <p:nvPr/>
        </p:nvSpPr>
        <p:spPr>
          <a:xfrm>
            <a:off x="93033" y="2102858"/>
            <a:ext cx="4000502" cy="646331"/>
          </a:xfrm>
          <a:prstGeom prst="rect">
            <a:avLst/>
          </a:prstGeom>
          <a:noFill/>
        </p:spPr>
        <p:txBody>
          <a:bodyPr wrap="square">
            <a:spAutoFit/>
          </a:bodyPr>
          <a:lstStyle/>
          <a:p>
            <a:r>
              <a:rPr lang="en-GB" sz="1200" dirty="0">
                <a:latin typeface="Aptos" panose="020B0004020202020204" pitchFamily="34" charset="0"/>
              </a:rPr>
              <a:t>❌ No, the aim is vaguely presented as a “unifying theory” about stress and learning, without a specific, focused research question. It lacks a clear hypothesis or objective.</a:t>
            </a:r>
          </a:p>
        </p:txBody>
      </p:sp>
      <p:grpSp>
        <p:nvGrpSpPr>
          <p:cNvPr id="27" name="Group 26">
            <a:extLst>
              <a:ext uri="{FF2B5EF4-FFF2-40B4-BE49-F238E27FC236}">
                <a16:creationId xmlns:a16="http://schemas.microsoft.com/office/drawing/2014/main" id="{9325B570-8F0E-4E78-D5B3-2C048031838A}"/>
              </a:ext>
            </a:extLst>
          </p:cNvPr>
          <p:cNvGrpSpPr/>
          <p:nvPr/>
        </p:nvGrpSpPr>
        <p:grpSpPr>
          <a:xfrm>
            <a:off x="93033" y="1795081"/>
            <a:ext cx="8147200" cy="2566964"/>
            <a:chOff x="93033" y="1795081"/>
            <a:chExt cx="8147200" cy="2566964"/>
          </a:xfrm>
        </p:grpSpPr>
        <p:sp>
          <p:nvSpPr>
            <p:cNvPr id="17" name="TextBox 16">
              <a:extLst>
                <a:ext uri="{FF2B5EF4-FFF2-40B4-BE49-F238E27FC236}">
                  <a16:creationId xmlns:a16="http://schemas.microsoft.com/office/drawing/2014/main" id="{02847EB5-3330-34E9-B638-20902F70986B}"/>
                </a:ext>
              </a:extLst>
            </p:cNvPr>
            <p:cNvSpPr txBox="1"/>
            <p:nvPr/>
          </p:nvSpPr>
          <p:spPr>
            <a:xfrm>
              <a:off x="93033" y="1795081"/>
              <a:ext cx="3222551" cy="307777"/>
            </a:xfrm>
            <a:prstGeom prst="rect">
              <a:avLst/>
            </a:prstGeom>
            <a:noFill/>
          </p:spPr>
          <p:txBody>
            <a:bodyPr wrap="square">
              <a:spAutoFit/>
            </a:bodyPr>
            <a:lstStyle/>
            <a:p>
              <a:r>
                <a:rPr lang="en-GB" sz="1400" b="1" dirty="0">
                  <a:latin typeface="Aptos" panose="020B0004020202020204" pitchFamily="34" charset="0"/>
                </a:rPr>
                <a:t>2. Is the research aim clearly stated?</a:t>
              </a:r>
            </a:p>
          </p:txBody>
        </p:sp>
        <p:sp>
          <p:nvSpPr>
            <p:cNvPr id="21" name="Rectangle 20">
              <a:extLst>
                <a:ext uri="{FF2B5EF4-FFF2-40B4-BE49-F238E27FC236}">
                  <a16:creationId xmlns:a16="http://schemas.microsoft.com/office/drawing/2014/main" id="{96FC16C9-73D9-76D2-FF3F-5483A4EE058C}"/>
                </a:ext>
              </a:extLst>
            </p:cNvPr>
            <p:cNvSpPr/>
            <p:nvPr/>
          </p:nvSpPr>
          <p:spPr>
            <a:xfrm>
              <a:off x="6783572" y="3732028"/>
              <a:ext cx="1456661" cy="212651"/>
            </a:xfrm>
            <a:prstGeom prst="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643A1CF-A127-D3CD-C9EC-2D6F52A27A52}"/>
                </a:ext>
              </a:extLst>
            </p:cNvPr>
            <p:cNvSpPr/>
            <p:nvPr/>
          </p:nvSpPr>
          <p:spPr>
            <a:xfrm>
              <a:off x="4598844" y="3949016"/>
              <a:ext cx="3641389" cy="212651"/>
            </a:xfrm>
            <a:prstGeom prst="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694581B4-336F-2B12-6721-50B0642ECF2E}"/>
                </a:ext>
              </a:extLst>
            </p:cNvPr>
            <p:cNvSpPr/>
            <p:nvPr/>
          </p:nvSpPr>
          <p:spPr>
            <a:xfrm>
              <a:off x="4598844" y="4149394"/>
              <a:ext cx="2941544" cy="212651"/>
            </a:xfrm>
            <a:prstGeom prst="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4" name="Straight Arrow Connector 23">
              <a:extLst>
                <a:ext uri="{FF2B5EF4-FFF2-40B4-BE49-F238E27FC236}">
                  <a16:creationId xmlns:a16="http://schemas.microsoft.com/office/drawing/2014/main" id="{74179C7C-0471-1FEB-55F2-34EC208F5430}"/>
                </a:ext>
              </a:extLst>
            </p:cNvPr>
            <p:cNvCxnSpPr>
              <a:cxnSpLocks/>
            </p:cNvCxnSpPr>
            <p:nvPr/>
          </p:nvCxnSpPr>
          <p:spPr>
            <a:xfrm>
              <a:off x="3790950" y="1921434"/>
              <a:ext cx="2335133" cy="183631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TextBox 28">
            <a:extLst>
              <a:ext uri="{FF2B5EF4-FFF2-40B4-BE49-F238E27FC236}">
                <a16:creationId xmlns:a16="http://schemas.microsoft.com/office/drawing/2014/main" id="{7C4B6D9A-8D89-F3FF-2C7F-4D3E50CE8701}"/>
              </a:ext>
            </a:extLst>
          </p:cNvPr>
          <p:cNvSpPr txBox="1"/>
          <p:nvPr/>
        </p:nvSpPr>
        <p:spPr>
          <a:xfrm>
            <a:off x="93033" y="2823214"/>
            <a:ext cx="4164642" cy="523220"/>
          </a:xfrm>
          <a:prstGeom prst="rect">
            <a:avLst/>
          </a:prstGeom>
          <a:noFill/>
        </p:spPr>
        <p:txBody>
          <a:bodyPr wrap="square">
            <a:spAutoFit/>
          </a:bodyPr>
          <a:lstStyle/>
          <a:p>
            <a:r>
              <a:rPr lang="en-GB" sz="1400" b="1" dirty="0">
                <a:latin typeface="Aptos" panose="020B0004020202020204" pitchFamily="34" charset="0"/>
              </a:rPr>
              <a:t>3. Are the methods appropriate and well-explained?</a:t>
            </a:r>
          </a:p>
        </p:txBody>
      </p:sp>
      <p:sp>
        <p:nvSpPr>
          <p:cNvPr id="31" name="TextBox 30">
            <a:extLst>
              <a:ext uri="{FF2B5EF4-FFF2-40B4-BE49-F238E27FC236}">
                <a16:creationId xmlns:a16="http://schemas.microsoft.com/office/drawing/2014/main" id="{47A33B55-8327-990E-BE89-6B204071F8F8}"/>
              </a:ext>
            </a:extLst>
          </p:cNvPr>
          <p:cNvSpPr txBox="1"/>
          <p:nvPr/>
        </p:nvSpPr>
        <p:spPr>
          <a:xfrm>
            <a:off x="93032" y="3346434"/>
            <a:ext cx="4000501" cy="830997"/>
          </a:xfrm>
          <a:prstGeom prst="rect">
            <a:avLst/>
          </a:prstGeom>
          <a:noFill/>
        </p:spPr>
        <p:txBody>
          <a:bodyPr wrap="square">
            <a:spAutoFit/>
          </a:bodyPr>
          <a:lstStyle/>
          <a:p>
            <a:r>
              <a:rPr lang="en-GB" sz="1200" dirty="0">
                <a:latin typeface="Aptos" panose="020B0004020202020204" pitchFamily="34" charset="0"/>
              </a:rPr>
              <a:t>❌ No, the methods are not described in the abstract. It mentions proposing a theory and reviewing past literature, but without detailing how the data were selected, analysed, or interpreted.</a:t>
            </a:r>
          </a:p>
        </p:txBody>
      </p:sp>
      <p:pic>
        <p:nvPicPr>
          <p:cNvPr id="33" name="Graphic 32" descr="Question Mark with solid fill">
            <a:extLst>
              <a:ext uri="{FF2B5EF4-FFF2-40B4-BE49-F238E27FC236}">
                <a16:creationId xmlns:a16="http://schemas.microsoft.com/office/drawing/2014/main" id="{B86F73DA-6F5B-187C-AEA2-4345F0FF43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10000" y="3037471"/>
            <a:ext cx="914400" cy="914400"/>
          </a:xfrm>
          <a:prstGeom prst="rect">
            <a:avLst/>
          </a:prstGeom>
        </p:spPr>
      </p:pic>
      <p:sp>
        <p:nvSpPr>
          <p:cNvPr id="35" name="TextBox 34">
            <a:extLst>
              <a:ext uri="{FF2B5EF4-FFF2-40B4-BE49-F238E27FC236}">
                <a16:creationId xmlns:a16="http://schemas.microsoft.com/office/drawing/2014/main" id="{DE535EB6-E86E-F5D1-93EA-9EA2E4A596AB}"/>
              </a:ext>
            </a:extLst>
          </p:cNvPr>
          <p:cNvSpPr txBox="1"/>
          <p:nvPr/>
        </p:nvSpPr>
        <p:spPr>
          <a:xfrm>
            <a:off x="93032" y="4255719"/>
            <a:ext cx="6196012" cy="307777"/>
          </a:xfrm>
          <a:prstGeom prst="rect">
            <a:avLst/>
          </a:prstGeom>
          <a:noFill/>
        </p:spPr>
        <p:txBody>
          <a:bodyPr wrap="square">
            <a:spAutoFit/>
          </a:bodyPr>
          <a:lstStyle/>
          <a:p>
            <a:r>
              <a:rPr lang="en-GB" sz="1400" b="1" dirty="0">
                <a:latin typeface="Aptos" panose="020B0004020202020204" pitchFamily="34" charset="0"/>
              </a:rPr>
              <a:t>4. Are the findings clearly presented?</a:t>
            </a:r>
            <a:endParaRPr lang="en-GB" sz="1400" dirty="0">
              <a:latin typeface="Aptos" panose="020B0004020202020204" pitchFamily="34" charset="0"/>
            </a:endParaRPr>
          </a:p>
        </p:txBody>
      </p:sp>
      <p:sp>
        <p:nvSpPr>
          <p:cNvPr id="37" name="TextBox 36">
            <a:extLst>
              <a:ext uri="{FF2B5EF4-FFF2-40B4-BE49-F238E27FC236}">
                <a16:creationId xmlns:a16="http://schemas.microsoft.com/office/drawing/2014/main" id="{0B70F8AC-6C4F-A262-D0BC-009DDBE4E556}"/>
              </a:ext>
            </a:extLst>
          </p:cNvPr>
          <p:cNvSpPr txBox="1"/>
          <p:nvPr/>
        </p:nvSpPr>
        <p:spPr>
          <a:xfrm>
            <a:off x="93032" y="4620839"/>
            <a:ext cx="3925088" cy="646331"/>
          </a:xfrm>
          <a:prstGeom prst="rect">
            <a:avLst/>
          </a:prstGeom>
          <a:noFill/>
        </p:spPr>
        <p:txBody>
          <a:bodyPr wrap="square">
            <a:spAutoFit/>
          </a:bodyPr>
          <a:lstStyle/>
          <a:p>
            <a:r>
              <a:rPr lang="en-GB" sz="1200" dirty="0">
                <a:latin typeface="Aptos" panose="020B0004020202020204" pitchFamily="34" charset="0"/>
              </a:rPr>
              <a:t>❌ No, because the abstract talks generally about stress effects but doesn’t provide specific, clear findings supported by data or thematic analysis.</a:t>
            </a:r>
          </a:p>
        </p:txBody>
      </p:sp>
      <p:sp>
        <p:nvSpPr>
          <p:cNvPr id="39" name="TextBox 38">
            <a:extLst>
              <a:ext uri="{FF2B5EF4-FFF2-40B4-BE49-F238E27FC236}">
                <a16:creationId xmlns:a16="http://schemas.microsoft.com/office/drawing/2014/main" id="{0434BDBA-D33B-A014-C346-A4D3A17C0A8B}"/>
              </a:ext>
            </a:extLst>
          </p:cNvPr>
          <p:cNvSpPr txBox="1"/>
          <p:nvPr/>
        </p:nvSpPr>
        <p:spPr>
          <a:xfrm>
            <a:off x="93032" y="5371709"/>
            <a:ext cx="4000501" cy="523220"/>
          </a:xfrm>
          <a:prstGeom prst="rect">
            <a:avLst/>
          </a:prstGeom>
          <a:noFill/>
        </p:spPr>
        <p:txBody>
          <a:bodyPr wrap="square">
            <a:spAutoFit/>
          </a:bodyPr>
          <a:lstStyle/>
          <a:p>
            <a:r>
              <a:rPr lang="en-GB" sz="1400" b="1" dirty="0">
                <a:latin typeface="Aptos" panose="020B0004020202020204" pitchFamily="34" charset="0"/>
              </a:rPr>
              <a:t>5. Is there a meaningful conclusion that links to the findings?</a:t>
            </a:r>
            <a:endParaRPr lang="en-GB" sz="1400" dirty="0">
              <a:latin typeface="Aptos" panose="020B0004020202020204" pitchFamily="34" charset="0"/>
            </a:endParaRPr>
          </a:p>
        </p:txBody>
      </p:sp>
      <p:sp>
        <p:nvSpPr>
          <p:cNvPr id="41" name="TextBox 40">
            <a:extLst>
              <a:ext uri="{FF2B5EF4-FFF2-40B4-BE49-F238E27FC236}">
                <a16:creationId xmlns:a16="http://schemas.microsoft.com/office/drawing/2014/main" id="{ED8F671A-C2E3-171D-3AD7-7F1A0DEA6CAE}"/>
              </a:ext>
            </a:extLst>
          </p:cNvPr>
          <p:cNvSpPr txBox="1"/>
          <p:nvPr/>
        </p:nvSpPr>
        <p:spPr>
          <a:xfrm>
            <a:off x="93032" y="5904496"/>
            <a:ext cx="3925087" cy="646331"/>
          </a:xfrm>
          <a:prstGeom prst="rect">
            <a:avLst/>
          </a:prstGeom>
          <a:noFill/>
        </p:spPr>
        <p:txBody>
          <a:bodyPr wrap="square">
            <a:spAutoFit/>
          </a:bodyPr>
          <a:lstStyle/>
          <a:p>
            <a:r>
              <a:rPr lang="en-GB" sz="1200" dirty="0">
                <a:latin typeface="Aptos" panose="020B0004020202020204" pitchFamily="34" charset="0"/>
              </a:rPr>
              <a:t>❌ No, the conclusion remains general and conceptual, without specific takeaways or implications for practice. It’s more theoretical than practical.</a:t>
            </a:r>
          </a:p>
        </p:txBody>
      </p:sp>
      <p:pic>
        <p:nvPicPr>
          <p:cNvPr id="42" name="Graphic 41" descr="Question Mark with solid fill">
            <a:extLst>
              <a:ext uri="{FF2B5EF4-FFF2-40B4-BE49-F238E27FC236}">
                <a16:creationId xmlns:a16="http://schemas.microsoft.com/office/drawing/2014/main" id="{63C6F7FE-42D2-6942-F3CB-0CDC337FEE0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00474" y="4256458"/>
            <a:ext cx="914400" cy="914400"/>
          </a:xfrm>
          <a:prstGeom prst="rect">
            <a:avLst/>
          </a:prstGeom>
        </p:spPr>
      </p:pic>
      <p:pic>
        <p:nvPicPr>
          <p:cNvPr id="43" name="Graphic 42" descr="Question Mark with solid fill">
            <a:extLst>
              <a:ext uri="{FF2B5EF4-FFF2-40B4-BE49-F238E27FC236}">
                <a16:creationId xmlns:a16="http://schemas.microsoft.com/office/drawing/2014/main" id="{969F339E-5BA4-BC13-A3CA-C71760E77D3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10000" y="5460213"/>
            <a:ext cx="914400" cy="914400"/>
          </a:xfrm>
          <a:prstGeom prst="rect">
            <a:avLst/>
          </a:prstGeom>
        </p:spPr>
      </p:pic>
      <p:sp>
        <p:nvSpPr>
          <p:cNvPr id="44" name="TextBox 43">
            <a:extLst>
              <a:ext uri="{FF2B5EF4-FFF2-40B4-BE49-F238E27FC236}">
                <a16:creationId xmlns:a16="http://schemas.microsoft.com/office/drawing/2014/main" id="{FB02EA5B-E39E-A770-29DC-3C570F3ADEEF}"/>
              </a:ext>
            </a:extLst>
          </p:cNvPr>
          <p:cNvSpPr txBox="1"/>
          <p:nvPr/>
        </p:nvSpPr>
        <p:spPr>
          <a:xfrm>
            <a:off x="-90164" y="141532"/>
            <a:ext cx="4531036" cy="461665"/>
          </a:xfrm>
          <a:prstGeom prst="rect">
            <a:avLst/>
          </a:prstGeom>
          <a:noFill/>
        </p:spPr>
        <p:txBody>
          <a:bodyPr wrap="square" rtlCol="0">
            <a:spAutoFit/>
          </a:bodyPr>
          <a:lstStyle/>
          <a:p>
            <a:pPr algn="ctr"/>
            <a:r>
              <a:rPr lang="en-GB" sz="2400" dirty="0"/>
              <a:t>📋 </a:t>
            </a:r>
            <a:r>
              <a:rPr lang="en-GB" sz="2400" dirty="0">
                <a:latin typeface="Aptos" panose="020B0004020202020204" pitchFamily="34" charset="0"/>
              </a:rPr>
              <a:t>Let’s Review This Abstract…</a:t>
            </a:r>
          </a:p>
        </p:txBody>
      </p:sp>
    </p:spTree>
    <p:extLst>
      <p:ext uri="{BB962C8B-B14F-4D97-AF65-F5344CB8AC3E}">
        <p14:creationId xmlns:p14="http://schemas.microsoft.com/office/powerpoint/2010/main" val="335744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6"/>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10"/>
                                        </p:tgtEl>
                                        <p:attrNameLst>
                                          <p:attrName>style.visibility</p:attrName>
                                        </p:attrNameLst>
                                      </p:cBhvr>
                                      <p:to>
                                        <p:strVal val="hidden"/>
                                      </p:to>
                                    </p:set>
                                  </p:childTnLst>
                                </p:cTn>
                              </p:par>
                              <p:par>
                                <p:cTn id="27" presetID="1" presetClass="exit" presetSubtype="0" fill="hold" grpId="1" nodeType="withEffect">
                                  <p:stCondLst>
                                    <p:cond delay="0"/>
                                  </p:stCondLst>
                                  <p:childTnLst>
                                    <p:set>
                                      <p:cBhvr>
                                        <p:cTn id="28" dur="1" fill="hold">
                                          <p:stCondLst>
                                            <p:cond delay="0"/>
                                          </p:stCondLst>
                                        </p:cTn>
                                        <p:tgtEl>
                                          <p:spTgt spid="7"/>
                                        </p:tgtEl>
                                        <p:attrNameLst>
                                          <p:attrName>style.visibility</p:attrName>
                                        </p:attrNameLst>
                                      </p:cBhvr>
                                      <p:to>
                                        <p:strVal val="hidden"/>
                                      </p:to>
                                    </p:set>
                                  </p:childTnLst>
                                </p:cTn>
                              </p:par>
                              <p:par>
                                <p:cTn id="29" presetID="1" presetClass="exit" presetSubtype="0" fill="hold" grpId="1" nodeType="with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7"/>
                                        </p:tgtEl>
                                        <p:attrNameLst>
                                          <p:attrName>style.visibility</p:attrName>
                                        </p:attrNameLst>
                                      </p:cBhvr>
                                      <p:to>
                                        <p:strVal val="visible"/>
                                      </p:to>
                                    </p:set>
                                    <p:anim calcmode="lin" valueType="num">
                                      <p:cBhvr additive="base">
                                        <p:cTn id="35" dur="500" fill="hold"/>
                                        <p:tgtEl>
                                          <p:spTgt spid="27"/>
                                        </p:tgtEl>
                                        <p:attrNameLst>
                                          <p:attrName>ppt_x</p:attrName>
                                        </p:attrNameLst>
                                      </p:cBhvr>
                                      <p:tavLst>
                                        <p:tav tm="0">
                                          <p:val>
                                            <p:strVal val="#ppt_x"/>
                                          </p:val>
                                        </p:tav>
                                        <p:tav tm="100000">
                                          <p:val>
                                            <p:strVal val="#ppt_x"/>
                                          </p:val>
                                        </p:tav>
                                      </p:tavLst>
                                    </p:anim>
                                    <p:anim calcmode="lin" valueType="num">
                                      <p:cBhvr additive="base">
                                        <p:cTn id="36"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xit" presetSubtype="0" fill="hold" nodeType="clickEffect">
                                  <p:stCondLst>
                                    <p:cond delay="0"/>
                                  </p:stCondLst>
                                  <p:childTnLst>
                                    <p:set>
                                      <p:cBhvr>
                                        <p:cTn id="44" dur="1" fill="hold">
                                          <p:stCondLst>
                                            <p:cond delay="0"/>
                                          </p:stCondLst>
                                        </p:cTn>
                                        <p:tgtEl>
                                          <p:spTgt spid="27"/>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fill="hold"/>
                                        <p:tgtEl>
                                          <p:spTgt spid="29"/>
                                        </p:tgtEl>
                                        <p:attrNameLst>
                                          <p:attrName>ppt_x</p:attrName>
                                        </p:attrNameLst>
                                      </p:cBhvr>
                                      <p:tavLst>
                                        <p:tav tm="0">
                                          <p:val>
                                            <p:strVal val="#ppt_x"/>
                                          </p:val>
                                        </p:tav>
                                        <p:tav tm="100000">
                                          <p:val>
                                            <p:strVal val="#ppt_x"/>
                                          </p:val>
                                        </p:tav>
                                      </p:tavLst>
                                    </p:anim>
                                    <p:anim calcmode="lin" valueType="num">
                                      <p:cBhvr additive="base">
                                        <p:cTn id="5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31"/>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xit" presetSubtype="0" fill="hold" grpId="1" nodeType="clickEffect">
                                  <p:stCondLst>
                                    <p:cond delay="0"/>
                                  </p:stCondLst>
                                  <p:childTnLst>
                                    <p:set>
                                      <p:cBhvr>
                                        <p:cTn id="64" dur="1" fill="hold">
                                          <p:stCondLst>
                                            <p:cond delay="0"/>
                                          </p:stCondLst>
                                        </p:cTn>
                                        <p:tgtEl>
                                          <p:spTgt spid="29"/>
                                        </p:tgtEl>
                                        <p:attrNameLst>
                                          <p:attrName>style.visibility</p:attrName>
                                        </p:attrNameLst>
                                      </p:cBhvr>
                                      <p:to>
                                        <p:strVal val="hidden"/>
                                      </p:to>
                                    </p:set>
                                  </p:childTnLst>
                                </p:cTn>
                              </p:par>
                              <p:par>
                                <p:cTn id="65" presetID="1" presetClass="exit" presetSubtype="0" fill="hold" nodeType="withEffect">
                                  <p:stCondLst>
                                    <p:cond delay="0"/>
                                  </p:stCondLst>
                                  <p:childTnLst>
                                    <p:set>
                                      <p:cBhvr>
                                        <p:cTn id="66" dur="1" fill="hold">
                                          <p:stCondLst>
                                            <p:cond delay="0"/>
                                          </p:stCondLst>
                                        </p:cTn>
                                        <p:tgtEl>
                                          <p:spTgt spid="33"/>
                                        </p:tgtEl>
                                        <p:attrNameLst>
                                          <p:attrName>style.visibility</p:attrName>
                                        </p:attrNameLst>
                                      </p:cBhvr>
                                      <p:to>
                                        <p:strVal val="hidden"/>
                                      </p:to>
                                    </p:set>
                                  </p:childTnLst>
                                </p:cTn>
                              </p:par>
                              <p:par>
                                <p:cTn id="67" presetID="1" presetClass="exit" presetSubtype="0" fill="hold" grpId="1" nodeType="withEffect">
                                  <p:stCondLst>
                                    <p:cond delay="0"/>
                                  </p:stCondLst>
                                  <p:childTnLst>
                                    <p:set>
                                      <p:cBhvr>
                                        <p:cTn id="68" dur="1" fill="hold">
                                          <p:stCondLst>
                                            <p:cond delay="0"/>
                                          </p:stCondLst>
                                        </p:cTn>
                                        <p:tgtEl>
                                          <p:spTgt spid="31"/>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5"/>
                                        </p:tgtEl>
                                        <p:attrNameLst>
                                          <p:attrName>style.visibility</p:attrName>
                                        </p:attrNameLst>
                                      </p:cBhvr>
                                      <p:to>
                                        <p:strVal val="visible"/>
                                      </p:to>
                                    </p:set>
                                    <p:anim calcmode="lin" valueType="num">
                                      <p:cBhvr additive="base">
                                        <p:cTn id="73" dur="500" fill="hold"/>
                                        <p:tgtEl>
                                          <p:spTgt spid="35"/>
                                        </p:tgtEl>
                                        <p:attrNameLst>
                                          <p:attrName>ppt_x</p:attrName>
                                        </p:attrNameLst>
                                      </p:cBhvr>
                                      <p:tavLst>
                                        <p:tav tm="0">
                                          <p:val>
                                            <p:strVal val="#ppt_x"/>
                                          </p:val>
                                        </p:tav>
                                        <p:tav tm="100000">
                                          <p:val>
                                            <p:strVal val="#ppt_x"/>
                                          </p:val>
                                        </p:tav>
                                      </p:tavLst>
                                    </p:anim>
                                    <p:anim calcmode="lin" valueType="num">
                                      <p:cBhvr additive="base">
                                        <p:cTn id="7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2"/>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7"/>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1" nodeType="clickEffect">
                                  <p:stCondLst>
                                    <p:cond delay="0"/>
                                  </p:stCondLst>
                                  <p:childTnLst>
                                    <p:set>
                                      <p:cBhvr>
                                        <p:cTn id="86" dur="1" fill="hold">
                                          <p:stCondLst>
                                            <p:cond delay="0"/>
                                          </p:stCondLst>
                                        </p:cTn>
                                        <p:tgtEl>
                                          <p:spTgt spid="35"/>
                                        </p:tgtEl>
                                        <p:attrNameLst>
                                          <p:attrName>style.visibility</p:attrName>
                                        </p:attrNameLst>
                                      </p:cBhvr>
                                      <p:to>
                                        <p:strVal val="hidden"/>
                                      </p:to>
                                    </p:set>
                                  </p:childTnLst>
                                </p:cTn>
                              </p:par>
                              <p:par>
                                <p:cTn id="87" presetID="1" presetClass="exit" presetSubtype="0" fill="hold" grpId="1" nodeType="withEffect">
                                  <p:stCondLst>
                                    <p:cond delay="0"/>
                                  </p:stCondLst>
                                  <p:childTnLst>
                                    <p:set>
                                      <p:cBhvr>
                                        <p:cTn id="88" dur="1" fill="hold">
                                          <p:stCondLst>
                                            <p:cond delay="0"/>
                                          </p:stCondLst>
                                        </p:cTn>
                                        <p:tgtEl>
                                          <p:spTgt spid="37"/>
                                        </p:tgtEl>
                                        <p:attrNameLst>
                                          <p:attrName>style.visibility</p:attrName>
                                        </p:attrNameLst>
                                      </p:cBhvr>
                                      <p:to>
                                        <p:strVal val="hidden"/>
                                      </p:to>
                                    </p:set>
                                  </p:childTnLst>
                                </p:cTn>
                              </p:par>
                              <p:par>
                                <p:cTn id="89" presetID="1" presetClass="exit" presetSubtype="0" fill="hold" nodeType="withEffect">
                                  <p:stCondLst>
                                    <p:cond delay="0"/>
                                  </p:stCondLst>
                                  <p:childTnLst>
                                    <p:set>
                                      <p:cBhvr>
                                        <p:cTn id="90" dur="1" fill="hold">
                                          <p:stCondLst>
                                            <p:cond delay="0"/>
                                          </p:stCondLst>
                                        </p:cTn>
                                        <p:tgtEl>
                                          <p:spTgt spid="42"/>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grpId="0" nodeType="clickEffect">
                                  <p:stCondLst>
                                    <p:cond delay="0"/>
                                  </p:stCondLst>
                                  <p:childTnLst>
                                    <p:set>
                                      <p:cBhvr>
                                        <p:cTn id="94" dur="1" fill="hold">
                                          <p:stCondLst>
                                            <p:cond delay="0"/>
                                          </p:stCondLst>
                                        </p:cTn>
                                        <p:tgtEl>
                                          <p:spTgt spid="39"/>
                                        </p:tgtEl>
                                        <p:attrNameLst>
                                          <p:attrName>style.visibility</p:attrName>
                                        </p:attrNameLst>
                                      </p:cBhvr>
                                      <p:to>
                                        <p:strVal val="visible"/>
                                      </p:to>
                                    </p:set>
                                    <p:anim calcmode="lin" valueType="num">
                                      <p:cBhvr additive="base">
                                        <p:cTn id="95" dur="500" fill="hold"/>
                                        <p:tgtEl>
                                          <p:spTgt spid="39"/>
                                        </p:tgtEl>
                                        <p:attrNameLst>
                                          <p:attrName>ppt_x</p:attrName>
                                        </p:attrNameLst>
                                      </p:cBhvr>
                                      <p:tavLst>
                                        <p:tav tm="0">
                                          <p:val>
                                            <p:strVal val="#ppt_x"/>
                                          </p:val>
                                        </p:tav>
                                        <p:tav tm="100000">
                                          <p:val>
                                            <p:strVal val="#ppt_x"/>
                                          </p:val>
                                        </p:tav>
                                      </p:tavLst>
                                    </p:anim>
                                    <p:anim calcmode="lin" valueType="num">
                                      <p:cBhvr additive="base">
                                        <p:cTn id="96"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43"/>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 presetClass="entr" presetSubtype="0" fill="hold" grpId="0" nodeType="clickEffect">
                                  <p:stCondLst>
                                    <p:cond delay="0"/>
                                  </p:stCondLst>
                                  <p:childTnLst>
                                    <p:set>
                                      <p:cBhvr>
                                        <p:cTn id="104" dur="1" fill="hold">
                                          <p:stCondLst>
                                            <p:cond delay="0"/>
                                          </p:stCondLst>
                                        </p:cTn>
                                        <p:tgtEl>
                                          <p:spTgt spid="41"/>
                                        </p:tgtEl>
                                        <p:attrNameLst>
                                          <p:attrName>style.visibility</p:attrName>
                                        </p:attrNameLst>
                                      </p:cBhvr>
                                      <p:to>
                                        <p:strVal val="visible"/>
                                      </p:to>
                                    </p:set>
                                  </p:childTnLst>
                                </p:cTn>
                              </p:par>
                            </p:childTnLst>
                          </p:cTn>
                        </p:par>
                      </p:childTnLst>
                    </p:cTn>
                  </p:par>
                  <p:par>
                    <p:cTn id="105" fill="hold">
                      <p:stCondLst>
                        <p:cond delay="indefinite"/>
                      </p:stCondLst>
                      <p:childTnLst>
                        <p:par>
                          <p:cTn id="106" fill="hold">
                            <p:stCondLst>
                              <p:cond delay="0"/>
                            </p:stCondLst>
                            <p:childTnLst>
                              <p:par>
                                <p:cTn id="107" presetID="1" presetClass="exit" presetSubtype="0" fill="hold" grpId="1" nodeType="clickEffect">
                                  <p:stCondLst>
                                    <p:cond delay="0"/>
                                  </p:stCondLst>
                                  <p:childTnLst>
                                    <p:set>
                                      <p:cBhvr>
                                        <p:cTn id="108" dur="1" fill="hold">
                                          <p:stCondLst>
                                            <p:cond delay="0"/>
                                          </p:stCondLst>
                                        </p:cTn>
                                        <p:tgtEl>
                                          <p:spTgt spid="39"/>
                                        </p:tgtEl>
                                        <p:attrNameLst>
                                          <p:attrName>style.visibility</p:attrName>
                                        </p:attrNameLst>
                                      </p:cBhvr>
                                      <p:to>
                                        <p:strVal val="hidden"/>
                                      </p:to>
                                    </p:set>
                                  </p:childTnLst>
                                </p:cTn>
                              </p:par>
                              <p:par>
                                <p:cTn id="109" presetID="1" presetClass="exit" presetSubtype="0" fill="hold" nodeType="withEffect">
                                  <p:stCondLst>
                                    <p:cond delay="0"/>
                                  </p:stCondLst>
                                  <p:childTnLst>
                                    <p:set>
                                      <p:cBhvr>
                                        <p:cTn id="110" dur="1" fill="hold">
                                          <p:stCondLst>
                                            <p:cond delay="0"/>
                                          </p:stCondLst>
                                        </p:cTn>
                                        <p:tgtEl>
                                          <p:spTgt spid="43"/>
                                        </p:tgtEl>
                                        <p:attrNameLst>
                                          <p:attrName>style.visibility</p:attrName>
                                        </p:attrNameLst>
                                      </p:cBhvr>
                                      <p:to>
                                        <p:strVal val="hidden"/>
                                      </p:to>
                                    </p:set>
                                  </p:childTnLst>
                                </p:cTn>
                              </p:par>
                              <p:par>
                                <p:cTn id="111" presetID="1" presetClass="exit" presetSubtype="0" fill="hold" grpId="1" nodeType="withEffect">
                                  <p:stCondLst>
                                    <p:cond delay="0"/>
                                  </p:stCondLst>
                                  <p:childTnLst>
                                    <p:set>
                                      <p:cBhvr>
                                        <p:cTn id="112" dur="1" fill="hold">
                                          <p:stCondLst>
                                            <p:cond delay="0"/>
                                          </p:stCondLst>
                                        </p:cTn>
                                        <p:tgtEl>
                                          <p:spTgt spid="4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7" grpId="0" animBg="1"/>
      <p:bldP spid="7" grpId="1" animBg="1"/>
      <p:bldP spid="14" grpId="0"/>
      <p:bldP spid="14" grpId="1"/>
      <p:bldP spid="19" grpId="0"/>
      <p:bldP spid="19" grpId="1"/>
      <p:bldP spid="29" grpId="0"/>
      <p:bldP spid="29" grpId="1"/>
      <p:bldP spid="31" grpId="0"/>
      <p:bldP spid="31" grpId="1"/>
      <p:bldP spid="35" grpId="0"/>
      <p:bldP spid="35" grpId="1"/>
      <p:bldP spid="37" grpId="0"/>
      <p:bldP spid="37" grpId="1"/>
      <p:bldP spid="39" grpId="0"/>
      <p:bldP spid="39" grpId="1"/>
      <p:bldP spid="41" grpId="0"/>
      <p:bldP spid="41" grpId="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0790A7-D78B-1F6C-CBD3-65CD86710374}"/>
              </a:ext>
            </a:extLst>
          </p:cNvPr>
          <p:cNvPicPr>
            <a:picLocks noChangeAspect="1"/>
          </p:cNvPicPr>
          <p:nvPr/>
        </p:nvPicPr>
        <p:blipFill>
          <a:blip r:embed="rId3"/>
          <a:stretch>
            <a:fillRect/>
          </a:stretch>
        </p:blipFill>
        <p:spPr>
          <a:xfrm>
            <a:off x="0" y="0"/>
            <a:ext cx="7674834" cy="6858000"/>
          </a:xfrm>
          <a:prstGeom prst="rect">
            <a:avLst/>
          </a:prstGeom>
        </p:spPr>
      </p:pic>
      <p:sp>
        <p:nvSpPr>
          <p:cNvPr id="4" name="TextBox 3">
            <a:extLst>
              <a:ext uri="{FF2B5EF4-FFF2-40B4-BE49-F238E27FC236}">
                <a16:creationId xmlns:a16="http://schemas.microsoft.com/office/drawing/2014/main" id="{DD6BEDC7-CC62-742B-A9C9-9B4EBFD044B0}"/>
              </a:ext>
            </a:extLst>
          </p:cNvPr>
          <p:cNvSpPr txBox="1"/>
          <p:nvPr/>
        </p:nvSpPr>
        <p:spPr>
          <a:xfrm>
            <a:off x="7674834" y="5612860"/>
            <a:ext cx="4517166" cy="943583"/>
          </a:xfrm>
          <a:prstGeom prst="rect">
            <a:avLst/>
          </a:prstGeom>
          <a:solidFill>
            <a:srgbClr val="FFFFEC"/>
          </a:solidFill>
        </p:spPr>
        <p:txBody>
          <a:bodyPr wrap="square" rtlCol="0">
            <a:spAutoFit/>
          </a:bodyPr>
          <a:lstStyle/>
          <a:p>
            <a:endParaRPr lang="en-GB" dirty="0"/>
          </a:p>
        </p:txBody>
      </p:sp>
      <p:sp>
        <p:nvSpPr>
          <p:cNvPr id="6" name="TextBox 5">
            <a:extLst>
              <a:ext uri="{FF2B5EF4-FFF2-40B4-BE49-F238E27FC236}">
                <a16:creationId xmlns:a16="http://schemas.microsoft.com/office/drawing/2014/main" id="{587581E2-4E2A-10BA-9D7C-82C197CE4349}"/>
              </a:ext>
            </a:extLst>
          </p:cNvPr>
          <p:cNvSpPr txBox="1"/>
          <p:nvPr/>
        </p:nvSpPr>
        <p:spPr>
          <a:xfrm>
            <a:off x="7591425" y="101502"/>
            <a:ext cx="4531036" cy="461665"/>
          </a:xfrm>
          <a:prstGeom prst="rect">
            <a:avLst/>
          </a:prstGeom>
          <a:noFill/>
        </p:spPr>
        <p:txBody>
          <a:bodyPr wrap="square" rtlCol="0">
            <a:spAutoFit/>
          </a:bodyPr>
          <a:lstStyle/>
          <a:p>
            <a:pPr algn="ctr"/>
            <a:r>
              <a:rPr lang="en-GB" sz="2400" dirty="0"/>
              <a:t>📋 </a:t>
            </a:r>
            <a:r>
              <a:rPr lang="en-GB" sz="2400" dirty="0">
                <a:latin typeface="Aptos" panose="020B0004020202020204" pitchFamily="34" charset="0"/>
              </a:rPr>
              <a:t>Let’s Review This Abstract…</a:t>
            </a:r>
          </a:p>
        </p:txBody>
      </p:sp>
      <p:sp>
        <p:nvSpPr>
          <p:cNvPr id="10" name="TextBox 9">
            <a:extLst>
              <a:ext uri="{FF2B5EF4-FFF2-40B4-BE49-F238E27FC236}">
                <a16:creationId xmlns:a16="http://schemas.microsoft.com/office/drawing/2014/main" id="{CE9DFB48-B355-15DA-AD20-15CA13C77C58}"/>
              </a:ext>
            </a:extLst>
          </p:cNvPr>
          <p:cNvSpPr txBox="1"/>
          <p:nvPr/>
        </p:nvSpPr>
        <p:spPr>
          <a:xfrm>
            <a:off x="7804879" y="1026736"/>
            <a:ext cx="4003863" cy="646331"/>
          </a:xfrm>
          <a:prstGeom prst="rect">
            <a:avLst/>
          </a:prstGeom>
          <a:noFill/>
        </p:spPr>
        <p:txBody>
          <a:bodyPr wrap="square">
            <a:spAutoFit/>
          </a:bodyPr>
          <a:lstStyle/>
          <a:p>
            <a:pPr algn="just"/>
            <a:r>
              <a:rPr lang="en-GB" sz="1200" dirty="0">
                <a:latin typeface="Aptos" panose="020B0004020202020204" pitchFamily="34" charset="0"/>
              </a:rPr>
              <a:t>✔ Yes, because it was published in 2022, providing up-to-date insights into school culture and student mental health in the UK.</a:t>
            </a:r>
          </a:p>
        </p:txBody>
      </p:sp>
      <p:grpSp>
        <p:nvGrpSpPr>
          <p:cNvPr id="13" name="Group 12">
            <a:extLst>
              <a:ext uri="{FF2B5EF4-FFF2-40B4-BE49-F238E27FC236}">
                <a16:creationId xmlns:a16="http://schemas.microsoft.com/office/drawing/2014/main" id="{5A003636-B5C1-2B6C-31D2-D0100447A842}"/>
              </a:ext>
            </a:extLst>
          </p:cNvPr>
          <p:cNvGrpSpPr/>
          <p:nvPr/>
        </p:nvGrpSpPr>
        <p:grpSpPr>
          <a:xfrm>
            <a:off x="2059259" y="0"/>
            <a:ext cx="8625007" cy="1026736"/>
            <a:chOff x="2059259" y="0"/>
            <a:chExt cx="8625007" cy="1026736"/>
          </a:xfrm>
        </p:grpSpPr>
        <p:sp>
          <p:nvSpPr>
            <p:cNvPr id="7" name="TextBox 6">
              <a:extLst>
                <a:ext uri="{FF2B5EF4-FFF2-40B4-BE49-F238E27FC236}">
                  <a16:creationId xmlns:a16="http://schemas.microsoft.com/office/drawing/2014/main" id="{7D9078F2-F775-88C8-9762-D26460BB54AC}"/>
                </a:ext>
              </a:extLst>
            </p:cNvPr>
            <p:cNvSpPr txBox="1"/>
            <p:nvPr/>
          </p:nvSpPr>
          <p:spPr>
            <a:xfrm>
              <a:off x="2059259" y="0"/>
              <a:ext cx="408878" cy="369332"/>
            </a:xfrm>
            <a:prstGeom prst="rect">
              <a:avLst/>
            </a:prstGeom>
            <a:noFill/>
            <a:ln w="38100">
              <a:solidFill>
                <a:srgbClr val="FF0000"/>
              </a:solidFill>
            </a:ln>
          </p:spPr>
          <p:txBody>
            <a:bodyPr wrap="square" rtlCol="0">
              <a:spAutoFit/>
            </a:bodyPr>
            <a:lstStyle/>
            <a:p>
              <a:endParaRPr lang="en-GB" dirty="0"/>
            </a:p>
          </p:txBody>
        </p:sp>
        <p:sp>
          <p:nvSpPr>
            <p:cNvPr id="8" name="TextBox 7">
              <a:extLst>
                <a:ext uri="{FF2B5EF4-FFF2-40B4-BE49-F238E27FC236}">
                  <a16:creationId xmlns:a16="http://schemas.microsoft.com/office/drawing/2014/main" id="{B9D66A17-0B59-2489-5516-00AF7B120545}"/>
                </a:ext>
              </a:extLst>
            </p:cNvPr>
            <p:cNvSpPr txBox="1"/>
            <p:nvPr/>
          </p:nvSpPr>
          <p:spPr>
            <a:xfrm>
              <a:off x="7804879" y="718959"/>
              <a:ext cx="2879387" cy="307777"/>
            </a:xfrm>
            <a:prstGeom prst="rect">
              <a:avLst/>
            </a:prstGeom>
            <a:noFill/>
          </p:spPr>
          <p:txBody>
            <a:bodyPr wrap="square" rtlCol="0">
              <a:spAutoFit/>
            </a:bodyPr>
            <a:lstStyle/>
            <a:p>
              <a:r>
                <a:rPr lang="en-GB" sz="1400" b="1" dirty="0">
                  <a:latin typeface="Aptos" panose="020B0004020202020204" pitchFamily="34" charset="0"/>
                </a:rPr>
                <a:t>1. Is the year current? </a:t>
              </a:r>
            </a:p>
          </p:txBody>
        </p:sp>
        <p:cxnSp>
          <p:nvCxnSpPr>
            <p:cNvPr id="12" name="Straight Arrow Connector 11">
              <a:extLst>
                <a:ext uri="{FF2B5EF4-FFF2-40B4-BE49-F238E27FC236}">
                  <a16:creationId xmlns:a16="http://schemas.microsoft.com/office/drawing/2014/main" id="{688442CD-8650-C93F-E9E4-22C867E91B2C}"/>
                </a:ext>
              </a:extLst>
            </p:cNvPr>
            <p:cNvCxnSpPr>
              <a:cxnSpLocks/>
            </p:cNvCxnSpPr>
            <p:nvPr/>
          </p:nvCxnSpPr>
          <p:spPr>
            <a:xfrm flipH="1" flipV="1">
              <a:off x="2696066" y="301557"/>
              <a:ext cx="5092732" cy="64749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21" name="TextBox 20">
            <a:extLst>
              <a:ext uri="{FF2B5EF4-FFF2-40B4-BE49-F238E27FC236}">
                <a16:creationId xmlns:a16="http://schemas.microsoft.com/office/drawing/2014/main" id="{47233248-B085-ABC8-BD7D-62F807591B40}"/>
              </a:ext>
            </a:extLst>
          </p:cNvPr>
          <p:cNvSpPr txBox="1"/>
          <p:nvPr/>
        </p:nvSpPr>
        <p:spPr>
          <a:xfrm>
            <a:off x="7833454" y="2057237"/>
            <a:ext cx="4086619" cy="646331"/>
          </a:xfrm>
          <a:prstGeom prst="rect">
            <a:avLst/>
          </a:prstGeom>
          <a:noFill/>
        </p:spPr>
        <p:txBody>
          <a:bodyPr wrap="square">
            <a:spAutoFit/>
          </a:bodyPr>
          <a:lstStyle/>
          <a:p>
            <a:pPr algn="just"/>
            <a:r>
              <a:rPr lang="en-GB" sz="1200" dirty="0">
                <a:latin typeface="Aptos" panose="020B0004020202020204" pitchFamily="34" charset="0"/>
              </a:rPr>
              <a:t>✔ Yes, because the abstract explicitly states the purpose: to identify how school culture is conceptualised and explore key elements for mental health.</a:t>
            </a:r>
          </a:p>
        </p:txBody>
      </p:sp>
      <p:grpSp>
        <p:nvGrpSpPr>
          <p:cNvPr id="28" name="Group 27">
            <a:extLst>
              <a:ext uri="{FF2B5EF4-FFF2-40B4-BE49-F238E27FC236}">
                <a16:creationId xmlns:a16="http://schemas.microsoft.com/office/drawing/2014/main" id="{844C0CB3-8028-A325-A0FD-D733FBE9B5BF}"/>
              </a:ext>
            </a:extLst>
          </p:cNvPr>
          <p:cNvGrpSpPr/>
          <p:nvPr/>
        </p:nvGrpSpPr>
        <p:grpSpPr>
          <a:xfrm>
            <a:off x="381663" y="1737347"/>
            <a:ext cx="10972137" cy="3227840"/>
            <a:chOff x="381663" y="1737347"/>
            <a:chExt cx="10972137" cy="3227840"/>
          </a:xfrm>
        </p:grpSpPr>
        <p:sp>
          <p:nvSpPr>
            <p:cNvPr id="16" name="TextBox 15">
              <a:extLst>
                <a:ext uri="{FF2B5EF4-FFF2-40B4-BE49-F238E27FC236}">
                  <a16:creationId xmlns:a16="http://schemas.microsoft.com/office/drawing/2014/main" id="{EE59994B-801E-42A4-2370-81DA491ABD42}"/>
                </a:ext>
              </a:extLst>
            </p:cNvPr>
            <p:cNvSpPr txBox="1"/>
            <p:nvPr/>
          </p:nvSpPr>
          <p:spPr>
            <a:xfrm>
              <a:off x="7833454" y="1737347"/>
              <a:ext cx="3520346" cy="307777"/>
            </a:xfrm>
            <a:prstGeom prst="rect">
              <a:avLst/>
            </a:prstGeom>
            <a:noFill/>
          </p:spPr>
          <p:txBody>
            <a:bodyPr wrap="square">
              <a:spAutoFit/>
            </a:bodyPr>
            <a:lstStyle/>
            <a:p>
              <a:r>
                <a:rPr lang="en-GB" sz="1400" b="1" dirty="0">
                  <a:latin typeface="Aptos" panose="020B0004020202020204" pitchFamily="34" charset="0"/>
                </a:rPr>
                <a:t>2. Is the research aim clearly stated?</a:t>
              </a:r>
            </a:p>
          </p:txBody>
        </p:sp>
        <p:sp>
          <p:nvSpPr>
            <p:cNvPr id="18" name="Rectangle 17">
              <a:extLst>
                <a:ext uri="{FF2B5EF4-FFF2-40B4-BE49-F238E27FC236}">
                  <a16:creationId xmlns:a16="http://schemas.microsoft.com/office/drawing/2014/main" id="{7249F96F-A076-DEE6-B6BF-4044F089B514}"/>
                </a:ext>
              </a:extLst>
            </p:cNvPr>
            <p:cNvSpPr/>
            <p:nvPr/>
          </p:nvSpPr>
          <p:spPr>
            <a:xfrm>
              <a:off x="4850296" y="4397071"/>
              <a:ext cx="2393342" cy="19878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9" name="Rectangle 18">
              <a:extLst>
                <a:ext uri="{FF2B5EF4-FFF2-40B4-BE49-F238E27FC236}">
                  <a16:creationId xmlns:a16="http://schemas.microsoft.com/office/drawing/2014/main" id="{3552DB6C-1C2C-021B-B787-09EDA14C9543}"/>
                </a:ext>
              </a:extLst>
            </p:cNvPr>
            <p:cNvSpPr/>
            <p:nvPr/>
          </p:nvSpPr>
          <p:spPr>
            <a:xfrm>
              <a:off x="381663" y="4595854"/>
              <a:ext cx="6861975" cy="36933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4" name="Straight Arrow Connector 23">
              <a:extLst>
                <a:ext uri="{FF2B5EF4-FFF2-40B4-BE49-F238E27FC236}">
                  <a16:creationId xmlns:a16="http://schemas.microsoft.com/office/drawing/2014/main" id="{48CC8B4F-D3AA-967E-1A19-E489311140C6}"/>
                </a:ext>
              </a:extLst>
            </p:cNvPr>
            <p:cNvCxnSpPr>
              <a:cxnSpLocks/>
            </p:cNvCxnSpPr>
            <p:nvPr/>
          </p:nvCxnSpPr>
          <p:spPr>
            <a:xfrm flipH="1">
              <a:off x="6513942" y="2085812"/>
              <a:ext cx="1274856" cy="225614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32" name="TextBox 31">
            <a:extLst>
              <a:ext uri="{FF2B5EF4-FFF2-40B4-BE49-F238E27FC236}">
                <a16:creationId xmlns:a16="http://schemas.microsoft.com/office/drawing/2014/main" id="{6A4B0599-2BDF-BF40-5E41-C13060EDC2A6}"/>
              </a:ext>
            </a:extLst>
          </p:cNvPr>
          <p:cNvSpPr txBox="1"/>
          <p:nvPr/>
        </p:nvSpPr>
        <p:spPr>
          <a:xfrm>
            <a:off x="7833454" y="3093968"/>
            <a:ext cx="4215671" cy="646331"/>
          </a:xfrm>
          <a:prstGeom prst="rect">
            <a:avLst/>
          </a:prstGeom>
          <a:noFill/>
        </p:spPr>
        <p:txBody>
          <a:bodyPr wrap="square">
            <a:spAutoFit/>
          </a:bodyPr>
          <a:lstStyle/>
          <a:p>
            <a:r>
              <a:rPr lang="en-GB" sz="1200" dirty="0">
                <a:latin typeface="Aptos" panose="020B0004020202020204" pitchFamily="34" charset="0"/>
              </a:rPr>
              <a:t>✔ Yes, because the abstract details a qualitative approach, participant numbers (27 staff, 7 parents, 28 students), and analysis using the Framework Method of thematic analysis.</a:t>
            </a:r>
          </a:p>
        </p:txBody>
      </p:sp>
      <p:grpSp>
        <p:nvGrpSpPr>
          <p:cNvPr id="41" name="Group 40">
            <a:extLst>
              <a:ext uri="{FF2B5EF4-FFF2-40B4-BE49-F238E27FC236}">
                <a16:creationId xmlns:a16="http://schemas.microsoft.com/office/drawing/2014/main" id="{563CF23D-CAAB-3254-626B-F56DA938A813}"/>
              </a:ext>
            </a:extLst>
          </p:cNvPr>
          <p:cNvGrpSpPr/>
          <p:nvPr/>
        </p:nvGrpSpPr>
        <p:grpSpPr>
          <a:xfrm>
            <a:off x="381663" y="2809763"/>
            <a:ext cx="13528741" cy="2536356"/>
            <a:chOff x="381663" y="2809763"/>
            <a:chExt cx="13528741" cy="2536356"/>
          </a:xfrm>
        </p:grpSpPr>
        <p:sp>
          <p:nvSpPr>
            <p:cNvPr id="23" name="TextBox 22">
              <a:extLst>
                <a:ext uri="{FF2B5EF4-FFF2-40B4-BE49-F238E27FC236}">
                  <a16:creationId xmlns:a16="http://schemas.microsoft.com/office/drawing/2014/main" id="{3B5CFAE2-B05E-03B4-8E90-A3C9A9DC4E96}"/>
                </a:ext>
              </a:extLst>
            </p:cNvPr>
            <p:cNvSpPr txBox="1"/>
            <p:nvPr/>
          </p:nvSpPr>
          <p:spPr>
            <a:xfrm>
              <a:off x="7814404" y="2809763"/>
              <a:ext cx="6096000" cy="307777"/>
            </a:xfrm>
            <a:prstGeom prst="rect">
              <a:avLst/>
            </a:prstGeom>
            <a:noFill/>
          </p:spPr>
          <p:txBody>
            <a:bodyPr wrap="square">
              <a:spAutoFit/>
            </a:bodyPr>
            <a:lstStyle/>
            <a:p>
              <a:r>
                <a:rPr lang="en-GB" sz="1400" b="1" dirty="0">
                  <a:latin typeface="Aptos" panose="020B0004020202020204" pitchFamily="34" charset="0"/>
                </a:rPr>
                <a:t>3. Are the methods appropriate and well-explained?</a:t>
              </a:r>
              <a:endParaRPr lang="en-GB" sz="1400" dirty="0">
                <a:latin typeface="Aptos" panose="020B0004020202020204" pitchFamily="34" charset="0"/>
              </a:endParaRPr>
            </a:p>
          </p:txBody>
        </p:sp>
        <p:sp>
          <p:nvSpPr>
            <p:cNvPr id="33" name="Rectangle 32">
              <a:extLst>
                <a:ext uri="{FF2B5EF4-FFF2-40B4-BE49-F238E27FC236}">
                  <a16:creationId xmlns:a16="http://schemas.microsoft.com/office/drawing/2014/main" id="{6F921832-96D4-3A11-0821-C9A56A90FF4C}"/>
                </a:ext>
              </a:extLst>
            </p:cNvPr>
            <p:cNvSpPr/>
            <p:nvPr/>
          </p:nvSpPr>
          <p:spPr>
            <a:xfrm>
              <a:off x="381663" y="4976786"/>
              <a:ext cx="6861974" cy="36933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cxnSp>
          <p:nvCxnSpPr>
            <p:cNvPr id="34" name="Straight Arrow Connector 33">
              <a:extLst>
                <a:ext uri="{FF2B5EF4-FFF2-40B4-BE49-F238E27FC236}">
                  <a16:creationId xmlns:a16="http://schemas.microsoft.com/office/drawing/2014/main" id="{139F7CD2-E4B2-546C-11F6-F7938C8B7D1C}"/>
                </a:ext>
              </a:extLst>
            </p:cNvPr>
            <p:cNvCxnSpPr>
              <a:cxnSpLocks/>
            </p:cNvCxnSpPr>
            <p:nvPr/>
          </p:nvCxnSpPr>
          <p:spPr>
            <a:xfrm flipH="1">
              <a:off x="6816605" y="3267461"/>
              <a:ext cx="972193" cy="177290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3" name="Group 52">
            <a:extLst>
              <a:ext uri="{FF2B5EF4-FFF2-40B4-BE49-F238E27FC236}">
                <a16:creationId xmlns:a16="http://schemas.microsoft.com/office/drawing/2014/main" id="{607B9087-5433-435E-70E5-77DFC77D1352}"/>
              </a:ext>
            </a:extLst>
          </p:cNvPr>
          <p:cNvGrpSpPr/>
          <p:nvPr/>
        </p:nvGrpSpPr>
        <p:grpSpPr>
          <a:xfrm>
            <a:off x="381663" y="3835825"/>
            <a:ext cx="14360385" cy="2060150"/>
            <a:chOff x="381663" y="3835825"/>
            <a:chExt cx="14360385" cy="2060150"/>
          </a:xfrm>
        </p:grpSpPr>
        <p:sp>
          <p:nvSpPr>
            <p:cNvPr id="43" name="TextBox 42">
              <a:extLst>
                <a:ext uri="{FF2B5EF4-FFF2-40B4-BE49-F238E27FC236}">
                  <a16:creationId xmlns:a16="http://schemas.microsoft.com/office/drawing/2014/main" id="{240BB503-56FB-8FAA-91EA-4FCE9243D236}"/>
                </a:ext>
              </a:extLst>
            </p:cNvPr>
            <p:cNvSpPr txBox="1"/>
            <p:nvPr/>
          </p:nvSpPr>
          <p:spPr>
            <a:xfrm>
              <a:off x="7788798" y="3835825"/>
              <a:ext cx="6953250" cy="307777"/>
            </a:xfrm>
            <a:prstGeom prst="rect">
              <a:avLst/>
            </a:prstGeom>
            <a:noFill/>
          </p:spPr>
          <p:txBody>
            <a:bodyPr wrap="square">
              <a:spAutoFit/>
            </a:bodyPr>
            <a:lstStyle/>
            <a:p>
              <a:r>
                <a:rPr lang="en-GB" sz="1400" b="1" dirty="0">
                  <a:latin typeface="Aptos" panose="020B0004020202020204" pitchFamily="34" charset="0"/>
                </a:rPr>
                <a:t>4. Are the findings clearly presented?</a:t>
              </a:r>
              <a:endParaRPr lang="en-GB" sz="1400" dirty="0">
                <a:latin typeface="Aptos" panose="020B0004020202020204" pitchFamily="34" charset="0"/>
              </a:endParaRPr>
            </a:p>
          </p:txBody>
        </p:sp>
        <p:sp>
          <p:nvSpPr>
            <p:cNvPr id="44" name="Rectangle 43">
              <a:extLst>
                <a:ext uri="{FF2B5EF4-FFF2-40B4-BE49-F238E27FC236}">
                  <a16:creationId xmlns:a16="http://schemas.microsoft.com/office/drawing/2014/main" id="{5445E67C-0044-7B88-9582-55476A4943F6}"/>
                </a:ext>
              </a:extLst>
            </p:cNvPr>
            <p:cNvSpPr/>
            <p:nvPr/>
          </p:nvSpPr>
          <p:spPr>
            <a:xfrm>
              <a:off x="381663" y="5346119"/>
              <a:ext cx="6925586" cy="54985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cxnSp>
          <p:nvCxnSpPr>
            <p:cNvPr id="45" name="Straight Arrow Connector 44">
              <a:extLst>
                <a:ext uri="{FF2B5EF4-FFF2-40B4-BE49-F238E27FC236}">
                  <a16:creationId xmlns:a16="http://schemas.microsoft.com/office/drawing/2014/main" id="{859BEE7F-C8B1-10A6-A73E-62ADB4468774}"/>
                </a:ext>
              </a:extLst>
            </p:cNvPr>
            <p:cNvCxnSpPr>
              <a:cxnSpLocks/>
            </p:cNvCxnSpPr>
            <p:nvPr/>
          </p:nvCxnSpPr>
          <p:spPr>
            <a:xfrm flipH="1">
              <a:off x="7313857" y="4267200"/>
              <a:ext cx="491022" cy="107891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51" name="TextBox 50">
            <a:extLst>
              <a:ext uri="{FF2B5EF4-FFF2-40B4-BE49-F238E27FC236}">
                <a16:creationId xmlns:a16="http://schemas.microsoft.com/office/drawing/2014/main" id="{B400C99F-0260-687A-3B23-27B31FBB843D}"/>
              </a:ext>
            </a:extLst>
          </p:cNvPr>
          <p:cNvSpPr txBox="1"/>
          <p:nvPr/>
        </p:nvSpPr>
        <p:spPr>
          <a:xfrm>
            <a:off x="7795406" y="4133508"/>
            <a:ext cx="4291766" cy="830997"/>
          </a:xfrm>
          <a:prstGeom prst="rect">
            <a:avLst/>
          </a:prstGeom>
          <a:noFill/>
        </p:spPr>
        <p:txBody>
          <a:bodyPr wrap="square">
            <a:spAutoFit/>
          </a:bodyPr>
          <a:lstStyle/>
          <a:p>
            <a:r>
              <a:rPr lang="en-GB" sz="1200" dirty="0">
                <a:latin typeface="Aptos" panose="020B0004020202020204" pitchFamily="34" charset="0"/>
              </a:rPr>
              <a:t>✔ Yes, because it outlines four key dimensions of school culture (structure and context, organisational and academic, community, and safety and support) that contribute to student mental health.</a:t>
            </a:r>
          </a:p>
        </p:txBody>
      </p:sp>
      <p:sp>
        <p:nvSpPr>
          <p:cNvPr id="57" name="TextBox 56">
            <a:extLst>
              <a:ext uri="{FF2B5EF4-FFF2-40B4-BE49-F238E27FC236}">
                <a16:creationId xmlns:a16="http://schemas.microsoft.com/office/drawing/2014/main" id="{FD6EB812-6679-552F-4936-82CFFFFB4E17}"/>
              </a:ext>
            </a:extLst>
          </p:cNvPr>
          <p:cNvSpPr txBox="1"/>
          <p:nvPr/>
        </p:nvSpPr>
        <p:spPr>
          <a:xfrm>
            <a:off x="7795406" y="5570449"/>
            <a:ext cx="4327055" cy="646331"/>
          </a:xfrm>
          <a:prstGeom prst="rect">
            <a:avLst/>
          </a:prstGeom>
          <a:noFill/>
        </p:spPr>
        <p:txBody>
          <a:bodyPr wrap="square">
            <a:spAutoFit/>
          </a:bodyPr>
          <a:lstStyle/>
          <a:p>
            <a:r>
              <a:rPr lang="en-GB" sz="1200" dirty="0">
                <a:latin typeface="Aptos" panose="020B0004020202020204" pitchFamily="34" charset="0"/>
              </a:rPr>
              <a:t>✔ Yes, because the abstract concludes by stating that addressing all four dimensions is crucial for supporting student mental health, showing real-world application.</a:t>
            </a:r>
          </a:p>
        </p:txBody>
      </p:sp>
      <p:grpSp>
        <p:nvGrpSpPr>
          <p:cNvPr id="65" name="Group 64">
            <a:extLst>
              <a:ext uri="{FF2B5EF4-FFF2-40B4-BE49-F238E27FC236}">
                <a16:creationId xmlns:a16="http://schemas.microsoft.com/office/drawing/2014/main" id="{867C5791-F88C-C9D3-1675-60142FB4ED8A}"/>
              </a:ext>
            </a:extLst>
          </p:cNvPr>
          <p:cNvGrpSpPr/>
          <p:nvPr/>
        </p:nvGrpSpPr>
        <p:grpSpPr>
          <a:xfrm>
            <a:off x="374624" y="5040363"/>
            <a:ext cx="11674501" cy="1516080"/>
            <a:chOff x="374624" y="5040363"/>
            <a:chExt cx="11674501" cy="1516080"/>
          </a:xfrm>
        </p:grpSpPr>
        <p:sp>
          <p:nvSpPr>
            <p:cNvPr id="55" name="TextBox 54">
              <a:extLst>
                <a:ext uri="{FF2B5EF4-FFF2-40B4-BE49-F238E27FC236}">
                  <a16:creationId xmlns:a16="http://schemas.microsoft.com/office/drawing/2014/main" id="{265FB2BE-32CE-014E-82A6-D53CB4BC5AEC}"/>
                </a:ext>
              </a:extLst>
            </p:cNvPr>
            <p:cNvSpPr txBox="1"/>
            <p:nvPr/>
          </p:nvSpPr>
          <p:spPr>
            <a:xfrm>
              <a:off x="7804879" y="5040363"/>
              <a:ext cx="4244246" cy="523220"/>
            </a:xfrm>
            <a:prstGeom prst="rect">
              <a:avLst/>
            </a:prstGeom>
            <a:noFill/>
          </p:spPr>
          <p:txBody>
            <a:bodyPr wrap="square">
              <a:spAutoFit/>
            </a:bodyPr>
            <a:lstStyle/>
            <a:p>
              <a:r>
                <a:rPr lang="en-GB" sz="1400" b="1" dirty="0">
                  <a:latin typeface="Aptos" panose="020B0004020202020204" pitchFamily="34" charset="0"/>
                </a:rPr>
                <a:t>5. Is there a meaningful conclusion that links to the findings?</a:t>
              </a:r>
            </a:p>
          </p:txBody>
        </p:sp>
        <p:sp>
          <p:nvSpPr>
            <p:cNvPr id="58" name="Rectangle 57">
              <a:extLst>
                <a:ext uri="{FF2B5EF4-FFF2-40B4-BE49-F238E27FC236}">
                  <a16:creationId xmlns:a16="http://schemas.microsoft.com/office/drawing/2014/main" id="{A5FE6A95-9392-C411-728B-7821E65ED5BB}"/>
                </a:ext>
              </a:extLst>
            </p:cNvPr>
            <p:cNvSpPr/>
            <p:nvPr/>
          </p:nvSpPr>
          <p:spPr>
            <a:xfrm>
              <a:off x="374624" y="5908793"/>
              <a:ext cx="6925586" cy="64765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cxnSp>
          <p:nvCxnSpPr>
            <p:cNvPr id="59" name="Straight Arrow Connector 58">
              <a:extLst>
                <a:ext uri="{FF2B5EF4-FFF2-40B4-BE49-F238E27FC236}">
                  <a16:creationId xmlns:a16="http://schemas.microsoft.com/office/drawing/2014/main" id="{514451A5-7549-9BE4-A22C-D941B1CE9EC1}"/>
                </a:ext>
              </a:extLst>
            </p:cNvPr>
            <p:cNvCxnSpPr>
              <a:cxnSpLocks/>
            </p:cNvCxnSpPr>
            <p:nvPr/>
          </p:nvCxnSpPr>
          <p:spPr>
            <a:xfrm flipH="1">
              <a:off x="7323330" y="5406172"/>
              <a:ext cx="510124" cy="63067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4352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3"/>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10"/>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500" fill="hold"/>
                                        <p:tgtEl>
                                          <p:spTgt spid="28"/>
                                        </p:tgtEl>
                                        <p:attrNameLst>
                                          <p:attrName>ppt_x</p:attrName>
                                        </p:attrNameLst>
                                      </p:cBhvr>
                                      <p:tavLst>
                                        <p:tav tm="0">
                                          <p:val>
                                            <p:strVal val="#ppt_x"/>
                                          </p:val>
                                        </p:tav>
                                        <p:tav tm="100000">
                                          <p:val>
                                            <p:strVal val="#ppt_x"/>
                                          </p:val>
                                        </p:tav>
                                      </p:tavLst>
                                    </p:anim>
                                    <p:anim calcmode="lin" valueType="num">
                                      <p:cBhvr additive="base">
                                        <p:cTn id="24"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28"/>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21"/>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1"/>
                                        </p:tgtEl>
                                        <p:attrNameLst>
                                          <p:attrName>style.visibility</p:attrName>
                                        </p:attrNameLst>
                                      </p:cBhvr>
                                      <p:to>
                                        <p:strVal val="visible"/>
                                      </p:to>
                                    </p:set>
                                    <p:anim calcmode="lin" valueType="num">
                                      <p:cBhvr additive="base">
                                        <p:cTn id="39" dur="500" fill="hold"/>
                                        <p:tgtEl>
                                          <p:spTgt spid="41"/>
                                        </p:tgtEl>
                                        <p:attrNameLst>
                                          <p:attrName>ppt_x</p:attrName>
                                        </p:attrNameLst>
                                      </p:cBhvr>
                                      <p:tavLst>
                                        <p:tav tm="0">
                                          <p:val>
                                            <p:strVal val="#ppt_x"/>
                                          </p:val>
                                        </p:tav>
                                        <p:tav tm="100000">
                                          <p:val>
                                            <p:strVal val="#ppt_x"/>
                                          </p:val>
                                        </p:tav>
                                      </p:tavLst>
                                    </p:anim>
                                    <p:anim calcmode="lin" valueType="num">
                                      <p:cBhvr additive="base">
                                        <p:cTn id="40"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41"/>
                                        </p:tgtEl>
                                        <p:attrNameLst>
                                          <p:attrName>style.visibility</p:attrName>
                                        </p:attrNameLst>
                                      </p:cBhvr>
                                      <p:to>
                                        <p:strVal val="hidden"/>
                                      </p:to>
                                    </p:set>
                                  </p:childTnLst>
                                </p:cTn>
                              </p:par>
                              <p:par>
                                <p:cTn id="49" presetID="1" presetClass="exit" presetSubtype="0" fill="hold" grpId="1" nodeType="withEffect">
                                  <p:stCondLst>
                                    <p:cond delay="0"/>
                                  </p:stCondLst>
                                  <p:childTnLst>
                                    <p:set>
                                      <p:cBhvr>
                                        <p:cTn id="50" dur="1" fill="hold">
                                          <p:stCondLst>
                                            <p:cond delay="0"/>
                                          </p:stCondLst>
                                        </p:cTn>
                                        <p:tgtEl>
                                          <p:spTgt spid="32"/>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3"/>
                                        </p:tgtEl>
                                        <p:attrNameLst>
                                          <p:attrName>style.visibility</p:attrName>
                                        </p:attrNameLst>
                                      </p:cBhvr>
                                      <p:to>
                                        <p:strVal val="visible"/>
                                      </p:to>
                                    </p:set>
                                    <p:anim calcmode="lin" valueType="num">
                                      <p:cBhvr additive="base">
                                        <p:cTn id="55" dur="500" fill="hold"/>
                                        <p:tgtEl>
                                          <p:spTgt spid="53"/>
                                        </p:tgtEl>
                                        <p:attrNameLst>
                                          <p:attrName>ppt_x</p:attrName>
                                        </p:attrNameLst>
                                      </p:cBhvr>
                                      <p:tavLst>
                                        <p:tav tm="0">
                                          <p:val>
                                            <p:strVal val="#ppt_x"/>
                                          </p:val>
                                        </p:tav>
                                        <p:tav tm="100000">
                                          <p:val>
                                            <p:strVal val="#ppt_x"/>
                                          </p:val>
                                        </p:tav>
                                      </p:tavLst>
                                    </p:anim>
                                    <p:anim calcmode="lin" valueType="num">
                                      <p:cBhvr additive="base">
                                        <p:cTn id="56" dur="500" fill="hold"/>
                                        <p:tgtEl>
                                          <p:spTgt spid="5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1"/>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xit" presetSubtype="0" fill="hold" nodeType="clickEffect">
                                  <p:stCondLst>
                                    <p:cond delay="0"/>
                                  </p:stCondLst>
                                  <p:childTnLst>
                                    <p:set>
                                      <p:cBhvr>
                                        <p:cTn id="64" dur="1" fill="hold">
                                          <p:stCondLst>
                                            <p:cond delay="0"/>
                                          </p:stCondLst>
                                        </p:cTn>
                                        <p:tgtEl>
                                          <p:spTgt spid="53"/>
                                        </p:tgtEl>
                                        <p:attrNameLst>
                                          <p:attrName>style.visibility</p:attrName>
                                        </p:attrNameLst>
                                      </p:cBhvr>
                                      <p:to>
                                        <p:strVal val="hidden"/>
                                      </p:to>
                                    </p:set>
                                  </p:childTnLst>
                                </p:cTn>
                              </p:par>
                              <p:par>
                                <p:cTn id="65" presetID="1" presetClass="exit" presetSubtype="0" fill="hold" grpId="1" nodeType="withEffect">
                                  <p:stCondLst>
                                    <p:cond delay="0"/>
                                  </p:stCondLst>
                                  <p:childTnLst>
                                    <p:set>
                                      <p:cBhvr>
                                        <p:cTn id="66" dur="1" fill="hold">
                                          <p:stCondLst>
                                            <p:cond delay="0"/>
                                          </p:stCondLst>
                                        </p:cTn>
                                        <p:tgtEl>
                                          <p:spTgt spid="51"/>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65"/>
                                        </p:tgtEl>
                                        <p:attrNameLst>
                                          <p:attrName>style.visibility</p:attrName>
                                        </p:attrNameLst>
                                      </p:cBhvr>
                                      <p:to>
                                        <p:strVal val="visible"/>
                                      </p:to>
                                    </p:set>
                                    <p:anim calcmode="lin" valueType="num">
                                      <p:cBhvr additive="base">
                                        <p:cTn id="71" dur="500" fill="hold"/>
                                        <p:tgtEl>
                                          <p:spTgt spid="65"/>
                                        </p:tgtEl>
                                        <p:attrNameLst>
                                          <p:attrName>ppt_x</p:attrName>
                                        </p:attrNameLst>
                                      </p:cBhvr>
                                      <p:tavLst>
                                        <p:tav tm="0">
                                          <p:val>
                                            <p:strVal val="#ppt_x"/>
                                          </p:val>
                                        </p:tav>
                                        <p:tav tm="100000">
                                          <p:val>
                                            <p:strVal val="#ppt_x"/>
                                          </p:val>
                                        </p:tav>
                                      </p:tavLst>
                                    </p:anim>
                                    <p:anim calcmode="lin" valueType="num">
                                      <p:cBhvr additive="base">
                                        <p:cTn id="72"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57"/>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xit" presetSubtype="0" fill="hold" nodeType="clickEffect">
                                  <p:stCondLst>
                                    <p:cond delay="0"/>
                                  </p:stCondLst>
                                  <p:childTnLst>
                                    <p:set>
                                      <p:cBhvr>
                                        <p:cTn id="80" dur="1" fill="hold">
                                          <p:stCondLst>
                                            <p:cond delay="0"/>
                                          </p:stCondLst>
                                        </p:cTn>
                                        <p:tgtEl>
                                          <p:spTgt spid="65"/>
                                        </p:tgtEl>
                                        <p:attrNameLst>
                                          <p:attrName>style.visibility</p:attrName>
                                        </p:attrNameLst>
                                      </p:cBhvr>
                                      <p:to>
                                        <p:strVal val="hidden"/>
                                      </p:to>
                                    </p:set>
                                  </p:childTnLst>
                                </p:cTn>
                              </p:par>
                              <p:par>
                                <p:cTn id="81" presetID="1" presetClass="exit" presetSubtype="0" fill="hold" grpId="1" nodeType="withEffect">
                                  <p:stCondLst>
                                    <p:cond delay="0"/>
                                  </p:stCondLst>
                                  <p:childTnLst>
                                    <p:set>
                                      <p:cBhvr>
                                        <p:cTn id="82" dur="1" fill="hold">
                                          <p:stCondLst>
                                            <p:cond delay="0"/>
                                          </p:stCondLst>
                                        </p:cTn>
                                        <p:tgtEl>
                                          <p:spTgt spid="5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P spid="21" grpId="0"/>
      <p:bldP spid="21" grpId="1"/>
      <p:bldP spid="32" grpId="0"/>
      <p:bldP spid="32" grpId="1"/>
      <p:bldP spid="51" grpId="0"/>
      <p:bldP spid="51" grpId="1"/>
      <p:bldP spid="57" grpId="0"/>
      <p:bldP spid="57"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62AC1D0-5D8D-B05C-0CCB-B1CA487C209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Diagram 5">
            <a:extLst>
              <a:ext uri="{FF2B5EF4-FFF2-40B4-BE49-F238E27FC236}">
                <a16:creationId xmlns:a16="http://schemas.microsoft.com/office/drawing/2014/main" id="{B8D5E016-98C1-BF79-73F3-99D37EF60E1F}"/>
              </a:ext>
            </a:extLst>
          </p:cNvPr>
          <p:cNvGraphicFramePr/>
          <p:nvPr>
            <p:extLst>
              <p:ext uri="{D42A27DB-BD31-4B8C-83A1-F6EECF244321}">
                <p14:modId xmlns:p14="http://schemas.microsoft.com/office/powerpoint/2010/main" val="2849767142"/>
              </p:ext>
            </p:extLst>
          </p:nvPr>
        </p:nvGraphicFramePr>
        <p:xfrm>
          <a:off x="0" y="2115532"/>
          <a:ext cx="11496675" cy="4265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7EB9DFCE-BBE7-DAE6-186C-680B5440DB43}"/>
              </a:ext>
            </a:extLst>
          </p:cNvPr>
          <p:cNvSpPr txBox="1"/>
          <p:nvPr/>
        </p:nvSpPr>
        <p:spPr>
          <a:xfrm>
            <a:off x="2864642" y="186809"/>
            <a:ext cx="6096000" cy="584775"/>
          </a:xfrm>
          <a:prstGeom prst="rect">
            <a:avLst/>
          </a:prstGeom>
          <a:noFill/>
        </p:spPr>
        <p:txBody>
          <a:bodyPr wrap="square">
            <a:spAutoFit/>
          </a:bodyPr>
          <a:lstStyle/>
          <a:p>
            <a:pPr algn="ctr"/>
            <a:r>
              <a:rPr lang="en-GB" sz="3200" dirty="0">
                <a:latin typeface="Aptos" panose="020B0004020202020204" pitchFamily="34" charset="0"/>
              </a:rPr>
              <a:t>📋 Critical Analysis Checklist</a:t>
            </a:r>
          </a:p>
        </p:txBody>
      </p:sp>
      <p:sp>
        <p:nvSpPr>
          <p:cNvPr id="10" name="TextBox 9">
            <a:extLst>
              <a:ext uri="{FF2B5EF4-FFF2-40B4-BE49-F238E27FC236}">
                <a16:creationId xmlns:a16="http://schemas.microsoft.com/office/drawing/2014/main" id="{CC245991-065B-3742-6416-3D464BDC7D2D}"/>
              </a:ext>
            </a:extLst>
          </p:cNvPr>
          <p:cNvSpPr txBox="1"/>
          <p:nvPr/>
        </p:nvSpPr>
        <p:spPr>
          <a:xfrm>
            <a:off x="590550" y="847784"/>
            <a:ext cx="10801350" cy="1077218"/>
          </a:xfrm>
          <a:prstGeom prst="rect">
            <a:avLst/>
          </a:prstGeom>
          <a:noFill/>
        </p:spPr>
        <p:txBody>
          <a:bodyPr wrap="square">
            <a:spAutoFit/>
          </a:bodyPr>
          <a:lstStyle/>
          <a:p>
            <a:pPr algn="ctr"/>
            <a:r>
              <a:rPr lang="en-GB" sz="1600" dirty="0">
                <a:latin typeface="Aptos" panose="020B0004020202020204" pitchFamily="34" charset="0"/>
              </a:rPr>
              <a:t>This checklist will help you critically analyse your chosen sources for your dissertation. It combines key questions and the CRAAP test to guide you in assessing the credibility, relevance, and usefulness of each article. </a:t>
            </a:r>
          </a:p>
          <a:p>
            <a:pPr algn="ctr"/>
            <a:r>
              <a:rPr lang="en-GB" sz="1600" dirty="0">
                <a:latin typeface="Aptos" panose="020B0004020202020204" pitchFamily="34" charset="0"/>
              </a:rPr>
              <a:t>Use this checklist alongside your source tracker to help you develop a robust foundation for your research through your summary table.</a:t>
            </a:r>
          </a:p>
        </p:txBody>
      </p:sp>
      <p:pic>
        <p:nvPicPr>
          <p:cNvPr id="3" name="Graphic 2" descr="Clipboard Partially Checked outline">
            <a:extLst>
              <a:ext uri="{FF2B5EF4-FFF2-40B4-BE49-F238E27FC236}">
                <a16:creationId xmlns:a16="http://schemas.microsoft.com/office/drawing/2014/main" id="{57351A9D-7986-BA83-D4E8-3544C248161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960643" y="2290527"/>
            <a:ext cx="1732254" cy="1732254"/>
          </a:xfrm>
          <a:prstGeom prst="rect">
            <a:avLst/>
          </a:prstGeom>
        </p:spPr>
      </p:pic>
    </p:spTree>
    <p:extLst>
      <p:ext uri="{BB962C8B-B14F-4D97-AF65-F5344CB8AC3E}">
        <p14:creationId xmlns:p14="http://schemas.microsoft.com/office/powerpoint/2010/main" val="830730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07FDDE-6D8D-F106-B8A4-F3B1EB622EC1}"/>
              </a:ext>
            </a:extLst>
          </p:cNvPr>
          <p:cNvSpPr txBox="1"/>
          <p:nvPr/>
        </p:nvSpPr>
        <p:spPr>
          <a:xfrm>
            <a:off x="1477818" y="173019"/>
            <a:ext cx="9698182" cy="1077218"/>
          </a:xfrm>
          <a:prstGeom prst="rect">
            <a:avLst/>
          </a:prstGeom>
          <a:noFill/>
        </p:spPr>
        <p:txBody>
          <a:bodyPr wrap="square" rtlCol="0">
            <a:spAutoFit/>
          </a:bodyPr>
          <a:lstStyle/>
          <a:p>
            <a:pPr>
              <a:buNone/>
            </a:pPr>
            <a:r>
              <a:rPr lang="en-GB" sz="3200" dirty="0">
                <a:latin typeface="Aptos" panose="020B0004020202020204" pitchFamily="34" charset="0"/>
              </a:rPr>
              <a:t>📚 Complete the Summary Table – Task 30 minutes </a:t>
            </a:r>
          </a:p>
          <a:p>
            <a:endParaRPr lang="en-GB" sz="3200" dirty="0">
              <a:latin typeface="Aptos" panose="020B0004020202020204" pitchFamily="34" charset="0"/>
            </a:endParaRPr>
          </a:p>
        </p:txBody>
      </p:sp>
      <p:sp>
        <p:nvSpPr>
          <p:cNvPr id="4" name="TextBox 3">
            <a:extLst>
              <a:ext uri="{FF2B5EF4-FFF2-40B4-BE49-F238E27FC236}">
                <a16:creationId xmlns:a16="http://schemas.microsoft.com/office/drawing/2014/main" id="{C5B0735D-D279-A93D-B29B-7406C1D2C416}"/>
              </a:ext>
            </a:extLst>
          </p:cNvPr>
          <p:cNvSpPr txBox="1"/>
          <p:nvPr/>
        </p:nvSpPr>
        <p:spPr>
          <a:xfrm>
            <a:off x="526473" y="936347"/>
            <a:ext cx="11139054" cy="4524315"/>
          </a:xfrm>
          <a:prstGeom prst="rect">
            <a:avLst/>
          </a:prstGeom>
          <a:noFill/>
        </p:spPr>
        <p:txBody>
          <a:bodyPr wrap="square">
            <a:spAutoFit/>
          </a:bodyPr>
          <a:lstStyle/>
          <a:p>
            <a:pPr>
              <a:buNone/>
            </a:pPr>
            <a:r>
              <a:rPr lang="en-GB" dirty="0">
                <a:latin typeface="Aptos" panose="020B0004020202020204" pitchFamily="34" charset="0"/>
              </a:rPr>
              <a:t>🎯 </a:t>
            </a:r>
            <a:r>
              <a:rPr lang="en-GB" b="1" dirty="0">
                <a:latin typeface="Aptos" panose="020B0004020202020204" pitchFamily="34" charset="0"/>
              </a:rPr>
              <a:t>Your Task: Alone or in Pairs </a:t>
            </a:r>
          </a:p>
          <a:p>
            <a:pPr>
              <a:buNone/>
            </a:pPr>
            <a:endParaRPr lang="en-GB" dirty="0">
              <a:latin typeface="Aptos" panose="020B0004020202020204" pitchFamily="34" charset="0"/>
            </a:endParaRPr>
          </a:p>
          <a:p>
            <a:pPr>
              <a:buNone/>
            </a:pPr>
            <a:r>
              <a:rPr lang="en-GB" dirty="0">
                <a:latin typeface="Aptos" panose="020B0004020202020204" pitchFamily="34" charset="0"/>
              </a:rPr>
              <a:t>1️⃣ Choose </a:t>
            </a:r>
            <a:r>
              <a:rPr lang="en-GB" b="1" dirty="0">
                <a:latin typeface="Aptos" panose="020B0004020202020204" pitchFamily="34" charset="0"/>
              </a:rPr>
              <a:t>at least three</a:t>
            </a:r>
            <a:r>
              <a:rPr lang="en-GB" dirty="0">
                <a:latin typeface="Aptos" panose="020B0004020202020204" pitchFamily="34" charset="0"/>
              </a:rPr>
              <a:t> articles you have found and evaluated from your source tracking sheet.</a:t>
            </a:r>
          </a:p>
          <a:p>
            <a:pPr>
              <a:buNone/>
            </a:pPr>
            <a:br>
              <a:rPr lang="en-GB" dirty="0">
                <a:latin typeface="Aptos" panose="020B0004020202020204" pitchFamily="34" charset="0"/>
              </a:rPr>
            </a:br>
            <a:r>
              <a:rPr lang="en-GB" dirty="0">
                <a:latin typeface="Aptos" panose="020B0004020202020204" pitchFamily="34" charset="0"/>
              </a:rPr>
              <a:t>2️⃣ For each article, complete a row in your </a:t>
            </a:r>
            <a:r>
              <a:rPr lang="en-GB" b="1" dirty="0">
                <a:latin typeface="Aptos" panose="020B0004020202020204" pitchFamily="34" charset="0"/>
              </a:rPr>
              <a:t>summary table (download available on Moodle)</a:t>
            </a:r>
            <a:r>
              <a:rPr lang="en-GB" dirty="0">
                <a:latin typeface="Aptos" panose="020B0004020202020204" pitchFamily="34" charset="0"/>
              </a:rPr>
              <a:t>, including:</a:t>
            </a:r>
            <a:br>
              <a:rPr lang="en-GB" dirty="0">
                <a:latin typeface="Aptos" panose="020B0004020202020204" pitchFamily="34" charset="0"/>
              </a:rPr>
            </a:br>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pPr>
              <a:buNone/>
            </a:pPr>
            <a:r>
              <a:rPr lang="en-GB" dirty="0">
                <a:latin typeface="Aptos" panose="020B0004020202020204" pitchFamily="34" charset="0"/>
              </a:rPr>
              <a:t>3️⃣ Use your </a:t>
            </a:r>
            <a:r>
              <a:rPr lang="en-GB" b="1" dirty="0">
                <a:latin typeface="Aptos" panose="020B0004020202020204" pitchFamily="34" charset="0"/>
              </a:rPr>
              <a:t>Critical Analysis Checklist</a:t>
            </a:r>
            <a:r>
              <a:rPr lang="en-GB" dirty="0">
                <a:latin typeface="Aptos" panose="020B0004020202020204" pitchFamily="34" charset="0"/>
              </a:rPr>
              <a:t> and the </a:t>
            </a:r>
            <a:r>
              <a:rPr lang="en-GB" b="1" dirty="0">
                <a:latin typeface="Aptos" panose="020B0004020202020204" pitchFamily="34" charset="0"/>
              </a:rPr>
              <a:t>CRAAP test</a:t>
            </a:r>
            <a:r>
              <a:rPr lang="en-GB" dirty="0">
                <a:latin typeface="Aptos" panose="020B0004020202020204" pitchFamily="34" charset="0"/>
              </a:rPr>
              <a:t> to assess the quality of each source.</a:t>
            </a:r>
          </a:p>
          <a:p>
            <a:pPr>
              <a:buNone/>
            </a:pPr>
            <a:endParaRPr lang="en-GB" dirty="0">
              <a:latin typeface="Aptos" panose="020B0004020202020204" pitchFamily="34" charset="0"/>
            </a:endParaRPr>
          </a:p>
          <a:p>
            <a:pPr>
              <a:buNone/>
            </a:pPr>
            <a:r>
              <a:rPr lang="en-GB" dirty="0">
                <a:latin typeface="Aptos" panose="020B0004020202020204" pitchFamily="34" charset="0"/>
              </a:rPr>
              <a:t>4️⃣ Look for </a:t>
            </a:r>
            <a:r>
              <a:rPr lang="en-GB" b="1" dirty="0">
                <a:latin typeface="Aptos" panose="020B0004020202020204" pitchFamily="34" charset="0"/>
              </a:rPr>
              <a:t>repeated patterns and ideas</a:t>
            </a:r>
            <a:r>
              <a:rPr lang="en-GB" dirty="0">
                <a:latin typeface="Aptos" panose="020B0004020202020204" pitchFamily="34" charset="0"/>
              </a:rPr>
              <a:t> in the “Main Findings” column and be ready to feedback. </a:t>
            </a:r>
          </a:p>
        </p:txBody>
      </p:sp>
      <p:graphicFrame>
        <p:nvGraphicFramePr>
          <p:cNvPr id="5" name="Diagram 4">
            <a:extLst>
              <a:ext uri="{FF2B5EF4-FFF2-40B4-BE49-F238E27FC236}">
                <a16:creationId xmlns:a16="http://schemas.microsoft.com/office/drawing/2014/main" id="{225A0309-1867-0902-1F5B-476881E069B0}"/>
              </a:ext>
            </a:extLst>
          </p:cNvPr>
          <p:cNvGraphicFramePr/>
          <p:nvPr>
            <p:extLst>
              <p:ext uri="{D42A27DB-BD31-4B8C-83A1-F6EECF244321}">
                <p14:modId xmlns:p14="http://schemas.microsoft.com/office/powerpoint/2010/main" val="3088911823"/>
              </p:ext>
            </p:extLst>
          </p:nvPr>
        </p:nvGraphicFramePr>
        <p:xfrm>
          <a:off x="701350" y="2485015"/>
          <a:ext cx="10101767" cy="1887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753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98AF19E-AE96-4E2F-9C6E-6A4B8C90857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94539076-3D85-4AE7-872E-A5D5FBD554EC}"/>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847D3205-C7DE-4122-9DC7-2FC8F9456C26}"/>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A38BF253-74F4-41D2-AEC6-ED41E7356C87}"/>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623D748F-4850-409A-8A33-0064B4A29F2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C4D4540-EAE5-4191-9A6E-B84756F62AE9}"/>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AA37CDF7-7AF8-46B0-8DEB-942677C05EED}"/>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798777F5-1423-4BC9-840E-C96C0812E518}"/>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graphicEl>
                                              <a:dgm id="{4532AFA5-8052-46D2-A745-3FFD0A40805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F50196B1-BB6E-4653-890B-6AD95E42712E}"/>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graphicEl>
                                              <a:dgm id="{4862A55C-8530-4CA8-8E66-70F59575A24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5D87D-B2B0-810C-A0BF-C4D1BA927822}"/>
              </a:ext>
            </a:extLst>
          </p:cNvPr>
          <p:cNvSpPr txBox="1"/>
          <p:nvPr/>
        </p:nvSpPr>
        <p:spPr>
          <a:xfrm>
            <a:off x="1328737" y="158234"/>
            <a:ext cx="9534525" cy="584775"/>
          </a:xfrm>
          <a:prstGeom prst="rect">
            <a:avLst/>
          </a:prstGeom>
          <a:noFill/>
        </p:spPr>
        <p:txBody>
          <a:bodyPr wrap="square">
            <a:spAutoFit/>
          </a:bodyPr>
          <a:lstStyle/>
          <a:p>
            <a:r>
              <a:rPr lang="en-GB" sz="3200" dirty="0">
                <a:latin typeface="Aptos" panose="020B0004020202020204" pitchFamily="34" charset="0"/>
              </a:rPr>
              <a:t>🧩 Identifying Codes and Turning Them into Themes</a:t>
            </a:r>
          </a:p>
        </p:txBody>
      </p:sp>
      <p:sp>
        <p:nvSpPr>
          <p:cNvPr id="7" name="TextBox 6">
            <a:extLst>
              <a:ext uri="{FF2B5EF4-FFF2-40B4-BE49-F238E27FC236}">
                <a16:creationId xmlns:a16="http://schemas.microsoft.com/office/drawing/2014/main" id="{5CF4A7AE-88B2-7764-5BCD-5FA13DB83607}"/>
              </a:ext>
            </a:extLst>
          </p:cNvPr>
          <p:cNvSpPr txBox="1"/>
          <p:nvPr/>
        </p:nvSpPr>
        <p:spPr>
          <a:xfrm>
            <a:off x="414336" y="743009"/>
            <a:ext cx="11363325" cy="1162562"/>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completed part of your summary table, it’s time to:</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Identify codes</a:t>
            </a:r>
            <a:r>
              <a:rPr lang="en-GB" sz="1600" dirty="0">
                <a:latin typeface="Aptos" panose="020B0004020202020204" pitchFamily="34" charset="0"/>
              </a:rPr>
              <a:t> – look for repeated ideas or key words in your articles, especially in the </a:t>
            </a:r>
            <a:r>
              <a:rPr lang="en-GB" sz="1600" b="1" dirty="0">
                <a:latin typeface="Aptos" panose="020B0004020202020204" pitchFamily="34" charset="0"/>
              </a:rPr>
              <a:t>Main Findings</a:t>
            </a:r>
            <a:r>
              <a:rPr lang="en-GB" sz="1600" dirty="0">
                <a:latin typeface="Aptos" panose="020B0004020202020204" pitchFamily="34" charset="0"/>
              </a:rPr>
              <a:t> column.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Group similar codes</a:t>
            </a:r>
            <a:r>
              <a:rPr lang="en-GB" sz="1600" dirty="0">
                <a:latin typeface="Aptos" panose="020B0004020202020204" pitchFamily="34" charset="0"/>
              </a:rPr>
              <a:t> together to form broader </a:t>
            </a:r>
            <a:r>
              <a:rPr lang="en-GB" sz="1600" b="1" dirty="0">
                <a:latin typeface="Aptos" panose="020B0004020202020204" pitchFamily="34" charset="0"/>
              </a:rPr>
              <a:t>themes</a:t>
            </a:r>
            <a:r>
              <a:rPr lang="en-GB" sz="1600" dirty="0">
                <a:latin typeface="Aptos" panose="020B0004020202020204" pitchFamily="34" charset="0"/>
              </a:rPr>
              <a:t>.</a:t>
            </a:r>
          </a:p>
        </p:txBody>
      </p:sp>
      <p:graphicFrame>
        <p:nvGraphicFramePr>
          <p:cNvPr id="12" name="Diagram 11">
            <a:extLst>
              <a:ext uri="{FF2B5EF4-FFF2-40B4-BE49-F238E27FC236}">
                <a16:creationId xmlns:a16="http://schemas.microsoft.com/office/drawing/2014/main" id="{F7BE2939-8FF8-B796-66D0-64869730AEF5}"/>
              </a:ext>
            </a:extLst>
          </p:cNvPr>
          <p:cNvGraphicFramePr/>
          <p:nvPr>
            <p:extLst>
              <p:ext uri="{D42A27DB-BD31-4B8C-83A1-F6EECF244321}">
                <p14:modId xmlns:p14="http://schemas.microsoft.com/office/powerpoint/2010/main" val="3998911046"/>
              </p:ext>
            </p:extLst>
          </p:nvPr>
        </p:nvGraphicFramePr>
        <p:xfrm>
          <a:off x="414335" y="2074848"/>
          <a:ext cx="11363325" cy="2356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C570AFA3-6A75-D855-9345-5A54CB445470}"/>
              </a:ext>
            </a:extLst>
          </p:cNvPr>
          <p:cNvSpPr txBox="1"/>
          <p:nvPr/>
        </p:nvSpPr>
        <p:spPr>
          <a:xfrm>
            <a:off x="295067" y="1905571"/>
            <a:ext cx="6096000" cy="338554"/>
          </a:xfrm>
          <a:prstGeom prst="rect">
            <a:avLst/>
          </a:prstGeom>
          <a:noFill/>
        </p:spPr>
        <p:txBody>
          <a:bodyPr wrap="square">
            <a:spAutoFit/>
          </a:bodyPr>
          <a:lstStyle/>
          <a:p>
            <a:pPr>
              <a:buNone/>
            </a:pPr>
            <a:r>
              <a:rPr lang="en-GB" sz="1600" b="1" dirty="0">
                <a:latin typeface="Aptos" panose="020B0004020202020204" pitchFamily="34" charset="0"/>
              </a:rPr>
              <a:t>🔑 Steps to Follow:</a:t>
            </a:r>
          </a:p>
        </p:txBody>
      </p:sp>
      <p:sp>
        <p:nvSpPr>
          <p:cNvPr id="31" name="TextBox 30">
            <a:extLst>
              <a:ext uri="{FF2B5EF4-FFF2-40B4-BE49-F238E27FC236}">
                <a16:creationId xmlns:a16="http://schemas.microsoft.com/office/drawing/2014/main" id="{AF59CBEE-86EB-CE55-6DA0-CDA7573DE9A1}"/>
              </a:ext>
            </a:extLst>
          </p:cNvPr>
          <p:cNvSpPr txBox="1"/>
          <p:nvPr/>
        </p:nvSpPr>
        <p:spPr>
          <a:xfrm>
            <a:off x="7570510" y="4895875"/>
            <a:ext cx="3488635" cy="338554"/>
          </a:xfrm>
          <a:prstGeom prst="rect">
            <a:avLst/>
          </a:prstGeom>
          <a:noFill/>
        </p:spPr>
        <p:txBody>
          <a:bodyPr wrap="square" rtlCol="0">
            <a:spAutoFit/>
          </a:bodyPr>
          <a:lstStyle/>
          <a:p>
            <a:r>
              <a:rPr lang="en-GB" sz="1600" b="1" dirty="0">
                <a:latin typeface="Aptos" panose="020B0004020202020204" pitchFamily="34" charset="0"/>
              </a:rPr>
              <a:t>Let’s look at some examples </a:t>
            </a:r>
          </a:p>
        </p:txBody>
      </p:sp>
      <p:sp>
        <p:nvSpPr>
          <p:cNvPr id="32" name="Arrow: Right 31">
            <a:extLst>
              <a:ext uri="{FF2B5EF4-FFF2-40B4-BE49-F238E27FC236}">
                <a16:creationId xmlns:a16="http://schemas.microsoft.com/office/drawing/2014/main" id="{994AFBB5-CC8B-FC89-2639-8424DDD561C3}"/>
              </a:ext>
            </a:extLst>
          </p:cNvPr>
          <p:cNvSpPr/>
          <p:nvPr/>
        </p:nvSpPr>
        <p:spPr>
          <a:xfrm>
            <a:off x="10373343" y="4946763"/>
            <a:ext cx="1563551" cy="275484"/>
          </a:xfrm>
          <a:prstGeom prst="rightArrow">
            <a:avLst/>
          </a:prstGeom>
          <a:solidFill>
            <a:srgbClr val="3D67B1"/>
          </a:solidFill>
          <a:ln>
            <a:solidFill>
              <a:srgbClr val="004F9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 name="Picture 33">
            <a:extLst>
              <a:ext uri="{FF2B5EF4-FFF2-40B4-BE49-F238E27FC236}">
                <a16:creationId xmlns:a16="http://schemas.microsoft.com/office/drawing/2014/main" id="{4F8FBAD8-38B6-E1DC-12E2-EA1069B58E22}"/>
              </a:ext>
            </a:extLst>
          </p:cNvPr>
          <p:cNvPicPr>
            <a:picLocks noChangeAspect="1"/>
          </p:cNvPicPr>
          <p:nvPr/>
        </p:nvPicPr>
        <p:blipFill>
          <a:blip r:embed="rId7"/>
          <a:stretch>
            <a:fillRect/>
          </a:stretch>
        </p:blipFill>
        <p:spPr>
          <a:xfrm>
            <a:off x="571554" y="4342193"/>
            <a:ext cx="757183" cy="1219561"/>
          </a:xfrm>
          <a:prstGeom prst="rect">
            <a:avLst/>
          </a:prstGeom>
        </p:spPr>
      </p:pic>
      <p:sp>
        <p:nvSpPr>
          <p:cNvPr id="35" name="TextBox 34">
            <a:extLst>
              <a:ext uri="{FF2B5EF4-FFF2-40B4-BE49-F238E27FC236}">
                <a16:creationId xmlns:a16="http://schemas.microsoft.com/office/drawing/2014/main" id="{7D287275-A8D3-41B9-9B61-1D0E36546DED}"/>
              </a:ext>
            </a:extLst>
          </p:cNvPr>
          <p:cNvSpPr txBox="1"/>
          <p:nvPr/>
        </p:nvSpPr>
        <p:spPr>
          <a:xfrm>
            <a:off x="1537458" y="4695820"/>
            <a:ext cx="6033052" cy="738664"/>
          </a:xfrm>
          <a:prstGeom prst="rect">
            <a:avLst/>
          </a:prstGeom>
          <a:noFill/>
        </p:spPr>
        <p:txBody>
          <a:bodyPr wrap="square" rtlCol="0">
            <a:spAutoFit/>
          </a:bodyPr>
          <a:lstStyle/>
          <a:p>
            <a:r>
              <a:rPr lang="en-GB" sz="1400" dirty="0">
                <a:latin typeface="Aptos" panose="020B0004020202020204" pitchFamily="34" charset="0"/>
              </a:rPr>
              <a:t>Pages </a:t>
            </a:r>
            <a:r>
              <a:rPr lang="en-GB" sz="1400" b="1" dirty="0">
                <a:latin typeface="Aptos" panose="020B0004020202020204" pitchFamily="34" charset="0"/>
              </a:rPr>
              <a:t>143-156</a:t>
            </a:r>
            <a:r>
              <a:rPr lang="en-GB" sz="1400" dirty="0">
                <a:latin typeface="Aptos" panose="020B0004020202020204" pitchFamily="34" charset="0"/>
              </a:rPr>
              <a:t> of </a:t>
            </a:r>
            <a:r>
              <a:rPr lang="en-GB" sz="1400" i="1" dirty="0">
                <a:latin typeface="Aptos" panose="020B0004020202020204" pitchFamily="34" charset="0"/>
              </a:rPr>
              <a:t>‘Doing a Literature Review in Health and Social Care: A Practical Guide’</a:t>
            </a:r>
            <a:r>
              <a:rPr lang="en-GB" sz="1400" dirty="0">
                <a:latin typeface="Aptos" panose="020B0004020202020204" pitchFamily="34" charset="0"/>
              </a:rPr>
              <a:t> by Aveyard (2014) can help with this section. Link can be found on the Moodle Page to the Full Text on the UWTSD Library. </a:t>
            </a:r>
          </a:p>
        </p:txBody>
      </p:sp>
    </p:spTree>
    <p:extLst>
      <p:ext uri="{BB962C8B-B14F-4D97-AF65-F5344CB8AC3E}">
        <p14:creationId xmlns:p14="http://schemas.microsoft.com/office/powerpoint/2010/main" val="356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1000"/>
                                        <p:tgtEl>
                                          <p:spTgt spid="34"/>
                                        </p:tgtEl>
                                      </p:cBhvr>
                                    </p:animEffect>
                                    <p:anim calcmode="lin" valueType="num">
                                      <p:cBhvr>
                                        <p:cTn id="27" dur="1000" fill="hold"/>
                                        <p:tgtEl>
                                          <p:spTgt spid="34"/>
                                        </p:tgtEl>
                                        <p:attrNameLst>
                                          <p:attrName>ppt_x</p:attrName>
                                        </p:attrNameLst>
                                      </p:cBhvr>
                                      <p:tavLst>
                                        <p:tav tm="0">
                                          <p:val>
                                            <p:strVal val="#ppt_x"/>
                                          </p:val>
                                        </p:tav>
                                        <p:tav tm="100000">
                                          <p:val>
                                            <p:strVal val="#ppt_x"/>
                                          </p:val>
                                        </p:tav>
                                      </p:tavLst>
                                    </p:anim>
                                    <p:anim calcmode="lin" valueType="num">
                                      <p:cBhvr>
                                        <p:cTn id="28" dur="1000" fill="hold"/>
                                        <p:tgtEl>
                                          <p:spTgt spid="34"/>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1"/>
                                        </p:tgtEl>
                                        <p:attrNameLst>
                                          <p:attrName>style.visibility</p:attrName>
                                        </p:attrNameLst>
                                      </p:cBhvr>
                                      <p:to>
                                        <p:strVal val="visible"/>
                                      </p:to>
                                    </p:set>
                                    <p:animEffect transition="in" filter="fade">
                                      <p:cBhvr>
                                        <p:cTn id="38" dur="1000"/>
                                        <p:tgtEl>
                                          <p:spTgt spid="31"/>
                                        </p:tgtEl>
                                      </p:cBhvr>
                                    </p:animEffect>
                                    <p:anim calcmode="lin" valueType="num">
                                      <p:cBhvr>
                                        <p:cTn id="39" dur="1000" fill="hold"/>
                                        <p:tgtEl>
                                          <p:spTgt spid="31"/>
                                        </p:tgtEl>
                                        <p:attrNameLst>
                                          <p:attrName>ppt_x</p:attrName>
                                        </p:attrNameLst>
                                      </p:cBhvr>
                                      <p:tavLst>
                                        <p:tav tm="0">
                                          <p:val>
                                            <p:strVal val="#ppt_x"/>
                                          </p:val>
                                        </p:tav>
                                        <p:tav tm="100000">
                                          <p:val>
                                            <p:strVal val="#ppt_x"/>
                                          </p:val>
                                        </p:tav>
                                      </p:tavLst>
                                    </p:anim>
                                    <p:anim calcmode="lin" valueType="num">
                                      <p:cBhvr>
                                        <p:cTn id="40" dur="1000" fill="hold"/>
                                        <p:tgtEl>
                                          <p:spTgt spid="31"/>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2"/>
                                        </p:tgtEl>
                                        <p:attrNameLst>
                                          <p:attrName>style.visibility</p:attrName>
                                        </p:attrNameLst>
                                      </p:cBhvr>
                                      <p:to>
                                        <p:strVal val="visible"/>
                                      </p:to>
                                    </p:set>
                                    <p:animEffect transition="in" filter="fade">
                                      <p:cBhvr>
                                        <p:cTn id="43" dur="1000"/>
                                        <p:tgtEl>
                                          <p:spTgt spid="32"/>
                                        </p:tgtEl>
                                      </p:cBhvr>
                                    </p:animEffect>
                                    <p:anim calcmode="lin" valueType="num">
                                      <p:cBhvr>
                                        <p:cTn id="44" dur="1000" fill="hold"/>
                                        <p:tgtEl>
                                          <p:spTgt spid="32"/>
                                        </p:tgtEl>
                                        <p:attrNameLst>
                                          <p:attrName>ppt_x</p:attrName>
                                        </p:attrNameLst>
                                      </p:cBhvr>
                                      <p:tavLst>
                                        <p:tav tm="0">
                                          <p:val>
                                            <p:strVal val="#ppt_x"/>
                                          </p:val>
                                        </p:tav>
                                        <p:tav tm="100000">
                                          <p:val>
                                            <p:strVal val="#ppt_x"/>
                                          </p:val>
                                        </p:tav>
                                      </p:tavLst>
                                    </p:anim>
                                    <p:anim calcmode="lin" valueType="num">
                                      <p:cBhvr>
                                        <p:cTn id="45"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12" grpId="0">
        <p:bldAsOne/>
      </p:bldGraphic>
      <p:bldP spid="11" grpId="0"/>
      <p:bldP spid="31" grpId="0"/>
      <p:bldP spid="32" grpId="0" animBg="1"/>
      <p:bldP spid="3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C197E3F-AFA8-4821-42D8-739748581762}"/>
              </a:ext>
            </a:extLst>
          </p:cNvPr>
          <p:cNvSpPr/>
          <p:nvPr/>
        </p:nvSpPr>
        <p:spPr>
          <a:xfrm>
            <a:off x="0" y="5690899"/>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345A2C6-DCE5-F0A3-B801-3C2CEEC48E71}"/>
              </a:ext>
            </a:extLst>
          </p:cNvPr>
          <p:cNvSpPr txBox="1"/>
          <p:nvPr/>
        </p:nvSpPr>
        <p:spPr>
          <a:xfrm>
            <a:off x="664369" y="187212"/>
            <a:ext cx="10863262" cy="1015663"/>
          </a:xfrm>
          <a:prstGeom prst="rect">
            <a:avLst/>
          </a:prstGeom>
          <a:noFill/>
        </p:spPr>
        <p:txBody>
          <a:bodyPr wrap="square">
            <a:spAutoFit/>
          </a:bodyPr>
          <a:lstStyle/>
          <a:p>
            <a:pPr algn="ctr"/>
            <a:r>
              <a:rPr lang="en-GB" sz="3000" dirty="0">
                <a:latin typeface="Aptos" panose="020B0004020202020204" pitchFamily="34" charset="0"/>
              </a:rPr>
              <a:t>📚 Codes and Themes Examples: Anxiety and Academic Performance</a:t>
            </a:r>
          </a:p>
        </p:txBody>
      </p:sp>
      <p:graphicFrame>
        <p:nvGraphicFramePr>
          <p:cNvPr id="8" name="Diagram 7">
            <a:extLst>
              <a:ext uri="{FF2B5EF4-FFF2-40B4-BE49-F238E27FC236}">
                <a16:creationId xmlns:a16="http://schemas.microsoft.com/office/drawing/2014/main" id="{52A2B0F1-66BB-021D-B7B5-3FDC3000421D}"/>
              </a:ext>
            </a:extLst>
          </p:cNvPr>
          <p:cNvGraphicFramePr/>
          <p:nvPr>
            <p:extLst>
              <p:ext uri="{D42A27DB-BD31-4B8C-83A1-F6EECF244321}">
                <p14:modId xmlns:p14="http://schemas.microsoft.com/office/powerpoint/2010/main" val="78080225"/>
              </p:ext>
            </p:extLst>
          </p:nvPr>
        </p:nvGraphicFramePr>
        <p:xfrm>
          <a:off x="-1404729" y="1520686"/>
          <a:ext cx="8000999" cy="4435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0D8E4746-CFC4-4DAD-7D82-87F5D5AF5687}"/>
              </a:ext>
            </a:extLst>
          </p:cNvPr>
          <p:cNvSpPr txBox="1"/>
          <p:nvPr/>
        </p:nvSpPr>
        <p:spPr>
          <a:xfrm>
            <a:off x="904461" y="1002268"/>
            <a:ext cx="1828800" cy="369332"/>
          </a:xfrm>
          <a:prstGeom prst="rect">
            <a:avLst/>
          </a:prstGeom>
          <a:noFill/>
        </p:spPr>
        <p:txBody>
          <a:bodyPr wrap="square" rtlCol="0">
            <a:spAutoFit/>
          </a:bodyPr>
          <a:lstStyle/>
          <a:p>
            <a:pPr algn="ctr"/>
            <a:r>
              <a:rPr lang="en-GB" b="1" dirty="0">
                <a:latin typeface="Aptos" panose="020B0004020202020204" pitchFamily="34" charset="0"/>
              </a:rPr>
              <a:t>Example 1 </a:t>
            </a:r>
          </a:p>
        </p:txBody>
      </p:sp>
      <p:cxnSp>
        <p:nvCxnSpPr>
          <p:cNvPr id="11" name="Straight Connector 10">
            <a:extLst>
              <a:ext uri="{FF2B5EF4-FFF2-40B4-BE49-F238E27FC236}">
                <a16:creationId xmlns:a16="http://schemas.microsoft.com/office/drawing/2014/main" id="{AC65ADD5-AF3B-8A6E-2CDA-5CF9EA5723CA}"/>
              </a:ext>
            </a:extLst>
          </p:cNvPr>
          <p:cNvCxnSpPr>
            <a:cxnSpLocks/>
          </p:cNvCxnSpPr>
          <p:nvPr/>
        </p:nvCxnSpPr>
        <p:spPr>
          <a:xfrm>
            <a:off x="5837997" y="1520686"/>
            <a:ext cx="0" cy="4435104"/>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aphicFrame>
        <p:nvGraphicFramePr>
          <p:cNvPr id="34" name="Diagram 33">
            <a:extLst>
              <a:ext uri="{FF2B5EF4-FFF2-40B4-BE49-F238E27FC236}">
                <a16:creationId xmlns:a16="http://schemas.microsoft.com/office/drawing/2014/main" id="{CBE99016-EA10-8DB0-9E64-782B05D088EC}"/>
              </a:ext>
            </a:extLst>
          </p:cNvPr>
          <p:cNvGraphicFramePr/>
          <p:nvPr>
            <p:extLst>
              <p:ext uri="{D42A27DB-BD31-4B8C-83A1-F6EECF244321}">
                <p14:modId xmlns:p14="http://schemas.microsoft.com/office/powerpoint/2010/main" val="3349248326"/>
              </p:ext>
            </p:extLst>
          </p:nvPr>
        </p:nvGraphicFramePr>
        <p:xfrm>
          <a:off x="6096000" y="1578474"/>
          <a:ext cx="5953121" cy="45169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5" name="TextBox 34">
            <a:extLst>
              <a:ext uri="{FF2B5EF4-FFF2-40B4-BE49-F238E27FC236}">
                <a16:creationId xmlns:a16="http://schemas.microsoft.com/office/drawing/2014/main" id="{9B8EA70D-A0A6-BDFA-C9DC-36AA724B1F91}"/>
              </a:ext>
            </a:extLst>
          </p:cNvPr>
          <p:cNvSpPr txBox="1"/>
          <p:nvPr/>
        </p:nvSpPr>
        <p:spPr>
          <a:xfrm>
            <a:off x="8028334" y="1002268"/>
            <a:ext cx="1828800" cy="369332"/>
          </a:xfrm>
          <a:prstGeom prst="rect">
            <a:avLst/>
          </a:prstGeom>
          <a:noFill/>
        </p:spPr>
        <p:txBody>
          <a:bodyPr wrap="square" rtlCol="0">
            <a:spAutoFit/>
          </a:bodyPr>
          <a:lstStyle/>
          <a:p>
            <a:pPr algn="ctr"/>
            <a:r>
              <a:rPr lang="en-GB" b="1" dirty="0">
                <a:latin typeface="Aptos" panose="020B0004020202020204" pitchFamily="34" charset="0"/>
              </a:rPr>
              <a:t>Example 2</a:t>
            </a:r>
          </a:p>
        </p:txBody>
      </p:sp>
    </p:spTree>
    <p:extLst>
      <p:ext uri="{BB962C8B-B14F-4D97-AF65-F5344CB8AC3E}">
        <p14:creationId xmlns:p14="http://schemas.microsoft.com/office/powerpoint/2010/main" val="2603826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anim calcmode="lin" valueType="num">
                                      <p:cBhvr>
                                        <p:cTn id="20" dur="1000" fill="hold"/>
                                        <p:tgtEl>
                                          <p:spTgt spid="35"/>
                                        </p:tgtEl>
                                        <p:attrNameLst>
                                          <p:attrName>ppt_x</p:attrName>
                                        </p:attrNameLst>
                                      </p:cBhvr>
                                      <p:tavLst>
                                        <p:tav tm="0">
                                          <p:val>
                                            <p:strVal val="#ppt_x"/>
                                          </p:val>
                                        </p:tav>
                                        <p:tav tm="100000">
                                          <p:val>
                                            <p:strVal val="#ppt_x"/>
                                          </p:val>
                                        </p:tav>
                                      </p:tavLst>
                                    </p:anim>
                                    <p:anim calcmode="lin" valueType="num">
                                      <p:cBhvr>
                                        <p:cTn id="21" dur="1000" fill="hold"/>
                                        <p:tgtEl>
                                          <p:spTgt spid="35"/>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fade">
                                      <p:cBhvr>
                                        <p:cTn id="24" dur="1000"/>
                                        <p:tgtEl>
                                          <p:spTgt spid="34"/>
                                        </p:tgtEl>
                                      </p:cBhvr>
                                    </p:animEffect>
                                    <p:anim calcmode="lin" valueType="num">
                                      <p:cBhvr>
                                        <p:cTn id="25" dur="1000" fill="hold"/>
                                        <p:tgtEl>
                                          <p:spTgt spid="34"/>
                                        </p:tgtEl>
                                        <p:attrNameLst>
                                          <p:attrName>ppt_x</p:attrName>
                                        </p:attrNameLst>
                                      </p:cBhvr>
                                      <p:tavLst>
                                        <p:tav tm="0">
                                          <p:val>
                                            <p:strVal val="#ppt_x"/>
                                          </p:val>
                                        </p:tav>
                                        <p:tav tm="100000">
                                          <p:val>
                                            <p:strVal val="#ppt_x"/>
                                          </p:val>
                                        </p:tav>
                                      </p:tavLst>
                                    </p:anim>
                                    <p:anim calcmode="lin" valueType="num">
                                      <p:cBhvr>
                                        <p:cTn id="26"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P spid="9" grpId="0"/>
      <p:bldGraphic spid="34" grpId="0">
        <p:bldAsOne/>
      </p:bldGraphic>
      <p:bldP spid="3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A225469-8637-16D0-FC24-7E38A8A62541}"/>
              </a:ext>
            </a:extLst>
          </p:cNvPr>
          <p:cNvSpPr/>
          <p:nvPr/>
        </p:nvSpPr>
        <p:spPr>
          <a:xfrm>
            <a:off x="0" y="5690899"/>
            <a:ext cx="12192000" cy="943103"/>
          </a:xfrm>
          <a:prstGeom prst="rect">
            <a:avLst/>
          </a:prstGeom>
          <a:solidFill>
            <a:srgbClr val="FFFFEC"/>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Table 3">
            <a:extLst>
              <a:ext uri="{FF2B5EF4-FFF2-40B4-BE49-F238E27FC236}">
                <a16:creationId xmlns:a16="http://schemas.microsoft.com/office/drawing/2014/main" id="{2E57DCCB-7156-74E7-7C49-E2E4A1E9F2BC}"/>
              </a:ext>
            </a:extLst>
          </p:cNvPr>
          <p:cNvGraphicFramePr>
            <a:graphicFrameLocks noGrp="1"/>
          </p:cNvGraphicFramePr>
          <p:nvPr>
            <p:extLst>
              <p:ext uri="{D42A27DB-BD31-4B8C-83A1-F6EECF244321}">
                <p14:modId xmlns:p14="http://schemas.microsoft.com/office/powerpoint/2010/main" val="2215102328"/>
              </p:ext>
            </p:extLst>
          </p:nvPr>
        </p:nvGraphicFramePr>
        <p:xfrm>
          <a:off x="228598" y="1209675"/>
          <a:ext cx="9448801" cy="5328565"/>
        </p:xfrm>
        <a:graphic>
          <a:graphicData uri="http://schemas.openxmlformats.org/drawingml/2006/table">
            <a:tbl>
              <a:tblPr>
                <a:tableStyleId>{5940675A-B579-460E-94D1-54222C63F5DA}</a:tableStyleId>
              </a:tblPr>
              <a:tblGrid>
                <a:gridCol w="2415556">
                  <a:extLst>
                    <a:ext uri="{9D8B030D-6E8A-4147-A177-3AD203B41FA5}">
                      <a16:colId xmlns:a16="http://schemas.microsoft.com/office/drawing/2014/main" val="945270960"/>
                    </a:ext>
                  </a:extLst>
                </a:gridCol>
                <a:gridCol w="7033245">
                  <a:extLst>
                    <a:ext uri="{9D8B030D-6E8A-4147-A177-3AD203B41FA5}">
                      <a16:colId xmlns:a16="http://schemas.microsoft.com/office/drawing/2014/main" val="524199922"/>
                    </a:ext>
                  </a:extLst>
                </a:gridCol>
              </a:tblGrid>
              <a:tr h="243348">
                <a:tc>
                  <a:txBody>
                    <a:bodyPr/>
                    <a:lstStyle/>
                    <a:p>
                      <a:pPr algn="ctr"/>
                      <a:r>
                        <a:rPr lang="en-GB" sz="1600" b="1">
                          <a:latin typeface="Aptos" panose="020B0004020202020204" pitchFamily="34" charset="0"/>
                        </a:rPr>
                        <a:t>Authors</a:t>
                      </a:r>
                      <a:endParaRPr lang="en-GB" sz="1600">
                        <a:latin typeface="Aptos" panose="020B0004020202020204" pitchFamily="34" charset="0"/>
                      </a:endParaRPr>
                    </a:p>
                  </a:txBody>
                  <a:tcPr marL="48333" marR="48333" marT="24166" marB="24166" anchor="ctr"/>
                </a:tc>
                <a:tc>
                  <a:txBody>
                    <a:bodyPr/>
                    <a:lstStyle/>
                    <a:p>
                      <a:pPr algn="ctr"/>
                      <a:r>
                        <a:rPr lang="en-GB" sz="1600" b="1" dirty="0">
                          <a:latin typeface="Aptos" panose="020B0004020202020204" pitchFamily="34" charset="0"/>
                        </a:rPr>
                        <a:t>Main Findings</a:t>
                      </a:r>
                      <a:endParaRPr lang="en-GB" sz="1600" dirty="0">
                        <a:latin typeface="Aptos" panose="020B0004020202020204" pitchFamily="34" charset="0"/>
                      </a:endParaRPr>
                    </a:p>
                  </a:txBody>
                  <a:tcPr marL="48333" marR="48333" marT="24166" marB="24166" anchor="ctr"/>
                </a:tc>
                <a:extLst>
                  <a:ext uri="{0D108BD9-81ED-4DB2-BD59-A6C34878D82A}">
                    <a16:rowId xmlns:a16="http://schemas.microsoft.com/office/drawing/2014/main" val="4070117356"/>
                  </a:ext>
                </a:extLst>
              </a:tr>
              <a:tr h="428103">
                <a:tc>
                  <a:txBody>
                    <a:bodyPr/>
                    <a:lstStyle/>
                    <a:p>
                      <a:r>
                        <a:rPr lang="en-GB" sz="1600" b="1">
                          <a:latin typeface="Aptos" panose="020B0004020202020204" pitchFamily="34" charset="0"/>
                        </a:rPr>
                        <a:t>Smith (2022)</a:t>
                      </a:r>
                      <a:endParaRPr lang="en-GB" sz="1600">
                        <a:latin typeface="Aptos" panose="020B0004020202020204" pitchFamily="34" charset="0"/>
                      </a:endParaRPr>
                    </a:p>
                  </a:txBody>
                  <a:tcPr marL="48333" marR="48333" marT="24166" marB="24166" anchor="ctr"/>
                </a:tc>
                <a:tc>
                  <a:txBody>
                    <a:bodyPr/>
                    <a:lstStyle/>
                    <a:p>
                      <a:r>
                        <a:rPr lang="en-GB" sz="1600">
                          <a:latin typeface="Aptos" panose="020B0004020202020204" pitchFamily="34" charset="0"/>
                        </a:rPr>
                        <a:t>Anxiety linked to poor academic performance, sleep disruption, and difficulty concentrating.</a:t>
                      </a:r>
                    </a:p>
                  </a:txBody>
                  <a:tcPr marL="48333" marR="48333" marT="24166" marB="24166" anchor="ctr"/>
                </a:tc>
                <a:extLst>
                  <a:ext uri="{0D108BD9-81ED-4DB2-BD59-A6C34878D82A}">
                    <a16:rowId xmlns:a16="http://schemas.microsoft.com/office/drawing/2014/main" val="2997021147"/>
                  </a:ext>
                </a:extLst>
              </a:tr>
              <a:tr h="428103">
                <a:tc>
                  <a:txBody>
                    <a:bodyPr/>
                    <a:lstStyle/>
                    <a:p>
                      <a:r>
                        <a:rPr lang="en-GB" sz="1600" b="1">
                          <a:latin typeface="Aptos" panose="020B0004020202020204" pitchFamily="34" charset="0"/>
                        </a:rPr>
                        <a:t>Jones &amp; Lee (2020)</a:t>
                      </a:r>
                      <a:endParaRPr lang="en-GB" sz="1600">
                        <a:latin typeface="Aptos" panose="020B0004020202020204" pitchFamily="34" charset="0"/>
                      </a:endParaRPr>
                    </a:p>
                  </a:txBody>
                  <a:tcPr marL="48333" marR="48333" marT="24166" marB="24166" anchor="ctr"/>
                </a:tc>
                <a:tc>
                  <a:txBody>
                    <a:bodyPr/>
                    <a:lstStyle/>
                    <a:p>
                      <a:r>
                        <a:rPr lang="en-GB" sz="1600">
                          <a:latin typeface="Aptos" panose="020B0004020202020204" pitchFamily="34" charset="0"/>
                        </a:rPr>
                        <a:t>Peer support reduces anxiety, improves academic outcomes, and increases engagement.</a:t>
                      </a:r>
                    </a:p>
                  </a:txBody>
                  <a:tcPr marL="48333" marR="48333" marT="24166" marB="24166" anchor="ctr"/>
                </a:tc>
                <a:extLst>
                  <a:ext uri="{0D108BD9-81ED-4DB2-BD59-A6C34878D82A}">
                    <a16:rowId xmlns:a16="http://schemas.microsoft.com/office/drawing/2014/main" val="1188661879"/>
                  </a:ext>
                </a:extLst>
              </a:tr>
              <a:tr h="428103">
                <a:tc>
                  <a:txBody>
                    <a:bodyPr/>
                    <a:lstStyle/>
                    <a:p>
                      <a:r>
                        <a:rPr lang="en-GB" sz="1600" b="1">
                          <a:latin typeface="Aptos" panose="020B0004020202020204" pitchFamily="34" charset="0"/>
                        </a:rPr>
                        <a:t>Evans (2018)</a:t>
                      </a:r>
                      <a:endParaRPr lang="en-GB" sz="1600">
                        <a:latin typeface="Aptos" panose="020B0004020202020204" pitchFamily="34" charset="0"/>
                      </a:endParaRPr>
                    </a:p>
                  </a:txBody>
                  <a:tcPr marL="48333" marR="48333" marT="24166" marB="24166" anchor="ctr"/>
                </a:tc>
                <a:tc>
                  <a:txBody>
                    <a:bodyPr/>
                    <a:lstStyle/>
                    <a:p>
                      <a:r>
                        <a:rPr lang="en-GB" sz="1600">
                          <a:latin typeface="Aptos" panose="020B0004020202020204" pitchFamily="34" charset="0"/>
                        </a:rPr>
                        <a:t>Lack of support increases anxiety, disengagement, and feelings of isolation.</a:t>
                      </a:r>
                    </a:p>
                  </a:txBody>
                  <a:tcPr marL="48333" marR="48333" marT="24166" marB="24166" anchor="ctr"/>
                </a:tc>
                <a:extLst>
                  <a:ext uri="{0D108BD9-81ED-4DB2-BD59-A6C34878D82A}">
                    <a16:rowId xmlns:a16="http://schemas.microsoft.com/office/drawing/2014/main" val="3622767535"/>
                  </a:ext>
                </a:extLst>
              </a:tr>
              <a:tr h="428103">
                <a:tc>
                  <a:txBody>
                    <a:bodyPr/>
                    <a:lstStyle/>
                    <a:p>
                      <a:r>
                        <a:rPr lang="en-GB" sz="1600" b="1">
                          <a:latin typeface="Aptos" panose="020B0004020202020204" pitchFamily="34" charset="0"/>
                        </a:rPr>
                        <a:t>Taylor et al. (2019)</a:t>
                      </a:r>
                      <a:endParaRPr lang="en-GB" sz="1600">
                        <a:latin typeface="Aptos" panose="020B0004020202020204" pitchFamily="34" charset="0"/>
                      </a:endParaRPr>
                    </a:p>
                  </a:txBody>
                  <a:tcPr marL="48333" marR="48333" marT="24166" marB="24166" anchor="ctr"/>
                </a:tc>
                <a:tc>
                  <a:txBody>
                    <a:bodyPr/>
                    <a:lstStyle/>
                    <a:p>
                      <a:r>
                        <a:rPr lang="en-GB" sz="1600" dirty="0">
                          <a:latin typeface="Aptos" panose="020B0004020202020204" pitchFamily="34" charset="0"/>
                        </a:rPr>
                        <a:t>Stress management boosts wellbeing, reduces stress, and improves exam results.</a:t>
                      </a:r>
                    </a:p>
                  </a:txBody>
                  <a:tcPr marL="48333" marR="48333" marT="24166" marB="24166" anchor="ctr"/>
                </a:tc>
                <a:extLst>
                  <a:ext uri="{0D108BD9-81ED-4DB2-BD59-A6C34878D82A}">
                    <a16:rowId xmlns:a16="http://schemas.microsoft.com/office/drawing/2014/main" val="3739589785"/>
                  </a:ext>
                </a:extLst>
              </a:tr>
              <a:tr h="428103">
                <a:tc>
                  <a:txBody>
                    <a:bodyPr/>
                    <a:lstStyle/>
                    <a:p>
                      <a:r>
                        <a:rPr lang="en-GB" sz="1600" b="1">
                          <a:latin typeface="Aptos" panose="020B0004020202020204" pitchFamily="34" charset="0"/>
                        </a:rPr>
                        <a:t>Patel (2021)</a:t>
                      </a:r>
                      <a:endParaRPr lang="en-GB" sz="1600">
                        <a:latin typeface="Aptos" panose="020B0004020202020204" pitchFamily="34" charset="0"/>
                      </a:endParaRPr>
                    </a:p>
                  </a:txBody>
                  <a:tcPr marL="48333" marR="48333" marT="24166" marB="24166" anchor="ctr"/>
                </a:tc>
                <a:tc>
                  <a:txBody>
                    <a:bodyPr/>
                    <a:lstStyle/>
                    <a:p>
                      <a:r>
                        <a:rPr lang="en-GB" sz="1600">
                          <a:latin typeface="Aptos" panose="020B0004020202020204" pitchFamily="34" charset="0"/>
                        </a:rPr>
                        <a:t>Supportive school environment improves motivation, reduces stress, and encourages participation.</a:t>
                      </a:r>
                    </a:p>
                  </a:txBody>
                  <a:tcPr marL="48333" marR="48333" marT="24166" marB="24166" anchor="ctr"/>
                </a:tc>
                <a:extLst>
                  <a:ext uri="{0D108BD9-81ED-4DB2-BD59-A6C34878D82A}">
                    <a16:rowId xmlns:a16="http://schemas.microsoft.com/office/drawing/2014/main" val="2357517882"/>
                  </a:ext>
                </a:extLst>
              </a:tr>
              <a:tr h="428103">
                <a:tc>
                  <a:txBody>
                    <a:bodyPr/>
                    <a:lstStyle/>
                    <a:p>
                      <a:r>
                        <a:rPr lang="en-GB" sz="1600" b="1">
                          <a:latin typeface="Aptos" panose="020B0004020202020204" pitchFamily="34" charset="0"/>
                        </a:rPr>
                        <a:t>Khan &amp; Ahmed (2017)</a:t>
                      </a:r>
                      <a:endParaRPr lang="en-GB" sz="1600">
                        <a:latin typeface="Aptos" panose="020B0004020202020204" pitchFamily="34" charset="0"/>
                      </a:endParaRPr>
                    </a:p>
                  </a:txBody>
                  <a:tcPr marL="48333" marR="48333" marT="24166" marB="24166" anchor="ctr"/>
                </a:tc>
                <a:tc>
                  <a:txBody>
                    <a:bodyPr/>
                    <a:lstStyle/>
                    <a:p>
                      <a:r>
                        <a:rPr lang="en-GB" sz="1600">
                          <a:latin typeface="Aptos" panose="020B0004020202020204" pitchFamily="34" charset="0"/>
                        </a:rPr>
                        <a:t>High workload and limited resources contribute to stress and burnout in students.</a:t>
                      </a:r>
                    </a:p>
                  </a:txBody>
                  <a:tcPr marL="48333" marR="48333" marT="24166" marB="24166" anchor="ctr"/>
                </a:tc>
                <a:extLst>
                  <a:ext uri="{0D108BD9-81ED-4DB2-BD59-A6C34878D82A}">
                    <a16:rowId xmlns:a16="http://schemas.microsoft.com/office/drawing/2014/main" val="3082863210"/>
                  </a:ext>
                </a:extLst>
              </a:tr>
              <a:tr h="428103">
                <a:tc>
                  <a:txBody>
                    <a:bodyPr/>
                    <a:lstStyle/>
                    <a:p>
                      <a:r>
                        <a:rPr lang="en-GB" sz="1600" b="1" dirty="0">
                          <a:latin typeface="Aptos" panose="020B0004020202020204" pitchFamily="34" charset="0"/>
                        </a:rPr>
                        <a:t>Brown et al. (2020)</a:t>
                      </a:r>
                      <a:endParaRPr lang="en-GB" sz="1600" dirty="0">
                        <a:latin typeface="Aptos" panose="020B0004020202020204" pitchFamily="34" charset="0"/>
                      </a:endParaRPr>
                    </a:p>
                  </a:txBody>
                  <a:tcPr marL="48333" marR="48333" marT="24166" marB="24166" anchor="ctr"/>
                </a:tc>
                <a:tc>
                  <a:txBody>
                    <a:bodyPr/>
                    <a:lstStyle/>
                    <a:p>
                      <a:r>
                        <a:rPr lang="en-GB" sz="1600" dirty="0">
                          <a:latin typeface="Aptos" panose="020B0004020202020204" pitchFamily="34" charset="0"/>
                        </a:rPr>
                        <a:t>Mindfulness programmes reduce anxiety and enhance focus in the classroom.</a:t>
                      </a:r>
                    </a:p>
                  </a:txBody>
                  <a:tcPr marL="48333" marR="48333" marT="24166" marB="24166" anchor="ctr"/>
                </a:tc>
                <a:extLst>
                  <a:ext uri="{0D108BD9-81ED-4DB2-BD59-A6C34878D82A}">
                    <a16:rowId xmlns:a16="http://schemas.microsoft.com/office/drawing/2014/main" val="3839187201"/>
                  </a:ext>
                </a:extLst>
              </a:tr>
              <a:tr h="428103">
                <a:tc>
                  <a:txBody>
                    <a:bodyPr/>
                    <a:lstStyle/>
                    <a:p>
                      <a:r>
                        <a:rPr lang="en-GB" sz="1600" b="1">
                          <a:latin typeface="Aptos" panose="020B0004020202020204" pitchFamily="34" charset="0"/>
                        </a:rPr>
                        <a:t>Green (2019)</a:t>
                      </a:r>
                      <a:endParaRPr lang="en-GB" sz="1600">
                        <a:latin typeface="Aptos" panose="020B0004020202020204" pitchFamily="34" charset="0"/>
                      </a:endParaRPr>
                    </a:p>
                  </a:txBody>
                  <a:tcPr marL="48333" marR="48333" marT="24166" marB="24166" anchor="ctr"/>
                </a:tc>
                <a:tc>
                  <a:txBody>
                    <a:bodyPr/>
                    <a:lstStyle/>
                    <a:p>
                      <a:r>
                        <a:rPr lang="en-GB" sz="1600" dirty="0">
                          <a:latin typeface="Aptos" panose="020B0004020202020204" pitchFamily="34" charset="0"/>
                        </a:rPr>
                        <a:t>School policies promoting inclusivity improve student confidence and engagement.</a:t>
                      </a:r>
                    </a:p>
                  </a:txBody>
                  <a:tcPr marL="48333" marR="48333" marT="24166" marB="24166" anchor="ctr"/>
                </a:tc>
                <a:extLst>
                  <a:ext uri="{0D108BD9-81ED-4DB2-BD59-A6C34878D82A}">
                    <a16:rowId xmlns:a16="http://schemas.microsoft.com/office/drawing/2014/main" val="3736913353"/>
                  </a:ext>
                </a:extLst>
              </a:tr>
              <a:tr h="428103">
                <a:tc>
                  <a:txBody>
                    <a:bodyPr/>
                    <a:lstStyle/>
                    <a:p>
                      <a:r>
                        <a:rPr lang="en-GB" sz="1600" b="1">
                          <a:latin typeface="Aptos" panose="020B0004020202020204" pitchFamily="34" charset="0"/>
                        </a:rPr>
                        <a:t>Lopez &amp; Patel (2021)</a:t>
                      </a:r>
                      <a:endParaRPr lang="en-GB" sz="1600">
                        <a:latin typeface="Aptos" panose="020B0004020202020204" pitchFamily="34" charset="0"/>
                      </a:endParaRPr>
                    </a:p>
                  </a:txBody>
                  <a:tcPr marL="48333" marR="48333" marT="24166" marB="24166" anchor="ctr"/>
                </a:tc>
                <a:tc>
                  <a:txBody>
                    <a:bodyPr/>
                    <a:lstStyle/>
                    <a:p>
                      <a:r>
                        <a:rPr lang="en-GB" sz="1600" dirty="0">
                          <a:latin typeface="Aptos" panose="020B0004020202020204" pitchFamily="34" charset="0"/>
                        </a:rPr>
                        <a:t>Family involvement and communication reduce stress and support achievement.</a:t>
                      </a:r>
                    </a:p>
                  </a:txBody>
                  <a:tcPr marL="48333" marR="48333" marT="24166" marB="24166" anchor="ctr"/>
                </a:tc>
                <a:extLst>
                  <a:ext uri="{0D108BD9-81ED-4DB2-BD59-A6C34878D82A}">
                    <a16:rowId xmlns:a16="http://schemas.microsoft.com/office/drawing/2014/main" val="2198142032"/>
                  </a:ext>
                </a:extLst>
              </a:tr>
              <a:tr h="428103">
                <a:tc>
                  <a:txBody>
                    <a:bodyPr/>
                    <a:lstStyle/>
                    <a:p>
                      <a:r>
                        <a:rPr lang="en-GB" sz="1600" b="1">
                          <a:latin typeface="Aptos" panose="020B0004020202020204" pitchFamily="34" charset="0"/>
                        </a:rPr>
                        <a:t>Thomas &amp; White (2020)</a:t>
                      </a:r>
                      <a:endParaRPr lang="en-GB" sz="1600">
                        <a:latin typeface="Aptos" panose="020B0004020202020204" pitchFamily="34" charset="0"/>
                      </a:endParaRPr>
                    </a:p>
                  </a:txBody>
                  <a:tcPr marL="48333" marR="48333" marT="24166" marB="24166" anchor="ctr"/>
                </a:tc>
                <a:tc>
                  <a:txBody>
                    <a:bodyPr/>
                    <a:lstStyle/>
                    <a:p>
                      <a:r>
                        <a:rPr lang="en-GB" sz="1600" dirty="0">
                          <a:latin typeface="Aptos" panose="020B0004020202020204" pitchFamily="34" charset="0"/>
                        </a:rPr>
                        <a:t>Access to mental health resources lowers anxiety and improves performance.</a:t>
                      </a:r>
                    </a:p>
                  </a:txBody>
                  <a:tcPr marL="48333" marR="48333" marT="24166" marB="24166" anchor="ctr"/>
                </a:tc>
                <a:extLst>
                  <a:ext uri="{0D108BD9-81ED-4DB2-BD59-A6C34878D82A}">
                    <a16:rowId xmlns:a16="http://schemas.microsoft.com/office/drawing/2014/main" val="1061191940"/>
                  </a:ext>
                </a:extLst>
              </a:tr>
            </a:tbl>
          </a:graphicData>
        </a:graphic>
      </p:graphicFrame>
      <p:sp>
        <p:nvSpPr>
          <p:cNvPr id="6" name="TextBox 5">
            <a:extLst>
              <a:ext uri="{FF2B5EF4-FFF2-40B4-BE49-F238E27FC236}">
                <a16:creationId xmlns:a16="http://schemas.microsoft.com/office/drawing/2014/main" id="{4E28887D-0FA1-AD4F-F6AC-2D78A2E7D3D6}"/>
              </a:ext>
            </a:extLst>
          </p:cNvPr>
          <p:cNvSpPr txBox="1"/>
          <p:nvPr/>
        </p:nvSpPr>
        <p:spPr>
          <a:xfrm>
            <a:off x="2068893" y="98303"/>
            <a:ext cx="8054213" cy="523220"/>
          </a:xfrm>
          <a:prstGeom prst="rect">
            <a:avLst/>
          </a:prstGeom>
          <a:noFill/>
        </p:spPr>
        <p:txBody>
          <a:bodyPr wrap="square">
            <a:spAutoFit/>
          </a:bodyPr>
          <a:lstStyle/>
          <a:p>
            <a:pPr algn="ctr"/>
            <a:r>
              <a:rPr lang="en-GB" sz="2800" dirty="0">
                <a:latin typeface="Aptos" panose="020B0004020202020204" pitchFamily="34" charset="0"/>
              </a:rPr>
              <a:t>📚 What common themes can you spot?</a:t>
            </a:r>
          </a:p>
        </p:txBody>
      </p:sp>
      <p:sp>
        <p:nvSpPr>
          <p:cNvPr id="7" name="Rectangle 6">
            <a:extLst>
              <a:ext uri="{FF2B5EF4-FFF2-40B4-BE49-F238E27FC236}">
                <a16:creationId xmlns:a16="http://schemas.microsoft.com/office/drawing/2014/main" id="{D721765A-97F4-438A-B280-7AEE853233F9}"/>
              </a:ext>
            </a:extLst>
          </p:cNvPr>
          <p:cNvSpPr/>
          <p:nvPr/>
        </p:nvSpPr>
        <p:spPr>
          <a:xfrm>
            <a:off x="2701092" y="1551392"/>
            <a:ext cx="575035" cy="207389"/>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171CA085-9CE2-DEAD-A3D7-8A1219541ACB}"/>
              </a:ext>
            </a:extLst>
          </p:cNvPr>
          <p:cNvSpPr/>
          <p:nvPr/>
        </p:nvSpPr>
        <p:spPr>
          <a:xfrm>
            <a:off x="3867150" y="2085501"/>
            <a:ext cx="1373365" cy="181449"/>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Rectangle 8">
            <a:extLst>
              <a:ext uri="{FF2B5EF4-FFF2-40B4-BE49-F238E27FC236}">
                <a16:creationId xmlns:a16="http://schemas.microsoft.com/office/drawing/2014/main" id="{E383B8B0-C2AF-38A8-CC38-1C5661CEC9BE}"/>
              </a:ext>
            </a:extLst>
          </p:cNvPr>
          <p:cNvSpPr/>
          <p:nvPr/>
        </p:nvSpPr>
        <p:spPr>
          <a:xfrm>
            <a:off x="4154670" y="2703764"/>
            <a:ext cx="1373364" cy="181449"/>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Rectangle 9">
            <a:extLst>
              <a:ext uri="{FF2B5EF4-FFF2-40B4-BE49-F238E27FC236}">
                <a16:creationId xmlns:a16="http://schemas.microsoft.com/office/drawing/2014/main" id="{83C115B2-FCC6-4E14-D6E2-983B73F314CE}"/>
              </a:ext>
            </a:extLst>
          </p:cNvPr>
          <p:cNvSpPr/>
          <p:nvPr/>
        </p:nvSpPr>
        <p:spPr>
          <a:xfrm>
            <a:off x="4951230" y="4740891"/>
            <a:ext cx="1287645" cy="181450"/>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Rectangle 10">
            <a:extLst>
              <a:ext uri="{FF2B5EF4-FFF2-40B4-BE49-F238E27FC236}">
                <a16:creationId xmlns:a16="http://schemas.microsoft.com/office/drawing/2014/main" id="{DC1D3EF3-0248-E8A6-E224-FB94CF5E3B44}"/>
              </a:ext>
            </a:extLst>
          </p:cNvPr>
          <p:cNvSpPr/>
          <p:nvPr/>
        </p:nvSpPr>
        <p:spPr>
          <a:xfrm>
            <a:off x="5694180" y="6234461"/>
            <a:ext cx="1287645" cy="181450"/>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Rectangle 11">
            <a:extLst>
              <a:ext uri="{FF2B5EF4-FFF2-40B4-BE49-F238E27FC236}">
                <a16:creationId xmlns:a16="http://schemas.microsoft.com/office/drawing/2014/main" id="{BE32A71D-D476-87FB-9BF3-C9553882A3BA}"/>
              </a:ext>
            </a:extLst>
          </p:cNvPr>
          <p:cNvSpPr/>
          <p:nvPr/>
        </p:nvSpPr>
        <p:spPr>
          <a:xfrm>
            <a:off x="5240515" y="2133332"/>
            <a:ext cx="2712860" cy="161075"/>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3" name="Rectangle 12">
            <a:extLst>
              <a:ext uri="{FF2B5EF4-FFF2-40B4-BE49-F238E27FC236}">
                <a16:creationId xmlns:a16="http://schemas.microsoft.com/office/drawing/2014/main" id="{5E303B6B-8EA4-3B4C-36EE-673F90D12AE5}"/>
              </a:ext>
            </a:extLst>
          </p:cNvPr>
          <p:cNvSpPr/>
          <p:nvPr/>
        </p:nvSpPr>
        <p:spPr>
          <a:xfrm>
            <a:off x="7759563" y="3084506"/>
            <a:ext cx="1451112" cy="161075"/>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Rectangle 13">
            <a:extLst>
              <a:ext uri="{FF2B5EF4-FFF2-40B4-BE49-F238E27FC236}">
                <a16:creationId xmlns:a16="http://schemas.microsoft.com/office/drawing/2014/main" id="{74052D09-3B04-5F96-DAEF-A0D5977E0A32}"/>
              </a:ext>
            </a:extLst>
          </p:cNvPr>
          <p:cNvSpPr/>
          <p:nvPr/>
        </p:nvSpPr>
        <p:spPr>
          <a:xfrm>
            <a:off x="7759563" y="5672867"/>
            <a:ext cx="860562" cy="161075"/>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5" name="Rectangle 14">
            <a:extLst>
              <a:ext uri="{FF2B5EF4-FFF2-40B4-BE49-F238E27FC236}">
                <a16:creationId xmlns:a16="http://schemas.microsoft.com/office/drawing/2014/main" id="{F2C2624E-666E-3478-E72C-EB2DD7D93E79}"/>
              </a:ext>
            </a:extLst>
          </p:cNvPr>
          <p:cNvSpPr/>
          <p:nvPr/>
        </p:nvSpPr>
        <p:spPr>
          <a:xfrm>
            <a:off x="4074930" y="1585183"/>
            <a:ext cx="2551158" cy="139806"/>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6" name="Rectangle 15">
            <a:extLst>
              <a:ext uri="{FF2B5EF4-FFF2-40B4-BE49-F238E27FC236}">
                <a16:creationId xmlns:a16="http://schemas.microsoft.com/office/drawing/2014/main" id="{91538A2F-7B31-64E2-806C-DA92637E5CAD}"/>
              </a:ext>
            </a:extLst>
          </p:cNvPr>
          <p:cNvSpPr/>
          <p:nvPr/>
        </p:nvSpPr>
        <p:spPr>
          <a:xfrm>
            <a:off x="2623818" y="3309680"/>
            <a:ext cx="738507" cy="207389"/>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7" name="Rectangle 16">
            <a:extLst>
              <a:ext uri="{FF2B5EF4-FFF2-40B4-BE49-F238E27FC236}">
                <a16:creationId xmlns:a16="http://schemas.microsoft.com/office/drawing/2014/main" id="{F22868A6-6D65-F080-E69C-38A45709DE5A}"/>
              </a:ext>
            </a:extLst>
          </p:cNvPr>
          <p:cNvSpPr/>
          <p:nvPr/>
        </p:nvSpPr>
        <p:spPr>
          <a:xfrm>
            <a:off x="2623818" y="5881849"/>
            <a:ext cx="1243332" cy="176051"/>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8" name="Rectangle 17">
            <a:extLst>
              <a:ext uri="{FF2B5EF4-FFF2-40B4-BE49-F238E27FC236}">
                <a16:creationId xmlns:a16="http://schemas.microsoft.com/office/drawing/2014/main" id="{7406DBCD-ED8E-2DDF-AB02-2DABCA6BE57A}"/>
              </a:ext>
            </a:extLst>
          </p:cNvPr>
          <p:cNvSpPr/>
          <p:nvPr/>
        </p:nvSpPr>
        <p:spPr>
          <a:xfrm>
            <a:off x="7376793" y="6253512"/>
            <a:ext cx="2043432" cy="161076"/>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9" name="Rectangle 18">
            <a:extLst>
              <a:ext uri="{FF2B5EF4-FFF2-40B4-BE49-F238E27FC236}">
                <a16:creationId xmlns:a16="http://schemas.microsoft.com/office/drawing/2014/main" id="{AFFBD077-6E97-6761-D0C9-08B4109C30BD}"/>
              </a:ext>
            </a:extLst>
          </p:cNvPr>
          <p:cNvSpPr/>
          <p:nvPr/>
        </p:nvSpPr>
        <p:spPr>
          <a:xfrm>
            <a:off x="2623818" y="2709266"/>
            <a:ext cx="1451112" cy="175948"/>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4404761F-717F-A4B0-2535-E689A3F1EF26}"/>
              </a:ext>
            </a:extLst>
          </p:cNvPr>
          <p:cNvSpPr/>
          <p:nvPr/>
        </p:nvSpPr>
        <p:spPr>
          <a:xfrm>
            <a:off x="2623818" y="3578148"/>
            <a:ext cx="2834007" cy="245517"/>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A296FF0A-3882-8D95-FC33-79B01C8BFE86}"/>
              </a:ext>
            </a:extLst>
          </p:cNvPr>
          <p:cNvSpPr/>
          <p:nvPr/>
        </p:nvSpPr>
        <p:spPr>
          <a:xfrm>
            <a:off x="2623818" y="5640434"/>
            <a:ext cx="1808620" cy="176052"/>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2" name="Rectangle 21">
            <a:extLst>
              <a:ext uri="{FF2B5EF4-FFF2-40B4-BE49-F238E27FC236}">
                <a16:creationId xmlns:a16="http://schemas.microsoft.com/office/drawing/2014/main" id="{8899BDE4-FC54-403B-CD07-760B07BF14D9}"/>
              </a:ext>
            </a:extLst>
          </p:cNvPr>
          <p:cNvSpPr/>
          <p:nvPr/>
        </p:nvSpPr>
        <p:spPr>
          <a:xfrm>
            <a:off x="2725914" y="2074302"/>
            <a:ext cx="1024347" cy="207389"/>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3" name="Rectangle 22">
            <a:extLst>
              <a:ext uri="{FF2B5EF4-FFF2-40B4-BE49-F238E27FC236}">
                <a16:creationId xmlns:a16="http://schemas.microsoft.com/office/drawing/2014/main" id="{AD33CCCA-2282-2FAC-49BB-37FBBAD0BB93}"/>
              </a:ext>
            </a:extLst>
          </p:cNvPr>
          <p:cNvSpPr/>
          <p:nvPr/>
        </p:nvSpPr>
        <p:spPr>
          <a:xfrm>
            <a:off x="2623818" y="2332156"/>
            <a:ext cx="1212023" cy="207389"/>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4" name="Rectangle 23">
            <a:extLst>
              <a:ext uri="{FF2B5EF4-FFF2-40B4-BE49-F238E27FC236}">
                <a16:creationId xmlns:a16="http://schemas.microsoft.com/office/drawing/2014/main" id="{5562E214-1951-D331-14F8-4B52BB85340D}"/>
              </a:ext>
            </a:extLst>
          </p:cNvPr>
          <p:cNvSpPr/>
          <p:nvPr/>
        </p:nvSpPr>
        <p:spPr>
          <a:xfrm>
            <a:off x="5632863" y="2697394"/>
            <a:ext cx="1212023" cy="207389"/>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5" name="Rectangle 24">
            <a:extLst>
              <a:ext uri="{FF2B5EF4-FFF2-40B4-BE49-F238E27FC236}">
                <a16:creationId xmlns:a16="http://schemas.microsoft.com/office/drawing/2014/main" id="{DABFD5BF-AE68-D8BE-6AA5-9162C9139F20}"/>
              </a:ext>
            </a:extLst>
          </p:cNvPr>
          <p:cNvSpPr/>
          <p:nvPr/>
        </p:nvSpPr>
        <p:spPr>
          <a:xfrm>
            <a:off x="2655127" y="3837841"/>
            <a:ext cx="2296103" cy="201296"/>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Rectangle 25">
            <a:extLst>
              <a:ext uri="{FF2B5EF4-FFF2-40B4-BE49-F238E27FC236}">
                <a16:creationId xmlns:a16="http://schemas.microsoft.com/office/drawing/2014/main" id="{58D62B0F-0BB4-4B78-A03E-F07910E2806F}"/>
              </a:ext>
            </a:extLst>
          </p:cNvPr>
          <p:cNvSpPr/>
          <p:nvPr/>
        </p:nvSpPr>
        <p:spPr>
          <a:xfrm>
            <a:off x="8386589" y="2085501"/>
            <a:ext cx="940151" cy="208906"/>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7" name="Rectangle 26">
            <a:extLst>
              <a:ext uri="{FF2B5EF4-FFF2-40B4-BE49-F238E27FC236}">
                <a16:creationId xmlns:a16="http://schemas.microsoft.com/office/drawing/2014/main" id="{BEB77FDD-B7C5-2F1F-3005-78651173A227}"/>
              </a:ext>
            </a:extLst>
          </p:cNvPr>
          <p:cNvSpPr/>
          <p:nvPr/>
        </p:nvSpPr>
        <p:spPr>
          <a:xfrm>
            <a:off x="2655128" y="5353177"/>
            <a:ext cx="1180714" cy="176052"/>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8" name="Rectangle 27">
            <a:extLst>
              <a:ext uri="{FF2B5EF4-FFF2-40B4-BE49-F238E27FC236}">
                <a16:creationId xmlns:a16="http://schemas.microsoft.com/office/drawing/2014/main" id="{2436F318-E368-0FEA-55E9-3A0C4DF1F5D2}"/>
              </a:ext>
            </a:extLst>
          </p:cNvPr>
          <p:cNvSpPr/>
          <p:nvPr/>
        </p:nvSpPr>
        <p:spPr>
          <a:xfrm>
            <a:off x="6021910" y="3046702"/>
            <a:ext cx="1354883" cy="181451"/>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72B5A0F9-A282-7210-9B00-5A1EF967C7FD}"/>
              </a:ext>
            </a:extLst>
          </p:cNvPr>
          <p:cNvSpPr/>
          <p:nvPr/>
        </p:nvSpPr>
        <p:spPr>
          <a:xfrm>
            <a:off x="7275933" y="3605856"/>
            <a:ext cx="1354883" cy="181451"/>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7953F1DD-C7ED-42DF-66D3-CEB32E77B8A8}"/>
              </a:ext>
            </a:extLst>
          </p:cNvPr>
          <p:cNvSpPr/>
          <p:nvPr/>
        </p:nvSpPr>
        <p:spPr>
          <a:xfrm>
            <a:off x="5818608" y="4117838"/>
            <a:ext cx="1829967" cy="232082"/>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677CB3DE-AC73-E3C3-0D0B-08325BDE0D33}"/>
              </a:ext>
            </a:extLst>
          </p:cNvPr>
          <p:cNvSpPr/>
          <p:nvPr/>
        </p:nvSpPr>
        <p:spPr>
          <a:xfrm>
            <a:off x="6201063" y="5642975"/>
            <a:ext cx="1287645" cy="170970"/>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aphicFrame>
        <p:nvGraphicFramePr>
          <p:cNvPr id="32" name="Table 31">
            <a:extLst>
              <a:ext uri="{FF2B5EF4-FFF2-40B4-BE49-F238E27FC236}">
                <a16:creationId xmlns:a16="http://schemas.microsoft.com/office/drawing/2014/main" id="{7D768960-F3B3-3888-E609-662311291304}"/>
              </a:ext>
            </a:extLst>
          </p:cNvPr>
          <p:cNvGraphicFramePr>
            <a:graphicFrameLocks noGrp="1"/>
          </p:cNvGraphicFramePr>
          <p:nvPr>
            <p:extLst>
              <p:ext uri="{D42A27DB-BD31-4B8C-83A1-F6EECF244321}">
                <p14:modId xmlns:p14="http://schemas.microsoft.com/office/powerpoint/2010/main" val="4220587747"/>
              </p:ext>
            </p:extLst>
          </p:nvPr>
        </p:nvGraphicFramePr>
        <p:xfrm>
          <a:off x="9815619" y="2336852"/>
          <a:ext cx="2291775" cy="2420430"/>
        </p:xfrm>
        <a:graphic>
          <a:graphicData uri="http://schemas.openxmlformats.org/drawingml/2006/table">
            <a:tbl>
              <a:tblPr firstRow="1" bandRow="1">
                <a:tableStyleId>{2D5ABB26-0587-4C30-8999-92F81FD0307C}</a:tableStyleId>
              </a:tblPr>
              <a:tblGrid>
                <a:gridCol w="1000778">
                  <a:extLst>
                    <a:ext uri="{9D8B030D-6E8A-4147-A177-3AD203B41FA5}">
                      <a16:colId xmlns:a16="http://schemas.microsoft.com/office/drawing/2014/main" val="1630662070"/>
                    </a:ext>
                  </a:extLst>
                </a:gridCol>
                <a:gridCol w="1290997">
                  <a:extLst>
                    <a:ext uri="{9D8B030D-6E8A-4147-A177-3AD203B41FA5}">
                      <a16:colId xmlns:a16="http://schemas.microsoft.com/office/drawing/2014/main" val="2883441853"/>
                    </a:ext>
                  </a:extLst>
                </a:gridCol>
              </a:tblGrid>
              <a:tr h="349610">
                <a:tc gridSpan="2">
                  <a:txBody>
                    <a:bodyPr/>
                    <a:lstStyle/>
                    <a:p>
                      <a:pPr algn="ctr"/>
                      <a:r>
                        <a:rPr lang="en-GB" sz="1300" b="1" dirty="0">
                          <a:latin typeface="Aptos" panose="020B0004020202020204" pitchFamily="34" charset="0"/>
                        </a:rPr>
                        <a:t>Code Key: </a:t>
                      </a:r>
                    </a:p>
                  </a:txBody>
                  <a:tcPr/>
                </a:tc>
                <a:tc hMerge="1">
                  <a:txBody>
                    <a:bodyPr/>
                    <a:lstStyle/>
                    <a:p>
                      <a:endParaRPr lang="en-GB" sz="1400" dirty="0">
                        <a:latin typeface="Aptos" panose="020B0004020202020204" pitchFamily="34" charset="0"/>
                      </a:endParaRPr>
                    </a:p>
                  </a:txBody>
                  <a:tcPr/>
                </a:tc>
                <a:extLst>
                  <a:ext uri="{0D108BD9-81ED-4DB2-BD59-A6C34878D82A}">
                    <a16:rowId xmlns:a16="http://schemas.microsoft.com/office/drawing/2014/main" val="652513807"/>
                  </a:ext>
                </a:extLst>
              </a:tr>
              <a:tr h="349610">
                <a:tc>
                  <a:txBody>
                    <a:bodyPr/>
                    <a:lstStyle/>
                    <a:p>
                      <a:endParaRPr lang="en-GB" sz="1300" dirty="0">
                        <a:latin typeface="Aptos" panose="020B0004020202020204" pitchFamily="34" charset="0"/>
                      </a:endParaRPr>
                    </a:p>
                  </a:txBody>
                  <a:tcPr/>
                </a:tc>
                <a:tc>
                  <a:txBody>
                    <a:bodyPr/>
                    <a:lstStyle/>
                    <a:p>
                      <a:r>
                        <a:rPr lang="en-GB" sz="1300" dirty="0">
                          <a:latin typeface="Aptos" panose="020B0004020202020204" pitchFamily="34" charset="0"/>
                        </a:rPr>
                        <a:t>Anxiety </a:t>
                      </a:r>
                    </a:p>
                  </a:txBody>
                  <a:tcPr/>
                </a:tc>
                <a:extLst>
                  <a:ext uri="{0D108BD9-81ED-4DB2-BD59-A6C34878D82A}">
                    <a16:rowId xmlns:a16="http://schemas.microsoft.com/office/drawing/2014/main" val="2673022603"/>
                  </a:ext>
                </a:extLst>
              </a:tr>
              <a:tr h="349610">
                <a:tc>
                  <a:txBody>
                    <a:bodyPr/>
                    <a:lstStyle/>
                    <a:p>
                      <a:endParaRPr lang="en-GB" sz="1300" dirty="0">
                        <a:latin typeface="Aptos" panose="020B0004020202020204" pitchFamily="34" charset="0"/>
                      </a:endParaRPr>
                    </a:p>
                  </a:txBody>
                  <a:tcPr/>
                </a:tc>
                <a:tc>
                  <a:txBody>
                    <a:bodyPr/>
                    <a:lstStyle/>
                    <a:p>
                      <a:r>
                        <a:rPr lang="en-GB" sz="1300" dirty="0">
                          <a:latin typeface="Aptos" panose="020B0004020202020204" pitchFamily="34" charset="0"/>
                        </a:rPr>
                        <a:t>Academic Performance </a:t>
                      </a:r>
                    </a:p>
                  </a:txBody>
                  <a:tcPr/>
                </a:tc>
                <a:extLst>
                  <a:ext uri="{0D108BD9-81ED-4DB2-BD59-A6C34878D82A}">
                    <a16:rowId xmlns:a16="http://schemas.microsoft.com/office/drawing/2014/main" val="1852110247"/>
                  </a:ext>
                </a:extLst>
              </a:tr>
              <a:tr h="349610">
                <a:tc>
                  <a:txBody>
                    <a:bodyPr/>
                    <a:lstStyle/>
                    <a:p>
                      <a:endParaRPr lang="en-GB" sz="1300" dirty="0">
                        <a:latin typeface="Aptos" panose="020B0004020202020204" pitchFamily="34" charset="0"/>
                      </a:endParaRPr>
                    </a:p>
                  </a:txBody>
                  <a:tcPr/>
                </a:tc>
                <a:tc>
                  <a:txBody>
                    <a:bodyPr/>
                    <a:lstStyle/>
                    <a:p>
                      <a:r>
                        <a:rPr lang="en-GB" sz="1300" dirty="0">
                          <a:latin typeface="Aptos" panose="020B0004020202020204" pitchFamily="34" charset="0"/>
                        </a:rPr>
                        <a:t>Support </a:t>
                      </a:r>
                    </a:p>
                  </a:txBody>
                  <a:tcPr/>
                </a:tc>
                <a:extLst>
                  <a:ext uri="{0D108BD9-81ED-4DB2-BD59-A6C34878D82A}">
                    <a16:rowId xmlns:a16="http://schemas.microsoft.com/office/drawing/2014/main" val="3092539742"/>
                  </a:ext>
                </a:extLst>
              </a:tr>
              <a:tr h="349610">
                <a:tc>
                  <a:txBody>
                    <a:bodyPr/>
                    <a:lstStyle/>
                    <a:p>
                      <a:endParaRPr lang="en-GB" sz="1300" dirty="0">
                        <a:latin typeface="Aptos" panose="020B0004020202020204" pitchFamily="34" charset="0"/>
                      </a:endParaRPr>
                    </a:p>
                  </a:txBody>
                  <a:tcPr/>
                </a:tc>
                <a:tc>
                  <a:txBody>
                    <a:bodyPr/>
                    <a:lstStyle/>
                    <a:p>
                      <a:r>
                        <a:rPr lang="en-GB" sz="1300" dirty="0">
                          <a:latin typeface="Aptos" panose="020B0004020202020204" pitchFamily="34" charset="0"/>
                        </a:rPr>
                        <a:t>Participation / Engagement</a:t>
                      </a:r>
                    </a:p>
                    <a:p>
                      <a:endParaRPr lang="en-GB" sz="1300" dirty="0">
                        <a:latin typeface="Aptos" panose="020B0004020202020204" pitchFamily="34" charset="0"/>
                      </a:endParaRPr>
                    </a:p>
                    <a:p>
                      <a:r>
                        <a:rPr lang="en-GB" sz="1300" dirty="0">
                          <a:latin typeface="Aptos" panose="020B0004020202020204" pitchFamily="34" charset="0"/>
                        </a:rPr>
                        <a:t>Stress </a:t>
                      </a:r>
                    </a:p>
                  </a:txBody>
                  <a:tcPr/>
                </a:tc>
                <a:extLst>
                  <a:ext uri="{0D108BD9-81ED-4DB2-BD59-A6C34878D82A}">
                    <a16:rowId xmlns:a16="http://schemas.microsoft.com/office/drawing/2014/main" val="507894406"/>
                  </a:ext>
                </a:extLst>
              </a:tr>
            </a:tbl>
          </a:graphicData>
        </a:graphic>
      </p:graphicFrame>
      <p:sp>
        <p:nvSpPr>
          <p:cNvPr id="33" name="Rectangle 32">
            <a:extLst>
              <a:ext uri="{FF2B5EF4-FFF2-40B4-BE49-F238E27FC236}">
                <a16:creationId xmlns:a16="http://schemas.microsoft.com/office/drawing/2014/main" id="{3C51C791-78B7-B3E2-8FCF-0B3F8DCACB1B}"/>
              </a:ext>
            </a:extLst>
          </p:cNvPr>
          <p:cNvSpPr/>
          <p:nvPr/>
        </p:nvSpPr>
        <p:spPr>
          <a:xfrm>
            <a:off x="10060168" y="2773547"/>
            <a:ext cx="617311" cy="208283"/>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4" name="Rectangle 33">
            <a:extLst>
              <a:ext uri="{FF2B5EF4-FFF2-40B4-BE49-F238E27FC236}">
                <a16:creationId xmlns:a16="http://schemas.microsoft.com/office/drawing/2014/main" id="{5FAC895E-B786-FCCA-9438-88393F8102F7}"/>
              </a:ext>
            </a:extLst>
          </p:cNvPr>
          <p:cNvSpPr/>
          <p:nvPr/>
        </p:nvSpPr>
        <p:spPr>
          <a:xfrm>
            <a:off x="10102443" y="3215601"/>
            <a:ext cx="575036" cy="157055"/>
          </a:xfrm>
          <a:prstGeom prst="rect">
            <a:avLst/>
          </a:prstGeom>
          <a:solidFill>
            <a:srgbClr val="FE5858"/>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5" name="Rectangle 34">
            <a:extLst>
              <a:ext uri="{FF2B5EF4-FFF2-40B4-BE49-F238E27FC236}">
                <a16:creationId xmlns:a16="http://schemas.microsoft.com/office/drawing/2014/main" id="{A5457324-59E9-6506-2166-548BED27A7F8}"/>
              </a:ext>
            </a:extLst>
          </p:cNvPr>
          <p:cNvSpPr/>
          <p:nvPr/>
        </p:nvSpPr>
        <p:spPr>
          <a:xfrm>
            <a:off x="10060168" y="3628929"/>
            <a:ext cx="617311" cy="157055"/>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6" name="Rectangle 35">
            <a:extLst>
              <a:ext uri="{FF2B5EF4-FFF2-40B4-BE49-F238E27FC236}">
                <a16:creationId xmlns:a16="http://schemas.microsoft.com/office/drawing/2014/main" id="{B855AFF6-B6BD-970F-C027-C68C5AFC754F}"/>
              </a:ext>
            </a:extLst>
          </p:cNvPr>
          <p:cNvSpPr/>
          <p:nvPr/>
        </p:nvSpPr>
        <p:spPr>
          <a:xfrm>
            <a:off x="10060168" y="4048571"/>
            <a:ext cx="732687" cy="178935"/>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7" name="Rectangle 36">
            <a:extLst>
              <a:ext uri="{FF2B5EF4-FFF2-40B4-BE49-F238E27FC236}">
                <a16:creationId xmlns:a16="http://schemas.microsoft.com/office/drawing/2014/main" id="{40B3BE5D-6AF6-7BAB-CE2E-0C01AF2BE663}"/>
              </a:ext>
            </a:extLst>
          </p:cNvPr>
          <p:cNvSpPr/>
          <p:nvPr/>
        </p:nvSpPr>
        <p:spPr>
          <a:xfrm>
            <a:off x="10060168" y="4534666"/>
            <a:ext cx="769075" cy="168289"/>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8" name="TextBox 37">
            <a:extLst>
              <a:ext uri="{FF2B5EF4-FFF2-40B4-BE49-F238E27FC236}">
                <a16:creationId xmlns:a16="http://schemas.microsoft.com/office/drawing/2014/main" id="{DCC24593-B0F6-A018-3C54-4E9F4BDF129A}"/>
              </a:ext>
            </a:extLst>
          </p:cNvPr>
          <p:cNvSpPr txBox="1"/>
          <p:nvPr/>
        </p:nvSpPr>
        <p:spPr>
          <a:xfrm>
            <a:off x="1044437" y="583107"/>
            <a:ext cx="10928490" cy="584775"/>
          </a:xfrm>
          <a:prstGeom prst="rect">
            <a:avLst/>
          </a:prstGeom>
          <a:noFill/>
        </p:spPr>
        <p:txBody>
          <a:bodyPr wrap="square" rtlCol="0">
            <a:spAutoFit/>
          </a:bodyPr>
          <a:lstStyle/>
          <a:p>
            <a:pPr algn="ctr"/>
            <a:r>
              <a:rPr lang="en-GB" sz="1600" dirty="0">
                <a:latin typeface="Aptos" panose="020B0004020202020204" pitchFamily="34" charset="0"/>
              </a:rPr>
              <a:t>Look at the below table and see what common themes can be identified – using colours and highlighting can be a great way to group commonalities together. </a:t>
            </a:r>
          </a:p>
        </p:txBody>
      </p:sp>
    </p:spTree>
    <p:extLst>
      <p:ext uri="{BB962C8B-B14F-4D97-AF65-F5344CB8AC3E}">
        <p14:creationId xmlns:p14="http://schemas.microsoft.com/office/powerpoint/2010/main" val="4139721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8"/>
                                        </p:tgtEl>
                                        <p:attrNameLst>
                                          <p:attrName>style.visibility</p:attrName>
                                        </p:attrNameLst>
                                      </p:cBhvr>
                                      <p:to>
                                        <p:strVal val="visible"/>
                                      </p:to>
                                    </p:set>
                                    <p:animEffect transition="in" filter="fade">
                                      <p:cBhvr>
                                        <p:cTn id="14" dur="1000"/>
                                        <p:tgtEl>
                                          <p:spTgt spid="38"/>
                                        </p:tgtEl>
                                      </p:cBhvr>
                                    </p:animEffect>
                                    <p:anim calcmode="lin" valueType="num">
                                      <p:cBhvr>
                                        <p:cTn id="15" dur="1000" fill="hold"/>
                                        <p:tgtEl>
                                          <p:spTgt spid="38"/>
                                        </p:tgtEl>
                                        <p:attrNameLst>
                                          <p:attrName>ppt_x</p:attrName>
                                        </p:attrNameLst>
                                      </p:cBhvr>
                                      <p:tavLst>
                                        <p:tav tm="0">
                                          <p:val>
                                            <p:strVal val="#ppt_x"/>
                                          </p:val>
                                        </p:tav>
                                        <p:tav tm="100000">
                                          <p:val>
                                            <p:strVal val="#ppt_x"/>
                                          </p:val>
                                        </p:tav>
                                      </p:tavLst>
                                    </p:anim>
                                    <p:anim calcmode="lin" valueType="num">
                                      <p:cBhvr>
                                        <p:cTn id="16"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wipe(down)">
                                      <p:cBhvr>
                                        <p:cTn id="28" dur="500"/>
                                        <p:tgtEl>
                                          <p:spTgt spid="7"/>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down)">
                                      <p:cBhvr>
                                        <p:cTn id="31" dur="500"/>
                                        <p:tgtEl>
                                          <p:spTgt spid="8"/>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down)">
                                      <p:cBhvr>
                                        <p:cTn id="34" dur="500"/>
                                        <p:tgtEl>
                                          <p:spTgt spid="9"/>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down)">
                                      <p:cBhvr>
                                        <p:cTn id="37" dur="500"/>
                                        <p:tgtEl>
                                          <p:spTgt spid="10"/>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wipe(down)">
                                      <p:cBhvr>
                                        <p:cTn id="40" dur="5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wipe(down)">
                                      <p:cBhvr>
                                        <p:cTn id="45" dur="500"/>
                                        <p:tgtEl>
                                          <p:spTgt spid="15"/>
                                        </p:tgtEl>
                                      </p:cBhvr>
                                    </p:animEffect>
                                  </p:childTnLst>
                                </p:cTn>
                              </p:par>
                              <p:par>
                                <p:cTn id="46" presetID="22" presetClass="entr" presetSubtype="4" fill="hold" grpId="0" nodeType="with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wipe(down)">
                                      <p:cBhvr>
                                        <p:cTn id="48" dur="500"/>
                                        <p:tgtEl>
                                          <p:spTgt spid="12"/>
                                        </p:tgtEl>
                                      </p:cBhvr>
                                    </p:animEffect>
                                  </p:childTnLst>
                                </p:cTn>
                              </p:par>
                              <p:par>
                                <p:cTn id="49" presetID="22" presetClass="entr" presetSubtype="4"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wipe(down)">
                                      <p:cBhvr>
                                        <p:cTn id="51" dur="500"/>
                                        <p:tgtEl>
                                          <p:spTgt spid="13"/>
                                        </p:tgtEl>
                                      </p:cBhvr>
                                    </p:animEffect>
                                  </p:childTnLst>
                                </p:cTn>
                              </p:par>
                              <p:par>
                                <p:cTn id="52" presetID="22" presetClass="entr" presetSubtype="4" fill="hold" grpId="0"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wipe(down)">
                                      <p:cBhvr>
                                        <p:cTn id="54" dur="500"/>
                                        <p:tgtEl>
                                          <p:spTgt spid="16"/>
                                        </p:tgtEl>
                                      </p:cBhvr>
                                    </p:animEffect>
                                  </p:childTnLst>
                                </p:cTn>
                              </p:par>
                              <p:par>
                                <p:cTn id="55" presetID="22" presetClass="entr" presetSubtype="4" fill="hold" grpId="0"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wipe(down)">
                                      <p:cBhvr>
                                        <p:cTn id="57" dur="500"/>
                                        <p:tgtEl>
                                          <p:spTgt spid="14"/>
                                        </p:tgtEl>
                                      </p:cBhvr>
                                    </p:animEffect>
                                  </p:childTnLst>
                                </p:cTn>
                              </p:par>
                              <p:par>
                                <p:cTn id="58" presetID="22" presetClass="entr" presetSubtype="4" fill="hold" grpId="0" nodeType="withEffect">
                                  <p:stCondLst>
                                    <p:cond delay="0"/>
                                  </p:stCondLst>
                                  <p:childTnLst>
                                    <p:set>
                                      <p:cBhvr>
                                        <p:cTn id="59" dur="1" fill="hold">
                                          <p:stCondLst>
                                            <p:cond delay="0"/>
                                          </p:stCondLst>
                                        </p:cTn>
                                        <p:tgtEl>
                                          <p:spTgt spid="17"/>
                                        </p:tgtEl>
                                        <p:attrNameLst>
                                          <p:attrName>style.visibility</p:attrName>
                                        </p:attrNameLst>
                                      </p:cBhvr>
                                      <p:to>
                                        <p:strVal val="visible"/>
                                      </p:to>
                                    </p:set>
                                    <p:animEffect transition="in" filter="wipe(down)">
                                      <p:cBhvr>
                                        <p:cTn id="60" dur="500"/>
                                        <p:tgtEl>
                                          <p:spTgt spid="17"/>
                                        </p:tgtEl>
                                      </p:cBhvr>
                                    </p:animEffect>
                                  </p:childTnLst>
                                </p:cTn>
                              </p:par>
                              <p:par>
                                <p:cTn id="61" presetID="22" presetClass="entr" presetSubtype="4"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animEffect transition="in" filter="wipe(down)">
                                      <p:cBhvr>
                                        <p:cTn id="63" dur="500"/>
                                        <p:tgtEl>
                                          <p:spTgt spid="18"/>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22"/>
                                        </p:tgtEl>
                                        <p:attrNameLst>
                                          <p:attrName>style.visibility</p:attrName>
                                        </p:attrNameLst>
                                      </p:cBhvr>
                                      <p:to>
                                        <p:strVal val="visible"/>
                                      </p:to>
                                    </p:set>
                                    <p:animEffect transition="in" filter="wipe(down)">
                                      <p:cBhvr>
                                        <p:cTn id="68" dur="500"/>
                                        <p:tgtEl>
                                          <p:spTgt spid="22"/>
                                        </p:tgtEl>
                                      </p:cBhvr>
                                    </p:animEffect>
                                  </p:childTnLst>
                                </p:cTn>
                              </p:par>
                              <p:par>
                                <p:cTn id="69" presetID="22" presetClass="entr" presetSubtype="4" fill="hold" grpId="0" nodeType="withEffect">
                                  <p:stCondLst>
                                    <p:cond delay="0"/>
                                  </p:stCondLst>
                                  <p:childTnLst>
                                    <p:set>
                                      <p:cBhvr>
                                        <p:cTn id="70" dur="1" fill="hold">
                                          <p:stCondLst>
                                            <p:cond delay="0"/>
                                          </p:stCondLst>
                                        </p:cTn>
                                        <p:tgtEl>
                                          <p:spTgt spid="19"/>
                                        </p:tgtEl>
                                        <p:attrNameLst>
                                          <p:attrName>style.visibility</p:attrName>
                                        </p:attrNameLst>
                                      </p:cBhvr>
                                      <p:to>
                                        <p:strVal val="visible"/>
                                      </p:to>
                                    </p:set>
                                    <p:animEffect transition="in" filter="wipe(down)">
                                      <p:cBhvr>
                                        <p:cTn id="71" dur="500"/>
                                        <p:tgtEl>
                                          <p:spTgt spid="19"/>
                                        </p:tgtEl>
                                      </p:cBhvr>
                                    </p:animEffect>
                                  </p:childTnLst>
                                </p:cTn>
                              </p:par>
                              <p:par>
                                <p:cTn id="72" presetID="22" presetClass="entr" presetSubtype="4" fill="hold" grpId="0" nodeType="withEffect">
                                  <p:stCondLst>
                                    <p:cond delay="0"/>
                                  </p:stCondLst>
                                  <p:childTnLst>
                                    <p:set>
                                      <p:cBhvr>
                                        <p:cTn id="73" dur="1" fill="hold">
                                          <p:stCondLst>
                                            <p:cond delay="0"/>
                                          </p:stCondLst>
                                        </p:cTn>
                                        <p:tgtEl>
                                          <p:spTgt spid="20"/>
                                        </p:tgtEl>
                                        <p:attrNameLst>
                                          <p:attrName>style.visibility</p:attrName>
                                        </p:attrNameLst>
                                      </p:cBhvr>
                                      <p:to>
                                        <p:strVal val="visible"/>
                                      </p:to>
                                    </p:set>
                                    <p:animEffect transition="in" filter="wipe(down)">
                                      <p:cBhvr>
                                        <p:cTn id="74" dur="500"/>
                                        <p:tgtEl>
                                          <p:spTgt spid="20"/>
                                        </p:tgtEl>
                                      </p:cBhvr>
                                    </p:animEffect>
                                  </p:childTnLst>
                                </p:cTn>
                              </p:par>
                              <p:par>
                                <p:cTn id="75" presetID="22" presetClass="entr" presetSubtype="4" fill="hold" grpId="0" nodeType="with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wipe(down)">
                                      <p:cBhvr>
                                        <p:cTn id="77" dur="500"/>
                                        <p:tgtEl>
                                          <p:spTgt spid="21"/>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4" fill="hold" grpId="0" nodeType="clickEffect">
                                  <p:stCondLst>
                                    <p:cond delay="0"/>
                                  </p:stCondLst>
                                  <p:childTnLst>
                                    <p:set>
                                      <p:cBhvr>
                                        <p:cTn id="81" dur="1" fill="hold">
                                          <p:stCondLst>
                                            <p:cond delay="0"/>
                                          </p:stCondLst>
                                        </p:cTn>
                                        <p:tgtEl>
                                          <p:spTgt spid="26"/>
                                        </p:tgtEl>
                                        <p:attrNameLst>
                                          <p:attrName>style.visibility</p:attrName>
                                        </p:attrNameLst>
                                      </p:cBhvr>
                                      <p:to>
                                        <p:strVal val="visible"/>
                                      </p:to>
                                    </p:set>
                                    <p:animEffect transition="in" filter="wipe(down)">
                                      <p:cBhvr>
                                        <p:cTn id="82" dur="500"/>
                                        <p:tgtEl>
                                          <p:spTgt spid="26"/>
                                        </p:tgtEl>
                                      </p:cBhvr>
                                    </p:animEffect>
                                  </p:childTnLst>
                                </p:cTn>
                              </p:par>
                              <p:par>
                                <p:cTn id="83" presetID="22" presetClass="entr" presetSubtype="4" fill="hold" grpId="0" nodeType="with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wipe(down)">
                                      <p:cBhvr>
                                        <p:cTn id="85" dur="500"/>
                                        <p:tgtEl>
                                          <p:spTgt spid="24"/>
                                        </p:tgtEl>
                                      </p:cBhvr>
                                    </p:animEffect>
                                  </p:childTnLst>
                                </p:cTn>
                              </p:par>
                              <p:par>
                                <p:cTn id="86" presetID="22" presetClass="entr" presetSubtype="4" fill="hold" grpId="0" nodeType="withEffect">
                                  <p:stCondLst>
                                    <p:cond delay="0"/>
                                  </p:stCondLst>
                                  <p:childTnLst>
                                    <p:set>
                                      <p:cBhvr>
                                        <p:cTn id="87" dur="1" fill="hold">
                                          <p:stCondLst>
                                            <p:cond delay="0"/>
                                          </p:stCondLst>
                                        </p:cTn>
                                        <p:tgtEl>
                                          <p:spTgt spid="23"/>
                                        </p:tgtEl>
                                        <p:attrNameLst>
                                          <p:attrName>style.visibility</p:attrName>
                                        </p:attrNameLst>
                                      </p:cBhvr>
                                      <p:to>
                                        <p:strVal val="visible"/>
                                      </p:to>
                                    </p:set>
                                    <p:animEffect transition="in" filter="wipe(down)">
                                      <p:cBhvr>
                                        <p:cTn id="88" dur="500"/>
                                        <p:tgtEl>
                                          <p:spTgt spid="23"/>
                                        </p:tgtEl>
                                      </p:cBhvr>
                                    </p:animEffect>
                                  </p:childTnLst>
                                </p:cTn>
                              </p:par>
                              <p:par>
                                <p:cTn id="89" presetID="22" presetClass="entr" presetSubtype="4" fill="hold" grpId="0" nodeType="withEffect">
                                  <p:stCondLst>
                                    <p:cond delay="0"/>
                                  </p:stCondLst>
                                  <p:childTnLst>
                                    <p:set>
                                      <p:cBhvr>
                                        <p:cTn id="90" dur="1" fill="hold">
                                          <p:stCondLst>
                                            <p:cond delay="0"/>
                                          </p:stCondLst>
                                        </p:cTn>
                                        <p:tgtEl>
                                          <p:spTgt spid="25"/>
                                        </p:tgtEl>
                                        <p:attrNameLst>
                                          <p:attrName>style.visibility</p:attrName>
                                        </p:attrNameLst>
                                      </p:cBhvr>
                                      <p:to>
                                        <p:strVal val="visible"/>
                                      </p:to>
                                    </p:set>
                                    <p:animEffect transition="in" filter="wipe(down)">
                                      <p:cBhvr>
                                        <p:cTn id="91" dur="500"/>
                                        <p:tgtEl>
                                          <p:spTgt spid="25"/>
                                        </p:tgtEl>
                                      </p:cBhvr>
                                    </p:animEffect>
                                  </p:childTnLst>
                                </p:cTn>
                              </p:par>
                              <p:par>
                                <p:cTn id="92" presetID="22" presetClass="entr" presetSubtype="4" fill="hold" grpId="0" nodeType="withEffect">
                                  <p:stCondLst>
                                    <p:cond delay="0"/>
                                  </p:stCondLst>
                                  <p:childTnLst>
                                    <p:set>
                                      <p:cBhvr>
                                        <p:cTn id="93" dur="1" fill="hold">
                                          <p:stCondLst>
                                            <p:cond delay="0"/>
                                          </p:stCondLst>
                                        </p:cTn>
                                        <p:tgtEl>
                                          <p:spTgt spid="27"/>
                                        </p:tgtEl>
                                        <p:attrNameLst>
                                          <p:attrName>style.visibility</p:attrName>
                                        </p:attrNameLst>
                                      </p:cBhvr>
                                      <p:to>
                                        <p:strVal val="visible"/>
                                      </p:to>
                                    </p:set>
                                    <p:animEffect transition="in" filter="wipe(down)">
                                      <p:cBhvr>
                                        <p:cTn id="94" dur="500"/>
                                        <p:tgtEl>
                                          <p:spTgt spid="27"/>
                                        </p:tgtEl>
                                      </p:cBhvr>
                                    </p:animEffect>
                                  </p:childTnLst>
                                </p:cTn>
                              </p:par>
                            </p:childTnLst>
                          </p:cTn>
                        </p:par>
                      </p:childTnLst>
                    </p:cTn>
                  </p:par>
                  <p:par>
                    <p:cTn id="95" fill="hold">
                      <p:stCondLst>
                        <p:cond delay="indefinite"/>
                      </p:stCondLst>
                      <p:childTnLst>
                        <p:par>
                          <p:cTn id="96" fill="hold">
                            <p:stCondLst>
                              <p:cond delay="0"/>
                            </p:stCondLst>
                            <p:childTnLst>
                              <p:par>
                                <p:cTn id="97" presetID="22" presetClass="entr" presetSubtype="4" fill="hold" grpId="0" nodeType="clickEffect">
                                  <p:stCondLst>
                                    <p:cond delay="0"/>
                                  </p:stCondLst>
                                  <p:childTnLst>
                                    <p:set>
                                      <p:cBhvr>
                                        <p:cTn id="98" dur="1" fill="hold">
                                          <p:stCondLst>
                                            <p:cond delay="0"/>
                                          </p:stCondLst>
                                        </p:cTn>
                                        <p:tgtEl>
                                          <p:spTgt spid="28"/>
                                        </p:tgtEl>
                                        <p:attrNameLst>
                                          <p:attrName>style.visibility</p:attrName>
                                        </p:attrNameLst>
                                      </p:cBhvr>
                                      <p:to>
                                        <p:strVal val="visible"/>
                                      </p:to>
                                    </p:set>
                                    <p:animEffect transition="in" filter="wipe(down)">
                                      <p:cBhvr>
                                        <p:cTn id="99" dur="500"/>
                                        <p:tgtEl>
                                          <p:spTgt spid="28"/>
                                        </p:tgtEl>
                                      </p:cBhvr>
                                    </p:animEffect>
                                  </p:childTnLst>
                                </p:cTn>
                              </p:par>
                              <p:par>
                                <p:cTn id="100" presetID="22" presetClass="entr" presetSubtype="4" fill="hold" grpId="0" nodeType="withEffect">
                                  <p:stCondLst>
                                    <p:cond delay="0"/>
                                  </p:stCondLst>
                                  <p:childTnLst>
                                    <p:set>
                                      <p:cBhvr>
                                        <p:cTn id="101" dur="1" fill="hold">
                                          <p:stCondLst>
                                            <p:cond delay="0"/>
                                          </p:stCondLst>
                                        </p:cTn>
                                        <p:tgtEl>
                                          <p:spTgt spid="29"/>
                                        </p:tgtEl>
                                        <p:attrNameLst>
                                          <p:attrName>style.visibility</p:attrName>
                                        </p:attrNameLst>
                                      </p:cBhvr>
                                      <p:to>
                                        <p:strVal val="visible"/>
                                      </p:to>
                                    </p:set>
                                    <p:animEffect transition="in" filter="wipe(down)">
                                      <p:cBhvr>
                                        <p:cTn id="102" dur="500"/>
                                        <p:tgtEl>
                                          <p:spTgt spid="29"/>
                                        </p:tgtEl>
                                      </p:cBhvr>
                                    </p:animEffect>
                                  </p:childTnLst>
                                </p:cTn>
                              </p:par>
                              <p:par>
                                <p:cTn id="103" presetID="22" presetClass="entr" presetSubtype="4" fill="hold" grpId="0" nodeType="withEffect">
                                  <p:stCondLst>
                                    <p:cond delay="0"/>
                                  </p:stCondLst>
                                  <p:childTnLst>
                                    <p:set>
                                      <p:cBhvr>
                                        <p:cTn id="104" dur="1" fill="hold">
                                          <p:stCondLst>
                                            <p:cond delay="0"/>
                                          </p:stCondLst>
                                        </p:cTn>
                                        <p:tgtEl>
                                          <p:spTgt spid="30"/>
                                        </p:tgtEl>
                                        <p:attrNameLst>
                                          <p:attrName>style.visibility</p:attrName>
                                        </p:attrNameLst>
                                      </p:cBhvr>
                                      <p:to>
                                        <p:strVal val="visible"/>
                                      </p:to>
                                    </p:set>
                                    <p:animEffect transition="in" filter="wipe(down)">
                                      <p:cBhvr>
                                        <p:cTn id="105" dur="500"/>
                                        <p:tgtEl>
                                          <p:spTgt spid="30"/>
                                        </p:tgtEl>
                                      </p:cBhvr>
                                    </p:animEffect>
                                  </p:childTnLst>
                                </p:cTn>
                              </p:par>
                              <p:par>
                                <p:cTn id="106" presetID="22" presetClass="entr" presetSubtype="4" fill="hold" grpId="0" nodeType="withEffect">
                                  <p:stCondLst>
                                    <p:cond delay="0"/>
                                  </p:stCondLst>
                                  <p:childTnLst>
                                    <p:set>
                                      <p:cBhvr>
                                        <p:cTn id="107" dur="1" fill="hold">
                                          <p:stCondLst>
                                            <p:cond delay="0"/>
                                          </p:stCondLst>
                                        </p:cTn>
                                        <p:tgtEl>
                                          <p:spTgt spid="31"/>
                                        </p:tgtEl>
                                        <p:attrNameLst>
                                          <p:attrName>style.visibility</p:attrName>
                                        </p:attrNameLst>
                                      </p:cBhvr>
                                      <p:to>
                                        <p:strVal val="visible"/>
                                      </p:to>
                                    </p:set>
                                    <p:animEffect transition="in" filter="wipe(down)">
                                      <p:cBhvr>
                                        <p:cTn id="108" dur="500"/>
                                        <p:tgtEl>
                                          <p:spTgt spid="31"/>
                                        </p:tgtEl>
                                      </p:cBhvr>
                                    </p:animEffect>
                                  </p:childTnLst>
                                </p:cTn>
                              </p:par>
                            </p:childTnLst>
                          </p:cTn>
                        </p:par>
                      </p:childTnLst>
                    </p:cTn>
                  </p:par>
                  <p:par>
                    <p:cTn id="109" fill="hold">
                      <p:stCondLst>
                        <p:cond delay="indefinite"/>
                      </p:stCondLst>
                      <p:childTnLst>
                        <p:par>
                          <p:cTn id="110" fill="hold">
                            <p:stCondLst>
                              <p:cond delay="0"/>
                            </p:stCondLst>
                            <p:childTnLst>
                              <p:par>
                                <p:cTn id="111" presetID="42" presetClass="entr" presetSubtype="0" fill="hold" nodeType="clickEffect">
                                  <p:stCondLst>
                                    <p:cond delay="0"/>
                                  </p:stCondLst>
                                  <p:childTnLst>
                                    <p:set>
                                      <p:cBhvr>
                                        <p:cTn id="112" dur="1" fill="hold">
                                          <p:stCondLst>
                                            <p:cond delay="0"/>
                                          </p:stCondLst>
                                        </p:cTn>
                                        <p:tgtEl>
                                          <p:spTgt spid="32"/>
                                        </p:tgtEl>
                                        <p:attrNameLst>
                                          <p:attrName>style.visibility</p:attrName>
                                        </p:attrNameLst>
                                      </p:cBhvr>
                                      <p:to>
                                        <p:strVal val="visible"/>
                                      </p:to>
                                    </p:set>
                                    <p:animEffect transition="in" filter="fade">
                                      <p:cBhvr>
                                        <p:cTn id="113" dur="1000"/>
                                        <p:tgtEl>
                                          <p:spTgt spid="32"/>
                                        </p:tgtEl>
                                      </p:cBhvr>
                                    </p:animEffect>
                                    <p:anim calcmode="lin" valueType="num">
                                      <p:cBhvr>
                                        <p:cTn id="114" dur="1000" fill="hold"/>
                                        <p:tgtEl>
                                          <p:spTgt spid="32"/>
                                        </p:tgtEl>
                                        <p:attrNameLst>
                                          <p:attrName>ppt_x</p:attrName>
                                        </p:attrNameLst>
                                      </p:cBhvr>
                                      <p:tavLst>
                                        <p:tav tm="0">
                                          <p:val>
                                            <p:strVal val="#ppt_x"/>
                                          </p:val>
                                        </p:tav>
                                        <p:tav tm="100000">
                                          <p:val>
                                            <p:strVal val="#ppt_x"/>
                                          </p:val>
                                        </p:tav>
                                      </p:tavLst>
                                    </p:anim>
                                    <p:anim calcmode="lin" valueType="num">
                                      <p:cBhvr>
                                        <p:cTn id="115" dur="1000" fill="hold"/>
                                        <p:tgtEl>
                                          <p:spTgt spid="32"/>
                                        </p:tgtEl>
                                        <p:attrNameLst>
                                          <p:attrName>ppt_y</p:attrName>
                                        </p:attrNameLst>
                                      </p:cBhvr>
                                      <p:tavLst>
                                        <p:tav tm="0">
                                          <p:val>
                                            <p:strVal val="#ppt_y+.1"/>
                                          </p:val>
                                        </p:tav>
                                        <p:tav tm="100000">
                                          <p:val>
                                            <p:strVal val="#ppt_y"/>
                                          </p:val>
                                        </p:tav>
                                      </p:tavLst>
                                    </p:anim>
                                  </p:childTnLst>
                                </p:cTn>
                              </p:par>
                              <p:par>
                                <p:cTn id="116" presetID="42" presetClass="entr" presetSubtype="0" fill="hold" grpId="0" nodeType="withEffect">
                                  <p:stCondLst>
                                    <p:cond delay="0"/>
                                  </p:stCondLst>
                                  <p:childTnLst>
                                    <p:set>
                                      <p:cBhvr>
                                        <p:cTn id="117" dur="1" fill="hold">
                                          <p:stCondLst>
                                            <p:cond delay="0"/>
                                          </p:stCondLst>
                                        </p:cTn>
                                        <p:tgtEl>
                                          <p:spTgt spid="33"/>
                                        </p:tgtEl>
                                        <p:attrNameLst>
                                          <p:attrName>style.visibility</p:attrName>
                                        </p:attrNameLst>
                                      </p:cBhvr>
                                      <p:to>
                                        <p:strVal val="visible"/>
                                      </p:to>
                                    </p:set>
                                    <p:animEffect transition="in" filter="fade">
                                      <p:cBhvr>
                                        <p:cTn id="118" dur="1000"/>
                                        <p:tgtEl>
                                          <p:spTgt spid="33"/>
                                        </p:tgtEl>
                                      </p:cBhvr>
                                    </p:animEffect>
                                    <p:anim calcmode="lin" valueType="num">
                                      <p:cBhvr>
                                        <p:cTn id="119" dur="1000" fill="hold"/>
                                        <p:tgtEl>
                                          <p:spTgt spid="33"/>
                                        </p:tgtEl>
                                        <p:attrNameLst>
                                          <p:attrName>ppt_x</p:attrName>
                                        </p:attrNameLst>
                                      </p:cBhvr>
                                      <p:tavLst>
                                        <p:tav tm="0">
                                          <p:val>
                                            <p:strVal val="#ppt_x"/>
                                          </p:val>
                                        </p:tav>
                                        <p:tav tm="100000">
                                          <p:val>
                                            <p:strVal val="#ppt_x"/>
                                          </p:val>
                                        </p:tav>
                                      </p:tavLst>
                                    </p:anim>
                                    <p:anim calcmode="lin" valueType="num">
                                      <p:cBhvr>
                                        <p:cTn id="120" dur="1000" fill="hold"/>
                                        <p:tgtEl>
                                          <p:spTgt spid="33"/>
                                        </p:tgtEl>
                                        <p:attrNameLst>
                                          <p:attrName>ppt_y</p:attrName>
                                        </p:attrNameLst>
                                      </p:cBhvr>
                                      <p:tavLst>
                                        <p:tav tm="0">
                                          <p:val>
                                            <p:strVal val="#ppt_y+.1"/>
                                          </p:val>
                                        </p:tav>
                                        <p:tav tm="100000">
                                          <p:val>
                                            <p:strVal val="#ppt_y"/>
                                          </p:val>
                                        </p:tav>
                                      </p:tavLst>
                                    </p:anim>
                                  </p:childTnLst>
                                </p:cTn>
                              </p:par>
                              <p:par>
                                <p:cTn id="121" presetID="42" presetClass="entr" presetSubtype="0" fill="hold" grpId="0" nodeType="withEffect">
                                  <p:stCondLst>
                                    <p:cond delay="0"/>
                                  </p:stCondLst>
                                  <p:childTnLst>
                                    <p:set>
                                      <p:cBhvr>
                                        <p:cTn id="122" dur="1" fill="hold">
                                          <p:stCondLst>
                                            <p:cond delay="0"/>
                                          </p:stCondLst>
                                        </p:cTn>
                                        <p:tgtEl>
                                          <p:spTgt spid="34"/>
                                        </p:tgtEl>
                                        <p:attrNameLst>
                                          <p:attrName>style.visibility</p:attrName>
                                        </p:attrNameLst>
                                      </p:cBhvr>
                                      <p:to>
                                        <p:strVal val="visible"/>
                                      </p:to>
                                    </p:set>
                                    <p:animEffect transition="in" filter="fade">
                                      <p:cBhvr>
                                        <p:cTn id="123" dur="1000"/>
                                        <p:tgtEl>
                                          <p:spTgt spid="34"/>
                                        </p:tgtEl>
                                      </p:cBhvr>
                                    </p:animEffect>
                                    <p:anim calcmode="lin" valueType="num">
                                      <p:cBhvr>
                                        <p:cTn id="124" dur="1000" fill="hold"/>
                                        <p:tgtEl>
                                          <p:spTgt spid="34"/>
                                        </p:tgtEl>
                                        <p:attrNameLst>
                                          <p:attrName>ppt_x</p:attrName>
                                        </p:attrNameLst>
                                      </p:cBhvr>
                                      <p:tavLst>
                                        <p:tav tm="0">
                                          <p:val>
                                            <p:strVal val="#ppt_x"/>
                                          </p:val>
                                        </p:tav>
                                        <p:tav tm="100000">
                                          <p:val>
                                            <p:strVal val="#ppt_x"/>
                                          </p:val>
                                        </p:tav>
                                      </p:tavLst>
                                    </p:anim>
                                    <p:anim calcmode="lin" valueType="num">
                                      <p:cBhvr>
                                        <p:cTn id="125" dur="1000" fill="hold"/>
                                        <p:tgtEl>
                                          <p:spTgt spid="34"/>
                                        </p:tgtEl>
                                        <p:attrNameLst>
                                          <p:attrName>ppt_y</p:attrName>
                                        </p:attrNameLst>
                                      </p:cBhvr>
                                      <p:tavLst>
                                        <p:tav tm="0">
                                          <p:val>
                                            <p:strVal val="#ppt_y+.1"/>
                                          </p:val>
                                        </p:tav>
                                        <p:tav tm="100000">
                                          <p:val>
                                            <p:strVal val="#ppt_y"/>
                                          </p:val>
                                        </p:tav>
                                      </p:tavLst>
                                    </p:anim>
                                  </p:childTnLst>
                                </p:cTn>
                              </p:par>
                              <p:par>
                                <p:cTn id="126" presetID="42" presetClass="entr" presetSubtype="0" fill="hold" grpId="0" nodeType="withEffect">
                                  <p:stCondLst>
                                    <p:cond delay="0"/>
                                  </p:stCondLst>
                                  <p:childTnLst>
                                    <p:set>
                                      <p:cBhvr>
                                        <p:cTn id="127" dur="1" fill="hold">
                                          <p:stCondLst>
                                            <p:cond delay="0"/>
                                          </p:stCondLst>
                                        </p:cTn>
                                        <p:tgtEl>
                                          <p:spTgt spid="35"/>
                                        </p:tgtEl>
                                        <p:attrNameLst>
                                          <p:attrName>style.visibility</p:attrName>
                                        </p:attrNameLst>
                                      </p:cBhvr>
                                      <p:to>
                                        <p:strVal val="visible"/>
                                      </p:to>
                                    </p:set>
                                    <p:animEffect transition="in" filter="fade">
                                      <p:cBhvr>
                                        <p:cTn id="128" dur="1000"/>
                                        <p:tgtEl>
                                          <p:spTgt spid="35"/>
                                        </p:tgtEl>
                                      </p:cBhvr>
                                    </p:animEffect>
                                    <p:anim calcmode="lin" valueType="num">
                                      <p:cBhvr>
                                        <p:cTn id="129" dur="1000" fill="hold"/>
                                        <p:tgtEl>
                                          <p:spTgt spid="35"/>
                                        </p:tgtEl>
                                        <p:attrNameLst>
                                          <p:attrName>ppt_x</p:attrName>
                                        </p:attrNameLst>
                                      </p:cBhvr>
                                      <p:tavLst>
                                        <p:tav tm="0">
                                          <p:val>
                                            <p:strVal val="#ppt_x"/>
                                          </p:val>
                                        </p:tav>
                                        <p:tav tm="100000">
                                          <p:val>
                                            <p:strVal val="#ppt_x"/>
                                          </p:val>
                                        </p:tav>
                                      </p:tavLst>
                                    </p:anim>
                                    <p:anim calcmode="lin" valueType="num">
                                      <p:cBhvr>
                                        <p:cTn id="130" dur="1000" fill="hold"/>
                                        <p:tgtEl>
                                          <p:spTgt spid="35"/>
                                        </p:tgtEl>
                                        <p:attrNameLst>
                                          <p:attrName>ppt_y</p:attrName>
                                        </p:attrNameLst>
                                      </p:cBhvr>
                                      <p:tavLst>
                                        <p:tav tm="0">
                                          <p:val>
                                            <p:strVal val="#ppt_y+.1"/>
                                          </p:val>
                                        </p:tav>
                                        <p:tav tm="100000">
                                          <p:val>
                                            <p:strVal val="#ppt_y"/>
                                          </p:val>
                                        </p:tav>
                                      </p:tavLst>
                                    </p:anim>
                                  </p:childTnLst>
                                </p:cTn>
                              </p:par>
                              <p:par>
                                <p:cTn id="131" presetID="42" presetClass="entr" presetSubtype="0" fill="hold" grpId="0" nodeType="withEffect">
                                  <p:stCondLst>
                                    <p:cond delay="0"/>
                                  </p:stCondLst>
                                  <p:childTnLst>
                                    <p:set>
                                      <p:cBhvr>
                                        <p:cTn id="132" dur="1" fill="hold">
                                          <p:stCondLst>
                                            <p:cond delay="0"/>
                                          </p:stCondLst>
                                        </p:cTn>
                                        <p:tgtEl>
                                          <p:spTgt spid="36"/>
                                        </p:tgtEl>
                                        <p:attrNameLst>
                                          <p:attrName>style.visibility</p:attrName>
                                        </p:attrNameLst>
                                      </p:cBhvr>
                                      <p:to>
                                        <p:strVal val="visible"/>
                                      </p:to>
                                    </p:set>
                                    <p:animEffect transition="in" filter="fade">
                                      <p:cBhvr>
                                        <p:cTn id="133" dur="1000"/>
                                        <p:tgtEl>
                                          <p:spTgt spid="36"/>
                                        </p:tgtEl>
                                      </p:cBhvr>
                                    </p:animEffect>
                                    <p:anim calcmode="lin" valueType="num">
                                      <p:cBhvr>
                                        <p:cTn id="134" dur="1000" fill="hold"/>
                                        <p:tgtEl>
                                          <p:spTgt spid="36"/>
                                        </p:tgtEl>
                                        <p:attrNameLst>
                                          <p:attrName>ppt_x</p:attrName>
                                        </p:attrNameLst>
                                      </p:cBhvr>
                                      <p:tavLst>
                                        <p:tav tm="0">
                                          <p:val>
                                            <p:strVal val="#ppt_x"/>
                                          </p:val>
                                        </p:tav>
                                        <p:tav tm="100000">
                                          <p:val>
                                            <p:strVal val="#ppt_x"/>
                                          </p:val>
                                        </p:tav>
                                      </p:tavLst>
                                    </p:anim>
                                    <p:anim calcmode="lin" valueType="num">
                                      <p:cBhvr>
                                        <p:cTn id="135" dur="1000" fill="hold"/>
                                        <p:tgtEl>
                                          <p:spTgt spid="36"/>
                                        </p:tgtEl>
                                        <p:attrNameLst>
                                          <p:attrName>ppt_y</p:attrName>
                                        </p:attrNameLst>
                                      </p:cBhvr>
                                      <p:tavLst>
                                        <p:tav tm="0">
                                          <p:val>
                                            <p:strVal val="#ppt_y+.1"/>
                                          </p:val>
                                        </p:tav>
                                        <p:tav tm="100000">
                                          <p:val>
                                            <p:strVal val="#ppt_y"/>
                                          </p:val>
                                        </p:tav>
                                      </p:tavLst>
                                    </p:anim>
                                  </p:childTnLst>
                                </p:cTn>
                              </p:par>
                              <p:par>
                                <p:cTn id="136" presetID="42" presetClass="entr" presetSubtype="0" fill="hold" grpId="0" nodeType="withEffect">
                                  <p:stCondLst>
                                    <p:cond delay="0"/>
                                  </p:stCondLst>
                                  <p:childTnLst>
                                    <p:set>
                                      <p:cBhvr>
                                        <p:cTn id="137" dur="1" fill="hold">
                                          <p:stCondLst>
                                            <p:cond delay="0"/>
                                          </p:stCondLst>
                                        </p:cTn>
                                        <p:tgtEl>
                                          <p:spTgt spid="37"/>
                                        </p:tgtEl>
                                        <p:attrNameLst>
                                          <p:attrName>style.visibility</p:attrName>
                                        </p:attrNameLst>
                                      </p:cBhvr>
                                      <p:to>
                                        <p:strVal val="visible"/>
                                      </p:to>
                                    </p:set>
                                    <p:animEffect transition="in" filter="fade">
                                      <p:cBhvr>
                                        <p:cTn id="138" dur="1000"/>
                                        <p:tgtEl>
                                          <p:spTgt spid="37"/>
                                        </p:tgtEl>
                                      </p:cBhvr>
                                    </p:animEffect>
                                    <p:anim calcmode="lin" valueType="num">
                                      <p:cBhvr>
                                        <p:cTn id="139" dur="1000" fill="hold"/>
                                        <p:tgtEl>
                                          <p:spTgt spid="37"/>
                                        </p:tgtEl>
                                        <p:attrNameLst>
                                          <p:attrName>ppt_x</p:attrName>
                                        </p:attrNameLst>
                                      </p:cBhvr>
                                      <p:tavLst>
                                        <p:tav tm="0">
                                          <p:val>
                                            <p:strVal val="#ppt_x"/>
                                          </p:val>
                                        </p:tav>
                                        <p:tav tm="100000">
                                          <p:val>
                                            <p:strVal val="#ppt_x"/>
                                          </p:val>
                                        </p:tav>
                                      </p:tavLst>
                                    </p:anim>
                                    <p:anim calcmode="lin" valueType="num">
                                      <p:cBhvr>
                                        <p:cTn id="140"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3" grpId="0" animBg="1"/>
      <p:bldP spid="34" grpId="0" animBg="1"/>
      <p:bldP spid="35" grpId="0" animBg="1"/>
      <p:bldP spid="36" grpId="0" animBg="1"/>
      <p:bldP spid="37" grpId="0" animBg="1"/>
      <p:bldP spid="3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215738-A1AA-F0DB-ED46-581610FD5433}"/>
              </a:ext>
            </a:extLst>
          </p:cNvPr>
          <p:cNvSpPr txBox="1"/>
          <p:nvPr/>
        </p:nvSpPr>
        <p:spPr>
          <a:xfrm>
            <a:off x="1328737" y="158234"/>
            <a:ext cx="9534525" cy="584775"/>
          </a:xfrm>
          <a:prstGeom prst="rect">
            <a:avLst/>
          </a:prstGeom>
          <a:noFill/>
        </p:spPr>
        <p:txBody>
          <a:bodyPr wrap="square">
            <a:spAutoFit/>
          </a:bodyPr>
          <a:lstStyle/>
          <a:p>
            <a:pPr algn="ctr"/>
            <a:r>
              <a:rPr lang="en-GB" sz="3200" dirty="0">
                <a:latin typeface="Aptos" panose="020B0004020202020204" pitchFamily="34" charset="0"/>
              </a:rPr>
              <a:t>🧩 From ‘Main Findings’ to ‘Codes’ and ‘Notes’</a:t>
            </a:r>
          </a:p>
        </p:txBody>
      </p:sp>
      <p:sp>
        <p:nvSpPr>
          <p:cNvPr id="6" name="TextBox 5">
            <a:extLst>
              <a:ext uri="{FF2B5EF4-FFF2-40B4-BE49-F238E27FC236}">
                <a16:creationId xmlns:a16="http://schemas.microsoft.com/office/drawing/2014/main" id="{C313F761-D1A5-3EBB-F1DF-520CD680A798}"/>
              </a:ext>
            </a:extLst>
          </p:cNvPr>
          <p:cNvSpPr txBox="1"/>
          <p:nvPr/>
        </p:nvSpPr>
        <p:spPr>
          <a:xfrm>
            <a:off x="1185861" y="705030"/>
            <a:ext cx="9820275" cy="707630"/>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You’ve now completed your </a:t>
            </a:r>
            <a:r>
              <a:rPr lang="en-GB" sz="1400" b="1" dirty="0">
                <a:latin typeface="Aptos" panose="020B0004020202020204" pitchFamily="34" charset="0"/>
              </a:rPr>
              <a:t>summary table</a:t>
            </a:r>
            <a:r>
              <a:rPr lang="en-GB" sz="1400" dirty="0">
                <a:latin typeface="Aptos" panose="020B0004020202020204" pitchFamily="34" charset="0"/>
              </a:rPr>
              <a:t>, capturing the </a:t>
            </a:r>
            <a:r>
              <a:rPr lang="en-GB" sz="1400" b="1" dirty="0">
                <a:latin typeface="Aptos" panose="020B0004020202020204" pitchFamily="34" charset="0"/>
              </a:rPr>
              <a:t>main findings</a:t>
            </a:r>
            <a:r>
              <a:rPr lang="en-GB" sz="1400" dirty="0">
                <a:latin typeface="Aptos" panose="020B0004020202020204" pitchFamily="34" charset="0"/>
              </a:rPr>
              <a:t> from each of your selected articles. This gives you a clear overview of the research relevant to your topic and helps set the scene for Chapter 4.</a:t>
            </a:r>
          </a:p>
        </p:txBody>
      </p:sp>
      <p:sp>
        <p:nvSpPr>
          <p:cNvPr id="8" name="TextBox 7">
            <a:extLst>
              <a:ext uri="{FF2B5EF4-FFF2-40B4-BE49-F238E27FC236}">
                <a16:creationId xmlns:a16="http://schemas.microsoft.com/office/drawing/2014/main" id="{2B66DD92-E734-F62F-6C0F-FD5B738D09A5}"/>
              </a:ext>
            </a:extLst>
          </p:cNvPr>
          <p:cNvSpPr txBox="1"/>
          <p:nvPr/>
        </p:nvSpPr>
        <p:spPr>
          <a:xfrm>
            <a:off x="205947" y="1342341"/>
            <a:ext cx="8934450" cy="707630"/>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What’s next?</a:t>
            </a:r>
            <a:br>
              <a:rPr lang="en-GB" sz="1400" dirty="0">
                <a:latin typeface="Aptos" panose="020B0004020202020204" pitchFamily="34" charset="0"/>
              </a:rPr>
            </a:br>
            <a:r>
              <a:rPr lang="en-GB" sz="1400" dirty="0">
                <a:latin typeface="Aptos" panose="020B0004020202020204" pitchFamily="34" charset="0"/>
              </a:rPr>
              <a:t>It’s time to start your developing your </a:t>
            </a:r>
            <a:r>
              <a:rPr lang="en-GB" sz="1400" b="1" dirty="0">
                <a:latin typeface="Aptos" panose="020B0004020202020204" pitchFamily="34" charset="0"/>
              </a:rPr>
              <a:t>critical analysis</a:t>
            </a:r>
            <a:r>
              <a:rPr lang="en-GB" sz="1400" dirty="0">
                <a:latin typeface="Aptos" panose="020B0004020202020204" pitchFamily="34" charset="0"/>
              </a:rPr>
              <a:t> by adding to your Results Summary Table :</a:t>
            </a:r>
          </a:p>
        </p:txBody>
      </p:sp>
      <p:grpSp>
        <p:nvGrpSpPr>
          <p:cNvPr id="9" name="Group 8">
            <a:extLst>
              <a:ext uri="{FF2B5EF4-FFF2-40B4-BE49-F238E27FC236}">
                <a16:creationId xmlns:a16="http://schemas.microsoft.com/office/drawing/2014/main" id="{2828E134-114B-0BB0-CD86-3C27328A8E78}"/>
              </a:ext>
            </a:extLst>
          </p:cNvPr>
          <p:cNvGrpSpPr/>
          <p:nvPr/>
        </p:nvGrpSpPr>
        <p:grpSpPr>
          <a:xfrm>
            <a:off x="1535843" y="2309750"/>
            <a:ext cx="2902807" cy="377532"/>
            <a:chOff x="2327082" y="2378580"/>
            <a:chExt cx="2902807" cy="377532"/>
          </a:xfrm>
        </p:grpSpPr>
        <p:sp>
          <p:nvSpPr>
            <p:cNvPr id="13" name="Rectangle 12">
              <a:extLst>
                <a:ext uri="{FF2B5EF4-FFF2-40B4-BE49-F238E27FC236}">
                  <a16:creationId xmlns:a16="http://schemas.microsoft.com/office/drawing/2014/main" id="{13F47500-ACA1-4131-39B3-C9E95A773833}"/>
                </a:ext>
              </a:extLst>
            </p:cNvPr>
            <p:cNvSpPr/>
            <p:nvPr/>
          </p:nvSpPr>
          <p:spPr>
            <a:xfrm>
              <a:off x="2327082" y="2378580"/>
              <a:ext cx="2902807" cy="377532"/>
            </a:xfrm>
            <a:prstGeom prst="rect">
              <a:avLst/>
            </a:prstGeom>
          </p:spPr>
          <p:style>
            <a:lnRef idx="2">
              <a:schemeClr val="lt1">
                <a:hueOff val="0"/>
                <a:satOff val="0"/>
                <a:lumOff val="0"/>
                <a:alphaOff val="0"/>
              </a:schemeClr>
            </a:lnRef>
            <a:fillRef idx="1">
              <a:schemeClr val="accent1">
                <a:shade val="50000"/>
                <a:hueOff val="201247"/>
                <a:satOff val="-4901"/>
                <a:lumOff val="21448"/>
                <a:alphaOff val="0"/>
              </a:schemeClr>
            </a:fillRef>
            <a:effectRef idx="0">
              <a:schemeClr val="accent1">
                <a:shade val="50000"/>
                <a:hueOff val="201247"/>
                <a:satOff val="-4901"/>
                <a:lumOff val="21448"/>
                <a:alphaOff val="0"/>
              </a:schemeClr>
            </a:effectRef>
            <a:fontRef idx="minor">
              <a:schemeClr val="lt1"/>
            </a:fontRef>
          </p:style>
          <p:txBody>
            <a:bodyPr/>
            <a:lstStyle/>
            <a:p>
              <a:endParaRPr lang="en-GB" sz="2400"/>
            </a:p>
          </p:txBody>
        </p:sp>
        <p:sp>
          <p:nvSpPr>
            <p:cNvPr id="14" name="TextBox 13">
              <a:extLst>
                <a:ext uri="{FF2B5EF4-FFF2-40B4-BE49-F238E27FC236}">
                  <a16:creationId xmlns:a16="http://schemas.microsoft.com/office/drawing/2014/main" id="{254C15DA-964F-D0A0-744C-15713ADF062F}"/>
                </a:ext>
              </a:extLst>
            </p:cNvPr>
            <p:cNvSpPr txBox="1"/>
            <p:nvPr/>
          </p:nvSpPr>
          <p:spPr>
            <a:xfrm>
              <a:off x="2327082" y="2378580"/>
              <a:ext cx="2902807" cy="37753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400" b="1" kern="1200" dirty="0">
                  <a:latin typeface="Aptos" panose="020B0004020202020204" pitchFamily="34" charset="0"/>
                </a:rPr>
                <a:t>Keywords/Codes</a:t>
              </a:r>
            </a:p>
          </p:txBody>
        </p:sp>
      </p:grpSp>
      <p:grpSp>
        <p:nvGrpSpPr>
          <p:cNvPr id="10" name="Group 9">
            <a:extLst>
              <a:ext uri="{FF2B5EF4-FFF2-40B4-BE49-F238E27FC236}">
                <a16:creationId xmlns:a16="http://schemas.microsoft.com/office/drawing/2014/main" id="{948486EF-E86F-3871-8311-330BF32D28C4}"/>
              </a:ext>
            </a:extLst>
          </p:cNvPr>
          <p:cNvGrpSpPr/>
          <p:nvPr/>
        </p:nvGrpSpPr>
        <p:grpSpPr>
          <a:xfrm>
            <a:off x="7073472" y="2309750"/>
            <a:ext cx="2921856" cy="377532"/>
            <a:chOff x="2317557" y="2774989"/>
            <a:chExt cx="2921856" cy="377532"/>
          </a:xfrm>
        </p:grpSpPr>
        <p:sp>
          <p:nvSpPr>
            <p:cNvPr id="11" name="Rectangle 10">
              <a:extLst>
                <a:ext uri="{FF2B5EF4-FFF2-40B4-BE49-F238E27FC236}">
                  <a16:creationId xmlns:a16="http://schemas.microsoft.com/office/drawing/2014/main" id="{441597DD-3930-5346-15D0-0D1071D687E9}"/>
                </a:ext>
              </a:extLst>
            </p:cNvPr>
            <p:cNvSpPr/>
            <p:nvPr/>
          </p:nvSpPr>
          <p:spPr>
            <a:xfrm>
              <a:off x="2317557" y="2774989"/>
              <a:ext cx="2921856" cy="377532"/>
            </a:xfrm>
            <a:prstGeom prst="rect">
              <a:avLst/>
            </a:prstGeom>
          </p:spPr>
          <p:style>
            <a:lnRef idx="2">
              <a:schemeClr val="lt1">
                <a:hueOff val="0"/>
                <a:satOff val="0"/>
                <a:lumOff val="0"/>
                <a:alphaOff val="0"/>
              </a:schemeClr>
            </a:lnRef>
            <a:fillRef idx="1">
              <a:schemeClr val="accent1">
                <a:shade val="50000"/>
                <a:hueOff val="100623"/>
                <a:satOff val="-2451"/>
                <a:lumOff val="10724"/>
                <a:alphaOff val="0"/>
              </a:schemeClr>
            </a:fillRef>
            <a:effectRef idx="0">
              <a:schemeClr val="accent1">
                <a:shade val="50000"/>
                <a:hueOff val="100623"/>
                <a:satOff val="-2451"/>
                <a:lumOff val="10724"/>
                <a:alphaOff val="0"/>
              </a:schemeClr>
            </a:effectRef>
            <a:fontRef idx="minor">
              <a:schemeClr val="lt1"/>
            </a:fontRef>
          </p:style>
          <p:txBody>
            <a:bodyPr/>
            <a:lstStyle/>
            <a:p>
              <a:endParaRPr lang="en-GB" sz="2400"/>
            </a:p>
          </p:txBody>
        </p:sp>
        <p:sp>
          <p:nvSpPr>
            <p:cNvPr id="12" name="TextBox 11">
              <a:extLst>
                <a:ext uri="{FF2B5EF4-FFF2-40B4-BE49-F238E27FC236}">
                  <a16:creationId xmlns:a16="http://schemas.microsoft.com/office/drawing/2014/main" id="{512BA579-EC6F-6D77-8D41-2EFAB7332966}"/>
                </a:ext>
              </a:extLst>
            </p:cNvPr>
            <p:cNvSpPr txBox="1"/>
            <p:nvPr/>
          </p:nvSpPr>
          <p:spPr>
            <a:xfrm>
              <a:off x="2317557" y="2774989"/>
              <a:ext cx="2921856" cy="37753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400" b="1" kern="1200">
                  <a:latin typeface="Aptos" panose="020B0004020202020204" pitchFamily="34" charset="0"/>
                </a:rPr>
                <a:t>Notes/Comments</a:t>
              </a:r>
            </a:p>
          </p:txBody>
        </p:sp>
      </p:grpSp>
      <p:sp>
        <p:nvSpPr>
          <p:cNvPr id="16" name="TextBox 15">
            <a:extLst>
              <a:ext uri="{FF2B5EF4-FFF2-40B4-BE49-F238E27FC236}">
                <a16:creationId xmlns:a16="http://schemas.microsoft.com/office/drawing/2014/main" id="{25A70FEA-4379-0464-97EB-74AF0C4D7299}"/>
              </a:ext>
            </a:extLst>
          </p:cNvPr>
          <p:cNvSpPr txBox="1"/>
          <p:nvPr/>
        </p:nvSpPr>
        <p:spPr>
          <a:xfrm>
            <a:off x="1185861" y="2814985"/>
            <a:ext cx="3851704" cy="1677126"/>
          </a:xfrm>
          <a:prstGeom prst="rect">
            <a:avLst/>
          </a:prstGeom>
          <a:noFill/>
        </p:spPr>
        <p:txBody>
          <a:bodyPr wrap="square">
            <a:spAutoFit/>
          </a:bodyPr>
          <a:lstStyle/>
          <a:p>
            <a:pPr algn="just">
              <a:lnSpc>
                <a:spcPct val="150000"/>
              </a:lnSpc>
            </a:pPr>
            <a:r>
              <a:rPr lang="en-GB" sz="1400" b="1" dirty="0">
                <a:latin typeface="Aptos" panose="020B0004020202020204" pitchFamily="34" charset="0"/>
              </a:rPr>
              <a:t>Codes:</a:t>
            </a:r>
            <a:r>
              <a:rPr lang="en-GB" sz="1400" dirty="0">
                <a:latin typeface="Aptos" panose="020B0004020202020204" pitchFamily="34" charset="0"/>
              </a:rPr>
              <a:t> Carefully re-read the main findings and highlight repeated ideas or key terms (e.g., anxiety, support, academic performance). These repeated terms are your </a:t>
            </a:r>
            <a:r>
              <a:rPr lang="en-GB" sz="1400" b="1" dirty="0">
                <a:latin typeface="Aptos" panose="020B0004020202020204" pitchFamily="34" charset="0"/>
              </a:rPr>
              <a:t>codes, </a:t>
            </a:r>
            <a:r>
              <a:rPr lang="en-GB" sz="1400" dirty="0">
                <a:latin typeface="Aptos" panose="020B0004020202020204" pitchFamily="34" charset="0"/>
              </a:rPr>
              <a:t>short labels that capture core concepts in the data.</a:t>
            </a:r>
          </a:p>
        </p:txBody>
      </p:sp>
      <p:sp>
        <p:nvSpPr>
          <p:cNvPr id="20" name="TextBox 19">
            <a:extLst>
              <a:ext uri="{FF2B5EF4-FFF2-40B4-BE49-F238E27FC236}">
                <a16:creationId xmlns:a16="http://schemas.microsoft.com/office/drawing/2014/main" id="{9D1665C2-FCA1-5C5C-359F-B3E4E48E5855}"/>
              </a:ext>
            </a:extLst>
          </p:cNvPr>
          <p:cNvSpPr txBox="1"/>
          <p:nvPr/>
        </p:nvSpPr>
        <p:spPr>
          <a:xfrm>
            <a:off x="6095998" y="2762739"/>
            <a:ext cx="5848352" cy="2323457"/>
          </a:xfrm>
          <a:prstGeom prst="rect">
            <a:avLst/>
          </a:prstGeom>
          <a:noFill/>
        </p:spPr>
        <p:txBody>
          <a:bodyPr wrap="square">
            <a:spAutoFit/>
          </a:bodyPr>
          <a:lstStyle/>
          <a:p>
            <a:pPr>
              <a:lnSpc>
                <a:spcPct val="150000"/>
              </a:lnSpc>
            </a:pPr>
            <a:r>
              <a:rPr lang="en-GB" sz="1400" dirty="0">
                <a:latin typeface="Aptos" panose="020B0004020202020204" pitchFamily="34" charset="0"/>
              </a:rPr>
              <a:t>For each article, make brief notes about:</a:t>
            </a:r>
            <a:br>
              <a:rPr lang="en-GB" sz="1400" dirty="0">
                <a:latin typeface="Aptos" panose="020B0004020202020204" pitchFamily="34" charset="0"/>
              </a:rPr>
            </a:br>
            <a:r>
              <a:rPr lang="en-GB" sz="1400" dirty="0">
                <a:latin typeface="Aptos" panose="020B0004020202020204" pitchFamily="34" charset="0"/>
              </a:rPr>
              <a:t>1. How the findings </a:t>
            </a:r>
            <a:r>
              <a:rPr lang="en-GB" sz="1400" b="1" dirty="0">
                <a:latin typeface="Aptos" panose="020B0004020202020204" pitchFamily="34" charset="0"/>
              </a:rPr>
              <a:t>relate to your research question, </a:t>
            </a:r>
            <a:r>
              <a:rPr lang="en-GB" sz="1400" dirty="0">
                <a:latin typeface="Aptos" panose="020B0004020202020204" pitchFamily="34" charset="0"/>
              </a:rPr>
              <a:t>does the article provide clear evidence to support your topic?</a:t>
            </a:r>
            <a:br>
              <a:rPr lang="en-GB" sz="1400" dirty="0">
                <a:latin typeface="Aptos" panose="020B0004020202020204" pitchFamily="34" charset="0"/>
              </a:rPr>
            </a:br>
            <a:r>
              <a:rPr lang="en-GB" sz="1400" dirty="0">
                <a:latin typeface="Aptos" panose="020B0004020202020204" pitchFamily="34" charset="0"/>
              </a:rPr>
              <a:t>2. </a:t>
            </a:r>
            <a:r>
              <a:rPr lang="en-GB" sz="1400" b="1" dirty="0">
                <a:latin typeface="Aptos" panose="020B0004020202020204" pitchFamily="34" charset="0"/>
              </a:rPr>
              <a:t>Initial thoughts on potential themes, </a:t>
            </a:r>
            <a:r>
              <a:rPr lang="en-GB" sz="1400" dirty="0">
                <a:latin typeface="Aptos" panose="020B0004020202020204" pitchFamily="34" charset="0"/>
              </a:rPr>
              <a:t>which codes from this article might group together into a theme?</a:t>
            </a:r>
            <a:br>
              <a:rPr lang="en-GB" sz="1400" dirty="0">
                <a:latin typeface="Aptos" panose="020B0004020202020204" pitchFamily="34" charset="0"/>
              </a:rPr>
            </a:br>
            <a:r>
              <a:rPr lang="en-GB" sz="1400" dirty="0">
                <a:latin typeface="Aptos" panose="020B0004020202020204" pitchFamily="34" charset="0"/>
              </a:rPr>
              <a:t>3. </a:t>
            </a:r>
            <a:r>
              <a:rPr lang="en-GB" sz="1400" b="1" dirty="0">
                <a:latin typeface="Aptos" panose="020B0004020202020204" pitchFamily="34" charset="0"/>
              </a:rPr>
              <a:t>How this article links with others, </a:t>
            </a:r>
            <a:r>
              <a:rPr lang="en-GB" sz="1400" dirty="0">
                <a:latin typeface="Aptos" panose="020B0004020202020204" pitchFamily="34" charset="0"/>
              </a:rPr>
              <a:t>does it support or contrast with other studies in your results? Are there repeated ideas or unique insights?</a:t>
            </a:r>
          </a:p>
        </p:txBody>
      </p:sp>
      <p:sp>
        <p:nvSpPr>
          <p:cNvPr id="21" name="Rectangle 20">
            <a:extLst>
              <a:ext uri="{FF2B5EF4-FFF2-40B4-BE49-F238E27FC236}">
                <a16:creationId xmlns:a16="http://schemas.microsoft.com/office/drawing/2014/main" id="{A7EDBC26-B87F-0A8E-A87B-F9643A63792F}"/>
              </a:ext>
            </a:extLst>
          </p:cNvPr>
          <p:cNvSpPr/>
          <p:nvPr/>
        </p:nvSpPr>
        <p:spPr>
          <a:xfrm>
            <a:off x="0" y="5690899"/>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89462CBB-1297-2CA0-7206-252B0F27D15E}"/>
              </a:ext>
            </a:extLst>
          </p:cNvPr>
          <p:cNvSpPr txBox="1"/>
          <p:nvPr/>
        </p:nvSpPr>
        <p:spPr>
          <a:xfrm>
            <a:off x="366709" y="5086196"/>
            <a:ext cx="5614991" cy="1353960"/>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Think of this as your roadmap:</a:t>
            </a:r>
            <a:br>
              <a:rPr lang="en-GB" sz="1400" dirty="0">
                <a:latin typeface="Aptos" panose="020B0004020202020204" pitchFamily="34" charset="0"/>
              </a:rPr>
            </a:br>
            <a:r>
              <a:rPr lang="en-GB" sz="1400" dirty="0">
                <a:latin typeface="Aptos" panose="020B0004020202020204" pitchFamily="34" charset="0"/>
              </a:rPr>
              <a:t>Together, the summary table, codes, and notes show how you are interpreting and connecting information, guiding you toward identifying key themes for Chapter 4 and building a strong academic poster.</a:t>
            </a:r>
          </a:p>
        </p:txBody>
      </p:sp>
      <p:pic>
        <p:nvPicPr>
          <p:cNvPr id="5124" name="Picture 4" descr="Wavy Road Vector Art, Icons, and Graphics for Free Download">
            <a:extLst>
              <a:ext uri="{FF2B5EF4-FFF2-40B4-BE49-F238E27FC236}">
                <a16:creationId xmlns:a16="http://schemas.microsoft.com/office/drawing/2014/main" id="{B4BFF27B-1051-58E4-FE49-E24E5FAD12C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810249" y="4846464"/>
            <a:ext cx="6015041"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67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1000"/>
                                        <p:tgtEl>
                                          <p:spTgt spid="16"/>
                                        </p:tgtEl>
                                      </p:cBhvr>
                                    </p:animEffect>
                                    <p:anim calcmode="lin" valueType="num">
                                      <p:cBhvr>
                                        <p:cTn id="26" dur="1000" fill="hold"/>
                                        <p:tgtEl>
                                          <p:spTgt spid="16"/>
                                        </p:tgtEl>
                                        <p:attrNameLst>
                                          <p:attrName>ppt_x</p:attrName>
                                        </p:attrNameLst>
                                      </p:cBhvr>
                                      <p:tavLst>
                                        <p:tav tm="0">
                                          <p:val>
                                            <p:strVal val="#ppt_x"/>
                                          </p:val>
                                        </p:tav>
                                        <p:tav tm="100000">
                                          <p:val>
                                            <p:strVal val="#ppt_x"/>
                                          </p:val>
                                        </p:tav>
                                      </p:tavLst>
                                    </p:anim>
                                    <p:anim calcmode="lin" valueType="num">
                                      <p:cBhvr>
                                        <p:cTn id="2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1000"/>
                                        <p:tgtEl>
                                          <p:spTgt spid="20"/>
                                        </p:tgtEl>
                                      </p:cBhvr>
                                    </p:animEffect>
                                    <p:anim calcmode="lin" valueType="num">
                                      <p:cBhvr>
                                        <p:cTn id="38" dur="1000" fill="hold"/>
                                        <p:tgtEl>
                                          <p:spTgt spid="20"/>
                                        </p:tgtEl>
                                        <p:attrNameLst>
                                          <p:attrName>ppt_x</p:attrName>
                                        </p:attrNameLst>
                                      </p:cBhvr>
                                      <p:tavLst>
                                        <p:tav tm="0">
                                          <p:val>
                                            <p:strVal val="#ppt_x"/>
                                          </p:val>
                                        </p:tav>
                                        <p:tav tm="100000">
                                          <p:val>
                                            <p:strVal val="#ppt_x"/>
                                          </p:val>
                                        </p:tav>
                                      </p:tavLst>
                                    </p:anim>
                                    <p:anim calcmode="lin" valueType="num">
                                      <p:cBhvr>
                                        <p:cTn id="3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1000"/>
                                        <p:tgtEl>
                                          <p:spTgt spid="25"/>
                                        </p:tgtEl>
                                      </p:cBhvr>
                                    </p:animEffect>
                                    <p:anim calcmode="lin" valueType="num">
                                      <p:cBhvr>
                                        <p:cTn id="45" dur="1000" fill="hold"/>
                                        <p:tgtEl>
                                          <p:spTgt spid="25"/>
                                        </p:tgtEl>
                                        <p:attrNameLst>
                                          <p:attrName>ppt_x</p:attrName>
                                        </p:attrNameLst>
                                      </p:cBhvr>
                                      <p:tavLst>
                                        <p:tav tm="0">
                                          <p:val>
                                            <p:strVal val="#ppt_x"/>
                                          </p:val>
                                        </p:tav>
                                        <p:tav tm="100000">
                                          <p:val>
                                            <p:strVal val="#ppt_x"/>
                                          </p:val>
                                        </p:tav>
                                      </p:tavLst>
                                    </p:anim>
                                    <p:anim calcmode="lin" valueType="num">
                                      <p:cBhvr>
                                        <p:cTn id="46"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nodeType="clickEffect">
                                  <p:stCondLst>
                                    <p:cond delay="0"/>
                                  </p:stCondLst>
                                  <p:childTnLst>
                                    <p:set>
                                      <p:cBhvr>
                                        <p:cTn id="50" dur="1" fill="hold">
                                          <p:stCondLst>
                                            <p:cond delay="0"/>
                                          </p:stCondLst>
                                        </p:cTn>
                                        <p:tgtEl>
                                          <p:spTgt spid="5124"/>
                                        </p:tgtEl>
                                        <p:attrNameLst>
                                          <p:attrName>style.visibility</p:attrName>
                                        </p:attrNameLst>
                                      </p:cBhvr>
                                      <p:to>
                                        <p:strVal val="visible"/>
                                      </p:to>
                                    </p:set>
                                    <p:animEffect transition="in" filter="wipe(down)">
                                      <p:cBhvr>
                                        <p:cTn id="51" dur="5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6" grpId="0"/>
      <p:bldP spid="20" grpId="0"/>
      <p:bldP spid="2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179E51-8513-0D69-5181-486A33260856}"/>
              </a:ext>
            </a:extLst>
          </p:cNvPr>
          <p:cNvSpPr txBox="1"/>
          <p:nvPr/>
        </p:nvSpPr>
        <p:spPr>
          <a:xfrm>
            <a:off x="3048000" y="167759"/>
            <a:ext cx="6096000" cy="523220"/>
          </a:xfrm>
          <a:prstGeom prst="rect">
            <a:avLst/>
          </a:prstGeom>
          <a:noFill/>
        </p:spPr>
        <p:txBody>
          <a:bodyPr wrap="square">
            <a:spAutoFit/>
          </a:bodyPr>
          <a:lstStyle/>
          <a:p>
            <a:pPr algn="ctr"/>
            <a:r>
              <a:rPr lang="en-GB" sz="2800" dirty="0">
                <a:latin typeface="Aptos" panose="020B0004020202020204" pitchFamily="34" charset="0"/>
              </a:rPr>
              <a:t>🎉  You’re in a Strong Position!</a:t>
            </a:r>
          </a:p>
        </p:txBody>
      </p:sp>
      <p:graphicFrame>
        <p:nvGraphicFramePr>
          <p:cNvPr id="8" name="Content Placeholder 7">
            <a:extLst>
              <a:ext uri="{FF2B5EF4-FFF2-40B4-BE49-F238E27FC236}">
                <a16:creationId xmlns:a16="http://schemas.microsoft.com/office/drawing/2014/main" id="{70C02AFA-3BD4-B89F-1A89-A4DEE51DDCCD}"/>
              </a:ext>
            </a:extLst>
          </p:cNvPr>
          <p:cNvGraphicFramePr>
            <a:graphicFrameLocks noGrp="1"/>
          </p:cNvGraphicFramePr>
          <p:nvPr>
            <p:ph idx="1"/>
            <p:extLst>
              <p:ext uri="{D42A27DB-BD31-4B8C-83A1-F6EECF244321}">
                <p14:modId xmlns:p14="http://schemas.microsoft.com/office/powerpoint/2010/main" val="984384797"/>
              </p:ext>
            </p:extLst>
          </p:nvPr>
        </p:nvGraphicFramePr>
        <p:xfrm>
          <a:off x="1045368" y="243304"/>
          <a:ext cx="10101263" cy="38649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5DE80AF0-9115-F352-7CD3-A04A4F2B04A6}"/>
              </a:ext>
            </a:extLst>
          </p:cNvPr>
          <p:cNvSpPr txBox="1"/>
          <p:nvPr/>
        </p:nvSpPr>
        <p:spPr>
          <a:xfrm>
            <a:off x="200024" y="1200120"/>
            <a:ext cx="2847976" cy="369332"/>
          </a:xfrm>
          <a:prstGeom prst="rect">
            <a:avLst/>
          </a:prstGeom>
          <a:noFill/>
        </p:spPr>
        <p:txBody>
          <a:bodyPr wrap="square" rtlCol="0">
            <a:spAutoFit/>
          </a:bodyPr>
          <a:lstStyle/>
          <a:p>
            <a:r>
              <a:rPr lang="en-GB" b="1" dirty="0">
                <a:latin typeface="Aptos" panose="020B0004020202020204" pitchFamily="34" charset="0"/>
              </a:rPr>
              <a:t>Now that you have done: </a:t>
            </a:r>
          </a:p>
        </p:txBody>
      </p:sp>
      <p:graphicFrame>
        <p:nvGraphicFramePr>
          <p:cNvPr id="13" name="Diagram 12">
            <a:extLst>
              <a:ext uri="{FF2B5EF4-FFF2-40B4-BE49-F238E27FC236}">
                <a16:creationId xmlns:a16="http://schemas.microsoft.com/office/drawing/2014/main" id="{6A9B5C26-DFE6-C9D7-C91E-8DB37A0AE045}"/>
              </a:ext>
            </a:extLst>
          </p:cNvPr>
          <p:cNvGraphicFramePr/>
          <p:nvPr>
            <p:extLst>
              <p:ext uri="{D42A27DB-BD31-4B8C-83A1-F6EECF244321}">
                <p14:modId xmlns:p14="http://schemas.microsoft.com/office/powerpoint/2010/main" val="1288775640"/>
              </p:ext>
            </p:extLst>
          </p:nvPr>
        </p:nvGraphicFramePr>
        <p:xfrm>
          <a:off x="2770582" y="3310324"/>
          <a:ext cx="6650833" cy="23083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extBox 13">
            <a:extLst>
              <a:ext uri="{FF2B5EF4-FFF2-40B4-BE49-F238E27FC236}">
                <a16:creationId xmlns:a16="http://schemas.microsoft.com/office/drawing/2014/main" id="{A4145AD0-129A-2979-C186-6531CF982888}"/>
              </a:ext>
            </a:extLst>
          </p:cNvPr>
          <p:cNvSpPr txBox="1"/>
          <p:nvPr/>
        </p:nvSpPr>
        <p:spPr>
          <a:xfrm>
            <a:off x="114298" y="2940992"/>
            <a:ext cx="4467225" cy="369332"/>
          </a:xfrm>
          <a:prstGeom prst="rect">
            <a:avLst/>
          </a:prstGeom>
          <a:noFill/>
        </p:spPr>
        <p:txBody>
          <a:bodyPr wrap="square" rtlCol="0">
            <a:spAutoFit/>
          </a:bodyPr>
          <a:lstStyle/>
          <a:p>
            <a:r>
              <a:rPr lang="en-GB" b="1" dirty="0">
                <a:latin typeface="Aptos" panose="020B0004020202020204" pitchFamily="34" charset="0"/>
              </a:rPr>
              <a:t>You are now in a strong position to: </a:t>
            </a:r>
          </a:p>
        </p:txBody>
      </p:sp>
      <p:pic>
        <p:nvPicPr>
          <p:cNvPr id="16" name="Graphic 15" descr="Graduation cap with solid fill">
            <a:extLst>
              <a:ext uri="{FF2B5EF4-FFF2-40B4-BE49-F238E27FC236}">
                <a16:creationId xmlns:a16="http://schemas.microsoft.com/office/drawing/2014/main" id="{EC71AAA6-FFEA-0C97-1B1A-24A20E6B1D8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95350" y="3619500"/>
            <a:ext cx="1616440" cy="1616440"/>
          </a:xfrm>
          <a:prstGeom prst="rect">
            <a:avLst/>
          </a:prstGeom>
        </p:spPr>
      </p:pic>
      <p:sp>
        <p:nvSpPr>
          <p:cNvPr id="18" name="TextBox 17">
            <a:extLst>
              <a:ext uri="{FF2B5EF4-FFF2-40B4-BE49-F238E27FC236}">
                <a16:creationId xmlns:a16="http://schemas.microsoft.com/office/drawing/2014/main" id="{2557ECC1-3EAC-0C1D-3A44-3E06D7FD179D}"/>
              </a:ext>
            </a:extLst>
          </p:cNvPr>
          <p:cNvSpPr txBox="1"/>
          <p:nvPr/>
        </p:nvSpPr>
        <p:spPr>
          <a:xfrm>
            <a:off x="895350" y="683940"/>
            <a:ext cx="10934700" cy="523220"/>
          </a:xfrm>
          <a:prstGeom prst="rect">
            <a:avLst/>
          </a:prstGeom>
          <a:noFill/>
        </p:spPr>
        <p:txBody>
          <a:bodyPr wrap="square">
            <a:spAutoFit/>
          </a:bodyPr>
          <a:lstStyle/>
          <a:p>
            <a:pPr algn="ctr"/>
            <a:r>
              <a:rPr lang="en-GB" sz="1400" dirty="0">
                <a:latin typeface="Aptos" panose="020B0004020202020204" pitchFamily="34" charset="0"/>
              </a:rPr>
              <a:t>With your summary table, codes, and detailed notes, you’re ready to identify strong themes for Chapter 4 and build your academic poster. Keep refining your work and look for new connections as you move forward with your dissertation.</a:t>
            </a:r>
          </a:p>
        </p:txBody>
      </p:sp>
    </p:spTree>
    <p:extLst>
      <p:ext uri="{BB962C8B-B14F-4D97-AF65-F5344CB8AC3E}">
        <p14:creationId xmlns:p14="http://schemas.microsoft.com/office/powerpoint/2010/main" val="1486461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29BBEE-E390-1EC5-C8F2-58DAD22B4324}"/>
              </a:ext>
            </a:extLst>
          </p:cNvPr>
          <p:cNvSpPr txBox="1"/>
          <p:nvPr/>
        </p:nvSpPr>
        <p:spPr>
          <a:xfrm>
            <a:off x="1804987" y="129659"/>
            <a:ext cx="8582025" cy="584775"/>
          </a:xfrm>
          <a:prstGeom prst="rect">
            <a:avLst/>
          </a:prstGeom>
          <a:noFill/>
        </p:spPr>
        <p:txBody>
          <a:bodyPr wrap="square">
            <a:spAutoFit/>
          </a:bodyPr>
          <a:lstStyle/>
          <a:p>
            <a:r>
              <a:rPr lang="en-GB" sz="3200" dirty="0">
                <a:latin typeface="Aptos" panose="020B0004020202020204" pitchFamily="34" charset="0"/>
              </a:rPr>
              <a:t>🚀 What’s Next: Linking to Poster &amp; Chapter 3</a:t>
            </a:r>
          </a:p>
        </p:txBody>
      </p:sp>
      <p:sp>
        <p:nvSpPr>
          <p:cNvPr id="7" name="TextBox 6">
            <a:extLst>
              <a:ext uri="{FF2B5EF4-FFF2-40B4-BE49-F238E27FC236}">
                <a16:creationId xmlns:a16="http://schemas.microsoft.com/office/drawing/2014/main" id="{52D14407-32AD-0A33-6933-9DBB69B0F34A}"/>
              </a:ext>
            </a:extLst>
          </p:cNvPr>
          <p:cNvSpPr txBox="1"/>
          <p:nvPr/>
        </p:nvSpPr>
        <p:spPr>
          <a:xfrm>
            <a:off x="1976436" y="714434"/>
            <a:ext cx="8239125" cy="584775"/>
          </a:xfrm>
          <a:prstGeom prst="rect">
            <a:avLst/>
          </a:prstGeom>
          <a:noFill/>
        </p:spPr>
        <p:txBody>
          <a:bodyPr wrap="square">
            <a:spAutoFit/>
          </a:bodyPr>
          <a:lstStyle/>
          <a:p>
            <a:pPr algn="ctr"/>
            <a:r>
              <a:rPr lang="en-GB" sz="1600" dirty="0">
                <a:latin typeface="Aptos" panose="020B0004020202020204" pitchFamily="34" charset="0"/>
              </a:rPr>
              <a:t>You’ve done the groundwork, now it’s time to bring it all together by connecting your codes, notes, and summary table into a cohesive Chapter 3 and a strong academic poster.</a:t>
            </a:r>
          </a:p>
        </p:txBody>
      </p:sp>
      <p:graphicFrame>
        <p:nvGraphicFramePr>
          <p:cNvPr id="10" name="Diagram 9">
            <a:extLst>
              <a:ext uri="{FF2B5EF4-FFF2-40B4-BE49-F238E27FC236}">
                <a16:creationId xmlns:a16="http://schemas.microsoft.com/office/drawing/2014/main" id="{7260C837-8CBF-F31D-1A81-63DE157C0474}"/>
              </a:ext>
            </a:extLst>
          </p:cNvPr>
          <p:cNvGraphicFramePr/>
          <p:nvPr>
            <p:extLst>
              <p:ext uri="{D42A27DB-BD31-4B8C-83A1-F6EECF244321}">
                <p14:modId xmlns:p14="http://schemas.microsoft.com/office/powerpoint/2010/main" val="1648948175"/>
              </p:ext>
            </p:extLst>
          </p:nvPr>
        </p:nvGraphicFramePr>
        <p:xfrm>
          <a:off x="1104899" y="1466850"/>
          <a:ext cx="9496425" cy="413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722558"/>
      </p:ext>
    </p:extLst>
  </p:cSld>
  <p:clrMapOvr>
    <a:masterClrMapping/>
  </p:clrMapOvr>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3817</Words>
  <Application>Microsoft Office PowerPoint</Application>
  <PresentationFormat>Widescreen</PresentationFormat>
  <Paragraphs>330</Paragraphs>
  <Slides>24</Slides>
  <Notes>3</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24</vt:i4>
      </vt:variant>
    </vt:vector>
  </HeadingPairs>
  <TitlesOfParts>
    <vt:vector size="36" baseType="lpstr">
      <vt:lpstr>Aptos</vt:lpstr>
      <vt:lpstr>Arial</vt:lpstr>
      <vt:lpstr>Calibri</vt:lpstr>
      <vt:lpstr>Calibri Light</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 Recap – In Our Last Session, We Learned To:</vt:lpstr>
      <vt:lpstr>PowerPoint Presentation</vt:lpstr>
      <vt:lpstr>🚀 This Session We Will Focus On… </vt:lpstr>
      <vt:lpstr>PowerPoint Presentation</vt:lpstr>
      <vt:lpstr>From Sources to Themes: How Your Research Comes Together 🧩</vt:lpstr>
      <vt:lpstr>PowerPoint Presentation</vt:lpstr>
      <vt:lpstr>PowerPoint Presentation</vt:lpstr>
      <vt:lpstr>📊 What Is a Results Summary Table?</vt:lpstr>
      <vt:lpstr>Example Summary Table 📊</vt:lpstr>
      <vt:lpstr>Ready to Critically Review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1</cp:revision>
  <dcterms:created xsi:type="dcterms:W3CDTF">2025-05-08T19:49:29Z</dcterms:created>
  <dcterms:modified xsi:type="dcterms:W3CDTF">2025-05-28T08:10:54Z</dcterms:modified>
</cp:coreProperties>
</file>