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30240288" cy="21240750"/>
  <p:notesSz cx="6858000" cy="9144000"/>
  <p:defaultTextStyle>
    <a:defPPr>
      <a:defRPr lang="en-US"/>
    </a:defPPr>
    <a:lvl1pPr marL="0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1pPr>
    <a:lvl2pPr marL="1470572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2pPr>
    <a:lvl3pPr marL="2941138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3pPr>
    <a:lvl4pPr marL="4411711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4pPr>
    <a:lvl5pPr marL="5882283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5pPr>
    <a:lvl6pPr marL="7352851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6pPr>
    <a:lvl7pPr marL="8823424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7pPr>
    <a:lvl8pPr marL="10293995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8pPr>
    <a:lvl9pPr marL="11764564" algn="l" defTabSz="2941138" rtl="0" eaLnBrk="1" latinLnBrk="0" hangingPunct="1">
      <a:defRPr sz="577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690" userDrawn="1">
          <p15:clr>
            <a:srgbClr val="A4A3A4"/>
          </p15:clr>
        </p15:guide>
        <p15:guide id="2" pos="952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EB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01B9A4-FB56-4A23-B847-C88BE1BF4AF9}" v="1" dt="2023-02-06T21:52:11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67" autoAdjust="0"/>
    <p:restoredTop sz="94660"/>
  </p:normalViewPr>
  <p:slideViewPr>
    <p:cSldViewPr>
      <p:cViewPr>
        <p:scale>
          <a:sx n="20" d="100"/>
          <a:sy n="20" d="100"/>
        </p:scale>
        <p:origin x="1848" y="306"/>
      </p:cViewPr>
      <p:guideLst>
        <p:guide orient="horz" pos="6690"/>
        <p:guide pos="952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8022" y="6598401"/>
            <a:ext cx="25704245" cy="45529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36044" y="12036424"/>
            <a:ext cx="21168202" cy="5428192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4489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8979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3469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7959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244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693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1428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5918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34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24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8775" y="13649156"/>
            <a:ext cx="25704245" cy="4218649"/>
          </a:xfrm>
        </p:spPr>
        <p:txBody>
          <a:bodyPr anchor="t"/>
          <a:lstStyle>
            <a:lvl1pPr algn="l">
              <a:defRPr sz="12662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88775" y="9002742"/>
            <a:ext cx="25704245" cy="4646412"/>
          </a:xfrm>
        </p:spPr>
        <p:txBody>
          <a:bodyPr anchor="b"/>
          <a:lstStyle>
            <a:lvl1pPr marL="0" indent="0">
              <a:buNone/>
              <a:defRPr sz="6380">
                <a:solidFill>
                  <a:schemeClr val="tx1">
                    <a:tint val="75000"/>
                  </a:schemeClr>
                </a:solidFill>
              </a:defRPr>
            </a:lvl1pPr>
            <a:lvl2pPr marL="1448975" indent="0">
              <a:buNone/>
              <a:defRPr sz="5693">
                <a:solidFill>
                  <a:schemeClr val="tx1">
                    <a:tint val="75000"/>
                  </a:schemeClr>
                </a:solidFill>
              </a:defRPr>
            </a:lvl2pPr>
            <a:lvl3pPr marL="2897952" indent="0">
              <a:buNone/>
              <a:defRPr sz="5105">
                <a:solidFill>
                  <a:schemeClr val="tx1">
                    <a:tint val="75000"/>
                  </a:schemeClr>
                </a:solidFill>
              </a:defRPr>
            </a:lvl3pPr>
            <a:lvl4pPr marL="4346928" indent="0">
              <a:buNone/>
              <a:defRPr sz="4418">
                <a:solidFill>
                  <a:schemeClr val="tx1">
                    <a:tint val="75000"/>
                  </a:schemeClr>
                </a:solidFill>
              </a:defRPr>
            </a:lvl4pPr>
            <a:lvl5pPr marL="5795906" indent="0">
              <a:buNone/>
              <a:defRPr sz="4418">
                <a:solidFill>
                  <a:schemeClr val="tx1">
                    <a:tint val="75000"/>
                  </a:schemeClr>
                </a:solidFill>
              </a:defRPr>
            </a:lvl5pPr>
            <a:lvl6pPr marL="7244882" indent="0">
              <a:buNone/>
              <a:defRPr sz="4418">
                <a:solidFill>
                  <a:schemeClr val="tx1">
                    <a:tint val="75000"/>
                  </a:schemeClr>
                </a:solidFill>
              </a:defRPr>
            </a:lvl6pPr>
            <a:lvl7pPr marL="8693858" indent="0">
              <a:buNone/>
              <a:defRPr sz="4418">
                <a:solidFill>
                  <a:schemeClr val="tx1">
                    <a:tint val="75000"/>
                  </a:schemeClr>
                </a:solidFill>
              </a:defRPr>
            </a:lvl7pPr>
            <a:lvl8pPr marL="10142834" indent="0">
              <a:buNone/>
              <a:defRPr sz="4418">
                <a:solidFill>
                  <a:schemeClr val="tx1">
                    <a:tint val="75000"/>
                  </a:schemeClr>
                </a:solidFill>
              </a:defRPr>
            </a:lvl8pPr>
            <a:lvl9pPr marL="11591810" indent="0">
              <a:buNone/>
              <a:defRPr sz="441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286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8555" y="15453630"/>
            <a:ext cx="44809178" cy="43715627"/>
          </a:xfrm>
        </p:spPr>
        <p:txBody>
          <a:bodyPr/>
          <a:lstStyle>
            <a:lvl1pPr>
              <a:defRPr sz="8834"/>
            </a:lvl1pPr>
            <a:lvl2pPr>
              <a:defRPr sz="7559"/>
            </a:lvl2pPr>
            <a:lvl3pPr>
              <a:defRPr sz="6380"/>
            </a:lvl3pPr>
            <a:lvl4pPr>
              <a:defRPr sz="5693"/>
            </a:lvl4pPr>
            <a:lvl5pPr>
              <a:defRPr sz="5693"/>
            </a:lvl5pPr>
            <a:lvl6pPr>
              <a:defRPr sz="5693"/>
            </a:lvl6pPr>
            <a:lvl7pPr>
              <a:defRPr sz="5693"/>
            </a:lvl7pPr>
            <a:lvl8pPr>
              <a:defRPr sz="5693"/>
            </a:lvl8pPr>
            <a:lvl9pPr>
              <a:defRPr sz="569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21737" y="15453630"/>
            <a:ext cx="44809176" cy="43715627"/>
          </a:xfrm>
        </p:spPr>
        <p:txBody>
          <a:bodyPr/>
          <a:lstStyle>
            <a:lvl1pPr>
              <a:defRPr sz="8834"/>
            </a:lvl1pPr>
            <a:lvl2pPr>
              <a:defRPr sz="7559"/>
            </a:lvl2pPr>
            <a:lvl3pPr>
              <a:defRPr sz="6380"/>
            </a:lvl3pPr>
            <a:lvl4pPr>
              <a:defRPr sz="5693"/>
            </a:lvl4pPr>
            <a:lvl5pPr>
              <a:defRPr sz="5693"/>
            </a:lvl5pPr>
            <a:lvl6pPr>
              <a:defRPr sz="5693"/>
            </a:lvl6pPr>
            <a:lvl7pPr>
              <a:defRPr sz="5693"/>
            </a:lvl7pPr>
            <a:lvl8pPr>
              <a:defRPr sz="5693"/>
            </a:lvl8pPr>
            <a:lvl9pPr>
              <a:defRPr sz="569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48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2017" y="850620"/>
            <a:ext cx="27216260" cy="35401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2018" y="4754587"/>
            <a:ext cx="13361379" cy="1981486"/>
          </a:xfrm>
        </p:spPr>
        <p:txBody>
          <a:bodyPr anchor="b"/>
          <a:lstStyle>
            <a:lvl1pPr marL="0" indent="0">
              <a:buNone/>
              <a:defRPr sz="7559" b="1"/>
            </a:lvl1pPr>
            <a:lvl2pPr marL="1448975" indent="0">
              <a:buNone/>
              <a:defRPr sz="6380" b="1"/>
            </a:lvl2pPr>
            <a:lvl3pPr marL="2897952" indent="0">
              <a:buNone/>
              <a:defRPr sz="5693" b="1"/>
            </a:lvl3pPr>
            <a:lvl4pPr marL="4346928" indent="0">
              <a:buNone/>
              <a:defRPr sz="5105" b="1"/>
            </a:lvl4pPr>
            <a:lvl5pPr marL="5795906" indent="0">
              <a:buNone/>
              <a:defRPr sz="5105" b="1"/>
            </a:lvl5pPr>
            <a:lvl6pPr marL="7244882" indent="0">
              <a:buNone/>
              <a:defRPr sz="5105" b="1"/>
            </a:lvl6pPr>
            <a:lvl7pPr marL="8693858" indent="0">
              <a:buNone/>
              <a:defRPr sz="5105" b="1"/>
            </a:lvl7pPr>
            <a:lvl8pPr marL="10142834" indent="0">
              <a:buNone/>
              <a:defRPr sz="5105" b="1"/>
            </a:lvl8pPr>
            <a:lvl9pPr marL="11591810" indent="0">
              <a:buNone/>
              <a:defRPr sz="510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12018" y="6736072"/>
            <a:ext cx="13361379" cy="12238016"/>
          </a:xfrm>
        </p:spPr>
        <p:txBody>
          <a:bodyPr/>
          <a:lstStyle>
            <a:lvl1pPr>
              <a:defRPr sz="7559"/>
            </a:lvl1pPr>
            <a:lvl2pPr>
              <a:defRPr sz="6380"/>
            </a:lvl2pPr>
            <a:lvl3pPr>
              <a:defRPr sz="5693"/>
            </a:lvl3pPr>
            <a:lvl4pPr>
              <a:defRPr sz="5105"/>
            </a:lvl4pPr>
            <a:lvl5pPr>
              <a:defRPr sz="5105"/>
            </a:lvl5pPr>
            <a:lvl6pPr>
              <a:defRPr sz="5105"/>
            </a:lvl6pPr>
            <a:lvl7pPr>
              <a:defRPr sz="5105"/>
            </a:lvl7pPr>
            <a:lvl8pPr>
              <a:defRPr sz="5105"/>
            </a:lvl8pPr>
            <a:lvl9pPr>
              <a:defRPr sz="510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61650" y="4754587"/>
            <a:ext cx="13366627" cy="1981486"/>
          </a:xfrm>
        </p:spPr>
        <p:txBody>
          <a:bodyPr anchor="b"/>
          <a:lstStyle>
            <a:lvl1pPr marL="0" indent="0">
              <a:buNone/>
              <a:defRPr sz="7559" b="1"/>
            </a:lvl1pPr>
            <a:lvl2pPr marL="1448975" indent="0">
              <a:buNone/>
              <a:defRPr sz="6380" b="1"/>
            </a:lvl2pPr>
            <a:lvl3pPr marL="2897952" indent="0">
              <a:buNone/>
              <a:defRPr sz="5693" b="1"/>
            </a:lvl3pPr>
            <a:lvl4pPr marL="4346928" indent="0">
              <a:buNone/>
              <a:defRPr sz="5105" b="1"/>
            </a:lvl4pPr>
            <a:lvl5pPr marL="5795906" indent="0">
              <a:buNone/>
              <a:defRPr sz="5105" b="1"/>
            </a:lvl5pPr>
            <a:lvl6pPr marL="7244882" indent="0">
              <a:buNone/>
              <a:defRPr sz="5105" b="1"/>
            </a:lvl6pPr>
            <a:lvl7pPr marL="8693858" indent="0">
              <a:buNone/>
              <a:defRPr sz="5105" b="1"/>
            </a:lvl7pPr>
            <a:lvl8pPr marL="10142834" indent="0">
              <a:buNone/>
              <a:defRPr sz="5105" b="1"/>
            </a:lvl8pPr>
            <a:lvl9pPr marL="11591810" indent="0">
              <a:buNone/>
              <a:defRPr sz="510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61650" y="6736072"/>
            <a:ext cx="13366627" cy="12238016"/>
          </a:xfrm>
        </p:spPr>
        <p:txBody>
          <a:bodyPr/>
          <a:lstStyle>
            <a:lvl1pPr>
              <a:defRPr sz="7559"/>
            </a:lvl1pPr>
            <a:lvl2pPr>
              <a:defRPr sz="6380"/>
            </a:lvl2pPr>
            <a:lvl3pPr>
              <a:defRPr sz="5693"/>
            </a:lvl3pPr>
            <a:lvl4pPr>
              <a:defRPr sz="5105"/>
            </a:lvl4pPr>
            <a:lvl5pPr>
              <a:defRPr sz="5105"/>
            </a:lvl5pPr>
            <a:lvl6pPr>
              <a:defRPr sz="5105"/>
            </a:lvl6pPr>
            <a:lvl7pPr>
              <a:defRPr sz="5105"/>
            </a:lvl7pPr>
            <a:lvl8pPr>
              <a:defRPr sz="5105"/>
            </a:lvl8pPr>
            <a:lvl9pPr>
              <a:defRPr sz="510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45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11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30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2020" y="845697"/>
            <a:ext cx="9948846" cy="3599127"/>
          </a:xfrm>
        </p:spPr>
        <p:txBody>
          <a:bodyPr anchor="b"/>
          <a:lstStyle>
            <a:lvl1pPr algn="l">
              <a:defRPr sz="638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3118" y="845702"/>
            <a:ext cx="16905161" cy="18128391"/>
          </a:xfrm>
        </p:spPr>
        <p:txBody>
          <a:bodyPr/>
          <a:lstStyle>
            <a:lvl1pPr>
              <a:defRPr sz="10111"/>
            </a:lvl1pPr>
            <a:lvl2pPr>
              <a:defRPr sz="8834"/>
            </a:lvl2pPr>
            <a:lvl3pPr>
              <a:defRPr sz="7559"/>
            </a:lvl3pPr>
            <a:lvl4pPr>
              <a:defRPr sz="6380"/>
            </a:lvl4pPr>
            <a:lvl5pPr>
              <a:defRPr sz="6380"/>
            </a:lvl5pPr>
            <a:lvl6pPr>
              <a:defRPr sz="6380"/>
            </a:lvl6pPr>
            <a:lvl7pPr>
              <a:defRPr sz="6380"/>
            </a:lvl7pPr>
            <a:lvl8pPr>
              <a:defRPr sz="6380"/>
            </a:lvl8pPr>
            <a:lvl9pPr>
              <a:defRPr sz="63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12020" y="4444826"/>
            <a:ext cx="9948846" cy="14529264"/>
          </a:xfrm>
        </p:spPr>
        <p:txBody>
          <a:bodyPr/>
          <a:lstStyle>
            <a:lvl1pPr marL="0" indent="0">
              <a:buNone/>
              <a:defRPr sz="4418"/>
            </a:lvl1pPr>
            <a:lvl2pPr marL="1448975" indent="0">
              <a:buNone/>
              <a:defRPr sz="3828"/>
            </a:lvl2pPr>
            <a:lvl3pPr marL="2897952" indent="0">
              <a:buNone/>
              <a:defRPr sz="3141"/>
            </a:lvl3pPr>
            <a:lvl4pPr marL="4346928" indent="0">
              <a:buNone/>
              <a:defRPr sz="2846"/>
            </a:lvl4pPr>
            <a:lvl5pPr marL="5795906" indent="0">
              <a:buNone/>
              <a:defRPr sz="2846"/>
            </a:lvl5pPr>
            <a:lvl6pPr marL="7244882" indent="0">
              <a:buNone/>
              <a:defRPr sz="2846"/>
            </a:lvl6pPr>
            <a:lvl7pPr marL="8693858" indent="0">
              <a:buNone/>
              <a:defRPr sz="2846"/>
            </a:lvl7pPr>
            <a:lvl8pPr marL="10142834" indent="0">
              <a:buNone/>
              <a:defRPr sz="2846"/>
            </a:lvl8pPr>
            <a:lvl9pPr marL="11591810" indent="0">
              <a:buNone/>
              <a:defRPr sz="284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720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27312" y="14868534"/>
            <a:ext cx="18144173" cy="1755313"/>
          </a:xfrm>
        </p:spPr>
        <p:txBody>
          <a:bodyPr anchor="b"/>
          <a:lstStyle>
            <a:lvl1pPr algn="l">
              <a:defRPr sz="638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27312" y="1897900"/>
            <a:ext cx="18144173" cy="12744450"/>
          </a:xfrm>
        </p:spPr>
        <p:txBody>
          <a:bodyPr/>
          <a:lstStyle>
            <a:lvl1pPr marL="0" indent="0">
              <a:buNone/>
              <a:defRPr sz="10111"/>
            </a:lvl1pPr>
            <a:lvl2pPr marL="1448975" indent="0">
              <a:buNone/>
              <a:defRPr sz="8834"/>
            </a:lvl2pPr>
            <a:lvl3pPr marL="2897952" indent="0">
              <a:buNone/>
              <a:defRPr sz="7559"/>
            </a:lvl3pPr>
            <a:lvl4pPr marL="4346928" indent="0">
              <a:buNone/>
              <a:defRPr sz="6380"/>
            </a:lvl4pPr>
            <a:lvl5pPr marL="5795906" indent="0">
              <a:buNone/>
              <a:defRPr sz="6380"/>
            </a:lvl5pPr>
            <a:lvl6pPr marL="7244882" indent="0">
              <a:buNone/>
              <a:defRPr sz="6380"/>
            </a:lvl6pPr>
            <a:lvl7pPr marL="8693858" indent="0">
              <a:buNone/>
              <a:defRPr sz="6380"/>
            </a:lvl7pPr>
            <a:lvl8pPr marL="10142834" indent="0">
              <a:buNone/>
              <a:defRPr sz="6380"/>
            </a:lvl8pPr>
            <a:lvl9pPr marL="11591810" indent="0">
              <a:buNone/>
              <a:defRPr sz="638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27312" y="16623847"/>
            <a:ext cx="18144173" cy="2492836"/>
          </a:xfrm>
        </p:spPr>
        <p:txBody>
          <a:bodyPr/>
          <a:lstStyle>
            <a:lvl1pPr marL="0" indent="0">
              <a:buNone/>
              <a:defRPr sz="4418"/>
            </a:lvl1pPr>
            <a:lvl2pPr marL="1448975" indent="0">
              <a:buNone/>
              <a:defRPr sz="3828"/>
            </a:lvl2pPr>
            <a:lvl3pPr marL="2897952" indent="0">
              <a:buNone/>
              <a:defRPr sz="3141"/>
            </a:lvl3pPr>
            <a:lvl4pPr marL="4346928" indent="0">
              <a:buNone/>
              <a:defRPr sz="2846"/>
            </a:lvl4pPr>
            <a:lvl5pPr marL="5795906" indent="0">
              <a:buNone/>
              <a:defRPr sz="2846"/>
            </a:lvl5pPr>
            <a:lvl6pPr marL="7244882" indent="0">
              <a:buNone/>
              <a:defRPr sz="2846"/>
            </a:lvl6pPr>
            <a:lvl7pPr marL="8693858" indent="0">
              <a:buNone/>
              <a:defRPr sz="2846"/>
            </a:lvl7pPr>
            <a:lvl8pPr marL="10142834" indent="0">
              <a:buNone/>
              <a:defRPr sz="2846"/>
            </a:lvl8pPr>
            <a:lvl9pPr marL="11591810" indent="0">
              <a:buNone/>
              <a:defRPr sz="284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710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302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02951" y="2655095"/>
            <a:ext cx="22527963" cy="56514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8557" y="2655095"/>
            <a:ext cx="67090392" cy="565141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566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12017" y="850620"/>
            <a:ext cx="27216260" cy="3540125"/>
          </a:xfrm>
          <a:prstGeom prst="rect">
            <a:avLst/>
          </a:prstGeom>
        </p:spPr>
        <p:txBody>
          <a:bodyPr vert="horz" lIns="295232" tIns="147616" rIns="295232" bIns="147616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2017" y="4956178"/>
            <a:ext cx="27216260" cy="14017913"/>
          </a:xfrm>
          <a:prstGeom prst="rect">
            <a:avLst/>
          </a:prstGeom>
        </p:spPr>
        <p:txBody>
          <a:bodyPr vert="horz" lIns="295232" tIns="147616" rIns="295232" bIns="147616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12015" y="19687039"/>
            <a:ext cx="7056068" cy="1130873"/>
          </a:xfrm>
          <a:prstGeom prst="rect">
            <a:avLst/>
          </a:prstGeom>
        </p:spPr>
        <p:txBody>
          <a:bodyPr vert="horz" lIns="295232" tIns="147616" rIns="295232" bIns="147616" rtlCol="0" anchor="ctr"/>
          <a:lstStyle>
            <a:lvl1pPr algn="l">
              <a:defRPr sz="382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352A9F-F970-4074-833E-ABDA3FCABE62}" type="datetimeFigureOut">
              <a:rPr lang="en-GB" smtClean="0"/>
              <a:t>01/08/2025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332101" y="19687039"/>
            <a:ext cx="9576091" cy="1130873"/>
          </a:xfrm>
          <a:prstGeom prst="rect">
            <a:avLst/>
          </a:prstGeom>
        </p:spPr>
        <p:txBody>
          <a:bodyPr vert="horz" lIns="295232" tIns="147616" rIns="295232" bIns="147616" rtlCol="0" anchor="ctr"/>
          <a:lstStyle>
            <a:lvl1pPr algn="ctr">
              <a:defRPr sz="382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672207" y="19687039"/>
            <a:ext cx="7056068" cy="1130873"/>
          </a:xfrm>
          <a:prstGeom prst="rect">
            <a:avLst/>
          </a:prstGeom>
        </p:spPr>
        <p:txBody>
          <a:bodyPr vert="horz" lIns="295232" tIns="147616" rIns="295232" bIns="147616" rtlCol="0" anchor="ctr"/>
          <a:lstStyle>
            <a:lvl1pPr algn="r">
              <a:defRPr sz="382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C7D71-303F-4E37-BDB8-F2BE44DB2B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61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897952" rtl="0" eaLnBrk="1" latinLnBrk="0" hangingPunct="1">
        <a:spcBef>
          <a:spcPct val="0"/>
        </a:spcBef>
        <a:buNone/>
        <a:defRPr sz="1393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086733" indent="-1086733" algn="l" defTabSz="2897952" rtl="0" eaLnBrk="1" latinLnBrk="0" hangingPunct="1">
        <a:spcBef>
          <a:spcPct val="20000"/>
        </a:spcBef>
        <a:buFont typeface="Arial" panose="020B0604020202020204" pitchFamily="34" charset="0"/>
        <a:buChar char="•"/>
        <a:defRPr sz="10111" kern="1200">
          <a:solidFill>
            <a:schemeClr val="tx1"/>
          </a:solidFill>
          <a:latin typeface="+mn-lt"/>
          <a:ea typeface="+mn-ea"/>
          <a:cs typeface="+mn-cs"/>
        </a:defRPr>
      </a:lvl1pPr>
      <a:lvl2pPr marL="2354586" indent="-905611" algn="l" defTabSz="2897952" rtl="0" eaLnBrk="1" latinLnBrk="0" hangingPunct="1">
        <a:spcBef>
          <a:spcPct val="20000"/>
        </a:spcBef>
        <a:buFont typeface="Arial" panose="020B0604020202020204" pitchFamily="34" charset="0"/>
        <a:buChar char="–"/>
        <a:defRPr sz="8834" kern="1200">
          <a:solidFill>
            <a:schemeClr val="tx1"/>
          </a:solidFill>
          <a:latin typeface="+mn-lt"/>
          <a:ea typeface="+mn-ea"/>
          <a:cs typeface="+mn-cs"/>
        </a:defRPr>
      </a:lvl2pPr>
      <a:lvl3pPr marL="3622441" indent="-724489" algn="l" defTabSz="2897952" rtl="0" eaLnBrk="1" latinLnBrk="0" hangingPunct="1">
        <a:spcBef>
          <a:spcPct val="20000"/>
        </a:spcBef>
        <a:buFont typeface="Arial" panose="020B0604020202020204" pitchFamily="34" charset="0"/>
        <a:buChar char="•"/>
        <a:defRPr sz="7559" kern="1200">
          <a:solidFill>
            <a:schemeClr val="tx1"/>
          </a:solidFill>
          <a:latin typeface="+mn-lt"/>
          <a:ea typeface="+mn-ea"/>
          <a:cs typeface="+mn-cs"/>
        </a:defRPr>
      </a:lvl3pPr>
      <a:lvl4pPr marL="5071417" indent="-724489" algn="l" defTabSz="2897952" rtl="0" eaLnBrk="1" latinLnBrk="0" hangingPunct="1">
        <a:spcBef>
          <a:spcPct val="20000"/>
        </a:spcBef>
        <a:buFont typeface="Arial" panose="020B0604020202020204" pitchFamily="34" charset="0"/>
        <a:buChar char="–"/>
        <a:defRPr sz="6380" kern="1200">
          <a:solidFill>
            <a:schemeClr val="tx1"/>
          </a:solidFill>
          <a:latin typeface="+mn-lt"/>
          <a:ea typeface="+mn-ea"/>
          <a:cs typeface="+mn-cs"/>
        </a:defRPr>
      </a:lvl4pPr>
      <a:lvl5pPr marL="6520392" indent="-724489" algn="l" defTabSz="2897952" rtl="0" eaLnBrk="1" latinLnBrk="0" hangingPunct="1">
        <a:spcBef>
          <a:spcPct val="20000"/>
        </a:spcBef>
        <a:buFont typeface="Arial" panose="020B0604020202020204" pitchFamily="34" charset="0"/>
        <a:buChar char="»"/>
        <a:defRPr sz="6380" kern="1200">
          <a:solidFill>
            <a:schemeClr val="tx1"/>
          </a:solidFill>
          <a:latin typeface="+mn-lt"/>
          <a:ea typeface="+mn-ea"/>
          <a:cs typeface="+mn-cs"/>
        </a:defRPr>
      </a:lvl5pPr>
      <a:lvl6pPr marL="7969369" indent="-724489" algn="l" defTabSz="2897952" rtl="0" eaLnBrk="1" latinLnBrk="0" hangingPunct="1">
        <a:spcBef>
          <a:spcPct val="20000"/>
        </a:spcBef>
        <a:buFont typeface="Arial" panose="020B0604020202020204" pitchFamily="34" charset="0"/>
        <a:buChar char="•"/>
        <a:defRPr sz="6380" kern="1200">
          <a:solidFill>
            <a:schemeClr val="tx1"/>
          </a:solidFill>
          <a:latin typeface="+mn-lt"/>
          <a:ea typeface="+mn-ea"/>
          <a:cs typeface="+mn-cs"/>
        </a:defRPr>
      </a:lvl6pPr>
      <a:lvl7pPr marL="9418348" indent="-724489" algn="l" defTabSz="2897952" rtl="0" eaLnBrk="1" latinLnBrk="0" hangingPunct="1">
        <a:spcBef>
          <a:spcPct val="20000"/>
        </a:spcBef>
        <a:buFont typeface="Arial" panose="020B0604020202020204" pitchFamily="34" charset="0"/>
        <a:buChar char="•"/>
        <a:defRPr sz="6380" kern="1200">
          <a:solidFill>
            <a:schemeClr val="tx1"/>
          </a:solidFill>
          <a:latin typeface="+mn-lt"/>
          <a:ea typeface="+mn-ea"/>
          <a:cs typeface="+mn-cs"/>
        </a:defRPr>
      </a:lvl7pPr>
      <a:lvl8pPr marL="10867321" indent="-724489" algn="l" defTabSz="2897952" rtl="0" eaLnBrk="1" latinLnBrk="0" hangingPunct="1">
        <a:spcBef>
          <a:spcPct val="20000"/>
        </a:spcBef>
        <a:buFont typeface="Arial" panose="020B0604020202020204" pitchFamily="34" charset="0"/>
        <a:buChar char="•"/>
        <a:defRPr sz="6380" kern="1200">
          <a:solidFill>
            <a:schemeClr val="tx1"/>
          </a:solidFill>
          <a:latin typeface="+mn-lt"/>
          <a:ea typeface="+mn-ea"/>
          <a:cs typeface="+mn-cs"/>
        </a:defRPr>
      </a:lvl8pPr>
      <a:lvl9pPr marL="12316298" indent="-724489" algn="l" defTabSz="2897952" rtl="0" eaLnBrk="1" latinLnBrk="0" hangingPunct="1">
        <a:spcBef>
          <a:spcPct val="20000"/>
        </a:spcBef>
        <a:buFont typeface="Arial" panose="020B0604020202020204" pitchFamily="34" charset="0"/>
        <a:buChar char="•"/>
        <a:defRPr sz="63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1pPr>
      <a:lvl2pPr marL="1448975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2pPr>
      <a:lvl3pPr marL="2897952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3pPr>
      <a:lvl4pPr marL="4346928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4pPr>
      <a:lvl5pPr marL="5795906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5pPr>
      <a:lvl6pPr marL="7244882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6pPr>
      <a:lvl7pPr marL="8693858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7pPr>
      <a:lvl8pPr marL="10142834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8pPr>
      <a:lvl9pPr marL="11591810" algn="l" defTabSz="2897952" rtl="0" eaLnBrk="1" latinLnBrk="0" hangingPunct="1">
        <a:defRPr sz="569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31">
            <a:extLst>
              <a:ext uri="{FF2B5EF4-FFF2-40B4-BE49-F238E27FC236}">
                <a16:creationId xmlns:a16="http://schemas.microsoft.com/office/drawing/2014/main" id="{BFC0D99A-A792-4A6B-A4BD-FBD9398E5441}"/>
              </a:ext>
            </a:extLst>
          </p:cNvPr>
          <p:cNvSpPr/>
          <p:nvPr/>
        </p:nvSpPr>
        <p:spPr>
          <a:xfrm>
            <a:off x="7178152" y="177309"/>
            <a:ext cx="18288000" cy="822960"/>
          </a:xfrm>
          <a:custGeom>
            <a:avLst/>
            <a:gdLst>
              <a:gd name="connsiteX0" fmla="*/ 0 w 7406490"/>
              <a:gd name="connsiteY0" fmla="*/ 592519 h 5925192"/>
              <a:gd name="connsiteX1" fmla="*/ 592519 w 7406490"/>
              <a:gd name="connsiteY1" fmla="*/ 0 h 5925192"/>
              <a:gd name="connsiteX2" fmla="*/ 6813971 w 7406490"/>
              <a:gd name="connsiteY2" fmla="*/ 0 h 5925192"/>
              <a:gd name="connsiteX3" fmla="*/ 7406490 w 7406490"/>
              <a:gd name="connsiteY3" fmla="*/ 592519 h 5925192"/>
              <a:gd name="connsiteX4" fmla="*/ 7406490 w 7406490"/>
              <a:gd name="connsiteY4" fmla="*/ 5332673 h 5925192"/>
              <a:gd name="connsiteX5" fmla="*/ 6813971 w 7406490"/>
              <a:gd name="connsiteY5" fmla="*/ 5925192 h 5925192"/>
              <a:gd name="connsiteX6" fmla="*/ 592519 w 7406490"/>
              <a:gd name="connsiteY6" fmla="*/ 5925192 h 5925192"/>
              <a:gd name="connsiteX7" fmla="*/ 0 w 7406490"/>
              <a:gd name="connsiteY7" fmla="*/ 5332673 h 5925192"/>
              <a:gd name="connsiteX8" fmla="*/ 0 w 7406490"/>
              <a:gd name="connsiteY8" fmla="*/ 592519 h 5925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06490" h="5925192">
                <a:moveTo>
                  <a:pt x="0" y="592519"/>
                </a:moveTo>
                <a:cubicBezTo>
                  <a:pt x="0" y="265280"/>
                  <a:pt x="265280" y="0"/>
                  <a:pt x="592519" y="0"/>
                </a:cubicBezTo>
                <a:lnTo>
                  <a:pt x="6813971" y="0"/>
                </a:lnTo>
                <a:cubicBezTo>
                  <a:pt x="7141210" y="0"/>
                  <a:pt x="7406490" y="265280"/>
                  <a:pt x="7406490" y="592519"/>
                </a:cubicBezTo>
                <a:lnTo>
                  <a:pt x="7406490" y="5332673"/>
                </a:lnTo>
                <a:cubicBezTo>
                  <a:pt x="7406490" y="5659912"/>
                  <a:pt x="7141210" y="5925192"/>
                  <a:pt x="6813971" y="5925192"/>
                </a:cubicBezTo>
                <a:lnTo>
                  <a:pt x="592519" y="5925192"/>
                </a:lnTo>
                <a:cubicBezTo>
                  <a:pt x="265280" y="5925192"/>
                  <a:pt x="0" y="5659912"/>
                  <a:pt x="0" y="5332673"/>
                </a:cubicBezTo>
                <a:lnTo>
                  <a:pt x="0" y="592519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891" tIns="291891" rIns="291891" bIns="291891" numCol="1" spcCol="1270" anchor="t" anchorCtr="0">
            <a:noAutofit/>
          </a:bodyPr>
          <a:lstStyle/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b="1" dirty="0">
              <a:solidFill>
                <a:schemeClr val="bg1"/>
              </a:solidFill>
            </a:endParaRPr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r>
              <a:rPr lang="en-GB" sz="4000" b="1" dirty="0">
                <a:solidFill>
                  <a:schemeClr val="bg1"/>
                </a:solidFill>
              </a:rPr>
              <a:t>HOW TO CREATE A CHART IN A WORD DOCUMENT </a:t>
            </a:r>
          </a:p>
          <a:p>
            <a:pPr defTabSz="2836041">
              <a:lnSpc>
                <a:spcPct val="0"/>
              </a:lnSpc>
              <a:spcBef>
                <a:spcPct val="0"/>
              </a:spcBef>
            </a:pPr>
            <a:endParaRPr lang="en-GB" sz="4000" dirty="0"/>
          </a:p>
          <a:p>
            <a:pPr algn="ctr" defTabSz="2836041">
              <a:lnSpc>
                <a:spcPct val="0"/>
              </a:lnSpc>
              <a:spcBef>
                <a:spcPct val="0"/>
              </a:spcBef>
            </a:pPr>
            <a:endParaRPr lang="en-GB" sz="4000" dirty="0"/>
          </a:p>
        </p:txBody>
      </p:sp>
      <p:sp>
        <p:nvSpPr>
          <p:cNvPr id="26" name="Freeform 31">
            <a:extLst>
              <a:ext uri="{FF2B5EF4-FFF2-40B4-BE49-F238E27FC236}">
                <a16:creationId xmlns:a16="http://schemas.microsoft.com/office/drawing/2014/main" id="{F5F2DC92-503B-4D56-B670-E365FA1C3878}"/>
              </a:ext>
            </a:extLst>
          </p:cNvPr>
          <p:cNvSpPr/>
          <p:nvPr/>
        </p:nvSpPr>
        <p:spPr>
          <a:xfrm>
            <a:off x="44059" y="1737774"/>
            <a:ext cx="8595365" cy="4114800"/>
          </a:xfrm>
          <a:custGeom>
            <a:avLst/>
            <a:gdLst>
              <a:gd name="connsiteX0" fmla="*/ 0 w 7406490"/>
              <a:gd name="connsiteY0" fmla="*/ 592519 h 5925192"/>
              <a:gd name="connsiteX1" fmla="*/ 592519 w 7406490"/>
              <a:gd name="connsiteY1" fmla="*/ 0 h 5925192"/>
              <a:gd name="connsiteX2" fmla="*/ 6813971 w 7406490"/>
              <a:gd name="connsiteY2" fmla="*/ 0 h 5925192"/>
              <a:gd name="connsiteX3" fmla="*/ 7406490 w 7406490"/>
              <a:gd name="connsiteY3" fmla="*/ 592519 h 5925192"/>
              <a:gd name="connsiteX4" fmla="*/ 7406490 w 7406490"/>
              <a:gd name="connsiteY4" fmla="*/ 5332673 h 5925192"/>
              <a:gd name="connsiteX5" fmla="*/ 6813971 w 7406490"/>
              <a:gd name="connsiteY5" fmla="*/ 5925192 h 5925192"/>
              <a:gd name="connsiteX6" fmla="*/ 592519 w 7406490"/>
              <a:gd name="connsiteY6" fmla="*/ 5925192 h 5925192"/>
              <a:gd name="connsiteX7" fmla="*/ 0 w 7406490"/>
              <a:gd name="connsiteY7" fmla="*/ 5332673 h 5925192"/>
              <a:gd name="connsiteX8" fmla="*/ 0 w 7406490"/>
              <a:gd name="connsiteY8" fmla="*/ 592519 h 5925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06490" h="5925192">
                <a:moveTo>
                  <a:pt x="0" y="592519"/>
                </a:moveTo>
                <a:cubicBezTo>
                  <a:pt x="0" y="265280"/>
                  <a:pt x="265280" y="0"/>
                  <a:pt x="592519" y="0"/>
                </a:cubicBezTo>
                <a:lnTo>
                  <a:pt x="6813971" y="0"/>
                </a:lnTo>
                <a:cubicBezTo>
                  <a:pt x="7141210" y="0"/>
                  <a:pt x="7406490" y="265280"/>
                  <a:pt x="7406490" y="592519"/>
                </a:cubicBezTo>
                <a:lnTo>
                  <a:pt x="7406490" y="5332673"/>
                </a:lnTo>
                <a:cubicBezTo>
                  <a:pt x="7406490" y="5659912"/>
                  <a:pt x="7141210" y="5925192"/>
                  <a:pt x="6813971" y="5925192"/>
                </a:cubicBezTo>
                <a:lnTo>
                  <a:pt x="592519" y="5925192"/>
                </a:lnTo>
                <a:cubicBezTo>
                  <a:pt x="265280" y="5925192"/>
                  <a:pt x="0" y="5659912"/>
                  <a:pt x="0" y="5332673"/>
                </a:cubicBezTo>
                <a:lnTo>
                  <a:pt x="0" y="592519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891" tIns="291891" rIns="291891" bIns="291891" numCol="1" spcCol="1270" anchor="t" anchorCtr="0">
            <a:noAutofit/>
          </a:bodyPr>
          <a:lstStyle/>
          <a:p>
            <a:pPr algn="ctr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000" b="1" dirty="0">
                <a:solidFill>
                  <a:schemeClr val="bg1"/>
                </a:solidFill>
              </a:rPr>
              <a:t>Step 1: Open a Word Document</a:t>
            </a:r>
          </a:p>
          <a:p>
            <a:pPr marL="342900" indent="-342900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3000" dirty="0"/>
              <a:t>First, you have to launch the Microsoft Word app in your computer. </a:t>
            </a:r>
          </a:p>
          <a:p>
            <a:pPr marL="342900" indent="-342900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3000" dirty="0"/>
              <a:t>You can either create a new word file or open an existing one</a:t>
            </a:r>
          </a:p>
          <a:p>
            <a:pPr marL="342900" indent="-342900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3000" dirty="0"/>
              <a:t>Once the file is opened, then position the cursor on the exact page and position you want the chat to  be. </a:t>
            </a:r>
          </a:p>
          <a:p>
            <a:pPr marL="342900" indent="-342900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GB" sz="3000" dirty="0"/>
          </a:p>
          <a:p>
            <a:pPr marL="841462" indent="-841462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Char char="ü"/>
            </a:pPr>
            <a:endParaRPr lang="en-GB" sz="3000" dirty="0"/>
          </a:p>
          <a:p>
            <a:pPr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3000" dirty="0"/>
          </a:p>
          <a:p>
            <a:pPr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3000" dirty="0"/>
          </a:p>
          <a:p>
            <a:pPr algn="ctr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3000" dirty="0"/>
          </a:p>
        </p:txBody>
      </p:sp>
      <p:sp>
        <p:nvSpPr>
          <p:cNvPr id="28" name="Freeform 33">
            <a:extLst>
              <a:ext uri="{FF2B5EF4-FFF2-40B4-BE49-F238E27FC236}">
                <a16:creationId xmlns:a16="http://schemas.microsoft.com/office/drawing/2014/main" id="{55FFF713-56F3-437F-ABE0-79722D9E1DA4}"/>
              </a:ext>
            </a:extLst>
          </p:cNvPr>
          <p:cNvSpPr/>
          <p:nvPr/>
        </p:nvSpPr>
        <p:spPr>
          <a:xfrm>
            <a:off x="7148" y="7128298"/>
            <a:ext cx="8961120" cy="4389120"/>
          </a:xfrm>
          <a:custGeom>
            <a:avLst/>
            <a:gdLst>
              <a:gd name="connsiteX0" fmla="*/ 0 w 7406490"/>
              <a:gd name="connsiteY0" fmla="*/ 592519 h 5925192"/>
              <a:gd name="connsiteX1" fmla="*/ 592519 w 7406490"/>
              <a:gd name="connsiteY1" fmla="*/ 0 h 5925192"/>
              <a:gd name="connsiteX2" fmla="*/ 6813971 w 7406490"/>
              <a:gd name="connsiteY2" fmla="*/ 0 h 5925192"/>
              <a:gd name="connsiteX3" fmla="*/ 7406490 w 7406490"/>
              <a:gd name="connsiteY3" fmla="*/ 592519 h 5925192"/>
              <a:gd name="connsiteX4" fmla="*/ 7406490 w 7406490"/>
              <a:gd name="connsiteY4" fmla="*/ 5332673 h 5925192"/>
              <a:gd name="connsiteX5" fmla="*/ 6813971 w 7406490"/>
              <a:gd name="connsiteY5" fmla="*/ 5925192 h 5925192"/>
              <a:gd name="connsiteX6" fmla="*/ 592519 w 7406490"/>
              <a:gd name="connsiteY6" fmla="*/ 5925192 h 5925192"/>
              <a:gd name="connsiteX7" fmla="*/ 0 w 7406490"/>
              <a:gd name="connsiteY7" fmla="*/ 5332673 h 5925192"/>
              <a:gd name="connsiteX8" fmla="*/ 0 w 7406490"/>
              <a:gd name="connsiteY8" fmla="*/ 592519 h 5925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06490" h="5925192">
                <a:moveTo>
                  <a:pt x="0" y="592519"/>
                </a:moveTo>
                <a:cubicBezTo>
                  <a:pt x="0" y="265280"/>
                  <a:pt x="265280" y="0"/>
                  <a:pt x="592519" y="0"/>
                </a:cubicBezTo>
                <a:lnTo>
                  <a:pt x="6813971" y="0"/>
                </a:lnTo>
                <a:cubicBezTo>
                  <a:pt x="7141210" y="0"/>
                  <a:pt x="7406490" y="265280"/>
                  <a:pt x="7406490" y="592519"/>
                </a:cubicBezTo>
                <a:lnTo>
                  <a:pt x="7406490" y="5332673"/>
                </a:lnTo>
                <a:cubicBezTo>
                  <a:pt x="7406490" y="5659912"/>
                  <a:pt x="7141210" y="5925192"/>
                  <a:pt x="6813971" y="5925192"/>
                </a:cubicBezTo>
                <a:lnTo>
                  <a:pt x="592519" y="5925192"/>
                </a:lnTo>
                <a:cubicBezTo>
                  <a:pt x="265280" y="5925192"/>
                  <a:pt x="0" y="5659912"/>
                  <a:pt x="0" y="5332673"/>
                </a:cubicBezTo>
                <a:lnTo>
                  <a:pt x="0" y="592519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891" tIns="291891" rIns="291891" bIns="291891" numCol="1" spcCol="1270" anchor="t" anchorCtr="0">
            <a:noAutofit/>
          </a:bodyPr>
          <a:lstStyle/>
          <a:p>
            <a:pPr algn="ctr"/>
            <a:r>
              <a:rPr lang="en-GB" sz="3000" b="1" dirty="0"/>
              <a:t>Step 2: Insert the Chart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Next, click the “Insert” which is located on the left-hand side of the “Menu Bar”.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You then select “chart” in the illustration group of the Ribbon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After that chose the chart type and then click “OK”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NB: In this presentation, we are going to use pie chart.</a:t>
            </a:r>
            <a:endParaRPr lang="en-US" sz="3000" dirty="0"/>
          </a:p>
          <a:p>
            <a:pPr algn="ctr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29" name="Freeform 33">
            <a:extLst>
              <a:ext uri="{FF2B5EF4-FFF2-40B4-BE49-F238E27FC236}">
                <a16:creationId xmlns:a16="http://schemas.microsoft.com/office/drawing/2014/main" id="{B26CB365-826F-4E19-A39C-C3D731754630}"/>
              </a:ext>
            </a:extLst>
          </p:cNvPr>
          <p:cNvSpPr/>
          <p:nvPr/>
        </p:nvSpPr>
        <p:spPr>
          <a:xfrm>
            <a:off x="13635" y="12793142"/>
            <a:ext cx="8961120" cy="3200400"/>
          </a:xfrm>
          <a:custGeom>
            <a:avLst/>
            <a:gdLst>
              <a:gd name="connsiteX0" fmla="*/ 0 w 7406490"/>
              <a:gd name="connsiteY0" fmla="*/ 592519 h 5925192"/>
              <a:gd name="connsiteX1" fmla="*/ 592519 w 7406490"/>
              <a:gd name="connsiteY1" fmla="*/ 0 h 5925192"/>
              <a:gd name="connsiteX2" fmla="*/ 6813971 w 7406490"/>
              <a:gd name="connsiteY2" fmla="*/ 0 h 5925192"/>
              <a:gd name="connsiteX3" fmla="*/ 7406490 w 7406490"/>
              <a:gd name="connsiteY3" fmla="*/ 592519 h 5925192"/>
              <a:gd name="connsiteX4" fmla="*/ 7406490 w 7406490"/>
              <a:gd name="connsiteY4" fmla="*/ 5332673 h 5925192"/>
              <a:gd name="connsiteX5" fmla="*/ 6813971 w 7406490"/>
              <a:gd name="connsiteY5" fmla="*/ 5925192 h 5925192"/>
              <a:gd name="connsiteX6" fmla="*/ 592519 w 7406490"/>
              <a:gd name="connsiteY6" fmla="*/ 5925192 h 5925192"/>
              <a:gd name="connsiteX7" fmla="*/ 0 w 7406490"/>
              <a:gd name="connsiteY7" fmla="*/ 5332673 h 5925192"/>
              <a:gd name="connsiteX8" fmla="*/ 0 w 7406490"/>
              <a:gd name="connsiteY8" fmla="*/ 592519 h 5925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06490" h="5925192">
                <a:moveTo>
                  <a:pt x="0" y="592519"/>
                </a:moveTo>
                <a:cubicBezTo>
                  <a:pt x="0" y="265280"/>
                  <a:pt x="265280" y="0"/>
                  <a:pt x="592519" y="0"/>
                </a:cubicBezTo>
                <a:lnTo>
                  <a:pt x="6813971" y="0"/>
                </a:lnTo>
                <a:cubicBezTo>
                  <a:pt x="7141210" y="0"/>
                  <a:pt x="7406490" y="265280"/>
                  <a:pt x="7406490" y="592519"/>
                </a:cubicBezTo>
                <a:lnTo>
                  <a:pt x="7406490" y="5332673"/>
                </a:lnTo>
                <a:cubicBezTo>
                  <a:pt x="7406490" y="5659912"/>
                  <a:pt x="7141210" y="5925192"/>
                  <a:pt x="6813971" y="5925192"/>
                </a:cubicBezTo>
                <a:lnTo>
                  <a:pt x="592519" y="5925192"/>
                </a:lnTo>
                <a:cubicBezTo>
                  <a:pt x="265280" y="5925192"/>
                  <a:pt x="0" y="5659912"/>
                  <a:pt x="0" y="5332673"/>
                </a:cubicBezTo>
                <a:lnTo>
                  <a:pt x="0" y="592519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891" tIns="291891" rIns="291891" bIns="291891" numCol="1" spcCol="1270" anchor="t" anchorCtr="0">
            <a:noAutofit/>
          </a:bodyPr>
          <a:lstStyle/>
          <a:p>
            <a:pPr algn="ctr"/>
            <a:r>
              <a:rPr lang="en-GB" sz="3000" b="1" dirty="0"/>
              <a:t>Step 3: Edit the Data in Excel Sheet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After clicking “Ok” in the previous section, a  </a:t>
            </a:r>
            <a:r>
              <a:rPr lang="en-GB" sz="3200" dirty="0"/>
              <a:t>mini Excel spreadsheet appears.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Replace sample data with the real values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Close the sheet when done and chart will updates automatically</a:t>
            </a:r>
            <a:endParaRPr lang="en-US" sz="30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000" dirty="0"/>
          </a:p>
          <a:p>
            <a:pPr algn="ctr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37" name="Freeform 33">
            <a:extLst>
              <a:ext uri="{FF2B5EF4-FFF2-40B4-BE49-F238E27FC236}">
                <a16:creationId xmlns:a16="http://schemas.microsoft.com/office/drawing/2014/main" id="{519E16B0-AD49-43FF-A598-F9E94C1C6FDF}"/>
              </a:ext>
            </a:extLst>
          </p:cNvPr>
          <p:cNvSpPr/>
          <p:nvPr/>
        </p:nvSpPr>
        <p:spPr>
          <a:xfrm>
            <a:off x="117240" y="17269266"/>
            <a:ext cx="8961120" cy="3200400"/>
          </a:xfrm>
          <a:custGeom>
            <a:avLst/>
            <a:gdLst>
              <a:gd name="connsiteX0" fmla="*/ 0 w 7406490"/>
              <a:gd name="connsiteY0" fmla="*/ 592519 h 5925192"/>
              <a:gd name="connsiteX1" fmla="*/ 592519 w 7406490"/>
              <a:gd name="connsiteY1" fmla="*/ 0 h 5925192"/>
              <a:gd name="connsiteX2" fmla="*/ 6813971 w 7406490"/>
              <a:gd name="connsiteY2" fmla="*/ 0 h 5925192"/>
              <a:gd name="connsiteX3" fmla="*/ 7406490 w 7406490"/>
              <a:gd name="connsiteY3" fmla="*/ 592519 h 5925192"/>
              <a:gd name="connsiteX4" fmla="*/ 7406490 w 7406490"/>
              <a:gd name="connsiteY4" fmla="*/ 5332673 h 5925192"/>
              <a:gd name="connsiteX5" fmla="*/ 6813971 w 7406490"/>
              <a:gd name="connsiteY5" fmla="*/ 5925192 h 5925192"/>
              <a:gd name="connsiteX6" fmla="*/ 592519 w 7406490"/>
              <a:gd name="connsiteY6" fmla="*/ 5925192 h 5925192"/>
              <a:gd name="connsiteX7" fmla="*/ 0 w 7406490"/>
              <a:gd name="connsiteY7" fmla="*/ 5332673 h 5925192"/>
              <a:gd name="connsiteX8" fmla="*/ 0 w 7406490"/>
              <a:gd name="connsiteY8" fmla="*/ 592519 h 59251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06490" h="5925192">
                <a:moveTo>
                  <a:pt x="0" y="592519"/>
                </a:moveTo>
                <a:cubicBezTo>
                  <a:pt x="0" y="265280"/>
                  <a:pt x="265280" y="0"/>
                  <a:pt x="592519" y="0"/>
                </a:cubicBezTo>
                <a:lnTo>
                  <a:pt x="6813971" y="0"/>
                </a:lnTo>
                <a:cubicBezTo>
                  <a:pt x="7141210" y="0"/>
                  <a:pt x="7406490" y="265280"/>
                  <a:pt x="7406490" y="592519"/>
                </a:cubicBezTo>
                <a:lnTo>
                  <a:pt x="7406490" y="5332673"/>
                </a:lnTo>
                <a:cubicBezTo>
                  <a:pt x="7406490" y="5659912"/>
                  <a:pt x="7141210" y="5925192"/>
                  <a:pt x="6813971" y="5925192"/>
                </a:cubicBezTo>
                <a:lnTo>
                  <a:pt x="592519" y="5925192"/>
                </a:lnTo>
                <a:cubicBezTo>
                  <a:pt x="265280" y="5925192"/>
                  <a:pt x="0" y="5659912"/>
                  <a:pt x="0" y="5332673"/>
                </a:cubicBezTo>
                <a:lnTo>
                  <a:pt x="0" y="592519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891" tIns="291891" rIns="291891" bIns="291891" numCol="1" spcCol="1270" anchor="t" anchorCtr="0">
            <a:noAutofit/>
          </a:bodyPr>
          <a:lstStyle/>
          <a:p>
            <a:pPr algn="ctr"/>
            <a:r>
              <a:rPr lang="en-GB" sz="3000" b="1" dirty="0"/>
              <a:t>Step 4: Customise the Chart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Use </a:t>
            </a:r>
            <a:r>
              <a:rPr lang="en-US" sz="3200" b="1" dirty="0"/>
              <a:t>the </a:t>
            </a:r>
            <a:r>
              <a:rPr lang="en-US" sz="3200" dirty="0"/>
              <a:t>Design tabs to</a:t>
            </a:r>
          </a:p>
          <a:p>
            <a:pPr marL="1927772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Change chart style or colors</a:t>
            </a:r>
          </a:p>
          <a:p>
            <a:pPr marL="1927772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Add chart title, labels, and legend</a:t>
            </a:r>
          </a:p>
          <a:p>
            <a:pPr marL="1927772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Adjust layout or elements</a:t>
            </a:r>
          </a:p>
          <a:p>
            <a:pPr algn="ctr"/>
            <a:endParaRPr lang="en-GB" sz="3000" b="1" dirty="0"/>
          </a:p>
          <a:p>
            <a:pPr algn="ctr"/>
            <a:r>
              <a:rPr lang="en-GB" sz="3000" b="1" dirty="0"/>
              <a:t>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3000" b="1" dirty="0"/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000" dirty="0"/>
          </a:p>
          <a:p>
            <a:pPr algn="ctr" defTabSz="283604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A7C99057-DEA1-441E-A11E-DEB883443ECA}"/>
              </a:ext>
            </a:extLst>
          </p:cNvPr>
          <p:cNvSpPr/>
          <p:nvPr/>
        </p:nvSpPr>
        <p:spPr>
          <a:xfrm>
            <a:off x="3837685" y="5954351"/>
            <a:ext cx="1008112" cy="109728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Down 39">
            <a:extLst>
              <a:ext uri="{FF2B5EF4-FFF2-40B4-BE49-F238E27FC236}">
                <a16:creationId xmlns:a16="http://schemas.microsoft.com/office/drawing/2014/main" id="{48618BF6-633C-4846-8C64-72D1D401A54A}"/>
              </a:ext>
            </a:extLst>
          </p:cNvPr>
          <p:cNvSpPr/>
          <p:nvPr/>
        </p:nvSpPr>
        <p:spPr>
          <a:xfrm>
            <a:off x="3487154" y="11588460"/>
            <a:ext cx="1008112" cy="109728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Down 40">
            <a:extLst>
              <a:ext uri="{FF2B5EF4-FFF2-40B4-BE49-F238E27FC236}">
                <a16:creationId xmlns:a16="http://schemas.microsoft.com/office/drawing/2014/main" id="{7A4A6ACB-2FDE-4629-9EBD-2887AC972061}"/>
              </a:ext>
            </a:extLst>
          </p:cNvPr>
          <p:cNvSpPr/>
          <p:nvPr/>
        </p:nvSpPr>
        <p:spPr>
          <a:xfrm>
            <a:off x="3487154" y="16162902"/>
            <a:ext cx="1008112" cy="1097280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BBBF71-BC8E-4EAF-A1C1-4269CA98B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8841" y="2236053"/>
            <a:ext cx="13075920" cy="46380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50CD021-610D-4D95-ADC5-CF2EF75D64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71241" y="7721789"/>
            <a:ext cx="13075920" cy="630935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8C5C6D3-88CB-496A-AF00-41A7FB90ED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1826" y="14530278"/>
            <a:ext cx="12984480" cy="675450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6128305-AB4E-4DC8-8D1A-DE9D9CF60F21}"/>
              </a:ext>
            </a:extLst>
          </p:cNvPr>
          <p:cNvCxnSpPr/>
          <p:nvPr/>
        </p:nvCxnSpPr>
        <p:spPr>
          <a:xfrm flipV="1">
            <a:off x="9174671" y="4755294"/>
            <a:ext cx="6309360" cy="4480560"/>
          </a:xfrm>
          <a:prstGeom prst="straightConnector1">
            <a:avLst/>
          </a:prstGeom>
          <a:ln w="5080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B4DC5E1-9319-4E56-98E3-90DFD8008A7D}"/>
              </a:ext>
            </a:extLst>
          </p:cNvPr>
          <p:cNvCxnSpPr/>
          <p:nvPr/>
        </p:nvCxnSpPr>
        <p:spPr>
          <a:xfrm flipV="1">
            <a:off x="9270866" y="11969958"/>
            <a:ext cx="6583680" cy="2560320"/>
          </a:xfrm>
          <a:prstGeom prst="straightConnector1">
            <a:avLst/>
          </a:prstGeom>
          <a:ln w="5080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E618DF68-6682-43FF-8FF3-8E4058EF1700}"/>
              </a:ext>
            </a:extLst>
          </p:cNvPr>
          <p:cNvCxnSpPr/>
          <p:nvPr/>
        </p:nvCxnSpPr>
        <p:spPr>
          <a:xfrm flipV="1">
            <a:off x="9107752" y="19173150"/>
            <a:ext cx="6675120" cy="0"/>
          </a:xfrm>
          <a:prstGeom prst="straightConnector1">
            <a:avLst/>
          </a:prstGeom>
          <a:ln w="5080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808722"/>
      </p:ext>
    </p:extLst>
  </p:cSld>
  <p:clrMapOvr>
    <a:masterClrMapping/>
  </p:clrMapOvr>
</p:sld>
</file>

<file path=ppt/theme/theme1.xml><?xml version="1.0" encoding="utf-8"?>
<a:theme xmlns:a="http://schemas.openxmlformats.org/drawingml/2006/main" name="CPAD 4 QA poster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CPAD 4 QA poster</Template>
  <TotalTime>30126</TotalTime>
  <Words>202</Words>
  <Application>Microsoft Office PowerPoint</Application>
  <PresentationFormat>Custom</PresentationFormat>
  <Paragraphs>84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Wingdings</vt:lpstr>
      <vt:lpstr>CPAD 4 QA poster</vt:lpstr>
      <vt:lpstr>PowerPoint Presentation</vt:lpstr>
    </vt:vector>
  </TitlesOfParts>
  <Company>UH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156</cp:revision>
  <dcterms:created xsi:type="dcterms:W3CDTF">2015-06-15T17:55:16Z</dcterms:created>
  <dcterms:modified xsi:type="dcterms:W3CDTF">2025-08-01T16:28:10Z</dcterms:modified>
</cp:coreProperties>
</file>