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71" r:id="rId3"/>
    <p:sldId id="268" r:id="rId4"/>
    <p:sldId id="263" r:id="rId5"/>
    <p:sldId id="270" r:id="rId6"/>
    <p:sldId id="277" r:id="rId7"/>
    <p:sldId id="272" r:id="rId8"/>
    <p:sldId id="269" r:id="rId9"/>
    <p:sldId id="266" r:id="rId10"/>
    <p:sldId id="261" r:id="rId11"/>
    <p:sldId id="264" r:id="rId12"/>
    <p:sldId id="278" r:id="rId13"/>
    <p:sldId id="262" r:id="rId14"/>
    <p:sldId id="275" r:id="rId15"/>
    <p:sldId id="276" r:id="rId16"/>
    <p:sldId id="279" r:id="rId17"/>
    <p:sldId id="267" r:id="rId18"/>
    <p:sldId id="265" r:id="rId19"/>
    <p:sldId id="273" r:id="rId20"/>
    <p:sldId id="274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3333FF"/>
    <a:srgbClr val="FF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2712" y="-6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0DFB84-6512-4D74-839A-7F59AF0F249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23BDE6-0C67-4864-A572-B3ACC80CFD3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0BA8CE-DE99-496C-8370-DF7D2DB4B59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355728-2FF6-4B8A-9BB4-0AB3DE0551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46786A-C004-41F4-9202-363C8D50BDD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5BC905-0235-402E-92A5-72706C71564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EF1874-007B-47EC-B502-613215858C8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E26E01-9601-4BE9-B4AC-9687C91B927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8D9B01-BE81-430B-BDD3-C15672693D0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63F4AD-D62C-4D2A-B8EF-21A0D8DB9AB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54EA21-BD27-48F0-A91E-8C049B41C13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154CF2B-05DF-4AC8-B351-B620DB5F51B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A696799-C957-405D-B3DF-04DAB7D411DB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Shifft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yr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amser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20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munud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ôl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pob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amser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a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roddir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..</a:t>
            </a:r>
            <a:endParaRPr lang="en-GB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3</a:t>
            </a:r>
            <a:endParaRPr lang="en-US" sz="1400" dirty="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708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mewn</a:t>
            </a:r>
            <a:endParaRPr lang="en-GB" sz="35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500" b="1" dirty="0">
                <a:solidFill>
                  <a:srgbClr val="FFFF00"/>
                </a:solidFill>
                <a:latin typeface="Comic Sans MS" pitchFamily="66" charset="0"/>
              </a:rPr>
              <a:t>20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munud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bydd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hi’n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:</a:t>
            </a:r>
            <a:endParaRPr lang="en-US" sz="35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1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6:15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3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Nawr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194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>
                <a:solidFill>
                  <a:srgbClr val="FF3300"/>
                </a:solidFill>
                <a:latin typeface="Comic Sans MS" pitchFamily="66" charset="0"/>
              </a:rPr>
              <a:t>5:55</a:t>
            </a:r>
            <a:endParaRPr lang="en-US" sz="9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3195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708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mewn</a:t>
            </a:r>
            <a:endParaRPr lang="en-GB" sz="3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20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munud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bydd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hi’n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:</a:t>
            </a:r>
            <a:endParaRPr lang="en-US" sz="3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0119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4:39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21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Nawr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22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 smtClean="0">
                <a:solidFill>
                  <a:srgbClr val="FF3300"/>
                </a:solidFill>
                <a:latin typeface="Comic Sans MS" pitchFamily="66" charset="0"/>
              </a:rPr>
              <a:t>4:19</a:t>
            </a:r>
            <a:endParaRPr lang="en-US" sz="9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0123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708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mewn</a:t>
            </a:r>
            <a:endParaRPr lang="en-GB" sz="3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20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munud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bydd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hi’n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:</a:t>
            </a:r>
            <a:endParaRPr lang="en-US" sz="3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4999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2:05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5001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Nawr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02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1:45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5003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50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0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2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708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mewn</a:t>
            </a:r>
            <a:endParaRPr lang="en-GB" sz="3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20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munud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bydd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hi’n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:</a:t>
            </a:r>
            <a:endParaRPr lang="en-US" sz="3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67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5:26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9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Nawr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70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5:06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2171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4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708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mewn</a:t>
            </a:r>
            <a:endParaRPr lang="en-GB" sz="3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20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munud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bydd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hi’n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:</a:t>
            </a:r>
            <a:endParaRPr lang="en-US" sz="3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5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9:19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Nawr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38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8:59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9339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2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708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mewn</a:t>
            </a:r>
            <a:endParaRPr lang="en-GB" sz="3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20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munud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bydd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hi’n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:</a:t>
            </a:r>
            <a:endParaRPr lang="en-US" sz="3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15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6:38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Nawr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18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6:18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4219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708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mewn</a:t>
            </a:r>
            <a:endParaRPr lang="en-GB" sz="3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20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munud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bydd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hi’n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:</a:t>
            </a:r>
            <a:endParaRPr lang="en-US" sz="3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3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5:02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Nawr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46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4:42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1147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708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mewn</a:t>
            </a:r>
            <a:endParaRPr lang="en-GB" sz="3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20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munud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bydd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hi’n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:</a:t>
            </a:r>
            <a:endParaRPr lang="en-US" sz="3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8071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3:07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3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Nawr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74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2:47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8077" name="Picture 13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AutoShape 11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AutoShape 12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650875" y="4081463"/>
            <a:ext cx="3211513" cy="1708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mewn</a:t>
            </a:r>
            <a:endParaRPr lang="en-GB" sz="3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20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munud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bydd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hi’n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:</a:t>
            </a:r>
            <a:endParaRPr lang="en-US" sz="3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1:34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Nawr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1:14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63502" name="Picture 14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708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mewn</a:t>
            </a:r>
            <a:endParaRPr lang="en-GB" sz="3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20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munud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bydd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hi’n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:</a:t>
            </a:r>
            <a:endParaRPr lang="en-US" sz="3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6023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2:42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5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Nawr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26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2:22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6027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708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mewn</a:t>
            </a:r>
            <a:endParaRPr lang="en-GB" sz="3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20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munud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bydd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hi’n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:</a:t>
            </a:r>
            <a:endParaRPr lang="en-US" sz="3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59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9:31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61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Nawr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62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9:11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100363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6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8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mewn</a:t>
            </a:r>
            <a:endParaRPr lang="en-GB" sz="3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20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munud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bydd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hi’n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:</a:t>
            </a:r>
            <a:endParaRPr lang="en-US" sz="3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GB" sz="3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5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1:46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7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Nawr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78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1:26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3979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2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708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mewn</a:t>
            </a:r>
            <a:endParaRPr lang="en-GB" sz="3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20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munud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bydd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hi’n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:</a:t>
            </a:r>
            <a:endParaRPr lang="en-US" sz="3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87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8:17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9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Nawr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290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7:57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7291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708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mewn</a:t>
            </a:r>
            <a:endParaRPr lang="en-GB" sz="3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20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munud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bydd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hi’n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:</a:t>
            </a:r>
            <a:endParaRPr lang="en-US" sz="3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1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8:54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3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Nawr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14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8:34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8315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708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mewn</a:t>
            </a:r>
            <a:endParaRPr lang="en-GB" sz="3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20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munud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bydd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hi’n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:</a:t>
            </a:r>
            <a:endParaRPr lang="en-US" sz="3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3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10:08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5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Nawr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386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9:48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101387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0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708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mewn</a:t>
            </a:r>
            <a:endParaRPr lang="en-GB" sz="3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20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munud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bydd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hi’n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:</a:t>
            </a:r>
            <a:endParaRPr lang="en-US" sz="3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095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4:12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7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Nawr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098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3:52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9099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2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708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mewn</a:t>
            </a:r>
            <a:endParaRPr lang="en-GB" sz="3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20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munud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bydd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hi’n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:</a:t>
            </a:r>
            <a:endParaRPr lang="en-US" sz="3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7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2:58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Nawr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50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2:38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7051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708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mewn</a:t>
            </a:r>
            <a:endParaRPr lang="en-GB" sz="3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20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munud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bydd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hi’n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:</a:t>
            </a:r>
            <a:endParaRPr lang="en-US" sz="3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39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6:59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41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Nawr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42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6:39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5243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4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708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mewn</a:t>
            </a:r>
            <a:endParaRPr lang="en-GB" sz="3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20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munud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bydd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hi’n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:</a:t>
            </a:r>
            <a:endParaRPr lang="en-US" sz="3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3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7:46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5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Nawr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66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7:26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6267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2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708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mewn</a:t>
            </a:r>
            <a:endParaRPr lang="en-GB" sz="3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20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munud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bydd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FF00"/>
                </a:solidFill>
                <a:latin typeface="Comic Sans MS" pitchFamily="66" charset="0"/>
              </a:rPr>
              <a:t>hi’n</a:t>
            </a:r>
            <a:r>
              <a:rPr lang="en-GB" sz="3500" b="1" dirty="0" smtClean="0">
                <a:solidFill>
                  <a:srgbClr val="FFFF00"/>
                </a:solidFill>
                <a:latin typeface="Comic Sans MS" pitchFamily="66" charset="0"/>
              </a:rPr>
              <a:t>:</a:t>
            </a:r>
            <a:endParaRPr lang="en-US" sz="3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07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10:17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9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Nawr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10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9:57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102411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242</Words>
  <Application>Microsoft Office PowerPoint</Application>
  <PresentationFormat>On-screen Show (4:3)</PresentationFormat>
  <Paragraphs>105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51</cp:revision>
  <dcterms:created xsi:type="dcterms:W3CDTF">2006-03-03T16:34:11Z</dcterms:created>
  <dcterms:modified xsi:type="dcterms:W3CDTF">2014-08-21T08:49:48Z</dcterms:modified>
</cp:coreProperties>
</file>