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7"/>
  </p:notesMasterIdLst>
  <p:handoutMasterIdLst>
    <p:handoutMasterId r:id="rId8"/>
  </p:handoutMasterIdLst>
  <p:sldIdLst>
    <p:sldId id="257" r:id="rId5"/>
    <p:sldId id="27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840">
          <p15:clr>
            <a:srgbClr val="F26B43"/>
          </p15:clr>
        </p15:guide>
        <p15:guide id="3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7335B"/>
    <a:srgbClr val="CCE8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15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977" autoAdjust="0"/>
    <p:restoredTop sz="93725" autoAdjust="0"/>
  </p:normalViewPr>
  <p:slideViewPr>
    <p:cSldViewPr snapToGrid="0">
      <p:cViewPr varScale="1">
        <p:scale>
          <a:sx n="71" d="100"/>
          <a:sy n="71" d="100"/>
        </p:scale>
        <p:origin x="-80" y="-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709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911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D1471C2C-1567-47F4-803E-468024209D9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58F5B09-2954-46C6-97BB-9E10649FE2C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F2C1D-F243-42AB-ADF2-E7CB4E04900E}" type="datetimeFigureOut">
              <a:rPr lang="en-US" smtClean="0"/>
              <a:pPr/>
              <a:t>6/22/2022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39A204B-EBA9-4C6D-BFB2-A104F00C8E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55F72FC-4D2D-4E5B-A4DD-62E2C822FB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CDBB5-5B4A-4483-935D-A73935186B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92377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CE34E-5667-4A32-A6BA-10C7A552BC63}" type="datetimeFigureOut">
              <a:rPr lang="en-US" smtClean="0"/>
              <a:pPr/>
              <a:t>6/22/2022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CE34D-CFF1-4FFE-815B-D050E7ED2DF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9362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83A999-5E0E-42CA-8400-604AE921FF7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608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xmlns="" id="{9E68F591-F3C7-4872-BBA0-0693794F4F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Autofit/>
          </a:bodyPr>
          <a:lstStyle/>
          <a:p>
            <a:r>
              <a:rPr lang="en-US" sz="4800" dirty="0"/>
              <a:t>3DFloat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967766A8-18D5-4391-8DB7-7BFF6427636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452360" cy="685800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38AD48E-7D67-4BE9-97B6-DB64DE5253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7999413" y="445272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EB6FF8E2-165B-49EB-8120-14190F9491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 rot="5400000">
            <a:off x="10915300" y="5534727"/>
            <a:ext cx="667802" cy="631474"/>
            <a:chOff x="10478914" y="1506691"/>
            <a:chExt cx="667802" cy="631474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79B763A7-EE7D-4306-8306-01E8C86E6350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xmlns="" id="{4B3A935F-6844-4FCE-B0AE-5492715A58F1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B16EB97-6E8A-4B50-8701-7CB158044DC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999413" y="3568700"/>
            <a:ext cx="3565524" cy="1731963"/>
          </a:xfrm>
        </p:spPr>
        <p:txBody>
          <a:bodyPr>
            <a:noAutofit/>
          </a:bodyPr>
          <a:lstStyle>
            <a:lvl1pPr>
              <a:buNone/>
              <a:defRPr sz="2000"/>
            </a:lvl1pPr>
            <a:lvl2pPr>
              <a:buNone/>
              <a:defRPr sz="2000"/>
            </a:lvl2pPr>
            <a:lvl3pPr>
              <a:buNone/>
              <a:defRPr sz="2000"/>
            </a:lvl3pPr>
            <a:lvl4pPr>
              <a:buNone/>
              <a:defRPr sz="2000"/>
            </a:lvl4pPr>
            <a:lvl5pPr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600948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C0923D16-1EC5-4C17-ABA8-B13A1256B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0864" y="549275"/>
            <a:ext cx="3565524" cy="1997855"/>
          </a:xfrm>
        </p:spPr>
        <p:txBody>
          <a:bodyPr wrap="square" anchor="b" anchorCtr="0">
            <a:noAutofit/>
          </a:bodyPr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50294D8B-CF64-4C26-8C78-57A375E7D3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50863" y="2677306"/>
            <a:ext cx="3565525" cy="3415519"/>
          </a:xfrm>
        </p:spPr>
        <p:txBody>
          <a:bodyPr anchor="t" anchorCtr="0">
            <a:noAutofit/>
          </a:bodyPr>
          <a:lstStyle>
            <a:lvl1pPr>
              <a:buNone/>
              <a:defRPr/>
            </a:lvl1pPr>
          </a:lstStyle>
          <a:p>
            <a:pPr>
              <a:lnSpc>
                <a:spcPct val="120000"/>
              </a:lnSpc>
            </a:pPr>
            <a:r>
              <a:rPr lang="en-US" sz="1600" dirty="0"/>
              <a:t>Click to add text</a:t>
            </a: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67BCF456-426F-435B-8DF0-A32A44F5A8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08928" y="1596771"/>
            <a:ext cx="3448558" cy="3448558"/>
          </a:xfrm>
          <a:custGeom>
            <a:avLst/>
            <a:gdLst>
              <a:gd name="connsiteX0" fmla="*/ 1724279 w 3448558"/>
              <a:gd name="connsiteY0" fmla="*/ 0 h 3448558"/>
              <a:gd name="connsiteX1" fmla="*/ 3448558 w 3448558"/>
              <a:gd name="connsiteY1" fmla="*/ 1724279 h 3448558"/>
              <a:gd name="connsiteX2" fmla="*/ 1724279 w 3448558"/>
              <a:gd name="connsiteY2" fmla="*/ 3448558 h 3448558"/>
              <a:gd name="connsiteX3" fmla="*/ 0 w 3448558"/>
              <a:gd name="connsiteY3" fmla="*/ 1724279 h 3448558"/>
              <a:gd name="connsiteX4" fmla="*/ 1724279 w 3448558"/>
              <a:gd name="connsiteY4" fmla="*/ 0 h 3448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8558" h="3448558">
                <a:moveTo>
                  <a:pt x="1724279" y="0"/>
                </a:moveTo>
                <a:cubicBezTo>
                  <a:pt x="2676572" y="0"/>
                  <a:pt x="3448558" y="771986"/>
                  <a:pt x="3448558" y="1724279"/>
                </a:cubicBezTo>
                <a:cubicBezTo>
                  <a:pt x="3448558" y="2676572"/>
                  <a:pt x="2676572" y="3448558"/>
                  <a:pt x="1724279" y="3448558"/>
                </a:cubicBezTo>
                <a:cubicBezTo>
                  <a:pt x="771986" y="3448558"/>
                  <a:pt x="0" y="2676572"/>
                  <a:pt x="0" y="1724279"/>
                </a:cubicBezTo>
                <a:cubicBezTo>
                  <a:pt x="0" y="771986"/>
                  <a:pt x="771986" y="0"/>
                  <a:pt x="1724279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4813A609-7079-46D5-9C1D-52004ABDAC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18575" y="596392"/>
            <a:ext cx="2263776" cy="2263776"/>
          </a:xfrm>
          <a:custGeom>
            <a:avLst/>
            <a:gdLst>
              <a:gd name="connsiteX0" fmla="*/ 1131888 w 2263776"/>
              <a:gd name="connsiteY0" fmla="*/ 0 h 2263776"/>
              <a:gd name="connsiteX1" fmla="*/ 2263776 w 2263776"/>
              <a:gd name="connsiteY1" fmla="*/ 1131888 h 2263776"/>
              <a:gd name="connsiteX2" fmla="*/ 1131888 w 2263776"/>
              <a:gd name="connsiteY2" fmla="*/ 2263776 h 2263776"/>
              <a:gd name="connsiteX3" fmla="*/ 0 w 2263776"/>
              <a:gd name="connsiteY3" fmla="*/ 1131888 h 2263776"/>
              <a:gd name="connsiteX4" fmla="*/ 1131888 w 2263776"/>
              <a:gd name="connsiteY4" fmla="*/ 0 h 2263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3776" h="2263776">
                <a:moveTo>
                  <a:pt x="1131888" y="0"/>
                </a:moveTo>
                <a:cubicBezTo>
                  <a:pt x="1757012" y="0"/>
                  <a:pt x="2263776" y="506764"/>
                  <a:pt x="2263776" y="1131888"/>
                </a:cubicBezTo>
                <a:cubicBezTo>
                  <a:pt x="2263776" y="1757012"/>
                  <a:pt x="1757012" y="2263776"/>
                  <a:pt x="1131888" y="2263776"/>
                </a:cubicBezTo>
                <a:cubicBezTo>
                  <a:pt x="506764" y="2263776"/>
                  <a:pt x="0" y="1757012"/>
                  <a:pt x="0" y="1131888"/>
                </a:cubicBezTo>
                <a:cubicBezTo>
                  <a:pt x="0" y="506764"/>
                  <a:pt x="506764" y="0"/>
                  <a:pt x="113188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xmlns="" id="{A14F21DF-D5E0-4C6C-BA2C-D69D65DBB18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91612" y="3324733"/>
            <a:ext cx="2936876" cy="2936876"/>
          </a:xfrm>
          <a:custGeom>
            <a:avLst/>
            <a:gdLst>
              <a:gd name="connsiteX0" fmla="*/ 1468438 w 2936876"/>
              <a:gd name="connsiteY0" fmla="*/ 0 h 2936876"/>
              <a:gd name="connsiteX1" fmla="*/ 2936876 w 2936876"/>
              <a:gd name="connsiteY1" fmla="*/ 1468438 h 2936876"/>
              <a:gd name="connsiteX2" fmla="*/ 1468438 w 2936876"/>
              <a:gd name="connsiteY2" fmla="*/ 2936876 h 2936876"/>
              <a:gd name="connsiteX3" fmla="*/ 0 w 2936876"/>
              <a:gd name="connsiteY3" fmla="*/ 1468438 h 2936876"/>
              <a:gd name="connsiteX4" fmla="*/ 1468438 w 2936876"/>
              <a:gd name="connsiteY4" fmla="*/ 0 h 293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36876" h="2936876">
                <a:moveTo>
                  <a:pt x="1468438" y="0"/>
                </a:moveTo>
                <a:cubicBezTo>
                  <a:pt x="2279434" y="0"/>
                  <a:pt x="2936876" y="657442"/>
                  <a:pt x="2936876" y="1468438"/>
                </a:cubicBezTo>
                <a:cubicBezTo>
                  <a:pt x="2936876" y="2279434"/>
                  <a:pt x="2279434" y="2936876"/>
                  <a:pt x="1468438" y="2936876"/>
                </a:cubicBezTo>
                <a:cubicBezTo>
                  <a:pt x="657442" y="2936876"/>
                  <a:pt x="0" y="2279434"/>
                  <a:pt x="0" y="1468438"/>
                </a:cubicBezTo>
                <a:cubicBezTo>
                  <a:pt x="0" y="657442"/>
                  <a:pt x="657442" y="0"/>
                  <a:pt x="1468438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xmlns="" id="{92FF63B4-C261-4597-9EE0-811D250B9D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6548755" y="850167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F92CF088-7F97-4A11-8A81-0EF641F698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5602297" y="5691007"/>
            <a:ext cx="667802" cy="631474"/>
            <a:chOff x="3409557" y="4940429"/>
            <a:chExt cx="667802" cy="631474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165B23B7-CE74-4974-ABD8-BFA31D583416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3537358" y="4940429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FF99BB1F-6C9D-4972-9EF4-98ACD7BE71E5}"/>
                </a:ext>
              </a:extLst>
            </p:cNvPr>
            <p:cNvSpPr/>
            <p:nvPr/>
          </p:nvSpPr>
          <p:spPr>
            <a:xfrm rot="13500000">
              <a:off x="3544558" y="4858365"/>
              <a:ext cx="270000" cy="540001"/>
            </a:xfrm>
            <a:prstGeom prst="ellipse">
              <a:avLst/>
            </a:prstGeom>
            <a:gradFill>
              <a:gsLst>
                <a:gs pos="100000">
                  <a:schemeClr val="accent1">
                    <a:lumMod val="60000"/>
                    <a:lumOff val="40000"/>
                    <a:alpha val="0"/>
                  </a:schemeClr>
                </a:gs>
                <a:gs pos="0">
                  <a:schemeClr val="bg2">
                    <a:lumMod val="75000"/>
                    <a:lumOff val="25000"/>
                    <a:alpha val="33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4284120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xmlns="" id="{A458B3A1-C77D-4AFC-B2C8-79520B53C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72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xmlns="" id="{F551DA26-B267-4F28-B4D0-65B3EF6E11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8" name="Picture Placeholder 11">
            <a:extLst>
              <a:ext uri="{FF2B5EF4-FFF2-40B4-BE49-F238E27FC236}">
                <a16:creationId xmlns:a16="http://schemas.microsoft.com/office/drawing/2014/main" xmlns="" id="{95544A62-DA23-4840-99DE-09AFC8F4DC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4096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xmlns="" id="{0C91AF30-C5BB-4601-BDEB-E60C93A1693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3808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0" name="Picture Placeholder 11">
            <a:extLst>
              <a:ext uri="{FF2B5EF4-FFF2-40B4-BE49-F238E27FC236}">
                <a16:creationId xmlns:a16="http://schemas.microsoft.com/office/drawing/2014/main" xmlns="" id="{5B625AA5-EA5B-4115-A461-DA2C7087D83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37904" y="0"/>
            <a:ext cx="3054096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xmlns="" id="{1B1AE41C-3196-4E6F-A3A8-313A92677FF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228600" indent="-228600">
              <a:lnSpc>
                <a:spcPct val="100000"/>
              </a:lnSpc>
              <a:buFont typeface="Arial" panose="020B0604020202020204" pitchFamily="34" charset="0"/>
              <a:buChar char="•"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570260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accent5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80517979-166D-4AAA-ABBC-0C3E5C2ECF3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90000">
                <a:schemeClr val="bg2">
                  <a:alpha val="60000"/>
                </a:schemeClr>
              </a:gs>
              <a:gs pos="28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4E111559-B769-4E2A-A891-97B3C4AA6BAC}"/>
              </a:ext>
            </a:extLst>
          </p:cNvPr>
          <p:cNvSpPr/>
          <p:nvPr userDrawn="1"/>
        </p:nvSpPr>
        <p:spPr>
          <a:xfrm rot="10800000">
            <a:off x="0" y="-3"/>
            <a:ext cx="9000000" cy="6857998"/>
          </a:xfrm>
          <a:prstGeom prst="rect">
            <a:avLst/>
          </a:prstGeom>
          <a:gradFill flip="none" rotWithShape="1">
            <a:gsLst>
              <a:gs pos="50000">
                <a:schemeClr val="bg2">
                  <a:alpha val="60000"/>
                </a:schemeClr>
              </a:gs>
              <a:gs pos="0">
                <a:schemeClr val="bg2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16724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3429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brea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F75B2FBE-0C5C-48AA-8D7F-9D5B7373CC9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2"/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93411FC5-0B5A-4566-9984-827485AF92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557281"/>
            <a:ext cx="6640285" cy="3300719"/>
          </a:xfrm>
          <a:gradFill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60000"/>
                </a:schemeClr>
              </a:gs>
            </a:gsLst>
            <a:lin ang="10800000" scaled="1"/>
          </a:gradFill>
        </p:spPr>
        <p:txBody>
          <a:bodyPr>
            <a:noAutofit/>
          </a:bodyPr>
          <a:lstStyle>
            <a:lvl1pPr marL="548640" indent="0">
              <a:lnSpc>
                <a:spcPct val="200000"/>
              </a:lnSpc>
              <a:buNone/>
              <a:defRPr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754E1219-253E-4FEF-A576-83857F44B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6640285" cy="3535509"/>
          </a:xfrm>
          <a:gradFill flip="none" rotWithShape="1">
            <a:gsLst>
              <a:gs pos="0">
                <a:schemeClr val="bg2">
                  <a:alpha val="0"/>
                </a:schemeClr>
              </a:gs>
              <a:gs pos="50000">
                <a:schemeClr val="bg2">
                  <a:alpha val="70000"/>
                </a:schemeClr>
              </a:gs>
            </a:gsLst>
            <a:lin ang="10800000" scaled="1"/>
            <a:tileRect/>
          </a:gradFill>
        </p:spPr>
        <p:txBody>
          <a:bodyPr anchor="b" anchorCtr="0">
            <a:noAutofit/>
          </a:bodyPr>
          <a:lstStyle>
            <a:lvl1pPr marL="548640">
              <a:spcAft>
                <a:spcPts val="1200"/>
              </a:spcAft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9304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xmlns="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xmlns="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607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7062BF5C-3876-4161-B4FF-14CA94D32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4" y="549275"/>
            <a:ext cx="3566160" cy="3384550"/>
          </a:xfrm>
        </p:spPr>
        <p:txBody>
          <a:bodyPr wrap="square" anchor="b" anchorCtr="0">
            <a:no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B17C5C60-EC4D-410B-9997-0B73289605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0822156" y="4143453"/>
            <a:ext cx="734257" cy="760506"/>
            <a:chOff x="5243759" y="1363788"/>
            <a:chExt cx="734257" cy="760506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0573155C-3428-4F4F-AE66-A519D777EAAE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1853496C-159E-4D47-94B5-0835FB6511B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xmlns="" id="{CE93E330-715B-44E8-84D9-CE166D428DAB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80A2FA6F-99B7-4984-A80C-570644889F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668780" y="50590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xmlns="" id="{439C8C03-81B3-4DE8-B96A-78258E4467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50863" y="4097338"/>
            <a:ext cx="3565524" cy="2351087"/>
          </a:xfrm>
        </p:spPr>
        <p:txBody>
          <a:bodyPr>
            <a:noAutofit/>
          </a:bodyPr>
          <a:lstStyle>
            <a:lvl1pPr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C1FBB56D-C8B1-4ED9-A5DB-72BA636DAD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5809" y="656633"/>
            <a:ext cx="5132388" cy="5132388"/>
          </a:xfrm>
          <a:custGeom>
            <a:avLst/>
            <a:gdLst>
              <a:gd name="connsiteX0" fmla="*/ 2566194 w 5132388"/>
              <a:gd name="connsiteY0" fmla="*/ 0 h 5132388"/>
              <a:gd name="connsiteX1" fmla="*/ 5132388 w 5132388"/>
              <a:gd name="connsiteY1" fmla="*/ 2566194 h 5132388"/>
              <a:gd name="connsiteX2" fmla="*/ 2566194 w 5132388"/>
              <a:gd name="connsiteY2" fmla="*/ 5132388 h 5132388"/>
              <a:gd name="connsiteX3" fmla="*/ 0 w 5132388"/>
              <a:gd name="connsiteY3" fmla="*/ 2566194 h 5132388"/>
              <a:gd name="connsiteX4" fmla="*/ 2566194 w 5132388"/>
              <a:gd name="connsiteY4" fmla="*/ 0 h 51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  <a:solidFill>
            <a:schemeClr val="accent5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63087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E38C6F9E-A74F-4F54-9409-B6B93DF8C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5773729"/>
            <a:ext cx="12192000" cy="1084271"/>
          </a:xfrm>
          <a:prstGeom prst="rect">
            <a:avLst/>
          </a:prstGeom>
          <a:gradFill flip="none" rotWithShape="1">
            <a:gsLst>
              <a:gs pos="100000">
                <a:schemeClr val="bg2">
                  <a:alpha val="60000"/>
                </a:schemeClr>
              </a:gs>
              <a:gs pos="40000">
                <a:schemeClr val="bg2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6F0F71C5-78A4-4793-9BD4-3DF0EE3E3E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0288775" y="762609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Title 5">
            <a:extLst>
              <a:ext uri="{FF2B5EF4-FFF2-40B4-BE49-F238E27FC236}">
                <a16:creationId xmlns:a16="http://schemas.microsoft.com/office/drawing/2014/main" xmlns="" id="{36F60F77-4CC9-4F86-B70A-85012C6588A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0" y="548640"/>
            <a:ext cx="8281987" cy="1253041"/>
          </a:xfrm>
        </p:spPr>
        <p:txBody>
          <a:bodyPr>
            <a:noAutofit/>
          </a:bodyPr>
          <a:lstStyle/>
          <a:p>
            <a:r>
              <a:rPr lang="en-US" dirty="0"/>
              <a:t>Team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xmlns="" id="{E6093F87-C1F6-4FAB-B891-6F7D7FC207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800565" y="4518946"/>
            <a:ext cx="1980001" cy="1363916"/>
            <a:chOff x="4879602" y="3781429"/>
            <a:chExt cx="1980001" cy="1363916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xmlns="" id="{E1A4FD5C-1E5B-46D1-BA9D-99928D19AF04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xmlns="" id="{B7DF0ED5-A971-408F-A055-C7E5D7A623C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xmlns="" id="{AA81F353-4C5B-4A37-9846-2C1E2D0FC25F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xmlns="" id="{42B74EA3-11CE-4D3F-99AD-162563447653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6" name="Picture Placeholder 55">
            <a:extLst>
              <a:ext uri="{FF2B5EF4-FFF2-40B4-BE49-F238E27FC236}">
                <a16:creationId xmlns:a16="http://schemas.microsoft.com/office/drawing/2014/main" xmlns="" id="{8F41896B-6DDA-4F82-9F74-3EBF93A3CD5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78992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7" name="Picture Placeholder 55">
            <a:extLst>
              <a:ext uri="{FF2B5EF4-FFF2-40B4-BE49-F238E27FC236}">
                <a16:creationId xmlns:a16="http://schemas.microsoft.com/office/drawing/2014/main" xmlns="" id="{EF85499B-C29A-4C8B-922C-7CE4771E352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38384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58" name="Picture Placeholder 55">
            <a:extLst>
              <a:ext uri="{FF2B5EF4-FFF2-40B4-BE49-F238E27FC236}">
                <a16:creationId xmlns:a16="http://schemas.microsoft.com/office/drawing/2014/main" xmlns="" id="{F82A1DB8-0AE7-4E17-B07B-FCF45B85EE1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661976" y="1993392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9" name="Picture Placeholder 55">
            <a:extLst>
              <a:ext uri="{FF2B5EF4-FFF2-40B4-BE49-F238E27FC236}">
                <a16:creationId xmlns:a16="http://schemas.microsoft.com/office/drawing/2014/main" xmlns="" id="{A83EEB6C-83B7-471D-B5A4-4071534048D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85568" y="1990724"/>
            <a:ext cx="1691640" cy="1435608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xmlns="" id="{17A96A8C-F792-485A-9BB9-4DEDCA0CE6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079500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xmlns="" id="{6C65AE07-519E-4E3B-8521-621C834391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78733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5" name="Text Placeholder 62">
            <a:extLst>
              <a:ext uri="{FF2B5EF4-FFF2-40B4-BE49-F238E27FC236}">
                <a16:creationId xmlns:a16="http://schemas.microsoft.com/office/drawing/2014/main" xmlns="" id="{FB878318-C287-428B-8105-429BC4B03F5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839151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xmlns="" id="{1465E516-2CEF-4F9E-9375-7D41DCFCBB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38384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7" name="Text Placeholder 62">
            <a:extLst>
              <a:ext uri="{FF2B5EF4-FFF2-40B4-BE49-F238E27FC236}">
                <a16:creationId xmlns:a16="http://schemas.microsoft.com/office/drawing/2014/main" xmlns="" id="{FE012CE3-36AA-4016-A88E-27BCFFEFD69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662743" y="3781425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xmlns="" id="{8D5671AF-0137-4226-8A84-2784817E51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61976" y="4232949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9" name="Text Placeholder 62">
            <a:extLst>
              <a:ext uri="{FF2B5EF4-FFF2-40B4-BE49-F238E27FC236}">
                <a16:creationId xmlns:a16="http://schemas.microsoft.com/office/drawing/2014/main" xmlns="" id="{DA1587F0-23BF-4FB8-B06C-2B0AA928E93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433112" y="3787288"/>
            <a:ext cx="1711325" cy="365760"/>
          </a:xfrm>
        </p:spPr>
        <p:txBody>
          <a:bodyPr>
            <a:noAutofit/>
          </a:bodyPr>
          <a:lstStyle>
            <a:lvl1pPr>
              <a:buNone/>
              <a:defRPr sz="2000" b="1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xmlns="" id="{565C0B22-B5E7-44BB-A17C-7FB5BB5D82B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432345" y="4238812"/>
            <a:ext cx="1711572" cy="638175"/>
          </a:xfrm>
        </p:spPr>
        <p:txBody>
          <a:bodyPr>
            <a:noAutofit/>
          </a:bodyPr>
          <a:lstStyle>
            <a:lvl1pPr>
              <a:buNone/>
              <a:defRPr sz="1800"/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577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xmlns="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5437186" cy="535354"/>
          </a:xfrm>
        </p:spPr>
        <p:txBody>
          <a:bodyPr anchor="b">
            <a:no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427370"/>
            <a:ext cx="5429114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731375"/>
            <a:ext cx="5436392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427370"/>
            <a:ext cx="5436391" cy="3515555"/>
          </a:xfrm>
        </p:spPr>
        <p:txBody>
          <a:bodyPr>
            <a:noAutofit/>
          </a:bodyPr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70392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79DE9FAB-6BBA-4CFE-B67D-77B47F01EC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37931" y="5260967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82184FF4-7029-4ED7-813A-192E606087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/>
        </p:nvSpPr>
        <p:spPr>
          <a:xfrm rot="2700000">
            <a:off x="10834944" y="17126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AAA7AB09-557C-41AD-9113-FF9F68FA10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 rot="8100000">
            <a:off x="10849344" y="51834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EF99ECAA-1F11-4937-BBA6-51935AB44C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EBCCE83C-72C8-4181-8D03-7CFB23A6F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48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xmlns="" id="{C6FCDFCC-38D1-43A4-918F-491DBA6B2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731375"/>
            <a:ext cx="3563936" cy="535354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xmlns="" id="{8A9CB740-8581-4D62-8481-7ECBBEDA7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9476" y="2432304"/>
            <a:ext cx="3563936" cy="3515555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xmlns="" id="{AB16E493-D962-46EC-BBB8-D7E68A640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41573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/>
              <a:t>Click to edit Master text styles</a:t>
            </a:r>
          </a:p>
        </p:txBody>
      </p:sp>
      <p:sp>
        <p:nvSpPr>
          <p:cNvPr id="23" name="Content Placeholder 5">
            <a:extLst>
              <a:ext uri="{FF2B5EF4-FFF2-40B4-BE49-F238E27FC236}">
                <a16:creationId xmlns:a16="http://schemas.microsoft.com/office/drawing/2014/main" xmlns="" id="{88CC7C67-1BA6-42A6-B9D3-8EDF70A3DB3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1573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xmlns="" id="{C17092A6-D0E6-4EF2-B3B8-AE35438D4D77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139659" y="1731375"/>
            <a:ext cx="3566160" cy="535354"/>
          </a:xfrm>
        </p:spPr>
        <p:txBody>
          <a:bodyPr vert="horz" wrap="square" lIns="0" tIns="0" rIns="0" bIns="0" rtlCol="0" anchor="b">
            <a:noAutofit/>
          </a:bodyPr>
          <a:lstStyle>
            <a:lvl1pPr>
              <a:buNone/>
              <a:defRPr lang="en-US" sz="2000" b="0" cap="all" spc="200" baseline="0" dirty="0">
                <a:solidFill>
                  <a:schemeClr val="tx1"/>
                </a:solidFill>
              </a:defRPr>
            </a:lvl1pPr>
          </a:lstStyle>
          <a:p>
            <a:pPr marL="228600" lvl="0" indent="-228600"/>
            <a:r>
              <a:rPr lang="en-US" dirty="0"/>
              <a:t>Click to EDIT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xmlns="" id="{4534254A-2561-400F-87CB-18A8D35381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139659" y="2427370"/>
            <a:ext cx="3508755" cy="3515555"/>
          </a:xfrm>
        </p:spPr>
        <p:txBody>
          <a:bodyPr>
            <a:no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52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xmlns="" id="{E949202B-67AE-417A-A336-DF5257FFD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4508500"/>
            <a:ext cx="4500562" cy="1562959"/>
          </a:xfrm>
        </p:spPr>
        <p:txBody>
          <a:bodyPr wrap="square" anchor="t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1786D546-2834-435F-950F-DCEFE654B3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3776472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BD763BD-EAC5-4DB8-81AF-9743BB6A957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262411" y="4508500"/>
            <a:ext cx="6221412" cy="1563688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buNone/>
              <a:defRPr sz="1900"/>
            </a:lvl2pPr>
            <a:lvl3pPr>
              <a:buNone/>
              <a:defRPr sz="1900"/>
            </a:lvl3pPr>
            <a:lvl4pPr>
              <a:buNone/>
              <a:defRPr sz="1900"/>
            </a:lvl4pPr>
            <a:lvl5pPr>
              <a:buNone/>
              <a:defRPr sz="1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446AF837-10C6-44A5-B8D6-960A57487B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1225773" y="385222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54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xmlns="" id="{97246E34-E6EE-4BF3-A0D3-A20868B5A5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863" y="549275"/>
            <a:ext cx="5437187" cy="2986234"/>
          </a:xfrm>
        </p:spPr>
        <p:txBody>
          <a:bodyPr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45BE5FFB-47D1-4474-B6CA-C3C936DF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0863" y="3827610"/>
            <a:ext cx="5437187" cy="2265216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r>
              <a:rPr lang="en-US">
                <a:solidFill>
                  <a:schemeClr val="tx1">
                    <a:alpha val="60000"/>
                  </a:schemeClr>
                </a:solidFill>
              </a:rPr>
              <a:t>Click to edit Master subtitle style</a:t>
            </a:r>
            <a:endParaRPr lang="en-US" dirty="0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008D9209-1A62-4AC3-BF92-94348A9BC0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56248" y="54864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FADBFB6B-1787-4549-91B6-D748C66B13C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6248" y="3429000"/>
            <a:ext cx="5084064" cy="2880360"/>
          </a:xfrm>
          <a:solidFill>
            <a:schemeClr val="accent5"/>
          </a:solidFill>
        </p:spPr>
        <p:txBody>
          <a:bodyPr>
            <a:noAutofit/>
          </a:bodyPr>
          <a:lstStyle/>
          <a:p>
            <a:r>
              <a:rPr lang="en-US"/>
              <a:t>Click icon to add picture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xmlns="" id="{06966E3E-9B30-4375-AC9A-23256CC87D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1161347" y="125399"/>
            <a:ext cx="1404698" cy="1155641"/>
            <a:chOff x="11161347" y="125399"/>
            <a:chExt cx="1404698" cy="1155641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4EBBC5A2-A37E-47DF-9230-9A75067F188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161347" y="125399"/>
              <a:ext cx="1341675" cy="926985"/>
            </a:xfrm>
            <a:custGeom>
              <a:avLst/>
              <a:gdLst>
                <a:gd name="connsiteX0" fmla="*/ 1049126 w 1341675"/>
                <a:gd name="connsiteY0" fmla="*/ 8962 h 926985"/>
                <a:gd name="connsiteX1" fmla="*/ 1341675 w 1341675"/>
                <a:gd name="connsiteY1" fmla="*/ 301511 h 926985"/>
                <a:gd name="connsiteX2" fmla="*/ 1130649 w 1341675"/>
                <a:gd name="connsiteY2" fmla="*/ 512537 h 926985"/>
                <a:gd name="connsiteX3" fmla="*/ 1107397 w 1341675"/>
                <a:gd name="connsiteY3" fmla="*/ 499917 h 926985"/>
                <a:gd name="connsiteX4" fmla="*/ 926985 w 1341675"/>
                <a:gd name="connsiteY4" fmla="*/ 463493 h 926985"/>
                <a:gd name="connsiteX5" fmla="*/ 463493 w 1341675"/>
                <a:gd name="connsiteY5" fmla="*/ 926985 h 926985"/>
                <a:gd name="connsiteX6" fmla="*/ 0 w 1341675"/>
                <a:gd name="connsiteY6" fmla="*/ 926985 h 926985"/>
                <a:gd name="connsiteX7" fmla="*/ 926985 w 1341675"/>
                <a:gd name="connsiteY7" fmla="*/ 0 h 926985"/>
                <a:gd name="connsiteX8" fmla="*/ 1021763 w 1341675"/>
                <a:gd name="connsiteY8" fmla="*/ 4786 h 926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1675" h="926985">
                  <a:moveTo>
                    <a:pt x="1049126" y="8962"/>
                  </a:moveTo>
                  <a:lnTo>
                    <a:pt x="1341675" y="301511"/>
                  </a:lnTo>
                  <a:lnTo>
                    <a:pt x="1130649" y="512537"/>
                  </a:lnTo>
                  <a:lnTo>
                    <a:pt x="1107397" y="499917"/>
                  </a:lnTo>
                  <a:cubicBezTo>
                    <a:pt x="1051945" y="476462"/>
                    <a:pt x="990979" y="463493"/>
                    <a:pt x="926985" y="463493"/>
                  </a:cubicBezTo>
                  <a:cubicBezTo>
                    <a:pt x="671005" y="463493"/>
                    <a:pt x="463493" y="671005"/>
                    <a:pt x="463493" y="926985"/>
                  </a:cubicBezTo>
                  <a:lnTo>
                    <a:pt x="0" y="926985"/>
                  </a:lnTo>
                  <a:cubicBezTo>
                    <a:pt x="0" y="415026"/>
                    <a:pt x="415025" y="0"/>
                    <a:pt x="926985" y="0"/>
                  </a:cubicBezTo>
                  <a:cubicBezTo>
                    <a:pt x="958982" y="0"/>
                    <a:pt x="990601" y="1621"/>
                    <a:pt x="1021763" y="478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54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xmlns="" id="{11781B9A-C230-4FFC-90A8-E0571B1DEDA7}"/>
                </a:ext>
              </a:extLst>
            </p:cNvPr>
            <p:cNvSpPr/>
            <p:nvPr/>
          </p:nvSpPr>
          <p:spPr>
            <a:xfrm rot="2700000">
              <a:off x="11798454" y="994196"/>
              <a:ext cx="107098" cy="46658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>
              <a:innerShdw blurRad="63500" dist="254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3295925C-3570-40F1-B3CE-07D947ED4643}"/>
                </a:ext>
              </a:extLst>
            </p:cNvPr>
            <p:cNvSpPr>
              <a:spLocks noChangeAspect="1"/>
            </p:cNvSpPr>
            <p:nvPr/>
          </p:nvSpPr>
          <p:spPr>
            <a:xfrm rot="18900000">
              <a:off x="11228590" y="129580"/>
              <a:ext cx="1337455" cy="1042921"/>
            </a:xfrm>
            <a:custGeom>
              <a:avLst/>
              <a:gdLst>
                <a:gd name="connsiteX0" fmla="*/ 1084058 w 1337455"/>
                <a:gd name="connsiteY0" fmla="*/ 16081 h 1042921"/>
                <a:gd name="connsiteX1" fmla="*/ 1337455 w 1337455"/>
                <a:gd name="connsiteY1" fmla="*/ 269477 h 1042921"/>
                <a:gd name="connsiteX2" fmla="*/ 1060775 w 1337455"/>
                <a:gd name="connsiteY2" fmla="*/ 546158 h 1042921"/>
                <a:gd name="connsiteX3" fmla="*/ 1020394 w 1337455"/>
                <a:gd name="connsiteY3" fmla="*/ 532055 h 1042921"/>
                <a:gd name="connsiteX4" fmla="*/ 926985 w 1337455"/>
                <a:gd name="connsiteY4" fmla="*/ 521461 h 1042921"/>
                <a:gd name="connsiteX5" fmla="*/ 463492 w 1337455"/>
                <a:gd name="connsiteY5" fmla="*/ 1042921 h 1042921"/>
                <a:gd name="connsiteX6" fmla="*/ 0 w 1337455"/>
                <a:gd name="connsiteY6" fmla="*/ 1042921 h 1042921"/>
                <a:gd name="connsiteX7" fmla="*/ 926984 w 1337455"/>
                <a:gd name="connsiteY7" fmla="*/ 0 h 1042921"/>
                <a:gd name="connsiteX8" fmla="*/ 1021763 w 1337455"/>
                <a:gd name="connsiteY8" fmla="*/ 5384 h 1042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37455" h="1042921">
                  <a:moveTo>
                    <a:pt x="1084058" y="16081"/>
                  </a:moveTo>
                  <a:lnTo>
                    <a:pt x="1337455" y="269477"/>
                  </a:lnTo>
                  <a:lnTo>
                    <a:pt x="1060775" y="546158"/>
                  </a:lnTo>
                  <a:lnTo>
                    <a:pt x="1020394" y="532055"/>
                  </a:lnTo>
                  <a:cubicBezTo>
                    <a:pt x="990222" y="525109"/>
                    <a:pt x="958982" y="521461"/>
                    <a:pt x="926985" y="521461"/>
                  </a:cubicBezTo>
                  <a:cubicBezTo>
                    <a:pt x="671005" y="521461"/>
                    <a:pt x="463493" y="754927"/>
                    <a:pt x="463492" y="1042921"/>
                  </a:cubicBezTo>
                  <a:lnTo>
                    <a:pt x="0" y="1042921"/>
                  </a:lnTo>
                  <a:cubicBezTo>
                    <a:pt x="0" y="466932"/>
                    <a:pt x="415025" y="0"/>
                    <a:pt x="926984" y="0"/>
                  </a:cubicBezTo>
                  <a:cubicBezTo>
                    <a:pt x="958982" y="0"/>
                    <a:pt x="990600" y="1824"/>
                    <a:pt x="1021763" y="5384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394664AE-6DC5-428F-9AC4-5A8F67571F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594036" y="5610392"/>
            <a:ext cx="667802" cy="631474"/>
            <a:chOff x="10478914" y="1506691"/>
            <a:chExt cx="667802" cy="631474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xmlns="" id="{8288F304-7DF7-42FB-BD6F-D575128A1DDE}"/>
                </a:ext>
              </a:extLst>
            </p:cNvPr>
            <p:cNvSpPr>
              <a:spLocks noChangeAspect="1"/>
            </p:cNvSpPr>
            <p:nvPr/>
          </p:nvSpPr>
          <p:spPr>
            <a:xfrm rot="8100000">
              <a:off x="10606715" y="1506691"/>
              <a:ext cx="540001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80000"/>
                    <a:lumOff val="20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101600" dist="50800" dir="732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104835D9-7DE9-4DDD-A6C2-1C526822700A}"/>
                </a:ext>
              </a:extLst>
            </p:cNvPr>
            <p:cNvSpPr/>
            <p:nvPr/>
          </p:nvSpPr>
          <p:spPr>
            <a:xfrm rot="13500000">
              <a:off x="10613915" y="1424627"/>
              <a:ext cx="270000" cy="540001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83C43C1C-00B3-40E0-B073-B8C56206D0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ChangeAspect="1"/>
          </p:cNvSpPr>
          <p:nvPr userDrawn="1"/>
        </p:nvSpPr>
        <p:spPr>
          <a:xfrm>
            <a:off x="5303845" y="5427212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319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xmlns="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xmlns="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xmlns="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xmlns="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xmlns="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412362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xmlns="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xmlns="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71650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8332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US"/>
              <a:t>Tuesday, February 2,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356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Tuesday, February 2, 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lumMod val="65000"/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1255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33" r:id="rId3"/>
    <p:sldLayoutId id="2147483687" r:id="rId4"/>
    <p:sldLayoutId id="2147483734" r:id="rId5"/>
    <p:sldLayoutId id="2147483686" r:id="rId6"/>
    <p:sldLayoutId id="2147483696" r:id="rId7"/>
    <p:sldLayoutId id="2147483707" r:id="rId8"/>
    <p:sldLayoutId id="2147483689" r:id="rId9"/>
    <p:sldLayoutId id="2147483697" r:id="rId10"/>
    <p:sldLayoutId id="2147483731" r:id="rId11"/>
    <p:sldLayoutId id="2147483693" r:id="rId12"/>
    <p:sldLayoutId id="2147483685" r:id="rId13"/>
    <p:sldLayoutId id="2147483688" r:id="rId14"/>
    <p:sldLayoutId id="2147483691" r:id="rId15"/>
    <p:sldLayoutId id="2147483692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32" pos="3840">
          <p15:clr>
            <a:srgbClr val="F26B43"/>
          </p15:clr>
        </p15:guide>
        <p15:guide id="33" orient="horz" pos="2160">
          <p15:clr>
            <a:srgbClr val="F26B43"/>
          </p15:clr>
        </p15:guide>
        <p15:guide id="34" pos="347">
          <p15:clr>
            <a:srgbClr val="F26B43"/>
          </p15:clr>
        </p15:guide>
        <p15:guide id="35" pos="7333">
          <p15:clr>
            <a:srgbClr val="F26B43"/>
          </p15:clr>
        </p15:guide>
        <p15:guide id="36" orient="horz" pos="346">
          <p15:clr>
            <a:srgbClr val="F26B43"/>
          </p15:clr>
        </p15:guide>
        <p15:guide id="37" orient="horz" pos="3974">
          <p15:clr>
            <a:srgbClr val="F26B43"/>
          </p15:clr>
        </p15:guide>
        <p15:guide id="38" pos="824">
          <p15:clr>
            <a:srgbClr val="A4A3A4"/>
          </p15:clr>
        </p15:guide>
        <p15:guide id="39" pos="937">
          <p15:clr>
            <a:srgbClr val="A4A3A4"/>
          </p15:clr>
        </p15:guide>
        <p15:guide id="40" pos="1413">
          <p15:clr>
            <a:srgbClr val="A4A3A4"/>
          </p15:clr>
        </p15:guide>
        <p15:guide id="41" pos="1527">
          <p15:clr>
            <a:srgbClr val="A4A3A4"/>
          </p15:clr>
        </p15:guide>
        <p15:guide id="42" pos="2003">
          <p15:clr>
            <a:srgbClr val="A4A3A4"/>
          </p15:clr>
        </p15:guide>
        <p15:guide id="43" pos="2116">
          <p15:clr>
            <a:srgbClr val="A4A3A4"/>
          </p15:clr>
        </p15:guide>
        <p15:guide id="44" pos="2593">
          <p15:clr>
            <a:srgbClr val="A4A3A4"/>
          </p15:clr>
        </p15:guide>
        <p15:guide id="45" pos="2706">
          <p15:clr>
            <a:srgbClr val="A4A3A4"/>
          </p15:clr>
        </p15:guide>
        <p15:guide id="46" pos="3182">
          <p15:clr>
            <a:srgbClr val="A4A3A4"/>
          </p15:clr>
        </p15:guide>
        <p15:guide id="47" pos="3318">
          <p15:clr>
            <a:srgbClr val="A4A3A4"/>
          </p15:clr>
        </p15:guide>
        <p15:guide id="48" pos="3772">
          <p15:clr>
            <a:srgbClr val="A4A3A4"/>
          </p15:clr>
        </p15:guide>
        <p15:guide id="49" pos="3908">
          <p15:clr>
            <a:srgbClr val="A4A3A4"/>
          </p15:clr>
        </p15:guide>
        <p15:guide id="50" pos="4362">
          <p15:clr>
            <a:srgbClr val="A4A3A4"/>
          </p15:clr>
        </p15:guide>
        <p15:guide id="51" pos="4498">
          <p15:clr>
            <a:srgbClr val="A4A3A4"/>
          </p15:clr>
        </p15:guide>
        <p15:guide id="52" pos="4951">
          <p15:clr>
            <a:srgbClr val="A4A3A4"/>
          </p15:clr>
        </p15:guide>
        <p15:guide id="53" pos="5087">
          <p15:clr>
            <a:srgbClr val="A4A3A4"/>
          </p15:clr>
        </p15:guide>
        <p15:guide id="54" pos="5541">
          <p15:clr>
            <a:srgbClr val="A4A3A4"/>
          </p15:clr>
        </p15:guide>
        <p15:guide id="55" pos="5677">
          <p15:clr>
            <a:srgbClr val="A4A3A4"/>
          </p15:clr>
        </p15:guide>
        <p15:guide id="56" pos="6153">
          <p15:clr>
            <a:srgbClr val="A4A3A4"/>
          </p15:clr>
        </p15:guide>
        <p15:guide id="57" pos="6267">
          <p15:clr>
            <a:srgbClr val="A4A3A4"/>
          </p15:clr>
        </p15:guide>
        <p15:guide id="58" pos="6743">
          <p15:clr>
            <a:srgbClr val="A4A3A4"/>
          </p15:clr>
        </p15:guide>
        <p15:guide id="59" pos="6856">
          <p15:clr>
            <a:srgbClr val="A4A3A4"/>
          </p15:clr>
        </p15:guide>
        <p15:guide id="60" orient="horz" pos="3838">
          <p15:clr>
            <a:srgbClr val="A4A3A4"/>
          </p15:clr>
        </p15:guide>
        <p15:guide id="61" orient="horz" pos="2092">
          <p15:clr>
            <a:srgbClr val="A4A3A4"/>
          </p15:clr>
        </p15:guide>
        <p15:guide id="62" orient="horz" pos="2228">
          <p15:clr>
            <a:srgbClr val="A4A3A4"/>
          </p15:clr>
        </p15:guide>
        <p15:guide id="63" orient="horz" pos="845">
          <p15:clr>
            <a:srgbClr val="A4A3A4"/>
          </p15:clr>
        </p15:guide>
        <p15:guide id="64" orient="horz" pos="958">
          <p15:clr>
            <a:srgbClr val="A4A3A4"/>
          </p15:clr>
        </p15:guide>
        <p15:guide id="65" orient="horz" pos="1480">
          <p15:clr>
            <a:srgbClr val="A4A3A4"/>
          </p15:clr>
        </p15:guide>
        <p15:guide id="66" orient="horz" pos="1593">
          <p15:clr>
            <a:srgbClr val="A4A3A4"/>
          </p15:clr>
        </p15:guide>
        <p15:guide id="67" orient="horz" pos="2727">
          <p15:clr>
            <a:srgbClr val="A4A3A4"/>
          </p15:clr>
        </p15:guide>
        <p15:guide id="68" orient="horz" pos="2840">
          <p15:clr>
            <a:srgbClr val="A4A3A4"/>
          </p15:clr>
        </p15:guide>
        <p15:guide id="69" orient="horz" pos="3339">
          <p15:clr>
            <a:srgbClr val="A4A3A4"/>
          </p15:clr>
        </p15:guide>
        <p15:guide id="70" orient="horz" pos="347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6E938C-9D94-4B05-979A-D39FFC4572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9414" y="1051551"/>
            <a:ext cx="3565524" cy="2384898"/>
          </a:xfrm>
        </p:spPr>
        <p:txBody>
          <a:bodyPr anchor="b" anchorCtr="0">
            <a:normAutofit/>
          </a:bodyPr>
          <a:lstStyle/>
          <a:p>
            <a:r>
              <a:rPr lang="en-US" dirty="0"/>
              <a:t>Caution sign</a:t>
            </a:r>
            <a:br>
              <a:rPr lang="en-US" dirty="0"/>
            </a:br>
            <a:r>
              <a:rPr lang="en-US" dirty="0"/>
              <a:t>24</a:t>
            </a:r>
            <a:r>
              <a:rPr lang="en-US" baseline="30000" dirty="0"/>
              <a:t>th</a:t>
            </a:r>
            <a:r>
              <a:rPr lang="en-US" dirty="0"/>
              <a:t> June </a:t>
            </a:r>
          </a:p>
        </p:txBody>
      </p:sp>
      <p:pic>
        <p:nvPicPr>
          <p:cNvPr id="14" name="Picture Placeholder 13" descr="Data Points Digital background">
            <a:extLst>
              <a:ext uri="{FF2B5EF4-FFF2-40B4-BE49-F238E27FC236}">
                <a16:creationId xmlns:a16="http://schemas.microsoft.com/office/drawing/2014/main" xmlns="" id="{9A8AD548-922D-4E1D-B19C-5F6E808B816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7449"/>
            <a:ext cx="7452360" cy="6858000"/>
          </a:xfr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9A11267-FC52-4990-8D98-010AFABA55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848492" y="2023986"/>
            <a:ext cx="3565524" cy="1731963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1D1E7F9-0226-2709-D0C6-241BD64290A1}"/>
              </a:ext>
            </a:extLst>
          </p:cNvPr>
          <p:cNvSpPr txBox="1"/>
          <p:nvPr/>
        </p:nvSpPr>
        <p:spPr>
          <a:xfrm>
            <a:off x="912181" y="2023986"/>
            <a:ext cx="6138908" cy="25052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name and code: </a:t>
            </a:r>
            <a:r>
              <a:rPr lang="en-US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Foreign Languages and Cultural Awareness 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(BMIH5003)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number: 2025465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 name: Judit Aniko Lengyel</a:t>
            </a:r>
            <a:endParaRPr lang="en-US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Lecturer: </a:t>
            </a:r>
            <a:r>
              <a:rPr lang="en-US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Rodrigo F. Aguilera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5281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3BDBC526-6DCD-4FF6-8395-D8C22E46E5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02ECB475-568C-47AC-B16D-2E202DEB2D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xmlns="" id="{080D8764-525A-441E-B58F-068E82F097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xmlns="" id="{11196109-6F2B-4738-B2FC-2CCC753AABD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F7E468C2-69B8-470B-85E3-801A3CB1D7E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xmlns="" id="{A5931BE0-4B93-4D6C-878E-ACC59D6B45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xmlns="" id="{C15EE852-24F1-4643-8082-AB45CFF2B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01" y="3029428"/>
            <a:ext cx="5437185" cy="2368041"/>
          </a:xfrm>
        </p:spPr>
        <p:txBody>
          <a:bodyPr vert="horz" wrap="square" lIns="0" tIns="0" rIns="0" bIns="0" rtlCol="0" anchor="b" anchorCtr="0"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4400" i="1" dirty="0">
                <a:solidFill>
                  <a:srgbClr val="FFFF00"/>
                </a:solidFill>
              </a:rPr>
              <a:t>*CUIADO</a:t>
            </a:r>
            <a:br>
              <a:rPr lang="en-US" sz="4400" i="1" dirty="0">
                <a:solidFill>
                  <a:srgbClr val="FFFF00"/>
                </a:solidFill>
              </a:rPr>
            </a:br>
            <a:r>
              <a:rPr lang="en-US" sz="4400" i="1" dirty="0">
                <a:solidFill>
                  <a:srgbClr val="FFFF00"/>
                </a:solidFill>
              </a:rPr>
              <a:t>SUELO MOJADO*</a:t>
            </a:r>
            <a:r>
              <a:rPr lang="en-US" sz="4400" dirty="0"/>
              <a:t/>
            </a:r>
            <a:br>
              <a:rPr lang="en-US" sz="4400" dirty="0"/>
            </a:br>
            <a:r>
              <a:rPr lang="en-US" sz="4400" dirty="0"/>
              <a:t/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xmlns="" id="{4139825C-53C7-44F4-A064-9795CECD081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-217805" y="4234148"/>
            <a:ext cx="5437187" cy="3415519"/>
          </a:xfrm>
        </p:spPr>
        <p:txBody>
          <a:bodyPr vert="horz" wrap="square" lIns="0" tIns="0" rIns="0" bIns="0" rtlCol="0" anchor="t">
            <a:normAutofit/>
          </a:bodyPr>
          <a:lstStyle/>
          <a:p>
            <a:pPr marL="0" indent="0" algn="ctr">
              <a:lnSpc>
                <a:spcPct val="150000"/>
              </a:lnSpc>
            </a:pPr>
            <a:r>
              <a:rPr lang="en-US" sz="4000" i="1" dirty="0">
                <a:solidFill>
                  <a:srgbClr val="FFFF00">
                    <a:alpha val="60000"/>
                  </a:srgbClr>
                </a:solidFill>
                <a:latin typeface="+mj-lt"/>
              </a:rPr>
              <a:t>*CAUTION</a:t>
            </a:r>
          </a:p>
          <a:p>
            <a:pPr marL="0" indent="0" algn="ctr">
              <a:lnSpc>
                <a:spcPct val="150000"/>
              </a:lnSpc>
            </a:pPr>
            <a:r>
              <a:rPr lang="en-US" sz="4000" i="1" dirty="0">
                <a:solidFill>
                  <a:srgbClr val="FFFF00">
                    <a:alpha val="60000"/>
                  </a:srgbClr>
                </a:solidFill>
                <a:latin typeface="+mj-lt"/>
              </a:rPr>
              <a:t>WET FLOOR*</a:t>
            </a:r>
          </a:p>
        </p:txBody>
      </p:sp>
      <p:sp>
        <p:nvSpPr>
          <p:cNvPr id="19" name="Date Placeholder 18">
            <a:extLst>
              <a:ext uri="{FF2B5EF4-FFF2-40B4-BE49-F238E27FC236}">
                <a16:creationId xmlns:a16="http://schemas.microsoft.com/office/drawing/2014/main" xmlns="" id="{386DB667-0553-4FB8-B0E0-776539934AF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50863" y="6507212"/>
            <a:ext cx="2628900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24</a:t>
            </a:r>
            <a:r>
              <a:rPr lang="en-US" baseline="30000" dirty="0">
                <a:solidFill>
                  <a:schemeClr val="tx1">
                    <a:alpha val="80000"/>
                  </a:schemeClr>
                </a:solidFill>
              </a:rPr>
              <a:t>th</a:t>
            </a:r>
            <a:r>
              <a:rPr lang="en-US" dirty="0">
                <a:solidFill>
                  <a:schemeClr val="tx1">
                    <a:alpha val="80000"/>
                  </a:schemeClr>
                </a:solidFill>
              </a:rPr>
              <a:t> June 2022</a:t>
            </a:r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xmlns="" id="{C77C6228-C5A8-44DC-ABD7-A22A4475D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150" y="6507212"/>
            <a:ext cx="6379210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alpha val="80000"/>
                  </a:schemeClr>
                </a:solidFill>
              </a:rPr>
              <a:t>JUDIT LENGYEL</a:t>
            </a:r>
            <a:endParaRPr lang="en-US" kern="1200" dirty="0">
              <a:solidFill>
                <a:schemeClr val="tx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xmlns="" id="{1C563B34-DD53-4FB1-B8C2-8914E01C6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48863" y="6507212"/>
            <a:ext cx="1692274" cy="153888"/>
          </a:xfrm>
        </p:spPr>
        <p:txBody>
          <a:bodyPr vert="horz" wrap="square" lIns="0" tIns="0" rIns="0" bIns="0" rtlCol="0" anchor="ctr">
            <a:normAutofit/>
          </a:bodyPr>
          <a:lstStyle/>
          <a:p>
            <a:pPr>
              <a:spcAft>
                <a:spcPts val="600"/>
              </a:spcAft>
            </a:pPr>
            <a:fld id="{DBA1B0FB-D917-4C8C-928F-313BD683BF39}" type="slidenum">
              <a:rPr lang="en-US" smtClean="0">
                <a:solidFill>
                  <a:schemeClr val="tx1">
                    <a:alpha val="80000"/>
                  </a:schemeClr>
                </a:solidFill>
              </a:rPr>
              <a:pPr>
                <a:spcAft>
                  <a:spcPts val="600"/>
                </a:spcAft>
              </a:pPr>
              <a:t>2</a:t>
            </a:fld>
            <a:endParaRPr lang="en-US">
              <a:solidFill>
                <a:schemeClr val="tx1">
                  <a:alpha val="80000"/>
                </a:schemeClr>
              </a:solidFill>
            </a:endParaRPr>
          </a:p>
        </p:txBody>
      </p:sp>
      <p:pic>
        <p:nvPicPr>
          <p:cNvPr id="17" name="Picture Placeholder 16" descr="287189191_1021285645194933_8035524232379801053_n.jpg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0064" r="10064"/>
          <a:stretch>
            <a:fillRect/>
          </a:stretch>
        </p:blipFill>
        <p:spPr>
          <a:xfrm>
            <a:off x="5527940" y="549054"/>
            <a:ext cx="6664060" cy="5815886"/>
          </a:xfrm>
        </p:spPr>
      </p:pic>
    </p:spTree>
    <p:extLst>
      <p:ext uri="{BB962C8B-B14F-4D97-AF65-F5344CB8AC3E}">
        <p14:creationId xmlns:p14="http://schemas.microsoft.com/office/powerpoint/2010/main" xmlns="" val="395518310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Walbaum Display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3DFloatVTI" id="{F59BA300-ED19-4B39-9AE3-7882B1DE8B78}" vid="{0FEC63E3-719F-4F50-9F1E-5B8BAF3910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DE4876F9-7AE1-498D-B8FE-1E3AD703D2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4751AB-E840-446F-8D49-E697067EC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811A92-D464-4AC4-A396-BA73B10CEEA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{D0DF864C-5C51-4BAF-A9DB-3D2CBB11BED3}tf33713516_win32</Template>
  <TotalTime>54</TotalTime>
  <Words>45</Words>
  <Application>Microsoft Office PowerPoint</Application>
  <PresentationFormat>Custom</PresentationFormat>
  <Paragraphs>12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3DFloatVTI</vt:lpstr>
      <vt:lpstr>Caution sign 24th June </vt:lpstr>
      <vt:lpstr>*CUIADO SUELO MOJADO*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Caution sign 24th June </dc:title>
  <dc:creator>Judit Lengyel</dc:creator>
  <cp:lastModifiedBy>Judit Lengyel</cp:lastModifiedBy>
  <cp:revision>2</cp:revision>
  <dcterms:created xsi:type="dcterms:W3CDTF">2022-06-22T20:40:25Z</dcterms:created>
  <dcterms:modified xsi:type="dcterms:W3CDTF">2022-06-22T21:39:01Z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