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3" r:id="rId4"/>
    <p:sldId id="266" r:id="rId5"/>
    <p:sldId id="269" r:id="rId6"/>
    <p:sldId id="270" r:id="rId7"/>
    <p:sldId id="272" r:id="rId8"/>
    <p:sldId id="258" r:id="rId9"/>
    <p:sldId id="259" r:id="rId10"/>
    <p:sldId id="260" r:id="rId11"/>
    <p:sldId id="261" r:id="rId12"/>
    <p:sldId id="262" r:id="rId13"/>
    <p:sldId id="271" r:id="rId14"/>
    <p:sldId id="263" r:id="rId15"/>
    <p:sldId id="264" r:id="rId16"/>
    <p:sldId id="265" r:id="rId17"/>
    <p:sldId id="268" r:id="rId18"/>
    <p:sldId id="267" r:id="rId19"/>
    <p:sldId id="274" r:id="rId20"/>
    <p:sldId id="275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CC3D7E-DC17-618F-CADD-AF2D38611F78}" v="1820" dt="2026-03-27T07:41:31.486"/>
    <p1510:client id="{FD68CAEE-DDFE-893A-4D81-E05DBAB73F38}" v="220" dt="2026-03-26T11:52:38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ley Jones (2413098)" userId="S::2413098@student.uwtsd.ac.uk::c29997e0-42b5-4e5c-95e7-02238965e081" providerId="AD" clId="Web-{5A30DB20-063B-DC81-A95D-9F74B8AA715E}"/>
    <pc:docChg chg="modSld">
      <pc:chgData name="Finley Jones (2413098)" userId="S::2413098@student.uwtsd.ac.uk::c29997e0-42b5-4e5c-95e7-02238965e081" providerId="AD" clId="Web-{5A30DB20-063B-DC81-A95D-9F74B8AA715E}" dt="2026-03-23T20:09:53.936" v="6" actId="20577"/>
      <pc:docMkLst>
        <pc:docMk/>
      </pc:docMkLst>
      <pc:sldChg chg="modSp">
        <pc:chgData name="Finley Jones (2413098)" userId="S::2413098@student.uwtsd.ac.uk::c29997e0-42b5-4e5c-95e7-02238965e081" providerId="AD" clId="Web-{5A30DB20-063B-DC81-A95D-9F74B8AA715E}" dt="2026-03-23T20:09:53.936" v="6" actId="20577"/>
        <pc:sldMkLst>
          <pc:docMk/>
          <pc:sldMk cId="109857222" sldId="256"/>
        </pc:sldMkLst>
        <pc:spChg chg="mod">
          <ac:chgData name="Finley Jones (2413098)" userId="S::2413098@student.uwtsd.ac.uk::c29997e0-42b5-4e5c-95e7-02238965e081" providerId="AD" clId="Web-{5A30DB20-063B-DC81-A95D-9F74B8AA715E}" dt="2026-03-23T20:09:53.936" v="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Finley Jones (2413098)" userId="S::2413098@student.uwtsd.ac.uk::c29997e0-42b5-4e5c-95e7-02238965e081" providerId="AD" clId="Web-{5A30DB20-063B-DC81-A95D-9F74B8AA715E}" dt="2026-03-23T20:08:07.730" v="5" actId="20577"/>
        <pc:sldMkLst>
          <pc:docMk/>
          <pc:sldMk cId="4266561122" sldId="264"/>
        </pc:sldMkLst>
        <pc:spChg chg="mod">
          <ac:chgData name="Finley Jones (2413098)" userId="S::2413098@student.uwtsd.ac.uk::c29997e0-42b5-4e5c-95e7-02238965e081" providerId="AD" clId="Web-{5A30DB20-063B-DC81-A95D-9F74B8AA715E}" dt="2026-03-23T20:08:07.730" v="5" actId="20577"/>
          <ac:spMkLst>
            <pc:docMk/>
            <pc:sldMk cId="4266561122" sldId="264"/>
            <ac:spMk id="3" creationId="{A1CDFA4B-9030-E569-9A00-59941CF74017}"/>
          </ac:spMkLst>
        </pc:spChg>
      </pc:sldChg>
    </pc:docChg>
  </pc:docChgLst>
  <pc:docChgLst>
    <pc:chgData name="Finley Jones (2413098)" userId="S::2413098@student.uwtsd.ac.uk::c29997e0-42b5-4e5c-95e7-02238965e081" providerId="AD" clId="Web-{2CCC3D7E-DC17-618F-CADD-AF2D38611F78}"/>
    <pc:docChg chg="addSld delSld modSld sldOrd">
      <pc:chgData name="Finley Jones (2413098)" userId="S::2413098@student.uwtsd.ac.uk::c29997e0-42b5-4e5c-95e7-02238965e081" providerId="AD" clId="Web-{2CCC3D7E-DC17-618F-CADD-AF2D38611F78}" dt="2026-03-27T07:41:31.486" v="1706" actId="20577"/>
      <pc:docMkLst>
        <pc:docMk/>
      </pc:docMkLst>
      <pc:sldChg chg="addSp delSp modSp">
        <pc:chgData name="Finley Jones (2413098)" userId="S::2413098@student.uwtsd.ac.uk::c29997e0-42b5-4e5c-95e7-02238965e081" providerId="AD" clId="Web-{2CCC3D7E-DC17-618F-CADD-AF2D38611F78}" dt="2026-03-27T07:41:31.486" v="1706" actId="20577"/>
        <pc:sldMkLst>
          <pc:docMk/>
          <pc:sldMk cId="109857222" sldId="256"/>
        </pc:sldMkLst>
        <pc:spChg chg="mod">
          <ac:chgData name="Finley Jones (2413098)" userId="S::2413098@student.uwtsd.ac.uk::c29997e0-42b5-4e5c-95e7-02238965e081" providerId="AD" clId="Web-{2CCC3D7E-DC17-618F-CADD-AF2D38611F78}" dt="2026-03-26T20:15:37.361" v="40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7T07:41:31.486" v="1706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15:37.361" v="404"/>
          <ac:spMkLst>
            <pc:docMk/>
            <pc:sldMk cId="109857222" sldId="256"/>
            <ac:spMk id="23" creationId="{A8DB9CD9-59B1-4D73-BC4C-98796A48EF9B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15:37.361" v="404"/>
          <ac:spMkLst>
            <pc:docMk/>
            <pc:sldMk cId="109857222" sldId="256"/>
            <ac:spMk id="24" creationId="{8874A6A9-41FF-4E33-AFA8-F9F81436A59E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15:37.330" v="403"/>
          <ac:spMkLst>
            <pc:docMk/>
            <pc:sldMk cId="109857222" sldId="256"/>
            <ac:spMk id="30" creationId="{5A292AEA-2528-46C0-B426-95822B6141FB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15:37.330" v="403"/>
          <ac:spMkLst>
            <pc:docMk/>
            <pc:sldMk cId="109857222" sldId="256"/>
            <ac:spMk id="32" creationId="{D8B7B198-E4DF-43CD-AD8C-199884323745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15:37.330" v="403"/>
          <ac:spMkLst>
            <pc:docMk/>
            <pc:sldMk cId="109857222" sldId="256"/>
            <ac:spMk id="34" creationId="{2BE67753-EA0E-4819-8D22-0B6600CF7231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5:37.361" v="404"/>
          <ac:spMkLst>
            <pc:docMk/>
            <pc:sldMk cId="109857222" sldId="256"/>
            <ac:spMk id="57" creationId="{1EADCAF8-8823-4E89-8612-21029831A4B2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5:37.361" v="404"/>
          <ac:spMkLst>
            <pc:docMk/>
            <pc:sldMk cId="109857222" sldId="256"/>
            <ac:spMk id="58" creationId="{28CA07B2-0819-4B62-9425-7A52BBDD7070}"/>
          </ac:spMkLst>
        </pc:spChg>
        <pc:grpChg chg="add del">
          <ac:chgData name="Finley Jones (2413098)" userId="S::2413098@student.uwtsd.ac.uk::c29997e0-42b5-4e5c-95e7-02238965e081" providerId="AD" clId="Web-{2CCC3D7E-DC17-618F-CADD-AF2D38611F78}" dt="2026-03-26T20:15:37.361" v="404"/>
          <ac:grpSpMkLst>
            <pc:docMk/>
            <pc:sldMk cId="109857222" sldId="256"/>
            <ac:grpSpMk id="12" creationId="{721D730E-1F97-4071-B143-B05E6D2599BC}"/>
          </ac:grpSpMkLst>
        </pc:grpChg>
        <pc:grpChg chg="add del">
          <ac:chgData name="Finley Jones (2413098)" userId="S::2413098@student.uwtsd.ac.uk::c29997e0-42b5-4e5c-95e7-02238965e081" providerId="AD" clId="Web-{2CCC3D7E-DC17-618F-CADD-AF2D38611F78}" dt="2026-03-26T20:15:37.330" v="403"/>
          <ac:grpSpMkLst>
            <pc:docMk/>
            <pc:sldMk cId="109857222" sldId="256"/>
            <ac:grpSpMk id="45" creationId="{87F87F1B-42BA-4AC7-A4E2-41544DDB2CE3}"/>
          </ac:grpSpMkLst>
        </pc:grpChg>
        <pc:grpChg chg="add del">
          <ac:chgData name="Finley Jones (2413098)" userId="S::2413098@student.uwtsd.ac.uk::c29997e0-42b5-4e5c-95e7-02238965e081" providerId="AD" clId="Web-{2CCC3D7E-DC17-618F-CADD-AF2D38611F78}" dt="2026-03-26T20:15:37.330" v="403"/>
          <ac:grpSpMkLst>
            <pc:docMk/>
            <pc:sldMk cId="109857222" sldId="256"/>
            <ac:grpSpMk id="51" creationId="{967346A5-7569-4F15-AB5D-BE3DADF192C0}"/>
          </ac:grpSpMkLst>
        </pc:grpChg>
        <pc:grpChg chg="add">
          <ac:chgData name="Finley Jones (2413098)" userId="S::2413098@student.uwtsd.ac.uk::c29997e0-42b5-4e5c-95e7-02238965e081" providerId="AD" clId="Web-{2CCC3D7E-DC17-618F-CADD-AF2D38611F78}" dt="2026-03-26T20:15:37.361" v="404"/>
          <ac:grpSpMkLst>
            <pc:docMk/>
            <pc:sldMk cId="109857222" sldId="256"/>
            <ac:grpSpMk id="59" creationId="{DA02BEE4-A5D4-40AF-882D-49D34B086FFF}"/>
          </ac:grpSpMkLst>
        </pc:grpChg>
      </pc:sldChg>
      <pc:sldChg chg="addSp delSp modSp">
        <pc:chgData name="Finley Jones (2413098)" userId="S::2413098@student.uwtsd.ac.uk::c29997e0-42b5-4e5c-95e7-02238965e081" providerId="AD" clId="Web-{2CCC3D7E-DC17-618F-CADD-AF2D38611F78}" dt="2026-03-26T20:15:49.002" v="406"/>
        <pc:sldMkLst>
          <pc:docMk/>
          <pc:sldMk cId="2608226329" sldId="257"/>
        </pc:sldMkLst>
        <pc:spChg chg="mod">
          <ac:chgData name="Finley Jones (2413098)" userId="S::2413098@student.uwtsd.ac.uk::c29997e0-42b5-4e5c-95e7-02238965e081" providerId="AD" clId="Web-{2CCC3D7E-DC17-618F-CADD-AF2D38611F78}" dt="2026-03-26T20:15:49.002" v="406"/>
          <ac:spMkLst>
            <pc:docMk/>
            <pc:sldMk cId="2608226329" sldId="257"/>
            <ac:spMk id="2" creationId="{1D220E7F-3793-D6DE-6636-C9E40693548A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5:49.002" v="406"/>
          <ac:spMkLst>
            <pc:docMk/>
            <pc:sldMk cId="2608226329" sldId="257"/>
            <ac:spMk id="3" creationId="{96B1E3CA-0798-0978-9EE9-E76B7D87F1AC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5:49.002" v="406"/>
          <ac:spMkLst>
            <pc:docMk/>
            <pc:sldMk cId="2608226329" sldId="257"/>
            <ac:spMk id="24" creationId="{18873D23-2DCF-4B31-A009-95721C06E8E1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5:49.002" v="406"/>
          <ac:spMkLst>
            <pc:docMk/>
            <pc:sldMk cId="2608226329" sldId="257"/>
            <ac:spMk id="25" creationId="{C13EF075-D4EF-4929-ADBC-91B27DA1995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5:49.002" v="406"/>
          <ac:spMkLst>
            <pc:docMk/>
            <pc:sldMk cId="2608226329" sldId="257"/>
            <ac:spMk id="32" creationId="{56E9B3E6-E277-4D68-BA48-9CB43FFBD6E2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5:49.002" v="406"/>
          <ac:spMkLst>
            <pc:docMk/>
            <pc:sldMk cId="2608226329" sldId="257"/>
            <ac:spMk id="39" creationId="{D5B0017B-2ECA-49AF-B397-DC140825DF8D}"/>
          </ac:spMkLst>
        </pc:spChg>
        <pc:grpChg chg="del">
          <ac:chgData name="Finley Jones (2413098)" userId="S::2413098@student.uwtsd.ac.uk::c29997e0-42b5-4e5c-95e7-02238965e081" providerId="AD" clId="Web-{2CCC3D7E-DC17-618F-CADD-AF2D38611F78}" dt="2026-03-26T20:15:49.002" v="406"/>
          <ac:grpSpMkLst>
            <pc:docMk/>
            <pc:sldMk cId="2608226329" sldId="257"/>
            <ac:grpSpMk id="26" creationId="{DAA26DFA-AAB2-4973-9C17-16D587C7B198}"/>
          </ac:grpSpMkLst>
        </pc:grpChg>
        <pc:grpChg chg="add">
          <ac:chgData name="Finley Jones (2413098)" userId="S::2413098@student.uwtsd.ac.uk::c29997e0-42b5-4e5c-95e7-02238965e081" providerId="AD" clId="Web-{2CCC3D7E-DC17-618F-CADD-AF2D38611F78}" dt="2026-03-26T20:15:49.002" v="406"/>
          <ac:grpSpMkLst>
            <pc:docMk/>
            <pc:sldMk cId="2608226329" sldId="257"/>
            <ac:grpSpMk id="34" creationId="{AE1C45F0-260A-458C-96ED-C1F6D2151219}"/>
          </ac:grpSpMkLst>
        </pc:grpChg>
        <pc:graphicFrameChg chg="add">
          <ac:chgData name="Finley Jones (2413098)" userId="S::2413098@student.uwtsd.ac.uk::c29997e0-42b5-4e5c-95e7-02238965e081" providerId="AD" clId="Web-{2CCC3D7E-DC17-618F-CADD-AF2D38611F78}" dt="2026-03-26T20:15:49.002" v="406"/>
          <ac:graphicFrameMkLst>
            <pc:docMk/>
            <pc:sldMk cId="2608226329" sldId="257"/>
            <ac:graphicFrameMk id="28" creationId="{27867AF5-A189-18D7-C6B8-1DEAECD7C960}"/>
          </ac:graphicFrameMkLst>
        </pc:graphicFrameChg>
        <pc:cxnChg chg="add">
          <ac:chgData name="Finley Jones (2413098)" userId="S::2413098@student.uwtsd.ac.uk::c29997e0-42b5-4e5c-95e7-02238965e081" providerId="AD" clId="Web-{2CCC3D7E-DC17-618F-CADD-AF2D38611F78}" dt="2026-03-26T20:15:49.002" v="406"/>
          <ac:cxnSpMkLst>
            <pc:docMk/>
            <pc:sldMk cId="2608226329" sldId="257"/>
            <ac:cxnSpMk id="41" creationId="{6CF1BAF6-AD41-4082-B212-8A1F9A2E8779}"/>
          </ac:cxnSpMkLst>
        </pc:cxnChg>
      </pc:sldChg>
      <pc:sldChg chg="addSp modSp mod setBg">
        <pc:chgData name="Finley Jones (2413098)" userId="S::2413098@student.uwtsd.ac.uk::c29997e0-42b5-4e5c-95e7-02238965e081" providerId="AD" clId="Web-{2CCC3D7E-DC17-618F-CADD-AF2D38611F78}" dt="2026-03-26T21:22:10.046" v="890" actId="20577"/>
        <pc:sldMkLst>
          <pc:docMk/>
          <pc:sldMk cId="1952499919" sldId="258"/>
        </pc:sldMkLst>
        <pc:spChg chg="mod">
          <ac:chgData name="Finley Jones (2413098)" userId="S::2413098@student.uwtsd.ac.uk::c29997e0-42b5-4e5c-95e7-02238965e081" providerId="AD" clId="Web-{2CCC3D7E-DC17-618F-CADD-AF2D38611F78}" dt="2026-03-26T20:16:30.502" v="408"/>
          <ac:spMkLst>
            <pc:docMk/>
            <pc:sldMk cId="1952499919" sldId="258"/>
            <ac:spMk id="2" creationId="{ED27536A-E3E6-C702-012C-6F5E3DF39008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1:22:10.046" v="890" actId="20577"/>
          <ac:spMkLst>
            <pc:docMk/>
            <pc:sldMk cId="1952499919" sldId="258"/>
            <ac:spMk id="3" creationId="{D6B7D87E-F9B6-4C28-0A9D-F31EF52BF9D1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6:30.502" v="408"/>
          <ac:spMkLst>
            <pc:docMk/>
            <pc:sldMk cId="1952499919" sldId="258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6:30.502" v="408"/>
          <ac:spMkLst>
            <pc:docMk/>
            <pc:sldMk cId="1952499919" sldId="258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6:30.502" v="408"/>
          <ac:spMkLst>
            <pc:docMk/>
            <pc:sldMk cId="1952499919" sldId="258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16:30.502" v="408"/>
          <ac:grpSpMkLst>
            <pc:docMk/>
            <pc:sldMk cId="1952499919" sldId="258"/>
            <ac:grpSpMk id="10" creationId="{5D1A9D8B-3117-4D9D-BDA4-DD81895098B0}"/>
          </ac:grpSpMkLst>
        </pc:grpChg>
      </pc:sldChg>
      <pc:sldChg chg="addSp modSp mod setBg">
        <pc:chgData name="Finley Jones (2413098)" userId="S::2413098@student.uwtsd.ac.uk::c29997e0-42b5-4e5c-95e7-02238965e081" providerId="AD" clId="Web-{2CCC3D7E-DC17-618F-CADD-AF2D38611F78}" dt="2026-03-27T07:15:52.774" v="1474" actId="20577"/>
        <pc:sldMkLst>
          <pc:docMk/>
          <pc:sldMk cId="1020676117" sldId="259"/>
        </pc:sldMkLst>
        <pc:spChg chg="mod">
          <ac:chgData name="Finley Jones (2413098)" userId="S::2413098@student.uwtsd.ac.uk::c29997e0-42b5-4e5c-95e7-02238965e081" providerId="AD" clId="Web-{2CCC3D7E-DC17-618F-CADD-AF2D38611F78}" dt="2026-03-26T20:16:43.627" v="409"/>
          <ac:spMkLst>
            <pc:docMk/>
            <pc:sldMk cId="1020676117" sldId="259"/>
            <ac:spMk id="2" creationId="{55EF41AA-55BD-2F9A-E9D0-5E61A7930FED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7T07:15:52.774" v="1474" actId="20577"/>
          <ac:spMkLst>
            <pc:docMk/>
            <pc:sldMk cId="1020676117" sldId="259"/>
            <ac:spMk id="3" creationId="{990EEF54-E9A0-CFCB-D7BC-D54BF43B6094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6:43.627" v="409"/>
          <ac:spMkLst>
            <pc:docMk/>
            <pc:sldMk cId="1020676117" sldId="259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6:43.627" v="409"/>
          <ac:spMkLst>
            <pc:docMk/>
            <pc:sldMk cId="1020676117" sldId="259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6:43.627" v="409"/>
          <ac:spMkLst>
            <pc:docMk/>
            <pc:sldMk cId="1020676117" sldId="259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16:43.627" v="409"/>
          <ac:grpSpMkLst>
            <pc:docMk/>
            <pc:sldMk cId="1020676117" sldId="259"/>
            <ac:grpSpMk id="10" creationId="{5D1A9D8B-3117-4D9D-BDA4-DD81895098B0}"/>
          </ac:grpSpMkLst>
        </pc:grpChg>
      </pc:sldChg>
      <pc:sldChg chg="addSp modSp mod setBg">
        <pc:chgData name="Finley Jones (2413098)" userId="S::2413098@student.uwtsd.ac.uk::c29997e0-42b5-4e5c-95e7-02238965e081" providerId="AD" clId="Web-{2CCC3D7E-DC17-618F-CADD-AF2D38611F78}" dt="2026-03-26T22:08:50.853" v="1165" actId="20577"/>
        <pc:sldMkLst>
          <pc:docMk/>
          <pc:sldMk cId="4174766500" sldId="260"/>
        </pc:sldMkLst>
        <pc:spChg chg="mod">
          <ac:chgData name="Finley Jones (2413098)" userId="S::2413098@student.uwtsd.ac.uk::c29997e0-42b5-4e5c-95e7-02238965e081" providerId="AD" clId="Web-{2CCC3D7E-DC17-618F-CADD-AF2D38611F78}" dt="2026-03-26T20:15:21.169" v="401"/>
          <ac:spMkLst>
            <pc:docMk/>
            <pc:sldMk cId="4174766500" sldId="260"/>
            <ac:spMk id="2" creationId="{1FA06BCC-D89C-6DE3-A4A2-0080BE4DF12D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2:08:50.853" v="1165" actId="20577"/>
          <ac:spMkLst>
            <pc:docMk/>
            <pc:sldMk cId="4174766500" sldId="260"/>
            <ac:spMk id="3" creationId="{2987D5E6-A93C-DE6A-E3EF-A27971861397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5:21.169" v="401"/>
          <ac:spMkLst>
            <pc:docMk/>
            <pc:sldMk cId="4174766500" sldId="260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5:21.169" v="401"/>
          <ac:spMkLst>
            <pc:docMk/>
            <pc:sldMk cId="4174766500" sldId="260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5:21.169" v="401"/>
          <ac:spMkLst>
            <pc:docMk/>
            <pc:sldMk cId="4174766500" sldId="260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15:21.169" v="401"/>
          <ac:grpSpMkLst>
            <pc:docMk/>
            <pc:sldMk cId="4174766500" sldId="260"/>
            <ac:grpSpMk id="10" creationId="{5D1A9D8B-3117-4D9D-BDA4-DD81895098B0}"/>
          </ac:grpSpMkLst>
        </pc:grpChg>
      </pc:sldChg>
      <pc:sldChg chg="addSp modSp mod setBg">
        <pc:chgData name="Finley Jones (2413098)" userId="S::2413098@student.uwtsd.ac.uk::c29997e0-42b5-4e5c-95e7-02238965e081" providerId="AD" clId="Web-{2CCC3D7E-DC17-618F-CADD-AF2D38611F78}" dt="2026-03-27T07:16:06.150" v="1476" actId="20577"/>
        <pc:sldMkLst>
          <pc:docMk/>
          <pc:sldMk cId="522058812" sldId="261"/>
        </pc:sldMkLst>
        <pc:spChg chg="mod">
          <ac:chgData name="Finley Jones (2413098)" userId="S::2413098@student.uwtsd.ac.uk::c29997e0-42b5-4e5c-95e7-02238965e081" providerId="AD" clId="Web-{2CCC3D7E-DC17-618F-CADD-AF2D38611F78}" dt="2026-03-26T20:17:11.065" v="414"/>
          <ac:spMkLst>
            <pc:docMk/>
            <pc:sldMk cId="522058812" sldId="261"/>
            <ac:spMk id="2" creationId="{8A4D8861-2806-E46A-28EC-6CFF900A30FC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7T07:16:06.150" v="1476" actId="20577"/>
          <ac:spMkLst>
            <pc:docMk/>
            <pc:sldMk cId="522058812" sldId="261"/>
            <ac:spMk id="3" creationId="{865D4734-9F86-8E2F-998E-B91B1DE399A0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11.065" v="414"/>
          <ac:spMkLst>
            <pc:docMk/>
            <pc:sldMk cId="522058812" sldId="261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11.065" v="414"/>
          <ac:spMkLst>
            <pc:docMk/>
            <pc:sldMk cId="522058812" sldId="261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11.065" v="414"/>
          <ac:spMkLst>
            <pc:docMk/>
            <pc:sldMk cId="522058812" sldId="261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17:11.065" v="414"/>
          <ac:grpSpMkLst>
            <pc:docMk/>
            <pc:sldMk cId="522058812" sldId="261"/>
            <ac:grpSpMk id="10" creationId="{5D1A9D8B-3117-4D9D-BDA4-DD81895098B0}"/>
          </ac:grpSpMkLst>
        </pc:grpChg>
      </pc:sldChg>
      <pc:sldChg chg="addSp modSp mod setBg">
        <pc:chgData name="Finley Jones (2413098)" userId="S::2413098@student.uwtsd.ac.uk::c29997e0-42b5-4e5c-95e7-02238965e081" providerId="AD" clId="Web-{2CCC3D7E-DC17-618F-CADD-AF2D38611F78}" dt="2026-03-26T22:14:17.197" v="1366" actId="20577"/>
        <pc:sldMkLst>
          <pc:docMk/>
          <pc:sldMk cId="761876284" sldId="262"/>
        </pc:sldMkLst>
        <pc:spChg chg="mod">
          <ac:chgData name="Finley Jones (2413098)" userId="S::2413098@student.uwtsd.ac.uk::c29997e0-42b5-4e5c-95e7-02238965e081" providerId="AD" clId="Web-{2CCC3D7E-DC17-618F-CADD-AF2D38611F78}" dt="2026-03-26T20:17:18.456" v="415"/>
          <ac:spMkLst>
            <pc:docMk/>
            <pc:sldMk cId="761876284" sldId="262"/>
            <ac:spMk id="2" creationId="{37B51BF7-E43B-488F-D00E-D89AA57847CC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2:14:17.197" v="1366" actId="20577"/>
          <ac:spMkLst>
            <pc:docMk/>
            <pc:sldMk cId="761876284" sldId="262"/>
            <ac:spMk id="3" creationId="{45CCDB9C-9106-AF9C-E12E-C8AB585CEE9A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18.456" v="415"/>
          <ac:spMkLst>
            <pc:docMk/>
            <pc:sldMk cId="761876284" sldId="262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18.456" v="415"/>
          <ac:spMkLst>
            <pc:docMk/>
            <pc:sldMk cId="761876284" sldId="262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18.456" v="415"/>
          <ac:spMkLst>
            <pc:docMk/>
            <pc:sldMk cId="761876284" sldId="262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17:18.456" v="415"/>
          <ac:grpSpMkLst>
            <pc:docMk/>
            <pc:sldMk cId="761876284" sldId="262"/>
            <ac:grpSpMk id="10" creationId="{5D1A9D8B-3117-4D9D-BDA4-DD81895098B0}"/>
          </ac:grpSpMkLst>
        </pc:grpChg>
      </pc:sldChg>
      <pc:sldChg chg="addSp delSp modSp">
        <pc:chgData name="Finley Jones (2413098)" userId="S::2413098@student.uwtsd.ac.uk::c29997e0-42b5-4e5c-95e7-02238965e081" providerId="AD" clId="Web-{2CCC3D7E-DC17-618F-CADD-AF2D38611F78}" dt="2026-03-27T06:43:26.280" v="1368" actId="20577"/>
        <pc:sldMkLst>
          <pc:docMk/>
          <pc:sldMk cId="1320224947" sldId="263"/>
        </pc:sldMkLst>
        <pc:spChg chg="mod">
          <ac:chgData name="Finley Jones (2413098)" userId="S::2413098@student.uwtsd.ac.uk::c29997e0-42b5-4e5c-95e7-02238965e081" providerId="AD" clId="Web-{2CCC3D7E-DC17-618F-CADD-AF2D38611F78}" dt="2026-03-26T20:25:10.371" v="510"/>
          <ac:spMkLst>
            <pc:docMk/>
            <pc:sldMk cId="1320224947" sldId="263"/>
            <ac:spMk id="2" creationId="{BE216E28-B07B-E937-535E-D5BB4A9E5198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7T06:43:26.280" v="1368" actId="20577"/>
          <ac:spMkLst>
            <pc:docMk/>
            <pc:sldMk cId="1320224947" sldId="263"/>
            <ac:spMk id="3" creationId="{445C1A5B-C53D-A032-392D-449566D63BD6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5:10.371" v="510"/>
          <ac:spMkLst>
            <pc:docMk/>
            <pc:sldMk cId="1320224947" sldId="263"/>
            <ac:spMk id="16" creationId="{F13C74B1-5B17-4795-BED0-7140497B445A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5:10.371" v="510"/>
          <ac:spMkLst>
            <pc:docMk/>
            <pc:sldMk cId="1320224947" sldId="263"/>
            <ac:spMk id="18" creationId="{D4974D33-8DC5-464E-8C6D-BE58F0669C17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5:09.887" v="509"/>
          <ac:spMkLst>
            <pc:docMk/>
            <pc:sldMk cId="1320224947" sldId="263"/>
            <ac:spMk id="23" creationId="{081EA652-8C6A-4E69-BEB9-170809474553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5:09.887" v="509"/>
          <ac:spMkLst>
            <pc:docMk/>
            <pc:sldMk cId="1320224947" sldId="263"/>
            <ac:spMk id="25" creationId="{5298780A-33B9-4EA2-8F67-DE68AD62841B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5:09.887" v="509"/>
          <ac:spMkLst>
            <pc:docMk/>
            <pc:sldMk cId="1320224947" sldId="263"/>
            <ac:spMk id="27" creationId="{7F488E8B-4E1E-4402-8935-D4E6C02615C7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5:10.371" v="510"/>
          <ac:spMkLst>
            <pc:docMk/>
            <pc:sldMk cId="1320224947" sldId="263"/>
            <ac:spMk id="29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5:10.371" v="510"/>
          <ac:spMkLst>
            <pc:docMk/>
            <pc:sldMk cId="1320224947" sldId="263"/>
            <ac:spMk id="30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5:10.371" v="510"/>
          <ac:spMkLst>
            <pc:docMk/>
            <pc:sldMk cId="1320224947" sldId="263"/>
            <ac:spMk id="31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25:10.371" v="510"/>
          <ac:grpSpMkLst>
            <pc:docMk/>
            <pc:sldMk cId="1320224947" sldId="263"/>
            <ac:grpSpMk id="32" creationId="{5D1A9D8B-3117-4D9D-BDA4-DD81895098B0}"/>
          </ac:grpSpMkLst>
        </pc:grpChg>
        <pc:picChg chg="del">
          <ac:chgData name="Finley Jones (2413098)" userId="S::2413098@student.uwtsd.ac.uk::c29997e0-42b5-4e5c-95e7-02238965e081" providerId="AD" clId="Web-{2CCC3D7E-DC17-618F-CADD-AF2D38611F78}" dt="2026-03-26T20:25:00.387" v="507"/>
          <ac:picMkLst>
            <pc:docMk/>
            <pc:sldMk cId="1320224947" sldId="263"/>
            <ac:picMk id="4" creationId="{5087C26F-719B-814D-C707-0AFBFFE26F98}"/>
          </ac:picMkLst>
        </pc:picChg>
      </pc:sldChg>
      <pc:sldChg chg="addSp modSp mod setBg">
        <pc:chgData name="Finley Jones (2413098)" userId="S::2413098@student.uwtsd.ac.uk::c29997e0-42b5-4e5c-95e7-02238965e081" providerId="AD" clId="Web-{2CCC3D7E-DC17-618F-CADD-AF2D38611F78}" dt="2026-03-27T07:35:37.655" v="1633" actId="20577"/>
        <pc:sldMkLst>
          <pc:docMk/>
          <pc:sldMk cId="4266561122" sldId="264"/>
        </pc:sldMkLst>
        <pc:spChg chg="mod">
          <ac:chgData name="Finley Jones (2413098)" userId="S::2413098@student.uwtsd.ac.uk::c29997e0-42b5-4e5c-95e7-02238965e081" providerId="AD" clId="Web-{2CCC3D7E-DC17-618F-CADD-AF2D38611F78}" dt="2026-03-26T20:24:44.526" v="505"/>
          <ac:spMkLst>
            <pc:docMk/>
            <pc:sldMk cId="4266561122" sldId="264"/>
            <ac:spMk id="2" creationId="{0089F84F-015D-8469-614D-F129A0AF5901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0:35:59.447" v="689" actId="20577"/>
          <ac:spMkLst>
            <pc:docMk/>
            <pc:sldMk cId="4266561122" sldId="264"/>
            <ac:spMk id="3" creationId="{A1CDFA4B-9030-E569-9A00-59941CF74017}"/>
          </ac:spMkLst>
        </pc:spChg>
        <pc:spChg chg="add mod">
          <ac:chgData name="Finley Jones (2413098)" userId="S::2413098@student.uwtsd.ac.uk::c29997e0-42b5-4e5c-95e7-02238965e081" providerId="AD" clId="Web-{2CCC3D7E-DC17-618F-CADD-AF2D38611F78}" dt="2026-03-27T07:35:37.655" v="1633" actId="20577"/>
          <ac:spMkLst>
            <pc:docMk/>
            <pc:sldMk cId="4266561122" sldId="264"/>
            <ac:spMk id="4" creationId="{F6FB6C2D-6840-812B-B5AC-6768C3D3ABCF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4:44.526" v="505"/>
          <ac:spMkLst>
            <pc:docMk/>
            <pc:sldMk cId="4266561122" sldId="264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4:44.526" v="505"/>
          <ac:spMkLst>
            <pc:docMk/>
            <pc:sldMk cId="4266561122" sldId="264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4:44.526" v="505"/>
          <ac:spMkLst>
            <pc:docMk/>
            <pc:sldMk cId="4266561122" sldId="264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24:44.526" v="505"/>
          <ac:grpSpMkLst>
            <pc:docMk/>
            <pc:sldMk cId="4266561122" sldId="264"/>
            <ac:grpSpMk id="10" creationId="{5D1A9D8B-3117-4D9D-BDA4-DD81895098B0}"/>
          </ac:grpSpMkLst>
        </pc:grpChg>
      </pc:sldChg>
      <pc:sldChg chg="addSp delSp modSp mod setBg">
        <pc:chgData name="Finley Jones (2413098)" userId="S::2413098@student.uwtsd.ac.uk::c29997e0-42b5-4e5c-95e7-02238965e081" providerId="AD" clId="Web-{2CCC3D7E-DC17-618F-CADD-AF2D38611F78}" dt="2026-03-27T07:09:31.482" v="1466" actId="20577"/>
        <pc:sldMkLst>
          <pc:docMk/>
          <pc:sldMk cId="507502636" sldId="265"/>
        </pc:sldMkLst>
        <pc:spChg chg="mod">
          <ac:chgData name="Finley Jones (2413098)" userId="S::2413098@student.uwtsd.ac.uk::c29997e0-42b5-4e5c-95e7-02238965e081" providerId="AD" clId="Web-{2CCC3D7E-DC17-618F-CADD-AF2D38611F78}" dt="2026-03-26T20:25:35.544" v="514"/>
          <ac:spMkLst>
            <pc:docMk/>
            <pc:sldMk cId="507502636" sldId="265"/>
            <ac:spMk id="2" creationId="{EAAD13BC-A766-1B4A-E4DB-2C4240E10371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7T07:09:31.482" v="1466" actId="20577"/>
          <ac:spMkLst>
            <pc:docMk/>
            <pc:sldMk cId="507502636" sldId="265"/>
            <ac:spMk id="3" creationId="{B77DFB1C-5388-EC4F-0686-D11EC0F1B3C3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5:35.529" v="513"/>
          <ac:spMkLst>
            <pc:docMk/>
            <pc:sldMk cId="507502636" sldId="265"/>
            <ac:spMk id="8" creationId="{5C8908E2-EE49-44D2-9428-A28D2312A8D5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0:25:49.076" v="517" actId="1076"/>
          <ac:spMkLst>
            <pc:docMk/>
            <pc:sldMk cId="507502636" sldId="265"/>
            <ac:spMk id="12" creationId="{6B6D3DC2-5D3E-4BC5-AE58-271493379389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5:35.529" v="513"/>
          <ac:spMkLst>
            <pc:docMk/>
            <pc:sldMk cId="507502636" sldId="265"/>
            <ac:spMk id="14" creationId="{BD92035A-AA2F-4CD8-A556-1CE8BDEC75BD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5:35.529" v="513"/>
          <ac:spMkLst>
            <pc:docMk/>
            <pc:sldMk cId="507502636" sldId="265"/>
            <ac:spMk id="16" creationId="{ED888B23-07FA-482A-96DF-47E31AF1A603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5:35.544" v="514"/>
          <ac:spMkLst>
            <pc:docMk/>
            <pc:sldMk cId="507502636" sldId="265"/>
            <ac:spMk id="1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5:35.544" v="514"/>
          <ac:spMkLst>
            <pc:docMk/>
            <pc:sldMk cId="507502636" sldId="265"/>
            <ac:spMk id="20" creationId="{D06891CE-5B9C-4B9E-AA78-3A5E25434F86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25:35.544" v="514"/>
          <ac:spMkLst>
            <pc:docMk/>
            <pc:sldMk cId="507502636" sldId="265"/>
            <ac:spMk id="21" creationId="{ED888B23-07FA-482A-96DF-47E31AF1A603}"/>
          </ac:spMkLst>
        </pc:spChg>
        <pc:grpChg chg="add del">
          <ac:chgData name="Finley Jones (2413098)" userId="S::2413098@student.uwtsd.ac.uk::c29997e0-42b5-4e5c-95e7-02238965e081" providerId="AD" clId="Web-{2CCC3D7E-DC17-618F-CADD-AF2D38611F78}" dt="2026-03-26T20:25:35.529" v="513"/>
          <ac:grpSpMkLst>
            <pc:docMk/>
            <pc:sldMk cId="507502636" sldId="265"/>
            <ac:grpSpMk id="10" creationId="{5D1A9D8B-3117-4D9D-BDA4-DD81895098B0}"/>
          </ac:grpSpMkLst>
        </pc:grpChg>
        <pc:grpChg chg="add del">
          <ac:chgData name="Finley Jones (2413098)" userId="S::2413098@student.uwtsd.ac.uk::c29997e0-42b5-4e5c-95e7-02238965e081" providerId="AD" clId="Web-{2CCC3D7E-DC17-618F-CADD-AF2D38611F78}" dt="2026-03-26T20:26:03.624" v="519"/>
          <ac:grpSpMkLst>
            <pc:docMk/>
            <pc:sldMk cId="507502636" sldId="265"/>
            <ac:grpSpMk id="19" creationId="{A23D792D-D9F2-4EB4-ADE2-65A518DA6489}"/>
          </ac:grpSpMkLst>
        </pc:grpChg>
      </pc:sldChg>
      <pc:sldChg chg="modSp">
        <pc:chgData name="Finley Jones (2413098)" userId="S::2413098@student.uwtsd.ac.uk::c29997e0-42b5-4e5c-95e7-02238965e081" providerId="AD" clId="Web-{2CCC3D7E-DC17-618F-CADD-AF2D38611F78}" dt="2026-03-26T21:23:58.484" v="916"/>
        <pc:sldMkLst>
          <pc:docMk/>
          <pc:sldMk cId="264246564" sldId="266"/>
        </pc:sldMkLst>
        <pc:spChg chg="mod">
          <ac:chgData name="Finley Jones (2413098)" userId="S::2413098@student.uwtsd.ac.uk::c29997e0-42b5-4e5c-95e7-02238965e081" providerId="AD" clId="Web-{2CCC3D7E-DC17-618F-CADD-AF2D38611F78}" dt="2026-03-26T21:23:56.093" v="915"/>
          <ac:spMkLst>
            <pc:docMk/>
            <pc:sldMk cId="264246564" sldId="266"/>
            <ac:spMk id="4" creationId="{A851D3E1-B48B-84F5-0203-C230F05379CE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1:23:58.484" v="916"/>
          <ac:spMkLst>
            <pc:docMk/>
            <pc:sldMk cId="264246564" sldId="266"/>
            <ac:spMk id="5" creationId="{ED159020-471F-C151-5C06-DDA8A744A4C9}"/>
          </ac:spMkLst>
        </pc:spChg>
      </pc:sldChg>
      <pc:sldChg chg="addSp modSp mod ord setBg">
        <pc:chgData name="Finley Jones (2413098)" userId="S::2413098@student.uwtsd.ac.uk::c29997e0-42b5-4e5c-95e7-02238965e081" providerId="AD" clId="Web-{2CCC3D7E-DC17-618F-CADD-AF2D38611F78}" dt="2026-03-27T07:40:56.236" v="1699" actId="20577"/>
        <pc:sldMkLst>
          <pc:docMk/>
          <pc:sldMk cId="2231124495" sldId="267"/>
        </pc:sldMkLst>
        <pc:spChg chg="mod">
          <ac:chgData name="Finley Jones (2413098)" userId="S::2413098@student.uwtsd.ac.uk::c29997e0-42b5-4e5c-95e7-02238965e081" providerId="AD" clId="Web-{2CCC3D7E-DC17-618F-CADD-AF2D38611F78}" dt="2026-03-26T21:28:21.158" v="930" actId="20577"/>
          <ac:spMkLst>
            <pc:docMk/>
            <pc:sldMk cId="2231124495" sldId="267"/>
            <ac:spMk id="2" creationId="{BEF00DF2-794A-0D28-2C58-6CB3BC7C1C22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7T07:40:56.236" v="1699" actId="20577"/>
          <ac:spMkLst>
            <pc:docMk/>
            <pc:sldMk cId="2231124495" sldId="267"/>
            <ac:spMk id="3" creationId="{1DB3DF0A-A459-8D84-15D1-0DC9B51633C7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39:18.758" v="735"/>
          <ac:spMkLst>
            <pc:docMk/>
            <pc:sldMk cId="2231124495" sldId="267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39:18.758" v="735"/>
          <ac:spMkLst>
            <pc:docMk/>
            <pc:sldMk cId="2231124495" sldId="267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39:18.758" v="735"/>
          <ac:spMkLst>
            <pc:docMk/>
            <pc:sldMk cId="2231124495" sldId="267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39:18.758" v="735"/>
          <ac:grpSpMkLst>
            <pc:docMk/>
            <pc:sldMk cId="2231124495" sldId="267"/>
            <ac:grpSpMk id="10" creationId="{5D1A9D8B-3117-4D9D-BDA4-DD81895098B0}"/>
          </ac:grpSpMkLst>
        </pc:grpChg>
      </pc:sldChg>
      <pc:sldChg chg="addSp modSp mod setBg">
        <pc:chgData name="Finley Jones (2413098)" userId="S::2413098@student.uwtsd.ac.uk::c29997e0-42b5-4e5c-95e7-02238965e081" providerId="AD" clId="Web-{2CCC3D7E-DC17-618F-CADD-AF2D38611F78}" dt="2026-03-26T20:44:24.662" v="808" actId="20577"/>
        <pc:sldMkLst>
          <pc:docMk/>
          <pc:sldMk cId="1655200544" sldId="268"/>
        </pc:sldMkLst>
        <pc:spChg chg="mod">
          <ac:chgData name="Finley Jones (2413098)" userId="S::2413098@student.uwtsd.ac.uk::c29997e0-42b5-4e5c-95e7-02238965e081" providerId="AD" clId="Web-{2CCC3D7E-DC17-618F-CADD-AF2D38611F78}" dt="2026-03-26T20:39:06.554" v="734" actId="20577"/>
          <ac:spMkLst>
            <pc:docMk/>
            <pc:sldMk cId="1655200544" sldId="268"/>
            <ac:spMk id="2" creationId="{92B3EDE8-61FF-C197-736E-0E65F8842196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0:44:24.662" v="808" actId="20577"/>
          <ac:spMkLst>
            <pc:docMk/>
            <pc:sldMk cId="1655200544" sldId="268"/>
            <ac:spMk id="3" creationId="{5F7B890B-0996-D18E-2719-1AA5948943C8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38:57.522" v="720"/>
          <ac:spMkLst>
            <pc:docMk/>
            <pc:sldMk cId="1655200544" sldId="268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38:57.522" v="720"/>
          <ac:spMkLst>
            <pc:docMk/>
            <pc:sldMk cId="1655200544" sldId="268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38:57.522" v="720"/>
          <ac:spMkLst>
            <pc:docMk/>
            <pc:sldMk cId="1655200544" sldId="268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38:57.522" v="720"/>
          <ac:grpSpMkLst>
            <pc:docMk/>
            <pc:sldMk cId="1655200544" sldId="268"/>
            <ac:grpSpMk id="10" creationId="{5D1A9D8B-3117-4D9D-BDA4-DD81895098B0}"/>
          </ac:grpSpMkLst>
        </pc:grpChg>
      </pc:sldChg>
      <pc:sldChg chg="addSp delSp modSp">
        <pc:chgData name="Finley Jones (2413098)" userId="S::2413098@student.uwtsd.ac.uk::c29997e0-42b5-4e5c-95e7-02238965e081" providerId="AD" clId="Web-{2CCC3D7E-DC17-618F-CADD-AF2D38611F78}" dt="2026-03-26T22:01:08.782" v="1164"/>
        <pc:sldMkLst>
          <pc:docMk/>
          <pc:sldMk cId="3259583093" sldId="269"/>
        </pc:sldMkLst>
        <pc:spChg chg="mod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2" creationId="{5EBA0739-A77E-BF2E-4F18-00379E0347D3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9" creationId="{BACC6370-2D7E-4714-9D71-7542949D7D5D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11" creationId="{256B2C21-A230-48C0-8DF1-C46611373C44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13" creationId="{3847E18C-932D-4C95-AABA-FEC7C9499AD7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15" creationId="{3150CB11-0C61-439E-910F-5787759E72A0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17" creationId="{43F8A58B-5155-44CE-A5FF-7647B47D0A7A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19" creationId="{443F2ACA-E6D6-4028-82DD-F03C262D5DE6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24" creationId="{45D37F4E-DDB4-456B-97E0-9937730A039F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6:02.892" v="407"/>
          <ac:spMkLst>
            <pc:docMk/>
            <pc:sldMk cId="3259583093" sldId="269"/>
            <ac:spMk id="26" creationId="{B2DD41CD-8F47-4F56-AD12-4E2FF7696987}"/>
          </ac:spMkLst>
        </pc:spChg>
        <pc:graphicFrameChg chg="mod modGraphic">
          <ac:chgData name="Finley Jones (2413098)" userId="S::2413098@student.uwtsd.ac.uk::c29997e0-42b5-4e5c-95e7-02238965e081" providerId="AD" clId="Web-{2CCC3D7E-DC17-618F-CADD-AF2D38611F78}" dt="2026-03-26T22:01:08.782" v="1164"/>
          <ac:graphicFrameMkLst>
            <pc:docMk/>
            <pc:sldMk cId="3259583093" sldId="269"/>
            <ac:graphicFrameMk id="12" creationId="{1E2C1497-0EBB-6DF7-91E0-803A0A63A9E6}"/>
          </ac:graphicFrameMkLst>
        </pc:graphicFrameChg>
      </pc:sldChg>
      <pc:sldChg chg="addSp delSp modSp mod setBg">
        <pc:chgData name="Finley Jones (2413098)" userId="S::2413098@student.uwtsd.ac.uk::c29997e0-42b5-4e5c-95e7-02238965e081" providerId="AD" clId="Web-{2CCC3D7E-DC17-618F-CADD-AF2D38611F78}" dt="2026-03-26T14:16:14.852" v="71" actId="20577"/>
        <pc:sldMkLst>
          <pc:docMk/>
          <pc:sldMk cId="3216585638" sldId="270"/>
        </pc:sldMkLst>
        <pc:spChg chg="mod">
          <ac:chgData name="Finley Jones (2413098)" userId="S::2413098@student.uwtsd.ac.uk::c29997e0-42b5-4e5c-95e7-02238965e081" providerId="AD" clId="Web-{2CCC3D7E-DC17-618F-CADD-AF2D38611F78}" dt="2026-03-26T14:14:58.319" v="16"/>
          <ac:spMkLst>
            <pc:docMk/>
            <pc:sldMk cId="3216585638" sldId="270"/>
            <ac:spMk id="2" creationId="{BAE763F9-8D7E-1849-DE12-F08CCFD136E4}"/>
          </ac:spMkLst>
        </pc:spChg>
        <pc:spChg chg="del">
          <ac:chgData name="Finley Jones (2413098)" userId="S::2413098@student.uwtsd.ac.uk::c29997e0-42b5-4e5c-95e7-02238965e081" providerId="AD" clId="Web-{2CCC3D7E-DC17-618F-CADD-AF2D38611F78}" dt="2026-03-26T14:14:58.319" v="16"/>
          <ac:spMkLst>
            <pc:docMk/>
            <pc:sldMk cId="3216585638" sldId="270"/>
            <ac:spMk id="3" creationId="{FFA46B73-CB9A-C3F3-DECD-3F7D5D259E87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14:14:58.319" v="16"/>
          <ac:spMkLst>
            <pc:docMk/>
            <pc:sldMk cId="3216585638" sldId="270"/>
            <ac:spMk id="9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14:14:58.319" v="16"/>
          <ac:spMkLst>
            <pc:docMk/>
            <pc:sldMk cId="3216585638" sldId="270"/>
            <ac:spMk id="15" creationId="{7449A6C7-D15F-4AA5-BFA5-71A404B47016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14:14:58.319" v="16"/>
          <ac:spMkLst>
            <pc:docMk/>
            <pc:sldMk cId="3216585638" sldId="270"/>
            <ac:spMk id="17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14:14:58.319" v="16"/>
          <ac:grpSpMkLst>
            <pc:docMk/>
            <pc:sldMk cId="3216585638" sldId="270"/>
            <ac:grpSpMk id="11" creationId="{05314994-6337-4875-8CF5-652CAFE8342C}"/>
          </ac:grpSpMkLst>
        </pc:grpChg>
        <pc:graphicFrameChg chg="add modGraphic">
          <ac:chgData name="Finley Jones (2413098)" userId="S::2413098@student.uwtsd.ac.uk::c29997e0-42b5-4e5c-95e7-02238965e081" providerId="AD" clId="Web-{2CCC3D7E-DC17-618F-CADD-AF2D38611F78}" dt="2026-03-26T14:16:14.852" v="71" actId="20577"/>
          <ac:graphicFrameMkLst>
            <pc:docMk/>
            <pc:sldMk cId="3216585638" sldId="270"/>
            <ac:graphicFrameMk id="5" creationId="{4F6D567A-396C-749E-0466-5937DBBE3B71}"/>
          </ac:graphicFrameMkLst>
        </pc:graphicFrameChg>
      </pc:sldChg>
      <pc:sldChg chg="addSp delSp modSp mod setBg">
        <pc:chgData name="Finley Jones (2413098)" userId="S::2413098@student.uwtsd.ac.uk::c29997e0-42b5-4e5c-95e7-02238965e081" providerId="AD" clId="Web-{2CCC3D7E-DC17-618F-CADD-AF2D38611F78}" dt="2026-03-26T20:34:10.681" v="685" actId="20577"/>
        <pc:sldMkLst>
          <pc:docMk/>
          <pc:sldMk cId="3909653989" sldId="271"/>
        </pc:sldMkLst>
        <pc:spChg chg="mod">
          <ac:chgData name="Finley Jones (2413098)" userId="S::2413098@student.uwtsd.ac.uk::c29997e0-42b5-4e5c-95e7-02238965e081" providerId="AD" clId="Web-{2CCC3D7E-DC17-618F-CADD-AF2D38611F78}" dt="2026-03-26T20:31:16.069" v="551" actId="20577"/>
          <ac:spMkLst>
            <pc:docMk/>
            <pc:sldMk cId="3909653989" sldId="271"/>
            <ac:spMk id="2" creationId="{C40F1778-4162-C83B-466C-4FE579EBE14A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0:31:02.881" v="540" actId="1076"/>
          <ac:spMkLst>
            <pc:docMk/>
            <pc:sldMk cId="3909653989" sldId="271"/>
            <ac:spMk id="3" creationId="{35608577-109B-D2EB-2187-E4A0E7089095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0:29:54.927" v="521"/>
          <ac:spMkLst>
            <pc:docMk/>
            <pc:sldMk cId="3909653989" sldId="271"/>
            <ac:spMk id="4" creationId="{9545CB1C-1FCD-B24C-29F7-CB15E8BF490A}"/>
          </ac:spMkLst>
        </pc:spChg>
        <pc:spChg chg="add mod">
          <ac:chgData name="Finley Jones (2413098)" userId="S::2413098@student.uwtsd.ac.uk::c29997e0-42b5-4e5c-95e7-02238965e081" providerId="AD" clId="Web-{2CCC3D7E-DC17-618F-CADD-AF2D38611F78}" dt="2026-03-26T20:34:10.681" v="685" actId="20577"/>
          <ac:spMkLst>
            <pc:docMk/>
            <pc:sldMk cId="3909653989" sldId="271"/>
            <ac:spMk id="5" creationId="{2C50CFA9-DC63-1038-3C6B-DBCCDAFEBF82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25.347" v="416"/>
          <ac:spMkLst>
            <pc:docMk/>
            <pc:sldMk cId="3909653989" sldId="271"/>
            <ac:spMk id="8" creationId="{5C8908E2-EE49-44D2-9428-A28D2312A8D5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0:31:20.522" v="555" actId="20577"/>
          <ac:spMkLst>
            <pc:docMk/>
            <pc:sldMk cId="3909653989" sldId="271"/>
            <ac:spMk id="12" creationId="{6B6D3DC2-5D3E-4BC5-AE58-271493379389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25.347" v="416"/>
          <ac:spMkLst>
            <pc:docMk/>
            <pc:sldMk cId="3909653989" sldId="271"/>
            <ac:spMk id="14" creationId="{D06891CE-5B9C-4B9E-AA78-3A5E25434F86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20:17:25.347" v="416"/>
          <ac:spMkLst>
            <pc:docMk/>
            <pc:sldMk cId="3909653989" sldId="271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2CCC3D7E-DC17-618F-CADD-AF2D38611F78}" dt="2026-03-26T20:17:25.347" v="416"/>
          <ac:grpSpMkLst>
            <pc:docMk/>
            <pc:sldMk cId="3909653989" sldId="271"/>
            <ac:grpSpMk id="10" creationId="{A23D792D-D9F2-4EB4-ADE2-65A518DA6489}"/>
          </ac:grpSpMkLst>
        </pc:grpChg>
      </pc:sldChg>
      <pc:sldChg chg="addSp modSp new mod setBg">
        <pc:chgData name="Finley Jones (2413098)" userId="S::2413098@student.uwtsd.ac.uk::c29997e0-42b5-4e5c-95e7-02238965e081" providerId="AD" clId="Web-{2CCC3D7E-DC17-618F-CADD-AF2D38611F78}" dt="2026-03-26T14:27:40.807" v="215"/>
        <pc:sldMkLst>
          <pc:docMk/>
          <pc:sldMk cId="423061878" sldId="272"/>
        </pc:sldMkLst>
        <pc:spChg chg="mod">
          <ac:chgData name="Finley Jones (2413098)" userId="S::2413098@student.uwtsd.ac.uk::c29997e0-42b5-4e5c-95e7-02238965e081" providerId="AD" clId="Web-{2CCC3D7E-DC17-618F-CADD-AF2D38611F78}" dt="2026-03-26T14:27:40.807" v="215"/>
          <ac:spMkLst>
            <pc:docMk/>
            <pc:sldMk cId="423061878" sldId="272"/>
            <ac:spMk id="2" creationId="{7D9C76B8-67C1-2DC0-AB12-CCF388C6D9D0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14:27:40.807" v="215"/>
          <ac:spMkLst>
            <pc:docMk/>
            <pc:sldMk cId="423061878" sldId="272"/>
            <ac:spMk id="3" creationId="{3047B4DE-0918-FAA3-7CF9-CCFD592C6739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14:27:40.807" v="215"/>
          <ac:spMkLst>
            <pc:docMk/>
            <pc:sldMk cId="423061878" sldId="272"/>
            <ac:spMk id="8" creationId="{081EA652-8C6A-4E69-BEB9-170809474553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14:27:40.807" v="215"/>
          <ac:spMkLst>
            <pc:docMk/>
            <pc:sldMk cId="423061878" sldId="272"/>
            <ac:spMk id="10" creationId="{A4026A73-1F7F-49F2-B319-8CA3B3D53269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14:27:40.807" v="215"/>
          <ac:spMkLst>
            <pc:docMk/>
            <pc:sldMk cId="423061878" sldId="272"/>
            <ac:spMk id="12" creationId="{5298780A-33B9-4EA2-8F67-DE68AD62841B}"/>
          </ac:spMkLst>
        </pc:spChg>
        <pc:spChg chg="add">
          <ac:chgData name="Finley Jones (2413098)" userId="S::2413098@student.uwtsd.ac.uk::c29997e0-42b5-4e5c-95e7-02238965e081" providerId="AD" clId="Web-{2CCC3D7E-DC17-618F-CADD-AF2D38611F78}" dt="2026-03-26T14:27:40.807" v="215"/>
          <ac:spMkLst>
            <pc:docMk/>
            <pc:sldMk cId="423061878" sldId="272"/>
            <ac:spMk id="14" creationId="{7F488E8B-4E1E-4402-8935-D4E6C02615C7}"/>
          </ac:spMkLst>
        </pc:spChg>
        <pc:cxnChg chg="add">
          <ac:chgData name="Finley Jones (2413098)" userId="S::2413098@student.uwtsd.ac.uk::c29997e0-42b5-4e5c-95e7-02238965e081" providerId="AD" clId="Web-{2CCC3D7E-DC17-618F-CADD-AF2D38611F78}" dt="2026-03-26T14:27:40.807" v="215"/>
          <ac:cxnSpMkLst>
            <pc:docMk/>
            <pc:sldMk cId="423061878" sldId="272"/>
            <ac:cxnSpMk id="16" creationId="{23AAC9B5-8015-485C-ACF9-A750390E9A56}"/>
          </ac:cxnSpMkLst>
        </pc:cxnChg>
      </pc:sldChg>
      <pc:sldChg chg="addSp delSp modSp add ord replId">
        <pc:chgData name="Finley Jones (2413098)" userId="S::2413098@student.uwtsd.ac.uk::c29997e0-42b5-4e5c-95e7-02238965e081" providerId="AD" clId="Web-{2CCC3D7E-DC17-618F-CADD-AF2D38611F78}" dt="2026-03-26T21:54:46.920" v="1112"/>
        <pc:sldMkLst>
          <pc:docMk/>
          <pc:sldMk cId="1841111083" sldId="273"/>
        </pc:sldMkLst>
        <pc:spChg chg="mod">
          <ac:chgData name="Finley Jones (2413098)" userId="S::2413098@student.uwtsd.ac.uk::c29997e0-42b5-4e5c-95e7-02238965e081" providerId="AD" clId="Web-{2CCC3D7E-DC17-618F-CADD-AF2D38611F78}" dt="2026-03-26T21:54:40.638" v="1111" actId="20577"/>
          <ac:spMkLst>
            <pc:docMk/>
            <pc:sldMk cId="1841111083" sldId="273"/>
            <ac:spMk id="2" creationId="{FB3061B6-BAD9-CF03-A8EF-5514A0E053C9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1:23:37.171" v="913"/>
          <ac:spMkLst>
            <pc:docMk/>
            <pc:sldMk cId="1841111083" sldId="273"/>
            <ac:spMk id="4" creationId="{52CBCB6E-8AD0-DDDE-6FBB-6BAA79157AEA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1:23:44.031" v="914"/>
          <ac:spMkLst>
            <pc:docMk/>
            <pc:sldMk cId="1841111083" sldId="273"/>
            <ac:spMk id="5" creationId="{A7F062C3-C8FD-4295-8DE6-FAD16D07274C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1:24:16.671" v="918"/>
          <ac:spMkLst>
            <pc:docMk/>
            <pc:sldMk cId="1841111083" sldId="273"/>
            <ac:spMk id="6" creationId="{F8188209-07FF-6B2A-24D0-D5F52E225912}"/>
          </ac:spMkLst>
        </pc:spChg>
        <pc:spChg chg="add mod">
          <ac:chgData name="Finley Jones (2413098)" userId="S::2413098@student.uwtsd.ac.uk::c29997e0-42b5-4e5c-95e7-02238965e081" providerId="AD" clId="Web-{2CCC3D7E-DC17-618F-CADD-AF2D38611F78}" dt="2026-03-26T21:24:30.046" v="922" actId="20577"/>
          <ac:spMkLst>
            <pc:docMk/>
            <pc:sldMk cId="1841111083" sldId="273"/>
            <ac:spMk id="7" creationId="{DBFD9E97-E6D8-E6D2-F0A1-52041E274EB4}"/>
          </ac:spMkLst>
        </pc:spChg>
      </pc:sldChg>
      <pc:sldChg chg="add del replId">
        <pc:chgData name="Finley Jones (2413098)" userId="S::2413098@student.uwtsd.ac.uk::c29997e0-42b5-4e5c-95e7-02238965e081" providerId="AD" clId="Web-{2CCC3D7E-DC17-618F-CADD-AF2D38611F78}" dt="2026-03-26T21:22:47.296" v="892"/>
        <pc:sldMkLst>
          <pc:docMk/>
          <pc:sldMk cId="2721124892" sldId="273"/>
        </pc:sldMkLst>
      </pc:sldChg>
      <pc:sldChg chg="addSp delSp modSp add replId">
        <pc:chgData name="Finley Jones (2413098)" userId="S::2413098@student.uwtsd.ac.uk::c29997e0-42b5-4e5c-95e7-02238965e081" providerId="AD" clId="Web-{2CCC3D7E-DC17-618F-CADD-AF2D38611F78}" dt="2026-03-27T06:45:15.969" v="1388" actId="20577"/>
        <pc:sldMkLst>
          <pc:docMk/>
          <pc:sldMk cId="559716318" sldId="274"/>
        </pc:sldMkLst>
        <pc:spChg chg="mod">
          <ac:chgData name="Finley Jones (2413098)" userId="S::2413098@student.uwtsd.ac.uk::c29997e0-42b5-4e5c-95e7-02238965e081" providerId="AD" clId="Web-{2CCC3D7E-DC17-618F-CADD-AF2D38611F78}" dt="2026-03-26T21:43:35.602" v="1087" actId="20577"/>
          <ac:spMkLst>
            <pc:docMk/>
            <pc:sldMk cId="559716318" sldId="274"/>
            <ac:spMk id="2" creationId="{49F18DFD-D5B6-258F-C5C6-43A0E9C17307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1:43:41.727" v="1094" actId="20577"/>
          <ac:spMkLst>
            <pc:docMk/>
            <pc:sldMk cId="559716318" sldId="274"/>
            <ac:spMk id="3" creationId="{4F5DB5DC-C06F-5790-895C-70F461F54765}"/>
          </ac:spMkLst>
        </pc:spChg>
        <pc:spChg chg="add mod">
          <ac:chgData name="Finley Jones (2413098)" userId="S::2413098@student.uwtsd.ac.uk::c29997e0-42b5-4e5c-95e7-02238965e081" providerId="AD" clId="Web-{2CCC3D7E-DC17-618F-CADD-AF2D38611F78}" dt="2026-03-27T06:45:15.969" v="1388" actId="20577"/>
          <ac:spMkLst>
            <pc:docMk/>
            <pc:sldMk cId="559716318" sldId="274"/>
            <ac:spMk id="4" creationId="{0F9059B0-FC3B-DF52-F870-7E8B5966D1D9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1:44:08.367" v="1098"/>
          <ac:spMkLst>
            <pc:docMk/>
            <pc:sldMk cId="559716318" sldId="274"/>
            <ac:spMk id="4" creationId="{DD819BD2-ECFF-981B-4E30-48268731DD0D}"/>
          </ac:spMkLst>
        </pc:spChg>
        <pc:spChg chg="add del">
          <ac:chgData name="Finley Jones (2413098)" userId="S::2413098@student.uwtsd.ac.uk::c29997e0-42b5-4e5c-95e7-02238965e081" providerId="AD" clId="Web-{2CCC3D7E-DC17-618F-CADD-AF2D38611F78}" dt="2026-03-26T21:44:18.930" v="1100"/>
          <ac:spMkLst>
            <pc:docMk/>
            <pc:sldMk cId="559716318" sldId="274"/>
            <ac:spMk id="5" creationId="{5A8742FD-E64A-5F77-02C5-26C4E5BAB9A1}"/>
          </ac:spMkLst>
        </pc:spChg>
        <pc:spChg chg="mod">
          <ac:chgData name="Finley Jones (2413098)" userId="S::2413098@student.uwtsd.ac.uk::c29997e0-42b5-4e5c-95e7-02238965e081" providerId="AD" clId="Web-{2CCC3D7E-DC17-618F-CADD-AF2D38611F78}" dt="2026-03-26T21:43:59.320" v="1096" actId="20577"/>
          <ac:spMkLst>
            <pc:docMk/>
            <pc:sldMk cId="559716318" sldId="274"/>
            <ac:spMk id="8" creationId="{82D4C6F6-4F37-AC9C-9AF0-4BB60CD6BA0A}"/>
          </ac:spMkLst>
        </pc:spChg>
      </pc:sldChg>
      <pc:sldChg chg="addSp delSp modSp add replId">
        <pc:chgData name="Finley Jones (2413098)" userId="S::2413098@student.uwtsd.ac.uk::c29997e0-42b5-4e5c-95e7-02238965e081" providerId="AD" clId="Web-{2CCC3D7E-DC17-618F-CADD-AF2D38611F78}" dt="2026-03-27T07:32:05.198" v="1490" actId="20577"/>
        <pc:sldMkLst>
          <pc:docMk/>
          <pc:sldMk cId="436161112" sldId="275"/>
        </pc:sldMkLst>
        <pc:spChg chg="add del">
          <ac:chgData name="Finley Jones (2413098)" userId="S::2413098@student.uwtsd.ac.uk::c29997e0-42b5-4e5c-95e7-02238965e081" providerId="AD" clId="Web-{2CCC3D7E-DC17-618F-CADD-AF2D38611F78}" dt="2026-03-27T06:45:49.454" v="1390"/>
          <ac:spMkLst>
            <pc:docMk/>
            <pc:sldMk cId="436161112" sldId="275"/>
            <ac:spMk id="4" creationId="{5FCCD37A-ADC3-EA8D-F7C2-DF96AFDDCC33}"/>
          </ac:spMkLst>
        </pc:spChg>
        <pc:spChg chg="add mod">
          <ac:chgData name="Finley Jones (2413098)" userId="S::2413098@student.uwtsd.ac.uk::c29997e0-42b5-4e5c-95e7-02238965e081" providerId="AD" clId="Web-{2CCC3D7E-DC17-618F-CADD-AF2D38611F78}" dt="2026-03-27T07:32:05.198" v="1490" actId="20577"/>
          <ac:spMkLst>
            <pc:docMk/>
            <pc:sldMk cId="436161112" sldId="275"/>
            <ac:spMk id="5" creationId="{755B059B-4101-DA22-75E8-D7E1A14CB71F}"/>
          </ac:spMkLst>
        </pc:spChg>
      </pc:sldChg>
    </pc:docChg>
  </pc:docChgLst>
  <pc:docChgLst>
    <pc:chgData clId="Web-{01747EFE-833C-1B1C-76F9-D4518268F93D}"/>
    <pc:docChg chg="modSld">
      <pc:chgData name="" userId="" providerId="" clId="Web-{01747EFE-833C-1B1C-76F9-D4518268F93D}" dt="2026-03-09T10:45:54.273" v="9" actId="20577"/>
      <pc:docMkLst>
        <pc:docMk/>
      </pc:docMkLst>
      <pc:sldChg chg="modSp">
        <pc:chgData name="" userId="" providerId="" clId="Web-{01747EFE-833C-1B1C-76F9-D4518268F93D}" dt="2026-03-09T10:45:54.273" v="9" actId="20577"/>
        <pc:sldMkLst>
          <pc:docMk/>
          <pc:sldMk cId="109857222" sldId="256"/>
        </pc:sldMkLst>
        <pc:spChg chg="mod">
          <ac:chgData name="" userId="" providerId="" clId="Web-{01747EFE-833C-1B1C-76F9-D4518268F93D}" dt="2026-03-09T10:45:54.273" v="9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Finley Jones (2413098)" userId="S::2413098@student.uwtsd.ac.uk::c29997e0-42b5-4e5c-95e7-02238965e081" providerId="AD" clId="Web-{DC22A3F4-9570-7D53-5B4B-096868F28F50}"/>
    <pc:docChg chg="addSld delSld modSld sldOrd">
      <pc:chgData name="Finley Jones (2413098)" userId="S::2413098@student.uwtsd.ac.uk::c29997e0-42b5-4e5c-95e7-02238965e081" providerId="AD" clId="Web-{DC22A3F4-9570-7D53-5B4B-096868F28F50}" dt="2026-03-17T12:05:43.801" v="567" actId="20577"/>
      <pc:docMkLst>
        <pc:docMk/>
      </pc:docMkLst>
      <pc:sldChg chg="addSp delSp modSp mod setBg">
        <pc:chgData name="Finley Jones (2413098)" userId="S::2413098@student.uwtsd.ac.uk::c29997e0-42b5-4e5c-95e7-02238965e081" providerId="AD" clId="Web-{DC22A3F4-9570-7D53-5B4B-096868F28F50}" dt="2026-03-16T16:09:42.804" v="415" actId="20577"/>
        <pc:sldMkLst>
          <pc:docMk/>
          <pc:sldMk cId="109857222" sldId="256"/>
        </pc:sldMkLst>
        <pc:spChg chg="mod">
          <ac:chgData name="Finley Jones (2413098)" userId="S::2413098@student.uwtsd.ac.uk::c29997e0-42b5-4e5c-95e7-02238965e081" providerId="AD" clId="Web-{DC22A3F4-9570-7D53-5B4B-096868F28F50}" dt="2026-03-16T16:09:42.804" v="4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6T16:09:36.617" v="414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Finley Jones (2413098)" userId="S::2413098@student.uwtsd.ac.uk::c29997e0-42b5-4e5c-95e7-02238965e081" providerId="AD" clId="Web-{DC22A3F4-9570-7D53-5B4B-096868F28F50}" dt="2026-03-17T11:54:44.035" v="446" actId="20577"/>
        <pc:sldMkLst>
          <pc:docMk/>
          <pc:sldMk cId="2608226329" sldId="257"/>
        </pc:sldMkLst>
        <pc:spChg chg="mod">
          <ac:chgData name="Finley Jones (2413098)" userId="S::2413098@student.uwtsd.ac.uk::c29997e0-42b5-4e5c-95e7-02238965e081" providerId="AD" clId="Web-{DC22A3F4-9570-7D53-5B4B-096868F28F50}" dt="2026-03-16T16:10:02.415" v="419" actId="20577"/>
          <ac:spMkLst>
            <pc:docMk/>
            <pc:sldMk cId="2608226329" sldId="257"/>
            <ac:spMk id="2" creationId="{1D220E7F-3793-D6DE-6636-C9E40693548A}"/>
          </ac:spMkLst>
        </pc:spChg>
      </pc:sldChg>
      <pc:sldChg chg="modSp new ord">
        <pc:chgData name="Finley Jones (2413098)" userId="S::2413098@student.uwtsd.ac.uk::c29997e0-42b5-4e5c-95e7-02238965e081" providerId="AD" clId="Web-{DC22A3F4-9570-7D53-5B4B-096868F28F50}" dt="2026-03-17T11:55:57.270" v="448"/>
        <pc:sldMkLst>
          <pc:docMk/>
          <pc:sldMk cId="1952499919" sldId="258"/>
        </pc:sldMkLst>
        <pc:spChg chg="mod">
          <ac:chgData name="Finley Jones (2413098)" userId="S::2413098@student.uwtsd.ac.uk::c29997e0-42b5-4e5c-95e7-02238965e081" providerId="AD" clId="Web-{DC22A3F4-9570-7D53-5B4B-096868F28F50}" dt="2026-03-11T11:46:20.999" v="47" actId="20577"/>
          <ac:spMkLst>
            <pc:docMk/>
            <pc:sldMk cId="1952499919" sldId="258"/>
            <ac:spMk id="2" creationId="{ED27536A-E3E6-C702-012C-6F5E3DF39008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6T16:01:43.921" v="170" actId="20577"/>
          <ac:spMkLst>
            <pc:docMk/>
            <pc:sldMk cId="1952499919" sldId="258"/>
            <ac:spMk id="3" creationId="{D6B7D87E-F9B6-4C28-0A9D-F31EF52BF9D1}"/>
          </ac:spMkLst>
        </pc:spChg>
      </pc:sldChg>
      <pc:sldChg chg="modSp new">
        <pc:chgData name="Finley Jones (2413098)" userId="S::2413098@student.uwtsd.ac.uk::c29997e0-42b5-4e5c-95e7-02238965e081" providerId="AD" clId="Web-{DC22A3F4-9570-7D53-5B4B-096868F28F50}" dt="2026-03-16T16:02:09.234" v="193" actId="20577"/>
        <pc:sldMkLst>
          <pc:docMk/>
          <pc:sldMk cId="1020676117" sldId="259"/>
        </pc:sldMkLst>
        <pc:spChg chg="mod">
          <ac:chgData name="Finley Jones (2413098)" userId="S::2413098@student.uwtsd.ac.uk::c29997e0-42b5-4e5c-95e7-02238965e081" providerId="AD" clId="Web-{DC22A3F4-9570-7D53-5B4B-096868F28F50}" dt="2026-03-11T11:46:34.765" v="60" actId="20577"/>
          <ac:spMkLst>
            <pc:docMk/>
            <pc:sldMk cId="1020676117" sldId="259"/>
            <ac:spMk id="2" creationId="{55EF41AA-55BD-2F9A-E9D0-5E61A7930FED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6T16:02:09.234" v="193" actId="20577"/>
          <ac:spMkLst>
            <pc:docMk/>
            <pc:sldMk cId="1020676117" sldId="259"/>
            <ac:spMk id="3" creationId="{990EEF54-E9A0-CFCB-D7BC-D54BF43B6094}"/>
          </ac:spMkLst>
        </pc:spChg>
      </pc:sldChg>
      <pc:sldChg chg="modSp new">
        <pc:chgData name="Finley Jones (2413098)" userId="S::2413098@student.uwtsd.ac.uk::c29997e0-42b5-4e5c-95e7-02238965e081" providerId="AD" clId="Web-{DC22A3F4-9570-7D53-5B4B-096868F28F50}" dt="2026-03-17T11:53:27.362" v="426" actId="20577"/>
        <pc:sldMkLst>
          <pc:docMk/>
          <pc:sldMk cId="4174766500" sldId="260"/>
        </pc:sldMkLst>
        <pc:spChg chg="mod">
          <ac:chgData name="Finley Jones (2413098)" userId="S::2413098@student.uwtsd.ac.uk::c29997e0-42b5-4e5c-95e7-02238965e081" providerId="AD" clId="Web-{DC22A3F4-9570-7D53-5B4B-096868F28F50}" dt="2026-03-11T11:46:50.359" v="68" actId="20577"/>
          <ac:spMkLst>
            <pc:docMk/>
            <pc:sldMk cId="4174766500" sldId="260"/>
            <ac:spMk id="2" creationId="{1FA06BCC-D89C-6DE3-A4A2-0080BE4DF12D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7T11:53:27.362" v="426" actId="20577"/>
          <ac:spMkLst>
            <pc:docMk/>
            <pc:sldMk cId="4174766500" sldId="260"/>
            <ac:spMk id="3" creationId="{2987D5E6-A93C-DE6A-E3EF-A27971861397}"/>
          </ac:spMkLst>
        </pc:spChg>
      </pc:sldChg>
      <pc:sldChg chg="modSp new">
        <pc:chgData name="Finley Jones (2413098)" userId="S::2413098@student.uwtsd.ac.uk::c29997e0-42b5-4e5c-95e7-02238965e081" providerId="AD" clId="Web-{DC22A3F4-9570-7D53-5B4B-096868F28F50}" dt="2026-03-16T16:03:01.642" v="245" actId="20577"/>
        <pc:sldMkLst>
          <pc:docMk/>
          <pc:sldMk cId="522058812" sldId="261"/>
        </pc:sldMkLst>
        <pc:spChg chg="mod">
          <ac:chgData name="Finley Jones (2413098)" userId="S::2413098@student.uwtsd.ac.uk::c29997e0-42b5-4e5c-95e7-02238965e081" providerId="AD" clId="Web-{DC22A3F4-9570-7D53-5B4B-096868F28F50}" dt="2026-03-11T11:47:04.844" v="78" actId="20577"/>
          <ac:spMkLst>
            <pc:docMk/>
            <pc:sldMk cId="522058812" sldId="261"/>
            <ac:spMk id="2" creationId="{8A4D8861-2806-E46A-28EC-6CFF900A30FC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6T16:03:01.642" v="245" actId="20577"/>
          <ac:spMkLst>
            <pc:docMk/>
            <pc:sldMk cId="522058812" sldId="261"/>
            <ac:spMk id="3" creationId="{865D4734-9F86-8E2F-998E-B91B1DE399A0}"/>
          </ac:spMkLst>
        </pc:spChg>
      </pc:sldChg>
      <pc:sldChg chg="modSp new">
        <pc:chgData name="Finley Jones (2413098)" userId="S::2413098@student.uwtsd.ac.uk::c29997e0-42b5-4e5c-95e7-02238965e081" providerId="AD" clId="Web-{DC22A3F4-9570-7D53-5B4B-096868F28F50}" dt="2026-03-16T16:03:17.454" v="263" actId="20577"/>
        <pc:sldMkLst>
          <pc:docMk/>
          <pc:sldMk cId="761876284" sldId="262"/>
        </pc:sldMkLst>
        <pc:spChg chg="mod">
          <ac:chgData name="Finley Jones (2413098)" userId="S::2413098@student.uwtsd.ac.uk::c29997e0-42b5-4e5c-95e7-02238965e081" providerId="AD" clId="Web-{DC22A3F4-9570-7D53-5B4B-096868F28F50}" dt="2026-03-11T11:53:03.296" v="85" actId="20577"/>
          <ac:spMkLst>
            <pc:docMk/>
            <pc:sldMk cId="761876284" sldId="262"/>
            <ac:spMk id="2" creationId="{37B51BF7-E43B-488F-D00E-D89AA57847CC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6T16:03:17.454" v="263" actId="20577"/>
          <ac:spMkLst>
            <pc:docMk/>
            <pc:sldMk cId="761876284" sldId="262"/>
            <ac:spMk id="3" creationId="{45CCDB9C-9106-AF9C-E12E-C8AB585CEE9A}"/>
          </ac:spMkLst>
        </pc:spChg>
      </pc:sldChg>
      <pc:sldChg chg="modSp new">
        <pc:chgData name="Finley Jones (2413098)" userId="S::2413098@student.uwtsd.ac.uk::c29997e0-42b5-4e5c-95e7-02238965e081" providerId="AD" clId="Web-{DC22A3F4-9570-7D53-5B4B-096868F28F50}" dt="2026-03-17T11:52:52.908" v="423" actId="20577"/>
        <pc:sldMkLst>
          <pc:docMk/>
          <pc:sldMk cId="1320224947" sldId="263"/>
        </pc:sldMkLst>
        <pc:spChg chg="mod">
          <ac:chgData name="Finley Jones (2413098)" userId="S::2413098@student.uwtsd.ac.uk::c29997e0-42b5-4e5c-95e7-02238965e081" providerId="AD" clId="Web-{DC22A3F4-9570-7D53-5B4B-096868F28F50}" dt="2026-03-16T15:59:37.215" v="99" actId="20577"/>
          <ac:spMkLst>
            <pc:docMk/>
            <pc:sldMk cId="1320224947" sldId="263"/>
            <ac:spMk id="2" creationId="{BE216E28-B07B-E937-535E-D5BB4A9E5198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7T11:52:52.908" v="423" actId="20577"/>
          <ac:spMkLst>
            <pc:docMk/>
            <pc:sldMk cId="1320224947" sldId="263"/>
            <ac:spMk id="3" creationId="{445C1A5B-C53D-A032-392D-449566D63BD6}"/>
          </ac:spMkLst>
        </pc:spChg>
      </pc:sldChg>
      <pc:sldChg chg="modSp add replId">
        <pc:chgData name="Finley Jones (2413098)" userId="S::2413098@student.uwtsd.ac.uk::c29997e0-42b5-4e5c-95e7-02238965e081" providerId="AD" clId="Web-{DC22A3F4-9570-7D53-5B4B-096868F28F50}" dt="2026-03-16T16:03:41.971" v="291" actId="20577"/>
        <pc:sldMkLst>
          <pc:docMk/>
          <pc:sldMk cId="4266561122" sldId="264"/>
        </pc:sldMkLst>
        <pc:spChg chg="mod">
          <ac:chgData name="Finley Jones (2413098)" userId="S::2413098@student.uwtsd.ac.uk::c29997e0-42b5-4e5c-95e7-02238965e081" providerId="AD" clId="Web-{DC22A3F4-9570-7D53-5B4B-096868F28F50}" dt="2026-03-16T16:03:41.971" v="291" actId="20577"/>
          <ac:spMkLst>
            <pc:docMk/>
            <pc:sldMk cId="4266561122" sldId="264"/>
            <ac:spMk id="3" creationId="{A1CDFA4B-9030-E569-9A00-59941CF74017}"/>
          </ac:spMkLst>
        </pc:spChg>
      </pc:sldChg>
      <pc:sldChg chg="modSp new">
        <pc:chgData name="Finley Jones (2413098)" userId="S::2413098@student.uwtsd.ac.uk::c29997e0-42b5-4e5c-95e7-02238965e081" providerId="AD" clId="Web-{DC22A3F4-9570-7D53-5B4B-096868F28F50}" dt="2026-03-17T11:52:39.439" v="421" actId="20577"/>
        <pc:sldMkLst>
          <pc:docMk/>
          <pc:sldMk cId="507502636" sldId="265"/>
        </pc:sldMkLst>
        <pc:spChg chg="mod">
          <ac:chgData name="Finley Jones (2413098)" userId="S::2413098@student.uwtsd.ac.uk::c29997e0-42b5-4e5c-95e7-02238965e081" providerId="AD" clId="Web-{DC22A3F4-9570-7D53-5B4B-096868F28F50}" dt="2026-03-17T11:52:39.439" v="421" actId="20577"/>
          <ac:spMkLst>
            <pc:docMk/>
            <pc:sldMk cId="507502636" sldId="265"/>
            <ac:spMk id="3" creationId="{B77DFB1C-5388-EC4F-0686-D11EC0F1B3C3}"/>
          </ac:spMkLst>
        </pc:spChg>
      </pc:sldChg>
      <pc:sldChg chg="addSp modSp new mod ord setBg">
        <pc:chgData name="Finley Jones (2413098)" userId="S::2413098@student.uwtsd.ac.uk::c29997e0-42b5-4e5c-95e7-02238965e081" providerId="AD" clId="Web-{DC22A3F4-9570-7D53-5B4B-096868F28F50}" dt="2026-03-17T12:01:49.181" v="518" actId="14100"/>
        <pc:sldMkLst>
          <pc:docMk/>
          <pc:sldMk cId="264246564" sldId="266"/>
        </pc:sldMkLst>
        <pc:spChg chg="mod">
          <ac:chgData name="Finley Jones (2413098)" userId="S::2413098@student.uwtsd.ac.uk::c29997e0-42b5-4e5c-95e7-02238965e081" providerId="AD" clId="Web-{DC22A3F4-9570-7D53-5B4B-096868F28F50}" dt="2026-03-17T11:59:27.810" v="497"/>
          <ac:spMkLst>
            <pc:docMk/>
            <pc:sldMk cId="264246564" sldId="266"/>
            <ac:spMk id="2" creationId="{35B96D7D-3ED9-E5EC-AF83-CCB2F44E8865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7T12:00:17.690" v="504" actId="20577"/>
          <ac:spMkLst>
            <pc:docMk/>
            <pc:sldMk cId="264246564" sldId="266"/>
            <ac:spMk id="3" creationId="{D3C4B9DC-CE0B-3387-9739-2C2DB0BC19AD}"/>
          </ac:spMkLst>
        </pc:spChg>
        <pc:spChg chg="add mod">
          <ac:chgData name="Finley Jones (2413098)" userId="S::2413098@student.uwtsd.ac.uk::c29997e0-42b5-4e5c-95e7-02238965e081" providerId="AD" clId="Web-{DC22A3F4-9570-7D53-5B4B-096868F28F50}" dt="2026-03-17T12:00:50.380" v="517" actId="20577"/>
          <ac:spMkLst>
            <pc:docMk/>
            <pc:sldMk cId="264246564" sldId="266"/>
            <ac:spMk id="4" creationId="{A851D3E1-B48B-84F5-0203-C230F05379CE}"/>
          </ac:spMkLst>
        </pc:spChg>
        <pc:spChg chg="add mod">
          <ac:chgData name="Finley Jones (2413098)" userId="S::2413098@student.uwtsd.ac.uk::c29997e0-42b5-4e5c-95e7-02238965e081" providerId="AD" clId="Web-{DC22A3F4-9570-7D53-5B4B-096868F28F50}" dt="2026-03-17T12:01:49.181" v="518" actId="14100"/>
          <ac:spMkLst>
            <pc:docMk/>
            <pc:sldMk cId="264246564" sldId="266"/>
            <ac:spMk id="5" creationId="{ED159020-471F-C151-5C06-DDA8A744A4C9}"/>
          </ac:spMkLst>
        </pc:spChg>
        <pc:spChg chg="add">
          <ac:chgData name="Finley Jones (2413098)" userId="S::2413098@student.uwtsd.ac.uk::c29997e0-42b5-4e5c-95e7-02238965e081" providerId="AD" clId="Web-{DC22A3F4-9570-7D53-5B4B-096868F28F50}" dt="2026-03-17T11:59:27.810" v="497"/>
          <ac:spMkLst>
            <pc:docMk/>
            <pc:sldMk cId="264246564" sldId="266"/>
            <ac:spMk id="8" creationId="{43C823D3-D619-407C-89E0-C6F6B1E7A42A}"/>
          </ac:spMkLst>
        </pc:spChg>
        <pc:spChg chg="add">
          <ac:chgData name="Finley Jones (2413098)" userId="S::2413098@student.uwtsd.ac.uk::c29997e0-42b5-4e5c-95e7-02238965e081" providerId="AD" clId="Web-{DC22A3F4-9570-7D53-5B4B-096868F28F50}" dt="2026-03-17T11:59:27.810" v="497"/>
          <ac:spMkLst>
            <pc:docMk/>
            <pc:sldMk cId="264246564" sldId="266"/>
            <ac:spMk id="10" creationId="{047F8E3E-2FFA-4A0F-B3C7-E57ADDCFB415}"/>
          </ac:spMkLst>
        </pc:spChg>
        <pc:grpChg chg="add">
          <ac:chgData name="Finley Jones (2413098)" userId="S::2413098@student.uwtsd.ac.uk::c29997e0-42b5-4e5c-95e7-02238965e081" providerId="AD" clId="Web-{DC22A3F4-9570-7D53-5B4B-096868F28F50}" dt="2026-03-17T11:59:27.810" v="497"/>
          <ac:grpSpMkLst>
            <pc:docMk/>
            <pc:sldMk cId="264246564" sldId="266"/>
            <ac:grpSpMk id="12" creationId="{33D939F1-7ABE-4D0E-946A-43F37F556AFD}"/>
          </ac:grpSpMkLst>
        </pc:grpChg>
        <pc:grpChg chg="add">
          <ac:chgData name="Finley Jones (2413098)" userId="S::2413098@student.uwtsd.ac.uk::c29997e0-42b5-4e5c-95e7-02238965e081" providerId="AD" clId="Web-{DC22A3F4-9570-7D53-5B4B-096868F28F50}" dt="2026-03-17T11:59:27.810" v="497"/>
          <ac:grpSpMkLst>
            <pc:docMk/>
            <pc:sldMk cId="264246564" sldId="266"/>
            <ac:grpSpMk id="18" creationId="{9DB3963A-4187-4A72-9DA4-CA6BADE22931}"/>
          </ac:grpSpMkLst>
        </pc:grpChg>
      </pc:sldChg>
      <pc:sldChg chg="modSp new">
        <pc:chgData name="Finley Jones (2413098)" userId="S::2413098@student.uwtsd.ac.uk::c29997e0-42b5-4e5c-95e7-02238965e081" providerId="AD" clId="Web-{DC22A3F4-9570-7D53-5B4B-096868F28F50}" dt="2026-03-16T16:05:56.535" v="397" actId="20577"/>
        <pc:sldMkLst>
          <pc:docMk/>
          <pc:sldMk cId="2231124495" sldId="267"/>
        </pc:sldMkLst>
        <pc:spChg chg="mod">
          <ac:chgData name="Finley Jones (2413098)" userId="S::2413098@student.uwtsd.ac.uk::c29997e0-42b5-4e5c-95e7-02238965e081" providerId="AD" clId="Web-{DC22A3F4-9570-7D53-5B4B-096868F28F50}" dt="2026-03-16T16:04:49.409" v="358" actId="20577"/>
          <ac:spMkLst>
            <pc:docMk/>
            <pc:sldMk cId="2231124495" sldId="267"/>
            <ac:spMk id="2" creationId="{BEF00DF2-794A-0D28-2C58-6CB3BC7C1C22}"/>
          </ac:spMkLst>
        </pc:spChg>
        <pc:spChg chg="mod">
          <ac:chgData name="Finley Jones (2413098)" userId="S::2413098@student.uwtsd.ac.uk::c29997e0-42b5-4e5c-95e7-02238965e081" providerId="AD" clId="Web-{DC22A3F4-9570-7D53-5B4B-096868F28F50}" dt="2026-03-16T16:05:56.535" v="397" actId="20577"/>
          <ac:spMkLst>
            <pc:docMk/>
            <pc:sldMk cId="2231124495" sldId="267"/>
            <ac:spMk id="3" creationId="{1DB3DF0A-A459-8D84-15D1-0DC9B51633C7}"/>
          </ac:spMkLst>
        </pc:spChg>
      </pc:sldChg>
      <pc:sldChg chg="modSp add replId">
        <pc:chgData name="Finley Jones (2413098)" userId="S::2413098@student.uwtsd.ac.uk::c29997e0-42b5-4e5c-95e7-02238965e081" providerId="AD" clId="Web-{DC22A3F4-9570-7D53-5B4B-096868F28F50}" dt="2026-03-17T09:44:23.509" v="420" actId="20577"/>
        <pc:sldMkLst>
          <pc:docMk/>
          <pc:sldMk cId="1655200544" sldId="268"/>
        </pc:sldMkLst>
        <pc:spChg chg="mod">
          <ac:chgData name="Finley Jones (2413098)" userId="S::2413098@student.uwtsd.ac.uk::c29997e0-42b5-4e5c-95e7-02238965e081" providerId="AD" clId="Web-{DC22A3F4-9570-7D53-5B4B-096868F28F50}" dt="2026-03-17T09:44:23.509" v="420" actId="20577"/>
          <ac:spMkLst>
            <pc:docMk/>
            <pc:sldMk cId="1655200544" sldId="268"/>
            <ac:spMk id="3" creationId="{5F7B890B-0996-D18E-2719-1AA5948943C8}"/>
          </ac:spMkLst>
        </pc:spChg>
      </pc:sldChg>
      <pc:sldChg chg="modSp add replId">
        <pc:chgData name="Finley Jones (2413098)" userId="S::2413098@student.uwtsd.ac.uk::c29997e0-42b5-4e5c-95e7-02238965e081" providerId="AD" clId="Web-{DC22A3F4-9570-7D53-5B4B-096868F28F50}" dt="2026-03-17T12:05:43.801" v="567" actId="20577"/>
        <pc:sldMkLst>
          <pc:docMk/>
          <pc:sldMk cId="3259583093" sldId="269"/>
        </pc:sldMkLst>
      </pc:sldChg>
    </pc:docChg>
  </pc:docChgLst>
  <pc:docChgLst>
    <pc:chgData name="Finley Jones (2413098)" userId="S::2413098@student.uwtsd.ac.uk::c29997e0-42b5-4e5c-95e7-02238965e081" providerId="AD" clId="Web-{01747EFE-833C-1B1C-76F9-D4518268F93D}"/>
    <pc:docChg chg="modSld">
      <pc:chgData name="Finley Jones (2413098)" userId="S::2413098@student.uwtsd.ac.uk::c29997e0-42b5-4e5c-95e7-02238965e081" providerId="AD" clId="Web-{01747EFE-833C-1B1C-76F9-D4518268F93D}" dt="2026-03-09T10:46:34.760" v="27" actId="20577"/>
      <pc:docMkLst>
        <pc:docMk/>
      </pc:docMkLst>
      <pc:sldChg chg="modSp">
        <pc:chgData name="Finley Jones (2413098)" userId="S::2413098@student.uwtsd.ac.uk::c29997e0-42b5-4e5c-95e7-02238965e081" providerId="AD" clId="Web-{01747EFE-833C-1B1C-76F9-D4518268F93D}" dt="2026-03-09T10:46:34.760" v="27" actId="20577"/>
        <pc:sldMkLst>
          <pc:docMk/>
          <pc:sldMk cId="109857222" sldId="256"/>
        </pc:sldMkLst>
        <pc:spChg chg="mod">
          <ac:chgData name="Finley Jones (2413098)" userId="S::2413098@student.uwtsd.ac.uk::c29997e0-42b5-4e5c-95e7-02238965e081" providerId="AD" clId="Web-{01747EFE-833C-1B1C-76F9-D4518268F93D}" dt="2026-03-09T10:45:57.898" v="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inley Jones (2413098)" userId="S::2413098@student.uwtsd.ac.uk::c29997e0-42b5-4e5c-95e7-02238965e081" providerId="AD" clId="Web-{01747EFE-833C-1B1C-76F9-D4518268F93D}" dt="2026-03-09T10:46:34.760" v="2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Finley Jones (2413098)" userId="S::2413098@student.uwtsd.ac.uk::c29997e0-42b5-4e5c-95e7-02238965e081" providerId="AD" clId="Web-{27909375-90FA-72B9-928E-4BF50910878B}"/>
    <pc:docChg chg="modSld">
      <pc:chgData name="Finley Jones (2413098)" userId="S::2413098@student.uwtsd.ac.uk::c29997e0-42b5-4e5c-95e7-02238965e081" providerId="AD" clId="Web-{27909375-90FA-72B9-928E-4BF50910878B}" dt="2026-03-18T12:35:42.147" v="242" actId="20577"/>
      <pc:docMkLst>
        <pc:docMk/>
      </pc:docMkLst>
      <pc:sldChg chg="addSp delSp modSp mod setBg">
        <pc:chgData name="Finley Jones (2413098)" userId="S::2413098@student.uwtsd.ac.uk::c29997e0-42b5-4e5c-95e7-02238965e081" providerId="AD" clId="Web-{27909375-90FA-72B9-928E-4BF50910878B}" dt="2026-03-18T12:25:32.733" v="186"/>
        <pc:sldMkLst>
          <pc:docMk/>
          <pc:sldMk cId="1320224947" sldId="263"/>
        </pc:sldMkLst>
        <pc:spChg chg="mod">
          <ac:chgData name="Finley Jones (2413098)" userId="S::2413098@student.uwtsd.ac.uk::c29997e0-42b5-4e5c-95e7-02238965e081" providerId="AD" clId="Web-{27909375-90FA-72B9-928E-4BF50910878B}" dt="2026-03-18T12:25:32.733" v="186"/>
          <ac:spMkLst>
            <pc:docMk/>
            <pc:sldMk cId="1320224947" sldId="263"/>
            <ac:spMk id="2" creationId="{BE216E28-B07B-E937-535E-D5BB4A9E5198}"/>
          </ac:spMkLst>
        </pc:spChg>
        <pc:spChg chg="mod">
          <ac:chgData name="Finley Jones (2413098)" userId="S::2413098@student.uwtsd.ac.uk::c29997e0-42b5-4e5c-95e7-02238965e081" providerId="AD" clId="Web-{27909375-90FA-72B9-928E-4BF50910878B}" dt="2026-03-18T12:25:32.733" v="186"/>
          <ac:spMkLst>
            <pc:docMk/>
            <pc:sldMk cId="1320224947" sldId="263"/>
            <ac:spMk id="3" creationId="{445C1A5B-C53D-A032-392D-449566D63BD6}"/>
          </ac:spMkLst>
        </pc:spChg>
      </pc:sldChg>
      <pc:sldChg chg="modSp">
        <pc:chgData name="Finley Jones (2413098)" userId="S::2413098@student.uwtsd.ac.uk::c29997e0-42b5-4e5c-95e7-02238965e081" providerId="AD" clId="Web-{27909375-90FA-72B9-928E-4BF50910878B}" dt="2026-03-18T12:35:42.147" v="242" actId="20577"/>
        <pc:sldMkLst>
          <pc:docMk/>
          <pc:sldMk cId="4266561122" sldId="264"/>
        </pc:sldMkLst>
        <pc:spChg chg="mod">
          <ac:chgData name="Finley Jones (2413098)" userId="S::2413098@student.uwtsd.ac.uk::c29997e0-42b5-4e5c-95e7-02238965e081" providerId="AD" clId="Web-{27909375-90FA-72B9-928E-4BF50910878B}" dt="2026-03-18T11:50:55.410" v="165" actId="20577"/>
          <ac:spMkLst>
            <pc:docMk/>
            <pc:sldMk cId="4266561122" sldId="264"/>
            <ac:spMk id="2" creationId="{0089F84F-015D-8469-614D-F129A0AF5901}"/>
          </ac:spMkLst>
        </pc:spChg>
        <pc:spChg chg="mod">
          <ac:chgData name="Finley Jones (2413098)" userId="S::2413098@student.uwtsd.ac.uk::c29997e0-42b5-4e5c-95e7-02238965e081" providerId="AD" clId="Web-{27909375-90FA-72B9-928E-4BF50910878B}" dt="2026-03-18T12:35:42.147" v="242" actId="20577"/>
          <ac:spMkLst>
            <pc:docMk/>
            <pc:sldMk cId="4266561122" sldId="264"/>
            <ac:spMk id="3" creationId="{A1CDFA4B-9030-E569-9A00-59941CF74017}"/>
          </ac:spMkLst>
        </pc:spChg>
      </pc:sldChg>
      <pc:sldChg chg="modSp">
        <pc:chgData name="Finley Jones (2413098)" userId="S::2413098@student.uwtsd.ac.uk::c29997e0-42b5-4e5c-95e7-02238965e081" providerId="AD" clId="Web-{27909375-90FA-72B9-928E-4BF50910878B}" dt="2026-03-18T12:28:51.361" v="205" actId="20577"/>
        <pc:sldMkLst>
          <pc:docMk/>
          <pc:sldMk cId="507502636" sldId="265"/>
        </pc:sldMkLst>
        <pc:spChg chg="mod">
          <ac:chgData name="Finley Jones (2413098)" userId="S::2413098@student.uwtsd.ac.uk::c29997e0-42b5-4e5c-95e7-02238965e081" providerId="AD" clId="Web-{27909375-90FA-72B9-928E-4BF50910878B}" dt="2026-03-18T12:28:51.361" v="205" actId="20577"/>
          <ac:spMkLst>
            <pc:docMk/>
            <pc:sldMk cId="507502636" sldId="265"/>
            <ac:spMk id="2" creationId="{EAAD13BC-A766-1B4A-E4DB-2C4240E10371}"/>
          </ac:spMkLst>
        </pc:spChg>
      </pc:sldChg>
      <pc:sldChg chg="addSp delSp modSp mod setBg">
        <pc:chgData name="Finley Jones (2413098)" userId="S::2413098@student.uwtsd.ac.uk::c29997e0-42b5-4e5c-95e7-02238965e081" providerId="AD" clId="Web-{27909375-90FA-72B9-928E-4BF50910878B}" dt="2026-03-18T12:31:52.254" v="208"/>
        <pc:sldMkLst>
          <pc:docMk/>
          <pc:sldMk cId="3259583093" sldId="269"/>
        </pc:sldMkLst>
        <pc:spChg chg="mod">
          <ac:chgData name="Finley Jones (2413098)" userId="S::2413098@student.uwtsd.ac.uk::c29997e0-42b5-4e5c-95e7-02238965e081" providerId="AD" clId="Web-{27909375-90FA-72B9-928E-4BF50910878B}" dt="2026-03-18T12:31:52.254" v="208"/>
          <ac:spMkLst>
            <pc:docMk/>
            <pc:sldMk cId="3259583093" sldId="269"/>
            <ac:spMk id="2" creationId="{5EBA0739-A77E-BF2E-4F18-00379E0347D3}"/>
          </ac:spMkLst>
        </pc:spChg>
        <pc:graphicFrameChg chg="add">
          <ac:chgData name="Finley Jones (2413098)" userId="S::2413098@student.uwtsd.ac.uk::c29997e0-42b5-4e5c-95e7-02238965e081" providerId="AD" clId="Web-{27909375-90FA-72B9-928E-4BF50910878B}" dt="2026-03-18T12:31:52.254" v="208"/>
          <ac:graphicFrameMkLst>
            <pc:docMk/>
            <pc:sldMk cId="3259583093" sldId="269"/>
            <ac:graphicFrameMk id="12" creationId="{1E2C1497-0EBB-6DF7-91E0-803A0A63A9E6}"/>
          </ac:graphicFrameMkLst>
        </pc:graphicFrameChg>
      </pc:sldChg>
    </pc:docChg>
  </pc:docChgLst>
  <pc:docChgLst>
    <pc:chgData name="Finley Jones (2413098)" userId="S::2413098@student.uwtsd.ac.uk::c29997e0-42b5-4e5c-95e7-02238965e081" providerId="AD" clId="Web-{FD68CAEE-DDFE-893A-4D81-E05DBAB73F38}"/>
    <pc:docChg chg="addSld modSld">
      <pc:chgData name="Finley Jones (2413098)" userId="S::2413098@student.uwtsd.ac.uk::c29997e0-42b5-4e5c-95e7-02238965e081" providerId="AD" clId="Web-{FD68CAEE-DDFE-893A-4D81-E05DBAB73F38}" dt="2026-03-26T11:52:38.809" v="219" actId="20577"/>
      <pc:docMkLst>
        <pc:docMk/>
      </pc:docMkLst>
      <pc:sldChg chg="modSp">
        <pc:chgData name="Finley Jones (2413098)" userId="S::2413098@student.uwtsd.ac.uk::c29997e0-42b5-4e5c-95e7-02238965e081" providerId="AD" clId="Web-{FD68CAEE-DDFE-893A-4D81-E05DBAB73F38}" dt="2026-03-25T18:40:53.991" v="55" actId="20577"/>
        <pc:sldMkLst>
          <pc:docMk/>
          <pc:sldMk cId="4174766500" sldId="260"/>
        </pc:sldMkLst>
        <pc:spChg chg="mod">
          <ac:chgData name="Finley Jones (2413098)" userId="S::2413098@student.uwtsd.ac.uk::c29997e0-42b5-4e5c-95e7-02238965e081" providerId="AD" clId="Web-{FD68CAEE-DDFE-893A-4D81-E05DBAB73F38}" dt="2026-03-25T18:40:53.991" v="55" actId="20577"/>
          <ac:spMkLst>
            <pc:docMk/>
            <pc:sldMk cId="4174766500" sldId="260"/>
            <ac:spMk id="3" creationId="{2987D5E6-A93C-DE6A-E3EF-A27971861397}"/>
          </ac:spMkLst>
        </pc:spChg>
      </pc:sldChg>
      <pc:sldChg chg="modSp">
        <pc:chgData name="Finley Jones (2413098)" userId="S::2413098@student.uwtsd.ac.uk::c29997e0-42b5-4e5c-95e7-02238965e081" providerId="AD" clId="Web-{FD68CAEE-DDFE-893A-4D81-E05DBAB73F38}" dt="2026-03-25T18:39:23.286" v="40" actId="20577"/>
        <pc:sldMkLst>
          <pc:docMk/>
          <pc:sldMk cId="522058812" sldId="261"/>
        </pc:sldMkLst>
        <pc:spChg chg="mod">
          <ac:chgData name="Finley Jones (2413098)" userId="S::2413098@student.uwtsd.ac.uk::c29997e0-42b5-4e5c-95e7-02238965e081" providerId="AD" clId="Web-{FD68CAEE-DDFE-893A-4D81-E05DBAB73F38}" dt="2026-03-25T18:39:23.286" v="40" actId="20577"/>
          <ac:spMkLst>
            <pc:docMk/>
            <pc:sldMk cId="522058812" sldId="261"/>
            <ac:spMk id="3" creationId="{865D4734-9F86-8E2F-998E-B91B1DE399A0}"/>
          </ac:spMkLst>
        </pc:spChg>
      </pc:sldChg>
      <pc:sldChg chg="modSp">
        <pc:chgData name="Finley Jones (2413098)" userId="S::2413098@student.uwtsd.ac.uk::c29997e0-42b5-4e5c-95e7-02238965e081" providerId="AD" clId="Web-{FD68CAEE-DDFE-893A-4D81-E05DBAB73F38}" dt="2026-03-25T18:41:19.569" v="66" actId="20577"/>
        <pc:sldMkLst>
          <pc:docMk/>
          <pc:sldMk cId="761876284" sldId="262"/>
        </pc:sldMkLst>
        <pc:spChg chg="mod">
          <ac:chgData name="Finley Jones (2413098)" userId="S::2413098@student.uwtsd.ac.uk::c29997e0-42b5-4e5c-95e7-02238965e081" providerId="AD" clId="Web-{FD68CAEE-DDFE-893A-4D81-E05DBAB73F38}" dt="2026-03-25T18:41:19.569" v="66" actId="20577"/>
          <ac:spMkLst>
            <pc:docMk/>
            <pc:sldMk cId="761876284" sldId="262"/>
            <ac:spMk id="3" creationId="{45CCDB9C-9106-AF9C-E12E-C8AB585CEE9A}"/>
          </ac:spMkLst>
        </pc:spChg>
      </pc:sldChg>
      <pc:sldChg chg="modSp">
        <pc:chgData name="Finley Jones (2413098)" userId="S::2413098@student.uwtsd.ac.uk::c29997e0-42b5-4e5c-95e7-02238965e081" providerId="AD" clId="Web-{FD68CAEE-DDFE-893A-4D81-E05DBAB73F38}" dt="2026-03-26T08:09:15.640" v="97" actId="20577"/>
        <pc:sldMkLst>
          <pc:docMk/>
          <pc:sldMk cId="507502636" sldId="265"/>
        </pc:sldMkLst>
        <pc:spChg chg="mod">
          <ac:chgData name="Finley Jones (2413098)" userId="S::2413098@student.uwtsd.ac.uk::c29997e0-42b5-4e5c-95e7-02238965e081" providerId="AD" clId="Web-{FD68CAEE-DDFE-893A-4D81-E05DBAB73F38}" dt="2026-03-26T08:00:52.427" v="72" actId="20577"/>
          <ac:spMkLst>
            <pc:docMk/>
            <pc:sldMk cId="507502636" sldId="265"/>
            <ac:spMk id="2" creationId="{EAAD13BC-A766-1B4A-E4DB-2C4240E10371}"/>
          </ac:spMkLst>
        </pc:spChg>
        <pc:spChg chg="mod">
          <ac:chgData name="Finley Jones (2413098)" userId="S::2413098@student.uwtsd.ac.uk::c29997e0-42b5-4e5c-95e7-02238965e081" providerId="AD" clId="Web-{FD68CAEE-DDFE-893A-4D81-E05DBAB73F38}" dt="2026-03-26T08:09:15.640" v="97" actId="20577"/>
          <ac:spMkLst>
            <pc:docMk/>
            <pc:sldMk cId="507502636" sldId="265"/>
            <ac:spMk id="3" creationId="{B77DFB1C-5388-EC4F-0686-D11EC0F1B3C3}"/>
          </ac:spMkLst>
        </pc:spChg>
      </pc:sldChg>
      <pc:sldChg chg="modSp new">
        <pc:chgData name="Finley Jones (2413098)" userId="S::2413098@student.uwtsd.ac.uk::c29997e0-42b5-4e5c-95e7-02238965e081" providerId="AD" clId="Web-{FD68CAEE-DDFE-893A-4D81-E05DBAB73F38}" dt="2026-03-26T11:49:53.113" v="153" actId="20577"/>
        <pc:sldMkLst>
          <pc:docMk/>
          <pc:sldMk cId="3216585638" sldId="270"/>
        </pc:sldMkLst>
        <pc:spChg chg="mod">
          <ac:chgData name="Finley Jones (2413098)" userId="S::2413098@student.uwtsd.ac.uk::c29997e0-42b5-4e5c-95e7-02238965e081" providerId="AD" clId="Web-{FD68CAEE-DDFE-893A-4D81-E05DBAB73F38}" dt="2026-03-25T17:52:26.729" v="9" actId="20577"/>
          <ac:spMkLst>
            <pc:docMk/>
            <pc:sldMk cId="3216585638" sldId="270"/>
            <ac:spMk id="2" creationId="{BAE763F9-8D7E-1849-DE12-F08CCFD136E4}"/>
          </ac:spMkLst>
        </pc:spChg>
        <pc:spChg chg="mod">
          <ac:chgData name="Finley Jones (2413098)" userId="S::2413098@student.uwtsd.ac.uk::c29997e0-42b5-4e5c-95e7-02238965e081" providerId="AD" clId="Web-{FD68CAEE-DDFE-893A-4D81-E05DBAB73F38}" dt="2026-03-26T11:49:53.113" v="153" actId="20577"/>
          <ac:spMkLst>
            <pc:docMk/>
            <pc:sldMk cId="3216585638" sldId="270"/>
            <ac:spMk id="3" creationId="{FFA46B73-CB9A-C3F3-DECD-3F7D5D259E87}"/>
          </ac:spMkLst>
        </pc:spChg>
      </pc:sldChg>
      <pc:sldChg chg="modSp new">
        <pc:chgData name="Finley Jones (2413098)" userId="S::2413098@student.uwtsd.ac.uk::c29997e0-42b5-4e5c-95e7-02238965e081" providerId="AD" clId="Web-{FD68CAEE-DDFE-893A-4D81-E05DBAB73F38}" dt="2026-03-26T11:52:38.809" v="219" actId="20577"/>
        <pc:sldMkLst>
          <pc:docMk/>
          <pc:sldMk cId="3909653989" sldId="271"/>
        </pc:sldMkLst>
        <pc:spChg chg="mod">
          <ac:chgData name="Finley Jones (2413098)" userId="S::2413098@student.uwtsd.ac.uk::c29997e0-42b5-4e5c-95e7-02238965e081" providerId="AD" clId="Web-{FD68CAEE-DDFE-893A-4D81-E05DBAB73F38}" dt="2026-03-26T11:50:14.990" v="167" actId="20577"/>
          <ac:spMkLst>
            <pc:docMk/>
            <pc:sldMk cId="3909653989" sldId="271"/>
            <ac:spMk id="2" creationId="{C40F1778-4162-C83B-466C-4FE579EBE14A}"/>
          </ac:spMkLst>
        </pc:spChg>
        <pc:spChg chg="mod">
          <ac:chgData name="Finley Jones (2413098)" userId="S::2413098@student.uwtsd.ac.uk::c29997e0-42b5-4e5c-95e7-02238965e081" providerId="AD" clId="Web-{FD68CAEE-DDFE-893A-4D81-E05DBAB73F38}" dt="2026-03-26T11:52:38.809" v="219" actId="20577"/>
          <ac:spMkLst>
            <pc:docMk/>
            <pc:sldMk cId="3909653989" sldId="271"/>
            <ac:spMk id="3" creationId="{35608577-109B-D2EB-2187-E4A0E708909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0D06AB-738D-451B-9311-7FF1792776CB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27805CB-3208-431D-A34C-259B3BB84474}">
      <dgm:prSet/>
      <dgm:spPr/>
      <dgm:t>
        <a:bodyPr/>
        <a:lstStyle/>
        <a:p>
          <a:r>
            <a:rPr lang="en-GB"/>
            <a:t>What is Maitland Manual Therapy?</a:t>
          </a:r>
          <a:endParaRPr lang="en-US"/>
        </a:p>
      </dgm:t>
    </dgm:pt>
    <dgm:pt modelId="{CD8C8487-2AD8-44D4-9CB5-47A9EC38C4EC}" type="parTrans" cxnId="{0667FC9F-1F12-43C8-A130-902B52B5D444}">
      <dgm:prSet/>
      <dgm:spPr/>
      <dgm:t>
        <a:bodyPr/>
        <a:lstStyle/>
        <a:p>
          <a:endParaRPr lang="en-US"/>
        </a:p>
      </dgm:t>
    </dgm:pt>
    <dgm:pt modelId="{F38E3EFC-B5B9-4E61-ABEC-8CB627BC2638}" type="sibTrans" cxnId="{0667FC9F-1F12-43C8-A130-902B52B5D444}">
      <dgm:prSet/>
      <dgm:spPr/>
      <dgm:t>
        <a:bodyPr/>
        <a:lstStyle/>
        <a:p>
          <a:endParaRPr lang="en-US"/>
        </a:p>
      </dgm:t>
    </dgm:pt>
    <dgm:pt modelId="{E95E6B4E-344E-4300-98AA-CAC2B7368514}">
      <dgm:prSet/>
      <dgm:spPr/>
      <dgm:t>
        <a:bodyPr/>
        <a:lstStyle/>
        <a:p>
          <a:r>
            <a:rPr lang="en-GB"/>
            <a:t>Why is it controversial?</a:t>
          </a:r>
          <a:endParaRPr lang="en-US"/>
        </a:p>
      </dgm:t>
    </dgm:pt>
    <dgm:pt modelId="{934CB91F-DE02-4687-9920-8BB4AFDC958B}" type="parTrans" cxnId="{4F6E0225-9A8E-40B3-BE6A-6609D8410B50}">
      <dgm:prSet/>
      <dgm:spPr/>
      <dgm:t>
        <a:bodyPr/>
        <a:lstStyle/>
        <a:p>
          <a:endParaRPr lang="en-US"/>
        </a:p>
      </dgm:t>
    </dgm:pt>
    <dgm:pt modelId="{1B94787E-DB97-4448-8634-1822E0086891}" type="sibTrans" cxnId="{4F6E0225-9A8E-40B3-BE6A-6609D8410B50}">
      <dgm:prSet/>
      <dgm:spPr/>
      <dgm:t>
        <a:bodyPr/>
        <a:lstStyle/>
        <a:p>
          <a:endParaRPr lang="en-US"/>
        </a:p>
      </dgm:t>
    </dgm:pt>
    <dgm:pt modelId="{F2540CEA-5D24-4190-A08C-182FC128E935}">
      <dgm:prSet/>
      <dgm:spPr/>
      <dgm:t>
        <a:bodyPr/>
        <a:lstStyle/>
        <a:p>
          <a:r>
            <a:rPr lang="en-GB"/>
            <a:t>Outline mechanisms </a:t>
          </a:r>
          <a:endParaRPr lang="en-US"/>
        </a:p>
      </dgm:t>
    </dgm:pt>
    <dgm:pt modelId="{E60084C0-D78B-4B2E-843E-3148CF589727}" type="parTrans" cxnId="{779B0DAF-DA54-4871-8138-DCA2BF7318BA}">
      <dgm:prSet/>
      <dgm:spPr/>
      <dgm:t>
        <a:bodyPr/>
        <a:lstStyle/>
        <a:p>
          <a:endParaRPr lang="en-US"/>
        </a:p>
      </dgm:t>
    </dgm:pt>
    <dgm:pt modelId="{C3CAE48A-606C-4573-AB70-F288BCC4EB4C}" type="sibTrans" cxnId="{779B0DAF-DA54-4871-8138-DCA2BF7318BA}">
      <dgm:prSet/>
      <dgm:spPr/>
      <dgm:t>
        <a:bodyPr/>
        <a:lstStyle/>
        <a:p>
          <a:endParaRPr lang="en-US"/>
        </a:p>
      </dgm:t>
    </dgm:pt>
    <dgm:pt modelId="{85412410-EBB7-453F-BA87-AAD6B0D4E7DF}" type="pres">
      <dgm:prSet presAssocID="{970D06AB-738D-451B-9311-7FF1792776C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8C050C6-86E0-48C6-B2B0-B50EB84B4FA4}" type="pres">
      <dgm:prSet presAssocID="{B27805CB-3208-431D-A34C-259B3BB84474}" presName="hierRoot1" presStyleCnt="0"/>
      <dgm:spPr/>
    </dgm:pt>
    <dgm:pt modelId="{29B0F003-66F3-4252-A556-A32E51E3893D}" type="pres">
      <dgm:prSet presAssocID="{B27805CB-3208-431D-A34C-259B3BB84474}" presName="composite" presStyleCnt="0"/>
      <dgm:spPr/>
    </dgm:pt>
    <dgm:pt modelId="{F85A3E23-8C8C-4FCD-A8B3-EF5350F2681D}" type="pres">
      <dgm:prSet presAssocID="{B27805CB-3208-431D-A34C-259B3BB84474}" presName="background" presStyleLbl="node0" presStyleIdx="0" presStyleCnt="3"/>
      <dgm:spPr/>
    </dgm:pt>
    <dgm:pt modelId="{F3AE9E67-8EFB-4E72-9735-5615A351C697}" type="pres">
      <dgm:prSet presAssocID="{B27805CB-3208-431D-A34C-259B3BB84474}" presName="text" presStyleLbl="fgAcc0" presStyleIdx="0" presStyleCnt="3">
        <dgm:presLayoutVars>
          <dgm:chPref val="3"/>
        </dgm:presLayoutVars>
      </dgm:prSet>
      <dgm:spPr/>
    </dgm:pt>
    <dgm:pt modelId="{503B772B-7DBC-43CC-BE06-947A1B6709BC}" type="pres">
      <dgm:prSet presAssocID="{B27805CB-3208-431D-A34C-259B3BB84474}" presName="hierChild2" presStyleCnt="0"/>
      <dgm:spPr/>
    </dgm:pt>
    <dgm:pt modelId="{33781A2B-75A1-49DD-B119-77ED2475C6F2}" type="pres">
      <dgm:prSet presAssocID="{E95E6B4E-344E-4300-98AA-CAC2B7368514}" presName="hierRoot1" presStyleCnt="0"/>
      <dgm:spPr/>
    </dgm:pt>
    <dgm:pt modelId="{9D060ECC-C916-4046-9DC7-0F508754CBD4}" type="pres">
      <dgm:prSet presAssocID="{E95E6B4E-344E-4300-98AA-CAC2B7368514}" presName="composite" presStyleCnt="0"/>
      <dgm:spPr/>
    </dgm:pt>
    <dgm:pt modelId="{0DCC1435-2619-47FD-9FE6-72BC1ACF00BD}" type="pres">
      <dgm:prSet presAssocID="{E95E6B4E-344E-4300-98AA-CAC2B7368514}" presName="background" presStyleLbl="node0" presStyleIdx="1" presStyleCnt="3"/>
      <dgm:spPr/>
    </dgm:pt>
    <dgm:pt modelId="{5C35C708-987E-472D-AB8E-61E9203AA777}" type="pres">
      <dgm:prSet presAssocID="{E95E6B4E-344E-4300-98AA-CAC2B7368514}" presName="text" presStyleLbl="fgAcc0" presStyleIdx="1" presStyleCnt="3">
        <dgm:presLayoutVars>
          <dgm:chPref val="3"/>
        </dgm:presLayoutVars>
      </dgm:prSet>
      <dgm:spPr/>
    </dgm:pt>
    <dgm:pt modelId="{7D6C9AF1-E957-41F0-BCD8-31C533D2BED0}" type="pres">
      <dgm:prSet presAssocID="{E95E6B4E-344E-4300-98AA-CAC2B7368514}" presName="hierChild2" presStyleCnt="0"/>
      <dgm:spPr/>
    </dgm:pt>
    <dgm:pt modelId="{6B09A148-98CF-474A-B72A-68083F04D215}" type="pres">
      <dgm:prSet presAssocID="{F2540CEA-5D24-4190-A08C-182FC128E935}" presName="hierRoot1" presStyleCnt="0"/>
      <dgm:spPr/>
    </dgm:pt>
    <dgm:pt modelId="{D06A3778-8120-4D1C-A966-6FFC2D206A77}" type="pres">
      <dgm:prSet presAssocID="{F2540CEA-5D24-4190-A08C-182FC128E935}" presName="composite" presStyleCnt="0"/>
      <dgm:spPr/>
    </dgm:pt>
    <dgm:pt modelId="{AE9049AA-975F-4BA9-A1B6-BFFB616817CD}" type="pres">
      <dgm:prSet presAssocID="{F2540CEA-5D24-4190-A08C-182FC128E935}" presName="background" presStyleLbl="node0" presStyleIdx="2" presStyleCnt="3"/>
      <dgm:spPr/>
    </dgm:pt>
    <dgm:pt modelId="{B5467D4E-55F1-420C-AB02-3CEBE555396D}" type="pres">
      <dgm:prSet presAssocID="{F2540CEA-5D24-4190-A08C-182FC128E935}" presName="text" presStyleLbl="fgAcc0" presStyleIdx="2" presStyleCnt="3">
        <dgm:presLayoutVars>
          <dgm:chPref val="3"/>
        </dgm:presLayoutVars>
      </dgm:prSet>
      <dgm:spPr/>
    </dgm:pt>
    <dgm:pt modelId="{81382319-7DBC-4633-A9C3-DD445DD8969B}" type="pres">
      <dgm:prSet presAssocID="{F2540CEA-5D24-4190-A08C-182FC128E935}" presName="hierChild2" presStyleCnt="0"/>
      <dgm:spPr/>
    </dgm:pt>
  </dgm:ptLst>
  <dgm:cxnLst>
    <dgm:cxn modelId="{F3570D09-B2A6-48AC-BCB0-FBDB801089EF}" type="presOf" srcId="{E95E6B4E-344E-4300-98AA-CAC2B7368514}" destId="{5C35C708-987E-472D-AB8E-61E9203AA777}" srcOrd="0" destOrd="0" presId="urn:microsoft.com/office/officeart/2005/8/layout/hierarchy1"/>
    <dgm:cxn modelId="{3F64451D-9567-4678-B82F-6254505B7F0A}" type="presOf" srcId="{970D06AB-738D-451B-9311-7FF1792776CB}" destId="{85412410-EBB7-453F-BA87-AAD6B0D4E7DF}" srcOrd="0" destOrd="0" presId="urn:microsoft.com/office/officeart/2005/8/layout/hierarchy1"/>
    <dgm:cxn modelId="{4F6E0225-9A8E-40B3-BE6A-6609D8410B50}" srcId="{970D06AB-738D-451B-9311-7FF1792776CB}" destId="{E95E6B4E-344E-4300-98AA-CAC2B7368514}" srcOrd="1" destOrd="0" parTransId="{934CB91F-DE02-4687-9920-8BB4AFDC958B}" sibTransId="{1B94787E-DB97-4448-8634-1822E0086891}"/>
    <dgm:cxn modelId="{E1807231-9A8F-416F-95E4-90E2DF33FA84}" type="presOf" srcId="{F2540CEA-5D24-4190-A08C-182FC128E935}" destId="{B5467D4E-55F1-420C-AB02-3CEBE555396D}" srcOrd="0" destOrd="0" presId="urn:microsoft.com/office/officeart/2005/8/layout/hierarchy1"/>
    <dgm:cxn modelId="{0667FC9F-1F12-43C8-A130-902B52B5D444}" srcId="{970D06AB-738D-451B-9311-7FF1792776CB}" destId="{B27805CB-3208-431D-A34C-259B3BB84474}" srcOrd="0" destOrd="0" parTransId="{CD8C8487-2AD8-44D4-9CB5-47A9EC38C4EC}" sibTransId="{F38E3EFC-B5B9-4E61-ABEC-8CB627BC2638}"/>
    <dgm:cxn modelId="{EC8C27A1-6CEF-4F5E-A33C-A298ECBECCBC}" type="presOf" srcId="{B27805CB-3208-431D-A34C-259B3BB84474}" destId="{F3AE9E67-8EFB-4E72-9735-5615A351C697}" srcOrd="0" destOrd="0" presId="urn:microsoft.com/office/officeart/2005/8/layout/hierarchy1"/>
    <dgm:cxn modelId="{779B0DAF-DA54-4871-8138-DCA2BF7318BA}" srcId="{970D06AB-738D-451B-9311-7FF1792776CB}" destId="{F2540CEA-5D24-4190-A08C-182FC128E935}" srcOrd="2" destOrd="0" parTransId="{E60084C0-D78B-4B2E-843E-3148CF589727}" sibTransId="{C3CAE48A-606C-4573-AB70-F288BCC4EB4C}"/>
    <dgm:cxn modelId="{43BFF961-EC32-4140-80F0-058FCA4A45C0}" type="presParOf" srcId="{85412410-EBB7-453F-BA87-AAD6B0D4E7DF}" destId="{08C050C6-86E0-48C6-B2B0-B50EB84B4FA4}" srcOrd="0" destOrd="0" presId="urn:microsoft.com/office/officeart/2005/8/layout/hierarchy1"/>
    <dgm:cxn modelId="{4BFB905F-1EEA-489C-9D43-281FFD2CB873}" type="presParOf" srcId="{08C050C6-86E0-48C6-B2B0-B50EB84B4FA4}" destId="{29B0F003-66F3-4252-A556-A32E51E3893D}" srcOrd="0" destOrd="0" presId="urn:microsoft.com/office/officeart/2005/8/layout/hierarchy1"/>
    <dgm:cxn modelId="{5849A0A4-F464-4E76-820F-556605776F96}" type="presParOf" srcId="{29B0F003-66F3-4252-A556-A32E51E3893D}" destId="{F85A3E23-8C8C-4FCD-A8B3-EF5350F2681D}" srcOrd="0" destOrd="0" presId="urn:microsoft.com/office/officeart/2005/8/layout/hierarchy1"/>
    <dgm:cxn modelId="{C7910576-2D95-4474-BDE1-0753F776F09F}" type="presParOf" srcId="{29B0F003-66F3-4252-A556-A32E51E3893D}" destId="{F3AE9E67-8EFB-4E72-9735-5615A351C697}" srcOrd="1" destOrd="0" presId="urn:microsoft.com/office/officeart/2005/8/layout/hierarchy1"/>
    <dgm:cxn modelId="{9B4F00D2-7CA0-48E6-BE22-CA75520262C6}" type="presParOf" srcId="{08C050C6-86E0-48C6-B2B0-B50EB84B4FA4}" destId="{503B772B-7DBC-43CC-BE06-947A1B6709BC}" srcOrd="1" destOrd="0" presId="urn:microsoft.com/office/officeart/2005/8/layout/hierarchy1"/>
    <dgm:cxn modelId="{0E0AD890-2C47-40A3-ABD5-B0B17A1FA36A}" type="presParOf" srcId="{85412410-EBB7-453F-BA87-AAD6B0D4E7DF}" destId="{33781A2B-75A1-49DD-B119-77ED2475C6F2}" srcOrd="1" destOrd="0" presId="urn:microsoft.com/office/officeart/2005/8/layout/hierarchy1"/>
    <dgm:cxn modelId="{BF87D884-99F5-4B3D-8BED-DF34797DCF96}" type="presParOf" srcId="{33781A2B-75A1-49DD-B119-77ED2475C6F2}" destId="{9D060ECC-C916-4046-9DC7-0F508754CBD4}" srcOrd="0" destOrd="0" presId="urn:microsoft.com/office/officeart/2005/8/layout/hierarchy1"/>
    <dgm:cxn modelId="{FC455823-6CC0-4CC3-8775-87989B45B9B8}" type="presParOf" srcId="{9D060ECC-C916-4046-9DC7-0F508754CBD4}" destId="{0DCC1435-2619-47FD-9FE6-72BC1ACF00BD}" srcOrd="0" destOrd="0" presId="urn:microsoft.com/office/officeart/2005/8/layout/hierarchy1"/>
    <dgm:cxn modelId="{6EE20628-4265-4E4A-B264-FDE492C6AD8E}" type="presParOf" srcId="{9D060ECC-C916-4046-9DC7-0F508754CBD4}" destId="{5C35C708-987E-472D-AB8E-61E9203AA777}" srcOrd="1" destOrd="0" presId="urn:microsoft.com/office/officeart/2005/8/layout/hierarchy1"/>
    <dgm:cxn modelId="{3A46680A-5E04-411C-BDCD-8926B63A1C37}" type="presParOf" srcId="{33781A2B-75A1-49DD-B119-77ED2475C6F2}" destId="{7D6C9AF1-E957-41F0-BCD8-31C533D2BED0}" srcOrd="1" destOrd="0" presId="urn:microsoft.com/office/officeart/2005/8/layout/hierarchy1"/>
    <dgm:cxn modelId="{B5AF556D-58C3-4AAC-B358-ACBE326997AE}" type="presParOf" srcId="{85412410-EBB7-453F-BA87-AAD6B0D4E7DF}" destId="{6B09A148-98CF-474A-B72A-68083F04D215}" srcOrd="2" destOrd="0" presId="urn:microsoft.com/office/officeart/2005/8/layout/hierarchy1"/>
    <dgm:cxn modelId="{F77423E3-9111-4048-B752-7F73D81974DD}" type="presParOf" srcId="{6B09A148-98CF-474A-B72A-68083F04D215}" destId="{D06A3778-8120-4D1C-A966-6FFC2D206A77}" srcOrd="0" destOrd="0" presId="urn:microsoft.com/office/officeart/2005/8/layout/hierarchy1"/>
    <dgm:cxn modelId="{A93C1DD1-08DA-41C1-BB83-D4C0514894FE}" type="presParOf" srcId="{D06A3778-8120-4D1C-A966-6FFC2D206A77}" destId="{AE9049AA-975F-4BA9-A1B6-BFFB616817CD}" srcOrd="0" destOrd="0" presId="urn:microsoft.com/office/officeart/2005/8/layout/hierarchy1"/>
    <dgm:cxn modelId="{4B09888C-2E78-453E-9C67-AD41E18783A7}" type="presParOf" srcId="{D06A3778-8120-4D1C-A966-6FFC2D206A77}" destId="{B5467D4E-55F1-420C-AB02-3CEBE555396D}" srcOrd="1" destOrd="0" presId="urn:microsoft.com/office/officeart/2005/8/layout/hierarchy1"/>
    <dgm:cxn modelId="{5930EFAD-D5C5-42C3-B103-7D999E9859D3}" type="presParOf" srcId="{6B09A148-98CF-474A-B72A-68083F04D215}" destId="{81382319-7DBC-4633-A9C3-DD445DD8969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8A6534-65C3-4E7A-9AD4-62DD76494571}" type="doc">
      <dgm:prSet loTypeId="urn:microsoft.com/office/officeart/2005/8/layout/vList2" loCatId="list" qsTypeId="urn:microsoft.com/office/officeart/2005/8/quickstyle/simple4" qsCatId="simple" csTypeId="urn:microsoft.com/office/officeart/2005/8/colors/accent5_3" csCatId="accent5"/>
      <dgm:spPr/>
      <dgm:t>
        <a:bodyPr/>
        <a:lstStyle/>
        <a:p>
          <a:endParaRPr lang="en-US"/>
        </a:p>
      </dgm:t>
    </dgm:pt>
    <dgm:pt modelId="{4770732E-4BFF-4A4D-99C6-94D8F7A729AF}">
      <dgm:prSet/>
      <dgm:spPr/>
      <dgm:t>
        <a:bodyPr/>
        <a:lstStyle/>
        <a:p>
          <a:r>
            <a:rPr lang="en-GB"/>
            <a:t>Grade 1-2 pain small-amplitude oscillations</a:t>
          </a:r>
          <a:endParaRPr lang="en-US"/>
        </a:p>
      </dgm:t>
    </dgm:pt>
    <dgm:pt modelId="{F35E60A7-6803-4789-98BF-7A92B2E361D9}" type="parTrans" cxnId="{700CE67E-92B7-4E93-A943-26F286367277}">
      <dgm:prSet/>
      <dgm:spPr/>
      <dgm:t>
        <a:bodyPr/>
        <a:lstStyle/>
        <a:p>
          <a:endParaRPr lang="en-US"/>
        </a:p>
      </dgm:t>
    </dgm:pt>
    <dgm:pt modelId="{A95CBB91-9C06-40ED-9ABE-430A7603182D}" type="sibTrans" cxnId="{700CE67E-92B7-4E93-A943-26F286367277}">
      <dgm:prSet/>
      <dgm:spPr/>
      <dgm:t>
        <a:bodyPr/>
        <a:lstStyle/>
        <a:p>
          <a:endParaRPr lang="en-US"/>
        </a:p>
      </dgm:t>
    </dgm:pt>
    <dgm:pt modelId="{4BDFC49D-FC69-45FB-9E4E-0759BF9DB0E5}">
      <dgm:prSet/>
      <dgm:spPr/>
      <dgm:t>
        <a:bodyPr/>
        <a:lstStyle/>
        <a:p>
          <a:pPr rtl="0"/>
          <a:r>
            <a:rPr lang="en-GB" dirty="0"/>
            <a:t>Grade 3-4 ROM larger amplitude</a:t>
          </a:r>
          <a:r>
            <a:rPr lang="en-GB" dirty="0">
              <a:latin typeface="Aptos Display" panose="020F0302020204030204"/>
            </a:rPr>
            <a:t> </a:t>
          </a:r>
          <a:r>
            <a:rPr lang="en-GB">
              <a:latin typeface="Aptos Display" panose="020F0302020204030204"/>
            </a:rPr>
            <a:t>oscillations </a:t>
          </a:r>
          <a:endParaRPr lang="en-US"/>
        </a:p>
      </dgm:t>
    </dgm:pt>
    <dgm:pt modelId="{66848D63-2694-49A9-8172-F0983D0CEB3D}" type="parTrans" cxnId="{558FAA6F-5AB9-4C72-BD58-09BD15CCE64D}">
      <dgm:prSet/>
      <dgm:spPr/>
      <dgm:t>
        <a:bodyPr/>
        <a:lstStyle/>
        <a:p>
          <a:endParaRPr lang="en-US"/>
        </a:p>
      </dgm:t>
    </dgm:pt>
    <dgm:pt modelId="{328F0208-D976-442F-80EB-7FBA9C7656A3}" type="sibTrans" cxnId="{558FAA6F-5AB9-4C72-BD58-09BD15CCE64D}">
      <dgm:prSet/>
      <dgm:spPr/>
      <dgm:t>
        <a:bodyPr/>
        <a:lstStyle/>
        <a:p>
          <a:endParaRPr lang="en-US"/>
        </a:p>
      </dgm:t>
    </dgm:pt>
    <dgm:pt modelId="{CC8ADC0A-2318-4CB7-954E-8E3755B234F7}">
      <dgm:prSet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AP- anterior, posterior </a:t>
          </a:r>
          <a:endParaRPr lang="en-US"/>
        </a:p>
      </dgm:t>
    </dgm:pt>
    <dgm:pt modelId="{AEBB8B1D-6103-4D96-AEEA-6AD30DAAC78A}" type="parTrans" cxnId="{2110C011-6F6E-4068-8C51-30046F33E9CC}">
      <dgm:prSet/>
      <dgm:spPr/>
      <dgm:t>
        <a:bodyPr/>
        <a:lstStyle/>
        <a:p>
          <a:endParaRPr lang="en-US"/>
        </a:p>
      </dgm:t>
    </dgm:pt>
    <dgm:pt modelId="{B4D6E550-6716-4C24-95F7-5D5EECAE7044}" type="sibTrans" cxnId="{2110C011-6F6E-4068-8C51-30046F33E9CC}">
      <dgm:prSet/>
      <dgm:spPr/>
      <dgm:t>
        <a:bodyPr/>
        <a:lstStyle/>
        <a:p>
          <a:endParaRPr lang="en-US"/>
        </a:p>
      </dgm:t>
    </dgm:pt>
    <dgm:pt modelId="{C52D1ACC-95E8-49CE-BFC4-B08E06AEBD14}">
      <dgm:prSet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PA- posterior, anterior </a:t>
          </a:r>
          <a:endParaRPr lang="en-US"/>
        </a:p>
      </dgm:t>
    </dgm:pt>
    <dgm:pt modelId="{549E493A-72F8-49A8-948B-0736948C0A56}" type="parTrans" cxnId="{45591305-6AE4-47A3-B651-6D5C16130DD1}">
      <dgm:prSet/>
      <dgm:spPr/>
      <dgm:t>
        <a:bodyPr/>
        <a:lstStyle/>
        <a:p>
          <a:endParaRPr lang="en-US"/>
        </a:p>
      </dgm:t>
    </dgm:pt>
    <dgm:pt modelId="{A0B5CBC6-A54C-4E68-8C55-4D306609EB56}" type="sibTrans" cxnId="{45591305-6AE4-47A3-B651-6D5C16130DD1}">
      <dgm:prSet/>
      <dgm:spPr/>
      <dgm:t>
        <a:bodyPr/>
        <a:lstStyle/>
        <a:p>
          <a:endParaRPr lang="en-US"/>
        </a:p>
      </dgm:t>
    </dgm:pt>
    <dgm:pt modelId="{EBDD1BFA-B915-4039-8C76-4552CC85ABCD}">
      <dgm:prSet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Transverse- across </a:t>
          </a:r>
          <a:endParaRPr lang="en-US"/>
        </a:p>
      </dgm:t>
    </dgm:pt>
    <dgm:pt modelId="{96CDA43B-E09E-4622-81A1-F2EF667AAFE4}" type="parTrans" cxnId="{E455EAF9-807F-4494-A8D4-98AD29C0C910}">
      <dgm:prSet/>
      <dgm:spPr/>
      <dgm:t>
        <a:bodyPr/>
        <a:lstStyle/>
        <a:p>
          <a:endParaRPr lang="en-US"/>
        </a:p>
      </dgm:t>
    </dgm:pt>
    <dgm:pt modelId="{3433CCAA-8413-4260-9154-92BC1AFB5C9D}" type="sibTrans" cxnId="{E455EAF9-807F-4494-A8D4-98AD29C0C910}">
      <dgm:prSet/>
      <dgm:spPr/>
      <dgm:t>
        <a:bodyPr/>
        <a:lstStyle/>
        <a:p>
          <a:endParaRPr lang="en-US"/>
        </a:p>
      </dgm:t>
    </dgm:pt>
    <dgm:pt modelId="{D9C723D4-9A3B-48A3-9A1E-AD9FA8500C21}">
      <dgm:prSet/>
      <dgm:spPr/>
      <dgm:t>
        <a:bodyPr/>
        <a:lstStyle/>
        <a:p>
          <a:pPr rtl="0"/>
          <a:r>
            <a:rPr lang="en-GB"/>
            <a:t>Longitudinal </a:t>
          </a:r>
          <a:r>
            <a:rPr lang="en-GB">
              <a:latin typeface="Aptos Display" panose="020F0302020204030204"/>
            </a:rPr>
            <a:t>caudad- down</a:t>
          </a:r>
          <a:endParaRPr lang="en-US"/>
        </a:p>
      </dgm:t>
    </dgm:pt>
    <dgm:pt modelId="{99959BA2-BFED-4DE9-A718-08CE85F850AC}" type="parTrans" cxnId="{A2857284-89B4-4C60-AE75-BB65AD550C30}">
      <dgm:prSet/>
      <dgm:spPr/>
      <dgm:t>
        <a:bodyPr/>
        <a:lstStyle/>
        <a:p>
          <a:endParaRPr lang="en-US"/>
        </a:p>
      </dgm:t>
    </dgm:pt>
    <dgm:pt modelId="{299560CE-0206-4844-8D48-241650CCBAED}" type="sibTrans" cxnId="{A2857284-89B4-4C60-AE75-BB65AD550C30}">
      <dgm:prSet/>
      <dgm:spPr/>
      <dgm:t>
        <a:bodyPr/>
        <a:lstStyle/>
        <a:p>
          <a:endParaRPr lang="en-US"/>
        </a:p>
      </dgm:t>
    </dgm:pt>
    <dgm:pt modelId="{4F0C0BA5-926B-4C3D-A498-5D8068116491}">
      <dgm:prSet/>
      <dgm:spPr/>
      <dgm:t>
        <a:bodyPr/>
        <a:lstStyle/>
        <a:p>
          <a:pPr rtl="0"/>
          <a:r>
            <a:rPr lang="en-GB" dirty="0"/>
            <a:t>Longitudinal </a:t>
          </a:r>
          <a:r>
            <a:rPr lang="en-GB" dirty="0" err="1">
              <a:latin typeface="Aptos Display" panose="020F0302020204030204"/>
            </a:rPr>
            <a:t>cephlad</a:t>
          </a:r>
          <a:r>
            <a:rPr lang="en-GB" dirty="0">
              <a:latin typeface="Aptos Display" panose="020F0302020204030204"/>
            </a:rPr>
            <a:t>- up</a:t>
          </a:r>
          <a:endParaRPr lang="en-GB" dirty="0"/>
        </a:p>
      </dgm:t>
    </dgm:pt>
    <dgm:pt modelId="{BB878E3E-132A-4DA8-9F02-9832D9A9F342}" type="parTrans" cxnId="{47AAD032-FB5A-4470-8CD9-F4C1A46B3D57}">
      <dgm:prSet/>
      <dgm:spPr/>
      <dgm:t>
        <a:bodyPr/>
        <a:lstStyle/>
        <a:p>
          <a:endParaRPr lang="en-US"/>
        </a:p>
      </dgm:t>
    </dgm:pt>
    <dgm:pt modelId="{C312A0D1-1A1A-49C5-9C05-CDE0129371B1}" type="sibTrans" cxnId="{47AAD032-FB5A-4470-8CD9-F4C1A46B3D57}">
      <dgm:prSet/>
      <dgm:spPr/>
      <dgm:t>
        <a:bodyPr/>
        <a:lstStyle/>
        <a:p>
          <a:endParaRPr lang="en-US"/>
        </a:p>
      </dgm:t>
    </dgm:pt>
    <dgm:pt modelId="{0DCC13EC-D0C5-461D-A946-BEB9B0F938E7}" type="pres">
      <dgm:prSet presAssocID="{D48A6534-65C3-4E7A-9AD4-62DD76494571}" presName="linear" presStyleCnt="0">
        <dgm:presLayoutVars>
          <dgm:animLvl val="lvl"/>
          <dgm:resizeHandles val="exact"/>
        </dgm:presLayoutVars>
      </dgm:prSet>
      <dgm:spPr/>
    </dgm:pt>
    <dgm:pt modelId="{202A659B-7C25-4F1A-A165-1B9A52B4ECA1}" type="pres">
      <dgm:prSet presAssocID="{4770732E-4BFF-4A4D-99C6-94D8F7A729A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66AB7E8-1D21-4B43-8EEC-449DF1E7CB8E}" type="pres">
      <dgm:prSet presAssocID="{A95CBB91-9C06-40ED-9ABE-430A7603182D}" presName="spacer" presStyleCnt="0"/>
      <dgm:spPr/>
    </dgm:pt>
    <dgm:pt modelId="{5E5ACF89-8A2F-4DDA-A739-321D2C91E3C0}" type="pres">
      <dgm:prSet presAssocID="{4BDFC49D-FC69-45FB-9E4E-0759BF9DB0E5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EF8A50C-07B5-40BA-80D7-C3FC5FDFA957}" type="pres">
      <dgm:prSet presAssocID="{328F0208-D976-442F-80EB-7FBA9C7656A3}" presName="spacer" presStyleCnt="0"/>
      <dgm:spPr/>
    </dgm:pt>
    <dgm:pt modelId="{2C2FE7BF-8EB3-4095-808B-549D093B4CA2}" type="pres">
      <dgm:prSet presAssocID="{CC8ADC0A-2318-4CB7-954E-8E3755B234F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FCBE322-3A41-4B3C-8F5C-31197681BA0D}" type="pres">
      <dgm:prSet presAssocID="{B4D6E550-6716-4C24-95F7-5D5EECAE7044}" presName="spacer" presStyleCnt="0"/>
      <dgm:spPr/>
    </dgm:pt>
    <dgm:pt modelId="{E81C6396-7520-457F-8672-6BDEC36938E9}" type="pres">
      <dgm:prSet presAssocID="{C52D1ACC-95E8-49CE-BFC4-B08E06AEBD1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7973AD4-390F-4242-A85F-0EE939CC366D}" type="pres">
      <dgm:prSet presAssocID="{A0B5CBC6-A54C-4E68-8C55-4D306609EB56}" presName="spacer" presStyleCnt="0"/>
      <dgm:spPr/>
    </dgm:pt>
    <dgm:pt modelId="{EC3A3070-9429-4AB9-B379-2E41E3F7FBBB}" type="pres">
      <dgm:prSet presAssocID="{EBDD1BFA-B915-4039-8C76-4552CC85ABC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4D26919-F107-4EF1-8B45-C9608A6E430D}" type="pres">
      <dgm:prSet presAssocID="{3433CCAA-8413-4260-9154-92BC1AFB5C9D}" presName="spacer" presStyleCnt="0"/>
      <dgm:spPr/>
    </dgm:pt>
    <dgm:pt modelId="{25AB4080-D3AF-424F-ADEC-077D73DAE6FD}" type="pres">
      <dgm:prSet presAssocID="{D9C723D4-9A3B-48A3-9A1E-AD9FA8500C2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D5AEA18-3CCB-40F1-BC4B-D96193A311A8}" type="pres">
      <dgm:prSet presAssocID="{299560CE-0206-4844-8D48-241650CCBAED}" presName="spacer" presStyleCnt="0"/>
      <dgm:spPr/>
    </dgm:pt>
    <dgm:pt modelId="{41C14710-9B29-4EA1-9E60-CF9AF9F81084}" type="pres">
      <dgm:prSet presAssocID="{4F0C0BA5-926B-4C3D-A498-5D8068116491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5591305-6AE4-47A3-B651-6D5C16130DD1}" srcId="{D48A6534-65C3-4E7A-9AD4-62DD76494571}" destId="{C52D1ACC-95E8-49CE-BFC4-B08E06AEBD14}" srcOrd="3" destOrd="0" parTransId="{549E493A-72F8-49A8-948B-0736948C0A56}" sibTransId="{A0B5CBC6-A54C-4E68-8C55-4D306609EB56}"/>
    <dgm:cxn modelId="{2110C011-6F6E-4068-8C51-30046F33E9CC}" srcId="{D48A6534-65C3-4E7A-9AD4-62DD76494571}" destId="{CC8ADC0A-2318-4CB7-954E-8E3755B234F7}" srcOrd="2" destOrd="0" parTransId="{AEBB8B1D-6103-4D96-AEEA-6AD30DAAC78A}" sibTransId="{B4D6E550-6716-4C24-95F7-5D5EECAE7044}"/>
    <dgm:cxn modelId="{A93AD31D-308F-48D2-AA23-F39DE01432D8}" type="presOf" srcId="{4BDFC49D-FC69-45FB-9E4E-0759BF9DB0E5}" destId="{5E5ACF89-8A2F-4DDA-A739-321D2C91E3C0}" srcOrd="0" destOrd="0" presId="urn:microsoft.com/office/officeart/2005/8/layout/vList2"/>
    <dgm:cxn modelId="{E30EFD21-FE50-40F8-AA11-667B84B684E7}" type="presOf" srcId="{4770732E-4BFF-4A4D-99C6-94D8F7A729AF}" destId="{202A659B-7C25-4F1A-A165-1B9A52B4ECA1}" srcOrd="0" destOrd="0" presId="urn:microsoft.com/office/officeart/2005/8/layout/vList2"/>
    <dgm:cxn modelId="{B4093A32-E6C0-4F92-83C5-371284E49289}" type="presOf" srcId="{CC8ADC0A-2318-4CB7-954E-8E3755B234F7}" destId="{2C2FE7BF-8EB3-4095-808B-549D093B4CA2}" srcOrd="0" destOrd="0" presId="urn:microsoft.com/office/officeart/2005/8/layout/vList2"/>
    <dgm:cxn modelId="{47AAD032-FB5A-4470-8CD9-F4C1A46B3D57}" srcId="{D48A6534-65C3-4E7A-9AD4-62DD76494571}" destId="{4F0C0BA5-926B-4C3D-A498-5D8068116491}" srcOrd="6" destOrd="0" parTransId="{BB878E3E-132A-4DA8-9F02-9832D9A9F342}" sibTransId="{C312A0D1-1A1A-49C5-9C05-CDE0129371B1}"/>
    <dgm:cxn modelId="{F2651A46-D51B-4ED8-97C2-975DC85D31A0}" type="presOf" srcId="{EBDD1BFA-B915-4039-8C76-4552CC85ABCD}" destId="{EC3A3070-9429-4AB9-B379-2E41E3F7FBBB}" srcOrd="0" destOrd="0" presId="urn:microsoft.com/office/officeart/2005/8/layout/vList2"/>
    <dgm:cxn modelId="{558FAA6F-5AB9-4C72-BD58-09BD15CCE64D}" srcId="{D48A6534-65C3-4E7A-9AD4-62DD76494571}" destId="{4BDFC49D-FC69-45FB-9E4E-0759BF9DB0E5}" srcOrd="1" destOrd="0" parTransId="{66848D63-2694-49A9-8172-F0983D0CEB3D}" sibTransId="{328F0208-D976-442F-80EB-7FBA9C7656A3}"/>
    <dgm:cxn modelId="{9C67587C-7B3E-4935-BE0A-A7568A83F3F0}" type="presOf" srcId="{C52D1ACC-95E8-49CE-BFC4-B08E06AEBD14}" destId="{E81C6396-7520-457F-8672-6BDEC36938E9}" srcOrd="0" destOrd="0" presId="urn:microsoft.com/office/officeart/2005/8/layout/vList2"/>
    <dgm:cxn modelId="{700CE67E-92B7-4E93-A943-26F286367277}" srcId="{D48A6534-65C3-4E7A-9AD4-62DD76494571}" destId="{4770732E-4BFF-4A4D-99C6-94D8F7A729AF}" srcOrd="0" destOrd="0" parTransId="{F35E60A7-6803-4789-98BF-7A92B2E361D9}" sibTransId="{A95CBB91-9C06-40ED-9ABE-430A7603182D}"/>
    <dgm:cxn modelId="{A2857284-89B4-4C60-AE75-BB65AD550C30}" srcId="{D48A6534-65C3-4E7A-9AD4-62DD76494571}" destId="{D9C723D4-9A3B-48A3-9A1E-AD9FA8500C21}" srcOrd="5" destOrd="0" parTransId="{99959BA2-BFED-4DE9-A718-08CE85F850AC}" sibTransId="{299560CE-0206-4844-8D48-241650CCBAED}"/>
    <dgm:cxn modelId="{53B9BA88-2D7B-4847-9A1E-886F86BA311D}" type="presOf" srcId="{D48A6534-65C3-4E7A-9AD4-62DD76494571}" destId="{0DCC13EC-D0C5-461D-A946-BEB9B0F938E7}" srcOrd="0" destOrd="0" presId="urn:microsoft.com/office/officeart/2005/8/layout/vList2"/>
    <dgm:cxn modelId="{232994AA-AE19-431B-9044-ECA71AADD1B5}" type="presOf" srcId="{4F0C0BA5-926B-4C3D-A498-5D8068116491}" destId="{41C14710-9B29-4EA1-9E60-CF9AF9F81084}" srcOrd="0" destOrd="0" presId="urn:microsoft.com/office/officeart/2005/8/layout/vList2"/>
    <dgm:cxn modelId="{BA9C83C3-2277-440E-9932-74B0110F4DED}" type="presOf" srcId="{D9C723D4-9A3B-48A3-9A1E-AD9FA8500C21}" destId="{25AB4080-D3AF-424F-ADEC-077D73DAE6FD}" srcOrd="0" destOrd="0" presId="urn:microsoft.com/office/officeart/2005/8/layout/vList2"/>
    <dgm:cxn modelId="{E455EAF9-807F-4494-A8D4-98AD29C0C910}" srcId="{D48A6534-65C3-4E7A-9AD4-62DD76494571}" destId="{EBDD1BFA-B915-4039-8C76-4552CC85ABCD}" srcOrd="4" destOrd="0" parTransId="{96CDA43B-E09E-4622-81A1-F2EF667AAFE4}" sibTransId="{3433CCAA-8413-4260-9154-92BC1AFB5C9D}"/>
    <dgm:cxn modelId="{74574C0E-9F06-4C85-8F19-6C293FDBC3FA}" type="presParOf" srcId="{0DCC13EC-D0C5-461D-A946-BEB9B0F938E7}" destId="{202A659B-7C25-4F1A-A165-1B9A52B4ECA1}" srcOrd="0" destOrd="0" presId="urn:microsoft.com/office/officeart/2005/8/layout/vList2"/>
    <dgm:cxn modelId="{09DC10FD-5C84-4F26-B764-F1A8BC04EB6C}" type="presParOf" srcId="{0DCC13EC-D0C5-461D-A946-BEB9B0F938E7}" destId="{666AB7E8-1D21-4B43-8EEC-449DF1E7CB8E}" srcOrd="1" destOrd="0" presId="urn:microsoft.com/office/officeart/2005/8/layout/vList2"/>
    <dgm:cxn modelId="{A9B308DB-7272-4DC5-9F31-8CF72C2E0C6C}" type="presParOf" srcId="{0DCC13EC-D0C5-461D-A946-BEB9B0F938E7}" destId="{5E5ACF89-8A2F-4DDA-A739-321D2C91E3C0}" srcOrd="2" destOrd="0" presId="urn:microsoft.com/office/officeart/2005/8/layout/vList2"/>
    <dgm:cxn modelId="{E902BEF9-B452-46F9-9ADC-404D9FE2162B}" type="presParOf" srcId="{0DCC13EC-D0C5-461D-A946-BEB9B0F938E7}" destId="{1EF8A50C-07B5-40BA-80D7-C3FC5FDFA957}" srcOrd="3" destOrd="0" presId="urn:microsoft.com/office/officeart/2005/8/layout/vList2"/>
    <dgm:cxn modelId="{B2F22C25-ACE2-49BF-9606-A0FF00CD2E0F}" type="presParOf" srcId="{0DCC13EC-D0C5-461D-A946-BEB9B0F938E7}" destId="{2C2FE7BF-8EB3-4095-808B-549D093B4CA2}" srcOrd="4" destOrd="0" presId="urn:microsoft.com/office/officeart/2005/8/layout/vList2"/>
    <dgm:cxn modelId="{D6E50A43-DF60-4894-8D28-5101CDB7FACB}" type="presParOf" srcId="{0DCC13EC-D0C5-461D-A946-BEB9B0F938E7}" destId="{9FCBE322-3A41-4B3C-8F5C-31197681BA0D}" srcOrd="5" destOrd="0" presId="urn:microsoft.com/office/officeart/2005/8/layout/vList2"/>
    <dgm:cxn modelId="{D209ED15-2F27-46D7-AC7C-1C05F3FA091B}" type="presParOf" srcId="{0DCC13EC-D0C5-461D-A946-BEB9B0F938E7}" destId="{E81C6396-7520-457F-8672-6BDEC36938E9}" srcOrd="6" destOrd="0" presId="urn:microsoft.com/office/officeart/2005/8/layout/vList2"/>
    <dgm:cxn modelId="{27831169-3762-4D42-959E-4874651E1AD2}" type="presParOf" srcId="{0DCC13EC-D0C5-461D-A946-BEB9B0F938E7}" destId="{37973AD4-390F-4242-A85F-0EE939CC366D}" srcOrd="7" destOrd="0" presId="urn:microsoft.com/office/officeart/2005/8/layout/vList2"/>
    <dgm:cxn modelId="{14244F29-52C4-4858-9795-7D9559F93344}" type="presParOf" srcId="{0DCC13EC-D0C5-461D-A946-BEB9B0F938E7}" destId="{EC3A3070-9429-4AB9-B379-2E41E3F7FBBB}" srcOrd="8" destOrd="0" presId="urn:microsoft.com/office/officeart/2005/8/layout/vList2"/>
    <dgm:cxn modelId="{19E7E172-3B97-4FAB-B069-A39F92541716}" type="presParOf" srcId="{0DCC13EC-D0C5-461D-A946-BEB9B0F938E7}" destId="{84D26919-F107-4EF1-8B45-C9608A6E430D}" srcOrd="9" destOrd="0" presId="urn:microsoft.com/office/officeart/2005/8/layout/vList2"/>
    <dgm:cxn modelId="{64DB3EB2-ADB5-46A6-8DCF-0C8DE8A54308}" type="presParOf" srcId="{0DCC13EC-D0C5-461D-A946-BEB9B0F938E7}" destId="{25AB4080-D3AF-424F-ADEC-077D73DAE6FD}" srcOrd="10" destOrd="0" presId="urn:microsoft.com/office/officeart/2005/8/layout/vList2"/>
    <dgm:cxn modelId="{986027BB-8B05-4972-A886-87D006410D94}" type="presParOf" srcId="{0DCC13EC-D0C5-461D-A946-BEB9B0F938E7}" destId="{5D5AEA18-3CCB-40F1-BC4B-D96193A311A8}" srcOrd="11" destOrd="0" presId="urn:microsoft.com/office/officeart/2005/8/layout/vList2"/>
    <dgm:cxn modelId="{1A4DE4A8-6918-4C32-9E18-3D9B75BCF642}" type="presParOf" srcId="{0DCC13EC-D0C5-461D-A946-BEB9B0F938E7}" destId="{41C14710-9B29-4EA1-9E60-CF9AF9F8108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0FC92D-D18F-4603-81C0-0DFDE5611AD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D4AB9F-A602-426E-A250-D5774A5FB6FC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en-GB" sz="2200">
              <a:latin typeface="Aptos"/>
              <a:ea typeface="+mn-ea"/>
              <a:cs typeface="+mn-cs"/>
            </a:rPr>
            <a:t>Grade 1 – small amplitude </a:t>
          </a:r>
          <a:endParaRPr lang="en-US" sz="2200">
            <a:latin typeface="Aptos" panose="020B0004020202020204"/>
            <a:ea typeface="+mn-ea"/>
            <a:cs typeface="+mn-cs"/>
          </a:endParaRPr>
        </a:p>
      </dgm:t>
    </dgm:pt>
    <dgm:pt modelId="{7366E42D-FBFA-4878-A653-5BA6756A2885}" type="parTrans" cxnId="{86A0D6D7-C1A6-424A-B2FC-EADCD9B31C71}">
      <dgm:prSet/>
      <dgm:spPr/>
      <dgm:t>
        <a:bodyPr/>
        <a:lstStyle/>
        <a:p>
          <a:endParaRPr lang="en-US"/>
        </a:p>
      </dgm:t>
    </dgm:pt>
    <dgm:pt modelId="{0B36FCAE-A757-4677-8852-8959E5594A1A}" type="sibTrans" cxnId="{86A0D6D7-C1A6-424A-B2FC-EADCD9B31C71}">
      <dgm:prSet/>
      <dgm:spPr/>
      <dgm:t>
        <a:bodyPr/>
        <a:lstStyle/>
        <a:p>
          <a:endParaRPr lang="en-US"/>
        </a:p>
      </dgm:t>
    </dgm:pt>
    <dgm:pt modelId="{E8978238-AB89-4B96-9028-69F7B6429A8E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en-GB" sz="2200">
              <a:latin typeface="Aptos" panose="020B0004020202020204"/>
              <a:ea typeface="+mn-ea"/>
              <a:cs typeface="+mn-cs"/>
            </a:rPr>
            <a:t>Grade 2- mid amplitude </a:t>
          </a:r>
          <a:endParaRPr lang="en-US" sz="2200">
            <a:latin typeface="Aptos" panose="020B0004020202020204"/>
            <a:ea typeface="+mn-ea"/>
            <a:cs typeface="+mn-cs"/>
          </a:endParaRPr>
        </a:p>
      </dgm:t>
    </dgm:pt>
    <dgm:pt modelId="{0BDC8185-F938-4E6B-B3ED-A8FEB44B6B5E}" type="parTrans" cxnId="{30BAEE6D-42FA-4922-8CA5-EC422D1D31D1}">
      <dgm:prSet/>
      <dgm:spPr/>
      <dgm:t>
        <a:bodyPr/>
        <a:lstStyle/>
        <a:p>
          <a:endParaRPr lang="en-US"/>
        </a:p>
      </dgm:t>
    </dgm:pt>
    <dgm:pt modelId="{D3AE70F8-0B15-4E2E-A4ED-7973C30732C0}" type="sibTrans" cxnId="{30BAEE6D-42FA-4922-8CA5-EC422D1D31D1}">
      <dgm:prSet/>
      <dgm:spPr/>
      <dgm:t>
        <a:bodyPr/>
        <a:lstStyle/>
        <a:p>
          <a:endParaRPr lang="en-US"/>
        </a:p>
      </dgm:t>
    </dgm:pt>
    <dgm:pt modelId="{F4607A44-EE8A-4C70-9273-C68FBED49651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en-GB" sz="2200">
              <a:latin typeface="Aptos" panose="020B0004020202020204"/>
              <a:ea typeface="+mn-ea"/>
              <a:cs typeface="+mn-cs"/>
            </a:rPr>
            <a:t>Grade 3- larger amplitude</a:t>
          </a:r>
          <a:endParaRPr lang="en-US" sz="2200">
            <a:latin typeface="Aptos" panose="020B0004020202020204"/>
            <a:ea typeface="+mn-ea"/>
            <a:cs typeface="+mn-cs"/>
          </a:endParaRPr>
        </a:p>
      </dgm:t>
    </dgm:pt>
    <dgm:pt modelId="{78A9F8E0-2475-4371-A525-59AA744C1229}" type="parTrans" cxnId="{7C299D09-CEBA-45B5-9271-01F01A3E094F}">
      <dgm:prSet/>
      <dgm:spPr/>
      <dgm:t>
        <a:bodyPr/>
        <a:lstStyle/>
        <a:p>
          <a:endParaRPr lang="en-US"/>
        </a:p>
      </dgm:t>
    </dgm:pt>
    <dgm:pt modelId="{2A87406F-831D-4439-AF44-187CEC8DD5C0}" type="sibTrans" cxnId="{7C299D09-CEBA-45B5-9271-01F01A3E094F}">
      <dgm:prSet/>
      <dgm:spPr/>
      <dgm:t>
        <a:bodyPr/>
        <a:lstStyle/>
        <a:p>
          <a:endParaRPr lang="en-US"/>
        </a:p>
      </dgm:t>
    </dgm:pt>
    <dgm:pt modelId="{947CE5B0-ECA6-4B05-98B6-BB6D87293AD4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en-GB" sz="2200" dirty="0">
              <a:latin typeface="Aptos" panose="020B0004020202020204"/>
              <a:ea typeface="+mn-ea"/>
              <a:cs typeface="+mn-cs"/>
            </a:rPr>
            <a:t>Grade 4 – big </a:t>
          </a:r>
          <a:r>
            <a:rPr lang="en-GB" sz="2200">
              <a:latin typeface="Aptos" panose="020B0004020202020204"/>
              <a:ea typeface="+mn-ea"/>
              <a:cs typeface="+mn-cs"/>
            </a:rPr>
            <a:t>amplitude </a:t>
          </a:r>
          <a:endParaRPr lang="en-US" sz="2200">
            <a:latin typeface="Aptos" panose="020B0004020202020204"/>
            <a:ea typeface="+mn-ea"/>
            <a:cs typeface="+mn-cs"/>
          </a:endParaRPr>
        </a:p>
      </dgm:t>
    </dgm:pt>
    <dgm:pt modelId="{EB9BDCDE-D062-46F6-A77E-5D794BFF6399}" type="parTrans" cxnId="{2F969B90-8C80-4B58-B6C1-652EA4817E45}">
      <dgm:prSet/>
      <dgm:spPr/>
      <dgm:t>
        <a:bodyPr/>
        <a:lstStyle/>
        <a:p>
          <a:endParaRPr lang="en-US"/>
        </a:p>
      </dgm:t>
    </dgm:pt>
    <dgm:pt modelId="{98008679-034D-4F0C-A884-C8B30B76EC42}" type="sibTrans" cxnId="{2F969B90-8C80-4B58-B6C1-652EA4817E45}">
      <dgm:prSet/>
      <dgm:spPr/>
      <dgm:t>
        <a:bodyPr/>
        <a:lstStyle/>
        <a:p>
          <a:endParaRPr lang="en-US"/>
        </a:p>
      </dgm:t>
    </dgm:pt>
    <dgm:pt modelId="{2C68B78E-3937-478D-9B59-B4B8B2226DDB}" type="pres">
      <dgm:prSet presAssocID="{430FC92D-D18F-4603-81C0-0DFDE5611AD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3D52A4E-BAB2-4075-ADAF-C936520C62BF}" type="pres">
      <dgm:prSet presAssocID="{8FD4AB9F-A602-426E-A250-D5774A5FB6FC}" presName="hierRoot1" presStyleCnt="0"/>
      <dgm:spPr/>
    </dgm:pt>
    <dgm:pt modelId="{BBC16195-E5A0-47C4-A2F8-07E79F831AAD}" type="pres">
      <dgm:prSet presAssocID="{8FD4AB9F-A602-426E-A250-D5774A5FB6FC}" presName="composite" presStyleCnt="0"/>
      <dgm:spPr/>
    </dgm:pt>
    <dgm:pt modelId="{CFBE1B87-AB1A-46CE-944F-687A0B1313EA}" type="pres">
      <dgm:prSet presAssocID="{8FD4AB9F-A602-426E-A250-D5774A5FB6FC}" presName="background" presStyleLbl="node0" presStyleIdx="0" presStyleCnt="4"/>
      <dgm:spPr/>
    </dgm:pt>
    <dgm:pt modelId="{D808E6FE-4CB5-4600-8060-B63B26D06C82}" type="pres">
      <dgm:prSet presAssocID="{8FD4AB9F-A602-426E-A250-D5774A5FB6FC}" presName="text" presStyleLbl="fgAcc0" presStyleIdx="0" presStyleCnt="4">
        <dgm:presLayoutVars>
          <dgm:chPref val="3"/>
        </dgm:presLayoutVars>
      </dgm:prSet>
      <dgm:spPr/>
    </dgm:pt>
    <dgm:pt modelId="{05FFF811-5839-4965-9A60-77AC67894C62}" type="pres">
      <dgm:prSet presAssocID="{8FD4AB9F-A602-426E-A250-D5774A5FB6FC}" presName="hierChild2" presStyleCnt="0"/>
      <dgm:spPr/>
    </dgm:pt>
    <dgm:pt modelId="{D80639CA-DD56-474A-A585-183D12EA31F2}" type="pres">
      <dgm:prSet presAssocID="{E8978238-AB89-4B96-9028-69F7B6429A8E}" presName="hierRoot1" presStyleCnt="0"/>
      <dgm:spPr/>
    </dgm:pt>
    <dgm:pt modelId="{666259BF-1A4F-4D67-99CB-889C93C759C6}" type="pres">
      <dgm:prSet presAssocID="{E8978238-AB89-4B96-9028-69F7B6429A8E}" presName="composite" presStyleCnt="0"/>
      <dgm:spPr/>
    </dgm:pt>
    <dgm:pt modelId="{01E0A2D4-0754-476D-B3F3-91331A2F07E6}" type="pres">
      <dgm:prSet presAssocID="{E8978238-AB89-4B96-9028-69F7B6429A8E}" presName="background" presStyleLbl="node0" presStyleIdx="1" presStyleCnt="4"/>
      <dgm:spPr/>
    </dgm:pt>
    <dgm:pt modelId="{D57B1FB9-4490-4F46-952C-1FE647906706}" type="pres">
      <dgm:prSet presAssocID="{E8978238-AB89-4B96-9028-69F7B6429A8E}" presName="text" presStyleLbl="fgAcc0" presStyleIdx="1" presStyleCnt="4">
        <dgm:presLayoutVars>
          <dgm:chPref val="3"/>
        </dgm:presLayoutVars>
      </dgm:prSet>
      <dgm:spPr/>
    </dgm:pt>
    <dgm:pt modelId="{9FC1BE15-388D-4DC4-8E5F-0653BC2D694B}" type="pres">
      <dgm:prSet presAssocID="{E8978238-AB89-4B96-9028-69F7B6429A8E}" presName="hierChild2" presStyleCnt="0"/>
      <dgm:spPr/>
    </dgm:pt>
    <dgm:pt modelId="{F604ECCE-E50C-4DC2-98B6-5202BD21FF73}" type="pres">
      <dgm:prSet presAssocID="{F4607A44-EE8A-4C70-9273-C68FBED49651}" presName="hierRoot1" presStyleCnt="0"/>
      <dgm:spPr/>
    </dgm:pt>
    <dgm:pt modelId="{C810B9E0-6D9D-489B-BBAB-9D00BBFFD23B}" type="pres">
      <dgm:prSet presAssocID="{F4607A44-EE8A-4C70-9273-C68FBED49651}" presName="composite" presStyleCnt="0"/>
      <dgm:spPr/>
    </dgm:pt>
    <dgm:pt modelId="{5BA55982-F516-42F1-98C3-887855BA94FA}" type="pres">
      <dgm:prSet presAssocID="{F4607A44-EE8A-4C70-9273-C68FBED49651}" presName="background" presStyleLbl="node0" presStyleIdx="2" presStyleCnt="4"/>
      <dgm:spPr/>
    </dgm:pt>
    <dgm:pt modelId="{02BB5D72-0532-49A6-BAC6-1C22AEB7C2B7}" type="pres">
      <dgm:prSet presAssocID="{F4607A44-EE8A-4C70-9273-C68FBED49651}" presName="text" presStyleLbl="fgAcc0" presStyleIdx="2" presStyleCnt="4">
        <dgm:presLayoutVars>
          <dgm:chPref val="3"/>
        </dgm:presLayoutVars>
      </dgm:prSet>
      <dgm:spPr/>
    </dgm:pt>
    <dgm:pt modelId="{7A07993B-A096-439D-8059-AF8B0E4142AF}" type="pres">
      <dgm:prSet presAssocID="{F4607A44-EE8A-4C70-9273-C68FBED49651}" presName="hierChild2" presStyleCnt="0"/>
      <dgm:spPr/>
    </dgm:pt>
    <dgm:pt modelId="{9CB9C173-20AC-40DB-8DA8-78B02701B0A3}" type="pres">
      <dgm:prSet presAssocID="{947CE5B0-ECA6-4B05-98B6-BB6D87293AD4}" presName="hierRoot1" presStyleCnt="0"/>
      <dgm:spPr/>
    </dgm:pt>
    <dgm:pt modelId="{CCC806F3-5A2B-4486-A17C-21B824DF86D3}" type="pres">
      <dgm:prSet presAssocID="{947CE5B0-ECA6-4B05-98B6-BB6D87293AD4}" presName="composite" presStyleCnt="0"/>
      <dgm:spPr/>
    </dgm:pt>
    <dgm:pt modelId="{26CED049-3648-4A11-8DAC-E481BC2AE32D}" type="pres">
      <dgm:prSet presAssocID="{947CE5B0-ECA6-4B05-98B6-BB6D87293AD4}" presName="background" presStyleLbl="node0" presStyleIdx="3" presStyleCnt="4"/>
      <dgm:spPr/>
    </dgm:pt>
    <dgm:pt modelId="{57F66266-E24C-443B-B38D-EBE0A915280D}" type="pres">
      <dgm:prSet presAssocID="{947CE5B0-ECA6-4B05-98B6-BB6D87293AD4}" presName="text" presStyleLbl="fgAcc0" presStyleIdx="3" presStyleCnt="4">
        <dgm:presLayoutVars>
          <dgm:chPref val="3"/>
        </dgm:presLayoutVars>
      </dgm:prSet>
      <dgm:spPr/>
    </dgm:pt>
    <dgm:pt modelId="{21B4022B-77D5-47E5-8AEB-B9A196E40D11}" type="pres">
      <dgm:prSet presAssocID="{947CE5B0-ECA6-4B05-98B6-BB6D87293AD4}" presName="hierChild2" presStyleCnt="0"/>
      <dgm:spPr/>
    </dgm:pt>
  </dgm:ptLst>
  <dgm:cxnLst>
    <dgm:cxn modelId="{7C299D09-CEBA-45B5-9271-01F01A3E094F}" srcId="{430FC92D-D18F-4603-81C0-0DFDE5611ADB}" destId="{F4607A44-EE8A-4C70-9273-C68FBED49651}" srcOrd="2" destOrd="0" parTransId="{78A9F8E0-2475-4371-A525-59AA744C1229}" sibTransId="{2A87406F-831D-4439-AF44-187CEC8DD5C0}"/>
    <dgm:cxn modelId="{30BAEE6D-42FA-4922-8CA5-EC422D1D31D1}" srcId="{430FC92D-D18F-4603-81C0-0DFDE5611ADB}" destId="{E8978238-AB89-4B96-9028-69F7B6429A8E}" srcOrd="1" destOrd="0" parTransId="{0BDC8185-F938-4E6B-B3ED-A8FEB44B6B5E}" sibTransId="{D3AE70F8-0B15-4E2E-A4ED-7973C30732C0}"/>
    <dgm:cxn modelId="{F383E451-9341-4B00-8AB4-48EE87DF34E3}" type="presOf" srcId="{430FC92D-D18F-4603-81C0-0DFDE5611ADB}" destId="{2C68B78E-3937-478D-9B59-B4B8B2226DDB}" srcOrd="0" destOrd="0" presId="urn:microsoft.com/office/officeart/2005/8/layout/hierarchy1"/>
    <dgm:cxn modelId="{2F969B90-8C80-4B58-B6C1-652EA4817E45}" srcId="{430FC92D-D18F-4603-81C0-0DFDE5611ADB}" destId="{947CE5B0-ECA6-4B05-98B6-BB6D87293AD4}" srcOrd="3" destOrd="0" parTransId="{EB9BDCDE-D062-46F6-A77E-5D794BFF6399}" sibTransId="{98008679-034D-4F0C-A884-C8B30B76EC42}"/>
    <dgm:cxn modelId="{52FBF99D-4823-44A0-8FD2-033C7BF03E9C}" type="presOf" srcId="{F4607A44-EE8A-4C70-9273-C68FBED49651}" destId="{02BB5D72-0532-49A6-BAC6-1C22AEB7C2B7}" srcOrd="0" destOrd="0" presId="urn:microsoft.com/office/officeart/2005/8/layout/hierarchy1"/>
    <dgm:cxn modelId="{A9375DAE-6D99-4441-893F-F00242EDD30D}" type="presOf" srcId="{947CE5B0-ECA6-4B05-98B6-BB6D87293AD4}" destId="{57F66266-E24C-443B-B38D-EBE0A915280D}" srcOrd="0" destOrd="0" presId="urn:microsoft.com/office/officeart/2005/8/layout/hierarchy1"/>
    <dgm:cxn modelId="{2A35CFB2-6E20-4072-BA62-0BB9E36C1EFE}" type="presOf" srcId="{8FD4AB9F-A602-426E-A250-D5774A5FB6FC}" destId="{D808E6FE-4CB5-4600-8060-B63B26D06C82}" srcOrd="0" destOrd="0" presId="urn:microsoft.com/office/officeart/2005/8/layout/hierarchy1"/>
    <dgm:cxn modelId="{86A0D6D7-C1A6-424A-B2FC-EADCD9B31C71}" srcId="{430FC92D-D18F-4603-81C0-0DFDE5611ADB}" destId="{8FD4AB9F-A602-426E-A250-D5774A5FB6FC}" srcOrd="0" destOrd="0" parTransId="{7366E42D-FBFA-4878-A653-5BA6756A2885}" sibTransId="{0B36FCAE-A757-4677-8852-8959E5594A1A}"/>
    <dgm:cxn modelId="{A79EEFDB-DDE4-4D2E-8B3C-E0FEEB093C6D}" type="presOf" srcId="{E8978238-AB89-4B96-9028-69F7B6429A8E}" destId="{D57B1FB9-4490-4F46-952C-1FE647906706}" srcOrd="0" destOrd="0" presId="urn:microsoft.com/office/officeart/2005/8/layout/hierarchy1"/>
    <dgm:cxn modelId="{72058DA6-9BC4-48D6-B601-ED59659DA858}" type="presParOf" srcId="{2C68B78E-3937-478D-9B59-B4B8B2226DDB}" destId="{D3D52A4E-BAB2-4075-ADAF-C936520C62BF}" srcOrd="0" destOrd="0" presId="urn:microsoft.com/office/officeart/2005/8/layout/hierarchy1"/>
    <dgm:cxn modelId="{5313261F-C8EE-47B6-9616-75F0E497A2D4}" type="presParOf" srcId="{D3D52A4E-BAB2-4075-ADAF-C936520C62BF}" destId="{BBC16195-E5A0-47C4-A2F8-07E79F831AAD}" srcOrd="0" destOrd="0" presId="urn:microsoft.com/office/officeart/2005/8/layout/hierarchy1"/>
    <dgm:cxn modelId="{08330B43-F354-4C4F-B3A5-81666CB701FD}" type="presParOf" srcId="{BBC16195-E5A0-47C4-A2F8-07E79F831AAD}" destId="{CFBE1B87-AB1A-46CE-944F-687A0B1313EA}" srcOrd="0" destOrd="0" presId="urn:microsoft.com/office/officeart/2005/8/layout/hierarchy1"/>
    <dgm:cxn modelId="{95FF4E7D-0668-4AEF-A73A-DEBD8D5EF522}" type="presParOf" srcId="{BBC16195-E5A0-47C4-A2F8-07E79F831AAD}" destId="{D808E6FE-4CB5-4600-8060-B63B26D06C82}" srcOrd="1" destOrd="0" presId="urn:microsoft.com/office/officeart/2005/8/layout/hierarchy1"/>
    <dgm:cxn modelId="{D5C17E92-ED84-4668-9A26-88513B1C99F0}" type="presParOf" srcId="{D3D52A4E-BAB2-4075-ADAF-C936520C62BF}" destId="{05FFF811-5839-4965-9A60-77AC67894C62}" srcOrd="1" destOrd="0" presId="urn:microsoft.com/office/officeart/2005/8/layout/hierarchy1"/>
    <dgm:cxn modelId="{73F111FB-5E10-41CF-8E1D-8105468BD826}" type="presParOf" srcId="{2C68B78E-3937-478D-9B59-B4B8B2226DDB}" destId="{D80639CA-DD56-474A-A585-183D12EA31F2}" srcOrd="1" destOrd="0" presId="urn:microsoft.com/office/officeart/2005/8/layout/hierarchy1"/>
    <dgm:cxn modelId="{FA39EEC5-872B-40EC-9804-9C7A0CDA95C9}" type="presParOf" srcId="{D80639CA-DD56-474A-A585-183D12EA31F2}" destId="{666259BF-1A4F-4D67-99CB-889C93C759C6}" srcOrd="0" destOrd="0" presId="urn:microsoft.com/office/officeart/2005/8/layout/hierarchy1"/>
    <dgm:cxn modelId="{7BEBA057-09E4-4825-88FD-01AC8751300A}" type="presParOf" srcId="{666259BF-1A4F-4D67-99CB-889C93C759C6}" destId="{01E0A2D4-0754-476D-B3F3-91331A2F07E6}" srcOrd="0" destOrd="0" presId="urn:microsoft.com/office/officeart/2005/8/layout/hierarchy1"/>
    <dgm:cxn modelId="{798BC541-6753-4D2C-B225-FA06CA0BDFB5}" type="presParOf" srcId="{666259BF-1A4F-4D67-99CB-889C93C759C6}" destId="{D57B1FB9-4490-4F46-952C-1FE647906706}" srcOrd="1" destOrd="0" presId="urn:microsoft.com/office/officeart/2005/8/layout/hierarchy1"/>
    <dgm:cxn modelId="{9F923C42-03AA-4036-9DDF-BBF67B81A8DD}" type="presParOf" srcId="{D80639CA-DD56-474A-A585-183D12EA31F2}" destId="{9FC1BE15-388D-4DC4-8E5F-0653BC2D694B}" srcOrd="1" destOrd="0" presId="urn:microsoft.com/office/officeart/2005/8/layout/hierarchy1"/>
    <dgm:cxn modelId="{FA07A492-90DF-40FC-8F0C-F1236E2B5E8E}" type="presParOf" srcId="{2C68B78E-3937-478D-9B59-B4B8B2226DDB}" destId="{F604ECCE-E50C-4DC2-98B6-5202BD21FF73}" srcOrd="2" destOrd="0" presId="urn:microsoft.com/office/officeart/2005/8/layout/hierarchy1"/>
    <dgm:cxn modelId="{E8889494-B0A0-4BCD-9AB9-86528177DB5D}" type="presParOf" srcId="{F604ECCE-E50C-4DC2-98B6-5202BD21FF73}" destId="{C810B9E0-6D9D-489B-BBAB-9D00BBFFD23B}" srcOrd="0" destOrd="0" presId="urn:microsoft.com/office/officeart/2005/8/layout/hierarchy1"/>
    <dgm:cxn modelId="{2625FF03-C795-44BD-AE46-B27E8B1BE985}" type="presParOf" srcId="{C810B9E0-6D9D-489B-BBAB-9D00BBFFD23B}" destId="{5BA55982-F516-42F1-98C3-887855BA94FA}" srcOrd="0" destOrd="0" presId="urn:microsoft.com/office/officeart/2005/8/layout/hierarchy1"/>
    <dgm:cxn modelId="{DED44D09-F763-4505-94FC-4226DF88B6E7}" type="presParOf" srcId="{C810B9E0-6D9D-489B-BBAB-9D00BBFFD23B}" destId="{02BB5D72-0532-49A6-BAC6-1C22AEB7C2B7}" srcOrd="1" destOrd="0" presId="urn:microsoft.com/office/officeart/2005/8/layout/hierarchy1"/>
    <dgm:cxn modelId="{C72856BF-C327-414F-A07B-41139051D141}" type="presParOf" srcId="{F604ECCE-E50C-4DC2-98B6-5202BD21FF73}" destId="{7A07993B-A096-439D-8059-AF8B0E4142AF}" srcOrd="1" destOrd="0" presId="urn:microsoft.com/office/officeart/2005/8/layout/hierarchy1"/>
    <dgm:cxn modelId="{2E9EC48B-FE1A-4E44-9E2B-39EBEFE586C4}" type="presParOf" srcId="{2C68B78E-3937-478D-9B59-B4B8B2226DDB}" destId="{9CB9C173-20AC-40DB-8DA8-78B02701B0A3}" srcOrd="3" destOrd="0" presId="urn:microsoft.com/office/officeart/2005/8/layout/hierarchy1"/>
    <dgm:cxn modelId="{972B2C30-7D0B-45D3-A16E-C5865A86F008}" type="presParOf" srcId="{9CB9C173-20AC-40DB-8DA8-78B02701B0A3}" destId="{CCC806F3-5A2B-4486-A17C-21B824DF86D3}" srcOrd="0" destOrd="0" presId="urn:microsoft.com/office/officeart/2005/8/layout/hierarchy1"/>
    <dgm:cxn modelId="{E0435374-8202-4F5C-902C-9ED13D2127CE}" type="presParOf" srcId="{CCC806F3-5A2B-4486-A17C-21B824DF86D3}" destId="{26CED049-3648-4A11-8DAC-E481BC2AE32D}" srcOrd="0" destOrd="0" presId="urn:microsoft.com/office/officeart/2005/8/layout/hierarchy1"/>
    <dgm:cxn modelId="{5B4EE4BD-8DAF-4848-B008-F1B60AC0051F}" type="presParOf" srcId="{CCC806F3-5A2B-4486-A17C-21B824DF86D3}" destId="{57F66266-E24C-443B-B38D-EBE0A915280D}" srcOrd="1" destOrd="0" presId="urn:microsoft.com/office/officeart/2005/8/layout/hierarchy1"/>
    <dgm:cxn modelId="{E8AD12F8-4B2B-4780-9EEB-1C695172EA7C}" type="presParOf" srcId="{9CB9C173-20AC-40DB-8DA8-78B02701B0A3}" destId="{21B4022B-77D5-47E5-8AEB-B9A196E40D1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5A3E23-8C8C-4FCD-A8B3-EF5350F2681D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AE9E67-8EFB-4E72-9735-5615A351C697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What is Maitland Manual Therapy?</a:t>
          </a:r>
          <a:endParaRPr lang="en-US" sz="2800" kern="1200"/>
        </a:p>
      </dsp:txBody>
      <dsp:txXfrm>
        <a:off x="378614" y="886531"/>
        <a:ext cx="2810360" cy="1744948"/>
      </dsp:txXfrm>
    </dsp:sp>
    <dsp:sp modelId="{0DCC1435-2619-47FD-9FE6-72BC1ACF00BD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5C708-987E-472D-AB8E-61E9203AA777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Why is it controversial?</a:t>
          </a:r>
          <a:endParaRPr lang="en-US" sz="2800" kern="1200"/>
        </a:p>
      </dsp:txBody>
      <dsp:txXfrm>
        <a:off x="3946203" y="886531"/>
        <a:ext cx="2810360" cy="1744948"/>
      </dsp:txXfrm>
    </dsp:sp>
    <dsp:sp modelId="{AE9049AA-975F-4BA9-A1B6-BFFB616817CD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67D4E-55F1-420C-AB02-3CEBE555396D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Outline mechanisms </a:t>
          </a:r>
          <a:endParaRPr lang="en-US" sz="2800" kern="1200"/>
        </a:p>
      </dsp:txBody>
      <dsp:txXfrm>
        <a:off x="7513791" y="886531"/>
        <a:ext cx="2810360" cy="1744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2A659B-7C25-4F1A-A165-1B9A52B4ECA1}">
      <dsp:nvSpPr>
        <dsp:cNvPr id="0" name=""/>
        <dsp:cNvSpPr/>
      </dsp:nvSpPr>
      <dsp:spPr>
        <a:xfrm>
          <a:off x="0" y="72250"/>
          <a:ext cx="6713552" cy="515970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Grade 1-2 pain small-amplitude oscillations</a:t>
          </a:r>
          <a:endParaRPr lang="en-US" sz="2100" kern="1200"/>
        </a:p>
      </dsp:txBody>
      <dsp:txXfrm>
        <a:off x="25188" y="97438"/>
        <a:ext cx="6663176" cy="465594"/>
      </dsp:txXfrm>
    </dsp:sp>
    <dsp:sp modelId="{5E5ACF89-8A2F-4DDA-A739-321D2C91E3C0}">
      <dsp:nvSpPr>
        <dsp:cNvPr id="0" name=""/>
        <dsp:cNvSpPr/>
      </dsp:nvSpPr>
      <dsp:spPr>
        <a:xfrm>
          <a:off x="0" y="648700"/>
          <a:ext cx="6713552" cy="515970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29946"/>
                <a:satOff val="-5381"/>
                <a:lumOff val="53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9946"/>
                <a:satOff val="-5381"/>
                <a:lumOff val="53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9946"/>
                <a:satOff val="-5381"/>
                <a:lumOff val="53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Grade 3-4 ROM larger amplitude</a:t>
          </a:r>
          <a:r>
            <a:rPr lang="en-GB" sz="2100" kern="1200" dirty="0">
              <a:latin typeface="Aptos Display" panose="020F0302020204030204"/>
            </a:rPr>
            <a:t> </a:t>
          </a:r>
          <a:r>
            <a:rPr lang="en-GB" sz="2100" kern="1200">
              <a:latin typeface="Aptos Display" panose="020F0302020204030204"/>
            </a:rPr>
            <a:t>oscillations </a:t>
          </a:r>
          <a:endParaRPr lang="en-US" sz="2100" kern="1200"/>
        </a:p>
      </dsp:txBody>
      <dsp:txXfrm>
        <a:off x="25188" y="673888"/>
        <a:ext cx="6663176" cy="465594"/>
      </dsp:txXfrm>
    </dsp:sp>
    <dsp:sp modelId="{2C2FE7BF-8EB3-4095-808B-549D093B4CA2}">
      <dsp:nvSpPr>
        <dsp:cNvPr id="0" name=""/>
        <dsp:cNvSpPr/>
      </dsp:nvSpPr>
      <dsp:spPr>
        <a:xfrm>
          <a:off x="0" y="1225150"/>
          <a:ext cx="6713552" cy="515970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59891"/>
                <a:satOff val="-10762"/>
                <a:lumOff val="107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59891"/>
                <a:satOff val="-10762"/>
                <a:lumOff val="107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59891"/>
                <a:satOff val="-10762"/>
                <a:lumOff val="107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ptos Display" panose="020F0302020204030204"/>
            </a:rPr>
            <a:t>AP- anterior, posterior </a:t>
          </a:r>
          <a:endParaRPr lang="en-US" sz="2100" kern="1200"/>
        </a:p>
      </dsp:txBody>
      <dsp:txXfrm>
        <a:off x="25188" y="1250338"/>
        <a:ext cx="6663176" cy="465594"/>
      </dsp:txXfrm>
    </dsp:sp>
    <dsp:sp modelId="{E81C6396-7520-457F-8672-6BDEC36938E9}">
      <dsp:nvSpPr>
        <dsp:cNvPr id="0" name=""/>
        <dsp:cNvSpPr/>
      </dsp:nvSpPr>
      <dsp:spPr>
        <a:xfrm>
          <a:off x="0" y="1801601"/>
          <a:ext cx="6713552" cy="515970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89837"/>
                <a:satOff val="-16143"/>
                <a:lumOff val="161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89837"/>
                <a:satOff val="-16143"/>
                <a:lumOff val="161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89837"/>
                <a:satOff val="-16143"/>
                <a:lumOff val="161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ptos Display" panose="020F0302020204030204"/>
            </a:rPr>
            <a:t>PA- posterior, anterior </a:t>
          </a:r>
          <a:endParaRPr lang="en-US" sz="2100" kern="1200"/>
        </a:p>
      </dsp:txBody>
      <dsp:txXfrm>
        <a:off x="25188" y="1826789"/>
        <a:ext cx="6663176" cy="465594"/>
      </dsp:txXfrm>
    </dsp:sp>
    <dsp:sp modelId="{EC3A3070-9429-4AB9-B379-2E41E3F7FBBB}">
      <dsp:nvSpPr>
        <dsp:cNvPr id="0" name=""/>
        <dsp:cNvSpPr/>
      </dsp:nvSpPr>
      <dsp:spPr>
        <a:xfrm>
          <a:off x="0" y="2378051"/>
          <a:ext cx="6713552" cy="515970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119783"/>
                <a:satOff val="-21524"/>
                <a:lumOff val="215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19783"/>
                <a:satOff val="-21524"/>
                <a:lumOff val="215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19783"/>
                <a:satOff val="-21524"/>
                <a:lumOff val="215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ptos Display" panose="020F0302020204030204"/>
            </a:rPr>
            <a:t>Transverse- across </a:t>
          </a:r>
          <a:endParaRPr lang="en-US" sz="2100" kern="1200"/>
        </a:p>
      </dsp:txBody>
      <dsp:txXfrm>
        <a:off x="25188" y="2403239"/>
        <a:ext cx="6663176" cy="465594"/>
      </dsp:txXfrm>
    </dsp:sp>
    <dsp:sp modelId="{25AB4080-D3AF-424F-ADEC-077D73DAE6FD}">
      <dsp:nvSpPr>
        <dsp:cNvPr id="0" name=""/>
        <dsp:cNvSpPr/>
      </dsp:nvSpPr>
      <dsp:spPr>
        <a:xfrm>
          <a:off x="0" y="2954501"/>
          <a:ext cx="6713552" cy="515970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149728"/>
                <a:satOff val="-26905"/>
                <a:lumOff val="269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49728"/>
                <a:satOff val="-26905"/>
                <a:lumOff val="269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49728"/>
                <a:satOff val="-26905"/>
                <a:lumOff val="269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Longitudinal </a:t>
          </a:r>
          <a:r>
            <a:rPr lang="en-GB" sz="2100" kern="1200">
              <a:latin typeface="Aptos Display" panose="020F0302020204030204"/>
            </a:rPr>
            <a:t>caudad- down</a:t>
          </a:r>
          <a:endParaRPr lang="en-US" sz="2100" kern="1200"/>
        </a:p>
      </dsp:txBody>
      <dsp:txXfrm>
        <a:off x="25188" y="2979689"/>
        <a:ext cx="6663176" cy="465594"/>
      </dsp:txXfrm>
    </dsp:sp>
    <dsp:sp modelId="{41C14710-9B29-4EA1-9E60-CF9AF9F81084}">
      <dsp:nvSpPr>
        <dsp:cNvPr id="0" name=""/>
        <dsp:cNvSpPr/>
      </dsp:nvSpPr>
      <dsp:spPr>
        <a:xfrm>
          <a:off x="0" y="3530951"/>
          <a:ext cx="6713552" cy="515970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179674"/>
                <a:satOff val="-32286"/>
                <a:lumOff val="323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79674"/>
                <a:satOff val="-32286"/>
                <a:lumOff val="323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79674"/>
                <a:satOff val="-32286"/>
                <a:lumOff val="323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Longitudinal </a:t>
          </a:r>
          <a:r>
            <a:rPr lang="en-GB" sz="2100" kern="1200" dirty="0" err="1">
              <a:latin typeface="Aptos Display" panose="020F0302020204030204"/>
            </a:rPr>
            <a:t>cephlad</a:t>
          </a:r>
          <a:r>
            <a:rPr lang="en-GB" sz="2100" kern="1200" dirty="0">
              <a:latin typeface="Aptos Display" panose="020F0302020204030204"/>
            </a:rPr>
            <a:t>- up</a:t>
          </a:r>
          <a:endParaRPr lang="en-GB" sz="2100" kern="1200" dirty="0"/>
        </a:p>
      </dsp:txBody>
      <dsp:txXfrm>
        <a:off x="25188" y="3556139"/>
        <a:ext cx="6663176" cy="4655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E1B87-AB1A-46CE-944F-687A0B1313EA}">
      <dsp:nvSpPr>
        <dsp:cNvPr id="0" name=""/>
        <dsp:cNvSpPr/>
      </dsp:nvSpPr>
      <dsp:spPr>
        <a:xfrm>
          <a:off x="3170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8E6FE-4CB5-4600-8060-B63B26D06C82}">
      <dsp:nvSpPr>
        <dsp:cNvPr id="0" name=""/>
        <dsp:cNvSpPr/>
      </dsp:nvSpPr>
      <dsp:spPr>
        <a:xfrm>
          <a:off x="254659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ptos"/>
              <a:ea typeface="+mn-ea"/>
              <a:cs typeface="+mn-cs"/>
            </a:rPr>
            <a:t>Grade 1 – small amplitude </a:t>
          </a:r>
          <a:endParaRPr lang="en-US" sz="2200" kern="1200">
            <a:latin typeface="Aptos" panose="020B0004020202020204"/>
            <a:ea typeface="+mn-ea"/>
            <a:cs typeface="+mn-cs"/>
          </a:endParaRPr>
        </a:p>
      </dsp:txBody>
      <dsp:txXfrm>
        <a:off x="296755" y="1309821"/>
        <a:ext cx="2179215" cy="1353072"/>
      </dsp:txXfrm>
    </dsp:sp>
    <dsp:sp modelId="{01E0A2D4-0754-476D-B3F3-91331A2F07E6}">
      <dsp:nvSpPr>
        <dsp:cNvPr id="0" name=""/>
        <dsp:cNvSpPr/>
      </dsp:nvSpPr>
      <dsp:spPr>
        <a:xfrm>
          <a:off x="2769557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B1FB9-4490-4F46-952C-1FE647906706}">
      <dsp:nvSpPr>
        <dsp:cNvPr id="0" name=""/>
        <dsp:cNvSpPr/>
      </dsp:nvSpPr>
      <dsp:spPr>
        <a:xfrm>
          <a:off x="3021047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ptos" panose="020B0004020202020204"/>
              <a:ea typeface="+mn-ea"/>
              <a:cs typeface="+mn-cs"/>
            </a:rPr>
            <a:t>Grade 2- mid amplitude </a:t>
          </a:r>
          <a:endParaRPr lang="en-US" sz="2200" kern="1200">
            <a:latin typeface="Aptos" panose="020B0004020202020204"/>
            <a:ea typeface="+mn-ea"/>
            <a:cs typeface="+mn-cs"/>
          </a:endParaRPr>
        </a:p>
      </dsp:txBody>
      <dsp:txXfrm>
        <a:off x="3063143" y="1309821"/>
        <a:ext cx="2179215" cy="1353072"/>
      </dsp:txXfrm>
    </dsp:sp>
    <dsp:sp modelId="{5BA55982-F516-42F1-98C3-887855BA94FA}">
      <dsp:nvSpPr>
        <dsp:cNvPr id="0" name=""/>
        <dsp:cNvSpPr/>
      </dsp:nvSpPr>
      <dsp:spPr>
        <a:xfrm>
          <a:off x="5535944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B5D72-0532-49A6-BAC6-1C22AEB7C2B7}">
      <dsp:nvSpPr>
        <dsp:cNvPr id="0" name=""/>
        <dsp:cNvSpPr/>
      </dsp:nvSpPr>
      <dsp:spPr>
        <a:xfrm>
          <a:off x="5787434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ptos" panose="020B0004020202020204"/>
              <a:ea typeface="+mn-ea"/>
              <a:cs typeface="+mn-cs"/>
            </a:rPr>
            <a:t>Grade 3- larger amplitude</a:t>
          </a:r>
          <a:endParaRPr lang="en-US" sz="2200" kern="1200">
            <a:latin typeface="Aptos" panose="020B0004020202020204"/>
            <a:ea typeface="+mn-ea"/>
            <a:cs typeface="+mn-cs"/>
          </a:endParaRPr>
        </a:p>
      </dsp:txBody>
      <dsp:txXfrm>
        <a:off x="5829530" y="1309821"/>
        <a:ext cx="2179215" cy="1353072"/>
      </dsp:txXfrm>
    </dsp:sp>
    <dsp:sp modelId="{26CED049-3648-4A11-8DAC-E481BC2AE32D}">
      <dsp:nvSpPr>
        <dsp:cNvPr id="0" name=""/>
        <dsp:cNvSpPr/>
      </dsp:nvSpPr>
      <dsp:spPr>
        <a:xfrm>
          <a:off x="8302332" y="1028809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66266-E24C-443B-B38D-EBE0A915280D}">
      <dsp:nvSpPr>
        <dsp:cNvPr id="0" name=""/>
        <dsp:cNvSpPr/>
      </dsp:nvSpPr>
      <dsp:spPr>
        <a:xfrm>
          <a:off x="8553822" y="1267725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ptos" panose="020B0004020202020204"/>
              <a:ea typeface="+mn-ea"/>
              <a:cs typeface="+mn-cs"/>
            </a:rPr>
            <a:t>Grade 4 – big </a:t>
          </a:r>
          <a:r>
            <a:rPr lang="en-GB" sz="2200" kern="1200">
              <a:latin typeface="Aptos" panose="020B0004020202020204"/>
              <a:ea typeface="+mn-ea"/>
              <a:cs typeface="+mn-cs"/>
            </a:rPr>
            <a:t>amplitude </a:t>
          </a:r>
          <a:endParaRPr lang="en-US" sz="2200" kern="1200">
            <a:latin typeface="Aptos" panose="020B0004020202020204"/>
            <a:ea typeface="+mn-ea"/>
            <a:cs typeface="+mn-cs"/>
          </a:endParaRPr>
        </a:p>
      </dsp:txBody>
      <dsp:txXfrm>
        <a:off x="8595918" y="1309821"/>
        <a:ext cx="2179215" cy="13530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jhwcr.com/index.php/jhwcr/article/view/682/58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0" name="Freeform: Shape 35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 b="1">
                <a:solidFill>
                  <a:schemeClr val="tx2"/>
                </a:solidFill>
              </a:rPr>
              <a:t>Does Maitland's Suck?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61233" y="4095550"/>
            <a:ext cx="6389329" cy="18961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>
                <a:solidFill>
                  <a:schemeClr val="tx2"/>
                </a:solidFill>
              </a:rPr>
              <a:t>Finley Jones</a:t>
            </a:r>
            <a:endParaRPr lang="en-US" sz="1800" b="1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</a:rPr>
              <a:t>2413098</a:t>
            </a:r>
          </a:p>
          <a:p>
            <a:r>
              <a:rPr lang="en-GB" sz="1800" b="1">
                <a:solidFill>
                  <a:schemeClr val="tx2"/>
                </a:solidFill>
              </a:rPr>
              <a:t>BMST5004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20E7F-3793-D6DE-6636-C9E406935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Introduction 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27867AF5-A189-18D7-C6B8-1DEAECD7C9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0016889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8226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7E10F2-1303-0313-1EED-BA19CAF20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E94B77F-1500-A26E-1B13-475E8EC6C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F53763E-4381-3D21-A3C0-42B27F6DB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061B6-BAD9-CF03-A8EF-5514A0E05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Maitland's techniqu</a:t>
            </a:r>
            <a:r>
              <a:rPr lang="en-GB" sz="3600">
                <a:solidFill>
                  <a:schemeClr val="tx2"/>
                </a:solidFill>
              </a:rPr>
              <a:t>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9CEF284-7286-9387-4F53-5721FC57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5A67A1F-D514-44C4-7309-7A7C2E7D4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BA7D967-9CF3-512F-671A-8B4150D7E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5970FD-5302-E9E8-016D-4DC30486B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93EEFD6-EF46-843C-9EF6-9C5B1A79C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F8E07-CF4A-98D9-3F14-C83DCA8DD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D6CBF35-966E-98AD-F269-F09E56AFD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2162975-757B-F8F8-5E5F-79FC3F1F1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E68CF11-0874-5DD8-4B3C-A937ABAA1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00796FC-E932-3ECB-5658-2D8AF99488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ACAF811-9DCC-A0E6-56EE-23D2D45BE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52CBCB6E-8AD0-DDDE-6FBB-6BAA79157AEA}"/>
              </a:ext>
            </a:extLst>
          </p:cNvPr>
          <p:cNvSpPr/>
          <p:nvPr/>
        </p:nvSpPr>
        <p:spPr>
          <a:xfrm>
            <a:off x="1347177" y="3335110"/>
            <a:ext cx="3561872" cy="2427467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>
                <a:solidFill>
                  <a:schemeClr val="tx2"/>
                </a:solidFill>
              </a:rPr>
              <a:t>Accessory</a:t>
            </a:r>
            <a:r>
              <a:rPr lang="en-GB" sz="3200" b="1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7F062C3-C8FD-4295-8DE6-FAD16D07274C}"/>
              </a:ext>
            </a:extLst>
          </p:cNvPr>
          <p:cNvSpPr/>
          <p:nvPr/>
        </p:nvSpPr>
        <p:spPr>
          <a:xfrm>
            <a:off x="6884232" y="3294122"/>
            <a:ext cx="3515777" cy="245750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>
                <a:solidFill>
                  <a:schemeClr val="tx2"/>
                </a:solidFill>
              </a:rPr>
              <a:t>Physiological </a:t>
            </a:r>
            <a:endParaRPr lang="en-GB" sz="3200" b="1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FD9E97-E6D8-E6D2-F0A1-52041E274EB4}"/>
              </a:ext>
            </a:extLst>
          </p:cNvPr>
          <p:cNvSpPr txBox="1"/>
          <p:nvPr/>
        </p:nvSpPr>
        <p:spPr>
          <a:xfrm>
            <a:off x="4803300" y="5984440"/>
            <a:ext cx="25591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Hengeveld &amp; Banks (2005)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1111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B96D7D-3ED9-E5EC-AF83-CCB2F44E8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Maitland's Gradings 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4B9DC-CE0B-3387-9739-2C2DB0BC1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A851D3E1-B48B-84F5-0203-C230F05379CE}"/>
              </a:ext>
            </a:extLst>
          </p:cNvPr>
          <p:cNvSpPr/>
          <p:nvPr/>
        </p:nvSpPr>
        <p:spPr>
          <a:xfrm>
            <a:off x="1347177" y="3335110"/>
            <a:ext cx="3561872" cy="2427467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chemeClr val="tx2"/>
                </a:solidFill>
              </a:rPr>
              <a:t>Grade 1- 2 for pain relief </a:t>
            </a:r>
            <a:endParaRPr lang="en-US" sz="3200" b="1">
              <a:solidFill>
                <a:schemeClr val="tx2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D159020-471F-C151-5C06-DDA8A744A4C9}"/>
              </a:ext>
            </a:extLst>
          </p:cNvPr>
          <p:cNvSpPr/>
          <p:nvPr/>
        </p:nvSpPr>
        <p:spPr>
          <a:xfrm>
            <a:off x="6884232" y="3294122"/>
            <a:ext cx="3515777" cy="245750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chemeClr val="tx2"/>
                </a:solidFill>
              </a:rPr>
              <a:t>Grade 3-4 for ROM</a:t>
            </a:r>
            <a:endParaRPr lang="en-US" sz="28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46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E6B2E9-DF69-D3B7-C370-17925ECDA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BA0739-A77E-BF2E-4F18-00379E034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Influence of Grades 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E2C1497-0EBB-6DF7-91E0-803A0A63A9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6576379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9583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763F9-8D7E-1849-DE12-F08CCFD13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Durations of gradings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6D567A-396C-749E-0466-5937DBBE3B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1787081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6585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C76B8-67C1-2DC0-AB12-CCF388C6D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Concave- convex rule 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7B4DE-0918-FAA3-7CF9-CCFD592C6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/>
              <a:t>If the moving surface is CONVEX- roll and glide go in the opposite direction </a:t>
            </a:r>
          </a:p>
          <a:p>
            <a:endParaRPr lang="en-GB" sz="2400"/>
          </a:p>
          <a:p>
            <a:r>
              <a:rPr lang="en-GB" sz="2400"/>
              <a:t>If the moving surface is CONCAVE- the roll and glide go in the same direction </a:t>
            </a:r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These help with direction, gradings and restoring motion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23061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7536A-E3E6-C702-012C-6F5E3DF39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Mechanical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7D87E-F9B6-4C28-0A9D-F31EF52BF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Joint gliding-  slide, glide and roll </a:t>
            </a:r>
          </a:p>
          <a:p>
            <a:r>
              <a:rPr lang="en-GB" sz="2400"/>
              <a:t>Capsular stretch – loosen tight or shortened muscles </a:t>
            </a:r>
            <a:endParaRPr lang="en-GB" sz="2400" dirty="0"/>
          </a:p>
          <a:p>
            <a:r>
              <a:rPr lang="en-GB" sz="2400"/>
              <a:t>Tissue deformation – encourages tissue to change and adapt </a:t>
            </a:r>
          </a:p>
          <a:p>
            <a:r>
              <a:rPr lang="en-GB" sz="2400" dirty="0">
                <a:ea typeface="+mn-lt"/>
                <a:cs typeface="+mn-lt"/>
              </a:rPr>
              <a:t>Celik &amp; Menek (2025) show </a:t>
            </a:r>
            <a:r>
              <a:rPr lang="en-GB" sz="2400" dirty="0" err="1">
                <a:ea typeface="+mn-lt"/>
                <a:cs typeface="+mn-lt"/>
              </a:rPr>
              <a:t>eveidence</a:t>
            </a:r>
            <a:r>
              <a:rPr lang="en-GB" sz="2400" dirty="0">
                <a:ea typeface="+mn-lt"/>
                <a:cs typeface="+mn-lt"/>
              </a:rPr>
              <a:t> of </a:t>
            </a:r>
            <a:r>
              <a:rPr lang="en-GB" sz="2400" dirty="0" err="1">
                <a:ea typeface="+mn-lt"/>
                <a:cs typeface="+mn-lt"/>
              </a:rPr>
              <a:t>maitland</a:t>
            </a:r>
            <a:r>
              <a:rPr lang="en-GB" sz="2400" dirty="0">
                <a:ea typeface="+mn-lt"/>
                <a:cs typeface="+mn-lt"/>
              </a:rPr>
              <a:t> mobs improving function 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52499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F41AA-55BD-2F9A-E9D0-5E61A7930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3400"/>
              <a:t>Neurophysiological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EEF54-E9A0-CFCB-D7BC-D54BF43B6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Pain modulation </a:t>
            </a:r>
            <a:endParaRPr lang="en-US" sz="2400"/>
          </a:p>
          <a:p>
            <a:r>
              <a:rPr lang="en-GB" sz="2400" dirty="0"/>
              <a:t>Spinal cord processing- signals from a-delta and c fibres </a:t>
            </a:r>
            <a:r>
              <a:rPr lang="en-GB" sz="2400" dirty="0">
                <a:latin typeface="Aptos"/>
                <a:cs typeface="Times New Roman"/>
              </a:rPr>
              <a:t>(</a:t>
            </a:r>
            <a:r>
              <a:rPr lang="en-GB" sz="2400" dirty="0" err="1">
                <a:latin typeface="Aptos"/>
                <a:cs typeface="Times New Roman"/>
              </a:rPr>
              <a:t>Vigotsky</a:t>
            </a:r>
            <a:r>
              <a:rPr lang="en-GB" sz="2400" dirty="0">
                <a:latin typeface="Aptos"/>
                <a:cs typeface="Times New Roman"/>
              </a:rPr>
              <a:t> and Bruhns 2015)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/>
              <a:t>Maitland's mobs alters sensory processing at the spinal cord and brain, which decreases protective muscle tone</a:t>
            </a:r>
          </a:p>
        </p:txBody>
      </p:sp>
    </p:spTree>
    <p:extLst>
      <p:ext uri="{BB962C8B-B14F-4D97-AF65-F5344CB8AC3E}">
        <p14:creationId xmlns:p14="http://schemas.microsoft.com/office/powerpoint/2010/main" val="1020676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06BCC-D89C-6DE3-A4A2-0080BE4DF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Sympathetic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7D5E6-A93C-DE6A-E3EF-A27971861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Autonomic response</a:t>
            </a:r>
          </a:p>
          <a:p>
            <a:r>
              <a:rPr lang="en-GB" sz="2400"/>
              <a:t>Sympathetic nervous system </a:t>
            </a:r>
          </a:p>
          <a:p>
            <a:r>
              <a:rPr lang="en-GB" sz="2400"/>
              <a:t>Change in heart rate response</a:t>
            </a:r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 </a:t>
            </a:r>
          </a:p>
          <a:p>
            <a:r>
              <a:rPr lang="en-GB" sz="2400">
                <a:ea typeface="+mn-lt"/>
                <a:cs typeface="+mn-lt"/>
              </a:rPr>
              <a:t>Jupin et al. (2025)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74766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D8861-2806-E46A-28EC-6CFF900A3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Psychological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D4734-9F86-8E2F-998E-B91B1DE39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Placebo – </a:t>
            </a:r>
            <a:r>
              <a:rPr lang="en-GB" sz="2400">
                <a:latin typeface="Times New Roman"/>
                <a:cs typeface="Times New Roman"/>
              </a:rPr>
              <a:t>(Liu 2021)</a:t>
            </a:r>
            <a:endParaRPr lang="en-US" sz="2400"/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Therapeutic and </a:t>
            </a:r>
            <a:r>
              <a:rPr lang="en-GB" sz="2400"/>
              <a:t>relaxing, 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220588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51BF7-E43B-488F-D00E-D89AA5784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Nutritional</a:t>
            </a:r>
            <a:r>
              <a:rPr lang="en-GB" sz="4000">
                <a:latin typeface="Aptos Display"/>
              </a:rPr>
              <a:t>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CDB9C-9106-AF9C-E12E-C8AB585CE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400" dirty="0"/>
              <a:t>Mobs can increase Synovial fluid and improve lub</a:t>
            </a:r>
            <a:r>
              <a:rPr lang="en-GB" sz="2400"/>
              <a:t>rication within the joints </a:t>
            </a:r>
            <a:endParaRPr lang="en-US" sz="2400"/>
          </a:p>
          <a:p>
            <a:r>
              <a:rPr lang="en-GB" sz="2400" dirty="0"/>
              <a:t>Mobs can improve </a:t>
            </a:r>
            <a:r>
              <a:rPr lang="en-GB" sz="2400"/>
              <a:t>drainage and decrease swelling </a:t>
            </a:r>
            <a:endParaRPr lang="en-GB" sz="2400" dirty="0"/>
          </a:p>
          <a:p>
            <a:r>
              <a:rPr lang="en-GB" sz="2400" dirty="0"/>
              <a:t>Improve cellular healing by </a:t>
            </a:r>
            <a:r>
              <a:rPr lang="en-GB" sz="2400"/>
              <a:t>reducing stiffness </a:t>
            </a:r>
            <a:r>
              <a:rPr lang="en-GB" sz="2400" dirty="0"/>
              <a:t>and improve collagen </a:t>
            </a:r>
            <a:r>
              <a:rPr lang="en-GB" sz="2400"/>
              <a:t>alignment </a:t>
            </a:r>
          </a:p>
          <a:p>
            <a:r>
              <a:rPr lang="en-GB" sz="2400" dirty="0"/>
              <a:t>Improved Cartilage nutrition , due to </a:t>
            </a:r>
            <a:r>
              <a:rPr lang="en-GB" sz="2400"/>
              <a:t>removal of metabolic waste. </a:t>
            </a:r>
          </a:p>
          <a:p>
            <a:r>
              <a:rPr lang="en-GB" sz="2400" dirty="0"/>
              <a:t>Enhancing the blood flow, which reduces muscle </a:t>
            </a:r>
            <a:r>
              <a:rPr lang="en-GB" sz="2400"/>
              <a:t>guarding</a:t>
            </a:r>
            <a:r>
              <a:rPr lang="en-GB" sz="2400" dirty="0"/>
              <a:t> </a:t>
            </a:r>
          </a:p>
          <a:p>
            <a:r>
              <a:rPr lang="en-GB" sz="2400" dirty="0" err="1">
                <a:ea typeface="+mn-lt"/>
                <a:cs typeface="+mn-lt"/>
              </a:rPr>
              <a:t>Stępnik</a:t>
            </a:r>
            <a:r>
              <a:rPr lang="en-GB" sz="2400" dirty="0">
                <a:ea typeface="+mn-lt"/>
                <a:cs typeface="+mn-lt"/>
              </a:rPr>
              <a:t> et al. (2024)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61876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>
                  <a:solidFill>
                    <a:prstClr val="white"/>
                  </a:solidFill>
                  <a:latin typeface="Calibri" panose="020F0502020204030204"/>
                  <a:ea typeface="Calibri"/>
                  <a:cs typeface="Calibri"/>
                </a:rPr>
                <a:t>n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F1778-4162-C83B-466C-4FE579EBE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 dirty="0"/>
              <a:t>Spinal v </a:t>
            </a:r>
            <a:r>
              <a:rPr lang="en-GB" sz="4000"/>
              <a:t>Peripheral 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08577-109B-D2EB-2187-E4A0E7089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2525" y="1711807"/>
            <a:ext cx="5181599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50CFA9-DC63-1038-3C6B-DBCCDAFEBF82}"/>
              </a:ext>
            </a:extLst>
          </p:cNvPr>
          <p:cNvSpPr txBox="1"/>
          <p:nvPr/>
        </p:nvSpPr>
        <p:spPr>
          <a:xfrm>
            <a:off x="5180424" y="1515414"/>
            <a:ext cx="4882043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Chen et al (2024) compares </a:t>
            </a:r>
            <a:r>
              <a:rPr lang="en-GB" sz="2400" dirty="0"/>
              <a:t>peripheral mobilisations to lumbar spine mobilisations</a:t>
            </a:r>
          </a:p>
          <a:p>
            <a:endParaRPr lang="en-GB" sz="2400" dirty="0"/>
          </a:p>
          <a:p>
            <a:r>
              <a:rPr lang="en-GB" sz="2400" dirty="0"/>
              <a:t>The study deems that peripheral  mobilisations improve local pain while spinal techniques producer a broader neurophysiological effect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6539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216E28-B07B-E937-535E-D5BB4A9E5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Evidence Review- Reduce Pain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C1A5B-C53D-A032-392D-449566D63B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4368" y="1628018"/>
            <a:ext cx="5965365" cy="35052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Does manual therapy reduce pain?</a:t>
            </a:r>
          </a:p>
          <a:p>
            <a:r>
              <a:rPr lang="en-GB" sz="1800" dirty="0">
                <a:latin typeface="Aptos"/>
                <a:cs typeface="Times New Roman"/>
              </a:rPr>
              <a:t>Ullah and Ali( 2025) Provide evidence that grade 1 and 2 can reduce shoulder pain in early stages of frozen shoulder.</a:t>
            </a:r>
          </a:p>
          <a:p>
            <a:endParaRPr lang="en-GB" sz="1800" dirty="0">
              <a:latin typeface="Aptos"/>
              <a:cs typeface="Times New Roman"/>
            </a:endParaRPr>
          </a:p>
          <a:p>
            <a:r>
              <a:rPr lang="en-GB" sz="1800" dirty="0">
                <a:latin typeface="Aptos"/>
              </a:rPr>
              <a:t>However, </a:t>
            </a:r>
            <a:r>
              <a:rPr lang="en-GB" sz="1800" dirty="0">
                <a:ea typeface="+mn-lt"/>
                <a:cs typeface="+mn-lt"/>
              </a:rPr>
              <a:t>Gill, Jagga and Pal (2024) can reduce pain in short term but the results are not consistent across all studies </a:t>
            </a:r>
          </a:p>
          <a:p>
            <a:r>
              <a:rPr lang="en-GB" sz="1800" dirty="0">
                <a:ea typeface="+mn-lt"/>
                <a:cs typeface="+mn-lt"/>
              </a:rPr>
              <a:t>Further this, Bialosky et al. (2009) also supports that </a:t>
            </a:r>
            <a:r>
              <a:rPr lang="en-GB" sz="1800">
                <a:ea typeface="+mn-lt"/>
                <a:cs typeface="+mn-lt"/>
              </a:rPr>
              <a:t>grades</a:t>
            </a:r>
            <a:r>
              <a:rPr lang="en-GB" sz="1800" dirty="0">
                <a:ea typeface="+mn-lt"/>
                <a:cs typeface="+mn-lt"/>
              </a:rPr>
              <a:t> 1-2 can be used for pain modulation. The idea of pain </a:t>
            </a:r>
            <a:r>
              <a:rPr lang="en-GB" sz="1800">
                <a:ea typeface="+mn-lt"/>
                <a:cs typeface="+mn-lt"/>
              </a:rPr>
              <a:t>relief</a:t>
            </a:r>
            <a:r>
              <a:rPr lang="en-GB" sz="1800" dirty="0">
                <a:ea typeface="+mn-lt"/>
                <a:cs typeface="+mn-lt"/>
              </a:rPr>
              <a:t> can occur without any structural change </a:t>
            </a:r>
          </a:p>
        </p:txBody>
      </p:sp>
    </p:spTree>
    <p:extLst>
      <p:ext uri="{BB962C8B-B14F-4D97-AF65-F5344CB8AC3E}">
        <p14:creationId xmlns:p14="http://schemas.microsoft.com/office/powerpoint/2010/main" val="13202249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00D85B-EE24-2C0A-5450-4F5432DFC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9F84F-015D-8469-614D-F129A0AF5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Evidence Review – Range of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DFA4B-9030-E569-9A00-59941CF74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highlight>
                  <a:srgbClr val="FFFFFF"/>
                </a:highlight>
              </a:rPr>
              <a:t>(</a:t>
            </a:r>
            <a:r>
              <a:rPr lang="en-GB" sz="2000" dirty="0" err="1">
                <a:highlight>
                  <a:srgbClr val="FFFFFF"/>
                </a:highlight>
              </a:rPr>
              <a:t>Chopade</a:t>
            </a:r>
            <a:r>
              <a:rPr lang="en-GB" sz="2000" dirty="0">
                <a:highlight>
                  <a:srgbClr val="FFFFFF"/>
                </a:highlight>
              </a:rPr>
              <a:t>, 2018) </a:t>
            </a:r>
          </a:p>
          <a:p>
            <a:r>
              <a:rPr lang="en-GB" sz="2000" dirty="0">
                <a:highlight>
                  <a:srgbClr val="FFFFFF"/>
                </a:highlight>
              </a:rPr>
              <a:t>Maitland's mobs the other McKenzie therapy group. The measures outcomes are pain levels, lumbar ROM and functional ability</a:t>
            </a:r>
          </a:p>
          <a:p>
            <a:r>
              <a:rPr lang="en-GB" sz="2000">
                <a:highlight>
                  <a:srgbClr val="FFFFFF"/>
                </a:highlight>
              </a:rPr>
              <a:t>Both treatments reduced pain but Mckenzie therapy improved function slightly more daily activities). </a:t>
            </a:r>
            <a:endParaRPr lang="en-GB" sz="2000" dirty="0">
              <a:highlight>
                <a:srgbClr val="FFFFFF"/>
              </a:highlight>
            </a:endParaRPr>
          </a:p>
          <a:p>
            <a:r>
              <a:rPr lang="en-GB" sz="2000">
                <a:highlight>
                  <a:srgbClr val="FFFFFF"/>
                </a:highlight>
              </a:rPr>
              <a:t>However Maitland's Mobs improved ROM in the lumbar spine, this supports the idea of mobs improving and helping with stiffness, using grade 3 and 4 </a:t>
            </a:r>
            <a:endParaRPr lang="en-GB" sz="1800"/>
          </a:p>
          <a:p>
            <a:endParaRPr lang="en-GB" sz="1700">
              <a:solidFill>
                <a:schemeClr val="tx1">
                  <a:alpha val="55000"/>
                </a:schemeClr>
              </a:solidFill>
              <a:highlight>
                <a:srgbClr val="FFFFFF"/>
              </a:highlight>
            </a:endParaRPr>
          </a:p>
          <a:p>
            <a:endParaRPr lang="en-GB" sz="1700">
              <a:solidFill>
                <a:schemeClr val="tx1">
                  <a:alpha val="55000"/>
                </a:schemeClr>
              </a:solidFill>
              <a:highlight>
                <a:srgbClr val="FFFFFF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FB6C2D-6840-812B-B5AC-6768C3D3ABCF}"/>
              </a:ext>
            </a:extLst>
          </p:cNvPr>
          <p:cNvSpPr txBox="1"/>
          <p:nvPr/>
        </p:nvSpPr>
        <p:spPr>
          <a:xfrm>
            <a:off x="768203" y="3737816"/>
            <a:ext cx="395953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highlight>
                  <a:srgbClr val="FFFFFF"/>
                </a:highlight>
              </a:rPr>
              <a:t>Machado (2017) suggests that mobilisations with movements are more effective that just </a:t>
            </a:r>
            <a:r>
              <a:rPr lang="en-GB" sz="2000">
                <a:highlight>
                  <a:srgbClr val="FFFFFF"/>
                </a:highlight>
              </a:rPr>
              <a:t>Maitland's</a:t>
            </a:r>
            <a:r>
              <a:rPr lang="en-GB" sz="2000" dirty="0">
                <a:highlight>
                  <a:srgbClr val="FFFFFF"/>
                </a:highlight>
              </a:rPr>
              <a:t> mobilisations. This study was carried out on shoulder flexion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266561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41660" y="0"/>
            <a:ext cx="5850340" cy="6858000"/>
            <a:chOff x="6341660" y="0"/>
            <a:chExt cx="585034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4166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D13BC-A766-1B4A-E4DB-2C4240E10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Evidence Review-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DFB1C-5388-EC4F-0686-D11EC0F1B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8049" y="2358788"/>
            <a:ext cx="5181599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Kerry et al. (2024) argues that manual therapy’s effects are primarily neurophysiological and </a:t>
            </a:r>
            <a:r>
              <a:rPr lang="en-GB" sz="2400">
                <a:ea typeface="+mn-lt"/>
                <a:cs typeface="+mn-lt"/>
              </a:rPr>
              <a:t>psychological.  </a:t>
            </a:r>
            <a:endParaRPr lang="en-US" sz="240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(</a:t>
            </a:r>
            <a:r>
              <a:rPr lang="en-GB" sz="2400" dirty="0" err="1">
                <a:ea typeface="+mn-lt"/>
                <a:cs typeface="+mn-lt"/>
              </a:rPr>
              <a:t>Vigotsky</a:t>
            </a:r>
            <a:r>
              <a:rPr lang="en-GB" sz="2400" dirty="0">
                <a:ea typeface="+mn-lt"/>
                <a:cs typeface="+mn-lt"/>
              </a:rPr>
              <a:t> and Bruhns 2015) and  Jupin et al. (2025) all discuss these changes 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7502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944556-07E9-A12A-F5C2-CB8E6488AC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B3EDE8-61FF-C197-736E-0E65F8842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Personal View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B890B-0996-D18E-2719-1AA594894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During my time in clinic, I have use Maitland's mobilisations on patients. </a:t>
            </a:r>
          </a:p>
          <a:p>
            <a:pPr marL="0" indent="0">
              <a:buNone/>
            </a:pPr>
            <a:r>
              <a:rPr lang="en-GB" sz="2400"/>
              <a:t>There have been many </a:t>
            </a:r>
            <a:r>
              <a:rPr lang="en-GB" sz="2400" err="1"/>
              <a:t>positi</a:t>
            </a:r>
            <a:r>
              <a:rPr lang="en-GB" sz="2400"/>
              <a:t>ve outcomes on spinal and peripheral. </a:t>
            </a:r>
          </a:p>
          <a:p>
            <a:pPr marL="0" indent="0">
              <a:buNone/>
            </a:pPr>
            <a:r>
              <a:rPr lang="en-GB" sz="2400" dirty="0"/>
              <a:t>An example of a scenario that I have used mobilisations is on lumbar spine,  the patients presented with lower back stiffness and pain. Grade 2 mobs applied </a:t>
            </a:r>
            <a:r>
              <a:rPr lang="en-GB" sz="2400"/>
              <a:t>of 3 sets of 60 seconds. </a:t>
            </a:r>
            <a:endParaRPr lang="en-GB" sz="2400" dirty="0"/>
          </a:p>
          <a:p>
            <a:pPr marL="0" indent="0">
              <a:buNone/>
            </a:pPr>
            <a:endParaRPr lang="en-GB" sz="24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200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00DF2-794A-0D28-2C58-6CB3BC7C1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Conclusion 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3DF0A-A459-8D84-15D1-0DC9B5163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Overall, </a:t>
            </a:r>
            <a:r>
              <a:rPr lang="en-GB" sz="2400" dirty="0" err="1"/>
              <a:t>Maitlands</a:t>
            </a:r>
            <a:r>
              <a:rPr lang="en-GB" sz="2400" dirty="0"/>
              <a:t> has its place in a clinical </a:t>
            </a:r>
            <a:r>
              <a:rPr lang="en-GB" sz="2400" dirty="0" err="1"/>
              <a:t>enviroment</a:t>
            </a:r>
            <a:r>
              <a:rPr lang="en-GB" sz="2400" dirty="0"/>
              <a:t> . </a:t>
            </a:r>
            <a:endParaRPr lang="en-US" dirty="0"/>
          </a:p>
          <a:p>
            <a:pPr marL="0" indent="0">
              <a:buNone/>
            </a:pPr>
            <a:r>
              <a:rPr lang="en-GB" sz="2400" dirty="0"/>
              <a:t>Majority of studies suggest that there is short term benefit of </a:t>
            </a:r>
            <a:r>
              <a:rPr lang="en-GB" sz="2400" dirty="0" err="1"/>
              <a:t>Maitlands</a:t>
            </a:r>
            <a:r>
              <a:rPr lang="en-GB" sz="2400" dirty="0"/>
              <a:t> mobilisations but long term has limited research.</a:t>
            </a:r>
            <a:endParaRPr lang="en-GB"/>
          </a:p>
          <a:p>
            <a:pPr marL="0" indent="0">
              <a:buNone/>
            </a:pPr>
            <a:r>
              <a:rPr lang="en-GB" sz="2400" dirty="0"/>
              <a:t>Along side exercises, I think </a:t>
            </a:r>
            <a:r>
              <a:rPr lang="en-GB" sz="2400" dirty="0" err="1"/>
              <a:t>maitland's</a:t>
            </a:r>
            <a:r>
              <a:rPr lang="en-GB" sz="2400" dirty="0"/>
              <a:t> can be used in </a:t>
            </a:r>
            <a:r>
              <a:rPr lang="en-GB" sz="2400" dirty="0" err="1"/>
              <a:t>clincal</a:t>
            </a:r>
            <a:r>
              <a:rPr lang="en-GB" sz="2400" dirty="0"/>
              <a:t> </a:t>
            </a:r>
            <a:r>
              <a:rPr lang="en-GB" sz="2400" dirty="0" err="1"/>
              <a:t>enviroments</a:t>
            </a:r>
            <a:r>
              <a:rPr lang="en-GB" sz="2400" dirty="0"/>
              <a:t> 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000000">
                  <a:alpha val="55000"/>
                </a:srgbClr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000000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1244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309BFA-47C6-55B9-6607-90DDC818F7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2D4C6F6-4F37-AC9C-9AF0-4BB60CD6B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Bialosky, J.E.,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Beneciuk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J.M., Bishop, M.D., Coronado, R.A., Penza, C.W., Simon, C.B. and George, S.Z. (2018).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Unraveling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 the Mechanisms of Manual Therapy: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Modeling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 an Approach.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The Journal of orthopaedic and sports physical therapy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48(1), pp.8–18.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://doi.org/10.2519/jospt.2018.7476.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Bialosky, J.E., Bishop, M.D., Price, D.D., Robinson, M.E. and George, S.Z. (2009). The mechanisms of manual therapy in the treatment of musculoskeletal pain: A comprehensive model.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Manual Therapy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14(5), pp.531–538.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://doi.org/10.1016/j.math.2008.09.001.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Celik, T. and Menek, B. (2025). The effect of Mulligan and Maitland techniques on pain, functionality, proprioception, and quality of life in individuals with rotator cuff lesions.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Journal of Hand Therapy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[online] 38(3).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://doi.org/10.1016/j.jht.2024.12.018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Chopade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P. (2018) Comparison of Maitland’s mobilisation and McKenzie therapy in patients with non‑specific low back pain. International Journal of Biological and Medical Research, 9(2), pp. 6270–6277</a:t>
            </a:r>
            <a:endParaRPr lang="en-US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Hengeveld, E. and Banks, K. (2005).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Maitland’s Peripheral Manipulation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. Butterworth-Heinemann.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Hussein, H.,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Atteya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M., Ansari, A. and Kamel, E. (2024). A Systematic Review and Meta-Analysis of the Effectiveness of Mulligan Mobilization with Movement on Pain, Range of Motion, Function, and Flexibility in Patients with Sciatica.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Neurorehabilitation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56(2).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://doi.org/10.1177/10538135241301693.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Ibrahim, A., Maher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Elkeblawy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Howeidy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M.,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Elkeblawy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M., Mariem Grase and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Aneis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Y.M. (2023). Effect of Maitland mobilization on lumbar proprioception, pain, and disability in patients with chronic nonspecific low back pain.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Physiotherapy Quarterly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31(4).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://doi.org/10.5114/pq.2023.125167.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  <a:ea typeface="Calibri"/>
              <a:cs typeface="Calibri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C8116BD-A326-ABB6-AEA8-D8171E47E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AD3E962-253E-6B00-649F-A2BBC16C2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FD40C3E-7CFC-28A7-1CEA-460087CDE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C14ACD0-1E86-72F9-17A6-5A04AD97D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964A800-8CDA-55B4-9AA0-EF1E8D156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F18DFD-D5B6-258F-C5C6-43A0E9C17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239" y="129654"/>
            <a:ext cx="3423314" cy="570932"/>
          </a:xfrm>
        </p:spPr>
        <p:txBody>
          <a:bodyPr anchor="t">
            <a:normAutofit fontScale="90000"/>
          </a:bodyPr>
          <a:lstStyle/>
          <a:p>
            <a:r>
              <a:rPr lang="en-GB" sz="4000"/>
              <a:t>Reference</a:t>
            </a:r>
            <a:r>
              <a:rPr lang="en-GB" sz="4000" dirty="0"/>
              <a:t> list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DB5DC-C06F-5790-895C-70F461F54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2561" y="994013"/>
            <a:ext cx="10654346" cy="5848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1700" dirty="0">
              <a:highlight>
                <a:srgbClr val="FFFFFF"/>
              </a:highlight>
            </a:endParaRPr>
          </a:p>
          <a:p>
            <a:pPr>
              <a:buNone/>
            </a:pPr>
            <a:endParaRPr lang="en-GB" sz="1200" dirty="0">
              <a:solidFill>
                <a:schemeClr val="tx1">
                  <a:alpha val="55000"/>
                </a:schemeClr>
              </a:solidFill>
              <a:highlight>
                <a:srgbClr val="C6C6C6"/>
              </a:highlight>
            </a:endParaRPr>
          </a:p>
          <a:p>
            <a:pPr>
              <a:buNone/>
            </a:pPr>
            <a:r>
              <a:rPr lang="en-GB" sz="1200">
                <a:solidFill>
                  <a:schemeClr val="tx1">
                    <a:alpha val="55000"/>
                  </a:schemeClr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200">
              <a:solidFill>
                <a:schemeClr val="tx1">
                  <a:alpha val="55000"/>
                </a:schemeClr>
              </a:solidFill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>
              <a:buNone/>
            </a:pPr>
            <a:endParaRPr lang="en-GB" sz="1200" dirty="0">
              <a:solidFill>
                <a:schemeClr val="tx1">
                  <a:alpha val="55000"/>
                </a:schemeClr>
              </a:solidFill>
              <a:highlight>
                <a:srgbClr val="C6C6C6"/>
              </a:highlight>
            </a:endParaRPr>
          </a:p>
          <a:p>
            <a:pPr marL="0" indent="0">
              <a:buNone/>
            </a:pPr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9059B0-FC3B-DF52-F870-7E8B5966D1D9}"/>
              </a:ext>
            </a:extLst>
          </p:cNvPr>
          <p:cNvSpPr txBox="1"/>
          <p:nvPr/>
        </p:nvSpPr>
        <p:spPr>
          <a:xfrm>
            <a:off x="654488" y="1274554"/>
            <a:ext cx="10209654" cy="35855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highlight>
                  <a:srgbClr val="FFFFFF"/>
                </a:highlight>
              </a:rPr>
              <a:t>Bialosky, J.E., </a:t>
            </a:r>
            <a:r>
              <a:rPr lang="en-GB" sz="1100" dirty="0" err="1">
                <a:highlight>
                  <a:srgbClr val="FFFFFF"/>
                </a:highlight>
              </a:rPr>
              <a:t>Beneciuk</a:t>
            </a:r>
            <a:r>
              <a:rPr lang="en-GB" sz="1100" dirty="0">
                <a:highlight>
                  <a:srgbClr val="FFFFFF"/>
                </a:highlight>
              </a:rPr>
              <a:t>, J.M., Bishop, M.D., Coronado, R.A., Penza, C.W., Simon, C.B. and George, S.Z. (2018). </a:t>
            </a:r>
            <a:r>
              <a:rPr lang="en-GB" sz="1100" dirty="0" err="1">
                <a:highlight>
                  <a:srgbClr val="FFFFFF"/>
                </a:highlight>
              </a:rPr>
              <a:t>Unraveling</a:t>
            </a:r>
            <a:r>
              <a:rPr lang="en-GB" sz="1100" dirty="0">
                <a:highlight>
                  <a:srgbClr val="FFFFFF"/>
                </a:highlight>
              </a:rPr>
              <a:t> the Mechanisms of Manual Therapy: </a:t>
            </a:r>
            <a:r>
              <a:rPr lang="en-GB" sz="1100" dirty="0" err="1">
                <a:highlight>
                  <a:srgbClr val="FFFFFF"/>
                </a:highlight>
              </a:rPr>
              <a:t>Modeling</a:t>
            </a:r>
            <a:r>
              <a:rPr lang="en-GB" sz="1100" dirty="0">
                <a:highlight>
                  <a:srgbClr val="FFFFFF"/>
                </a:highlight>
              </a:rPr>
              <a:t> an Approach. </a:t>
            </a:r>
            <a:r>
              <a:rPr lang="en-GB" sz="1100" i="1" dirty="0">
                <a:highlight>
                  <a:srgbClr val="FFFFFF"/>
                </a:highlight>
              </a:rPr>
              <a:t>The Journal of orthopaedic and sports physical therapy</a:t>
            </a:r>
            <a:r>
              <a:rPr lang="en-GB" sz="1100" dirty="0">
                <a:highlight>
                  <a:srgbClr val="FFFFFF"/>
                </a:highlight>
              </a:rPr>
              <a:t>, 48(1), pp.8–18. </a:t>
            </a:r>
            <a:r>
              <a:rPr lang="en-GB" sz="1100" dirty="0" err="1">
                <a:highlight>
                  <a:srgbClr val="FFFFFF"/>
                </a:highlight>
              </a:rPr>
              <a:t>doi:https</a:t>
            </a:r>
            <a:r>
              <a:rPr lang="en-GB" sz="1100" dirty="0">
                <a:highlight>
                  <a:srgbClr val="FFFFFF"/>
                </a:highlight>
              </a:rPr>
              <a:t>://doi.org/10.2519/jospt.2018.7476.</a:t>
            </a:r>
            <a:endParaRPr lang="en-GB" sz="1100" dirty="0">
              <a:highlight>
                <a:srgbClr val="C6C6C6"/>
              </a:highlight>
            </a:endParaRPr>
          </a:p>
          <a:p>
            <a:endParaRPr lang="en-GB" sz="1100" dirty="0">
              <a:highlight>
                <a:srgbClr val="FFFFFF"/>
              </a:highlight>
            </a:endParaRPr>
          </a:p>
          <a:p>
            <a:r>
              <a:rPr lang="en-GB" sz="1100" dirty="0">
                <a:highlight>
                  <a:srgbClr val="FFFFFF"/>
                </a:highlight>
              </a:rPr>
              <a:t>Bialosky, J.E., Bishop, M.D., Price, D.D., Robinson, M.E. and George, S.Z. (2009). The mechanisms of manual therapy in the treatment of musculoskeletal pain: A comprehensive model. </a:t>
            </a:r>
            <a:r>
              <a:rPr lang="en-GB" sz="1100" i="1" dirty="0">
                <a:highlight>
                  <a:srgbClr val="FFFFFF"/>
                </a:highlight>
              </a:rPr>
              <a:t>Manual Therapy</a:t>
            </a:r>
            <a:r>
              <a:rPr lang="en-GB" sz="1100" dirty="0">
                <a:highlight>
                  <a:srgbClr val="FFFFFF"/>
                </a:highlight>
              </a:rPr>
              <a:t>, 14(5), pp.531–538. </a:t>
            </a:r>
            <a:r>
              <a:rPr lang="en-GB" sz="1100" dirty="0" err="1">
                <a:highlight>
                  <a:srgbClr val="FFFFFF"/>
                </a:highlight>
              </a:rPr>
              <a:t>doi:https</a:t>
            </a:r>
            <a:r>
              <a:rPr lang="en-GB" sz="1100" dirty="0">
                <a:highlight>
                  <a:srgbClr val="FFFFFF"/>
                </a:highlight>
              </a:rPr>
              <a:t>://doi.org/10.1016/j.math.2008.09.001.</a:t>
            </a:r>
            <a:endParaRPr lang="en-GB" sz="1100" dirty="0">
              <a:highlight>
                <a:srgbClr val="C6C6C6"/>
              </a:highlight>
            </a:endParaRPr>
          </a:p>
          <a:p>
            <a:endParaRPr lang="en-GB" sz="1100" dirty="0">
              <a:highlight>
                <a:srgbClr val="FFFFFF"/>
              </a:highlight>
            </a:endParaRPr>
          </a:p>
          <a:p>
            <a:r>
              <a:rPr lang="en-GB" sz="1100" dirty="0">
                <a:highlight>
                  <a:srgbClr val="FFFFFF"/>
                </a:highlight>
              </a:rPr>
              <a:t>Celik, T. and Menek, B. (2025). The effect of Mulligan and Maitland techniques on pain, functionality, proprioception, and quality of life in individuals with rotator cuff lesions. </a:t>
            </a:r>
            <a:r>
              <a:rPr lang="en-GB" sz="1100" i="1" dirty="0">
                <a:highlight>
                  <a:srgbClr val="FFFFFF"/>
                </a:highlight>
              </a:rPr>
              <a:t>Journal of Hand Therapy</a:t>
            </a:r>
            <a:r>
              <a:rPr lang="en-GB" sz="1100" dirty="0">
                <a:highlight>
                  <a:srgbClr val="FFFFFF"/>
                </a:highlight>
              </a:rPr>
              <a:t>, [online] 38(3). </a:t>
            </a:r>
            <a:r>
              <a:rPr lang="en-GB" sz="1100" dirty="0" err="1">
                <a:highlight>
                  <a:srgbClr val="FFFFFF"/>
                </a:highlight>
              </a:rPr>
              <a:t>doi:https</a:t>
            </a:r>
            <a:r>
              <a:rPr lang="en-GB" sz="1100" dirty="0">
                <a:highlight>
                  <a:srgbClr val="FFFFFF"/>
                </a:highlight>
              </a:rPr>
              <a:t>://doi.org/10.1016/j.jht.2024.12.018</a:t>
            </a:r>
            <a:endParaRPr lang="en-GB" sz="1100" dirty="0">
              <a:highlight>
                <a:srgbClr val="C6C6C6"/>
              </a:highlight>
            </a:endParaRPr>
          </a:p>
          <a:p>
            <a:endParaRPr lang="en-GB" sz="1100" dirty="0">
              <a:highlight>
                <a:srgbClr val="FFFFFF"/>
              </a:highlight>
            </a:endParaRPr>
          </a:p>
          <a:p>
            <a:r>
              <a:rPr lang="en-GB" sz="1100" dirty="0" err="1">
                <a:highlight>
                  <a:srgbClr val="FFFFFF"/>
                </a:highlight>
              </a:rPr>
              <a:t>Chopade</a:t>
            </a:r>
            <a:r>
              <a:rPr lang="en-GB" sz="1100" dirty="0">
                <a:highlight>
                  <a:srgbClr val="FFFFFF"/>
                </a:highlight>
              </a:rPr>
              <a:t>, P. (2018) Comparison of Maitland’s mobilisation and McKenzie therapy in patients with non‑specific low back pain. International Journal of Biological and Medical Research, 9(2), pp. 6270–6277</a:t>
            </a:r>
            <a:endParaRPr lang="en-GB" sz="1100" dirty="0">
              <a:highlight>
                <a:srgbClr val="C6C6C6"/>
              </a:highlight>
            </a:endParaRPr>
          </a:p>
          <a:p>
            <a:endParaRPr lang="en-GB" sz="1100" dirty="0">
              <a:highlight>
                <a:srgbClr val="FFFFFF"/>
              </a:highlight>
            </a:endParaRPr>
          </a:p>
          <a:p>
            <a:r>
              <a:rPr lang="en-GB" sz="1100" dirty="0">
                <a:highlight>
                  <a:srgbClr val="FFFFFF"/>
                </a:highlight>
              </a:rPr>
              <a:t>Hengeveld, E. and Banks, K. (2005). </a:t>
            </a:r>
            <a:r>
              <a:rPr lang="en-GB" sz="1100" i="1" dirty="0">
                <a:highlight>
                  <a:srgbClr val="FFFFFF"/>
                </a:highlight>
              </a:rPr>
              <a:t>Maitland’s Peripheral Manipulation</a:t>
            </a:r>
            <a:r>
              <a:rPr lang="en-GB" sz="1100" dirty="0">
                <a:highlight>
                  <a:srgbClr val="FFFFFF"/>
                </a:highlight>
              </a:rPr>
              <a:t>. Butterworth-Heinemann.</a:t>
            </a:r>
            <a:endParaRPr lang="en-GB" sz="1100" dirty="0">
              <a:highlight>
                <a:srgbClr val="C6C6C6"/>
              </a:highlight>
            </a:endParaRPr>
          </a:p>
          <a:p>
            <a:endParaRPr lang="en-GB" sz="1100" dirty="0">
              <a:highlight>
                <a:srgbClr val="FFFFFF"/>
              </a:highlight>
            </a:endParaRPr>
          </a:p>
          <a:p>
            <a:r>
              <a:rPr lang="en-GB" sz="1100" dirty="0">
                <a:highlight>
                  <a:srgbClr val="FFFFFF"/>
                </a:highlight>
              </a:rPr>
              <a:t>Hussein, H., </a:t>
            </a:r>
            <a:r>
              <a:rPr lang="en-GB" sz="1100" dirty="0" err="1">
                <a:highlight>
                  <a:srgbClr val="FFFFFF"/>
                </a:highlight>
              </a:rPr>
              <a:t>Atteya</a:t>
            </a:r>
            <a:r>
              <a:rPr lang="en-GB" sz="1100" dirty="0">
                <a:highlight>
                  <a:srgbClr val="FFFFFF"/>
                </a:highlight>
              </a:rPr>
              <a:t>, M., Ansari, A. and Kamel, E. (2024). A Systematic Review and Meta-Analysis of the Effectiveness of Mulligan Mobilization with Movement on Pain, Range of Motion, Function, and Flexibility in Patients with Sciatica. </a:t>
            </a:r>
            <a:r>
              <a:rPr lang="en-GB" sz="1100" i="1" dirty="0">
                <a:highlight>
                  <a:srgbClr val="FFFFFF"/>
                </a:highlight>
              </a:rPr>
              <a:t>Neurorehabilitation</a:t>
            </a:r>
            <a:r>
              <a:rPr lang="en-GB" sz="1100" dirty="0">
                <a:highlight>
                  <a:srgbClr val="FFFFFF"/>
                </a:highlight>
              </a:rPr>
              <a:t>, 56(2). </a:t>
            </a:r>
            <a:r>
              <a:rPr lang="en-GB" sz="1100" dirty="0" err="1">
                <a:highlight>
                  <a:srgbClr val="FFFFFF"/>
                </a:highlight>
              </a:rPr>
              <a:t>doi:https</a:t>
            </a:r>
            <a:r>
              <a:rPr lang="en-GB" sz="1100" dirty="0">
                <a:highlight>
                  <a:srgbClr val="FFFFFF"/>
                </a:highlight>
              </a:rPr>
              <a:t>://doi.org/10.1177/10538135241301693.</a:t>
            </a:r>
            <a:endParaRPr lang="en-GB" sz="1100" dirty="0">
              <a:highlight>
                <a:srgbClr val="C6C6C6"/>
              </a:highlight>
            </a:endParaRPr>
          </a:p>
          <a:p>
            <a:endParaRPr lang="en-GB" sz="1100" dirty="0">
              <a:highlight>
                <a:srgbClr val="FFFFFF"/>
              </a:highlight>
            </a:endParaRPr>
          </a:p>
          <a:p>
            <a:r>
              <a:rPr lang="en-GB" sz="1100" dirty="0">
                <a:highlight>
                  <a:srgbClr val="FFFFFF"/>
                </a:highlight>
              </a:rPr>
              <a:t>Ibrahim, A., Maher </a:t>
            </a:r>
            <a:r>
              <a:rPr lang="en-GB" sz="1100" dirty="0" err="1">
                <a:highlight>
                  <a:srgbClr val="FFFFFF"/>
                </a:highlight>
              </a:rPr>
              <a:t>Elkeblawy</a:t>
            </a:r>
            <a:r>
              <a:rPr lang="en-GB" sz="1100" dirty="0">
                <a:highlight>
                  <a:srgbClr val="FFFFFF"/>
                </a:highlight>
              </a:rPr>
              <a:t>, </a:t>
            </a:r>
            <a:r>
              <a:rPr lang="en-GB" sz="1100" dirty="0" err="1">
                <a:highlight>
                  <a:srgbClr val="FFFFFF"/>
                </a:highlight>
              </a:rPr>
              <a:t>Howeidy</a:t>
            </a:r>
            <a:r>
              <a:rPr lang="en-GB" sz="1100" dirty="0">
                <a:highlight>
                  <a:srgbClr val="FFFFFF"/>
                </a:highlight>
              </a:rPr>
              <a:t>, M., </a:t>
            </a:r>
            <a:r>
              <a:rPr lang="en-GB" sz="1100" dirty="0" err="1">
                <a:highlight>
                  <a:srgbClr val="FFFFFF"/>
                </a:highlight>
              </a:rPr>
              <a:t>Elkeblawy</a:t>
            </a:r>
            <a:r>
              <a:rPr lang="en-GB" sz="1100" dirty="0">
                <a:highlight>
                  <a:srgbClr val="FFFFFF"/>
                </a:highlight>
              </a:rPr>
              <a:t>, M., Mariem Grase and </a:t>
            </a:r>
            <a:r>
              <a:rPr lang="en-GB" sz="1100" dirty="0" err="1">
                <a:highlight>
                  <a:srgbClr val="FFFFFF"/>
                </a:highlight>
              </a:rPr>
              <a:t>Aneis</a:t>
            </a:r>
            <a:r>
              <a:rPr lang="en-GB" sz="1100" dirty="0">
                <a:highlight>
                  <a:srgbClr val="FFFFFF"/>
                </a:highlight>
              </a:rPr>
              <a:t>, Y.M. (2023). Effect of Maitland mobilization on lumbar proprioception, pain, and disability in patients with chronic nonspecific low back pain. </a:t>
            </a:r>
            <a:r>
              <a:rPr lang="en-GB" sz="1100" i="1" dirty="0">
                <a:highlight>
                  <a:srgbClr val="FFFFFF"/>
                </a:highlight>
              </a:rPr>
              <a:t>Physiotherapy Quarterly</a:t>
            </a:r>
            <a:r>
              <a:rPr lang="en-GB" sz="1100" dirty="0">
                <a:highlight>
                  <a:srgbClr val="FFFFFF"/>
                </a:highlight>
              </a:rPr>
              <a:t>, 31(4). </a:t>
            </a:r>
            <a:r>
              <a:rPr lang="en-GB" sz="1100" dirty="0" err="1">
                <a:highlight>
                  <a:srgbClr val="FFFFFF"/>
                </a:highlight>
              </a:rPr>
              <a:t>doi:https</a:t>
            </a:r>
            <a:r>
              <a:rPr lang="en-GB" sz="1100" dirty="0">
                <a:highlight>
                  <a:srgbClr val="FFFFFF"/>
                </a:highlight>
              </a:rPr>
              <a:t>://doi.org/10.5114/pq.2023.125167.</a:t>
            </a:r>
            <a:endParaRPr lang="en-GB" sz="1100" dirty="0">
              <a:highlight>
                <a:srgbClr val="C6C6C6"/>
              </a:highlight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716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4FAB44-5D91-F4EC-AE54-76B2E71E32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607C2E-1013-3F98-B95B-2DB1CCE37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Bialosky, J.E.,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Beneciuk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J.M., Bishop, M.D., Coronado, R.A., Penza, C.W., Simon, C.B. and George, S.Z. (2018).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Unraveling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 the Mechanisms of Manual Therapy: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Modeling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 an Approach.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The Journal of orthopaedic and sports physical therapy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48(1), pp.8–18.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://doi.org/10.2519/jospt.2018.7476.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Bialosky, J.E., Bishop, M.D., Price, D.D., Robinson, M.E. and George, S.Z. (2009). The mechanisms of manual therapy in the treatment of musculoskeletal pain: A comprehensive model.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Manual Therapy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14(5), pp.531–538.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://doi.org/10.1016/j.math.2008.09.001.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Celik, T. and Menek, B. (2025). The effect of Mulligan and Maitland techniques on pain, functionality, proprioception, and quality of life in individuals with rotator cuff lesions.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Journal of Hand Therapy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[online] 38(3).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://doi.org/10.1016/j.jht.2024.12.018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Chopade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P. (2018) Comparison of Maitland’s mobilisation and McKenzie therapy in patients with non‑specific low back pain. International Journal of Biological and Medical Research, 9(2), pp. 6270–6277</a:t>
            </a:r>
            <a:endParaRPr lang="en-US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Hengeveld, E. and Banks, K. (2005).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Maitland’s Peripheral Manipulation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. Butterworth-Heinemann.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Hussein, H.,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Atteya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M., Ansari, A. and Kamel, E. (2024). A Systematic Review and Meta-Analysis of the Effectiveness of Mulligan Mobilization with Movement on Pain, Range of Motion, Function, and Flexibility in Patients with Sciatica.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Neurorehabilitation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56(2).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://doi.org/10.1177/10538135241301693.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Ibrahim, A., Maher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Elkeblawy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Howeidy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M.,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Elkeblawy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M., Mariem Grase and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Aneis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Y.M. (2023). Effect of Maitland mobilization on lumbar proprioception, pain, and disability in patients with chronic nonspecific low back pain. </a:t>
            </a:r>
            <a:r>
              <a:rPr lang="en-GB" sz="1100" i="1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Physiotherapy Quarterly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, 31(4). </a:t>
            </a:r>
            <a:r>
              <a:rPr lang="en-GB" sz="1100" dirty="0" err="1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doi:https</a:t>
            </a:r>
            <a:r>
              <a:rPr lang="en-GB" sz="1100" dirty="0">
                <a:solidFill>
                  <a:prstClr val="white"/>
                </a:solidFill>
                <a:highlight>
                  <a:srgbClr val="FFFFFF"/>
                </a:highlight>
                <a:latin typeface="Aptos"/>
              </a:rPr>
              <a:t>://doi.org/10.5114/pq.2023.125167.</a:t>
            </a:r>
            <a:endParaRPr lang="en-GB" sz="1100" dirty="0">
              <a:solidFill>
                <a:prstClr val="white"/>
              </a:solidFill>
              <a:highlight>
                <a:srgbClr val="C6C6C6"/>
              </a:highlight>
              <a:latin typeface="Aptos"/>
            </a:endParaRPr>
          </a:p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  <a:ea typeface="Calibri"/>
              <a:cs typeface="Calibri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9E66152-A731-F481-F7E1-E6EB81B25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7B44B61-195A-17A5-C833-D6F8FFAA7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BA77C7-BF4E-10ED-76A2-D78301736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4C9B950-6B21-1E5F-E760-8D1F9E938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C005545-03EF-CF4E-ADE0-C27BFBF1B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80780-8290-73B2-2E92-1D9F2057D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239" y="129654"/>
            <a:ext cx="3423314" cy="570932"/>
          </a:xfrm>
        </p:spPr>
        <p:txBody>
          <a:bodyPr anchor="t">
            <a:normAutofit fontScale="90000"/>
          </a:bodyPr>
          <a:lstStyle/>
          <a:p>
            <a:r>
              <a:rPr lang="en-GB" sz="4000"/>
              <a:t>Reference</a:t>
            </a:r>
            <a:r>
              <a:rPr lang="en-GB" sz="4000" dirty="0"/>
              <a:t> list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B9009-D9C8-146D-FBF9-B46187B82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2561" y="994013"/>
            <a:ext cx="10654346" cy="5848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1700" dirty="0">
              <a:highlight>
                <a:srgbClr val="FFFFFF"/>
              </a:highlight>
            </a:endParaRPr>
          </a:p>
          <a:p>
            <a:pPr>
              <a:buNone/>
            </a:pPr>
            <a:endParaRPr lang="en-GB" sz="1200" dirty="0">
              <a:solidFill>
                <a:schemeClr val="tx1">
                  <a:alpha val="55000"/>
                </a:schemeClr>
              </a:solidFill>
              <a:highlight>
                <a:srgbClr val="C6C6C6"/>
              </a:highlight>
            </a:endParaRPr>
          </a:p>
          <a:p>
            <a:pPr>
              <a:buNone/>
            </a:pPr>
            <a:r>
              <a:rPr lang="en-GB" sz="1200">
                <a:solidFill>
                  <a:schemeClr val="tx1">
                    <a:alpha val="55000"/>
                  </a:schemeClr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200">
              <a:solidFill>
                <a:schemeClr val="tx1">
                  <a:alpha val="55000"/>
                </a:schemeClr>
              </a:solidFill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>
              <a:buNone/>
            </a:pPr>
            <a:endParaRPr lang="en-GB" sz="1200" dirty="0">
              <a:solidFill>
                <a:schemeClr val="tx1">
                  <a:alpha val="55000"/>
                </a:schemeClr>
              </a:solidFill>
              <a:highlight>
                <a:srgbClr val="C6C6C6"/>
              </a:highlight>
            </a:endParaRPr>
          </a:p>
          <a:p>
            <a:pPr marL="0" indent="0">
              <a:buNone/>
            </a:pPr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5B059B-4101-DA22-75E8-D7E1A14CB71F}"/>
              </a:ext>
            </a:extLst>
          </p:cNvPr>
          <p:cNvSpPr txBox="1"/>
          <p:nvPr/>
        </p:nvSpPr>
        <p:spPr>
          <a:xfrm>
            <a:off x="842168" y="1280170"/>
            <a:ext cx="9654440" cy="4739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highlight>
                  <a:srgbClr val="FFFFFF"/>
                </a:highlight>
              </a:rPr>
              <a:t>Jakub </a:t>
            </a:r>
            <a:r>
              <a:rPr lang="en-GB" sz="1100" dirty="0" err="1">
                <a:highlight>
                  <a:srgbClr val="FFFFFF"/>
                </a:highlight>
              </a:rPr>
              <a:t>Stępnik</a:t>
            </a:r>
            <a:r>
              <a:rPr lang="en-GB" sz="1100" dirty="0">
                <a:highlight>
                  <a:srgbClr val="FFFFFF"/>
                </a:highlight>
              </a:rPr>
              <a:t>, Dariusz </a:t>
            </a:r>
            <a:r>
              <a:rPr lang="en-GB" sz="1100" dirty="0" err="1">
                <a:highlight>
                  <a:srgbClr val="FFFFFF"/>
                </a:highlight>
              </a:rPr>
              <a:t>Czaprowski</a:t>
            </a:r>
            <a:r>
              <a:rPr lang="en-GB" sz="1100" dirty="0">
                <a:highlight>
                  <a:srgbClr val="FFFFFF"/>
                </a:highlight>
              </a:rPr>
              <a:t> and Agnieszka </a:t>
            </a:r>
            <a:r>
              <a:rPr lang="en-GB" sz="1100" dirty="0" err="1">
                <a:highlight>
                  <a:srgbClr val="FFFFFF"/>
                </a:highlight>
              </a:rPr>
              <a:t>Kędra</a:t>
            </a:r>
            <a:r>
              <a:rPr lang="en-GB" sz="1100" dirty="0">
                <a:highlight>
                  <a:srgbClr val="FFFFFF"/>
                </a:highlight>
              </a:rPr>
              <a:t> (2024). Effect of manual osteopathic techniques on the autonomic nervous system, respiratory</a:t>
            </a:r>
            <a:endParaRPr lang="en-US" dirty="0"/>
          </a:p>
          <a:p>
            <a:r>
              <a:rPr lang="en-GB" sz="1100" dirty="0">
                <a:highlight>
                  <a:srgbClr val="FFFFFF"/>
                </a:highlight>
              </a:rPr>
              <a:t> system function and head-cervical-shoulder complex—a systematic review. </a:t>
            </a:r>
            <a:r>
              <a:rPr lang="en-GB" sz="1100" i="1" dirty="0">
                <a:highlight>
                  <a:srgbClr val="FFFFFF"/>
                </a:highlight>
              </a:rPr>
              <a:t>Frontiers in Medicine</a:t>
            </a:r>
            <a:r>
              <a:rPr lang="en-GB" sz="1100" dirty="0">
                <a:highlight>
                  <a:srgbClr val="FFFFFF"/>
                </a:highlight>
              </a:rPr>
              <a:t>, 11. doi:https://doi.org/10.3389/fmed.2024.1358529.</a:t>
            </a:r>
            <a:endParaRPr lang="en-GB"/>
          </a:p>
          <a:p>
            <a:endParaRPr lang="en-GB" sz="1100" dirty="0">
              <a:highlight>
                <a:srgbClr val="FFFFFF"/>
              </a:highlight>
            </a:endParaRPr>
          </a:p>
          <a:p>
            <a:r>
              <a:rPr lang="en-GB" sz="1100" dirty="0">
                <a:highlight>
                  <a:srgbClr val="FFFFFF"/>
                </a:highlight>
              </a:rPr>
              <a:t>Jupin, C., Beltran Aibar, V. and Sarhan, F.-R. (2025). Short-Term Effects of Spinal Manual Therapy on the Nervous System in Managing Musculoskeletal Pain: A Systematic Review. </a:t>
            </a:r>
            <a:r>
              <a:rPr lang="en-GB" sz="1100" i="1" dirty="0">
                <a:highlight>
                  <a:srgbClr val="FFFFFF"/>
                </a:highlight>
              </a:rPr>
              <a:t>Journal of Clinical Medicine</a:t>
            </a:r>
            <a:r>
              <a:rPr lang="en-GB" sz="1100" dirty="0">
                <a:highlight>
                  <a:srgbClr val="FFFFFF"/>
                </a:highlight>
              </a:rPr>
              <a:t>, [online] 14(11), p.3830. </a:t>
            </a:r>
            <a:r>
              <a:rPr lang="en-GB" sz="1100" dirty="0" err="1">
                <a:highlight>
                  <a:srgbClr val="FFFFFF"/>
                </a:highlight>
              </a:rPr>
              <a:t>doi:https</a:t>
            </a:r>
            <a:r>
              <a:rPr lang="en-GB" sz="1100" dirty="0">
                <a:highlight>
                  <a:srgbClr val="FFFFFF"/>
                </a:highlight>
              </a:rPr>
              <a:t>://doi.org/10.3390/jcm14113830.</a:t>
            </a:r>
            <a:endParaRPr lang="en-GB" sz="1100">
              <a:highlight>
                <a:srgbClr val="C6C6C6"/>
              </a:highlight>
            </a:endParaRPr>
          </a:p>
          <a:p>
            <a:endParaRPr lang="en-GB" sz="1000" dirty="0">
              <a:highlight>
                <a:srgbClr val="FFFFFF"/>
              </a:highlight>
            </a:endParaRPr>
          </a:p>
          <a:p>
            <a:r>
              <a:rPr lang="en-GB" sz="1000" dirty="0">
                <a:highlight>
                  <a:srgbClr val="FFFFFF"/>
                </a:highlight>
              </a:rPr>
              <a:t>Kerry, R., Young, K.J., Evans, D.W., Lee, E., Georgopoulos, V., Meakins, A., McCarthy, C., Cook, C., </a:t>
            </a:r>
            <a:r>
              <a:rPr lang="en-GB" sz="1000" dirty="0" err="1">
                <a:highlight>
                  <a:srgbClr val="FFFFFF"/>
                </a:highlight>
              </a:rPr>
              <a:t>Ridehalgh</a:t>
            </a:r>
            <a:r>
              <a:rPr lang="en-GB" sz="1000" dirty="0">
                <a:highlight>
                  <a:srgbClr val="FFFFFF"/>
                </a:highlight>
              </a:rPr>
              <a:t>, C., Vogel, S., Banton, A., Bergström, C., Anna Maria </a:t>
            </a:r>
            <a:r>
              <a:rPr lang="en-GB" sz="1000" dirty="0" err="1">
                <a:highlight>
                  <a:srgbClr val="FFFFFF"/>
                </a:highlight>
              </a:rPr>
              <a:t>Mazzieri</a:t>
            </a:r>
            <a:r>
              <a:rPr lang="en-GB" sz="1000" dirty="0">
                <a:highlight>
                  <a:srgbClr val="FFFFFF"/>
                </a:highlight>
              </a:rPr>
              <a:t>, Mourad, F. and Hutting, N. (2024). A modern way to teach and practice manual therapy. </a:t>
            </a:r>
            <a:r>
              <a:rPr lang="en-GB" sz="1000" i="1" dirty="0">
                <a:highlight>
                  <a:srgbClr val="FFFFFF"/>
                </a:highlight>
              </a:rPr>
              <a:t>Chiropractic &amp; manual therapies</a:t>
            </a:r>
            <a:r>
              <a:rPr lang="en-GB" sz="1000" dirty="0">
                <a:highlight>
                  <a:srgbClr val="FFFFFF"/>
                </a:highlight>
              </a:rPr>
              <a:t>, [online] 32(1). </a:t>
            </a:r>
            <a:r>
              <a:rPr lang="en-GB" sz="1000" dirty="0" err="1">
                <a:highlight>
                  <a:srgbClr val="FFFFFF"/>
                </a:highlight>
              </a:rPr>
              <a:t>doi:https</a:t>
            </a:r>
            <a:r>
              <a:rPr lang="en-GB" sz="1000" dirty="0">
                <a:highlight>
                  <a:srgbClr val="FFFFFF"/>
                </a:highlight>
              </a:rPr>
              <a:t>://doi.org/10.1186/s12998-024-00537-0.</a:t>
            </a:r>
            <a:endParaRPr lang="en-GB" sz="1000">
              <a:highlight>
                <a:srgbClr val="C6C6C6"/>
              </a:highlight>
            </a:endParaRPr>
          </a:p>
          <a:p>
            <a:endParaRPr lang="en-GB" sz="1000" dirty="0">
              <a:highlight>
                <a:srgbClr val="FFFFFF"/>
              </a:highlight>
            </a:endParaRPr>
          </a:p>
          <a:p>
            <a:r>
              <a:rPr lang="en-GB" sz="1000" dirty="0">
                <a:highlight>
                  <a:srgbClr val="FFFFFF"/>
                </a:highlight>
              </a:rPr>
              <a:t>Keter, D.L., Bialosky, J.E., Brochetti, K., Courtney, C.A., Funabashi, M., Karas, S., Learman, K. and Cook, C.E. (2025). The mechanisms of manual therapy: A living review of systematic, narrative, and scoping reviews. </a:t>
            </a:r>
            <a:r>
              <a:rPr lang="en-GB" sz="1000" i="1" dirty="0">
                <a:highlight>
                  <a:srgbClr val="FFFFFF"/>
                </a:highlight>
              </a:rPr>
              <a:t>PLOS ONE</a:t>
            </a:r>
            <a:r>
              <a:rPr lang="en-GB" sz="1000" dirty="0">
                <a:highlight>
                  <a:srgbClr val="FFFFFF"/>
                </a:highlight>
              </a:rPr>
              <a:t>, 20(3), p.e0319586. </a:t>
            </a:r>
            <a:r>
              <a:rPr lang="en-GB" sz="1000" dirty="0" err="1">
                <a:highlight>
                  <a:srgbClr val="FFFFFF"/>
                </a:highlight>
              </a:rPr>
              <a:t>doi:https</a:t>
            </a:r>
            <a:r>
              <a:rPr lang="en-GB" sz="1000" dirty="0">
                <a:highlight>
                  <a:srgbClr val="FFFFFF"/>
                </a:highlight>
              </a:rPr>
              <a:t>://doi.org/10.1371/journal.pone.0319586.</a:t>
            </a:r>
            <a:endParaRPr lang="en-GB" sz="1000">
              <a:highlight>
                <a:srgbClr val="C6C6C6"/>
              </a:highlight>
            </a:endParaRPr>
          </a:p>
          <a:p>
            <a:endParaRPr lang="en-GB" sz="1000" dirty="0">
              <a:highlight>
                <a:srgbClr val="FFFFFF"/>
              </a:highlight>
            </a:endParaRPr>
          </a:p>
          <a:p>
            <a:r>
              <a:rPr lang="en-GB" sz="1000" dirty="0">
                <a:highlight>
                  <a:srgbClr val="FFFFFF"/>
                </a:highlight>
              </a:rPr>
              <a:t>Liu, T. (2021). Placebo effects: A new theory. </a:t>
            </a:r>
            <a:r>
              <a:rPr lang="en-GB" sz="1000" i="1" dirty="0">
                <a:highlight>
                  <a:srgbClr val="FFFFFF"/>
                </a:highlight>
              </a:rPr>
              <a:t>Clinical Psychological Science</a:t>
            </a:r>
            <a:r>
              <a:rPr lang="en-GB" sz="1000" dirty="0">
                <a:highlight>
                  <a:srgbClr val="FFFFFF"/>
                </a:highlight>
              </a:rPr>
              <a:t>, 10(1), p.216770262110097. </a:t>
            </a:r>
            <a:r>
              <a:rPr lang="en-GB" sz="1000" dirty="0" err="1">
                <a:highlight>
                  <a:srgbClr val="FFFFFF"/>
                </a:highlight>
              </a:rPr>
              <a:t>doi:https</a:t>
            </a:r>
            <a:r>
              <a:rPr lang="en-GB" sz="1000" dirty="0">
                <a:highlight>
                  <a:srgbClr val="FFFFFF"/>
                </a:highlight>
              </a:rPr>
              <a:t>://doi.org/10.1177/21677026211009799.</a:t>
            </a:r>
            <a:endParaRPr lang="en-GB" sz="1000">
              <a:highlight>
                <a:srgbClr val="C6C6C6"/>
              </a:highlight>
            </a:endParaRPr>
          </a:p>
          <a:p>
            <a:r>
              <a:rPr lang="en-GB" sz="1000" dirty="0">
                <a:highlight>
                  <a:srgbClr val="FFFFFF"/>
                </a:highlight>
              </a:rPr>
              <a:t>Mushtaq, K., Waqas, S. and Asim, H.M. (2018). Effectiveness of Maitland Grade I and II Spinal Mobilization for Chronic Low Back Pain. </a:t>
            </a:r>
            <a:r>
              <a:rPr lang="en-GB" sz="1000" i="1" dirty="0">
                <a:highlight>
                  <a:srgbClr val="FFFFFF"/>
                </a:highlight>
              </a:rPr>
              <a:t>Annals of King Edward Medical University</a:t>
            </a:r>
            <a:r>
              <a:rPr lang="en-GB" sz="1000" dirty="0">
                <a:highlight>
                  <a:srgbClr val="FFFFFF"/>
                </a:highlight>
              </a:rPr>
              <a:t>, 24(1). </a:t>
            </a:r>
            <a:r>
              <a:rPr lang="en-GB" sz="1000" dirty="0" err="1">
                <a:highlight>
                  <a:srgbClr val="FFFFFF"/>
                </a:highlight>
              </a:rPr>
              <a:t>doi:https</a:t>
            </a:r>
            <a:r>
              <a:rPr lang="en-GB" sz="1000" dirty="0">
                <a:highlight>
                  <a:srgbClr val="FFFFFF"/>
                </a:highlight>
              </a:rPr>
              <a:t>://doi.org/10.21649/akemu.v24i1.2307.</a:t>
            </a:r>
            <a:endParaRPr lang="en-GB" sz="1000" dirty="0">
              <a:highlight>
                <a:srgbClr val="C6C6C6"/>
              </a:highlight>
            </a:endParaRPr>
          </a:p>
          <a:p>
            <a:endParaRPr lang="en-GB" sz="1000" dirty="0">
              <a:highlight>
                <a:srgbClr val="FFFFFF"/>
              </a:highlight>
              <a:latin typeface="Aptos"/>
              <a:ea typeface="Verdana"/>
            </a:endParaRPr>
          </a:p>
          <a:p>
            <a:r>
              <a:rPr lang="en-GB" sz="900">
                <a:highlight>
                  <a:srgbClr val="FFFFFF"/>
                </a:highlight>
                <a:latin typeface="Aptos"/>
                <a:ea typeface="Verdana"/>
              </a:rPr>
              <a:t>MACHADO, M., 2017. </a:t>
            </a:r>
            <a:r>
              <a:rPr lang="en-GB" sz="900" i="1">
                <a:highlight>
                  <a:srgbClr val="FFFFFF"/>
                </a:highlight>
                <a:latin typeface="Aptos"/>
                <a:ea typeface="Verdana"/>
              </a:rPr>
              <a:t>The Effects of Mobilizations With Movement Versus Maitland Mobilizations on Range of Motion and Shoulder Function in Patients With Adhesive Capsulitis: A Meta-Analysis</a:t>
            </a:r>
            <a:r>
              <a:rPr lang="en-GB" sz="900">
                <a:highlight>
                  <a:srgbClr val="FFFFFF"/>
                </a:highlight>
                <a:latin typeface="Aptos"/>
                <a:ea typeface="Verdana"/>
              </a:rPr>
              <a:t>, California State University, Fresno.</a:t>
            </a:r>
            <a:endParaRPr lang="en-GB">
              <a:latin typeface="Aptos"/>
            </a:endParaRPr>
          </a:p>
          <a:p>
            <a:endParaRPr lang="en-GB" sz="1000" dirty="0">
              <a:highlight>
                <a:srgbClr val="FFFFFF"/>
              </a:highlight>
              <a:latin typeface="Aptos"/>
              <a:ea typeface="Verdana"/>
            </a:endParaRPr>
          </a:p>
          <a:p>
            <a:r>
              <a:rPr lang="en-GB" sz="900">
                <a:highlight>
                  <a:srgbClr val="FFFFFF"/>
                </a:highlight>
                <a:latin typeface="Aptos"/>
                <a:ea typeface="Verdana"/>
              </a:rPr>
              <a:t>PARK, J., 2023. </a:t>
            </a:r>
            <a:r>
              <a:rPr lang="en-GB" sz="900" i="1">
                <a:highlight>
                  <a:srgbClr val="FFFFFF"/>
                </a:highlight>
                <a:latin typeface="Aptos"/>
                <a:ea typeface="Verdana"/>
              </a:rPr>
              <a:t>Comparing Manual Therapy to Tens in Combination with Exercise for Osteoarthritic Knee Pain and Function: A Meta Analysis</a:t>
            </a:r>
            <a:r>
              <a:rPr lang="en-GB" sz="900">
                <a:highlight>
                  <a:srgbClr val="FFFFFF"/>
                </a:highlight>
                <a:latin typeface="Aptos"/>
                <a:ea typeface="Verdana"/>
              </a:rPr>
              <a:t>, California State University, Fresno.</a:t>
            </a:r>
            <a:endParaRPr lang="en-GB">
              <a:latin typeface="Aptos"/>
            </a:endParaRPr>
          </a:p>
          <a:p>
            <a:endParaRPr lang="en-GB" sz="1000" dirty="0">
              <a:highlight>
                <a:srgbClr val="FFFFFF"/>
              </a:highlight>
            </a:endParaRPr>
          </a:p>
          <a:p>
            <a:r>
              <a:rPr lang="en-GB" sz="1000">
                <a:highlight>
                  <a:srgbClr val="FFFFFF"/>
                </a:highlight>
              </a:rPr>
              <a:t>Ullah, Z. and Ali, S. (2025). </a:t>
            </a:r>
            <a:r>
              <a:rPr lang="en-GB" sz="1000" i="1">
                <a:highlight>
                  <a:srgbClr val="FFFFFF"/>
                </a:highlight>
              </a:rPr>
              <a:t>View of Evaluating the Effectiveness of Grade I and II Maitland Mobilizations for Pain Relief in Adhesive Capsulitis: A Systematic Review</a:t>
            </a:r>
            <a:r>
              <a:rPr lang="en-GB" sz="1000">
                <a:highlight>
                  <a:srgbClr val="FFFFFF"/>
                </a:highlight>
              </a:rPr>
              <a:t>. [online] Jhwcr.com. Available at: </a:t>
            </a:r>
            <a:r>
              <a:rPr lang="en-GB" sz="1000" dirty="0">
                <a:highlight>
                  <a:srgbClr val="FFFFFF"/>
                </a:highlight>
                <a:hlinkClick r:id="rId2"/>
              </a:rPr>
              <a:t>https://jhwcr.com/index.php/jhwcr/article/view/682/584</a:t>
            </a:r>
            <a:r>
              <a:rPr lang="en-GB" sz="1000">
                <a:highlight>
                  <a:srgbClr val="FFFFFF"/>
                </a:highlight>
              </a:rPr>
              <a:t>.</a:t>
            </a:r>
            <a:endParaRPr lang="en-GB" sz="1000">
              <a:highlight>
                <a:srgbClr val="C6C6C6"/>
              </a:highlight>
            </a:endParaRPr>
          </a:p>
          <a:p>
            <a:endParaRPr lang="en-GB" sz="1000" dirty="0">
              <a:highlight>
                <a:srgbClr val="FFFFFF"/>
              </a:highlight>
            </a:endParaRPr>
          </a:p>
          <a:p>
            <a:r>
              <a:rPr lang="en-GB" sz="1000" dirty="0" err="1">
                <a:highlight>
                  <a:srgbClr val="FFFFFF"/>
                </a:highlight>
              </a:rPr>
              <a:t>Vigotsky</a:t>
            </a:r>
            <a:r>
              <a:rPr lang="en-GB" sz="1000" dirty="0">
                <a:highlight>
                  <a:srgbClr val="FFFFFF"/>
                </a:highlight>
              </a:rPr>
              <a:t>, A.D. and Bruhns, R.P. (2015). NEUROPHYSIOLOGY OF MANUAL THERAPY 1 1 2 3 The Neurophysiological Response to Manual Therapy and Its Analgesic Implications: A 4 Narrative Review 5. </a:t>
            </a:r>
            <a:r>
              <a:rPr lang="en-GB" sz="1000" i="1" dirty="0">
                <a:highlight>
                  <a:srgbClr val="FFFFFF"/>
                </a:highlight>
              </a:rPr>
              <a:t>NEUROPHYSIOLOGY OF MANUAL THERAPY</a:t>
            </a:r>
            <a:r>
              <a:rPr lang="en-GB" sz="1000" dirty="0">
                <a:highlight>
                  <a:srgbClr val="FFFFFF"/>
                </a:highlight>
              </a:rPr>
              <a:t>. [online] </a:t>
            </a:r>
            <a:r>
              <a:rPr lang="en-GB" sz="1000" dirty="0" err="1">
                <a:highlight>
                  <a:srgbClr val="FFFFFF"/>
                </a:highlight>
              </a:rPr>
              <a:t>doi:https</a:t>
            </a:r>
            <a:r>
              <a:rPr lang="en-GB" sz="1000" dirty="0">
                <a:highlight>
                  <a:srgbClr val="FFFFFF"/>
                </a:highlight>
              </a:rPr>
              <a:t>://doi.org/10.7287/peerj.preprints.996v2.</a:t>
            </a:r>
            <a:endParaRPr lang="en-GB" sz="1000">
              <a:highlight>
                <a:srgbClr val="C6C6C6"/>
              </a:highlight>
            </a:endParaRPr>
          </a:p>
          <a:p>
            <a:endParaRPr lang="en-GB" sz="1200" dirty="0">
              <a:highlight>
                <a:srgbClr val="C6C6C6"/>
              </a:highlight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161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Does Maitland's Suck?</vt:lpstr>
      <vt:lpstr>Introduction </vt:lpstr>
      <vt:lpstr>Maitland's techniques</vt:lpstr>
      <vt:lpstr>Maitland's Gradings </vt:lpstr>
      <vt:lpstr>Influence of Grades </vt:lpstr>
      <vt:lpstr>Durations of gradings </vt:lpstr>
      <vt:lpstr>Concave- convex rule </vt:lpstr>
      <vt:lpstr>Mechanical </vt:lpstr>
      <vt:lpstr>Neurophysiological </vt:lpstr>
      <vt:lpstr>Sympathetic </vt:lpstr>
      <vt:lpstr>Psychological </vt:lpstr>
      <vt:lpstr>Nutritional </vt:lpstr>
      <vt:lpstr>Spinal v Peripheral </vt:lpstr>
      <vt:lpstr>Evidence Review- Reduce Pain</vt:lpstr>
      <vt:lpstr>Evidence Review – Range of Motion</vt:lpstr>
      <vt:lpstr>Evidence Review- </vt:lpstr>
      <vt:lpstr>Personal View  </vt:lpstr>
      <vt:lpstr>Conclusion </vt:lpstr>
      <vt:lpstr>Reference list  </vt:lpstr>
      <vt:lpstr>Reference list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645</cp:revision>
  <dcterms:created xsi:type="dcterms:W3CDTF">2026-03-09T10:45:42Z</dcterms:created>
  <dcterms:modified xsi:type="dcterms:W3CDTF">2026-03-27T07:41:37Z</dcterms:modified>
</cp:coreProperties>
</file>