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57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682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289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52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45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10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23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3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6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50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611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33849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5732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13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277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618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611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1F41E7C-D2FC-40C4-8349-1D687486F26F}" type="datetimeFigureOut">
              <a:rPr lang="en-GB" smtClean="0"/>
              <a:t>07/11/2021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FDBF2-5308-41DC-9EB6-B015756C6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888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1823" y="0"/>
            <a:ext cx="4676649" cy="1223963"/>
          </a:xfrm>
        </p:spPr>
        <p:txBody>
          <a:bodyPr/>
          <a:lstStyle/>
          <a:p>
            <a:r>
              <a:rPr lang="en-GB" sz="4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COVID 19 IMPACT</a:t>
            </a:r>
            <a:endParaRPr lang="en-GB" sz="4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8110" y="1635217"/>
            <a:ext cx="8244074" cy="397348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04943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897" y="5255"/>
            <a:ext cx="9404723" cy="1400530"/>
          </a:xfrm>
        </p:spPr>
        <p:txBody>
          <a:bodyPr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US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erlin Sans FB Demi" panose="020E0802020502020306" pitchFamily="34" charset="0"/>
              </a:rPr>
              <a:t>Working safely during coronavirus (COVID-19)</a:t>
            </a:r>
            <a:r>
              <a:rPr lang="en-US" b="1" dirty="0">
                <a:ln/>
                <a:solidFill>
                  <a:schemeClr val="accent4"/>
                </a:solidFill>
              </a:rPr>
              <a:t/>
            </a:r>
            <a:br>
              <a:rPr lang="en-US" b="1" dirty="0">
                <a:ln/>
                <a:solidFill>
                  <a:schemeClr val="accent4"/>
                </a:solidFill>
              </a:rPr>
            </a:br>
            <a:endParaRPr lang="en-GB" b="1" dirty="0">
              <a:ln/>
              <a:solidFill>
                <a:schemeClr val="accent4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769" y="3900455"/>
            <a:ext cx="2942338" cy="187056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1157635" y="1776797"/>
            <a:ext cx="537315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Berlin Sans FB Demi" panose="020E0802020502020306" pitchFamily="34" charset="0"/>
              </a:rPr>
              <a:t>Wash your hands for stop spreading the virus.</a:t>
            </a:r>
          </a:p>
          <a:p>
            <a:r>
              <a:rPr lang="en-GB" sz="2400" dirty="0" smtClean="0">
                <a:latin typeface="Berlin Sans FB Demi" panose="020E0802020502020306" pitchFamily="34" charset="0"/>
              </a:rPr>
              <a:t>Protect yourself and others by wearing a face cover.</a:t>
            </a:r>
          </a:p>
          <a:p>
            <a:r>
              <a:rPr lang="en-GB" sz="2400" dirty="0" smtClean="0">
                <a:latin typeface="Berlin Sans FB Demi" panose="020E0802020502020306" pitchFamily="34" charset="0"/>
              </a:rPr>
              <a:t>Keep social distance.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206240" y="37157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4367" y="1623731"/>
            <a:ext cx="3274253" cy="21282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3" name="TextBox 12"/>
          <p:cNvSpPr txBox="1"/>
          <p:nvPr/>
        </p:nvSpPr>
        <p:spPr>
          <a:xfrm>
            <a:off x="4390971" y="4457813"/>
            <a:ext cx="69156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Berlin Sans FB Demi" panose="020E0802020502020306" pitchFamily="34" charset="0"/>
              </a:rPr>
              <a:t>Testing regularly and broadly to help identify,</a:t>
            </a:r>
          </a:p>
          <a:p>
            <a:r>
              <a:rPr lang="en-GB" sz="2400" dirty="0">
                <a:latin typeface="Berlin Sans FB Demi" panose="020E0802020502020306" pitchFamily="34" charset="0"/>
              </a:rPr>
              <a:t>p</a:t>
            </a:r>
            <a:r>
              <a:rPr lang="en-GB" sz="2400" dirty="0" smtClean="0">
                <a:latin typeface="Berlin Sans FB Demi" panose="020E0802020502020306" pitchFamily="34" charset="0"/>
              </a:rPr>
              <a:t>eople who have contracted the coronavirus.</a:t>
            </a:r>
            <a:endParaRPr lang="en-GB" sz="2400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839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0"/>
            <a:ext cx="9404723" cy="1400530"/>
          </a:xfrm>
        </p:spPr>
        <p:txBody>
          <a:bodyPr/>
          <a:lstStyle/>
          <a:p>
            <a:r>
              <a:rPr lang="en-GB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erlin Sans FB Demi" panose="020E0802020502020306" pitchFamily="34" charset="0"/>
              </a:rPr>
              <a:t>Deliveries due Covid19-Pandemic</a:t>
            </a:r>
            <a:endParaRPr lang="en-GB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Berlin Sans FB Demi" panose="020E0802020502020306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937" y="1106858"/>
            <a:ext cx="3500246" cy="19355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4458932" y="1468083"/>
            <a:ext cx="5359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New rules and conditions for delivery workers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60536" y="1997402"/>
            <a:ext cx="53559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Drivers required due to high volume of orders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7633" y="3459834"/>
            <a:ext cx="2989017" cy="214294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3" name="TextBox 12"/>
          <p:cNvSpPr txBox="1"/>
          <p:nvPr/>
        </p:nvSpPr>
        <p:spPr>
          <a:xfrm>
            <a:off x="646111" y="3510061"/>
            <a:ext cx="69733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Prime customers experienced changes for their subscriptions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489588" y="4055257"/>
            <a:ext cx="5462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Focus on the most in-demand essential items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895302" y="4600453"/>
            <a:ext cx="4248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Unpredictable deliveries and delays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130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178" y="0"/>
            <a:ext cx="10258816" cy="1753040"/>
          </a:xfrm>
        </p:spPr>
        <p:txBody>
          <a:bodyPr/>
          <a:lstStyle/>
          <a:p>
            <a:r>
              <a:rPr lang="en-GB" sz="4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erlin Sans FB Demi" panose="020E0802020502020306" pitchFamily="34" charset="0"/>
              </a:rPr>
              <a:t>CLICK AND COLLECT OR PICK UP POINTS</a:t>
            </a:r>
            <a:endParaRPr lang="en-GB" sz="4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Berlin Sans FB Demi" panose="020E0802020502020306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28" y="976728"/>
            <a:ext cx="5122296" cy="25611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705" y="3537876"/>
            <a:ext cx="5344308" cy="267215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5787024" y="1653193"/>
            <a:ext cx="59971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Select Click &amp; collect point as your delivery address 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787024" y="2324126"/>
            <a:ext cx="51972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Collect your items at your convenience,</a:t>
            </a:r>
          </a:p>
          <a:p>
            <a:r>
              <a:rPr lang="en-GB" sz="2000" dirty="0" smtClean="0">
                <a:latin typeface="Berlin Sans FB Demi" panose="020E0802020502020306" pitchFamily="34" charset="0"/>
              </a:rPr>
              <a:t>without having to wait for the delivery man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06088" y="3930954"/>
            <a:ext cx="45054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Collect your items in the same time </a:t>
            </a:r>
          </a:p>
          <a:p>
            <a:r>
              <a:rPr lang="en-GB" sz="2000" dirty="0" smtClean="0">
                <a:latin typeface="Berlin Sans FB Demi" panose="020E0802020502020306" pitchFamily="34" charset="0"/>
              </a:rPr>
              <a:t>with your essential shopping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06088" y="4873953"/>
            <a:ext cx="48141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Discuss issues with the item and get help </a:t>
            </a:r>
          </a:p>
          <a:p>
            <a:r>
              <a:rPr lang="en-GB" sz="2000" dirty="0" smtClean="0">
                <a:latin typeface="Berlin Sans FB Demi" panose="020E0802020502020306" pitchFamily="34" charset="0"/>
              </a:rPr>
              <a:t>from staff members in stores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86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736" y="0"/>
            <a:ext cx="9404723" cy="1400530"/>
          </a:xfrm>
        </p:spPr>
        <p:txBody>
          <a:bodyPr/>
          <a:lstStyle/>
          <a:p>
            <a:r>
              <a:rPr lang="en-GB" sz="4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erlin Sans FB Demi" panose="020E0802020502020306" pitchFamily="34" charset="0"/>
              </a:rPr>
              <a:t>Vouchers and Promotions</a:t>
            </a:r>
            <a:br>
              <a:rPr lang="en-GB" sz="44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erlin Sans FB Demi" panose="020E0802020502020306" pitchFamily="34" charset="0"/>
              </a:rPr>
            </a:br>
            <a:endParaRPr lang="en-GB" sz="4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Berlin Sans FB Demi" panose="020E0802020502020306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2986" y="993949"/>
            <a:ext cx="3931696" cy="19320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5494932" y="960782"/>
            <a:ext cx="4788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Berlin Sans FB Demi" panose="020E0802020502020306" pitchFamily="34" charset="0"/>
              </a:rPr>
              <a:t>Amazon coupons or vouchers</a:t>
            </a:r>
            <a:endParaRPr lang="en-GB" sz="2800" dirty="0">
              <a:latin typeface="Berlin Sans FB Demi" panose="020E0802020502020306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42718" y="1398783"/>
            <a:ext cx="32592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Discounts and free delivery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573753" y="1721948"/>
            <a:ext cx="2630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Help to improve sales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0875" y="3382793"/>
            <a:ext cx="3166872" cy="185013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1" name="TextBox 10"/>
          <p:cNvSpPr txBox="1"/>
          <p:nvPr/>
        </p:nvSpPr>
        <p:spPr>
          <a:xfrm>
            <a:off x="2069187" y="3584586"/>
            <a:ext cx="2975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latin typeface="Berlin Sans FB Demi" panose="020E0802020502020306" pitchFamily="34" charset="0"/>
              </a:rPr>
              <a:t>Amazon gift card</a:t>
            </a:r>
            <a:endParaRPr lang="en-GB" sz="2800" dirty="0">
              <a:latin typeface="Berlin Sans FB Demi" panose="020E0802020502020306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233495" y="4107806"/>
            <a:ext cx="26468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Promotions for clients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928553" y="4430971"/>
            <a:ext cx="35028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latin typeface="Berlin Sans FB Demi" panose="020E0802020502020306" pitchFamily="34" charset="0"/>
              </a:rPr>
              <a:t>Suitable present for everyone</a:t>
            </a:r>
            <a:endParaRPr lang="en-GB" sz="2000" dirty="0">
              <a:latin typeface="Berlin Sans FB Demi" panose="020E0802020502020306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98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4450</TotalTime>
  <Words>164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Berlin Sans FB Demi</vt:lpstr>
      <vt:lpstr>Century Gothic</vt:lpstr>
      <vt:lpstr>Wingdings 3</vt:lpstr>
      <vt:lpstr>Ion</vt:lpstr>
      <vt:lpstr>COVID 19 IMPACT</vt:lpstr>
      <vt:lpstr>Working safely during coronavirus (COVID-19) </vt:lpstr>
      <vt:lpstr>Deliveries due Covid19-Pandemic</vt:lpstr>
      <vt:lpstr>CLICK AND COLLECT OR PICK UP POINTS</vt:lpstr>
      <vt:lpstr>Vouchers and Promotions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safe working in warehouses</dc:title>
  <dc:creator>Zhivko Panev</dc:creator>
  <cp:lastModifiedBy>Zhivko Panev</cp:lastModifiedBy>
  <cp:revision>17</cp:revision>
  <dcterms:created xsi:type="dcterms:W3CDTF">2021-11-07T09:44:16Z</dcterms:created>
  <dcterms:modified xsi:type="dcterms:W3CDTF">2021-11-10T11:54:53Z</dcterms:modified>
</cp:coreProperties>
</file>