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75F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99AD694-E806-B122-3D23-E30A40748BCF}" v="43" dt="2025-10-10T14:59:36.9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via Calin (2439767)" userId="S::2439767@student.uwtsd.ac.uk::dd309c19-2414-43f3-9b4e-767fbbe14a1b" providerId="AD" clId="Web-{320F77FE-A1B8-520A-2E0E-82C552B47801}"/>
    <pc:docChg chg="modSld">
      <pc:chgData name="Livia Calin (2439767)" userId="S::2439767@student.uwtsd.ac.uk::dd309c19-2414-43f3-9b4e-767fbbe14a1b" providerId="AD" clId="Web-{320F77FE-A1B8-520A-2E0E-82C552B47801}" dt="2025-09-22T14:10:34.616" v="10"/>
      <pc:docMkLst>
        <pc:docMk/>
      </pc:docMkLst>
      <pc:sldChg chg="addSp delSp modSp mod setBg setClrOvrMap">
        <pc:chgData name="Livia Calin (2439767)" userId="S::2439767@student.uwtsd.ac.uk::dd309c19-2414-43f3-9b4e-767fbbe14a1b" providerId="AD" clId="Web-{320F77FE-A1B8-520A-2E0E-82C552B47801}" dt="2025-09-22T14:10:34.616" v="10"/>
        <pc:sldMkLst>
          <pc:docMk/>
          <pc:sldMk cId="109857222" sldId="256"/>
        </pc:sldMkLst>
        <pc:spChg chg="mod">
          <ac:chgData name="Livia Calin (2439767)" userId="S::2439767@student.uwtsd.ac.uk::dd309c19-2414-43f3-9b4e-767fbbe14a1b" providerId="AD" clId="Web-{320F77FE-A1B8-520A-2E0E-82C552B47801}" dt="2025-09-22T14:10:12.834" v="5"/>
          <ac:spMkLst>
            <pc:docMk/>
            <pc:sldMk cId="109857222" sldId="256"/>
            <ac:spMk id="4" creationId="{781942E7-14DE-08B9-824D-532E61114EB0}"/>
          </ac:spMkLst>
        </pc:spChg>
        <pc:spChg chg="mod">
          <ac:chgData name="Livia Calin (2439767)" userId="S::2439767@student.uwtsd.ac.uk::dd309c19-2414-43f3-9b4e-767fbbe14a1b" providerId="AD" clId="Web-{320F77FE-A1B8-520A-2E0E-82C552B47801}" dt="2025-09-22T14:10:24.866" v="9" actId="20577"/>
          <ac:spMkLst>
            <pc:docMk/>
            <pc:sldMk cId="109857222" sldId="256"/>
            <ac:spMk id="5" creationId="{8DFFA0C3-FC5A-4662-E1EC-89BB70B4A352}"/>
          </ac:spMkLst>
        </pc:spChg>
      </pc:sldChg>
    </pc:docChg>
  </pc:docChgLst>
  <pc:docChgLst>
    <pc:chgData name="Livia Calin (2439767)" userId="S::2439767@student.uwtsd.ac.uk::dd309c19-2414-43f3-9b4e-767fbbe14a1b" providerId="AD" clId="Web-{AE157382-0751-C071-8420-6B1D4E794193}"/>
    <pc:docChg chg="addSld modSld">
      <pc:chgData name="Livia Calin (2439767)" userId="S::2439767@student.uwtsd.ac.uk::dd309c19-2414-43f3-9b4e-767fbbe14a1b" providerId="AD" clId="Web-{AE157382-0751-C071-8420-6B1D4E794193}" dt="2025-09-29T15:29:17.134" v="37"/>
      <pc:docMkLst>
        <pc:docMk/>
      </pc:docMkLst>
      <pc:sldChg chg="addSp modSp">
        <pc:chgData name="Livia Calin (2439767)" userId="S::2439767@student.uwtsd.ac.uk::dd309c19-2414-43f3-9b4e-767fbbe14a1b" providerId="AD" clId="Web-{AE157382-0751-C071-8420-6B1D4E794193}" dt="2025-09-29T15:22:00.234" v="29" actId="20577"/>
        <pc:sldMkLst>
          <pc:docMk/>
          <pc:sldMk cId="2507212293" sldId="257"/>
        </pc:sldMkLst>
        <pc:spChg chg="add mod">
          <ac:chgData name="Livia Calin (2439767)" userId="S::2439767@student.uwtsd.ac.uk::dd309c19-2414-43f3-9b4e-767fbbe14a1b" providerId="AD" clId="Web-{AE157382-0751-C071-8420-6B1D4E794193}" dt="2025-09-29T15:22:00.234" v="29" actId="20577"/>
          <ac:spMkLst>
            <pc:docMk/>
            <pc:sldMk cId="2507212293" sldId="257"/>
            <ac:spMk id="3" creationId="{96C4FC37-09B7-B84C-7E63-7CC6800F5623}"/>
          </ac:spMkLst>
        </pc:spChg>
      </pc:sldChg>
      <pc:sldChg chg="addSp delSp modSp new">
        <pc:chgData name="Livia Calin (2439767)" userId="S::2439767@student.uwtsd.ac.uk::dd309c19-2414-43f3-9b4e-767fbbe14a1b" providerId="AD" clId="Web-{AE157382-0751-C071-8420-6B1D4E794193}" dt="2025-09-29T15:29:17.134" v="37"/>
        <pc:sldMkLst>
          <pc:docMk/>
          <pc:sldMk cId="3540965947" sldId="258"/>
        </pc:sldMkLst>
      </pc:sldChg>
    </pc:docChg>
  </pc:docChgLst>
  <pc:docChgLst>
    <pc:chgData name="Livia Calin (2439767)" userId="S::2439767@student.uwtsd.ac.uk::dd309c19-2414-43f3-9b4e-767fbbe14a1b" providerId="AD" clId="Web-{4BF20326-02BF-9B28-91F2-F737792469C8}"/>
    <pc:docChg chg="mod addSld modSld addMainMaster delMainMaster">
      <pc:chgData name="Livia Calin (2439767)" userId="S::2439767@student.uwtsd.ac.uk::dd309c19-2414-43f3-9b4e-767fbbe14a1b" providerId="AD" clId="Web-{4BF20326-02BF-9B28-91F2-F737792469C8}" dt="2025-09-29T14:54:24.229" v="77"/>
      <pc:docMkLst>
        <pc:docMk/>
      </pc:docMkLst>
      <pc:sldChg chg="addSp delSp modSp mod modClrScheme delDesignElem chgLayout">
        <pc:chgData name="Livia Calin (2439767)" userId="S::2439767@student.uwtsd.ac.uk::dd309c19-2414-43f3-9b4e-767fbbe14a1b" providerId="AD" clId="Web-{4BF20326-02BF-9B28-91F2-F737792469C8}" dt="2025-09-29T14:53:53.354" v="74"/>
        <pc:sldMkLst>
          <pc:docMk/>
          <pc:sldMk cId="109857222" sldId="256"/>
        </pc:sldMkLst>
        <pc:spChg chg="mod ord">
          <ac:chgData name="Livia Calin (2439767)" userId="S::2439767@student.uwtsd.ac.uk::dd309c19-2414-43f3-9b4e-767fbbe14a1b" providerId="AD" clId="Web-{4BF20326-02BF-9B28-91F2-F737792469C8}" dt="2025-09-29T14:53:53.354" v="74"/>
          <ac:spMkLst>
            <pc:docMk/>
            <pc:sldMk cId="109857222" sldId="256"/>
            <ac:spMk id="4" creationId="{781942E7-14DE-08B9-824D-532E61114EB0}"/>
          </ac:spMkLst>
        </pc:spChg>
        <pc:spChg chg="mod ord">
          <ac:chgData name="Livia Calin (2439767)" userId="S::2439767@student.uwtsd.ac.uk::dd309c19-2414-43f3-9b4e-767fbbe14a1b" providerId="AD" clId="Web-{4BF20326-02BF-9B28-91F2-F737792469C8}" dt="2025-09-29T14:53:53.354" v="74"/>
          <ac:spMkLst>
            <pc:docMk/>
            <pc:sldMk cId="109857222" sldId="256"/>
            <ac:spMk id="5" creationId="{8DFFA0C3-FC5A-4662-E1EC-89BB70B4A352}"/>
          </ac:spMkLst>
        </pc:spChg>
        <pc:spChg chg="add">
          <ac:chgData name="Livia Calin (2439767)" userId="S::2439767@student.uwtsd.ac.uk::dd309c19-2414-43f3-9b4e-767fbbe14a1b" providerId="AD" clId="Web-{4BF20326-02BF-9B28-91F2-F737792469C8}" dt="2025-09-29T14:53:53.354" v="74"/>
          <ac:spMkLst>
            <pc:docMk/>
            <pc:sldMk cId="109857222" sldId="256"/>
            <ac:spMk id="23" creationId="{815925C2-A704-4D47-B1C1-3FCA52512EC1}"/>
          </ac:spMkLst>
        </pc:spChg>
        <pc:spChg chg="add">
          <ac:chgData name="Livia Calin (2439767)" userId="S::2439767@student.uwtsd.ac.uk::dd309c19-2414-43f3-9b4e-767fbbe14a1b" providerId="AD" clId="Web-{4BF20326-02BF-9B28-91F2-F737792469C8}" dt="2025-09-29T14:53:53.354" v="74"/>
          <ac:spMkLst>
            <pc:docMk/>
            <pc:sldMk cId="109857222" sldId="256"/>
            <ac:spMk id="25" creationId="{01D4315C-C23C-4FD3-98DF-08C29E2292A8}"/>
          </ac:spMkLst>
        </pc:spChg>
        <pc:grpChg chg="add">
          <ac:chgData name="Livia Calin (2439767)" userId="S::2439767@student.uwtsd.ac.uk::dd309c19-2414-43f3-9b4e-767fbbe14a1b" providerId="AD" clId="Web-{4BF20326-02BF-9B28-91F2-F737792469C8}" dt="2025-09-29T14:53:53.354" v="74"/>
          <ac:grpSpMkLst>
            <pc:docMk/>
            <pc:sldMk cId="109857222" sldId="256"/>
            <ac:grpSpMk id="20" creationId="{43F5E015-E085-4624-B431-B42414448684}"/>
          </ac:grpSpMkLst>
        </pc:grpChg>
        <pc:grpChg chg="add">
          <ac:chgData name="Livia Calin (2439767)" userId="S::2439767@student.uwtsd.ac.uk::dd309c19-2414-43f3-9b4e-767fbbe14a1b" providerId="AD" clId="Web-{4BF20326-02BF-9B28-91F2-F737792469C8}" dt="2025-09-29T14:53:53.354" v="74"/>
          <ac:grpSpMkLst>
            <pc:docMk/>
            <pc:sldMk cId="109857222" sldId="256"/>
            <ac:grpSpMk id="27" creationId="{5E6B47BC-43FD-4C91-8BFF-B41B99A8A39E}"/>
          </ac:grpSpMkLst>
        </pc:grpChg>
      </pc:sldChg>
      <pc:sldChg chg="addSp delSp modSp new mod setBg modClrScheme delDesignElem chgLayout">
        <pc:chgData name="Livia Calin (2439767)" userId="S::2439767@student.uwtsd.ac.uk::dd309c19-2414-43f3-9b4e-767fbbe14a1b" providerId="AD" clId="Web-{4BF20326-02BF-9B28-91F2-F737792469C8}" dt="2025-09-29T14:54:24.229" v="77"/>
        <pc:sldMkLst>
          <pc:docMk/>
          <pc:sldMk cId="2507212293" sldId="257"/>
        </pc:sldMkLst>
        <pc:spChg chg="mod ord">
          <ac:chgData name="Livia Calin (2439767)" userId="S::2439767@student.uwtsd.ac.uk::dd309c19-2414-43f3-9b4e-767fbbe14a1b" providerId="AD" clId="Web-{4BF20326-02BF-9B28-91F2-F737792469C8}" dt="2025-09-29T14:54:24.229" v="77"/>
          <ac:spMkLst>
            <pc:docMk/>
            <pc:sldMk cId="2507212293" sldId="257"/>
            <ac:spMk id="2" creationId="{38FC5954-FBEA-F359-F0D2-44167D39672C}"/>
          </ac:spMkLst>
        </pc:spChg>
        <pc:spChg chg="add mod">
          <ac:chgData name="Livia Calin (2439767)" userId="S::2439767@student.uwtsd.ac.uk::dd309c19-2414-43f3-9b4e-767fbbe14a1b" providerId="AD" clId="Web-{4BF20326-02BF-9B28-91F2-F737792469C8}" dt="2025-09-29T14:54:24.229" v="77"/>
          <ac:spMkLst>
            <pc:docMk/>
            <pc:sldMk cId="2507212293" sldId="257"/>
            <ac:spMk id="4" creationId="{F8967208-ED24-8557-0D28-22C1E00C4C31}"/>
          </ac:spMkLst>
        </pc:spChg>
        <pc:spChg chg="add">
          <ac:chgData name="Livia Calin (2439767)" userId="S::2439767@student.uwtsd.ac.uk::dd309c19-2414-43f3-9b4e-767fbbe14a1b" providerId="AD" clId="Web-{4BF20326-02BF-9B28-91F2-F737792469C8}" dt="2025-09-29T14:54:24.229" v="77"/>
          <ac:spMkLst>
            <pc:docMk/>
            <pc:sldMk cId="2507212293" sldId="257"/>
            <ac:spMk id="10" creationId="{C0763A76-9F1C-4FC5-82B7-DD475DA461B2}"/>
          </ac:spMkLst>
        </pc:spChg>
        <pc:spChg chg="add">
          <ac:chgData name="Livia Calin (2439767)" userId="S::2439767@student.uwtsd.ac.uk::dd309c19-2414-43f3-9b4e-767fbbe14a1b" providerId="AD" clId="Web-{4BF20326-02BF-9B28-91F2-F737792469C8}" dt="2025-09-29T14:54:24.229" v="77"/>
          <ac:spMkLst>
            <pc:docMk/>
            <pc:sldMk cId="2507212293" sldId="257"/>
            <ac:spMk id="12" creationId="{E81BF4F6-F2CF-4984-9D14-D6966D92F99F}"/>
          </ac:spMkLst>
        </pc:spChg>
        <pc:picChg chg="add">
          <ac:chgData name="Livia Calin (2439767)" userId="S::2439767@student.uwtsd.ac.uk::dd309c19-2414-43f3-9b4e-767fbbe14a1b" providerId="AD" clId="Web-{4BF20326-02BF-9B28-91F2-F737792469C8}" dt="2025-09-29T14:54:24.229" v="77"/>
          <ac:picMkLst>
            <pc:docMk/>
            <pc:sldMk cId="2507212293" sldId="257"/>
            <ac:picMk id="19" creationId="{675C033A-A430-A01E-72F2-DCD3E51B316A}"/>
          </ac:picMkLst>
        </pc:picChg>
      </pc:sldChg>
      <pc:sldMasterChg chg="add addSldLayout modSldLayout">
        <pc:chgData name="Livia Calin (2439767)" userId="S::2439767@student.uwtsd.ac.uk::dd309c19-2414-43f3-9b4e-767fbbe14a1b" providerId="AD" clId="Web-{4BF20326-02BF-9B28-91F2-F737792469C8}" dt="2025-09-29T14:53:04.931" v="72"/>
        <pc:sldMasterMkLst>
          <pc:docMk/>
          <pc:sldMasterMk cId="3892806183" sldId="2147483672"/>
        </pc:sldMasterMkLst>
        <pc:sldLayoutChg chg="add mod replId">
          <pc:chgData name="Livia Calin (2439767)" userId="S::2439767@student.uwtsd.ac.uk::dd309c19-2414-43f3-9b4e-767fbbe14a1b" providerId="AD" clId="Web-{4BF20326-02BF-9B28-91F2-F737792469C8}" dt="2025-09-29T14:53:04.931" v="72"/>
          <pc:sldLayoutMkLst>
            <pc:docMk/>
            <pc:sldMasterMk cId="3892806183" sldId="2147483672"/>
            <pc:sldLayoutMk cId="3267021913" sldId="2147483673"/>
          </pc:sldLayoutMkLst>
        </pc:sldLayoutChg>
        <pc:sldLayoutChg chg="add mod replId">
          <pc:chgData name="Livia Calin (2439767)" userId="S::2439767@student.uwtsd.ac.uk::dd309c19-2414-43f3-9b4e-767fbbe14a1b" providerId="AD" clId="Web-{4BF20326-02BF-9B28-91F2-F737792469C8}" dt="2025-09-29T14:53:04.931" v="72"/>
          <pc:sldLayoutMkLst>
            <pc:docMk/>
            <pc:sldMasterMk cId="3892806183" sldId="2147483672"/>
            <pc:sldLayoutMk cId="267088906" sldId="2147483674"/>
          </pc:sldLayoutMkLst>
        </pc:sldLayoutChg>
        <pc:sldLayoutChg chg="add mod replId">
          <pc:chgData name="Livia Calin (2439767)" userId="S::2439767@student.uwtsd.ac.uk::dd309c19-2414-43f3-9b4e-767fbbe14a1b" providerId="AD" clId="Web-{4BF20326-02BF-9B28-91F2-F737792469C8}" dt="2025-09-29T14:53:04.931" v="72"/>
          <pc:sldLayoutMkLst>
            <pc:docMk/>
            <pc:sldMasterMk cId="3892806183" sldId="2147483672"/>
            <pc:sldLayoutMk cId="4158252775" sldId="2147483675"/>
          </pc:sldLayoutMkLst>
        </pc:sldLayoutChg>
        <pc:sldLayoutChg chg="add mod replId">
          <pc:chgData name="Livia Calin (2439767)" userId="S::2439767@student.uwtsd.ac.uk::dd309c19-2414-43f3-9b4e-767fbbe14a1b" providerId="AD" clId="Web-{4BF20326-02BF-9B28-91F2-F737792469C8}" dt="2025-09-29T14:53:04.931" v="72"/>
          <pc:sldLayoutMkLst>
            <pc:docMk/>
            <pc:sldMasterMk cId="3892806183" sldId="2147483672"/>
            <pc:sldLayoutMk cId="4010698580" sldId="2147483676"/>
          </pc:sldLayoutMkLst>
        </pc:sldLayoutChg>
        <pc:sldLayoutChg chg="add mod replId">
          <pc:chgData name="Livia Calin (2439767)" userId="S::2439767@student.uwtsd.ac.uk::dd309c19-2414-43f3-9b4e-767fbbe14a1b" providerId="AD" clId="Web-{4BF20326-02BF-9B28-91F2-F737792469C8}" dt="2025-09-29T14:53:04.931" v="72"/>
          <pc:sldLayoutMkLst>
            <pc:docMk/>
            <pc:sldMasterMk cId="3892806183" sldId="2147483672"/>
            <pc:sldLayoutMk cId="411535571" sldId="2147483677"/>
          </pc:sldLayoutMkLst>
        </pc:sldLayoutChg>
        <pc:sldLayoutChg chg="add mod replId">
          <pc:chgData name="Livia Calin (2439767)" userId="S::2439767@student.uwtsd.ac.uk::dd309c19-2414-43f3-9b4e-767fbbe14a1b" providerId="AD" clId="Web-{4BF20326-02BF-9B28-91F2-F737792469C8}" dt="2025-09-29T14:53:04.931" v="72"/>
          <pc:sldLayoutMkLst>
            <pc:docMk/>
            <pc:sldMasterMk cId="3892806183" sldId="2147483672"/>
            <pc:sldLayoutMk cId="4147882354" sldId="2147483678"/>
          </pc:sldLayoutMkLst>
        </pc:sldLayoutChg>
        <pc:sldLayoutChg chg="add mod replId">
          <pc:chgData name="Livia Calin (2439767)" userId="S::2439767@student.uwtsd.ac.uk::dd309c19-2414-43f3-9b4e-767fbbe14a1b" providerId="AD" clId="Web-{4BF20326-02BF-9B28-91F2-F737792469C8}" dt="2025-09-29T14:53:04.931" v="72"/>
          <pc:sldLayoutMkLst>
            <pc:docMk/>
            <pc:sldMasterMk cId="3892806183" sldId="2147483672"/>
            <pc:sldLayoutMk cId="1041375589" sldId="2147483679"/>
          </pc:sldLayoutMkLst>
        </pc:sldLayoutChg>
        <pc:sldLayoutChg chg="add mod replId">
          <pc:chgData name="Livia Calin (2439767)" userId="S::2439767@student.uwtsd.ac.uk::dd309c19-2414-43f3-9b4e-767fbbe14a1b" providerId="AD" clId="Web-{4BF20326-02BF-9B28-91F2-F737792469C8}" dt="2025-09-29T14:53:04.931" v="72"/>
          <pc:sldLayoutMkLst>
            <pc:docMk/>
            <pc:sldMasterMk cId="3892806183" sldId="2147483672"/>
            <pc:sldLayoutMk cId="3193223839" sldId="2147483680"/>
          </pc:sldLayoutMkLst>
        </pc:sldLayoutChg>
        <pc:sldLayoutChg chg="add mod replId">
          <pc:chgData name="Livia Calin (2439767)" userId="S::2439767@student.uwtsd.ac.uk::dd309c19-2414-43f3-9b4e-767fbbe14a1b" providerId="AD" clId="Web-{4BF20326-02BF-9B28-91F2-F737792469C8}" dt="2025-09-29T14:53:04.931" v="72"/>
          <pc:sldLayoutMkLst>
            <pc:docMk/>
            <pc:sldMasterMk cId="3892806183" sldId="2147483672"/>
            <pc:sldLayoutMk cId="2053774549" sldId="2147483681"/>
          </pc:sldLayoutMkLst>
        </pc:sldLayoutChg>
        <pc:sldLayoutChg chg="add mod replId">
          <pc:chgData name="Livia Calin (2439767)" userId="S::2439767@student.uwtsd.ac.uk::dd309c19-2414-43f3-9b4e-767fbbe14a1b" providerId="AD" clId="Web-{4BF20326-02BF-9B28-91F2-F737792469C8}" dt="2025-09-29T14:53:04.931" v="72"/>
          <pc:sldLayoutMkLst>
            <pc:docMk/>
            <pc:sldMasterMk cId="3892806183" sldId="2147483672"/>
            <pc:sldLayoutMk cId="2477278961" sldId="2147483682"/>
          </pc:sldLayoutMkLst>
        </pc:sldLayoutChg>
        <pc:sldLayoutChg chg="add mod replId">
          <pc:chgData name="Livia Calin (2439767)" userId="S::2439767@student.uwtsd.ac.uk::dd309c19-2414-43f3-9b4e-767fbbe14a1b" providerId="AD" clId="Web-{4BF20326-02BF-9B28-91F2-F737792469C8}" dt="2025-09-29T14:53:04.931" v="72"/>
          <pc:sldLayoutMkLst>
            <pc:docMk/>
            <pc:sldMasterMk cId="3892806183" sldId="2147483672"/>
            <pc:sldLayoutMk cId="3845457369" sldId="2147483683"/>
          </pc:sldLayoutMkLst>
        </pc:sldLayoutChg>
      </pc:sldMasterChg>
    </pc:docChg>
  </pc:docChgLst>
  <pc:docChgLst>
    <pc:chgData name="Livia Calin (2439767)" userId="S::2439767@student.uwtsd.ac.uk::dd309c19-2414-43f3-9b4e-767fbbe14a1b" providerId="AD" clId="Web-{6DDB83F0-4AC2-734B-99FF-C80791574C6C}"/>
    <pc:docChg chg="addSld modSld">
      <pc:chgData name="Livia Calin (2439767)" userId="S::2439767@student.uwtsd.ac.uk::dd309c19-2414-43f3-9b4e-767fbbe14a1b" providerId="AD" clId="Web-{6DDB83F0-4AC2-734B-99FF-C80791574C6C}" dt="2025-09-29T16:25:15.525" v="261"/>
      <pc:docMkLst>
        <pc:docMk/>
      </pc:docMkLst>
      <pc:sldChg chg="addSp delSp modSp">
        <pc:chgData name="Livia Calin (2439767)" userId="S::2439767@student.uwtsd.ac.uk::dd309c19-2414-43f3-9b4e-767fbbe14a1b" providerId="AD" clId="Web-{6DDB83F0-4AC2-734B-99FF-C80791574C6C}" dt="2025-09-29T16:16:54.001" v="145" actId="1076"/>
        <pc:sldMkLst>
          <pc:docMk/>
          <pc:sldMk cId="844586183" sldId="259"/>
        </pc:sldMkLst>
        <pc:spChg chg="mod">
          <ac:chgData name="Livia Calin (2439767)" userId="S::2439767@student.uwtsd.ac.uk::dd309c19-2414-43f3-9b4e-767fbbe14a1b" providerId="AD" clId="Web-{6DDB83F0-4AC2-734B-99FF-C80791574C6C}" dt="2025-09-29T16:12:35.491" v="107" actId="20577"/>
          <ac:spMkLst>
            <pc:docMk/>
            <pc:sldMk cId="844586183" sldId="259"/>
            <ac:spMk id="5" creationId="{9448722A-9481-6B53-0904-27F4DEE20A61}"/>
          </ac:spMkLst>
        </pc:spChg>
        <pc:spChg chg="add mod">
          <ac:chgData name="Livia Calin (2439767)" userId="S::2439767@student.uwtsd.ac.uk::dd309c19-2414-43f3-9b4e-767fbbe14a1b" providerId="AD" clId="Web-{6DDB83F0-4AC2-734B-99FF-C80791574C6C}" dt="2025-09-29T16:15:02.482" v="117" actId="14100"/>
          <ac:spMkLst>
            <pc:docMk/>
            <pc:sldMk cId="844586183" sldId="259"/>
            <ac:spMk id="7" creationId="{7B9A0219-09E9-2331-9A61-B974476CB868}"/>
          </ac:spMkLst>
        </pc:spChg>
        <pc:spChg chg="add mod">
          <ac:chgData name="Livia Calin (2439767)" userId="S::2439767@student.uwtsd.ac.uk::dd309c19-2414-43f3-9b4e-767fbbe14a1b" providerId="AD" clId="Web-{6DDB83F0-4AC2-734B-99FF-C80791574C6C}" dt="2025-09-29T16:16:54.001" v="145" actId="1076"/>
          <ac:spMkLst>
            <pc:docMk/>
            <pc:sldMk cId="844586183" sldId="259"/>
            <ac:spMk id="10" creationId="{49E4689A-7000-AFBD-17C8-6DC72EF2F964}"/>
          </ac:spMkLst>
        </pc:spChg>
        <pc:picChg chg="add mod">
          <ac:chgData name="Livia Calin (2439767)" userId="S::2439767@student.uwtsd.ac.uk::dd309c19-2414-43f3-9b4e-767fbbe14a1b" providerId="AD" clId="Web-{6DDB83F0-4AC2-734B-99FF-C80791574C6C}" dt="2025-09-29T16:16:54.001" v="144" actId="1076"/>
          <ac:picMkLst>
            <pc:docMk/>
            <pc:sldMk cId="844586183" sldId="259"/>
            <ac:picMk id="9" creationId="{10C93007-CBC3-01F4-2C30-1732B2DF7356}"/>
          </ac:picMkLst>
        </pc:picChg>
      </pc:sldChg>
      <pc:sldChg chg="addSp delSp modSp new">
        <pc:chgData name="Livia Calin (2439767)" userId="S::2439767@student.uwtsd.ac.uk::dd309c19-2414-43f3-9b4e-767fbbe14a1b" providerId="AD" clId="Web-{6DDB83F0-4AC2-734B-99FF-C80791574C6C}" dt="2025-09-29T16:25:15.525" v="261"/>
        <pc:sldMkLst>
          <pc:docMk/>
          <pc:sldMk cId="4147735208" sldId="260"/>
        </pc:sldMkLst>
        <pc:spChg chg="add mod">
          <ac:chgData name="Livia Calin (2439767)" userId="S::2439767@student.uwtsd.ac.uk::dd309c19-2414-43f3-9b4e-767fbbe14a1b" providerId="AD" clId="Web-{6DDB83F0-4AC2-734B-99FF-C80791574C6C}" dt="2025-09-29T16:23:07.789" v="175"/>
          <ac:spMkLst>
            <pc:docMk/>
            <pc:sldMk cId="4147735208" sldId="260"/>
            <ac:spMk id="10" creationId="{B5920211-C979-8255-AD83-AF056F4A0D33}"/>
          </ac:spMkLst>
        </pc:spChg>
        <pc:graphicFrameChg chg="add mod modGraphic">
          <ac:chgData name="Livia Calin (2439767)" userId="S::2439767@student.uwtsd.ac.uk::dd309c19-2414-43f3-9b4e-767fbbe14a1b" providerId="AD" clId="Web-{6DDB83F0-4AC2-734B-99FF-C80791574C6C}" dt="2025-09-29T16:24:27.727" v="230"/>
          <ac:graphicFrameMkLst>
            <pc:docMk/>
            <pc:sldMk cId="4147735208" sldId="260"/>
            <ac:graphicFrameMk id="9" creationId="{6FA96298-C8C5-8453-B85F-CF7744067D83}"/>
          </ac:graphicFrameMkLst>
        </pc:graphicFrameChg>
        <pc:graphicFrameChg chg="add mod modGraphic">
          <ac:chgData name="Livia Calin (2439767)" userId="S::2439767@student.uwtsd.ac.uk::dd309c19-2414-43f3-9b4e-767fbbe14a1b" providerId="AD" clId="Web-{6DDB83F0-4AC2-734B-99FF-C80791574C6C}" dt="2025-09-29T16:25:15.525" v="261"/>
          <ac:graphicFrameMkLst>
            <pc:docMk/>
            <pc:sldMk cId="4147735208" sldId="260"/>
            <ac:graphicFrameMk id="11" creationId="{14B3A3D8-81B9-AA68-2471-E0CED9D23742}"/>
          </ac:graphicFrameMkLst>
        </pc:graphicFrameChg>
      </pc:sldChg>
    </pc:docChg>
  </pc:docChgLst>
  <pc:docChgLst>
    <pc:chgData name="Livia Calin (2439767)" userId="S::2439767@student.uwtsd.ac.uk::dd309c19-2414-43f3-9b4e-767fbbe14a1b" providerId="AD" clId="Web-{C2A0BC18-B1A1-FC31-5BBF-8F87EB2BAB2A}"/>
    <pc:docChg chg="mod addSld modSld sldOrd addMainMaster delMainMaster">
      <pc:chgData name="Livia Calin (2439767)" userId="S::2439767@student.uwtsd.ac.uk::dd309c19-2414-43f3-9b4e-767fbbe14a1b" providerId="AD" clId="Web-{C2A0BC18-B1A1-FC31-5BBF-8F87EB2BAB2A}" dt="2025-09-29T15:49:08.450" v="82" actId="1076"/>
      <pc:docMkLst>
        <pc:docMk/>
      </pc:docMkLst>
      <pc:sldChg chg="addSp delSp modSp mod ord modClrScheme delDesignElem chgLayout">
        <pc:chgData name="Livia Calin (2439767)" userId="S::2439767@student.uwtsd.ac.uk::dd309c19-2414-43f3-9b4e-767fbbe14a1b" providerId="AD" clId="Web-{C2A0BC18-B1A1-FC31-5BBF-8F87EB2BAB2A}" dt="2025-09-29T15:32:15.392" v="24"/>
        <pc:sldMkLst>
          <pc:docMk/>
          <pc:sldMk cId="109857222" sldId="256"/>
        </pc:sldMkLst>
        <pc:spChg chg="mod ord">
          <ac:chgData name="Livia Calin (2439767)" userId="S::2439767@student.uwtsd.ac.uk::dd309c19-2414-43f3-9b4e-767fbbe14a1b" providerId="AD" clId="Web-{C2A0BC18-B1A1-FC31-5BBF-8F87EB2BAB2A}" dt="2025-09-29T15:32:15.392" v="24"/>
          <ac:spMkLst>
            <pc:docMk/>
            <pc:sldMk cId="109857222" sldId="256"/>
            <ac:spMk id="4" creationId="{781942E7-14DE-08B9-824D-532E61114EB0}"/>
          </ac:spMkLst>
        </pc:spChg>
        <pc:spChg chg="mod ord">
          <ac:chgData name="Livia Calin (2439767)" userId="S::2439767@student.uwtsd.ac.uk::dd309c19-2414-43f3-9b4e-767fbbe14a1b" providerId="AD" clId="Web-{C2A0BC18-B1A1-FC31-5BBF-8F87EB2BAB2A}" dt="2025-09-29T15:32:15.392" v="24"/>
          <ac:spMkLst>
            <pc:docMk/>
            <pc:sldMk cId="109857222" sldId="256"/>
            <ac:spMk id="5" creationId="{8DFFA0C3-FC5A-4662-E1EC-89BB70B4A352}"/>
          </ac:spMkLst>
        </pc:spChg>
        <pc:spChg chg="add del">
          <ac:chgData name="Livia Calin (2439767)" userId="S::2439767@student.uwtsd.ac.uk::dd309c19-2414-43f3-9b4e-767fbbe14a1b" providerId="AD" clId="Web-{C2A0BC18-B1A1-FC31-5BBF-8F87EB2BAB2A}" dt="2025-09-29T15:32:15.392" v="24"/>
          <ac:spMkLst>
            <pc:docMk/>
            <pc:sldMk cId="109857222" sldId="256"/>
            <ac:spMk id="23" creationId="{815925C2-A704-4D47-B1C1-3FCA52512EC1}"/>
          </ac:spMkLst>
        </pc:spChg>
        <pc:spChg chg="add del">
          <ac:chgData name="Livia Calin (2439767)" userId="S::2439767@student.uwtsd.ac.uk::dd309c19-2414-43f3-9b4e-767fbbe14a1b" providerId="AD" clId="Web-{C2A0BC18-B1A1-FC31-5BBF-8F87EB2BAB2A}" dt="2025-09-29T15:32:15.392" v="24"/>
          <ac:spMkLst>
            <pc:docMk/>
            <pc:sldMk cId="109857222" sldId="256"/>
            <ac:spMk id="25" creationId="{01D4315C-C23C-4FD3-98DF-08C29E2292A8}"/>
          </ac:spMkLst>
        </pc:spChg>
        <pc:grpChg chg="add del">
          <ac:chgData name="Livia Calin (2439767)" userId="S::2439767@student.uwtsd.ac.uk::dd309c19-2414-43f3-9b4e-767fbbe14a1b" providerId="AD" clId="Web-{C2A0BC18-B1A1-FC31-5BBF-8F87EB2BAB2A}" dt="2025-09-29T15:32:15.392" v="24"/>
          <ac:grpSpMkLst>
            <pc:docMk/>
            <pc:sldMk cId="109857222" sldId="256"/>
            <ac:grpSpMk id="20" creationId="{43F5E015-E085-4624-B431-B42414448684}"/>
          </ac:grpSpMkLst>
        </pc:grpChg>
        <pc:grpChg chg="add del">
          <ac:chgData name="Livia Calin (2439767)" userId="S::2439767@student.uwtsd.ac.uk::dd309c19-2414-43f3-9b4e-767fbbe14a1b" providerId="AD" clId="Web-{C2A0BC18-B1A1-FC31-5BBF-8F87EB2BAB2A}" dt="2025-09-29T15:32:15.392" v="24"/>
          <ac:grpSpMkLst>
            <pc:docMk/>
            <pc:sldMk cId="109857222" sldId="256"/>
            <ac:grpSpMk id="27" creationId="{5E6B47BC-43FD-4C91-8BFF-B41B99A8A39E}"/>
          </ac:grpSpMkLst>
        </pc:grpChg>
      </pc:sldChg>
      <pc:sldChg chg="addSp delSp modSp mod modClrScheme delDesignElem chgLayout">
        <pc:chgData name="Livia Calin (2439767)" userId="S::2439767@student.uwtsd.ac.uk::dd309c19-2414-43f3-9b4e-767fbbe14a1b" providerId="AD" clId="Web-{C2A0BC18-B1A1-FC31-5BBF-8F87EB2BAB2A}" dt="2025-09-29T15:34:36.667" v="33" actId="1076"/>
        <pc:sldMkLst>
          <pc:docMk/>
          <pc:sldMk cId="2507212293" sldId="257"/>
        </pc:sldMkLst>
        <pc:spChg chg="mod ord">
          <ac:chgData name="Livia Calin (2439767)" userId="S::2439767@student.uwtsd.ac.uk::dd309c19-2414-43f3-9b4e-767fbbe14a1b" providerId="AD" clId="Web-{C2A0BC18-B1A1-FC31-5BBF-8F87EB2BAB2A}" dt="2025-09-29T15:32:15.392" v="24"/>
          <ac:spMkLst>
            <pc:docMk/>
            <pc:sldMk cId="2507212293" sldId="257"/>
            <ac:spMk id="2" creationId="{38FC5954-FBEA-F359-F0D2-44167D39672C}"/>
          </ac:spMkLst>
        </pc:spChg>
        <pc:spChg chg="add del">
          <ac:chgData name="Livia Calin (2439767)" userId="S::2439767@student.uwtsd.ac.uk::dd309c19-2414-43f3-9b4e-767fbbe14a1b" providerId="AD" clId="Web-{C2A0BC18-B1A1-FC31-5BBF-8F87EB2BAB2A}" dt="2025-09-29T15:32:15.392" v="24"/>
          <ac:spMkLst>
            <pc:docMk/>
            <pc:sldMk cId="2507212293" sldId="257"/>
            <ac:spMk id="10" creationId="{C0763A76-9F1C-4FC5-82B7-DD475DA461B2}"/>
          </ac:spMkLst>
        </pc:spChg>
        <pc:spChg chg="add del">
          <ac:chgData name="Livia Calin (2439767)" userId="S::2439767@student.uwtsd.ac.uk::dd309c19-2414-43f3-9b4e-767fbbe14a1b" providerId="AD" clId="Web-{C2A0BC18-B1A1-FC31-5BBF-8F87EB2BAB2A}" dt="2025-09-29T15:32:15.392" v="24"/>
          <ac:spMkLst>
            <pc:docMk/>
            <pc:sldMk cId="2507212293" sldId="257"/>
            <ac:spMk id="12" creationId="{E81BF4F6-F2CF-4984-9D14-D6966D92F99F}"/>
          </ac:spMkLst>
        </pc:spChg>
        <pc:picChg chg="mod">
          <ac:chgData name="Livia Calin (2439767)" userId="S::2439767@student.uwtsd.ac.uk::dd309c19-2414-43f3-9b4e-767fbbe14a1b" providerId="AD" clId="Web-{C2A0BC18-B1A1-FC31-5BBF-8F87EB2BAB2A}" dt="2025-09-29T15:34:36.667" v="33" actId="1076"/>
          <ac:picMkLst>
            <pc:docMk/>
            <pc:sldMk cId="2507212293" sldId="257"/>
            <ac:picMk id="19" creationId="{675C033A-A430-A01E-72F2-DCD3E51B316A}"/>
          </ac:picMkLst>
        </pc:picChg>
      </pc:sldChg>
      <pc:sldChg chg="addSp delSp modSp mod modClrScheme chgLayout">
        <pc:chgData name="Livia Calin (2439767)" userId="S::2439767@student.uwtsd.ac.uk::dd309c19-2414-43f3-9b4e-767fbbe14a1b" providerId="AD" clId="Web-{C2A0BC18-B1A1-FC31-5BBF-8F87EB2BAB2A}" dt="2025-09-29T15:37:20.157" v="76" actId="20577"/>
        <pc:sldMkLst>
          <pc:docMk/>
          <pc:sldMk cId="3540965947" sldId="258"/>
        </pc:sldMkLst>
        <pc:spChg chg="mod ord">
          <ac:chgData name="Livia Calin (2439767)" userId="S::2439767@student.uwtsd.ac.uk::dd309c19-2414-43f3-9b4e-767fbbe14a1b" providerId="AD" clId="Web-{C2A0BC18-B1A1-FC31-5BBF-8F87EB2BAB2A}" dt="2025-09-29T15:36:45.266" v="58"/>
          <ac:spMkLst>
            <pc:docMk/>
            <pc:sldMk cId="3540965947" sldId="258"/>
            <ac:spMk id="2" creationId="{B50F71F0-9098-475D-2007-C725E722C200}"/>
          </ac:spMkLst>
        </pc:spChg>
        <pc:spChg chg="mod ord">
          <ac:chgData name="Livia Calin (2439767)" userId="S::2439767@student.uwtsd.ac.uk::dd309c19-2414-43f3-9b4e-767fbbe14a1b" providerId="AD" clId="Web-{C2A0BC18-B1A1-FC31-5BBF-8F87EB2BAB2A}" dt="2025-09-29T15:36:45.266" v="58"/>
          <ac:spMkLst>
            <pc:docMk/>
            <pc:sldMk cId="3540965947" sldId="258"/>
            <ac:spMk id="3" creationId="{70C75C69-4F79-BEEF-54FF-EFCE1D73203D}"/>
          </ac:spMkLst>
        </pc:spChg>
        <pc:spChg chg="mod ord">
          <ac:chgData name="Livia Calin (2439767)" userId="S::2439767@student.uwtsd.ac.uk::dd309c19-2414-43f3-9b4e-767fbbe14a1b" providerId="AD" clId="Web-{C2A0BC18-B1A1-FC31-5BBF-8F87EB2BAB2A}" dt="2025-09-29T15:36:45.266" v="58"/>
          <ac:spMkLst>
            <pc:docMk/>
            <pc:sldMk cId="3540965947" sldId="258"/>
            <ac:spMk id="4" creationId="{FB0DBFF6-E184-7D2F-FAE5-A75AF75FC7A2}"/>
          </ac:spMkLst>
        </pc:spChg>
        <pc:spChg chg="add mod ord">
          <ac:chgData name="Livia Calin (2439767)" userId="S::2439767@student.uwtsd.ac.uk::dd309c19-2414-43f3-9b4e-767fbbe14a1b" providerId="AD" clId="Web-{C2A0BC18-B1A1-FC31-5BBF-8F87EB2BAB2A}" dt="2025-09-29T15:36:45.266" v="58"/>
          <ac:spMkLst>
            <pc:docMk/>
            <pc:sldMk cId="3540965947" sldId="258"/>
            <ac:spMk id="7" creationId="{676E3F32-6B43-E4F4-B9C9-170926FD2DA3}"/>
          </ac:spMkLst>
        </pc:spChg>
        <pc:spChg chg="add mod ord">
          <ac:chgData name="Livia Calin (2439767)" userId="S::2439767@student.uwtsd.ac.uk::dd309c19-2414-43f3-9b4e-767fbbe14a1b" providerId="AD" clId="Web-{C2A0BC18-B1A1-FC31-5BBF-8F87EB2BAB2A}" dt="2025-09-29T15:37:20.157" v="76" actId="20577"/>
          <ac:spMkLst>
            <pc:docMk/>
            <pc:sldMk cId="3540965947" sldId="258"/>
            <ac:spMk id="9" creationId="{3914D9E2-1A47-619F-660C-CD28AD5AC98B}"/>
          </ac:spMkLst>
        </pc:spChg>
        <pc:picChg chg="add mod ord">
          <ac:chgData name="Livia Calin (2439767)" userId="S::2439767@student.uwtsd.ac.uk::dd309c19-2414-43f3-9b4e-767fbbe14a1b" providerId="AD" clId="Web-{C2A0BC18-B1A1-FC31-5BBF-8F87EB2BAB2A}" dt="2025-09-29T15:36:45.266" v="58"/>
          <ac:picMkLst>
            <pc:docMk/>
            <pc:sldMk cId="3540965947" sldId="258"/>
            <ac:picMk id="8" creationId="{7D057B60-44D4-D48A-EB16-103033B9E51D}"/>
          </ac:picMkLst>
        </pc:picChg>
      </pc:sldChg>
      <pc:sldChg chg="addSp modSp new">
        <pc:chgData name="Livia Calin (2439767)" userId="S::2439767@student.uwtsd.ac.uk::dd309c19-2414-43f3-9b4e-767fbbe14a1b" providerId="AD" clId="Web-{C2A0BC18-B1A1-FC31-5BBF-8F87EB2BAB2A}" dt="2025-09-29T15:49:08.450" v="82" actId="1076"/>
        <pc:sldMkLst>
          <pc:docMk/>
          <pc:sldMk cId="844586183" sldId="259"/>
        </pc:sldMkLst>
        <pc:spChg chg="add mod">
          <ac:chgData name="Livia Calin (2439767)" userId="S::2439767@student.uwtsd.ac.uk::dd309c19-2414-43f3-9b4e-767fbbe14a1b" providerId="AD" clId="Web-{C2A0BC18-B1A1-FC31-5BBF-8F87EB2BAB2A}" dt="2025-09-29T15:49:08.450" v="82" actId="1076"/>
          <ac:spMkLst>
            <pc:docMk/>
            <pc:sldMk cId="844586183" sldId="259"/>
            <ac:spMk id="5" creationId="{9448722A-9481-6B53-0904-27F4DEE20A61}"/>
          </ac:spMkLst>
        </pc:spChg>
      </pc:sldChg>
      <pc:sldMasterChg chg="add del addSldLayout delSldLayout">
        <pc:chgData name="Livia Calin (2439767)" userId="S::2439767@student.uwtsd.ac.uk::dd309c19-2414-43f3-9b4e-767fbbe14a1b" providerId="AD" clId="Web-{C2A0BC18-B1A1-FC31-5BBF-8F87EB2BAB2A}" dt="2025-09-29T15:32:15.392" v="24"/>
        <pc:sldMasterMkLst>
          <pc:docMk/>
          <pc:sldMasterMk cId="3892806183" sldId="2147483672"/>
        </pc:sldMasterMkLst>
        <pc:sldLayoutChg chg="add del">
          <pc:chgData name="Livia Calin (2439767)" userId="S::2439767@student.uwtsd.ac.uk::dd309c19-2414-43f3-9b4e-767fbbe14a1b" providerId="AD" clId="Web-{C2A0BC18-B1A1-FC31-5BBF-8F87EB2BAB2A}" dt="2025-09-29T15:32:15.392" v="24"/>
          <pc:sldLayoutMkLst>
            <pc:docMk/>
            <pc:sldMasterMk cId="3892806183" sldId="2147483672"/>
            <pc:sldLayoutMk cId="3267021913" sldId="2147483673"/>
          </pc:sldLayoutMkLst>
        </pc:sldLayoutChg>
        <pc:sldLayoutChg chg="add del">
          <pc:chgData name="Livia Calin (2439767)" userId="S::2439767@student.uwtsd.ac.uk::dd309c19-2414-43f3-9b4e-767fbbe14a1b" providerId="AD" clId="Web-{C2A0BC18-B1A1-FC31-5BBF-8F87EB2BAB2A}" dt="2025-09-29T15:32:15.392" v="24"/>
          <pc:sldLayoutMkLst>
            <pc:docMk/>
            <pc:sldMasterMk cId="3892806183" sldId="2147483672"/>
            <pc:sldLayoutMk cId="267088906" sldId="2147483674"/>
          </pc:sldLayoutMkLst>
        </pc:sldLayoutChg>
        <pc:sldLayoutChg chg="add del">
          <pc:chgData name="Livia Calin (2439767)" userId="S::2439767@student.uwtsd.ac.uk::dd309c19-2414-43f3-9b4e-767fbbe14a1b" providerId="AD" clId="Web-{C2A0BC18-B1A1-FC31-5BBF-8F87EB2BAB2A}" dt="2025-09-29T15:32:15.392" v="24"/>
          <pc:sldLayoutMkLst>
            <pc:docMk/>
            <pc:sldMasterMk cId="3892806183" sldId="2147483672"/>
            <pc:sldLayoutMk cId="4158252775" sldId="2147483675"/>
          </pc:sldLayoutMkLst>
        </pc:sldLayoutChg>
        <pc:sldLayoutChg chg="add del">
          <pc:chgData name="Livia Calin (2439767)" userId="S::2439767@student.uwtsd.ac.uk::dd309c19-2414-43f3-9b4e-767fbbe14a1b" providerId="AD" clId="Web-{C2A0BC18-B1A1-FC31-5BBF-8F87EB2BAB2A}" dt="2025-09-29T15:32:15.392" v="24"/>
          <pc:sldLayoutMkLst>
            <pc:docMk/>
            <pc:sldMasterMk cId="3892806183" sldId="2147483672"/>
            <pc:sldLayoutMk cId="4010698580" sldId="2147483676"/>
          </pc:sldLayoutMkLst>
        </pc:sldLayoutChg>
        <pc:sldLayoutChg chg="add del">
          <pc:chgData name="Livia Calin (2439767)" userId="S::2439767@student.uwtsd.ac.uk::dd309c19-2414-43f3-9b4e-767fbbe14a1b" providerId="AD" clId="Web-{C2A0BC18-B1A1-FC31-5BBF-8F87EB2BAB2A}" dt="2025-09-29T15:32:15.392" v="24"/>
          <pc:sldLayoutMkLst>
            <pc:docMk/>
            <pc:sldMasterMk cId="3892806183" sldId="2147483672"/>
            <pc:sldLayoutMk cId="411535571" sldId="2147483677"/>
          </pc:sldLayoutMkLst>
        </pc:sldLayoutChg>
        <pc:sldLayoutChg chg="add del">
          <pc:chgData name="Livia Calin (2439767)" userId="S::2439767@student.uwtsd.ac.uk::dd309c19-2414-43f3-9b4e-767fbbe14a1b" providerId="AD" clId="Web-{C2A0BC18-B1A1-FC31-5BBF-8F87EB2BAB2A}" dt="2025-09-29T15:32:15.392" v="24"/>
          <pc:sldLayoutMkLst>
            <pc:docMk/>
            <pc:sldMasterMk cId="3892806183" sldId="2147483672"/>
            <pc:sldLayoutMk cId="4147882354" sldId="2147483678"/>
          </pc:sldLayoutMkLst>
        </pc:sldLayoutChg>
        <pc:sldLayoutChg chg="add del">
          <pc:chgData name="Livia Calin (2439767)" userId="S::2439767@student.uwtsd.ac.uk::dd309c19-2414-43f3-9b4e-767fbbe14a1b" providerId="AD" clId="Web-{C2A0BC18-B1A1-FC31-5BBF-8F87EB2BAB2A}" dt="2025-09-29T15:32:15.392" v="24"/>
          <pc:sldLayoutMkLst>
            <pc:docMk/>
            <pc:sldMasterMk cId="3892806183" sldId="2147483672"/>
            <pc:sldLayoutMk cId="1041375589" sldId="2147483679"/>
          </pc:sldLayoutMkLst>
        </pc:sldLayoutChg>
        <pc:sldLayoutChg chg="add del">
          <pc:chgData name="Livia Calin (2439767)" userId="S::2439767@student.uwtsd.ac.uk::dd309c19-2414-43f3-9b4e-767fbbe14a1b" providerId="AD" clId="Web-{C2A0BC18-B1A1-FC31-5BBF-8F87EB2BAB2A}" dt="2025-09-29T15:32:15.392" v="24"/>
          <pc:sldLayoutMkLst>
            <pc:docMk/>
            <pc:sldMasterMk cId="3892806183" sldId="2147483672"/>
            <pc:sldLayoutMk cId="3193223839" sldId="2147483680"/>
          </pc:sldLayoutMkLst>
        </pc:sldLayoutChg>
        <pc:sldLayoutChg chg="add del">
          <pc:chgData name="Livia Calin (2439767)" userId="S::2439767@student.uwtsd.ac.uk::dd309c19-2414-43f3-9b4e-767fbbe14a1b" providerId="AD" clId="Web-{C2A0BC18-B1A1-FC31-5BBF-8F87EB2BAB2A}" dt="2025-09-29T15:32:15.392" v="24"/>
          <pc:sldLayoutMkLst>
            <pc:docMk/>
            <pc:sldMasterMk cId="3892806183" sldId="2147483672"/>
            <pc:sldLayoutMk cId="2053774549" sldId="2147483681"/>
          </pc:sldLayoutMkLst>
        </pc:sldLayoutChg>
        <pc:sldLayoutChg chg="add del">
          <pc:chgData name="Livia Calin (2439767)" userId="S::2439767@student.uwtsd.ac.uk::dd309c19-2414-43f3-9b4e-767fbbe14a1b" providerId="AD" clId="Web-{C2A0BC18-B1A1-FC31-5BBF-8F87EB2BAB2A}" dt="2025-09-29T15:32:15.392" v="24"/>
          <pc:sldLayoutMkLst>
            <pc:docMk/>
            <pc:sldMasterMk cId="3892806183" sldId="2147483672"/>
            <pc:sldLayoutMk cId="2477278961" sldId="2147483682"/>
          </pc:sldLayoutMkLst>
        </pc:sldLayoutChg>
        <pc:sldLayoutChg chg="add del">
          <pc:chgData name="Livia Calin (2439767)" userId="S::2439767@student.uwtsd.ac.uk::dd309c19-2414-43f3-9b4e-767fbbe14a1b" providerId="AD" clId="Web-{C2A0BC18-B1A1-FC31-5BBF-8F87EB2BAB2A}" dt="2025-09-29T15:32:15.392" v="24"/>
          <pc:sldLayoutMkLst>
            <pc:docMk/>
            <pc:sldMasterMk cId="3892806183" sldId="2147483672"/>
            <pc:sldLayoutMk cId="3845457369" sldId="2147483683"/>
          </pc:sldLayoutMkLst>
        </pc:sldLayoutChg>
      </pc:sldMasterChg>
    </pc:docChg>
  </pc:docChgLst>
  <pc:docChgLst>
    <pc:chgData name="Livia Calin (2439767)" userId="S::2439767@student.uwtsd.ac.uk::dd309c19-2414-43f3-9b4e-767fbbe14a1b" providerId="AD" clId="Web-{D27BD326-D788-8D1B-14B3-4415DD64ED5E}"/>
    <pc:docChg chg="addSld modSld">
      <pc:chgData name="Livia Calin (2439767)" userId="S::2439767@student.uwtsd.ac.uk::dd309c19-2414-43f3-9b4e-767fbbe14a1b" providerId="AD" clId="Web-{D27BD326-D788-8D1B-14B3-4415DD64ED5E}" dt="2025-10-06T14:18:46.925" v="1057"/>
      <pc:docMkLst>
        <pc:docMk/>
      </pc:docMkLst>
      <pc:sldChg chg="addSp delSp">
        <pc:chgData name="Livia Calin (2439767)" userId="S::2439767@student.uwtsd.ac.uk::dd309c19-2414-43f3-9b4e-767fbbe14a1b" providerId="AD" clId="Web-{D27BD326-D788-8D1B-14B3-4415DD64ED5E}" dt="2025-10-06T14:02:35.505" v="887"/>
        <pc:sldMkLst>
          <pc:docMk/>
          <pc:sldMk cId="109857222" sldId="256"/>
        </pc:sldMkLst>
      </pc:sldChg>
      <pc:sldChg chg="modSp">
        <pc:chgData name="Livia Calin (2439767)" userId="S::2439767@student.uwtsd.ac.uk::dd309c19-2414-43f3-9b4e-767fbbe14a1b" providerId="AD" clId="Web-{D27BD326-D788-8D1B-14B3-4415DD64ED5E}" dt="2025-10-06T13:22:44.466" v="1" actId="14100"/>
        <pc:sldMkLst>
          <pc:docMk/>
          <pc:sldMk cId="844586183" sldId="259"/>
        </pc:sldMkLst>
        <pc:picChg chg="mod">
          <ac:chgData name="Livia Calin (2439767)" userId="S::2439767@student.uwtsd.ac.uk::dd309c19-2414-43f3-9b4e-767fbbe14a1b" providerId="AD" clId="Web-{D27BD326-D788-8D1B-14B3-4415DD64ED5E}" dt="2025-10-06T13:22:44.466" v="1" actId="14100"/>
          <ac:picMkLst>
            <pc:docMk/>
            <pc:sldMk cId="844586183" sldId="259"/>
            <ac:picMk id="9" creationId="{10C93007-CBC3-01F4-2C30-1732B2DF7356}"/>
          </ac:picMkLst>
        </pc:picChg>
      </pc:sldChg>
      <pc:sldChg chg="addSp modSp">
        <pc:chgData name="Livia Calin (2439767)" userId="S::2439767@student.uwtsd.ac.uk::dd309c19-2414-43f3-9b4e-767fbbe14a1b" providerId="AD" clId="Web-{D27BD326-D788-8D1B-14B3-4415DD64ED5E}" dt="2025-10-06T14:03:17.693" v="914" actId="20577"/>
        <pc:sldMkLst>
          <pc:docMk/>
          <pc:sldMk cId="4147735208" sldId="260"/>
        </pc:sldMkLst>
        <pc:spChg chg="add mod">
          <ac:chgData name="Livia Calin (2439767)" userId="S::2439767@student.uwtsd.ac.uk::dd309c19-2414-43f3-9b4e-767fbbe14a1b" providerId="AD" clId="Web-{D27BD326-D788-8D1B-14B3-4415DD64ED5E}" dt="2025-10-06T13:59:03.360" v="884" actId="20577"/>
          <ac:spMkLst>
            <pc:docMk/>
            <pc:sldMk cId="4147735208" sldId="260"/>
            <ac:spMk id="5" creationId="{1F675436-F799-94DA-6738-97E7F8CB50CE}"/>
          </ac:spMkLst>
        </pc:spChg>
        <pc:spChg chg="add mod">
          <ac:chgData name="Livia Calin (2439767)" userId="S::2439767@student.uwtsd.ac.uk::dd309c19-2414-43f3-9b4e-767fbbe14a1b" providerId="AD" clId="Web-{D27BD326-D788-8D1B-14B3-4415DD64ED5E}" dt="2025-10-06T14:03:17.693" v="914" actId="20577"/>
          <ac:spMkLst>
            <pc:docMk/>
            <pc:sldMk cId="4147735208" sldId="260"/>
            <ac:spMk id="6" creationId="{3E434149-E605-AB71-7A2B-5B12F4DAD478}"/>
          </ac:spMkLst>
        </pc:spChg>
        <pc:spChg chg="mod">
          <ac:chgData name="Livia Calin (2439767)" userId="S::2439767@student.uwtsd.ac.uk::dd309c19-2414-43f3-9b4e-767fbbe14a1b" providerId="AD" clId="Web-{D27BD326-D788-8D1B-14B3-4415DD64ED5E}" dt="2025-10-06T13:58:23.437" v="872"/>
          <ac:spMkLst>
            <pc:docMk/>
            <pc:sldMk cId="4147735208" sldId="260"/>
            <ac:spMk id="10" creationId="{B5920211-C979-8255-AD83-AF056F4A0D33}"/>
          </ac:spMkLst>
        </pc:spChg>
        <pc:graphicFrameChg chg="mod modGraphic">
          <ac:chgData name="Livia Calin (2439767)" userId="S::2439767@student.uwtsd.ac.uk::dd309c19-2414-43f3-9b4e-767fbbe14a1b" providerId="AD" clId="Web-{D27BD326-D788-8D1B-14B3-4415DD64ED5E}" dt="2025-10-06T13:56:25.339" v="835"/>
          <ac:graphicFrameMkLst>
            <pc:docMk/>
            <pc:sldMk cId="4147735208" sldId="260"/>
            <ac:graphicFrameMk id="9" creationId="{6FA96298-C8C5-8453-B85F-CF7744067D83}"/>
          </ac:graphicFrameMkLst>
        </pc:graphicFrameChg>
        <pc:graphicFrameChg chg="mod modGraphic">
          <ac:chgData name="Livia Calin (2439767)" userId="S::2439767@student.uwtsd.ac.uk::dd309c19-2414-43f3-9b4e-767fbbe14a1b" providerId="AD" clId="Web-{D27BD326-D788-8D1B-14B3-4415DD64ED5E}" dt="2025-10-06T13:58:14.702" v="871"/>
          <ac:graphicFrameMkLst>
            <pc:docMk/>
            <pc:sldMk cId="4147735208" sldId="260"/>
            <ac:graphicFrameMk id="11" creationId="{14B3A3D8-81B9-AA68-2471-E0CED9D23742}"/>
          </ac:graphicFrameMkLst>
        </pc:graphicFrameChg>
      </pc:sldChg>
      <pc:sldChg chg="addSp modSp new">
        <pc:chgData name="Livia Calin (2439767)" userId="S::2439767@student.uwtsd.ac.uk::dd309c19-2414-43f3-9b4e-767fbbe14a1b" providerId="AD" clId="Web-{D27BD326-D788-8D1B-14B3-4415DD64ED5E}" dt="2025-10-06T14:16:50.813" v="1056" actId="20577"/>
        <pc:sldMkLst>
          <pc:docMk/>
          <pc:sldMk cId="1393828394" sldId="261"/>
        </pc:sldMkLst>
        <pc:spChg chg="add mod">
          <ac:chgData name="Livia Calin (2439767)" userId="S::2439767@student.uwtsd.ac.uk::dd309c19-2414-43f3-9b4e-767fbbe14a1b" providerId="AD" clId="Web-{D27BD326-D788-8D1B-14B3-4415DD64ED5E}" dt="2025-10-06T14:16:50.813" v="1056" actId="20577"/>
          <ac:spMkLst>
            <pc:docMk/>
            <pc:sldMk cId="1393828394" sldId="261"/>
            <ac:spMk id="6" creationId="{EB62F467-AA82-1655-9AEA-4AACCFC09654}"/>
          </ac:spMkLst>
        </pc:spChg>
        <pc:graphicFrameChg chg="add mod modGraphic">
          <ac:chgData name="Livia Calin (2439767)" userId="S::2439767@student.uwtsd.ac.uk::dd309c19-2414-43f3-9b4e-767fbbe14a1b" providerId="AD" clId="Web-{D27BD326-D788-8D1B-14B3-4415DD64ED5E}" dt="2025-10-06T14:13:29.104" v="988"/>
          <ac:graphicFrameMkLst>
            <pc:docMk/>
            <pc:sldMk cId="1393828394" sldId="261"/>
            <ac:graphicFrameMk id="5" creationId="{50700DDA-8F48-6183-0404-C119584A7613}"/>
          </ac:graphicFrameMkLst>
        </pc:graphicFrameChg>
      </pc:sldChg>
      <pc:sldChg chg="new">
        <pc:chgData name="Livia Calin (2439767)" userId="S::2439767@student.uwtsd.ac.uk::dd309c19-2414-43f3-9b4e-767fbbe14a1b" providerId="AD" clId="Web-{D27BD326-D788-8D1B-14B3-4415DD64ED5E}" dt="2025-10-06T14:18:46.925" v="1057"/>
        <pc:sldMkLst>
          <pc:docMk/>
          <pc:sldMk cId="1001777132" sldId="262"/>
        </pc:sldMkLst>
      </pc:sldChg>
    </pc:docChg>
  </pc:docChgLst>
  <pc:docChgLst>
    <pc:chgData name="Livia Calin (2439767)" userId="S::2439767@student.uwtsd.ac.uk::dd309c19-2414-43f3-9b4e-767fbbe14a1b" providerId="AD" clId="Web-{E99AD694-E806-B122-3D23-E30A40748BCF}"/>
    <pc:docChg chg="addSld modSld">
      <pc:chgData name="Livia Calin (2439767)" userId="S::2439767@student.uwtsd.ac.uk::dd309c19-2414-43f3-9b4e-767fbbe14a1b" providerId="AD" clId="Web-{E99AD694-E806-B122-3D23-E30A40748BCF}" dt="2025-10-10T14:59:36.962" v="35"/>
      <pc:docMkLst>
        <pc:docMk/>
      </pc:docMkLst>
      <pc:sldChg chg="modSp">
        <pc:chgData name="Livia Calin (2439767)" userId="S::2439767@student.uwtsd.ac.uk::dd309c19-2414-43f3-9b4e-767fbbe14a1b" providerId="AD" clId="Web-{E99AD694-E806-B122-3D23-E30A40748BCF}" dt="2025-10-10T14:58:12.804" v="1" actId="20577"/>
        <pc:sldMkLst>
          <pc:docMk/>
          <pc:sldMk cId="2010519272" sldId="266"/>
        </pc:sldMkLst>
        <pc:spChg chg="mod">
          <ac:chgData name="Livia Calin (2439767)" userId="S::2439767@student.uwtsd.ac.uk::dd309c19-2414-43f3-9b4e-767fbbe14a1b" providerId="AD" clId="Web-{E99AD694-E806-B122-3D23-E30A40748BCF}" dt="2025-10-10T14:58:12.804" v="1" actId="20577"/>
          <ac:spMkLst>
            <pc:docMk/>
            <pc:sldMk cId="2010519272" sldId="266"/>
            <ac:spMk id="7" creationId="{02E3941F-AE8F-C42F-3AE3-CA00285ADC13}"/>
          </ac:spMkLst>
        </pc:spChg>
      </pc:sldChg>
      <pc:sldChg chg="addSp delSp modSp new mod modClrScheme chgLayout">
        <pc:chgData name="Livia Calin (2439767)" userId="S::2439767@student.uwtsd.ac.uk::dd309c19-2414-43f3-9b4e-767fbbe14a1b" providerId="AD" clId="Web-{E99AD694-E806-B122-3D23-E30A40748BCF}" dt="2025-10-10T14:59:36.962" v="35"/>
        <pc:sldMkLst>
          <pc:docMk/>
          <pc:sldMk cId="2250992969" sldId="267"/>
        </pc:sldMkLst>
        <pc:spChg chg="mod">
          <ac:chgData name="Livia Calin (2439767)" userId="S::2439767@student.uwtsd.ac.uk::dd309c19-2414-43f3-9b4e-767fbbe14a1b" providerId="AD" clId="Web-{E99AD694-E806-B122-3D23-E30A40748BCF}" dt="2025-10-10T14:59:10.524" v="19"/>
          <ac:spMkLst>
            <pc:docMk/>
            <pc:sldMk cId="2250992969" sldId="267"/>
            <ac:spMk id="2" creationId="{3BE7DD55-D478-34C9-3A51-5F04935AA0F3}"/>
          </ac:spMkLst>
        </pc:spChg>
        <pc:spChg chg="mod">
          <ac:chgData name="Livia Calin (2439767)" userId="S::2439767@student.uwtsd.ac.uk::dd309c19-2414-43f3-9b4e-767fbbe14a1b" providerId="AD" clId="Web-{E99AD694-E806-B122-3D23-E30A40748BCF}" dt="2025-10-10T14:59:10.524" v="19"/>
          <ac:spMkLst>
            <pc:docMk/>
            <pc:sldMk cId="2250992969" sldId="267"/>
            <ac:spMk id="3" creationId="{DAB5EB27-BCFE-5122-7486-9AFA50BA25FF}"/>
          </ac:spMkLst>
        </pc:spChg>
        <pc:spChg chg="mod">
          <ac:chgData name="Livia Calin (2439767)" userId="S::2439767@student.uwtsd.ac.uk::dd309c19-2414-43f3-9b4e-767fbbe14a1b" providerId="AD" clId="Web-{E99AD694-E806-B122-3D23-E30A40748BCF}" dt="2025-10-10T14:59:10.524" v="19"/>
          <ac:spMkLst>
            <pc:docMk/>
            <pc:sldMk cId="2250992969" sldId="267"/>
            <ac:spMk id="4" creationId="{60F4CB76-8005-AFDE-8A66-D01B042896E4}"/>
          </ac:spMkLst>
        </pc:spChg>
        <pc:spChg chg="add del mod ord">
          <ac:chgData name="Livia Calin (2439767)" userId="S::2439767@student.uwtsd.ac.uk::dd309c19-2414-43f3-9b4e-767fbbe14a1b" providerId="AD" clId="Web-{E99AD694-E806-B122-3D23-E30A40748BCF}" dt="2025-10-10T14:59:36.962" v="35"/>
          <ac:spMkLst>
            <pc:docMk/>
            <pc:sldMk cId="2250992969" sldId="267"/>
            <ac:spMk id="5" creationId="{D1FAB589-FB19-01CF-2EE3-4B74CBFEEA32}"/>
          </ac:spMkLst>
        </pc:spChg>
        <pc:spChg chg="add del mod ord">
          <ac:chgData name="Livia Calin (2439767)" userId="S::2439767@student.uwtsd.ac.uk::dd309c19-2414-43f3-9b4e-767fbbe14a1b" providerId="AD" clId="Web-{E99AD694-E806-B122-3D23-E30A40748BCF}" dt="2025-10-10T14:59:12.852" v="20"/>
          <ac:spMkLst>
            <pc:docMk/>
            <pc:sldMk cId="2250992969" sldId="267"/>
            <ac:spMk id="7" creationId="{1C1F9891-9B67-C22F-4660-3A4B012B0AF3}"/>
          </ac:spMkLst>
        </pc:spChg>
        <pc:picChg chg="add mod ord">
          <ac:chgData name="Livia Calin (2439767)" userId="S::2439767@student.uwtsd.ac.uk::dd309c19-2414-43f3-9b4e-767fbbe14a1b" providerId="AD" clId="Web-{E99AD694-E806-B122-3D23-E30A40748BCF}" dt="2025-10-10T14:59:10.524" v="19"/>
          <ac:picMkLst>
            <pc:docMk/>
            <pc:sldMk cId="2250992969" sldId="267"/>
            <ac:picMk id="6" creationId="{82C94837-9C48-6E4B-E148-29E85F404898}"/>
          </ac:picMkLst>
        </pc:picChg>
      </pc:sldChg>
    </pc:docChg>
  </pc:docChgLst>
  <pc:docChgLst>
    <pc:chgData name="Livia Calin (2439767)" userId="S::2439767@student.uwtsd.ac.uk::dd309c19-2414-43f3-9b4e-767fbbe14a1b" providerId="AD" clId="Web-{7A350577-8BD6-9D72-17BA-084BA488772A}"/>
    <pc:docChg chg="addSld modSld sldOrd">
      <pc:chgData name="Livia Calin (2439767)" userId="S::2439767@student.uwtsd.ac.uk::dd309c19-2414-43f3-9b4e-767fbbe14a1b" providerId="AD" clId="Web-{7A350577-8BD6-9D72-17BA-084BA488772A}" dt="2025-10-06T16:46:36.776" v="469" actId="20577"/>
      <pc:docMkLst>
        <pc:docMk/>
      </pc:docMkLst>
      <pc:sldChg chg="addSp modSp">
        <pc:chgData name="Livia Calin (2439767)" userId="S::2439767@student.uwtsd.ac.uk::dd309c19-2414-43f3-9b4e-767fbbe14a1b" providerId="AD" clId="Web-{7A350577-8BD6-9D72-17BA-084BA488772A}" dt="2025-10-06T15:05:27.269" v="205" actId="14100"/>
        <pc:sldMkLst>
          <pc:docMk/>
          <pc:sldMk cId="2507212293" sldId="257"/>
        </pc:sldMkLst>
        <pc:picChg chg="add mod">
          <ac:chgData name="Livia Calin (2439767)" userId="S::2439767@student.uwtsd.ac.uk::dd309c19-2414-43f3-9b4e-767fbbe14a1b" providerId="AD" clId="Web-{7A350577-8BD6-9D72-17BA-084BA488772A}" dt="2025-10-06T15:05:27.269" v="205" actId="14100"/>
          <ac:picMkLst>
            <pc:docMk/>
            <pc:sldMk cId="2507212293" sldId="257"/>
            <ac:picMk id="5" creationId="{4FA92516-A918-ED28-00DF-A9DC556635E4}"/>
          </ac:picMkLst>
        </pc:picChg>
      </pc:sldChg>
      <pc:sldChg chg="addSp modSp">
        <pc:chgData name="Livia Calin (2439767)" userId="S::2439767@student.uwtsd.ac.uk::dd309c19-2414-43f3-9b4e-767fbbe14a1b" providerId="AD" clId="Web-{7A350577-8BD6-9D72-17BA-084BA488772A}" dt="2025-10-06T15:47:02.620" v="279"/>
        <pc:sldMkLst>
          <pc:docMk/>
          <pc:sldMk cId="4147735208" sldId="260"/>
        </pc:sldMkLst>
        <pc:graphicFrameChg chg="add mod modGraphic">
          <ac:chgData name="Livia Calin (2439767)" userId="S::2439767@student.uwtsd.ac.uk::dd309c19-2414-43f3-9b4e-767fbbe14a1b" providerId="AD" clId="Web-{7A350577-8BD6-9D72-17BA-084BA488772A}" dt="2025-10-06T15:47:02.620" v="279"/>
          <ac:graphicFrameMkLst>
            <pc:docMk/>
            <pc:sldMk cId="4147735208" sldId="260"/>
            <ac:graphicFrameMk id="7" creationId="{1067F952-1CC7-62D9-41B5-B26B50EF3A74}"/>
          </ac:graphicFrameMkLst>
        </pc:graphicFrameChg>
        <pc:graphicFrameChg chg="mod modGraphic">
          <ac:chgData name="Livia Calin (2439767)" userId="S::2439767@student.uwtsd.ac.uk::dd309c19-2414-43f3-9b4e-767fbbe14a1b" providerId="AD" clId="Web-{7A350577-8BD6-9D72-17BA-084BA488772A}" dt="2025-10-06T15:38:11.515" v="222" actId="1076"/>
          <ac:graphicFrameMkLst>
            <pc:docMk/>
            <pc:sldMk cId="4147735208" sldId="260"/>
            <ac:graphicFrameMk id="9" creationId="{6FA96298-C8C5-8453-B85F-CF7744067D83}"/>
          </ac:graphicFrameMkLst>
        </pc:graphicFrameChg>
        <pc:graphicFrameChg chg="mod">
          <ac:chgData name="Livia Calin (2439767)" userId="S::2439767@student.uwtsd.ac.uk::dd309c19-2414-43f3-9b4e-767fbbe14a1b" providerId="AD" clId="Web-{7A350577-8BD6-9D72-17BA-084BA488772A}" dt="2025-10-06T15:37:28.218" v="219" actId="1076"/>
          <ac:graphicFrameMkLst>
            <pc:docMk/>
            <pc:sldMk cId="4147735208" sldId="260"/>
            <ac:graphicFrameMk id="11" creationId="{14B3A3D8-81B9-AA68-2471-E0CED9D23742}"/>
          </ac:graphicFrameMkLst>
        </pc:graphicFrameChg>
      </pc:sldChg>
      <pc:sldChg chg="addSp modSp">
        <pc:chgData name="Livia Calin (2439767)" userId="S::2439767@student.uwtsd.ac.uk::dd309c19-2414-43f3-9b4e-767fbbe14a1b" providerId="AD" clId="Web-{7A350577-8BD6-9D72-17BA-084BA488772A}" dt="2025-10-06T14:50:21.915" v="135"/>
        <pc:sldMkLst>
          <pc:docMk/>
          <pc:sldMk cId="1393828394" sldId="261"/>
        </pc:sldMkLst>
        <pc:spChg chg="add mod">
          <ac:chgData name="Livia Calin (2439767)" userId="S::2439767@student.uwtsd.ac.uk::dd309c19-2414-43f3-9b4e-767fbbe14a1b" providerId="AD" clId="Web-{7A350577-8BD6-9D72-17BA-084BA488772A}" dt="2025-10-06T14:50:21.915" v="135"/>
          <ac:spMkLst>
            <pc:docMk/>
            <pc:sldMk cId="1393828394" sldId="261"/>
            <ac:spMk id="7" creationId="{65373D30-A365-4CE3-2B58-A66F403C9326}"/>
          </ac:spMkLst>
        </pc:spChg>
      </pc:sldChg>
      <pc:sldChg chg="addSp delSp modSp ord">
        <pc:chgData name="Livia Calin (2439767)" userId="S::2439767@student.uwtsd.ac.uk::dd309c19-2414-43f3-9b4e-767fbbe14a1b" providerId="AD" clId="Web-{7A350577-8BD6-9D72-17BA-084BA488772A}" dt="2025-10-06T16:35:36.139" v="391" actId="20577"/>
        <pc:sldMkLst>
          <pc:docMk/>
          <pc:sldMk cId="1001777132" sldId="262"/>
        </pc:sldMkLst>
        <pc:spChg chg="add mod">
          <ac:chgData name="Livia Calin (2439767)" userId="S::2439767@student.uwtsd.ac.uk::dd309c19-2414-43f3-9b4e-767fbbe14a1b" providerId="AD" clId="Web-{7A350577-8BD6-9D72-17BA-084BA488772A}" dt="2025-10-06T16:35:36.139" v="391" actId="20577"/>
          <ac:spMkLst>
            <pc:docMk/>
            <pc:sldMk cId="1001777132" sldId="262"/>
            <ac:spMk id="5" creationId="{E2B03862-67A5-4C16-DD66-C2AE94F0BC02}"/>
          </ac:spMkLst>
        </pc:spChg>
        <pc:spChg chg="add mod">
          <ac:chgData name="Livia Calin (2439767)" userId="S::2439767@student.uwtsd.ac.uk::dd309c19-2414-43f3-9b4e-767fbbe14a1b" providerId="AD" clId="Web-{7A350577-8BD6-9D72-17BA-084BA488772A}" dt="2025-10-06T14:44:42.286" v="113" actId="1076"/>
          <ac:spMkLst>
            <pc:docMk/>
            <pc:sldMk cId="1001777132" sldId="262"/>
            <ac:spMk id="7" creationId="{B9B6E544-9F69-C31C-CA58-A652F1BC6BAA}"/>
          </ac:spMkLst>
        </pc:spChg>
        <pc:spChg chg="add mod">
          <ac:chgData name="Livia Calin (2439767)" userId="S::2439767@student.uwtsd.ac.uk::dd309c19-2414-43f3-9b4e-767fbbe14a1b" providerId="AD" clId="Web-{7A350577-8BD6-9D72-17BA-084BA488772A}" dt="2025-10-06T14:39:18.091" v="53" actId="1076"/>
          <ac:spMkLst>
            <pc:docMk/>
            <pc:sldMk cId="1001777132" sldId="262"/>
            <ac:spMk id="8" creationId="{A375115B-ABFA-57C4-3A7A-D80A2F17CDB9}"/>
          </ac:spMkLst>
        </pc:spChg>
        <pc:spChg chg="add mod">
          <ac:chgData name="Livia Calin (2439767)" userId="S::2439767@student.uwtsd.ac.uk::dd309c19-2414-43f3-9b4e-767fbbe14a1b" providerId="AD" clId="Web-{7A350577-8BD6-9D72-17BA-084BA488772A}" dt="2025-10-06T14:41:10.126" v="84" actId="20577"/>
          <ac:spMkLst>
            <pc:docMk/>
            <pc:sldMk cId="1001777132" sldId="262"/>
            <ac:spMk id="9" creationId="{9A813BB1-B992-332B-EB6F-94769A639A06}"/>
          </ac:spMkLst>
        </pc:spChg>
        <pc:spChg chg="add mod">
          <ac:chgData name="Livia Calin (2439767)" userId="S::2439767@student.uwtsd.ac.uk::dd309c19-2414-43f3-9b4e-767fbbe14a1b" providerId="AD" clId="Web-{7A350577-8BD6-9D72-17BA-084BA488772A}" dt="2025-10-06T14:47:32.538" v="120" actId="1076"/>
          <ac:spMkLst>
            <pc:docMk/>
            <pc:sldMk cId="1001777132" sldId="262"/>
            <ac:spMk id="10" creationId="{69DE5402-172B-A656-6978-68B686B99B1F}"/>
          </ac:spMkLst>
        </pc:spChg>
        <pc:spChg chg="add mod">
          <ac:chgData name="Livia Calin (2439767)" userId="S::2439767@student.uwtsd.ac.uk::dd309c19-2414-43f3-9b4e-767fbbe14a1b" providerId="AD" clId="Web-{7A350577-8BD6-9D72-17BA-084BA488772A}" dt="2025-10-06T14:47:11.960" v="119" actId="1076"/>
          <ac:spMkLst>
            <pc:docMk/>
            <pc:sldMk cId="1001777132" sldId="262"/>
            <ac:spMk id="11" creationId="{358B0195-E545-DCFB-BBAA-AC6DD235219E}"/>
          </ac:spMkLst>
        </pc:spChg>
      </pc:sldChg>
      <pc:sldChg chg="addSp delSp modSp new">
        <pc:chgData name="Livia Calin (2439767)" userId="S::2439767@student.uwtsd.ac.uk::dd309c19-2414-43f3-9b4e-767fbbe14a1b" providerId="AD" clId="Web-{7A350577-8BD6-9D72-17BA-084BA488772A}" dt="2025-10-06T15:00:22.312" v="197"/>
        <pc:sldMkLst>
          <pc:docMk/>
          <pc:sldMk cId="2944405794" sldId="263"/>
        </pc:sldMkLst>
        <pc:spChg chg="add mod">
          <ac:chgData name="Livia Calin (2439767)" userId="S::2439767@student.uwtsd.ac.uk::dd309c19-2414-43f3-9b4e-767fbbe14a1b" providerId="AD" clId="Web-{7A350577-8BD6-9D72-17BA-084BA488772A}" dt="2025-10-06T14:55:31.757" v="169" actId="20577"/>
          <ac:spMkLst>
            <pc:docMk/>
            <pc:sldMk cId="2944405794" sldId="263"/>
            <ac:spMk id="5" creationId="{E468B7CE-8744-2286-C2BC-C1A0718ABE26}"/>
          </ac:spMkLst>
        </pc:spChg>
        <pc:spChg chg="add mod">
          <ac:chgData name="Livia Calin (2439767)" userId="S::2439767@student.uwtsd.ac.uk::dd309c19-2414-43f3-9b4e-767fbbe14a1b" providerId="AD" clId="Web-{7A350577-8BD6-9D72-17BA-084BA488772A}" dt="2025-10-06T14:59:00.529" v="183" actId="20577"/>
          <ac:spMkLst>
            <pc:docMk/>
            <pc:sldMk cId="2944405794" sldId="263"/>
            <ac:spMk id="7" creationId="{E88D85EC-78B6-4567-9B4D-96D4914FB6D2}"/>
          </ac:spMkLst>
        </pc:spChg>
        <pc:spChg chg="add mod">
          <ac:chgData name="Livia Calin (2439767)" userId="S::2439767@student.uwtsd.ac.uk::dd309c19-2414-43f3-9b4e-767fbbe14a1b" providerId="AD" clId="Web-{7A350577-8BD6-9D72-17BA-084BA488772A}" dt="2025-10-06T14:59:18.467" v="195" actId="1076"/>
          <ac:spMkLst>
            <pc:docMk/>
            <pc:sldMk cId="2944405794" sldId="263"/>
            <ac:spMk id="9" creationId="{7F910AF5-7BB8-673A-E7F5-D77B9E1A659D}"/>
          </ac:spMkLst>
        </pc:spChg>
        <pc:spChg chg="add mod">
          <ac:chgData name="Livia Calin (2439767)" userId="S::2439767@student.uwtsd.ac.uk::dd309c19-2414-43f3-9b4e-767fbbe14a1b" providerId="AD" clId="Web-{7A350577-8BD6-9D72-17BA-084BA488772A}" dt="2025-10-06T15:00:22.312" v="197"/>
          <ac:spMkLst>
            <pc:docMk/>
            <pc:sldMk cId="2944405794" sldId="263"/>
            <ac:spMk id="11" creationId="{1E44A88C-1C47-A2A4-93C2-15E541CC5415}"/>
          </ac:spMkLst>
        </pc:spChg>
        <pc:picChg chg="add mod">
          <ac:chgData name="Livia Calin (2439767)" userId="S::2439767@student.uwtsd.ac.uk::dd309c19-2414-43f3-9b4e-767fbbe14a1b" providerId="AD" clId="Web-{7A350577-8BD6-9D72-17BA-084BA488772A}" dt="2025-10-06T14:59:18.451" v="194" actId="1076"/>
          <ac:picMkLst>
            <pc:docMk/>
            <pc:sldMk cId="2944405794" sldId="263"/>
            <ac:picMk id="8" creationId="{CCA85F10-C5FF-EE10-9596-5E1E69EDAF81}"/>
          </ac:picMkLst>
        </pc:picChg>
      </pc:sldChg>
      <pc:sldChg chg="addSp delSp modSp new mod modClrScheme chgLayout">
        <pc:chgData name="Livia Calin (2439767)" userId="S::2439767@student.uwtsd.ac.uk::dd309c19-2414-43f3-9b4e-767fbbe14a1b" providerId="AD" clId="Web-{7A350577-8BD6-9D72-17BA-084BA488772A}" dt="2025-10-06T16:01:11.868" v="326"/>
        <pc:sldMkLst>
          <pc:docMk/>
          <pc:sldMk cId="3837852198" sldId="264"/>
        </pc:sldMkLst>
        <pc:spChg chg="mod">
          <ac:chgData name="Livia Calin (2439767)" userId="S::2439767@student.uwtsd.ac.uk::dd309c19-2414-43f3-9b4e-767fbbe14a1b" providerId="AD" clId="Web-{7A350577-8BD6-9D72-17BA-084BA488772A}" dt="2025-10-06T16:01:11.868" v="326"/>
          <ac:spMkLst>
            <pc:docMk/>
            <pc:sldMk cId="3837852198" sldId="264"/>
            <ac:spMk id="2" creationId="{79B4A84B-7A0E-B3C8-E251-7470AAA61D2F}"/>
          </ac:spMkLst>
        </pc:spChg>
        <pc:spChg chg="mod">
          <ac:chgData name="Livia Calin (2439767)" userId="S::2439767@student.uwtsd.ac.uk::dd309c19-2414-43f3-9b4e-767fbbe14a1b" providerId="AD" clId="Web-{7A350577-8BD6-9D72-17BA-084BA488772A}" dt="2025-10-06T16:01:11.868" v="326"/>
          <ac:spMkLst>
            <pc:docMk/>
            <pc:sldMk cId="3837852198" sldId="264"/>
            <ac:spMk id="3" creationId="{354241E9-D444-B2F0-7C98-E9367C99E576}"/>
          </ac:spMkLst>
        </pc:spChg>
        <pc:spChg chg="mod">
          <ac:chgData name="Livia Calin (2439767)" userId="S::2439767@student.uwtsd.ac.uk::dd309c19-2414-43f3-9b4e-767fbbe14a1b" providerId="AD" clId="Web-{7A350577-8BD6-9D72-17BA-084BA488772A}" dt="2025-10-06T16:01:11.868" v="326"/>
          <ac:spMkLst>
            <pc:docMk/>
            <pc:sldMk cId="3837852198" sldId="264"/>
            <ac:spMk id="4" creationId="{ED4A883C-F8BB-C306-B928-D4AE7F97EDDB}"/>
          </ac:spMkLst>
        </pc:spChg>
        <pc:spChg chg="add mod">
          <ac:chgData name="Livia Calin (2439767)" userId="S::2439767@student.uwtsd.ac.uk::dd309c19-2414-43f3-9b4e-767fbbe14a1b" providerId="AD" clId="Web-{7A350577-8BD6-9D72-17BA-084BA488772A}" dt="2025-10-06T16:01:11.868" v="326"/>
          <ac:spMkLst>
            <pc:docMk/>
            <pc:sldMk cId="3837852198" sldId="264"/>
            <ac:spMk id="10" creationId="{3FB0B171-FB06-150C-9208-6D2A8B81DB3A}"/>
          </ac:spMkLst>
        </pc:spChg>
        <pc:picChg chg="add mod ord">
          <ac:chgData name="Livia Calin (2439767)" userId="S::2439767@student.uwtsd.ac.uk::dd309c19-2414-43f3-9b4e-767fbbe14a1b" providerId="AD" clId="Web-{7A350577-8BD6-9D72-17BA-084BA488772A}" dt="2025-10-06T16:01:11.868" v="326"/>
          <ac:picMkLst>
            <pc:docMk/>
            <pc:sldMk cId="3837852198" sldId="264"/>
            <ac:picMk id="5" creationId="{F0FEE1D2-7A5D-AA90-EF05-DD2C5F96912F}"/>
          </ac:picMkLst>
        </pc:picChg>
      </pc:sldChg>
      <pc:sldChg chg="addSp modSp new mod modClrScheme chgLayout">
        <pc:chgData name="Livia Calin (2439767)" userId="S::2439767@student.uwtsd.ac.uk::dd309c19-2414-43f3-9b4e-767fbbe14a1b" providerId="AD" clId="Web-{7A350577-8BD6-9D72-17BA-084BA488772A}" dt="2025-10-06T16:37:10.424" v="410" actId="20577"/>
        <pc:sldMkLst>
          <pc:docMk/>
          <pc:sldMk cId="1850930584" sldId="265"/>
        </pc:sldMkLst>
        <pc:spChg chg="mod">
          <ac:chgData name="Livia Calin (2439767)" userId="S::2439767@student.uwtsd.ac.uk::dd309c19-2414-43f3-9b4e-767fbbe14a1b" providerId="AD" clId="Web-{7A350577-8BD6-9D72-17BA-084BA488772A}" dt="2025-10-06T16:06:06.985" v="358" actId="20577"/>
          <ac:spMkLst>
            <pc:docMk/>
            <pc:sldMk cId="1850930584" sldId="265"/>
            <ac:spMk id="2" creationId="{C3A2A05B-5243-837E-3EF0-1E37C6C6FF19}"/>
          </ac:spMkLst>
        </pc:spChg>
        <pc:spChg chg="mod">
          <ac:chgData name="Livia Calin (2439767)" userId="S::2439767@student.uwtsd.ac.uk::dd309c19-2414-43f3-9b4e-767fbbe14a1b" providerId="AD" clId="Web-{7A350577-8BD6-9D72-17BA-084BA488772A}" dt="2025-10-06T16:37:10.424" v="410" actId="20577"/>
          <ac:spMkLst>
            <pc:docMk/>
            <pc:sldMk cId="1850930584" sldId="265"/>
            <ac:spMk id="3" creationId="{B32AB4B9-BA50-D793-C554-EA10951B23C9}"/>
          </ac:spMkLst>
        </pc:spChg>
        <pc:spChg chg="mod">
          <ac:chgData name="Livia Calin (2439767)" userId="S::2439767@student.uwtsd.ac.uk::dd309c19-2414-43f3-9b4e-767fbbe14a1b" providerId="AD" clId="Web-{7A350577-8BD6-9D72-17BA-084BA488772A}" dt="2025-10-06T16:05:06.281" v="356"/>
          <ac:spMkLst>
            <pc:docMk/>
            <pc:sldMk cId="1850930584" sldId="265"/>
            <ac:spMk id="4" creationId="{092AD955-5692-90DE-771E-11536B077896}"/>
          </ac:spMkLst>
        </pc:spChg>
        <pc:spChg chg="mod">
          <ac:chgData name="Livia Calin (2439767)" userId="S::2439767@student.uwtsd.ac.uk::dd309c19-2414-43f3-9b4e-767fbbe14a1b" providerId="AD" clId="Web-{7A350577-8BD6-9D72-17BA-084BA488772A}" dt="2025-10-06T16:05:06.281" v="356"/>
          <ac:spMkLst>
            <pc:docMk/>
            <pc:sldMk cId="1850930584" sldId="265"/>
            <ac:spMk id="5" creationId="{9677F2EB-2F94-C3F3-FFD5-516D0F526030}"/>
          </ac:spMkLst>
        </pc:spChg>
        <pc:spChg chg="mod">
          <ac:chgData name="Livia Calin (2439767)" userId="S::2439767@student.uwtsd.ac.uk::dd309c19-2414-43f3-9b4e-767fbbe14a1b" providerId="AD" clId="Web-{7A350577-8BD6-9D72-17BA-084BA488772A}" dt="2025-10-06T16:05:06.281" v="356"/>
          <ac:spMkLst>
            <pc:docMk/>
            <pc:sldMk cId="1850930584" sldId="265"/>
            <ac:spMk id="6" creationId="{BBA7BCDA-E9E2-15AB-8A1B-965B65CC35AB}"/>
          </ac:spMkLst>
        </pc:spChg>
        <pc:spChg chg="add mod">
          <ac:chgData name="Livia Calin (2439767)" userId="S::2439767@student.uwtsd.ac.uk::dd309c19-2414-43f3-9b4e-767fbbe14a1b" providerId="AD" clId="Web-{7A350577-8BD6-9D72-17BA-084BA488772A}" dt="2025-10-06T16:06:52.986" v="370" actId="14100"/>
          <ac:spMkLst>
            <pc:docMk/>
            <pc:sldMk cId="1850930584" sldId="265"/>
            <ac:spMk id="8" creationId="{E4845C7E-8D70-D3D0-9850-35607F3184A6}"/>
          </ac:spMkLst>
        </pc:spChg>
        <pc:spChg chg="add mod">
          <ac:chgData name="Livia Calin (2439767)" userId="S::2439767@student.uwtsd.ac.uk::dd309c19-2414-43f3-9b4e-767fbbe14a1b" providerId="AD" clId="Web-{7A350577-8BD6-9D72-17BA-084BA488772A}" dt="2025-10-06T16:05:06.281" v="356"/>
          <ac:spMkLst>
            <pc:docMk/>
            <pc:sldMk cId="1850930584" sldId="265"/>
            <ac:spMk id="11" creationId="{962DC021-C1F5-3E12-D86C-357BAAB15A4F}"/>
          </ac:spMkLst>
        </pc:spChg>
        <pc:picChg chg="add mod">
          <ac:chgData name="Livia Calin (2439767)" userId="S::2439767@student.uwtsd.ac.uk::dd309c19-2414-43f3-9b4e-767fbbe14a1b" providerId="AD" clId="Web-{7A350577-8BD6-9D72-17BA-084BA488772A}" dt="2025-10-06T16:06:52.986" v="369" actId="14100"/>
          <ac:picMkLst>
            <pc:docMk/>
            <pc:sldMk cId="1850930584" sldId="265"/>
            <ac:picMk id="7" creationId="{0CDDFC1D-755E-E0EC-F8EA-3BD10365DC1F}"/>
          </ac:picMkLst>
        </pc:picChg>
      </pc:sldChg>
      <pc:sldChg chg="addSp delSp modSp new">
        <pc:chgData name="Livia Calin (2439767)" userId="S::2439767@student.uwtsd.ac.uk::dd309c19-2414-43f3-9b4e-767fbbe14a1b" providerId="AD" clId="Web-{7A350577-8BD6-9D72-17BA-084BA488772A}" dt="2025-10-06T16:46:36.776" v="469" actId="20577"/>
        <pc:sldMkLst>
          <pc:docMk/>
          <pc:sldMk cId="2010519272" sldId="266"/>
        </pc:sldMkLst>
        <pc:spChg chg="add mod">
          <ac:chgData name="Livia Calin (2439767)" userId="S::2439767@student.uwtsd.ac.uk::dd309c19-2414-43f3-9b4e-767fbbe14a1b" providerId="AD" clId="Web-{7A350577-8BD6-9D72-17BA-084BA488772A}" dt="2025-10-06T16:37:38.534" v="418" actId="20577"/>
          <ac:spMkLst>
            <pc:docMk/>
            <pc:sldMk cId="2010519272" sldId="266"/>
            <ac:spMk id="6" creationId="{72AAE7FF-AFB5-7B69-D2F1-4DFD1DE6D5D6}"/>
          </ac:spMkLst>
        </pc:spChg>
        <pc:spChg chg="add mod">
          <ac:chgData name="Livia Calin (2439767)" userId="S::2439767@student.uwtsd.ac.uk::dd309c19-2414-43f3-9b4e-767fbbe14a1b" providerId="AD" clId="Web-{7A350577-8BD6-9D72-17BA-084BA488772A}" dt="2025-10-06T16:46:36.776" v="469" actId="20577"/>
          <ac:spMkLst>
            <pc:docMk/>
            <pc:sldMk cId="2010519272" sldId="266"/>
            <ac:spMk id="7" creationId="{02E3941F-AE8F-C42F-3AE3-CA00285ADC13}"/>
          </ac:spMkLst>
        </pc:spChg>
      </pc:sldChg>
    </pc:docChg>
  </pc:docChgLst>
  <pc:docChgLst>
    <pc:chgData name="Livia Calin (2439767)" userId="S::2439767@student.uwtsd.ac.uk::dd309c19-2414-43f3-9b4e-767fbbe14a1b" providerId="AD" clId="Web-{D983F8CC-386C-6F00-F2DC-6DFC77D07533}"/>
    <pc:docChg chg="modSld">
      <pc:chgData name="Livia Calin (2439767)" userId="S::2439767@student.uwtsd.ac.uk::dd309c19-2414-43f3-9b4e-767fbbe14a1b" providerId="AD" clId="Web-{D983F8CC-386C-6F00-F2DC-6DFC77D07533}" dt="2025-09-15T16:33:00.423" v="71" actId="20577"/>
      <pc:docMkLst>
        <pc:docMk/>
      </pc:docMkLst>
      <pc:sldChg chg="addSp delSp modSp mod modClrScheme chgLayout">
        <pc:chgData name="Livia Calin (2439767)" userId="S::2439767@student.uwtsd.ac.uk::dd309c19-2414-43f3-9b4e-767fbbe14a1b" providerId="AD" clId="Web-{D983F8CC-386C-6F00-F2DC-6DFC77D07533}" dt="2025-09-15T16:33:00.423" v="71" actId="20577"/>
        <pc:sldMkLst>
          <pc:docMk/>
          <pc:sldMk cId="109857222" sldId="256"/>
        </pc:sldMkLst>
        <pc:spChg chg="add mod">
          <ac:chgData name="Livia Calin (2439767)" userId="S::2439767@student.uwtsd.ac.uk::dd309c19-2414-43f3-9b4e-767fbbe14a1b" providerId="AD" clId="Web-{D983F8CC-386C-6F00-F2DC-6DFC77D07533}" dt="2025-09-15T16:33:00.423" v="71" actId="20577"/>
          <ac:spMkLst>
            <pc:docMk/>
            <pc:sldMk cId="109857222" sldId="256"/>
            <ac:spMk id="4" creationId="{781942E7-14DE-08B9-824D-532E61114EB0}"/>
          </ac:spMkLst>
        </pc:spChg>
        <pc:spChg chg="add mod">
          <ac:chgData name="Livia Calin (2439767)" userId="S::2439767@student.uwtsd.ac.uk::dd309c19-2414-43f3-9b4e-767fbbe14a1b" providerId="AD" clId="Web-{D983F8CC-386C-6F00-F2DC-6DFC77D07533}" dt="2025-09-15T16:31:48.747" v="38" actId="14100"/>
          <ac:spMkLst>
            <pc:docMk/>
            <pc:sldMk cId="109857222" sldId="256"/>
            <ac:spMk id="5" creationId="{8DFFA0C3-FC5A-4662-E1EC-89BB70B4A35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70219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0889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82527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6985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5355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8823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13755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32238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37745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72789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54573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28061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 userDrawn="1">
          <p15:clr>
            <a:srgbClr val="F26B43"/>
          </p15:clr>
        </p15:guide>
        <p15:guide id="6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foto.wuestenigel.com/buckets-full-of-flowers-in-flower-shop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socialshutter.blogspot.com/2014/01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onsulting.com/wordpress/projectmanagement/chapter/chapter-14-quality-planning-project-management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flickr.com/photos/atelier_tee/63733190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mcarmenserrano.blogspot.com/2015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28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781942E7-14DE-08B9-824D-532E61114E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US" sz="4800" b="1">
                <a:solidFill>
                  <a:schemeClr val="bg1"/>
                </a:solidFill>
                <a:latin typeface="Baskerville Old Face"/>
              </a:rPr>
              <a:t>Livia calin</a:t>
            </a:r>
            <a:r>
              <a:rPr lang="en-US" sz="4800">
                <a:solidFill>
                  <a:schemeClr val="bg1"/>
                </a:solidFill>
              </a:rPr>
              <a:t> </a:t>
            </a:r>
            <a:br>
              <a:rPr lang="en-US" sz="4800">
                <a:solidFill>
                  <a:schemeClr val="bg1"/>
                </a:solidFill>
              </a:rPr>
            </a:br>
            <a:r>
              <a:rPr lang="en-US" sz="4800">
                <a:solidFill>
                  <a:schemeClr val="bg1"/>
                </a:solidFill>
              </a:rPr>
              <a:t>2439767</a:t>
            </a:r>
            <a:br>
              <a:rPr lang="en-US" sz="4800">
                <a:solidFill>
                  <a:schemeClr val="bg1"/>
                </a:solidFill>
              </a:rPr>
            </a:br>
            <a:r>
              <a:rPr lang="en-US" sz="4800">
                <a:solidFill>
                  <a:schemeClr val="bg1"/>
                </a:solidFill>
              </a:rPr>
              <a:t>problem solving and decision making </a:t>
            </a:r>
            <a:br>
              <a:rPr lang="en-US" sz="4800">
                <a:solidFill>
                  <a:schemeClr val="bg1"/>
                </a:solidFill>
              </a:rPr>
            </a:br>
            <a:r>
              <a:rPr lang="en-US" sz="4800">
                <a:solidFill>
                  <a:schemeClr val="bg1"/>
                </a:solidFill>
                <a:latin typeface="Source Sans Pro"/>
                <a:ea typeface="Source Sans Pro"/>
              </a:rPr>
              <a:t>Annamarie Dufficy</a:t>
            </a:r>
            <a:endParaRPr lang="en-US" sz="4800">
              <a:solidFill>
                <a:schemeClr val="bg1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DFFA0C3-FC5A-4662-E1EC-89BB70B4A3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US" sz="1800" b="1">
              <a:solidFill>
                <a:schemeClr val="tx2"/>
              </a:solidFill>
            </a:endParaRPr>
          </a:p>
          <a:p>
            <a:endParaRPr lang="en-US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FC5954-FBEA-F359-F0D2-44167D39672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61803" y="350196"/>
            <a:ext cx="4646904" cy="1624520"/>
          </a:xfrm>
        </p:spPr>
        <p:txBody>
          <a:bodyPr vert="horz" lIns="91440" tIns="45720" rIns="91440" bIns="45720" rtlCol="0" anchor="ctr">
            <a:normAutofit/>
          </a:bodyPr>
          <a:lstStyle/>
          <a:p>
            <a:br>
              <a:rPr lang="en-US" sz="4000"/>
            </a:br>
            <a:endParaRPr lang="en-US" sz="40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967208-ED24-8557-0D28-22C1E00C4C31}"/>
              </a:ext>
            </a:extLst>
          </p:cNvPr>
          <p:cNvSpPr txBox="1"/>
          <p:nvPr/>
        </p:nvSpPr>
        <p:spPr>
          <a:xfrm>
            <a:off x="761802" y="2743200"/>
            <a:ext cx="4646905" cy="361314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/>
              <a:t> Presentation Overview: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/>
              <a:t>I'll introduce Green Havan Florists and the challenges they're encountering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/>
              <a:t>I'll apply the 5W2H model to break down these issues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/>
              <a:t>I'll critique and apply the PESTEL framework to analyze external factors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/>
              <a:t>I'll use the Cause-and-Effect model to identify root causes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/>
              <a:t>I'll summarize key findings and provide actionable insights"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675C033A-A430-A01E-72F2-DCD3E51B316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74" r="5147" b="1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6C4FC37-09B7-B84C-7E63-7CC6800F5623}"/>
              </a:ext>
            </a:extLst>
          </p:cNvPr>
          <p:cNvSpPr txBox="1"/>
          <p:nvPr/>
        </p:nvSpPr>
        <p:spPr>
          <a:xfrm>
            <a:off x="670560" y="386080"/>
            <a:ext cx="5019040" cy="369332"/>
          </a:xfrm>
          <a:prstGeom prst="rect">
            <a:avLst/>
          </a:prstGeom>
          <a:noFill/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Todays presentation !</a:t>
            </a:r>
          </a:p>
        </p:txBody>
      </p:sp>
      <p:pic>
        <p:nvPicPr>
          <p:cNvPr id="5" name="Picture 4" descr="Flower Delivery in Shropshire - Send Flowers Same Day">
            <a:extLst>
              <a:ext uri="{FF2B5EF4-FFF2-40B4-BE49-F238E27FC236}">
                <a16:creationId xmlns:a16="http://schemas.microsoft.com/office/drawing/2014/main" id="{4FA92516-A918-ED28-00DF-A9DC556635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87886" y="571501"/>
            <a:ext cx="4702628" cy="5910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72122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3914D9E2-1A47-619F-660C-CD28AD5AC98B}"/>
              </a:ext>
            </a:extLst>
          </p:cNvPr>
          <p:cNvSpPr txBox="1"/>
          <p:nvPr/>
        </p:nvSpPr>
        <p:spPr>
          <a:xfrm>
            <a:off x="612648" y="548640"/>
            <a:ext cx="10741152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u="sng" dirty="0">
                <a:latin typeface="+mj-lt"/>
                <a:ea typeface="+mj-ea"/>
                <a:cs typeface="+mj-cs"/>
              </a:rPr>
              <a:t>Green haven florists</a:t>
            </a:r>
            <a:endParaRPr lang="en-US" sz="3600" b="1" u="sng" kern="1200" dirty="0">
              <a:latin typeface="+mj-lt"/>
              <a:ea typeface="+mj-ea"/>
              <a:cs typeface="+mj-cs"/>
            </a:endParaRPr>
          </a:p>
        </p:txBody>
      </p:sp>
      <p:pic>
        <p:nvPicPr>
          <p:cNvPr id="8" name="Picture 7" descr="Buckets of flowers on a shelf&#10;&#10;AI-generated content may be incorrect.">
            <a:extLst>
              <a:ext uri="{FF2B5EF4-FFF2-40B4-BE49-F238E27FC236}">
                <a16:creationId xmlns:a16="http://schemas.microsoft.com/office/drawing/2014/main" id="{7D057B60-44D4-D48A-EB16-103033B9E5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12648" y="2278412"/>
            <a:ext cx="5181600" cy="3445764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76E3F32-6B43-E4F4-B9C9-170926FD2DA3}"/>
              </a:ext>
            </a:extLst>
          </p:cNvPr>
          <p:cNvSpPr txBox="1"/>
          <p:nvPr/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0" i="0"/>
              <a:t>Green Haven Florists, a small flower shop in Norwich, UK, is struggling due to declining sales and increased online competition. Founded in 2016, it was known for bespoke arrangements and eco-friendly practices. To survive, Green Haven needs to modernize its online presence, adapt to changing trends, and differentiate itself. The goal is to reposition the business for long-term sustainability."</a:t>
            </a:r>
            <a:endParaRPr lang="en-US" sz="200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50F71F0-9098-475D-2007-C725E722C20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B732C794-A85C-489B-9F56-67AC42DA0EF7}" type="datetime1">
              <a:rPr lang="en-US"/>
              <a:pPr>
                <a:spcAft>
                  <a:spcPts val="600"/>
                </a:spcAft>
              </a:pPr>
              <a:t>10/10/2025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0C75C69-4F79-BEEF-54FF-EFCE1D7320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0DBFF6-E184-7D2F-FAE5-A75AF75FC7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09659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380EE5C-00CF-ED17-D756-CEE0BB455B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A4411-BD52-4026-9CAC-ECDE6A509869}" type="datetime1">
              <a:t>10/10/2025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F158920-7F3A-37A7-9770-B9DAD3D607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19AF70-4E75-9AEF-11E4-757E4D12CE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4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448722A-9481-6B53-0904-27F4DEE20A61}"/>
              </a:ext>
            </a:extLst>
          </p:cNvPr>
          <p:cNvSpPr txBox="1"/>
          <p:nvPr/>
        </p:nvSpPr>
        <p:spPr>
          <a:xfrm>
            <a:off x="835232" y="558141"/>
            <a:ext cx="7394370" cy="5078313"/>
          </a:xfrm>
          <a:prstGeom prst="rect">
            <a:avLst/>
          </a:prstGeom>
          <a:noFill/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>
              <a:solidFill>
                <a:srgbClr val="101112"/>
              </a:solidFill>
              <a:latin typeface="Optimistic AI VF"/>
            </a:endParaRPr>
          </a:p>
          <a:p>
            <a:r>
              <a:rPr lang="en-US" sz="1600" dirty="0">
                <a:solidFill>
                  <a:srgbClr val="101112"/>
                </a:solidFill>
                <a:ea typeface="+mn-lt"/>
                <a:cs typeface="+mn-lt"/>
              </a:rPr>
              <a:t>Here are the problems Green Haven Florists is facing:</a:t>
            </a:r>
            <a:endParaRPr lang="en-US" sz="1600"/>
          </a:p>
          <a:p>
            <a:pPr marL="285750" indent="-285750">
              <a:buFont typeface="Arial"/>
              <a:buChar char="•"/>
            </a:pPr>
            <a:r>
              <a:rPr lang="en-US" sz="1600" dirty="0">
                <a:solidFill>
                  <a:srgbClr val="101112"/>
                </a:solidFill>
                <a:ea typeface="+mn-lt"/>
                <a:cs typeface="+mn-lt"/>
              </a:rPr>
              <a:t>Declining in-store sales (30% in 12 months)</a:t>
            </a:r>
            <a:endParaRPr lang="en-US" sz="1600"/>
          </a:p>
          <a:p>
            <a:pPr marL="285750" indent="-285750">
              <a:buFont typeface="Arial"/>
              <a:buChar char="•"/>
            </a:pPr>
            <a:r>
              <a:rPr lang="en-US" sz="1600" dirty="0">
                <a:solidFill>
                  <a:srgbClr val="101112"/>
                </a:solidFill>
                <a:ea typeface="+mn-lt"/>
                <a:cs typeface="+mn-lt"/>
              </a:rPr>
              <a:t>Increased competition from new local businesses</a:t>
            </a:r>
            <a:endParaRPr lang="en-US" sz="1600"/>
          </a:p>
          <a:p>
            <a:pPr marL="285750" indent="-285750">
              <a:buFont typeface="Arial"/>
              <a:buChar char="•"/>
            </a:pPr>
            <a:r>
              <a:rPr lang="en-US" sz="1600" dirty="0">
                <a:solidFill>
                  <a:srgbClr val="101112"/>
                </a:solidFill>
                <a:ea typeface="+mn-lt"/>
                <a:cs typeface="+mn-lt"/>
              </a:rPr>
              <a:t>Rising costs (fresh flowers, sustainable materials)</a:t>
            </a:r>
            <a:endParaRPr lang="en-US" sz="1600"/>
          </a:p>
          <a:p>
            <a:pPr marL="285750" indent="-285750">
              <a:buFont typeface="Arial"/>
              <a:buChar char="•"/>
            </a:pPr>
            <a:r>
              <a:rPr lang="en-US" sz="1600" dirty="0">
                <a:solidFill>
                  <a:srgbClr val="101112"/>
                </a:solidFill>
                <a:ea typeface="+mn-lt"/>
                <a:cs typeface="+mn-lt"/>
              </a:rPr>
              <a:t>Outdated website and limited digital marketing</a:t>
            </a:r>
            <a:endParaRPr lang="en-US" sz="1600"/>
          </a:p>
          <a:p>
            <a:pPr marL="285750" indent="-285750">
              <a:buFont typeface="Arial"/>
              <a:buChar char="•"/>
            </a:pPr>
            <a:r>
              <a:rPr lang="en-US" sz="1600" dirty="0">
                <a:solidFill>
                  <a:srgbClr val="101112"/>
                </a:solidFill>
                <a:ea typeface="+mn-lt"/>
                <a:cs typeface="+mn-lt"/>
              </a:rPr>
              <a:t>Shift to online shopping</a:t>
            </a:r>
            <a:endParaRPr lang="en-US" sz="1600"/>
          </a:p>
          <a:p>
            <a:pPr marL="285750" indent="-285750">
              <a:buFont typeface="Arial"/>
              <a:buChar char="•"/>
            </a:pPr>
            <a:r>
              <a:rPr lang="en-US" sz="1600" dirty="0">
                <a:solidFill>
                  <a:srgbClr val="101112"/>
                </a:solidFill>
                <a:ea typeface="+mn-lt"/>
                <a:cs typeface="+mn-lt"/>
              </a:rPr>
              <a:t>Reduced foot traffic due to nearby business closures.</a:t>
            </a:r>
            <a:endParaRPr lang="en-US" sz="1600"/>
          </a:p>
          <a:p>
            <a:endParaRPr lang="en-US" sz="1600" dirty="0">
              <a:solidFill>
                <a:srgbClr val="101112"/>
              </a:solidFill>
            </a:endParaRPr>
          </a:p>
          <a:p>
            <a:br>
              <a:rPr lang="en-US" dirty="0"/>
            </a:br>
            <a:endParaRPr lang="en-US" sz="1600"/>
          </a:p>
          <a:p>
            <a:endParaRPr lang="en-US">
              <a:solidFill>
                <a:srgbClr val="101112"/>
              </a:solidFill>
              <a:latin typeface="Optimistic AI VF"/>
            </a:endParaRPr>
          </a:p>
          <a:p>
            <a:endParaRPr lang="en-US">
              <a:solidFill>
                <a:srgbClr val="101112"/>
              </a:solidFill>
              <a:latin typeface="Optimistic AI VF"/>
            </a:endParaRPr>
          </a:p>
          <a:p>
            <a:endParaRPr lang="en-US">
              <a:solidFill>
                <a:srgbClr val="101112"/>
              </a:solidFill>
              <a:latin typeface="Optimistic AI VF"/>
            </a:endParaRPr>
          </a:p>
          <a:p>
            <a:endParaRPr lang="en-US">
              <a:solidFill>
                <a:srgbClr val="101112"/>
              </a:solidFill>
              <a:latin typeface="Optimistic AI VF"/>
            </a:endParaRPr>
          </a:p>
          <a:p>
            <a:endParaRPr lang="en-US">
              <a:solidFill>
                <a:srgbClr val="101112"/>
              </a:solidFill>
              <a:latin typeface="Optimistic AI VF"/>
            </a:endParaRPr>
          </a:p>
          <a:p>
            <a:endParaRPr lang="en-US">
              <a:solidFill>
                <a:srgbClr val="101112"/>
              </a:solidFill>
              <a:latin typeface="Optimistic AI VF"/>
            </a:endParaRPr>
          </a:p>
          <a:p>
            <a:endParaRPr lang="en-US">
              <a:solidFill>
                <a:srgbClr val="101112"/>
              </a:solidFill>
              <a:latin typeface="Optimistic AI VF"/>
            </a:endParaRPr>
          </a:p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B9A0219-09E9-2331-9A61-B974476CB868}"/>
              </a:ext>
            </a:extLst>
          </p:cNvPr>
          <p:cNvSpPr txBox="1"/>
          <p:nvPr/>
        </p:nvSpPr>
        <p:spPr>
          <a:xfrm>
            <a:off x="3404260" y="6230155"/>
            <a:ext cx="6373091" cy="60202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0C93007-CBC3-01F4-2C30-1732B2DF73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232987" y="692114"/>
            <a:ext cx="3542806" cy="470559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9E4689A-7000-AFBD-17C8-6DC72EF2F964}"/>
              </a:ext>
            </a:extLst>
          </p:cNvPr>
          <p:cNvSpPr txBox="1"/>
          <p:nvPr/>
        </p:nvSpPr>
        <p:spPr>
          <a:xfrm>
            <a:off x="6333000" y="1282434"/>
            <a:ext cx="2571628" cy="228435"/>
          </a:xfrm>
          <a:prstGeom prst="rect">
            <a:avLst/>
          </a:prstGeom>
        </p:spPr>
        <p:txBody>
          <a:bodyPr>
            <a:normAutofit fontScale="40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8445861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029EC2E-E8DE-09B6-425B-6AFB129FA5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FF6A-503B-4EA9-9609-EC099519FB7F}" type="datetime1">
              <a:t>10/10/2025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B8122A8-54A9-6614-A229-4F14DC4E90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A2BEC8-D8E6-4FDF-087B-60EB4B254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5</a:t>
            </a:fld>
            <a:endParaRPr lang="en-US" dirty="0"/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6FA96298-C8C5-8453-B85F-CF7744067D8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1842956"/>
              </p:ext>
            </p:extLst>
          </p:nvPr>
        </p:nvGraphicFramePr>
        <p:xfrm>
          <a:off x="2234541" y="1836716"/>
          <a:ext cx="6062528" cy="454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44880">
                  <a:extLst>
                    <a:ext uri="{9D8B030D-6E8A-4147-A177-3AD203B41FA5}">
                      <a16:colId xmlns:a16="http://schemas.microsoft.com/office/drawing/2014/main" val="1396305291"/>
                    </a:ext>
                  </a:extLst>
                </a:gridCol>
                <a:gridCol w="1439216">
                  <a:extLst>
                    <a:ext uri="{9D8B030D-6E8A-4147-A177-3AD203B41FA5}">
                      <a16:colId xmlns:a16="http://schemas.microsoft.com/office/drawing/2014/main" val="2986086814"/>
                    </a:ext>
                  </a:extLst>
                </a:gridCol>
                <a:gridCol w="1439216">
                  <a:extLst>
                    <a:ext uri="{9D8B030D-6E8A-4147-A177-3AD203B41FA5}">
                      <a16:colId xmlns:a16="http://schemas.microsoft.com/office/drawing/2014/main" val="2135344439"/>
                    </a:ext>
                  </a:extLst>
                </a:gridCol>
                <a:gridCol w="1439216">
                  <a:extLst>
                    <a:ext uri="{9D8B030D-6E8A-4147-A177-3AD203B41FA5}">
                      <a16:colId xmlns:a16="http://schemas.microsoft.com/office/drawing/2014/main" val="265914542"/>
                    </a:ext>
                  </a:extLst>
                </a:gridCol>
              </a:tblGrid>
              <a:tr h="342707">
                <a:tc>
                  <a:txBody>
                    <a:bodyPr/>
                    <a:lstStyle/>
                    <a:p>
                      <a:r>
                        <a:rPr lang="en-US" dirty="0"/>
                        <a:t>Where?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When?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who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Why?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7915820"/>
                  </a:ext>
                </a:extLst>
              </a:tr>
              <a:tr h="1121587">
                <a:tc>
                  <a:txBody>
                    <a:bodyPr/>
                    <a:lstStyle/>
                    <a:p>
                      <a:r>
                        <a:rPr lang="en-US" dirty="0"/>
                        <a:t>Where is the problem occurring 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When was the first problem </a:t>
                      </a:r>
                      <a:r>
                        <a:rPr lang="en-US" dirty="0" err="1"/>
                        <a:t>notcied</a:t>
                      </a:r>
                      <a:r>
                        <a:rPr lang="en-US" dirty="0"/>
                        <a:t> 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Who is impacted by the problem 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Why is the problem </a:t>
                      </a:r>
                      <a:r>
                        <a:rPr lang="en-US" dirty="0" err="1"/>
                        <a:t>happeing</a:t>
                      </a:r>
                      <a:r>
                        <a:rPr lang="en-US" dirty="0"/>
                        <a:t> 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1196820"/>
                  </a:ext>
                </a:extLst>
              </a:tr>
              <a:tr h="2814349">
                <a:tc>
                  <a:txBody>
                    <a:bodyPr/>
                    <a:lstStyle/>
                    <a:p>
                      <a:r>
                        <a:rPr lang="en-US" dirty="0"/>
                        <a:t>The </a:t>
                      </a:r>
                      <a:r>
                        <a:rPr lang="en-US" dirty="0" err="1"/>
                        <a:t>promblem</a:t>
                      </a:r>
                      <a:r>
                        <a:rPr lang="en-US" dirty="0"/>
                        <a:t> of sales is </a:t>
                      </a:r>
                      <a:r>
                        <a:rPr lang="en-US" dirty="0" err="1"/>
                        <a:t>happeing</a:t>
                      </a:r>
                      <a:r>
                        <a:rPr lang="en-US" dirty="0"/>
                        <a:t> at green haven florist revue in store </a:t>
                      </a:r>
                      <a:r>
                        <a:rPr lang="en-US" dirty="0" err="1"/>
                        <a:t>loaction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Norwitch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solidFill>
                            <a:srgbClr val="101112"/>
                          </a:solidFill>
                          <a:latin typeface="Neue Haas Grotesk Text Pro"/>
                        </a:rPr>
                        <a:t>The decline in sales was noticed over the past 12 months</a:t>
                      </a:r>
                      <a:r>
                        <a:rPr lang="en-US" sz="1200" b="0" i="0" u="none" strike="noStrike" noProof="0" dirty="0">
                          <a:solidFill>
                            <a:srgbClr val="101112"/>
                          </a:solidFill>
                          <a:latin typeface="Neue Haas Grotesk Text Pro"/>
                        </a:rPr>
                        <a:t>,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 dirty="0"/>
                        <a:t>Owners of the </a:t>
                      </a:r>
                      <a:r>
                        <a:rPr lang="en-US" dirty="0" err="1"/>
                        <a:t>bussines</a:t>
                      </a:r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US" dirty="0"/>
                        <a:t>Employers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US" dirty="0"/>
                        <a:t>-Customers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US" dirty="0"/>
                        <a:t>The local </a:t>
                      </a:r>
                      <a:r>
                        <a:rPr lang="en-US" dirty="0" err="1"/>
                        <a:t>comminuty</a:t>
                      </a:r>
                      <a:r>
                        <a:rPr lang="en-US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-Increased online </a:t>
                      </a:r>
                      <a:r>
                        <a:rPr lang="en-US" dirty="0" err="1"/>
                        <a:t>competetion</a:t>
                      </a:r>
                    </a:p>
                    <a:p>
                      <a:pPr lvl="0">
                        <a:buNone/>
                      </a:pPr>
                      <a:r>
                        <a:rPr lang="en-US" dirty="0"/>
                        <a:t>-outdated website </a:t>
                      </a:r>
                    </a:p>
                    <a:p>
                      <a:pPr lvl="0">
                        <a:buNone/>
                      </a:pPr>
                      <a:r>
                        <a:rPr lang="en-US" dirty="0"/>
                        <a:t>-</a:t>
                      </a:r>
                      <a:r>
                        <a:rPr lang="en-US" sz="1600" b="0" i="0" u="none" strike="noStrike" noProof="0" dirty="0">
                          <a:solidFill>
                            <a:srgbClr val="101112"/>
                          </a:solidFill>
                          <a:latin typeface="Neue Haas Grotesk Text Pro"/>
                        </a:rPr>
                        <a:t>Uncompetitive pricing and lack of promotions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7663815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B5920211-C979-8255-AD83-AF056F4A0D33}"/>
              </a:ext>
            </a:extLst>
          </p:cNvPr>
          <p:cNvSpPr txBox="1"/>
          <p:nvPr/>
        </p:nvSpPr>
        <p:spPr>
          <a:xfrm>
            <a:off x="3739804" y="978131"/>
            <a:ext cx="5689600" cy="369332"/>
          </a:xfrm>
          <a:prstGeom prst="rect">
            <a:avLst/>
          </a:prstGeom>
          <a:solidFill>
            <a:srgbClr val="ED7D3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 i="0">
                <a:solidFill>
                  <a:srgbClr val="101112"/>
                </a:solidFill>
                <a:latin typeface="Optimistic AI VF"/>
                <a:ea typeface="Optimistic AI VF"/>
                <a:cs typeface="Optimistic AI VF"/>
              </a:rPr>
              <a:t>30% decline in in-store sales</a:t>
            </a:r>
            <a:r>
              <a:rPr lang="en-US" b="0" i="0">
                <a:solidFill>
                  <a:srgbClr val="101112"/>
                </a:solidFill>
                <a:latin typeface="Optimistic AI VF"/>
                <a:ea typeface="Optimistic AI VF"/>
                <a:cs typeface="Optimistic AI VF"/>
              </a:rPr>
              <a:t> over the last 12 months</a:t>
            </a:r>
            <a:endParaRPr lang="en-US"/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14B3A3D8-81B9-AA68-2471-E0CED9D2374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9413840"/>
              </p:ext>
            </p:extLst>
          </p:nvPr>
        </p:nvGraphicFramePr>
        <p:xfrm>
          <a:off x="8565210" y="1936403"/>
          <a:ext cx="3423850" cy="41198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11925">
                  <a:extLst>
                    <a:ext uri="{9D8B030D-6E8A-4147-A177-3AD203B41FA5}">
                      <a16:colId xmlns:a16="http://schemas.microsoft.com/office/drawing/2014/main" val="3039955570"/>
                    </a:ext>
                  </a:extLst>
                </a:gridCol>
                <a:gridCol w="1711925">
                  <a:extLst>
                    <a:ext uri="{9D8B030D-6E8A-4147-A177-3AD203B41FA5}">
                      <a16:colId xmlns:a16="http://schemas.microsoft.com/office/drawing/2014/main" val="1578218284"/>
                    </a:ext>
                  </a:extLst>
                </a:gridCol>
              </a:tblGrid>
              <a:tr h="370839">
                <a:tc>
                  <a:txBody>
                    <a:bodyPr/>
                    <a:lstStyle/>
                    <a:p>
                      <a:r>
                        <a:rPr lang="en-US" dirty="0"/>
                        <a:t>How 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How much 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2277010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r>
                        <a:rPr lang="en-US" dirty="0"/>
                        <a:t>How serious is the problem?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How much money is being lost 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1037054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r>
                        <a:rPr lang="en-US" dirty="0"/>
                        <a:t>The problem the </a:t>
                      </a:r>
                      <a:r>
                        <a:rPr lang="en-US" dirty="0" err="1"/>
                        <a:t>busines</a:t>
                      </a:r>
                      <a:r>
                        <a:rPr lang="en-US" dirty="0"/>
                        <a:t> is serios due to 30% of sales drooped in the last 12 month which is threating </a:t>
                      </a:r>
                      <a:r>
                        <a:rPr lang="en-US" dirty="0" err="1"/>
                        <a:t>finacial</a:t>
                      </a:r>
                      <a:r>
                        <a:rPr lang="en-US" dirty="0"/>
                        <a:t>  stability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 dirty="0">
                          <a:solidFill>
                            <a:srgbClr val="101112"/>
                          </a:solidFill>
                          <a:latin typeface="Neue Haas Grotesk Text Pro"/>
                        </a:rPr>
                        <a:t>The exact amount of money lost isn't specified, but a 30% sales drop is significant and likely substantial.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1553105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1F675436-F799-94DA-6738-97E7F8CB50CE}"/>
              </a:ext>
            </a:extLst>
          </p:cNvPr>
          <p:cNvSpPr txBox="1"/>
          <p:nvPr/>
        </p:nvSpPr>
        <p:spPr>
          <a:xfrm>
            <a:off x="685800" y="304800"/>
            <a:ext cx="471351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ROOT PROBLEM!</a:t>
            </a:r>
            <a:endParaRPr lang="en-US">
              <a:solidFill>
                <a:schemeClr val="accent2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434149-E605-AB71-7A2B-5B12F4DAD478}"/>
              </a:ext>
            </a:extLst>
          </p:cNvPr>
          <p:cNvSpPr txBox="1"/>
          <p:nvPr/>
        </p:nvSpPr>
        <p:spPr>
          <a:xfrm>
            <a:off x="8926286" y="293914"/>
            <a:ext cx="325482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This is my 5W2H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67F952-1CC7-62D9-41B5-B26B50EF3A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898819"/>
              </p:ext>
            </p:extLst>
          </p:nvPr>
        </p:nvGraphicFramePr>
        <p:xfrm>
          <a:off x="283028" y="1828800"/>
          <a:ext cx="1974589" cy="42347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74589">
                  <a:extLst>
                    <a:ext uri="{9D8B030D-6E8A-4147-A177-3AD203B41FA5}">
                      <a16:colId xmlns:a16="http://schemas.microsoft.com/office/drawing/2014/main" val="1028918789"/>
                    </a:ext>
                  </a:extLst>
                </a:gridCol>
              </a:tblGrid>
              <a:tr h="687315">
                <a:tc>
                  <a:txBody>
                    <a:bodyPr/>
                    <a:lstStyle/>
                    <a:p>
                      <a:r>
                        <a:rPr lang="en-US" dirty="0"/>
                        <a:t>What 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8509810"/>
                  </a:ext>
                </a:extLst>
              </a:tr>
              <a:tr h="909028">
                <a:tc>
                  <a:txBody>
                    <a:bodyPr/>
                    <a:lstStyle/>
                    <a:p>
                      <a:r>
                        <a:rPr lang="en-US" dirty="0"/>
                        <a:t>What effect is it having 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19742515"/>
                  </a:ext>
                </a:extLst>
              </a:tr>
              <a:tr h="2638403"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100" b="1" i="0" u="none" strike="noStrike" noProof="0" dirty="0">
                          <a:latin typeface="Neue Haas Grotesk Text Pro"/>
                        </a:rPr>
                        <a:t>Loss of market share</a:t>
                      </a:r>
                      <a:r>
                        <a:rPr lang="en-US" sz="1100" b="0" i="0" u="none" strike="noStrike" noProof="0" dirty="0">
                          <a:latin typeface="Neue Haas Grotesk Text Pro"/>
                        </a:rPr>
                        <a:t>: Failing to adapt to online trends and increased competition is leading to a decline in sales and market share.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24034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77352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2237FA-79FC-4595-F3C0-787D7AE49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4021F-C114-4792-8280-C64AA2D2B80E}" type="datetime1">
              <a:t>10/10/2025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547B81-204B-6C7F-D211-F9956E08D6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D19BA2-12BB-9F0E-E444-6D7F0FF9D6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6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9B6E544-9F69-C31C-CA58-A652F1BC6BAA}"/>
              </a:ext>
            </a:extLst>
          </p:cNvPr>
          <p:cNvSpPr txBox="1"/>
          <p:nvPr/>
        </p:nvSpPr>
        <p:spPr>
          <a:xfrm>
            <a:off x="3469574" y="217714"/>
            <a:ext cx="3695205" cy="52322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/>
              <a:t>PESTEL framework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375115B-ABFA-57C4-3A7A-D80A2F17CDB9}"/>
              </a:ext>
            </a:extLst>
          </p:cNvPr>
          <p:cNvSpPr txBox="1"/>
          <p:nvPr/>
        </p:nvSpPr>
        <p:spPr>
          <a:xfrm>
            <a:off x="0" y="827314"/>
            <a:ext cx="2971800" cy="59093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0" i="0" dirty="0">
                <a:solidFill>
                  <a:srgbClr val="101112"/>
                </a:solidFill>
                <a:latin typeface="Optimistic AI VF"/>
                <a:ea typeface="Optimistic AI VF"/>
                <a:cs typeface="Optimistic AI VF"/>
              </a:rPr>
              <a:t>Pestel Framework is a tool to analyze external factors affecting an organization. It stands for:</a:t>
            </a:r>
          </a:p>
          <a:p>
            <a:pPr algn="l">
              <a:buFont typeface=""/>
              <a:buChar char="•"/>
            </a:pPr>
            <a:r>
              <a:rPr lang="en-US" b="0" i="0" dirty="0">
                <a:solidFill>
                  <a:srgbClr val="101112"/>
                </a:solidFill>
                <a:latin typeface="var(--body-font-family)"/>
                <a:ea typeface="var(--body-font-family)"/>
                <a:cs typeface="var(--body-font-family)"/>
              </a:rPr>
              <a:t>Political</a:t>
            </a:r>
          </a:p>
          <a:p>
            <a:pPr algn="l">
              <a:buFont typeface=""/>
              <a:buChar char="•"/>
            </a:pPr>
            <a:r>
              <a:rPr lang="en-US" b="0" i="0" dirty="0">
                <a:solidFill>
                  <a:srgbClr val="101112"/>
                </a:solidFill>
                <a:latin typeface="var(--body-font-family)"/>
                <a:ea typeface="var(--body-font-family)"/>
                <a:cs typeface="var(--body-font-family)"/>
              </a:rPr>
              <a:t>Economic</a:t>
            </a:r>
          </a:p>
          <a:p>
            <a:pPr algn="l">
              <a:buFont typeface=""/>
              <a:buChar char="•"/>
            </a:pPr>
            <a:r>
              <a:rPr lang="en-US" b="0" i="0" dirty="0">
                <a:solidFill>
                  <a:srgbClr val="101112"/>
                </a:solidFill>
                <a:latin typeface="var(--body-font-family)"/>
                <a:ea typeface="var(--body-font-family)"/>
                <a:cs typeface="var(--body-font-family)"/>
              </a:rPr>
              <a:t>Social</a:t>
            </a:r>
          </a:p>
          <a:p>
            <a:pPr algn="l">
              <a:buFont typeface=""/>
              <a:buChar char="•"/>
            </a:pPr>
            <a:r>
              <a:rPr lang="en-US" b="0" i="0" dirty="0">
                <a:solidFill>
                  <a:srgbClr val="101112"/>
                </a:solidFill>
                <a:latin typeface="var(--body-font-family)"/>
                <a:ea typeface="var(--body-font-family)"/>
                <a:cs typeface="var(--body-font-family)"/>
              </a:rPr>
              <a:t>Technological</a:t>
            </a:r>
          </a:p>
          <a:p>
            <a:pPr algn="l">
              <a:buFont typeface=""/>
              <a:buChar char="•"/>
            </a:pPr>
            <a:r>
              <a:rPr lang="en-US" b="0" i="0" dirty="0">
                <a:solidFill>
                  <a:srgbClr val="101112"/>
                </a:solidFill>
                <a:latin typeface="var(--body-font-family)"/>
                <a:ea typeface="var(--body-font-family)"/>
                <a:cs typeface="var(--body-font-family)"/>
              </a:rPr>
              <a:t>Environmental</a:t>
            </a:r>
          </a:p>
          <a:p>
            <a:pPr algn="l">
              <a:buFont typeface=""/>
              <a:buChar char="•"/>
            </a:pPr>
            <a:r>
              <a:rPr lang="en-US" b="0" i="0" dirty="0">
                <a:solidFill>
                  <a:srgbClr val="101112"/>
                </a:solidFill>
                <a:latin typeface="var(--body-font-family)"/>
                <a:ea typeface="var(--body-font-family)"/>
                <a:cs typeface="var(--body-font-family)"/>
              </a:rPr>
              <a:t>Legal</a:t>
            </a:r>
          </a:p>
          <a:p>
            <a:pPr algn="l"/>
            <a:endParaRPr lang="en-US" b="0" i="0" dirty="0">
              <a:solidFill>
                <a:srgbClr val="101112"/>
              </a:solidFill>
              <a:latin typeface="Optimistic AI VF"/>
              <a:ea typeface="Optimistic AI VF"/>
              <a:cs typeface="Optimistic AI VF"/>
            </a:endParaRPr>
          </a:p>
          <a:p>
            <a:pPr algn="l"/>
            <a:endParaRPr lang="en-US" b="0" i="0">
              <a:solidFill>
                <a:srgbClr val="101112"/>
              </a:solidFill>
              <a:latin typeface="Optimistic AI VF"/>
              <a:ea typeface="Optimistic AI VF"/>
              <a:cs typeface="Optimistic AI VF"/>
            </a:endParaRPr>
          </a:p>
          <a:p>
            <a:pPr algn="l"/>
            <a:endParaRPr lang="en-US" b="0" i="0">
              <a:solidFill>
                <a:srgbClr val="101112"/>
              </a:solidFill>
              <a:latin typeface="Optimistic AI VF"/>
              <a:ea typeface="Optimistic AI VF"/>
              <a:cs typeface="Optimistic AI VF"/>
            </a:endParaRPr>
          </a:p>
          <a:p>
            <a:pPr algn="l"/>
            <a:endParaRPr lang="en-US" b="0" i="0">
              <a:solidFill>
                <a:srgbClr val="101112"/>
              </a:solidFill>
              <a:latin typeface="Optimistic AI VF"/>
              <a:ea typeface="Optimistic AI VF"/>
              <a:cs typeface="Optimistic AI VF"/>
            </a:endParaRPr>
          </a:p>
          <a:p>
            <a:pPr algn="l"/>
            <a:endParaRPr lang="en-US" b="0" i="0">
              <a:solidFill>
                <a:srgbClr val="101112"/>
              </a:solidFill>
              <a:latin typeface="Optimistic AI VF"/>
              <a:ea typeface="Optimistic AI VF"/>
              <a:cs typeface="Optimistic AI VF"/>
            </a:endParaRPr>
          </a:p>
          <a:p>
            <a:pPr algn="l"/>
            <a:endParaRPr lang="en-US" b="0" i="0">
              <a:solidFill>
                <a:srgbClr val="101112"/>
              </a:solidFill>
              <a:latin typeface="Optimistic AI VF"/>
              <a:ea typeface="Optimistic AI VF"/>
              <a:cs typeface="Optimistic AI VF"/>
            </a:endParaRPr>
          </a:p>
          <a:p>
            <a:pPr algn="l"/>
            <a:endParaRPr lang="en-US" b="0" i="0">
              <a:solidFill>
                <a:srgbClr val="101112"/>
              </a:solidFill>
              <a:latin typeface="Optimistic AI VF"/>
              <a:ea typeface="Optimistic AI VF"/>
              <a:cs typeface="Optimistic AI VF"/>
            </a:endParaRPr>
          </a:p>
          <a:p>
            <a:pPr algn="l"/>
            <a:endParaRPr lang="en-US" b="0" i="0">
              <a:solidFill>
                <a:srgbClr val="101112"/>
              </a:solidFill>
              <a:latin typeface="Optimistic AI VF"/>
              <a:ea typeface="Optimistic AI VF"/>
              <a:cs typeface="Optimistic AI VF"/>
            </a:endParaRPr>
          </a:p>
          <a:p>
            <a:pPr algn="l"/>
            <a:endParaRPr lang="en-US" b="0" i="0">
              <a:solidFill>
                <a:srgbClr val="101112"/>
              </a:solidFill>
              <a:latin typeface="Optimistic AI VF"/>
              <a:ea typeface="Optimistic AI VF"/>
              <a:cs typeface="Optimistic AI VF"/>
            </a:endParaRPr>
          </a:p>
          <a:p>
            <a:pPr algn="l"/>
            <a:endParaRPr lang="en-US" b="0" i="0">
              <a:solidFill>
                <a:srgbClr val="101112"/>
              </a:solidFill>
              <a:latin typeface="Optimistic AI VF"/>
              <a:ea typeface="Optimistic AI VF"/>
              <a:cs typeface="Optimistic AI VF"/>
            </a:endParaRPr>
          </a:p>
          <a:p>
            <a:pPr algn="l"/>
            <a:endParaRPr lang="en-US" b="0" i="0">
              <a:solidFill>
                <a:srgbClr val="101112"/>
              </a:solidFill>
              <a:latin typeface="Optimistic AI VF"/>
              <a:ea typeface="Optimistic AI VF"/>
              <a:cs typeface="Optimistic AI VF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A813BB1-B992-332B-EB6F-94769A639A06}"/>
              </a:ext>
            </a:extLst>
          </p:cNvPr>
          <p:cNvSpPr txBox="1"/>
          <p:nvPr/>
        </p:nvSpPr>
        <p:spPr>
          <a:xfrm>
            <a:off x="3200399" y="1077685"/>
            <a:ext cx="328748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Pestel method is used  to </a:t>
            </a:r>
            <a:r>
              <a:rPr lang="en-US" dirty="0">
                <a:solidFill>
                  <a:srgbClr val="101112"/>
                </a:solidFill>
                <a:ea typeface="+mn-lt"/>
                <a:cs typeface="+mn-lt"/>
              </a:rPr>
              <a:t> helps identify opportunities, threats, and inform strategic decisions.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9DE5402-172B-A656-6978-68B686B99B1F}"/>
              </a:ext>
            </a:extLst>
          </p:cNvPr>
          <p:cNvSpPr txBox="1"/>
          <p:nvPr/>
        </p:nvSpPr>
        <p:spPr>
          <a:xfrm>
            <a:off x="7750628" y="217713"/>
            <a:ext cx="3929742" cy="35702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Font typeface="Arial"/>
              <a:buChar char="•"/>
            </a:pPr>
            <a:r>
              <a:rPr lang="en-US" sz="1600" dirty="0">
                <a:latin typeface="Calibri"/>
                <a:ea typeface="+mn-lt"/>
                <a:cs typeface="+mn-lt"/>
              </a:rPr>
              <a:t>The Pestel Framework is commonly used in:</a:t>
            </a:r>
            <a:endParaRPr lang="en-US" sz="1600">
              <a:latin typeface="Calibri"/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r>
              <a:rPr lang="en-US" sz="1600" dirty="0">
                <a:latin typeface="Calibri"/>
                <a:ea typeface="+mn-lt"/>
                <a:cs typeface="+mn-lt"/>
              </a:rPr>
              <a:t>Strategic planning: To inform business strategy and decision-making.</a:t>
            </a:r>
            <a:endParaRPr lang="en-US" sz="1600">
              <a:latin typeface="Calibri"/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endParaRPr lang="en-US" sz="1600" dirty="0">
              <a:latin typeface="Calibri"/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US" sz="1600" dirty="0">
                <a:latin typeface="Calibri"/>
                <a:ea typeface="+mn-lt"/>
                <a:cs typeface="+mn-lt"/>
              </a:rPr>
              <a:t>Market research: To understand external factors impacting a market or industry.</a:t>
            </a:r>
            <a:endParaRPr lang="en-US" sz="1600">
              <a:latin typeface="Calibri"/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endParaRPr lang="en-US" sz="1600" dirty="0">
              <a:latin typeface="Calibri"/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US" sz="1600" dirty="0">
                <a:latin typeface="Calibri"/>
                <a:ea typeface="+mn-lt"/>
                <a:cs typeface="+mn-lt"/>
              </a:rPr>
              <a:t>Risk management: To identify potential threats and opportunities.</a:t>
            </a:r>
            <a:endParaRPr lang="en-US" sz="1600">
              <a:latin typeface="Calibri"/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endParaRPr lang="en-US" sz="1600" dirty="0">
              <a:latin typeface="Calibri"/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US" sz="1600" dirty="0">
                <a:latin typeface="Calibri"/>
                <a:ea typeface="+mn-lt"/>
                <a:cs typeface="+mn-lt"/>
              </a:rPr>
              <a:t>Business analysis: To analyze the external environment and its impact on the organization.</a:t>
            </a:r>
            <a:endParaRPr lang="en-US" sz="1600">
              <a:latin typeface="Calibri"/>
              <a:ea typeface="Calibri"/>
              <a:cs typeface="Calibri"/>
            </a:endParaRPr>
          </a:p>
          <a:p>
            <a:pPr marL="285750" indent="-285750" algn="l">
              <a:buFont typeface="Arial"/>
              <a:buChar char="•"/>
            </a:pPr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58B0195-E545-DCFB-BBAA-AC6DD235219E}"/>
              </a:ext>
            </a:extLst>
          </p:cNvPr>
          <p:cNvSpPr txBox="1"/>
          <p:nvPr/>
        </p:nvSpPr>
        <p:spPr>
          <a:xfrm>
            <a:off x="1959428" y="2873828"/>
            <a:ext cx="3831771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0" i="0" dirty="0">
                <a:solidFill>
                  <a:srgbClr val="101112"/>
                </a:solidFill>
                <a:latin typeface="Optimistic AI VF"/>
                <a:ea typeface="Optimistic AI VF"/>
                <a:cs typeface="Optimistic AI VF"/>
              </a:rPr>
              <a:t>Benefits of the Pestel Framework:</a:t>
            </a:r>
          </a:p>
          <a:p>
            <a:pPr algn="l">
              <a:buFont typeface=""/>
              <a:buChar char="•"/>
            </a:pPr>
            <a:r>
              <a:rPr lang="en-US" b="0" i="0" dirty="0">
                <a:solidFill>
                  <a:srgbClr val="101112"/>
                </a:solidFill>
                <a:latin typeface="var(--body-font-family)"/>
                <a:ea typeface="var(--body-font-family)"/>
                <a:cs typeface="var(--body-font-family)"/>
              </a:rPr>
              <a:t>Better decision-making</a:t>
            </a:r>
          </a:p>
          <a:p>
            <a:pPr algn="l">
              <a:buFont typeface=""/>
              <a:buChar char="•"/>
            </a:pPr>
            <a:r>
              <a:rPr lang="en-US" b="0" i="0" dirty="0">
                <a:solidFill>
                  <a:srgbClr val="101112"/>
                </a:solidFill>
                <a:latin typeface="var(--body-font-family)"/>
                <a:ea typeface="var(--body-font-family)"/>
                <a:cs typeface="var(--body-font-family)"/>
              </a:rPr>
              <a:t>Identify risks and opportunities</a:t>
            </a:r>
          </a:p>
          <a:p>
            <a:pPr algn="l">
              <a:buFont typeface=""/>
              <a:buChar char="•"/>
            </a:pPr>
            <a:r>
              <a:rPr lang="en-US" b="0" i="0" dirty="0">
                <a:solidFill>
                  <a:srgbClr val="101112"/>
                </a:solidFill>
                <a:latin typeface="var(--body-font-family)"/>
                <a:ea typeface="var(--body-font-family)"/>
                <a:cs typeface="var(--body-font-family)"/>
              </a:rPr>
              <a:t>Stay ahead of competitors</a:t>
            </a:r>
          </a:p>
          <a:p>
            <a:pPr algn="l">
              <a:buFont typeface=""/>
              <a:buChar char="•"/>
            </a:pPr>
            <a:r>
              <a:rPr lang="en-US" b="0" i="0" dirty="0">
                <a:solidFill>
                  <a:srgbClr val="101112"/>
                </a:solidFill>
                <a:latin typeface="var(--body-font-family)"/>
                <a:ea typeface="var(--body-font-family)"/>
                <a:cs typeface="var(--body-font-family)"/>
              </a:rPr>
              <a:t>Improve strategic planning</a:t>
            </a:r>
          </a:p>
          <a:p>
            <a:pPr algn="l">
              <a:buFont typeface=""/>
              <a:buChar char="•"/>
            </a:pPr>
            <a:r>
              <a:rPr lang="en-US" b="0" i="0" dirty="0">
                <a:solidFill>
                  <a:srgbClr val="101112"/>
                </a:solidFill>
                <a:latin typeface="var(--body-font-family)"/>
                <a:ea typeface="var(--body-font-family)"/>
                <a:cs typeface="var(--body-font-family)"/>
              </a:rPr>
              <a:t>Enhance forecasting and adaptability</a:t>
            </a:r>
          </a:p>
          <a:p>
            <a:pPr algn="l"/>
            <a:r>
              <a:rPr lang="en-US" b="0" i="0" dirty="0">
                <a:solidFill>
                  <a:srgbClr val="101112"/>
                </a:solidFill>
                <a:latin typeface="Optimistic AI VF"/>
                <a:ea typeface="Optimistic AI VF"/>
                <a:cs typeface="Optimistic AI VF"/>
              </a:rPr>
              <a:t>It helps organizations make informed decisions and stay competitive.</a:t>
            </a:r>
          </a:p>
          <a:p>
            <a:pPr algn="l"/>
            <a:endParaRPr lang="en-US" b="0" i="0">
              <a:solidFill>
                <a:srgbClr val="101112"/>
              </a:solidFill>
              <a:latin typeface="Optimistic AI VF"/>
              <a:ea typeface="Optimistic AI VF"/>
              <a:cs typeface="Optimistic AI VF"/>
            </a:endParaRPr>
          </a:p>
          <a:p>
            <a:pPr algn="l"/>
            <a:endParaRPr lang="en-US" b="0" i="0">
              <a:solidFill>
                <a:srgbClr val="101112"/>
              </a:solidFill>
              <a:latin typeface="Optimistic AI VF"/>
              <a:ea typeface="Optimistic AI VF"/>
              <a:cs typeface="Optimistic AI VF"/>
            </a:endParaRPr>
          </a:p>
          <a:p>
            <a:pPr algn="l"/>
            <a:endParaRPr lang="en-US" b="0" i="0">
              <a:solidFill>
                <a:srgbClr val="101112"/>
              </a:solidFill>
              <a:latin typeface="Optimistic AI VF"/>
              <a:ea typeface="Optimistic AI VF"/>
              <a:cs typeface="Optimistic AI VF"/>
            </a:endParaRPr>
          </a:p>
          <a:p>
            <a:pPr algn="l"/>
            <a:endParaRPr lang="en-US" b="0" i="0">
              <a:solidFill>
                <a:srgbClr val="101112"/>
              </a:solidFill>
              <a:latin typeface="Optimistic AI VF"/>
              <a:ea typeface="Optimistic AI VF"/>
              <a:cs typeface="Optimistic AI VF"/>
            </a:endParaRPr>
          </a:p>
          <a:p>
            <a:pPr algn="l"/>
            <a:endParaRPr lang="en-US" b="0" i="0">
              <a:solidFill>
                <a:srgbClr val="101112"/>
              </a:solidFill>
              <a:latin typeface="Optimistic AI VF"/>
              <a:ea typeface="Optimistic AI VF"/>
              <a:cs typeface="Optimistic AI VF"/>
            </a:endParaRPr>
          </a:p>
          <a:p>
            <a:pPr algn="l"/>
            <a:endParaRPr lang="en-US" b="0" i="0">
              <a:solidFill>
                <a:srgbClr val="101112"/>
              </a:solidFill>
              <a:latin typeface="Optimistic AI VF"/>
              <a:ea typeface="Optimistic AI VF"/>
              <a:cs typeface="Optimistic AI VF"/>
            </a:endParaRPr>
          </a:p>
          <a:p>
            <a:pPr algn="l"/>
            <a:endParaRPr lang="en-US" b="0" i="0">
              <a:solidFill>
                <a:srgbClr val="101112"/>
              </a:solidFill>
              <a:latin typeface="Optimistic AI VF"/>
              <a:ea typeface="Optimistic AI VF"/>
              <a:cs typeface="Optimistic AI VF"/>
            </a:endParaRPr>
          </a:p>
          <a:p>
            <a:pPr algn="l"/>
            <a:endParaRPr lang="en-US" b="0" i="0">
              <a:solidFill>
                <a:srgbClr val="101112"/>
              </a:solidFill>
              <a:latin typeface="Optimistic AI VF"/>
              <a:ea typeface="Optimistic AI VF"/>
              <a:cs typeface="Optimistic AI VF"/>
            </a:endParaRPr>
          </a:p>
          <a:p>
            <a:pPr algn="l"/>
            <a:endParaRPr lang="en-US" b="0" i="0">
              <a:solidFill>
                <a:srgbClr val="101112"/>
              </a:solidFill>
              <a:latin typeface="Optimistic AI VF"/>
              <a:ea typeface="Optimistic AI VF"/>
              <a:cs typeface="Optimistic AI VF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B03862-67A5-4C16-DD66-C2AE94F0BC02}"/>
              </a:ext>
            </a:extLst>
          </p:cNvPr>
          <p:cNvSpPr txBox="1"/>
          <p:nvPr/>
        </p:nvSpPr>
        <p:spPr>
          <a:xfrm>
            <a:off x="7511142" y="5268686"/>
            <a:ext cx="370114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0" i="0" dirty="0">
                <a:solidFill>
                  <a:srgbClr val="101112"/>
                </a:solidFill>
                <a:latin typeface="Optimistic AI VF"/>
                <a:ea typeface="Optimistic AI VF"/>
                <a:cs typeface="Optimistic AI VF"/>
              </a:rPr>
              <a:t>Brooks, I. (2010) 'The international business environment', </a:t>
            </a:r>
            <a:endParaRPr lang="en-US" dirty="0">
              <a:solidFill>
                <a:srgbClr val="101112"/>
              </a:solidFill>
              <a:latin typeface="Optimistic AI VF"/>
            </a:endParaRPr>
          </a:p>
        </p:txBody>
      </p:sp>
    </p:spTree>
    <p:extLst>
      <p:ext uri="{BB962C8B-B14F-4D97-AF65-F5344CB8AC3E}">
        <p14:creationId xmlns:p14="http://schemas.microsoft.com/office/powerpoint/2010/main" val="10017771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7DFC8DA-F11C-B245-86EB-31283B6C3B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2C1D9-1A6B-40F7-929E-D45A7209E4F2}" type="datetime1">
              <a:t>10/10/2025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BF37D1-3AAE-5D55-BD2E-0FFFB185A6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262992-5144-C983-FE9D-4BB3A6AEF4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7</a:t>
            </a:fld>
            <a:endParaRPr lang="en-US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0700DDA-8F48-6183-0404-C119584A761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3458825"/>
              </p:ext>
            </p:extLst>
          </p:nvPr>
        </p:nvGraphicFramePr>
        <p:xfrm>
          <a:off x="2771" y="959882"/>
          <a:ext cx="8669388" cy="5684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669388">
                  <a:extLst>
                    <a:ext uri="{9D8B030D-6E8A-4147-A177-3AD203B41FA5}">
                      <a16:colId xmlns:a16="http://schemas.microsoft.com/office/drawing/2014/main" val="1834831761"/>
                    </a:ext>
                  </a:extLst>
                </a:gridCol>
              </a:tblGrid>
              <a:tr h="581996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i="0" u="none" strike="noStrike" noProof="0" dirty="0">
                          <a:latin typeface="Neue Haas Grotesk Text Pro"/>
                        </a:rPr>
                        <a:t>P </a:t>
                      </a:r>
                      <a:r>
                        <a:rPr lang="en-US" sz="1100" b="1" i="0" u="none" strike="noStrike" noProof="0" dirty="0">
                          <a:latin typeface="Neue Haas Grotesk Text Pro"/>
                        </a:rPr>
                        <a:t>- Political:</a:t>
                      </a:r>
                      <a:endParaRPr lang="en-US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100" b="0" i="0" u="none" strike="noStrike" noProof="0" dirty="0">
                          <a:latin typeface="Neue Haas Grotesk Text Pro"/>
                        </a:rPr>
                        <a:t>Government regulations on floral imports and sustainability</a:t>
                      </a:r>
                      <a:endParaRPr lang="en-US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100" b="0" i="0" u="none" strike="noStrike" noProof="0" dirty="0">
                          <a:latin typeface="Neue Haas Grotesk Text Pro"/>
                        </a:rPr>
                        <a:t>Potential economic stimulus packages benefiting small businesses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>
                    <a:solidFill>
                      <a:srgbClr val="ED7D3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9272824"/>
                  </a:ext>
                </a:extLst>
              </a:tr>
              <a:tr h="581996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i="0" u="none" strike="noStrike" noProof="0" dirty="0">
                          <a:latin typeface="Neue Haas Grotesk Text Pro"/>
                        </a:rPr>
                        <a:t>E -</a:t>
                      </a:r>
                      <a:r>
                        <a:rPr lang="en-US" sz="1100" b="1" i="0" u="none" strike="noStrike" noProof="0" dirty="0">
                          <a:latin typeface="Neue Haas Grotesk Text Pro"/>
                        </a:rPr>
                        <a:t> Economic:</a:t>
                      </a:r>
                      <a:endParaRPr lang="en-US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100" b="0" i="0" u="none" strike="noStrike" noProof="0" dirty="0">
                          <a:latin typeface="Neue Haas Grotesk Text Pro"/>
                        </a:rPr>
                        <a:t>Decline in consumer spending due to economic uncertainty</a:t>
                      </a:r>
                      <a:endParaRPr lang="en-US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100" b="0" i="0" u="none" strike="noStrike" noProof="0" dirty="0">
                          <a:latin typeface="Neue Haas Grotesk Text Pro"/>
                        </a:rPr>
                        <a:t>Competition from larger retailers and online flower delivery services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1269575"/>
                  </a:ext>
                </a:extLst>
              </a:tr>
              <a:tr h="581996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i="0" u="none" strike="noStrike" noProof="0" dirty="0">
                          <a:latin typeface="Neue Haas Grotesk Text Pro"/>
                        </a:rPr>
                        <a:t>S -</a:t>
                      </a:r>
                      <a:r>
                        <a:rPr lang="en-US" sz="1100" b="1" i="0" u="none" strike="noStrike" noProof="0" dirty="0">
                          <a:latin typeface="Neue Haas Grotesk Text Pro"/>
                        </a:rPr>
                        <a:t> Social:</a:t>
                      </a:r>
                      <a:endParaRPr lang="en-US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100" b="0" i="0" u="none" strike="noStrike" noProof="0" dirty="0">
                          <a:latin typeface="Neue Haas Grotesk Text Pro"/>
                        </a:rPr>
                        <a:t>Changing consumer preferences for sustainable and eco-friendly products</a:t>
                      </a:r>
                      <a:endParaRPr lang="en-US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100" b="0" i="0" u="none" strike="noStrike" noProof="0" dirty="0">
                          <a:latin typeface="Neue Haas Grotesk Text Pro"/>
                        </a:rPr>
                        <a:t>Increased demand for online shopping and delivery services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15762920"/>
                  </a:ext>
                </a:extLst>
              </a:tr>
              <a:tr h="581996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dirty="0"/>
                        <a:t>T-</a:t>
                      </a:r>
                      <a:r>
                        <a:rPr lang="en-US" sz="1100" b="0" i="0" u="none" strike="noStrike" noProof="0" dirty="0">
                          <a:latin typeface="Neue Haas Grotesk Text Pro"/>
                        </a:rPr>
                        <a:t>Rise of e-commerce platforms and online flower delivery services</a:t>
                      </a:r>
                      <a:endParaRPr lang="en-US" sz="1100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100" b="0" i="0" u="none" strike="noStrike" noProof="0" dirty="0">
                          <a:latin typeface="Neue Haas Grotesk Text Pro"/>
                        </a:rPr>
                        <a:t>Need for digital marketing and social media presence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>
                    <a:solidFill>
                      <a:srgbClr val="FA75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4126711"/>
                  </a:ext>
                </a:extLst>
              </a:tr>
              <a:tr h="581996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i="0" u="none" strike="noStrike" noProof="0" dirty="0">
                          <a:latin typeface="Neue Haas Grotesk Text Pro"/>
                        </a:rPr>
                        <a:t>E</a:t>
                      </a:r>
                      <a:r>
                        <a:rPr lang="en-US" sz="1100" b="1" i="0" u="none" strike="noStrike" noProof="0" dirty="0">
                          <a:latin typeface="Neue Haas Grotesk Text Pro"/>
                        </a:rPr>
                        <a:t>- Environmental:</a:t>
                      </a:r>
                      <a:endParaRPr lang="en-US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100" b="0" i="0" u="none" strike="noStrike" noProof="0" dirty="0">
                          <a:latin typeface="Neue Haas Grotesk Text Pro"/>
                        </a:rPr>
                        <a:t>Concerns about sustainability and environmental impact of floral arrangements</a:t>
                      </a:r>
                      <a:endParaRPr lang="en-US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100" b="0" i="0" u="none" strike="noStrike" noProof="0" dirty="0">
                          <a:latin typeface="Neue Haas Grotesk Text Pro"/>
                        </a:rPr>
                        <a:t>Potential for eco-friendly and locally sourced materials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5894107"/>
                  </a:ext>
                </a:extLst>
              </a:tr>
              <a:tr h="581996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i="0" u="none" strike="noStrike" noProof="0" dirty="0">
                          <a:latin typeface="Neue Haas Grotesk Text Pro"/>
                        </a:rPr>
                        <a:t>L</a:t>
                      </a:r>
                      <a:r>
                        <a:rPr lang="en-US" sz="1100" b="1" i="0" u="none" strike="noStrike" noProof="0" dirty="0">
                          <a:latin typeface="Neue Haas Grotesk Text Pro"/>
                        </a:rPr>
                        <a:t> - Legal:</a:t>
                      </a:r>
                      <a:endParaRPr lang="en-US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100" b="0" i="0" u="none" strike="noStrike" noProof="0" dirty="0">
                          <a:latin typeface="Neue Haas Grotesk Text Pro"/>
                        </a:rPr>
                        <a:t>Compliance with health and safety regulations</a:t>
                      </a:r>
                      <a:endParaRPr lang="en-US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100" b="0" i="0" u="none" strike="noStrike" noProof="0" dirty="0">
                          <a:latin typeface="Neue Haas Grotesk Text Pro"/>
                        </a:rPr>
                        <a:t>Potential changes in laws affecting small businesses or the floral industry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28774880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EB62F467-AA82-1655-9AEA-4AACCFC09654}"/>
              </a:ext>
            </a:extLst>
          </p:cNvPr>
          <p:cNvSpPr txBox="1"/>
          <p:nvPr/>
        </p:nvSpPr>
        <p:spPr>
          <a:xfrm>
            <a:off x="9122228" y="3853542"/>
            <a:ext cx="2699657" cy="24622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/>
              <a:t>This framework shows green haven external factors </a:t>
            </a:r>
            <a:r>
              <a:rPr lang="en-US" sz="1600" dirty="0">
                <a:ea typeface="+mn-lt"/>
                <a:cs typeface="+mn-lt"/>
              </a:rPr>
              <a:t>impacting their business and inform strategies to address these challenges.</a:t>
            </a:r>
            <a:endParaRPr lang="en-US" sz="1600" dirty="0"/>
          </a:p>
          <a:p>
            <a:endParaRPr lang="en-US" sz="1600" dirty="0">
              <a:solidFill>
                <a:srgbClr val="101112"/>
              </a:solidFill>
            </a:endParaRPr>
          </a:p>
          <a:p>
            <a:br>
              <a:rPr lang="en-US" dirty="0"/>
            </a:b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5373D30-A365-4CE3-2B58-A66F403C9326}"/>
              </a:ext>
            </a:extLst>
          </p:cNvPr>
          <p:cNvSpPr txBox="1"/>
          <p:nvPr/>
        </p:nvSpPr>
        <p:spPr>
          <a:xfrm>
            <a:off x="0" y="163286"/>
            <a:ext cx="9601200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u="sng" dirty="0"/>
              <a:t>PESTELE FRAMEWORK</a:t>
            </a:r>
          </a:p>
        </p:txBody>
      </p:sp>
    </p:spTree>
    <p:extLst>
      <p:ext uri="{BB962C8B-B14F-4D97-AF65-F5344CB8AC3E}">
        <p14:creationId xmlns:p14="http://schemas.microsoft.com/office/powerpoint/2010/main" val="13938283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AE1D54D-23B6-CC73-D1A6-BBD9AE5C65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35142-EC07-4F31-8C60-193028D0E318}" type="datetime1">
              <a:t>10/10/2025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E3980B2-14CB-F96A-0CBA-D02C873053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2B760F-EBF6-033D-5688-73A92E9880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8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468B7CE-8744-2286-C2BC-C1A0718ABE26}"/>
              </a:ext>
            </a:extLst>
          </p:cNvPr>
          <p:cNvSpPr txBox="1"/>
          <p:nvPr/>
        </p:nvSpPr>
        <p:spPr>
          <a:xfrm>
            <a:off x="1328057" y="435428"/>
            <a:ext cx="981891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i="1" u="sng" dirty="0"/>
              <a:t>Cause and effect model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88D85EC-78B6-4567-9B4D-96D4914FB6D2}"/>
              </a:ext>
            </a:extLst>
          </p:cNvPr>
          <p:cNvSpPr txBox="1"/>
          <p:nvPr/>
        </p:nvSpPr>
        <p:spPr>
          <a:xfrm>
            <a:off x="432459" y="1401287"/>
            <a:ext cx="5791200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0" i="0" dirty="0">
                <a:solidFill>
                  <a:srgbClr val="101112"/>
                </a:solidFill>
                <a:latin typeface="Optimistic AI VF"/>
                <a:ea typeface="Optimistic AI VF"/>
                <a:cs typeface="Optimistic AI VF"/>
              </a:rPr>
              <a:t>The Cause-and-Effect model, also known as the Fishbone Diagram </a:t>
            </a:r>
            <a:r>
              <a:rPr lang="en-US" dirty="0">
                <a:solidFill>
                  <a:srgbClr val="101112"/>
                </a:solidFill>
                <a:latin typeface="Optimistic AI VF"/>
                <a:ea typeface="Optimistic AI VF"/>
                <a:cs typeface="Optimistic AI VF"/>
              </a:rPr>
              <a:t> </a:t>
            </a:r>
            <a:r>
              <a:rPr lang="en-US" b="0" i="0" dirty="0">
                <a:solidFill>
                  <a:srgbClr val="101112"/>
                </a:solidFill>
                <a:latin typeface="Optimistic AI VF"/>
                <a:ea typeface="Optimistic AI VF"/>
                <a:cs typeface="Optimistic AI VF"/>
              </a:rPr>
              <a:t>is a tool used to:</a:t>
            </a:r>
          </a:p>
          <a:p>
            <a:pPr algn="l">
              <a:buFont typeface=""/>
              <a:buChar char="•"/>
            </a:pPr>
            <a:r>
              <a:rPr lang="en-US" b="0" i="0" dirty="0">
                <a:solidFill>
                  <a:srgbClr val="101112"/>
                </a:solidFill>
                <a:latin typeface="Optimistic AI VF"/>
                <a:ea typeface="Optimistic AI VF"/>
                <a:cs typeface="Optimistic AI VF"/>
              </a:rPr>
              <a:t>Identify potential causes of a problem</a:t>
            </a:r>
          </a:p>
          <a:p>
            <a:pPr algn="l">
              <a:buFont typeface=""/>
              <a:buChar char="•"/>
            </a:pPr>
            <a:r>
              <a:rPr lang="en-US" b="0" i="0" dirty="0">
                <a:solidFill>
                  <a:srgbClr val="101112"/>
                </a:solidFill>
                <a:latin typeface="Optimistic AI VF"/>
                <a:ea typeface="Optimistic AI VF"/>
                <a:cs typeface="Optimistic AI VF"/>
              </a:rPr>
              <a:t>Analyze relationships between variables</a:t>
            </a:r>
          </a:p>
          <a:p>
            <a:pPr algn="l">
              <a:buFont typeface=""/>
              <a:buChar char="•"/>
            </a:pPr>
            <a:r>
              <a:rPr lang="en-US" b="0" i="0" dirty="0">
                <a:solidFill>
                  <a:srgbClr val="101112"/>
                </a:solidFill>
                <a:latin typeface="Optimistic AI VF"/>
                <a:ea typeface="Optimistic AI VF"/>
                <a:cs typeface="Optimistic AI VF"/>
              </a:rPr>
              <a:t>Organize and visualize data</a:t>
            </a:r>
          </a:p>
          <a:p>
            <a:pPr algn="l"/>
            <a:r>
              <a:rPr lang="en-US" b="0" i="0" dirty="0">
                <a:solidFill>
                  <a:srgbClr val="101112"/>
                </a:solidFill>
                <a:latin typeface="Optimistic AI VF"/>
                <a:ea typeface="Optimistic AI VF"/>
                <a:cs typeface="Optimistic AI VF"/>
              </a:rPr>
              <a:t>It helps to:</a:t>
            </a:r>
          </a:p>
          <a:p>
            <a:pPr algn="l">
              <a:buFont typeface=""/>
              <a:buChar char="•"/>
            </a:pPr>
            <a:r>
              <a:rPr lang="en-US" b="0" i="0" dirty="0">
                <a:solidFill>
                  <a:srgbClr val="101112"/>
                </a:solidFill>
                <a:latin typeface="Optimistic AI VF"/>
                <a:ea typeface="Optimistic AI VF"/>
                <a:cs typeface="Optimistic AI VF"/>
              </a:rPr>
              <a:t>Break down complex issues</a:t>
            </a:r>
          </a:p>
          <a:p>
            <a:pPr algn="l">
              <a:buFont typeface=""/>
              <a:buChar char="•"/>
            </a:pPr>
            <a:r>
              <a:rPr lang="en-US" b="0" i="0" dirty="0">
                <a:solidFill>
                  <a:srgbClr val="101112"/>
                </a:solidFill>
                <a:latin typeface="Optimistic AI VF"/>
                <a:ea typeface="Optimistic AI VF"/>
                <a:cs typeface="Optimistic AI VF"/>
              </a:rPr>
              <a:t>Identify root causes</a:t>
            </a:r>
          </a:p>
          <a:p>
            <a:pPr algn="l">
              <a:buFont typeface=""/>
              <a:buChar char="•"/>
            </a:pPr>
            <a:r>
              <a:rPr lang="en-US" b="0" i="0" dirty="0">
                <a:solidFill>
                  <a:srgbClr val="101112"/>
                </a:solidFill>
                <a:latin typeface="Optimistic AI VF"/>
                <a:ea typeface="Optimistic AI VF"/>
                <a:cs typeface="Optimistic AI VF"/>
              </a:rPr>
              <a:t>Develop targeted solutions</a:t>
            </a:r>
          </a:p>
          <a:p>
            <a:pPr algn="l"/>
            <a:r>
              <a:rPr lang="en-US" b="0" i="0" dirty="0">
                <a:solidFill>
                  <a:srgbClr val="101112"/>
                </a:solidFill>
                <a:latin typeface="Optimistic AI VF"/>
                <a:ea typeface="Optimistic AI VF"/>
                <a:cs typeface="Optimistic AI VF"/>
              </a:rPr>
              <a:t>The diagram resembles a fishbone, with the problem at the head and causes branching out like bones.</a:t>
            </a:r>
            <a:endParaRPr lang="en-US" dirty="0"/>
          </a:p>
        </p:txBody>
      </p:sp>
      <p:pic>
        <p:nvPicPr>
          <p:cNvPr id="8" name="Picture 7" descr="A diagram of different types of equipment&#10;&#10;AI-generated content may be incorrect.">
            <a:extLst>
              <a:ext uri="{FF2B5EF4-FFF2-40B4-BE49-F238E27FC236}">
                <a16:creationId xmlns:a16="http://schemas.microsoft.com/office/drawing/2014/main" id="{CCA85F10-C5FF-EE10-9596-5E1E69EDAF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flipV="1">
            <a:off x="7521039" y="242532"/>
            <a:ext cx="4275117" cy="95976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F910AF5-7BB8-673A-E7F5-D77B9E1A659D}"/>
              </a:ext>
            </a:extLst>
          </p:cNvPr>
          <p:cNvSpPr txBox="1"/>
          <p:nvPr/>
        </p:nvSpPr>
        <p:spPr>
          <a:xfrm flipV="1">
            <a:off x="7521039" y="560430"/>
            <a:ext cx="4275117" cy="58551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E44A88C-1C47-A2A4-93C2-15E541CC5415}"/>
              </a:ext>
            </a:extLst>
          </p:cNvPr>
          <p:cNvSpPr txBox="1"/>
          <p:nvPr/>
        </p:nvSpPr>
        <p:spPr>
          <a:xfrm>
            <a:off x="7630885" y="1676400"/>
            <a:ext cx="3679371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0" i="0">
                <a:solidFill>
                  <a:srgbClr val="101112"/>
                </a:solidFill>
                <a:latin typeface="Optimistic AI VF"/>
                <a:ea typeface="Optimistic AI VF"/>
                <a:cs typeface="Optimistic AI VF"/>
              </a:rPr>
              <a:t>he Cause-and-Effect model offers several benefits:</a:t>
            </a:r>
          </a:p>
          <a:p>
            <a:pPr algn="l">
              <a:buFont typeface=""/>
              <a:buChar char="•"/>
            </a:pPr>
            <a:r>
              <a:rPr lang="en-US" b="1" i="0">
                <a:solidFill>
                  <a:srgbClr val="101112"/>
                </a:solidFill>
                <a:latin typeface="Optimistic AI VF"/>
                <a:ea typeface="Optimistic AI VF"/>
                <a:cs typeface="Optimistic AI VF"/>
              </a:rPr>
              <a:t>Root cause analysis</a:t>
            </a:r>
            <a:r>
              <a:rPr lang="en-US" b="0" i="0">
                <a:solidFill>
                  <a:srgbClr val="101112"/>
                </a:solidFill>
                <a:latin typeface="Optimistic AI VF"/>
                <a:ea typeface="Optimistic AI VF"/>
                <a:cs typeface="Optimistic AI VF"/>
              </a:rPr>
              <a:t>: Helps identify underlying causes of problems.</a:t>
            </a:r>
          </a:p>
          <a:p>
            <a:pPr algn="l">
              <a:buFont typeface=""/>
              <a:buChar char="•"/>
            </a:pPr>
            <a:r>
              <a:rPr lang="en-US" b="1" i="0">
                <a:solidFill>
                  <a:srgbClr val="101112"/>
                </a:solidFill>
                <a:latin typeface="Optimistic AI VF"/>
                <a:ea typeface="Optimistic AI VF"/>
                <a:cs typeface="Optimistic AI VF"/>
              </a:rPr>
              <a:t>Improved problem-solving</a:t>
            </a:r>
            <a:r>
              <a:rPr lang="en-US" b="0" i="0">
                <a:solidFill>
                  <a:srgbClr val="101112"/>
                </a:solidFill>
                <a:latin typeface="Optimistic AI VF"/>
                <a:ea typeface="Optimistic AI VF"/>
                <a:cs typeface="Optimistic AI VF"/>
              </a:rPr>
              <a:t>: Enables targeted solutions.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44057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3FB0B171-FB06-150C-9208-6D2A8B81DB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 anchor="t">
            <a:normAutofit/>
          </a:bodyPr>
          <a:lstStyle/>
          <a:p>
            <a:r>
              <a:rPr lang="en-US" dirty="0"/>
              <a:t>This is the cause and effect for the root problem green haven are facing .</a:t>
            </a:r>
          </a:p>
        </p:txBody>
      </p:sp>
      <p:pic>
        <p:nvPicPr>
          <p:cNvPr id="5" name="Picture 4" descr="A diagram of a company&#10;&#10;AI-generated content may be incorrect.">
            <a:extLst>
              <a:ext uri="{FF2B5EF4-FFF2-40B4-BE49-F238E27FC236}">
                <a16:creationId xmlns:a16="http://schemas.microsoft.com/office/drawing/2014/main" id="{F0FEE1D2-7A5D-AA90-EF05-DD2C5F9691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6035" y="1715532"/>
            <a:ext cx="8166802" cy="4593828"/>
          </a:xfrm>
          <a:prstGeom prst="rect">
            <a:avLst/>
          </a:prstGeom>
          <a:noFill/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9B4A84B-7A0E-B3C8-E251-7470AAA61D2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B9E3917-1B27-4D23-B107-3C3046F62665}" type="datetime1">
              <a:pPr>
                <a:spcAft>
                  <a:spcPts val="600"/>
                </a:spcAft>
              </a:pPr>
              <a:t>10/10/2025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54241E9-D444-B2F0-7C98-E9367C99E5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4A883C-F8BB-C306-B928-D4AE7F97ED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78521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2A05B-5243-837E-3EF0-1E37C6C6F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/>
          <a:p>
            <a:r>
              <a:rPr lang="en-US" u="sng" dirty="0"/>
              <a:t>Key finding in the presentation about the Green haven case study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2AB4B9-BA50-D793-C554-EA10951B23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2400" dirty="0"/>
              <a:t>1.Outdated website and limited online presence</a:t>
            </a:r>
            <a:endParaRPr lang="en-US"/>
          </a:p>
          <a:p>
            <a:pPr marL="0" indent="0">
              <a:lnSpc>
                <a:spcPct val="110000"/>
              </a:lnSpc>
              <a:buNone/>
            </a:pPr>
            <a:r>
              <a:rPr lang="en-US" sz="2400" dirty="0"/>
              <a:t>2. Changing customer expectations and preferences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2400" dirty="0"/>
              <a:t>3.Rising costs and pricing pressures</a:t>
            </a:r>
            <a:endParaRPr lang="en-US"/>
          </a:p>
          <a:p>
            <a:pPr marL="0" indent="0">
              <a:lnSpc>
                <a:spcPct val="110000"/>
              </a:lnSpc>
              <a:buNone/>
            </a:pPr>
            <a:r>
              <a:rPr lang="en-US" sz="2400" dirty="0"/>
              <a:t>4.Operational inefficiencies and lack of staff training</a:t>
            </a:r>
          </a:p>
          <a:p>
            <a:pPr>
              <a:lnSpc>
                <a:spcPct val="110000"/>
              </a:lnSpc>
            </a:pPr>
            <a:r>
              <a:rPr lang="en-US" sz="2400" dirty="0"/>
              <a:t>To reverse the decline, Green Haven Florists needs to adapt to changing market conditions, modernize its online presence, and focus on customer experience and employee training.</a:t>
            </a:r>
          </a:p>
          <a:p>
            <a:pPr>
              <a:lnSpc>
                <a:spcPct val="110000"/>
              </a:lnSpc>
            </a:pPr>
            <a:endParaRPr lang="en-US" sz="2400"/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962DC021-C1F5-3E12-D86C-357BAAB15A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2AD955-5692-90DE-771E-11536B07789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E0A28B1-0D1F-4C8F-BA96-62E883BABB5F}" type="datetime1">
              <a:pPr>
                <a:spcAft>
                  <a:spcPts val="600"/>
                </a:spcAft>
              </a:pPr>
              <a:t>10/10/2025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77F2EB-2F94-C3F3-FFD5-516D0F5260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A7BCDA-E9E2-15AB-8A1B-965B65CC35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  <p:pic>
        <p:nvPicPr>
          <p:cNvPr id="7" name="Picture 6" descr="A store front with plants on the windows&#10;&#10;AI-generated content may be incorrect.">
            <a:extLst>
              <a:ext uri="{FF2B5EF4-FFF2-40B4-BE49-F238E27FC236}">
                <a16:creationId xmlns:a16="http://schemas.microsoft.com/office/drawing/2014/main" id="{0CDDFC1D-755E-E0EC-F8EA-3BD10365DC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0606" y="2422071"/>
            <a:ext cx="3515586" cy="346165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4845C7E-8D70-D3D0-9850-35607F3184A6}"/>
              </a:ext>
            </a:extLst>
          </p:cNvPr>
          <p:cNvSpPr txBox="1"/>
          <p:nvPr/>
        </p:nvSpPr>
        <p:spPr>
          <a:xfrm>
            <a:off x="680584" y="6025243"/>
            <a:ext cx="1893661" cy="175986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8509305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7F540E6-953A-6D35-6D72-7E077CA73E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3E591-F488-430F-BD60-3674F96F083D}" type="datetime1">
              <a:t>10/10/2025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1E86647-77E3-DD1F-36D4-0F3256BD23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7E570D-54B4-575C-4B19-020685D71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11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AAE7FF-AFB5-7B69-D2F1-4DFD1DE6D5D6}"/>
              </a:ext>
            </a:extLst>
          </p:cNvPr>
          <p:cNvSpPr txBox="1"/>
          <p:nvPr/>
        </p:nvSpPr>
        <p:spPr>
          <a:xfrm>
            <a:off x="1709056" y="489856"/>
            <a:ext cx="771797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References 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E3941F-AE8F-C42F-3AE3-CA00285ADC13}"/>
              </a:ext>
            </a:extLst>
          </p:cNvPr>
          <p:cNvSpPr txBox="1"/>
          <p:nvPr/>
        </p:nvSpPr>
        <p:spPr>
          <a:xfrm>
            <a:off x="816428" y="2133599"/>
            <a:ext cx="6509657" cy="14157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Pestel framework -</a:t>
            </a:r>
            <a:r>
              <a:rPr lang="en-US" sz="1200" dirty="0">
                <a:solidFill>
                  <a:srgbClr val="101112"/>
                </a:solidFill>
                <a:ea typeface="+mn-lt"/>
                <a:cs typeface="+mn-lt"/>
              </a:rPr>
              <a:t>Brooks, I. (2010) 'The international business environment', Chapter 1 in International Management: A contextual approach, 2nd ed., Harlow: Pearson Prentice Hall, pp. 29.</a:t>
            </a:r>
          </a:p>
          <a:p>
            <a:pPr marL="285750" indent="-285750">
              <a:buFont typeface="Arial"/>
              <a:buChar char="•"/>
            </a:pPr>
            <a:r>
              <a:rPr lang="en-US" sz="2000" dirty="0">
                <a:solidFill>
                  <a:srgbClr val="101112"/>
                </a:solidFill>
                <a:ea typeface="+mn-lt"/>
                <a:cs typeface="+mn-lt"/>
              </a:rPr>
              <a:t> 5W2H template</a:t>
            </a:r>
            <a:r>
              <a:rPr lang="en-US" sz="2000" b="1" dirty="0">
                <a:solidFill>
                  <a:srgbClr val="101112"/>
                </a:solidFill>
                <a:ea typeface="+mn-lt"/>
                <a:cs typeface="+mn-lt"/>
              </a:rPr>
              <a:t> -</a:t>
            </a:r>
            <a:r>
              <a:rPr lang="en-US" sz="1200" err="1">
                <a:solidFill>
                  <a:srgbClr val="101112"/>
                </a:solidFill>
                <a:ea typeface="+mn-lt"/>
                <a:cs typeface="+mn-lt"/>
              </a:rPr>
              <a:t>nstitute</a:t>
            </a:r>
            <a:r>
              <a:rPr lang="en-US" sz="1200" dirty="0">
                <a:solidFill>
                  <a:srgbClr val="101112"/>
                </a:solidFill>
                <a:ea typeface="+mn-lt"/>
                <a:cs typeface="+mn-lt"/>
              </a:rPr>
              <a:t> of Leadership &amp; Management (2013) Solving problems and making decisions. 5th ed. London: Routledge, p. 24.</a:t>
            </a:r>
            <a:endParaRPr lang="en-US" sz="1200" dirty="0">
              <a:solidFill>
                <a:srgbClr val="101112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US" sz="1200" dirty="0">
              <a:solidFill>
                <a:srgbClr val="10111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05192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ign with black text and a crown&#10;&#10;AI-generated content may be incorrect.">
            <a:extLst>
              <a:ext uri="{FF2B5EF4-FFF2-40B4-BE49-F238E27FC236}">
                <a16:creationId xmlns:a16="http://schemas.microsoft.com/office/drawing/2014/main" id="{82C94837-9C48-6E4B-E148-29E85F4048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0370" r="1" b="6150"/>
          <a:stretch>
            <a:fillRect/>
          </a:stretch>
        </p:blipFill>
        <p:spPr>
          <a:xfrm>
            <a:off x="5063319" y="657103"/>
            <a:ext cx="6483687" cy="5555904"/>
          </a:xfrm>
          <a:prstGeom prst="rect">
            <a:avLst/>
          </a:prstGeom>
          <a:noFill/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BE7DD55-D478-34C9-3A51-5F04935AA0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B8EA2D17-0DFA-4BC3-A2F6-235609519A38}" type="datetime1">
              <a:rPr lang="en-US"/>
              <a:pPr>
                <a:spcAft>
                  <a:spcPts val="600"/>
                </a:spcAft>
              </a:pPr>
              <a:t>10/10/2025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B5EB27-BCFE-5122-7486-9AFA50BA25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F4CB76-8005-AFDE-8A66-D01B04289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0992969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VanillaVTI</vt:lpstr>
      <vt:lpstr>Livia calin  2439767 problem solving and decision making  Annamarie Dufficy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This is the cause and effect for the root problem green haven are facing .</vt:lpstr>
      <vt:lpstr>Key finding in the presentation about the Green haven case study 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513</cp:revision>
  <dcterms:created xsi:type="dcterms:W3CDTF">2025-09-15T16:23:06Z</dcterms:created>
  <dcterms:modified xsi:type="dcterms:W3CDTF">2025-10-10T14:59:37Z</dcterms:modified>
</cp:coreProperties>
</file>