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3" r:id="rId1"/>
  </p:sldMasterIdLst>
  <p:notesMasterIdLst>
    <p:notesMasterId r:id="rId39"/>
  </p:notesMasterIdLst>
  <p:sldIdLst>
    <p:sldId id="263" r:id="rId2"/>
    <p:sldId id="298" r:id="rId3"/>
    <p:sldId id="264" r:id="rId4"/>
    <p:sldId id="294" r:id="rId5"/>
    <p:sldId id="265" r:id="rId6"/>
    <p:sldId id="266" r:id="rId7"/>
    <p:sldId id="267" r:id="rId8"/>
    <p:sldId id="295" r:id="rId9"/>
    <p:sldId id="268" r:id="rId10"/>
    <p:sldId id="269" r:id="rId11"/>
    <p:sldId id="271" r:id="rId12"/>
    <p:sldId id="270" r:id="rId13"/>
    <p:sldId id="274" r:id="rId14"/>
    <p:sldId id="275" r:id="rId15"/>
    <p:sldId id="276" r:id="rId16"/>
    <p:sldId id="277" r:id="rId17"/>
    <p:sldId id="278" r:id="rId18"/>
    <p:sldId id="300" r:id="rId19"/>
    <p:sldId id="301" r:id="rId20"/>
    <p:sldId id="279" r:id="rId21"/>
    <p:sldId id="280" r:id="rId22"/>
    <p:sldId id="281" r:id="rId23"/>
    <p:sldId id="282" r:id="rId24"/>
    <p:sldId id="283" r:id="rId25"/>
    <p:sldId id="299" r:id="rId26"/>
    <p:sldId id="288" r:id="rId27"/>
    <p:sldId id="284" r:id="rId28"/>
    <p:sldId id="285" r:id="rId29"/>
    <p:sldId id="286" r:id="rId30"/>
    <p:sldId id="287" r:id="rId31"/>
    <p:sldId id="289" r:id="rId32"/>
    <p:sldId id="290" r:id="rId33"/>
    <p:sldId id="291" r:id="rId34"/>
    <p:sldId id="293" r:id="rId35"/>
    <p:sldId id="273" r:id="rId36"/>
    <p:sldId id="272" r:id="rId37"/>
    <p:sldId id="297" r:id="rId38"/>
  </p:sldIdLst>
  <p:sldSz cx="18988088" cy="10680700"/>
  <p:notesSz cx="7569200" cy="106807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541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135" y="63"/>
      </p:cViewPr>
      <p:guideLst>
        <p:guide orient="horz" pos="2880"/>
        <p:guide pos="5419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EDA6ECDA-8E4D-4334-974E-AE2001485B30}"/>
    <pc:docChg chg="custSel addSld modSld">
      <pc:chgData name="David Holley" userId="45123e1e-ac21-4ee3-b53e-8d97b4b34e1e" providerId="ADAL" clId="{EDA6ECDA-8E4D-4334-974E-AE2001485B30}" dt="2026-03-03T09:34:05.830" v="697" actId="20577"/>
      <pc:docMkLst>
        <pc:docMk/>
      </pc:docMkLst>
      <pc:sldChg chg="modSp mod">
        <pc:chgData name="David Holley" userId="45123e1e-ac21-4ee3-b53e-8d97b4b34e1e" providerId="ADAL" clId="{EDA6ECDA-8E4D-4334-974E-AE2001485B30}" dt="2026-03-03T09:34:05.830" v="697" actId="20577"/>
        <pc:sldMkLst>
          <pc:docMk/>
          <pc:sldMk cId="2243129666" sldId="270"/>
        </pc:sldMkLst>
        <pc:spChg chg="mod">
          <ac:chgData name="David Holley" userId="45123e1e-ac21-4ee3-b53e-8d97b4b34e1e" providerId="ADAL" clId="{EDA6ECDA-8E4D-4334-974E-AE2001485B30}" dt="2026-03-03T09:34:05.830" v="697" actId="20577"/>
          <ac:spMkLst>
            <pc:docMk/>
            <pc:sldMk cId="2243129666" sldId="270"/>
            <ac:spMk id="8" creationId="{0DC387A4-8E78-662E-D49D-5141C4C92B98}"/>
          </ac:spMkLst>
        </pc:spChg>
      </pc:sldChg>
      <pc:sldChg chg="modSp mod">
        <pc:chgData name="David Holley" userId="45123e1e-ac21-4ee3-b53e-8d97b4b34e1e" providerId="ADAL" clId="{EDA6ECDA-8E4D-4334-974E-AE2001485B30}" dt="2026-02-11T12:31:38.428" v="9" actId="20577"/>
        <pc:sldMkLst>
          <pc:docMk/>
          <pc:sldMk cId="854383025" sldId="278"/>
        </pc:sldMkLst>
        <pc:spChg chg="mod">
          <ac:chgData name="David Holley" userId="45123e1e-ac21-4ee3-b53e-8d97b4b34e1e" providerId="ADAL" clId="{EDA6ECDA-8E4D-4334-974E-AE2001485B30}" dt="2026-02-11T12:31:38.428" v="9" actId="20577"/>
          <ac:spMkLst>
            <pc:docMk/>
            <pc:sldMk cId="854383025" sldId="278"/>
            <ac:spMk id="6" creationId="{1634C870-9814-37BB-3990-200F90901EB1}"/>
          </ac:spMkLst>
        </pc:spChg>
      </pc:sldChg>
      <pc:sldChg chg="modSp mod">
        <pc:chgData name="David Holley" userId="45123e1e-ac21-4ee3-b53e-8d97b4b34e1e" providerId="ADAL" clId="{EDA6ECDA-8E4D-4334-974E-AE2001485B30}" dt="2026-02-11T12:38:17.789" v="13" actId="20577"/>
        <pc:sldMkLst>
          <pc:docMk/>
          <pc:sldMk cId="2481712914" sldId="297"/>
        </pc:sldMkLst>
        <pc:spChg chg="mod">
          <ac:chgData name="David Holley" userId="45123e1e-ac21-4ee3-b53e-8d97b4b34e1e" providerId="ADAL" clId="{EDA6ECDA-8E4D-4334-974E-AE2001485B30}" dt="2026-02-11T12:38:17.789" v="13" actId="20577"/>
          <ac:spMkLst>
            <pc:docMk/>
            <pc:sldMk cId="2481712914" sldId="297"/>
            <ac:spMk id="11" creationId="{A6174B84-F922-D718-7ED9-42FDA91A3444}"/>
          </ac:spMkLst>
        </pc:spChg>
      </pc:sldChg>
      <pc:sldChg chg="addSp delSp modSp new mod">
        <pc:chgData name="David Holley" userId="45123e1e-ac21-4ee3-b53e-8d97b4b34e1e" providerId="ADAL" clId="{EDA6ECDA-8E4D-4334-974E-AE2001485B30}" dt="2026-02-12T02:04:04.206" v="39" actId="255"/>
        <pc:sldMkLst>
          <pc:docMk/>
          <pc:sldMk cId="1246133156" sldId="300"/>
        </pc:sldMkLst>
        <pc:spChg chg="add mod">
          <ac:chgData name="David Holley" userId="45123e1e-ac21-4ee3-b53e-8d97b4b34e1e" providerId="ADAL" clId="{EDA6ECDA-8E4D-4334-974E-AE2001485B30}" dt="2026-02-12T02:02:43.409" v="31" actId="1076"/>
          <ac:spMkLst>
            <pc:docMk/>
            <pc:sldMk cId="1246133156" sldId="300"/>
            <ac:spMk id="5" creationId="{033E538D-0A0E-9245-CBC5-E8370EC9C4C6}"/>
          </ac:spMkLst>
        </pc:spChg>
        <pc:spChg chg="add mod">
          <ac:chgData name="David Holley" userId="45123e1e-ac21-4ee3-b53e-8d97b4b34e1e" providerId="ADAL" clId="{EDA6ECDA-8E4D-4334-974E-AE2001485B30}" dt="2026-02-12T02:04:04.206" v="39" actId="255"/>
          <ac:spMkLst>
            <pc:docMk/>
            <pc:sldMk cId="1246133156" sldId="300"/>
            <ac:spMk id="8" creationId="{D36E7F20-F456-612E-1E40-FF3949E9C113}"/>
          </ac:spMkLst>
        </pc:spChg>
        <pc:picChg chg="add mod">
          <ac:chgData name="David Holley" userId="45123e1e-ac21-4ee3-b53e-8d97b4b34e1e" providerId="ADAL" clId="{EDA6ECDA-8E4D-4334-974E-AE2001485B30}" dt="2026-02-12T02:01:39.130" v="22" actId="1076"/>
          <ac:picMkLst>
            <pc:docMk/>
            <pc:sldMk cId="1246133156" sldId="300"/>
            <ac:picMk id="4" creationId="{42D1D6D5-C18D-4578-7E28-5D91FFE1B559}"/>
          </ac:picMkLst>
        </pc:picChg>
      </pc:sldChg>
      <pc:sldChg chg="modSp new mod">
        <pc:chgData name="David Holley" userId="45123e1e-ac21-4ee3-b53e-8d97b4b34e1e" providerId="ADAL" clId="{EDA6ECDA-8E4D-4334-974E-AE2001485B30}" dt="2026-02-12T16:13:06.221" v="655" actId="27636"/>
        <pc:sldMkLst>
          <pc:docMk/>
          <pc:sldMk cId="3744699491" sldId="301"/>
        </pc:sldMkLst>
        <pc:spChg chg="mod">
          <ac:chgData name="David Holley" userId="45123e1e-ac21-4ee3-b53e-8d97b4b34e1e" providerId="ADAL" clId="{EDA6ECDA-8E4D-4334-974E-AE2001485B30}" dt="2026-02-12T16:01:08.948" v="80" actId="20577"/>
          <ac:spMkLst>
            <pc:docMk/>
            <pc:sldMk cId="3744699491" sldId="301"/>
            <ac:spMk id="2" creationId="{47FEA118-B069-7999-88EE-2B75AC81304E}"/>
          </ac:spMkLst>
        </pc:spChg>
        <pc:spChg chg="mod">
          <ac:chgData name="David Holley" userId="45123e1e-ac21-4ee3-b53e-8d97b4b34e1e" providerId="ADAL" clId="{EDA6ECDA-8E4D-4334-974E-AE2001485B30}" dt="2026-02-12T16:13:06.221" v="655" actId="27636"/>
          <ac:spMkLst>
            <pc:docMk/>
            <pc:sldMk cId="3744699491" sldId="301"/>
            <ac:spMk id="3" creationId="{A91C2B2A-F2C9-EC2F-774D-56272257EBA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9775" cy="5349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87838" y="0"/>
            <a:ext cx="3279775" cy="5349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BFD717-491E-4A5B-944B-38085A07B386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81025" y="1335088"/>
            <a:ext cx="6407150" cy="36052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7238" y="5140325"/>
            <a:ext cx="6054725" cy="420528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45713"/>
            <a:ext cx="3279775" cy="5349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87838" y="10145713"/>
            <a:ext cx="3279775" cy="5349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525092-5AD2-41C3-9693-09B7D3A72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941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525092-5AD2-41C3-9693-09B7D3A72D2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15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C5C9-2A17-F67B-2E7C-5E840B2A24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3511" y="1747976"/>
            <a:ext cx="14241066" cy="3718466"/>
          </a:xfrm>
        </p:spPr>
        <p:txBody>
          <a:bodyPr anchor="b"/>
          <a:lstStyle>
            <a:lvl1pPr algn="ctr">
              <a:defRPr sz="9344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BC591A-9D85-BDA4-CC2B-FF54E5B5D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3511" y="5609841"/>
            <a:ext cx="14241066" cy="2578696"/>
          </a:xfrm>
        </p:spPr>
        <p:txBody>
          <a:bodyPr/>
          <a:lstStyle>
            <a:lvl1pPr marL="0" indent="0" algn="ctr">
              <a:buNone/>
              <a:defRPr sz="3738"/>
            </a:lvl1pPr>
            <a:lvl2pPr marL="712043" indent="0" algn="ctr">
              <a:buNone/>
              <a:defRPr sz="3115"/>
            </a:lvl2pPr>
            <a:lvl3pPr marL="1424087" indent="0" algn="ctr">
              <a:buNone/>
              <a:defRPr sz="2803"/>
            </a:lvl3pPr>
            <a:lvl4pPr marL="2136130" indent="0" algn="ctr">
              <a:buNone/>
              <a:defRPr sz="2492"/>
            </a:lvl4pPr>
            <a:lvl5pPr marL="2848173" indent="0" algn="ctr">
              <a:buNone/>
              <a:defRPr sz="2492"/>
            </a:lvl5pPr>
            <a:lvl6pPr marL="3560216" indent="0" algn="ctr">
              <a:buNone/>
              <a:defRPr sz="2492"/>
            </a:lvl6pPr>
            <a:lvl7pPr marL="4272260" indent="0" algn="ctr">
              <a:buNone/>
              <a:defRPr sz="2492"/>
            </a:lvl7pPr>
            <a:lvl8pPr marL="4984303" indent="0" algn="ctr">
              <a:buNone/>
              <a:defRPr sz="2492"/>
            </a:lvl8pPr>
            <a:lvl9pPr marL="5696346" indent="0" algn="ctr">
              <a:buNone/>
              <a:defRPr sz="2492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CF427-E32D-DAB5-8D3E-BC88BBCAD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882AA5-D28A-8D5E-353E-A8F8FC420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102E9-1145-F4FA-27E9-CBFEDA4D5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484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AA81-9C4F-21EF-8DA1-536FB7D3D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D4F13-3287-6AD2-639A-3991368EA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1F564-B0BD-C6A3-A7B5-902F00D42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1813A-49D5-37E4-8786-0EB6EC43C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58047-28C3-7569-79D7-3DCEEE637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402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9D55F-6D1D-33F8-4CAD-B322B0484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541" y="2662759"/>
            <a:ext cx="16377226" cy="4442874"/>
          </a:xfrm>
        </p:spPr>
        <p:txBody>
          <a:bodyPr anchor="b"/>
          <a:lstStyle>
            <a:lvl1pPr>
              <a:defRPr sz="9344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BC72C2-DBAF-AB19-82BD-5D321EBC90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541" y="7147665"/>
            <a:ext cx="16377226" cy="2336402"/>
          </a:xfrm>
        </p:spPr>
        <p:txBody>
          <a:bodyPr/>
          <a:lstStyle>
            <a:lvl1pPr marL="0" indent="0">
              <a:buNone/>
              <a:defRPr sz="3738">
                <a:solidFill>
                  <a:schemeClr val="tx1">
                    <a:tint val="75000"/>
                  </a:schemeClr>
                </a:solidFill>
              </a:defRPr>
            </a:lvl1pPr>
            <a:lvl2pPr marL="712043" indent="0">
              <a:buNone/>
              <a:defRPr sz="3115">
                <a:solidFill>
                  <a:schemeClr val="tx1">
                    <a:tint val="75000"/>
                  </a:schemeClr>
                </a:solidFill>
              </a:defRPr>
            </a:lvl2pPr>
            <a:lvl3pPr marL="1424087" indent="0">
              <a:buNone/>
              <a:defRPr sz="2803">
                <a:solidFill>
                  <a:schemeClr val="tx1">
                    <a:tint val="75000"/>
                  </a:schemeClr>
                </a:solidFill>
              </a:defRPr>
            </a:lvl3pPr>
            <a:lvl4pPr marL="2136130" indent="0">
              <a:buNone/>
              <a:defRPr sz="2492">
                <a:solidFill>
                  <a:schemeClr val="tx1">
                    <a:tint val="75000"/>
                  </a:schemeClr>
                </a:solidFill>
              </a:defRPr>
            </a:lvl4pPr>
            <a:lvl5pPr marL="2848173" indent="0">
              <a:buNone/>
              <a:defRPr sz="2492">
                <a:solidFill>
                  <a:schemeClr val="tx1">
                    <a:tint val="75000"/>
                  </a:schemeClr>
                </a:solidFill>
              </a:defRPr>
            </a:lvl5pPr>
            <a:lvl6pPr marL="3560216" indent="0">
              <a:buNone/>
              <a:defRPr sz="2492">
                <a:solidFill>
                  <a:schemeClr val="tx1">
                    <a:tint val="75000"/>
                  </a:schemeClr>
                </a:solidFill>
              </a:defRPr>
            </a:lvl6pPr>
            <a:lvl7pPr marL="4272260" indent="0">
              <a:buNone/>
              <a:defRPr sz="2492">
                <a:solidFill>
                  <a:schemeClr val="tx1">
                    <a:tint val="75000"/>
                  </a:schemeClr>
                </a:solidFill>
              </a:defRPr>
            </a:lvl7pPr>
            <a:lvl8pPr marL="4984303" indent="0">
              <a:buNone/>
              <a:defRPr sz="2492">
                <a:solidFill>
                  <a:schemeClr val="tx1">
                    <a:tint val="75000"/>
                  </a:schemeClr>
                </a:solidFill>
              </a:defRPr>
            </a:lvl8pPr>
            <a:lvl9pPr marL="5696346" indent="0">
              <a:buNone/>
              <a:defRPr sz="249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074A1-B51D-0F40-E1B3-06A81854E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82A4A-ED49-E5B6-1E1B-8C9C1EB1B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5C68E0-7195-6C3A-58D3-C0B1D8F73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655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36557-CF23-1B6C-763D-9992B069C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6C39B-DC5C-FF4B-EED0-9951E7FDFB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05431" y="2843242"/>
            <a:ext cx="8069937" cy="677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5CB685-970D-B21B-4382-43BB0E155C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12720" y="2843242"/>
            <a:ext cx="8069937" cy="677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82E812-F2C1-68D5-890A-80D8825A7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2A5217-ADBF-6EC8-4113-B9892B561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027996-8DB8-3EDB-E952-2323E07E4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610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536FD-9E84-6485-74FE-4D8CCCAB8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904" y="568649"/>
            <a:ext cx="16377226" cy="20644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6B6319-50B8-FD2C-CD0E-8ECC3D5325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07905" y="2618256"/>
            <a:ext cx="8032851" cy="1283167"/>
          </a:xfrm>
        </p:spPr>
        <p:txBody>
          <a:bodyPr anchor="b"/>
          <a:lstStyle>
            <a:lvl1pPr marL="0" indent="0">
              <a:buNone/>
              <a:defRPr sz="3738" b="1"/>
            </a:lvl1pPr>
            <a:lvl2pPr marL="712043" indent="0">
              <a:buNone/>
              <a:defRPr sz="3115" b="1"/>
            </a:lvl2pPr>
            <a:lvl3pPr marL="1424087" indent="0">
              <a:buNone/>
              <a:defRPr sz="2803" b="1"/>
            </a:lvl3pPr>
            <a:lvl4pPr marL="2136130" indent="0">
              <a:buNone/>
              <a:defRPr sz="2492" b="1"/>
            </a:lvl4pPr>
            <a:lvl5pPr marL="2848173" indent="0">
              <a:buNone/>
              <a:defRPr sz="2492" b="1"/>
            </a:lvl5pPr>
            <a:lvl6pPr marL="3560216" indent="0">
              <a:buNone/>
              <a:defRPr sz="2492" b="1"/>
            </a:lvl6pPr>
            <a:lvl7pPr marL="4272260" indent="0">
              <a:buNone/>
              <a:defRPr sz="2492" b="1"/>
            </a:lvl7pPr>
            <a:lvl8pPr marL="4984303" indent="0">
              <a:buNone/>
              <a:defRPr sz="2492" b="1"/>
            </a:lvl8pPr>
            <a:lvl9pPr marL="5696346" indent="0">
              <a:buNone/>
              <a:defRPr sz="24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4FB436-3D07-80F8-253F-162C69DAC7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07905" y="3901422"/>
            <a:ext cx="8032851" cy="57384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69128F-112F-2B79-1496-FF564DBA33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612719" y="2618256"/>
            <a:ext cx="8072411" cy="1283167"/>
          </a:xfrm>
        </p:spPr>
        <p:txBody>
          <a:bodyPr anchor="b"/>
          <a:lstStyle>
            <a:lvl1pPr marL="0" indent="0">
              <a:buNone/>
              <a:defRPr sz="3738" b="1"/>
            </a:lvl1pPr>
            <a:lvl2pPr marL="712043" indent="0">
              <a:buNone/>
              <a:defRPr sz="3115" b="1"/>
            </a:lvl2pPr>
            <a:lvl3pPr marL="1424087" indent="0">
              <a:buNone/>
              <a:defRPr sz="2803" b="1"/>
            </a:lvl3pPr>
            <a:lvl4pPr marL="2136130" indent="0">
              <a:buNone/>
              <a:defRPr sz="2492" b="1"/>
            </a:lvl4pPr>
            <a:lvl5pPr marL="2848173" indent="0">
              <a:buNone/>
              <a:defRPr sz="2492" b="1"/>
            </a:lvl5pPr>
            <a:lvl6pPr marL="3560216" indent="0">
              <a:buNone/>
              <a:defRPr sz="2492" b="1"/>
            </a:lvl6pPr>
            <a:lvl7pPr marL="4272260" indent="0">
              <a:buNone/>
              <a:defRPr sz="2492" b="1"/>
            </a:lvl7pPr>
            <a:lvl8pPr marL="4984303" indent="0">
              <a:buNone/>
              <a:defRPr sz="2492" b="1"/>
            </a:lvl8pPr>
            <a:lvl9pPr marL="5696346" indent="0">
              <a:buNone/>
              <a:defRPr sz="24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74E18A-C81C-AA48-FD57-C71E9446FB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612719" y="3901422"/>
            <a:ext cx="8072411" cy="57384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BD7845-39E0-7501-3AB1-88D17D32E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5C6F86-7623-E225-C9C8-007A3E660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1F945C-2AC6-465B-E0A8-2CD869F7F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67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253E8-86E7-A7C9-19E1-31A0FA8E8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9D846A-808A-0DE6-9686-CEC4152BF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A024A-312B-79D0-1E80-E894D4A91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24A240-9058-88BD-0B5A-E6EF6ED19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862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0B2B28-858A-C127-840A-40A581562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2749DB-A988-D3D3-8A53-F1EE006A5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227510-4F7E-37EC-13CE-0389B6A50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251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8C80F-B1DA-661B-E463-E30CBAAF9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905" y="712047"/>
            <a:ext cx="6124152" cy="2492163"/>
          </a:xfrm>
        </p:spPr>
        <p:txBody>
          <a:bodyPr anchor="b"/>
          <a:lstStyle>
            <a:lvl1pPr>
              <a:defRPr sz="4984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EBF7E-A565-FA90-FFCE-13AE0ECD4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2410" y="1537824"/>
            <a:ext cx="9612720" cy="7590220"/>
          </a:xfrm>
        </p:spPr>
        <p:txBody>
          <a:bodyPr/>
          <a:lstStyle>
            <a:lvl1pPr>
              <a:defRPr sz="4984"/>
            </a:lvl1pPr>
            <a:lvl2pPr>
              <a:defRPr sz="4361"/>
            </a:lvl2pPr>
            <a:lvl3pPr>
              <a:defRPr sz="3738"/>
            </a:lvl3pPr>
            <a:lvl4pPr>
              <a:defRPr sz="3115"/>
            </a:lvl4pPr>
            <a:lvl5pPr>
              <a:defRPr sz="3115"/>
            </a:lvl5pPr>
            <a:lvl6pPr>
              <a:defRPr sz="3115"/>
            </a:lvl6pPr>
            <a:lvl7pPr>
              <a:defRPr sz="3115"/>
            </a:lvl7pPr>
            <a:lvl8pPr>
              <a:defRPr sz="3115"/>
            </a:lvl8pPr>
            <a:lvl9pPr>
              <a:defRPr sz="311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DE06AD-9BC4-D64E-3876-104D63BF2B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7905" y="3204210"/>
            <a:ext cx="6124152" cy="5936195"/>
          </a:xfrm>
        </p:spPr>
        <p:txBody>
          <a:bodyPr/>
          <a:lstStyle>
            <a:lvl1pPr marL="0" indent="0">
              <a:buNone/>
              <a:defRPr sz="2492"/>
            </a:lvl1pPr>
            <a:lvl2pPr marL="712043" indent="0">
              <a:buNone/>
              <a:defRPr sz="2180"/>
            </a:lvl2pPr>
            <a:lvl3pPr marL="1424087" indent="0">
              <a:buNone/>
              <a:defRPr sz="1869"/>
            </a:lvl3pPr>
            <a:lvl4pPr marL="2136130" indent="0">
              <a:buNone/>
              <a:defRPr sz="1557"/>
            </a:lvl4pPr>
            <a:lvl5pPr marL="2848173" indent="0">
              <a:buNone/>
              <a:defRPr sz="1557"/>
            </a:lvl5pPr>
            <a:lvl6pPr marL="3560216" indent="0">
              <a:buNone/>
              <a:defRPr sz="1557"/>
            </a:lvl6pPr>
            <a:lvl7pPr marL="4272260" indent="0">
              <a:buNone/>
              <a:defRPr sz="1557"/>
            </a:lvl7pPr>
            <a:lvl8pPr marL="4984303" indent="0">
              <a:buNone/>
              <a:defRPr sz="1557"/>
            </a:lvl8pPr>
            <a:lvl9pPr marL="5696346" indent="0">
              <a:buNone/>
              <a:defRPr sz="155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C5D9A7-0BA9-56E4-002B-201BEC833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37965-5E48-E862-A2AD-4374463C2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04DE4-562F-03C2-29BA-6905609D6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244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F567-7976-E0C4-F297-9CBF2DE20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905" y="712047"/>
            <a:ext cx="6124152" cy="2492163"/>
          </a:xfrm>
        </p:spPr>
        <p:txBody>
          <a:bodyPr anchor="b"/>
          <a:lstStyle>
            <a:lvl1pPr>
              <a:defRPr sz="4984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5BED43-E637-70FD-4236-3CBF222D08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8072410" y="1537824"/>
            <a:ext cx="9612720" cy="7590220"/>
          </a:xfrm>
        </p:spPr>
        <p:txBody>
          <a:bodyPr/>
          <a:lstStyle>
            <a:lvl1pPr marL="0" indent="0">
              <a:buNone/>
              <a:defRPr sz="4984"/>
            </a:lvl1pPr>
            <a:lvl2pPr marL="712043" indent="0">
              <a:buNone/>
              <a:defRPr sz="4361"/>
            </a:lvl2pPr>
            <a:lvl3pPr marL="1424087" indent="0">
              <a:buNone/>
              <a:defRPr sz="3738"/>
            </a:lvl3pPr>
            <a:lvl4pPr marL="2136130" indent="0">
              <a:buNone/>
              <a:defRPr sz="3115"/>
            </a:lvl4pPr>
            <a:lvl5pPr marL="2848173" indent="0">
              <a:buNone/>
              <a:defRPr sz="3115"/>
            </a:lvl5pPr>
            <a:lvl6pPr marL="3560216" indent="0">
              <a:buNone/>
              <a:defRPr sz="3115"/>
            </a:lvl6pPr>
            <a:lvl7pPr marL="4272260" indent="0">
              <a:buNone/>
              <a:defRPr sz="3115"/>
            </a:lvl7pPr>
            <a:lvl8pPr marL="4984303" indent="0">
              <a:buNone/>
              <a:defRPr sz="3115"/>
            </a:lvl8pPr>
            <a:lvl9pPr marL="5696346" indent="0">
              <a:buNone/>
              <a:defRPr sz="311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AB3A51-1B07-5A03-B753-72FD131DB8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7905" y="3204210"/>
            <a:ext cx="6124152" cy="5936195"/>
          </a:xfrm>
        </p:spPr>
        <p:txBody>
          <a:bodyPr/>
          <a:lstStyle>
            <a:lvl1pPr marL="0" indent="0">
              <a:buNone/>
              <a:defRPr sz="2492"/>
            </a:lvl1pPr>
            <a:lvl2pPr marL="712043" indent="0">
              <a:buNone/>
              <a:defRPr sz="2180"/>
            </a:lvl2pPr>
            <a:lvl3pPr marL="1424087" indent="0">
              <a:buNone/>
              <a:defRPr sz="1869"/>
            </a:lvl3pPr>
            <a:lvl4pPr marL="2136130" indent="0">
              <a:buNone/>
              <a:defRPr sz="1557"/>
            </a:lvl4pPr>
            <a:lvl5pPr marL="2848173" indent="0">
              <a:buNone/>
              <a:defRPr sz="1557"/>
            </a:lvl5pPr>
            <a:lvl6pPr marL="3560216" indent="0">
              <a:buNone/>
              <a:defRPr sz="1557"/>
            </a:lvl6pPr>
            <a:lvl7pPr marL="4272260" indent="0">
              <a:buNone/>
              <a:defRPr sz="1557"/>
            </a:lvl7pPr>
            <a:lvl8pPr marL="4984303" indent="0">
              <a:buNone/>
              <a:defRPr sz="1557"/>
            </a:lvl8pPr>
            <a:lvl9pPr marL="5696346" indent="0">
              <a:buNone/>
              <a:defRPr sz="155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D4209F-AE83-E7FC-37FE-42631F596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4FA6BB-D014-BD22-53F8-F9ABD26E7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56B3C5-E491-B5C8-9E8F-44D8A8E8F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722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45648-B124-E4D6-DDBF-18E8346C4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726D08-ADA1-B650-802D-D085C57382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C2546-7B23-18CC-3141-A85B94957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F97A9-9688-D5E6-4579-96A9108BD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38AA39-9C93-F88C-DDE5-C23F68A81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208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1DD2A1-3DAC-A813-AB6E-46254B75F7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588351" y="568648"/>
            <a:ext cx="4094306" cy="9051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4A4782-21C7-E599-BB67-B43DA641D1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305431" y="568648"/>
            <a:ext cx="12045568" cy="9051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D9617-CA3E-FF75-EC1F-94C256350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8E55E-FAD0-EB4C-72FD-AF940E2C9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B4438-D0C2-1FF3-E7B6-40264FB86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968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69B473-2304-3AA0-AE4D-11EEBC7D9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31" y="568649"/>
            <a:ext cx="16377226" cy="20644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7B3B44-3B7E-2AFE-0958-5003F97CB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05431" y="2843242"/>
            <a:ext cx="16377226" cy="67768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D197B-BD07-0E86-018B-501B44B1C7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05431" y="9899428"/>
            <a:ext cx="4272320" cy="5686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6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F2CAB9-AA42-C2FF-4A48-D42AA42745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89804" y="9899428"/>
            <a:ext cx="6408480" cy="5686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6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143E6-E1E7-A143-EEA5-7AAF91F4F5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3410337" y="9899428"/>
            <a:ext cx="4272320" cy="5686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6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089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defTabSz="1424087" rtl="0" eaLnBrk="1" latinLnBrk="0" hangingPunct="1">
        <a:lnSpc>
          <a:spcPct val="90000"/>
        </a:lnSpc>
        <a:spcBef>
          <a:spcPct val="0"/>
        </a:spcBef>
        <a:buNone/>
        <a:defRPr sz="685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022" indent="-356022" algn="l" defTabSz="1424087" rtl="0" eaLnBrk="1" latinLnBrk="0" hangingPunct="1">
        <a:lnSpc>
          <a:spcPct val="90000"/>
        </a:lnSpc>
        <a:spcBef>
          <a:spcPts val="1557"/>
        </a:spcBef>
        <a:buFont typeface="Arial" panose="020B0604020202020204" pitchFamily="34" charset="0"/>
        <a:buChar char="•"/>
        <a:defRPr sz="4361" kern="1200">
          <a:solidFill>
            <a:schemeClr val="tx1"/>
          </a:solidFill>
          <a:latin typeface="+mn-lt"/>
          <a:ea typeface="+mn-ea"/>
          <a:cs typeface="+mn-cs"/>
        </a:defRPr>
      </a:lvl1pPr>
      <a:lvl2pPr marL="1068065" indent="-356022" algn="l" defTabSz="1424087" rtl="0" eaLnBrk="1" latinLnBrk="0" hangingPunct="1">
        <a:lnSpc>
          <a:spcPct val="90000"/>
        </a:lnSpc>
        <a:spcBef>
          <a:spcPts val="779"/>
        </a:spcBef>
        <a:buFont typeface="Arial" panose="020B0604020202020204" pitchFamily="34" charset="0"/>
        <a:buChar char="•"/>
        <a:defRPr sz="3738" kern="1200">
          <a:solidFill>
            <a:schemeClr val="tx1"/>
          </a:solidFill>
          <a:latin typeface="+mn-lt"/>
          <a:ea typeface="+mn-ea"/>
          <a:cs typeface="+mn-cs"/>
        </a:defRPr>
      </a:lvl2pPr>
      <a:lvl3pPr marL="1780108" indent="-356022" algn="l" defTabSz="1424087" rtl="0" eaLnBrk="1" latinLnBrk="0" hangingPunct="1">
        <a:lnSpc>
          <a:spcPct val="90000"/>
        </a:lnSpc>
        <a:spcBef>
          <a:spcPts val="779"/>
        </a:spcBef>
        <a:buFont typeface="Arial" panose="020B0604020202020204" pitchFamily="34" charset="0"/>
        <a:buChar char="•"/>
        <a:defRPr sz="3115" kern="1200">
          <a:solidFill>
            <a:schemeClr val="tx1"/>
          </a:solidFill>
          <a:latin typeface="+mn-lt"/>
          <a:ea typeface="+mn-ea"/>
          <a:cs typeface="+mn-cs"/>
        </a:defRPr>
      </a:lvl3pPr>
      <a:lvl4pPr marL="2492151" indent="-356022" algn="l" defTabSz="1424087" rtl="0" eaLnBrk="1" latinLnBrk="0" hangingPunct="1">
        <a:lnSpc>
          <a:spcPct val="90000"/>
        </a:lnSpc>
        <a:spcBef>
          <a:spcPts val="779"/>
        </a:spcBef>
        <a:buFont typeface="Arial" panose="020B0604020202020204" pitchFamily="34" charset="0"/>
        <a:buChar char="•"/>
        <a:defRPr sz="2803" kern="1200">
          <a:solidFill>
            <a:schemeClr val="tx1"/>
          </a:solidFill>
          <a:latin typeface="+mn-lt"/>
          <a:ea typeface="+mn-ea"/>
          <a:cs typeface="+mn-cs"/>
        </a:defRPr>
      </a:lvl4pPr>
      <a:lvl5pPr marL="3204195" indent="-356022" algn="l" defTabSz="1424087" rtl="0" eaLnBrk="1" latinLnBrk="0" hangingPunct="1">
        <a:lnSpc>
          <a:spcPct val="90000"/>
        </a:lnSpc>
        <a:spcBef>
          <a:spcPts val="779"/>
        </a:spcBef>
        <a:buFont typeface="Arial" panose="020B0604020202020204" pitchFamily="34" charset="0"/>
        <a:buChar char="•"/>
        <a:defRPr sz="2803" kern="1200">
          <a:solidFill>
            <a:schemeClr val="tx1"/>
          </a:solidFill>
          <a:latin typeface="+mn-lt"/>
          <a:ea typeface="+mn-ea"/>
          <a:cs typeface="+mn-cs"/>
        </a:defRPr>
      </a:lvl5pPr>
      <a:lvl6pPr marL="3916238" indent="-356022" algn="l" defTabSz="1424087" rtl="0" eaLnBrk="1" latinLnBrk="0" hangingPunct="1">
        <a:lnSpc>
          <a:spcPct val="90000"/>
        </a:lnSpc>
        <a:spcBef>
          <a:spcPts val="779"/>
        </a:spcBef>
        <a:buFont typeface="Arial" panose="020B0604020202020204" pitchFamily="34" charset="0"/>
        <a:buChar char="•"/>
        <a:defRPr sz="2803" kern="1200">
          <a:solidFill>
            <a:schemeClr val="tx1"/>
          </a:solidFill>
          <a:latin typeface="+mn-lt"/>
          <a:ea typeface="+mn-ea"/>
          <a:cs typeface="+mn-cs"/>
        </a:defRPr>
      </a:lvl6pPr>
      <a:lvl7pPr marL="4628281" indent="-356022" algn="l" defTabSz="1424087" rtl="0" eaLnBrk="1" latinLnBrk="0" hangingPunct="1">
        <a:lnSpc>
          <a:spcPct val="90000"/>
        </a:lnSpc>
        <a:spcBef>
          <a:spcPts val="779"/>
        </a:spcBef>
        <a:buFont typeface="Arial" panose="020B0604020202020204" pitchFamily="34" charset="0"/>
        <a:buChar char="•"/>
        <a:defRPr sz="2803" kern="1200">
          <a:solidFill>
            <a:schemeClr val="tx1"/>
          </a:solidFill>
          <a:latin typeface="+mn-lt"/>
          <a:ea typeface="+mn-ea"/>
          <a:cs typeface="+mn-cs"/>
        </a:defRPr>
      </a:lvl7pPr>
      <a:lvl8pPr marL="5340325" indent="-356022" algn="l" defTabSz="1424087" rtl="0" eaLnBrk="1" latinLnBrk="0" hangingPunct="1">
        <a:lnSpc>
          <a:spcPct val="90000"/>
        </a:lnSpc>
        <a:spcBef>
          <a:spcPts val="779"/>
        </a:spcBef>
        <a:buFont typeface="Arial" panose="020B0604020202020204" pitchFamily="34" charset="0"/>
        <a:buChar char="•"/>
        <a:defRPr sz="2803" kern="1200">
          <a:solidFill>
            <a:schemeClr val="tx1"/>
          </a:solidFill>
          <a:latin typeface="+mn-lt"/>
          <a:ea typeface="+mn-ea"/>
          <a:cs typeface="+mn-cs"/>
        </a:defRPr>
      </a:lvl8pPr>
      <a:lvl9pPr marL="6052368" indent="-356022" algn="l" defTabSz="1424087" rtl="0" eaLnBrk="1" latinLnBrk="0" hangingPunct="1">
        <a:lnSpc>
          <a:spcPct val="90000"/>
        </a:lnSpc>
        <a:spcBef>
          <a:spcPts val="779"/>
        </a:spcBef>
        <a:buFont typeface="Arial" panose="020B0604020202020204" pitchFamily="34" charset="0"/>
        <a:buChar char="•"/>
        <a:defRPr sz="280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4087" rtl="0" eaLnBrk="1" latinLnBrk="0" hangingPunct="1">
        <a:defRPr sz="2803" kern="1200">
          <a:solidFill>
            <a:schemeClr val="tx1"/>
          </a:solidFill>
          <a:latin typeface="+mn-lt"/>
          <a:ea typeface="+mn-ea"/>
          <a:cs typeface="+mn-cs"/>
        </a:defRPr>
      </a:lvl1pPr>
      <a:lvl2pPr marL="712043" algn="l" defTabSz="1424087" rtl="0" eaLnBrk="1" latinLnBrk="0" hangingPunct="1">
        <a:defRPr sz="2803" kern="1200">
          <a:solidFill>
            <a:schemeClr val="tx1"/>
          </a:solidFill>
          <a:latin typeface="+mn-lt"/>
          <a:ea typeface="+mn-ea"/>
          <a:cs typeface="+mn-cs"/>
        </a:defRPr>
      </a:lvl2pPr>
      <a:lvl3pPr marL="1424087" algn="l" defTabSz="1424087" rtl="0" eaLnBrk="1" latinLnBrk="0" hangingPunct="1">
        <a:defRPr sz="2803" kern="1200">
          <a:solidFill>
            <a:schemeClr val="tx1"/>
          </a:solidFill>
          <a:latin typeface="+mn-lt"/>
          <a:ea typeface="+mn-ea"/>
          <a:cs typeface="+mn-cs"/>
        </a:defRPr>
      </a:lvl3pPr>
      <a:lvl4pPr marL="2136130" algn="l" defTabSz="1424087" rtl="0" eaLnBrk="1" latinLnBrk="0" hangingPunct="1">
        <a:defRPr sz="2803" kern="1200">
          <a:solidFill>
            <a:schemeClr val="tx1"/>
          </a:solidFill>
          <a:latin typeface="+mn-lt"/>
          <a:ea typeface="+mn-ea"/>
          <a:cs typeface="+mn-cs"/>
        </a:defRPr>
      </a:lvl4pPr>
      <a:lvl5pPr marL="2848173" algn="l" defTabSz="1424087" rtl="0" eaLnBrk="1" latinLnBrk="0" hangingPunct="1">
        <a:defRPr sz="2803" kern="1200">
          <a:solidFill>
            <a:schemeClr val="tx1"/>
          </a:solidFill>
          <a:latin typeface="+mn-lt"/>
          <a:ea typeface="+mn-ea"/>
          <a:cs typeface="+mn-cs"/>
        </a:defRPr>
      </a:lvl5pPr>
      <a:lvl6pPr marL="3560216" algn="l" defTabSz="1424087" rtl="0" eaLnBrk="1" latinLnBrk="0" hangingPunct="1">
        <a:defRPr sz="2803" kern="1200">
          <a:solidFill>
            <a:schemeClr val="tx1"/>
          </a:solidFill>
          <a:latin typeface="+mn-lt"/>
          <a:ea typeface="+mn-ea"/>
          <a:cs typeface="+mn-cs"/>
        </a:defRPr>
      </a:lvl6pPr>
      <a:lvl7pPr marL="4272260" algn="l" defTabSz="1424087" rtl="0" eaLnBrk="1" latinLnBrk="0" hangingPunct="1">
        <a:defRPr sz="2803" kern="1200">
          <a:solidFill>
            <a:schemeClr val="tx1"/>
          </a:solidFill>
          <a:latin typeface="+mn-lt"/>
          <a:ea typeface="+mn-ea"/>
          <a:cs typeface="+mn-cs"/>
        </a:defRPr>
      </a:lvl7pPr>
      <a:lvl8pPr marL="4984303" algn="l" defTabSz="1424087" rtl="0" eaLnBrk="1" latinLnBrk="0" hangingPunct="1">
        <a:defRPr sz="2803" kern="1200">
          <a:solidFill>
            <a:schemeClr val="tx1"/>
          </a:solidFill>
          <a:latin typeface="+mn-lt"/>
          <a:ea typeface="+mn-ea"/>
          <a:cs typeface="+mn-cs"/>
        </a:defRPr>
      </a:lvl8pPr>
      <a:lvl9pPr marL="5696346" algn="l" defTabSz="1424087" rtl="0" eaLnBrk="1" latinLnBrk="0" hangingPunct="1">
        <a:defRPr sz="280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www.pngall.com/wrong-png/download/69060" TargetMode="External"/><Relationship Id="rId4" Type="http://schemas.openxmlformats.org/officeDocument/2006/relationships/image" Target="../media/image12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57E9068-7A4D-A7FA-1D83-986685B130CD}"/>
              </a:ext>
            </a:extLst>
          </p:cNvPr>
          <p:cNvSpPr txBox="1"/>
          <p:nvPr/>
        </p:nvSpPr>
        <p:spPr>
          <a:xfrm>
            <a:off x="2331244" y="4352525"/>
            <a:ext cx="11907270" cy="2133918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marL="490632">
              <a:lnSpc>
                <a:spcPts val="3136"/>
              </a:lnSpc>
            </a:pPr>
            <a:r>
              <a:rPr lang="en-GB" sz="1800" dirty="0">
                <a:solidFill>
                  <a:srgbClr val="2A2A2A"/>
                </a:solidFill>
                <a:latin typeface="Arial"/>
                <a:cs typeface="Arial"/>
              </a:rPr>
              <a:t>Look</a:t>
            </a:r>
            <a:r>
              <a:rPr lang="en-GB" sz="1800" spc="113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lang="en-GB" sz="1800" spc="163" dirty="0">
                <a:solidFill>
                  <a:srgbClr val="2A2A2A"/>
                </a:solidFill>
                <a:latin typeface="Arial"/>
                <a:cs typeface="Arial"/>
              </a:rPr>
              <a:t>before</a:t>
            </a:r>
            <a:r>
              <a:rPr lang="en-GB" sz="1800" spc="201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lang="en-GB" sz="1800" spc="138" dirty="0">
                <a:solidFill>
                  <a:srgbClr val="3D3D3D"/>
                </a:solidFill>
                <a:latin typeface="Arial"/>
                <a:cs typeface="Arial"/>
              </a:rPr>
              <a:t>you</a:t>
            </a:r>
            <a:r>
              <a:rPr lang="en-GB" sz="1800" spc="88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1800" spc="138" dirty="0">
                <a:solidFill>
                  <a:srgbClr val="2A2A2A"/>
                </a:solidFill>
                <a:latin typeface="Arial"/>
                <a:cs typeface="Arial"/>
              </a:rPr>
              <a:t>leap</a:t>
            </a:r>
            <a:r>
              <a:rPr lang="en-GB" sz="1800" spc="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lang="en-GB" sz="1800" spc="125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lang="en-GB" sz="1800" spc="452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1800" spc="-63" dirty="0">
                <a:solidFill>
                  <a:srgbClr val="3D3D3D"/>
                </a:solidFill>
                <a:latin typeface="Arial"/>
                <a:cs typeface="Arial"/>
              </a:rPr>
              <a:t>as  </a:t>
            </a:r>
            <a:r>
              <a:rPr lang="en-GB" sz="1800" dirty="0">
                <a:solidFill>
                  <a:srgbClr val="3D3D3D"/>
                </a:solidFill>
                <a:latin typeface="Arial"/>
                <a:cs typeface="Arial"/>
              </a:rPr>
              <a:t>you </a:t>
            </a:r>
            <a:r>
              <a:rPr lang="en-GB" sz="1800" spc="188" dirty="0">
                <a:solidFill>
                  <a:srgbClr val="3D3D3D"/>
                </a:solidFill>
                <a:latin typeface="Arial"/>
                <a:cs typeface="Arial"/>
              </a:rPr>
              <a:t>sow,</a:t>
            </a:r>
            <a:r>
              <a:rPr lang="en-GB" sz="180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1800" spc="188" dirty="0">
                <a:solidFill>
                  <a:srgbClr val="3D3D3D"/>
                </a:solidFill>
                <a:latin typeface="Arial"/>
                <a:cs typeface="Arial"/>
              </a:rPr>
              <a:t>ye</a:t>
            </a:r>
            <a:r>
              <a:rPr lang="en-GB" sz="1800" spc="-163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1800" spc="176" dirty="0">
                <a:solidFill>
                  <a:srgbClr val="3D3D3D"/>
                </a:solidFill>
                <a:latin typeface="Arial"/>
                <a:cs typeface="Arial"/>
              </a:rPr>
              <a:t>are</a:t>
            </a:r>
            <a:r>
              <a:rPr lang="en-GB" sz="1800" spc="-138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1800" spc="176" dirty="0">
                <a:solidFill>
                  <a:srgbClr val="3D3D3D"/>
                </a:solidFill>
                <a:latin typeface="Arial"/>
                <a:cs typeface="Arial"/>
              </a:rPr>
              <a:t>like</a:t>
            </a:r>
            <a:r>
              <a:rPr lang="en-GB" sz="1800" spc="63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1800" spc="201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lang="en-GB" sz="1800" spc="38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1800" spc="100" dirty="0">
                <a:solidFill>
                  <a:srgbClr val="3D3D3D"/>
                </a:solidFill>
                <a:latin typeface="Arial"/>
                <a:cs typeface="Arial"/>
              </a:rPr>
              <a:t>reap.</a:t>
            </a:r>
            <a:endParaRPr lang="en-GB" sz="1800" dirty="0">
              <a:latin typeface="Arial"/>
              <a:cs typeface="Arial"/>
            </a:endParaRPr>
          </a:p>
          <a:p>
            <a:pPr marL="497004">
              <a:lnSpc>
                <a:spcPts val="2333"/>
              </a:lnSpc>
            </a:pPr>
            <a:r>
              <a:rPr lang="en-GB" sz="1600" spc="-25" dirty="0">
                <a:solidFill>
                  <a:srgbClr val="2A2A2A"/>
                </a:solidFill>
                <a:latin typeface="Arial"/>
                <a:cs typeface="Arial"/>
              </a:rPr>
              <a:t>Samuel</a:t>
            </a:r>
            <a:r>
              <a:rPr lang="en-GB" sz="1600" dirty="0">
                <a:solidFill>
                  <a:srgbClr val="2A2A2A"/>
                </a:solidFill>
                <a:latin typeface="Arial"/>
                <a:cs typeface="Arial"/>
              </a:rPr>
              <a:t> Butler</a:t>
            </a:r>
            <a:r>
              <a:rPr lang="en-GB" sz="1600" spc="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lang="en-GB" sz="1600" dirty="0">
                <a:solidFill>
                  <a:srgbClr val="3D3D3D"/>
                </a:solidFill>
                <a:latin typeface="Arial"/>
                <a:cs typeface="Arial"/>
              </a:rPr>
              <a:t>1835</a:t>
            </a:r>
            <a:r>
              <a:rPr lang="en-GB" sz="1600" spc="10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1600" spc="-25" dirty="0">
                <a:solidFill>
                  <a:srgbClr val="3D3D3D"/>
                </a:solidFill>
                <a:latin typeface="Arial"/>
                <a:cs typeface="Arial"/>
              </a:rPr>
              <a:t>-</a:t>
            </a:r>
            <a:r>
              <a:rPr lang="en-GB" sz="1600" spc="-50" dirty="0">
                <a:solidFill>
                  <a:srgbClr val="3D3D3D"/>
                </a:solidFill>
                <a:latin typeface="Arial"/>
                <a:cs typeface="Arial"/>
              </a:rPr>
              <a:t>1902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1600" dirty="0">
              <a:latin typeface="Arial"/>
              <a:cs typeface="Arial"/>
            </a:endParaRPr>
          </a:p>
          <a:p>
            <a:pPr marL="493818">
              <a:spcBef>
                <a:spcPts val="1380"/>
              </a:spcBef>
            </a:pPr>
            <a:r>
              <a:rPr lang="en-GB" sz="6000" spc="401" dirty="0">
                <a:solidFill>
                  <a:srgbClr val="2A2A2A"/>
                </a:solidFill>
                <a:latin typeface="Arial"/>
                <a:cs typeface="Arial"/>
              </a:rPr>
              <a:t>Fault</a:t>
            </a:r>
            <a:r>
              <a:rPr lang="en-GB" sz="6000" spc="326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lang="en-GB" sz="6000" spc="414" dirty="0">
                <a:solidFill>
                  <a:srgbClr val="3D3D3D"/>
                </a:solidFill>
                <a:latin typeface="Arial"/>
                <a:cs typeface="Arial"/>
              </a:rPr>
              <a:t>Tree</a:t>
            </a:r>
            <a:r>
              <a:rPr lang="en-GB" sz="6000" spc="502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6000" spc="389" dirty="0">
                <a:solidFill>
                  <a:srgbClr val="2A2A2A"/>
                </a:solidFill>
                <a:latin typeface="Arial"/>
                <a:cs typeface="Arial"/>
              </a:rPr>
              <a:t>Analysis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8494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DDEEF-8C9F-6877-828D-CBD3698E3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need them?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4E141-FD4B-2EC7-1720-2F3A8D997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Accidents happen when Events, each necessary, but only jointly sufficient combine.</a:t>
            </a:r>
          </a:p>
          <a:p>
            <a:endParaRPr lang="en-GB" dirty="0"/>
          </a:p>
          <a:p>
            <a:r>
              <a:rPr lang="en-GB" dirty="0"/>
              <a:t>We can study factors, look at probabilities, predict reliability.</a:t>
            </a:r>
          </a:p>
          <a:p>
            <a:endParaRPr lang="en-GB" dirty="0"/>
          </a:p>
          <a:p>
            <a:r>
              <a:rPr lang="en-GB" dirty="0"/>
              <a:t>What variances can we tolerate?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246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31">
            <a:extLst>
              <a:ext uri="{FF2B5EF4-FFF2-40B4-BE49-F238E27FC236}">
                <a16:creationId xmlns:a16="http://schemas.microsoft.com/office/drawing/2014/main" id="{51146C5C-57E0-ABA8-B720-3143086ED6D6}"/>
              </a:ext>
            </a:extLst>
          </p:cNvPr>
          <p:cNvSpPr txBox="1"/>
          <p:nvPr/>
        </p:nvSpPr>
        <p:spPr>
          <a:xfrm>
            <a:off x="8122444" y="3282950"/>
            <a:ext cx="8957863" cy="5800307"/>
          </a:xfrm>
          <a:prstGeom prst="rect">
            <a:avLst/>
          </a:prstGeom>
        </p:spPr>
        <p:txBody>
          <a:bodyPr vert="horz" wrap="square" lIns="0" tIns="74867" rIns="0" bIns="0" rtlCol="0">
            <a:spAutoFit/>
          </a:bodyPr>
          <a:lstStyle/>
          <a:p>
            <a:pPr algn="just">
              <a:spcBef>
                <a:spcPts val="587"/>
              </a:spcBef>
            </a:pPr>
            <a:r>
              <a:rPr sz="1881" b="1" u="sng" dirty="0">
                <a:solidFill>
                  <a:srgbClr val="3B3B3B"/>
                </a:solidFill>
                <a:latin typeface="Arial"/>
                <a:cs typeface="Arial"/>
              </a:rPr>
              <a:t>What</a:t>
            </a:r>
            <a:r>
              <a:rPr sz="1881" b="1" u="sng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b="1" u="sng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1881" b="1" u="sng" spc="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b="1" u="sng" spc="-63" dirty="0">
                <a:solidFill>
                  <a:srgbClr val="3B3B3B"/>
                </a:solidFill>
                <a:latin typeface="Arial"/>
                <a:cs typeface="Arial"/>
              </a:rPr>
              <a:t>it?</a:t>
            </a:r>
            <a:endParaRPr sz="1881" b="1" u="sng" dirty="0">
              <a:latin typeface="Arial"/>
              <a:cs typeface="Arial"/>
            </a:endParaRPr>
          </a:p>
          <a:p>
            <a:pPr marL="657893" marR="261243" indent="1593" algn="just">
              <a:lnSpc>
                <a:spcPct val="83600"/>
              </a:lnSpc>
              <a:spcBef>
                <a:spcPts val="803"/>
              </a:spcBef>
            </a:pP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2132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graphical</a:t>
            </a:r>
            <a:r>
              <a:rPr sz="2132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tool</a:t>
            </a:r>
            <a:r>
              <a:rPr sz="2132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2132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analysing</a:t>
            </a:r>
            <a:r>
              <a:rPr sz="2132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system</a:t>
            </a:r>
            <a:r>
              <a:rPr sz="2132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spc="-25" dirty="0">
                <a:solidFill>
                  <a:srgbClr val="3B3B3B"/>
                </a:solidFill>
                <a:latin typeface="Arial"/>
                <a:cs typeface="Arial"/>
              </a:rPr>
              <a:t>failure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2132" spc="2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terms</a:t>
            </a:r>
            <a:r>
              <a:rPr sz="2132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2132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combinations</a:t>
            </a:r>
            <a:r>
              <a:rPr sz="2132" spc="4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2132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sub-system</a:t>
            </a:r>
            <a:r>
              <a:rPr sz="2132" spc="28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spc="-63" dirty="0">
                <a:solidFill>
                  <a:srgbClr val="3B3B3B"/>
                </a:solidFill>
                <a:latin typeface="Arial"/>
                <a:cs typeface="Arial"/>
              </a:rPr>
              <a:t>and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lower</a:t>
            </a:r>
            <a:r>
              <a:rPr lang="en-GB" sz="2132" dirty="0">
                <a:solidFill>
                  <a:srgbClr val="3B3B3B"/>
                </a:solidFill>
                <a:latin typeface="Arial"/>
                <a:cs typeface="Arial"/>
              </a:rPr>
              <a:t>-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level</a:t>
            </a:r>
            <a:r>
              <a:rPr sz="2132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failures,</a:t>
            </a:r>
            <a:r>
              <a:rPr sz="2132" spc="2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2132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2132" spc="-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used</a:t>
            </a:r>
            <a:r>
              <a:rPr sz="2132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spc="-63" dirty="0">
                <a:solidFill>
                  <a:srgbClr val="4D4D4D"/>
                </a:solidFill>
                <a:latin typeface="Arial"/>
                <a:cs typeface="Arial"/>
              </a:rPr>
              <a:t>to:</a:t>
            </a:r>
            <a:endParaRPr sz="2132" dirty="0">
              <a:latin typeface="Arial"/>
              <a:cs typeface="Arial"/>
            </a:endParaRPr>
          </a:p>
          <a:p>
            <a:pPr marL="1772986" marR="146550" indent="-457200">
              <a:lnSpc>
                <a:spcPct val="80000"/>
              </a:lnSpc>
              <a:spcBef>
                <a:spcPts val="853"/>
              </a:spcBef>
              <a:buFont typeface="+mj-lt"/>
              <a:buAutoNum type="arabicPeriod"/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find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out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how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this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might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be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caused</a:t>
            </a:r>
            <a:r>
              <a:rPr sz="1881" spc="33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by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007" b="1" dirty="0">
                <a:solidFill>
                  <a:srgbClr val="4D4D4D"/>
                </a:solidFill>
                <a:latin typeface="Arial"/>
                <a:cs typeface="Arial"/>
              </a:rPr>
              <a:t>combinations</a:t>
            </a:r>
            <a:r>
              <a:rPr sz="2007" b="1" spc="276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2007" b="1" dirty="0">
                <a:solidFill>
                  <a:srgbClr val="4D4D4D"/>
                </a:solidFill>
                <a:latin typeface="Arial"/>
                <a:cs typeface="Arial"/>
              </a:rPr>
              <a:t>of</a:t>
            </a:r>
            <a:r>
              <a:rPr sz="2007" b="1" spc="38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2007" b="1" dirty="0">
                <a:solidFill>
                  <a:srgbClr val="3B3B3B"/>
                </a:solidFill>
                <a:latin typeface="Arial"/>
                <a:cs typeface="Arial"/>
              </a:rPr>
              <a:t>other</a:t>
            </a:r>
            <a:r>
              <a:rPr sz="2007" b="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007" b="1" dirty="0">
                <a:solidFill>
                  <a:srgbClr val="3B3B3B"/>
                </a:solidFill>
                <a:latin typeface="Arial"/>
                <a:cs typeface="Arial"/>
              </a:rPr>
              <a:t>failures</a:t>
            </a:r>
            <a:r>
              <a:rPr sz="2007" b="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when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effect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1881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failure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known</a:t>
            </a:r>
            <a:endParaRPr sz="1881" dirty="0">
              <a:latin typeface="Arial"/>
              <a:cs typeface="Arial"/>
            </a:endParaRPr>
          </a:p>
          <a:p>
            <a:pPr marL="1774579" marR="30266" indent="-457200">
              <a:lnSpc>
                <a:spcPct val="84000"/>
              </a:lnSpc>
              <a:spcBef>
                <a:spcPts val="815"/>
              </a:spcBef>
              <a:buFont typeface="+mj-lt"/>
              <a:buAutoNum type="arabicPeriod"/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identify</a:t>
            </a:r>
            <a:r>
              <a:rPr sz="1881" spc="3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ways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which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new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modified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system</a:t>
            </a:r>
            <a:r>
              <a:rPr sz="1881" spc="2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product</a:t>
            </a:r>
            <a:r>
              <a:rPr sz="1881" spc="3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might</a:t>
            </a:r>
            <a:r>
              <a:rPr sz="1881" spc="3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fail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therefore</a:t>
            </a:r>
            <a:r>
              <a:rPr sz="1881" spc="125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find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ways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making</a:t>
            </a:r>
            <a:r>
              <a:rPr sz="1881" spc="3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solution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more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robust</a:t>
            </a:r>
            <a:endParaRPr sz="1881" dirty="0">
              <a:latin typeface="Arial"/>
              <a:cs typeface="Arial"/>
            </a:endParaRPr>
          </a:p>
          <a:p>
            <a:pPr marL="6372">
              <a:spcBef>
                <a:spcPts val="928"/>
              </a:spcBef>
            </a:pPr>
            <a:r>
              <a:rPr sz="1881" b="1" u="sng" dirty="0">
                <a:solidFill>
                  <a:srgbClr val="4D4D4D"/>
                </a:solidFill>
                <a:latin typeface="Arial"/>
                <a:cs typeface="Arial"/>
              </a:rPr>
              <a:t>How</a:t>
            </a:r>
            <a:r>
              <a:rPr sz="1881" b="1" u="sng" spc="188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2007" b="1" u="sng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2007" b="1" u="sng" spc="-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007" b="1" u="sng" dirty="0">
                <a:solidFill>
                  <a:srgbClr val="3B3B3B"/>
                </a:solidFill>
                <a:latin typeface="Arial"/>
                <a:cs typeface="Arial"/>
              </a:rPr>
              <a:t>do</a:t>
            </a:r>
            <a:r>
              <a:rPr sz="2007" b="1" u="sng" spc="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b="1" u="sng" spc="-63" dirty="0">
                <a:solidFill>
                  <a:srgbClr val="3B3B3B"/>
                </a:solidFill>
                <a:latin typeface="Arial"/>
                <a:cs typeface="Arial"/>
              </a:rPr>
              <a:t>it</a:t>
            </a:r>
            <a:endParaRPr sz="1881" b="1" u="sng" dirty="0">
              <a:latin typeface="Arial"/>
              <a:cs typeface="Arial"/>
            </a:endParaRPr>
          </a:p>
          <a:p>
            <a:pPr marL="667451" marR="12744" indent="-4779">
              <a:lnSpc>
                <a:spcPct val="83600"/>
              </a:lnSpc>
              <a:spcBef>
                <a:spcPts val="790"/>
              </a:spcBef>
            </a:pP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FTA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starts</a:t>
            </a:r>
            <a:r>
              <a:rPr sz="1881" spc="301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definition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2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212121"/>
                </a:solidFill>
                <a:latin typeface="Arial"/>
                <a:cs typeface="Arial"/>
              </a:rPr>
              <a:t>'failure'</a:t>
            </a:r>
            <a:r>
              <a:rPr sz="1881" spc="213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top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event</a:t>
            </a:r>
            <a:r>
              <a:rPr sz="1881" spc="4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Determining</a:t>
            </a:r>
            <a:r>
              <a:rPr sz="1881" spc="452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2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failure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can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be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arrived</a:t>
            </a:r>
            <a:r>
              <a:rPr sz="1881" spc="2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at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by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other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methods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such</a:t>
            </a:r>
            <a:r>
              <a:rPr sz="1881" spc="113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1881" spc="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Failure</a:t>
            </a:r>
            <a:r>
              <a:rPr sz="1881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Mode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1881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Effects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Analysis</a:t>
            </a:r>
            <a:r>
              <a:rPr sz="1881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1881" spc="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Cause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1881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Effect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Analysis</a:t>
            </a:r>
            <a:endParaRPr sz="1881" dirty="0">
              <a:latin typeface="Arial"/>
              <a:cs typeface="Arial"/>
            </a:endParaRPr>
          </a:p>
          <a:p>
            <a:pPr marL="665858" marR="181598" indent="3186">
              <a:lnSpc>
                <a:spcPct val="83600"/>
              </a:lnSpc>
              <a:spcBef>
                <a:spcPts val="765"/>
              </a:spcBef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next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stage</a:t>
            </a:r>
            <a:r>
              <a:rPr sz="1881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1881" spc="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1881" spc="2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consider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next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level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events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that</a:t>
            </a:r>
            <a:r>
              <a:rPr sz="1881" spc="201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will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result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212121"/>
                </a:solidFill>
                <a:latin typeface="Arial"/>
                <a:cs typeface="Arial"/>
              </a:rPr>
              <a:t>the</a:t>
            </a:r>
            <a:r>
              <a:rPr sz="1881" spc="10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occurrence</a:t>
            </a:r>
            <a:r>
              <a:rPr sz="1881" spc="3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top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event.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These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are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connected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to</a:t>
            </a:r>
            <a:r>
              <a:rPr sz="1881" spc="314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top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event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50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either</a:t>
            </a:r>
            <a:r>
              <a:rPr sz="1881" spc="2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</a:t>
            </a:r>
            <a:r>
              <a:rPr sz="1881" spc="-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'AND'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'OR</a:t>
            </a:r>
            <a:r>
              <a:rPr sz="1881" dirty="0">
                <a:solidFill>
                  <a:srgbClr val="212121"/>
                </a:solidFill>
                <a:latin typeface="Arial"/>
                <a:cs typeface="Arial"/>
              </a:rPr>
              <a:t>'</a:t>
            </a:r>
            <a:r>
              <a:rPr sz="1881" spc="10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gate</a:t>
            </a:r>
            <a:r>
              <a:rPr sz="1881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symbol</a:t>
            </a:r>
            <a:endParaRPr sz="1881" dirty="0">
              <a:latin typeface="Arial"/>
              <a:cs typeface="Arial"/>
            </a:endParaRPr>
          </a:p>
          <a:p>
            <a:pPr marL="667451" marR="267617" indent="1593">
              <a:lnSpc>
                <a:spcPct val="84000"/>
              </a:lnSpc>
              <a:spcBef>
                <a:spcPts val="815"/>
              </a:spcBef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intermediate</a:t>
            </a:r>
            <a:r>
              <a:rPr sz="1881" spc="286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events</a:t>
            </a:r>
            <a:r>
              <a:rPr sz="1881" spc="10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are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then</a:t>
            </a:r>
            <a:r>
              <a:rPr sz="1881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lang="en-GB" sz="1881" dirty="0">
                <a:solidFill>
                  <a:srgbClr val="3B3B3B"/>
                </a:solidFill>
                <a:latin typeface="Arial"/>
                <a:cs typeface="Arial"/>
              </a:rPr>
              <a:t>considered,</a:t>
            </a:r>
            <a:r>
              <a:rPr sz="1881" spc="2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lower</a:t>
            </a:r>
            <a:r>
              <a:rPr lang="en-GB" sz="1881" dirty="0">
                <a:solidFill>
                  <a:srgbClr val="4D4D4D"/>
                </a:solidFill>
                <a:latin typeface="Arial"/>
                <a:cs typeface="Arial"/>
              </a:rPr>
              <a:t>-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level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events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identified</a:t>
            </a:r>
            <a:r>
              <a:rPr sz="1881" spc="3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that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lead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1881" spc="38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4D4D4D"/>
                </a:solidFill>
                <a:latin typeface="Arial"/>
                <a:cs typeface="Arial"/>
              </a:rPr>
              <a:t>the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occurrence</a:t>
            </a:r>
            <a:r>
              <a:rPr sz="1881" spc="33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33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higher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intermediate</a:t>
            </a:r>
            <a:r>
              <a:rPr sz="1881" spc="3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events</a:t>
            </a:r>
            <a:endParaRPr sz="1881" dirty="0">
              <a:latin typeface="Arial"/>
              <a:cs typeface="Arial"/>
            </a:endParaRPr>
          </a:p>
          <a:p>
            <a:pPr marL="670637">
              <a:spcBef>
                <a:spcPts val="401"/>
              </a:spcBef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This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process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is</a:t>
            </a:r>
            <a:r>
              <a:rPr sz="1881" spc="113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then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repeated</a:t>
            </a:r>
            <a:r>
              <a:rPr sz="1881" spc="188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until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lowest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level</a:t>
            </a:r>
            <a:r>
              <a:rPr lang="en-GB" sz="1881" spc="-25" dirty="0">
                <a:solidFill>
                  <a:srgbClr val="3B3B3B"/>
                </a:solidFill>
                <a:latin typeface="Arial"/>
                <a:cs typeface="Arial"/>
              </a:rPr>
              <a:t> events or “Basic Events” have been identified</a:t>
            </a:r>
            <a:endParaRPr sz="1881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A0E0C6-17EF-BA89-34FF-E0FB85399600}"/>
              </a:ext>
            </a:extLst>
          </p:cNvPr>
          <p:cNvSpPr txBox="1"/>
          <p:nvPr/>
        </p:nvSpPr>
        <p:spPr>
          <a:xfrm>
            <a:off x="350044" y="237800"/>
            <a:ext cx="11907270" cy="101566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marL="493818">
              <a:spcBef>
                <a:spcPts val="1380"/>
              </a:spcBef>
            </a:pPr>
            <a:r>
              <a:rPr lang="en-GB" sz="6000" spc="401" dirty="0">
                <a:solidFill>
                  <a:srgbClr val="2A2A2A"/>
                </a:solidFill>
                <a:latin typeface="Arial"/>
                <a:cs typeface="Arial"/>
              </a:rPr>
              <a:t>Fault</a:t>
            </a:r>
            <a:r>
              <a:rPr lang="en-GB" sz="6000" spc="326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lang="en-GB" sz="6000" spc="414" dirty="0">
                <a:solidFill>
                  <a:srgbClr val="3D3D3D"/>
                </a:solidFill>
                <a:latin typeface="Arial"/>
                <a:cs typeface="Arial"/>
              </a:rPr>
              <a:t>Tree</a:t>
            </a:r>
            <a:r>
              <a:rPr lang="en-GB" sz="6000" spc="502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6000" spc="389" dirty="0">
                <a:solidFill>
                  <a:srgbClr val="2A2A2A"/>
                </a:solidFill>
                <a:latin typeface="Arial"/>
                <a:cs typeface="Arial"/>
              </a:rPr>
              <a:t>Analysis</a:t>
            </a:r>
            <a:endParaRPr lang="en-GB" sz="2400" dirty="0">
              <a:latin typeface="Arial"/>
              <a:cs typeface="Arial"/>
            </a:endParaRPr>
          </a:p>
        </p:txBody>
      </p:sp>
      <p:pic>
        <p:nvPicPr>
          <p:cNvPr id="8" name="Picture 7" descr="A diagram of a computer system&#10;&#10;Description automatically generated">
            <a:extLst>
              <a:ext uri="{FF2B5EF4-FFF2-40B4-BE49-F238E27FC236}">
                <a16:creationId xmlns:a16="http://schemas.microsoft.com/office/drawing/2014/main" id="{F3C2BF49-4241-E535-12FD-7569F3597A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044" y="2949825"/>
            <a:ext cx="5105400" cy="6206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374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31">
            <a:extLst>
              <a:ext uri="{FF2B5EF4-FFF2-40B4-BE49-F238E27FC236}">
                <a16:creationId xmlns:a16="http://schemas.microsoft.com/office/drawing/2014/main" id="{51146C5C-57E0-ABA8-B720-3143086ED6D6}"/>
              </a:ext>
            </a:extLst>
          </p:cNvPr>
          <p:cNvSpPr txBox="1"/>
          <p:nvPr/>
        </p:nvSpPr>
        <p:spPr>
          <a:xfrm>
            <a:off x="8122444" y="3282950"/>
            <a:ext cx="8957863" cy="5800307"/>
          </a:xfrm>
          <a:prstGeom prst="rect">
            <a:avLst/>
          </a:prstGeom>
        </p:spPr>
        <p:txBody>
          <a:bodyPr vert="horz" wrap="square" lIns="0" tIns="74867" rIns="0" bIns="0" rtlCol="0">
            <a:spAutoFit/>
          </a:bodyPr>
          <a:lstStyle/>
          <a:p>
            <a:pPr algn="just">
              <a:spcBef>
                <a:spcPts val="587"/>
              </a:spcBef>
            </a:pPr>
            <a:r>
              <a:rPr sz="1881" b="1" u="sng" dirty="0">
                <a:solidFill>
                  <a:srgbClr val="3B3B3B"/>
                </a:solidFill>
                <a:latin typeface="Arial"/>
                <a:cs typeface="Arial"/>
              </a:rPr>
              <a:t>What</a:t>
            </a:r>
            <a:r>
              <a:rPr sz="1881" b="1" u="sng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b="1" u="sng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1881" b="1" u="sng" spc="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b="1" u="sng" spc="-63" dirty="0">
                <a:solidFill>
                  <a:srgbClr val="3B3B3B"/>
                </a:solidFill>
                <a:latin typeface="Arial"/>
                <a:cs typeface="Arial"/>
              </a:rPr>
              <a:t>it?</a:t>
            </a:r>
            <a:endParaRPr sz="1881" b="1" u="sng" dirty="0">
              <a:latin typeface="Arial"/>
              <a:cs typeface="Arial"/>
            </a:endParaRPr>
          </a:p>
          <a:p>
            <a:pPr marL="657893" marR="261243" indent="1593" algn="just">
              <a:lnSpc>
                <a:spcPct val="83600"/>
              </a:lnSpc>
              <a:spcBef>
                <a:spcPts val="803"/>
              </a:spcBef>
            </a:pP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2132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graphical</a:t>
            </a:r>
            <a:r>
              <a:rPr sz="2132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tool</a:t>
            </a:r>
            <a:r>
              <a:rPr sz="2132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2132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analysing</a:t>
            </a:r>
            <a:r>
              <a:rPr sz="2132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system</a:t>
            </a:r>
            <a:r>
              <a:rPr sz="2132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spc="-25" dirty="0">
                <a:solidFill>
                  <a:srgbClr val="3B3B3B"/>
                </a:solidFill>
                <a:latin typeface="Arial"/>
                <a:cs typeface="Arial"/>
              </a:rPr>
              <a:t>failure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2132" spc="2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terms</a:t>
            </a:r>
            <a:r>
              <a:rPr sz="2132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2132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combinations</a:t>
            </a:r>
            <a:r>
              <a:rPr sz="2132" spc="4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2132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sub-system</a:t>
            </a:r>
            <a:r>
              <a:rPr sz="2132" spc="28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spc="-63" dirty="0">
                <a:solidFill>
                  <a:srgbClr val="3B3B3B"/>
                </a:solidFill>
                <a:latin typeface="Arial"/>
                <a:cs typeface="Arial"/>
              </a:rPr>
              <a:t>and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lower</a:t>
            </a:r>
            <a:r>
              <a:rPr lang="en-GB" sz="2132" dirty="0">
                <a:solidFill>
                  <a:srgbClr val="3B3B3B"/>
                </a:solidFill>
                <a:latin typeface="Arial"/>
                <a:cs typeface="Arial"/>
              </a:rPr>
              <a:t>-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level</a:t>
            </a:r>
            <a:r>
              <a:rPr sz="2132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failures,</a:t>
            </a:r>
            <a:r>
              <a:rPr sz="2132" spc="2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2132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2132" spc="-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dirty="0">
                <a:solidFill>
                  <a:srgbClr val="3B3B3B"/>
                </a:solidFill>
                <a:latin typeface="Arial"/>
                <a:cs typeface="Arial"/>
              </a:rPr>
              <a:t>used</a:t>
            </a:r>
            <a:r>
              <a:rPr sz="2132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132" spc="-63" dirty="0">
                <a:solidFill>
                  <a:srgbClr val="4D4D4D"/>
                </a:solidFill>
                <a:latin typeface="Arial"/>
                <a:cs typeface="Arial"/>
              </a:rPr>
              <a:t>to:</a:t>
            </a:r>
            <a:endParaRPr sz="2132" dirty="0">
              <a:latin typeface="Arial"/>
              <a:cs typeface="Arial"/>
            </a:endParaRPr>
          </a:p>
          <a:p>
            <a:pPr marL="1772986" marR="146550" indent="-457200">
              <a:lnSpc>
                <a:spcPct val="80000"/>
              </a:lnSpc>
              <a:spcBef>
                <a:spcPts val="853"/>
              </a:spcBef>
              <a:buFont typeface="+mj-lt"/>
              <a:buAutoNum type="arabicPeriod"/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find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out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how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this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might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be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caused</a:t>
            </a:r>
            <a:r>
              <a:rPr sz="1881" spc="33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by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007" b="1" dirty="0">
                <a:solidFill>
                  <a:srgbClr val="4D4D4D"/>
                </a:solidFill>
                <a:latin typeface="Arial"/>
                <a:cs typeface="Arial"/>
              </a:rPr>
              <a:t>combinations</a:t>
            </a:r>
            <a:r>
              <a:rPr sz="2007" b="1" spc="276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2007" b="1" dirty="0">
                <a:solidFill>
                  <a:srgbClr val="4D4D4D"/>
                </a:solidFill>
                <a:latin typeface="Arial"/>
                <a:cs typeface="Arial"/>
              </a:rPr>
              <a:t>of</a:t>
            </a:r>
            <a:r>
              <a:rPr sz="2007" b="1" spc="38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2007" b="1" dirty="0">
                <a:solidFill>
                  <a:srgbClr val="3B3B3B"/>
                </a:solidFill>
                <a:latin typeface="Arial"/>
                <a:cs typeface="Arial"/>
              </a:rPr>
              <a:t>other</a:t>
            </a:r>
            <a:r>
              <a:rPr sz="2007" b="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007" b="1" dirty="0">
                <a:solidFill>
                  <a:srgbClr val="3B3B3B"/>
                </a:solidFill>
                <a:latin typeface="Arial"/>
                <a:cs typeface="Arial"/>
              </a:rPr>
              <a:t>failures</a:t>
            </a:r>
            <a:r>
              <a:rPr sz="2007" b="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when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effect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1881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failure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known</a:t>
            </a:r>
            <a:endParaRPr sz="1881" dirty="0">
              <a:latin typeface="Arial"/>
              <a:cs typeface="Arial"/>
            </a:endParaRPr>
          </a:p>
          <a:p>
            <a:pPr marL="1774579" marR="30266" indent="-457200">
              <a:lnSpc>
                <a:spcPct val="84000"/>
              </a:lnSpc>
              <a:spcBef>
                <a:spcPts val="815"/>
              </a:spcBef>
              <a:buFont typeface="+mj-lt"/>
              <a:buAutoNum type="arabicPeriod"/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identify</a:t>
            </a:r>
            <a:r>
              <a:rPr sz="1881" spc="3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ways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which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new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modified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system</a:t>
            </a:r>
            <a:r>
              <a:rPr sz="1881" spc="2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product</a:t>
            </a:r>
            <a:r>
              <a:rPr sz="1881" spc="3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might</a:t>
            </a:r>
            <a:r>
              <a:rPr sz="1881" spc="3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fail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therefore</a:t>
            </a:r>
            <a:r>
              <a:rPr sz="1881" spc="125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find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ways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making</a:t>
            </a:r>
            <a:r>
              <a:rPr sz="1881" spc="3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solution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more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robust</a:t>
            </a:r>
            <a:endParaRPr sz="1881" dirty="0">
              <a:latin typeface="Arial"/>
              <a:cs typeface="Arial"/>
            </a:endParaRPr>
          </a:p>
          <a:p>
            <a:pPr marL="6372">
              <a:spcBef>
                <a:spcPts val="928"/>
              </a:spcBef>
            </a:pPr>
            <a:r>
              <a:rPr sz="1881" b="1" u="sng" dirty="0">
                <a:solidFill>
                  <a:srgbClr val="4D4D4D"/>
                </a:solidFill>
                <a:latin typeface="Arial"/>
                <a:cs typeface="Arial"/>
              </a:rPr>
              <a:t>How</a:t>
            </a:r>
            <a:r>
              <a:rPr sz="1881" b="1" u="sng" spc="188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2007" b="1" u="sng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2007" b="1" u="sng" spc="-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2007" b="1" u="sng" dirty="0">
                <a:solidFill>
                  <a:srgbClr val="3B3B3B"/>
                </a:solidFill>
                <a:latin typeface="Arial"/>
                <a:cs typeface="Arial"/>
              </a:rPr>
              <a:t>do</a:t>
            </a:r>
            <a:r>
              <a:rPr sz="2007" b="1" u="sng" spc="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b="1" u="sng" spc="-63" dirty="0">
                <a:solidFill>
                  <a:srgbClr val="3B3B3B"/>
                </a:solidFill>
                <a:latin typeface="Arial"/>
                <a:cs typeface="Arial"/>
              </a:rPr>
              <a:t>it</a:t>
            </a:r>
            <a:endParaRPr sz="1881" b="1" u="sng" dirty="0">
              <a:latin typeface="Arial"/>
              <a:cs typeface="Arial"/>
            </a:endParaRPr>
          </a:p>
          <a:p>
            <a:pPr marL="667451" marR="12744" indent="-4779">
              <a:lnSpc>
                <a:spcPct val="83600"/>
              </a:lnSpc>
              <a:spcBef>
                <a:spcPts val="790"/>
              </a:spcBef>
            </a:pP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FTA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starts</a:t>
            </a:r>
            <a:r>
              <a:rPr sz="1881" spc="301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definition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2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212121"/>
                </a:solidFill>
                <a:latin typeface="Arial"/>
                <a:cs typeface="Arial"/>
              </a:rPr>
              <a:t>'failure'</a:t>
            </a:r>
            <a:r>
              <a:rPr sz="1881" spc="213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top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event</a:t>
            </a:r>
            <a:r>
              <a:rPr sz="1881" spc="4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Determining</a:t>
            </a:r>
            <a:r>
              <a:rPr sz="1881" spc="452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2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failure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can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be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arrived</a:t>
            </a:r>
            <a:r>
              <a:rPr sz="1881" spc="2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at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by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other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methods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such</a:t>
            </a:r>
            <a:r>
              <a:rPr sz="1881" spc="113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1881" spc="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Failure</a:t>
            </a:r>
            <a:r>
              <a:rPr sz="1881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Mode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1881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Effects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Analysis</a:t>
            </a:r>
            <a:r>
              <a:rPr sz="1881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1881" spc="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Cause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1881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Effect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Analysis</a:t>
            </a:r>
            <a:endParaRPr sz="1881" dirty="0">
              <a:latin typeface="Arial"/>
              <a:cs typeface="Arial"/>
            </a:endParaRPr>
          </a:p>
          <a:p>
            <a:pPr marL="665858" marR="181598" indent="3186">
              <a:lnSpc>
                <a:spcPct val="83600"/>
              </a:lnSpc>
              <a:spcBef>
                <a:spcPts val="765"/>
              </a:spcBef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next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stage</a:t>
            </a:r>
            <a:r>
              <a:rPr sz="1881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1881" spc="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1881" spc="2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consider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next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level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events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that</a:t>
            </a:r>
            <a:r>
              <a:rPr sz="1881" spc="201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will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result</a:t>
            </a:r>
            <a:r>
              <a:rPr sz="1881" spc="2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212121"/>
                </a:solidFill>
                <a:latin typeface="Arial"/>
                <a:cs typeface="Arial"/>
              </a:rPr>
              <a:t>the</a:t>
            </a:r>
            <a:r>
              <a:rPr sz="1881" spc="10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occurrence</a:t>
            </a:r>
            <a:r>
              <a:rPr sz="1881" spc="3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top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event.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These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are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connected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to</a:t>
            </a:r>
            <a:r>
              <a:rPr sz="1881" spc="314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top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event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50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either</a:t>
            </a:r>
            <a:r>
              <a:rPr sz="1881" spc="2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</a:t>
            </a:r>
            <a:r>
              <a:rPr sz="1881" spc="-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'AND'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1881" spc="1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an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'OR</a:t>
            </a:r>
            <a:r>
              <a:rPr sz="1881" dirty="0">
                <a:solidFill>
                  <a:srgbClr val="212121"/>
                </a:solidFill>
                <a:latin typeface="Arial"/>
                <a:cs typeface="Arial"/>
              </a:rPr>
              <a:t>'</a:t>
            </a:r>
            <a:r>
              <a:rPr sz="1881" spc="10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gate</a:t>
            </a:r>
            <a:r>
              <a:rPr sz="1881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symbol</a:t>
            </a:r>
            <a:endParaRPr sz="1881" dirty="0">
              <a:latin typeface="Arial"/>
              <a:cs typeface="Arial"/>
            </a:endParaRPr>
          </a:p>
          <a:p>
            <a:pPr marL="667451" marR="267617" indent="1593">
              <a:lnSpc>
                <a:spcPct val="84000"/>
              </a:lnSpc>
              <a:spcBef>
                <a:spcPts val="815"/>
              </a:spcBef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intermediate</a:t>
            </a:r>
            <a:r>
              <a:rPr sz="1881" spc="286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events</a:t>
            </a:r>
            <a:r>
              <a:rPr sz="1881" spc="10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are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then</a:t>
            </a:r>
            <a:r>
              <a:rPr sz="1881" spc="1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lang="en-GB" sz="1881" dirty="0">
                <a:solidFill>
                  <a:srgbClr val="3B3B3B"/>
                </a:solidFill>
                <a:latin typeface="Arial"/>
                <a:cs typeface="Arial"/>
              </a:rPr>
              <a:t>considered,</a:t>
            </a:r>
            <a:r>
              <a:rPr sz="1881" spc="27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lower</a:t>
            </a:r>
            <a:r>
              <a:rPr lang="en-GB" sz="1881" dirty="0">
                <a:solidFill>
                  <a:srgbClr val="4D4D4D"/>
                </a:solidFill>
                <a:latin typeface="Arial"/>
                <a:cs typeface="Arial"/>
              </a:rPr>
              <a:t>-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level</a:t>
            </a:r>
            <a:r>
              <a:rPr sz="1881" spc="18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events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identified</a:t>
            </a:r>
            <a:r>
              <a:rPr sz="1881" spc="3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that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lead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1881" spc="38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63" dirty="0">
                <a:solidFill>
                  <a:srgbClr val="4D4D4D"/>
                </a:solidFill>
                <a:latin typeface="Arial"/>
                <a:cs typeface="Arial"/>
              </a:rPr>
              <a:t>the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occurrence</a:t>
            </a:r>
            <a:r>
              <a:rPr sz="1881" spc="33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1881" spc="33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6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higher</a:t>
            </a:r>
            <a:r>
              <a:rPr sz="1881" spc="13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intermediate</a:t>
            </a:r>
            <a:r>
              <a:rPr sz="1881" spc="3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events</a:t>
            </a:r>
            <a:endParaRPr sz="1881" dirty="0">
              <a:latin typeface="Arial"/>
              <a:cs typeface="Arial"/>
            </a:endParaRPr>
          </a:p>
          <a:p>
            <a:pPr marL="670637">
              <a:spcBef>
                <a:spcPts val="401"/>
              </a:spcBef>
            </a:pP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This</a:t>
            </a:r>
            <a:r>
              <a:rPr sz="1881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process</a:t>
            </a:r>
            <a:r>
              <a:rPr sz="1881" spc="213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is</a:t>
            </a:r>
            <a:r>
              <a:rPr sz="1881" spc="113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then</a:t>
            </a:r>
            <a:r>
              <a:rPr sz="1881" spc="20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4D4D4D"/>
                </a:solidFill>
                <a:latin typeface="Arial"/>
                <a:cs typeface="Arial"/>
              </a:rPr>
              <a:t>repeated</a:t>
            </a:r>
            <a:r>
              <a:rPr sz="1881" spc="188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until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1881" spc="151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dirty="0">
                <a:solidFill>
                  <a:srgbClr val="3B3B3B"/>
                </a:solidFill>
                <a:latin typeface="Arial"/>
                <a:cs typeface="Arial"/>
              </a:rPr>
              <a:t>lowest</a:t>
            </a:r>
            <a:r>
              <a:rPr sz="1881" spc="226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1881" spc="-25" dirty="0">
                <a:solidFill>
                  <a:srgbClr val="3B3B3B"/>
                </a:solidFill>
                <a:latin typeface="Arial"/>
                <a:cs typeface="Arial"/>
              </a:rPr>
              <a:t>level</a:t>
            </a:r>
            <a:r>
              <a:rPr lang="en-GB" sz="1881" spc="-25" dirty="0">
                <a:solidFill>
                  <a:srgbClr val="3B3B3B"/>
                </a:solidFill>
                <a:latin typeface="Arial"/>
                <a:cs typeface="Arial"/>
              </a:rPr>
              <a:t> events or “Basic Events” have been identified</a:t>
            </a:r>
            <a:endParaRPr sz="1881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A0E0C6-17EF-BA89-34FF-E0FB85399600}"/>
              </a:ext>
            </a:extLst>
          </p:cNvPr>
          <p:cNvSpPr txBox="1"/>
          <p:nvPr/>
        </p:nvSpPr>
        <p:spPr>
          <a:xfrm>
            <a:off x="350044" y="237800"/>
            <a:ext cx="11907270" cy="101566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marL="493818">
              <a:spcBef>
                <a:spcPts val="1380"/>
              </a:spcBef>
            </a:pPr>
            <a:r>
              <a:rPr lang="en-GB" sz="6000" spc="401" dirty="0">
                <a:solidFill>
                  <a:srgbClr val="2A2A2A"/>
                </a:solidFill>
                <a:latin typeface="Arial"/>
                <a:cs typeface="Arial"/>
              </a:rPr>
              <a:t>Fault</a:t>
            </a:r>
            <a:r>
              <a:rPr lang="en-GB" sz="6000" spc="326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lang="en-GB" sz="6000" spc="414" dirty="0">
                <a:solidFill>
                  <a:srgbClr val="3D3D3D"/>
                </a:solidFill>
                <a:latin typeface="Arial"/>
                <a:cs typeface="Arial"/>
              </a:rPr>
              <a:t>Tree</a:t>
            </a:r>
            <a:r>
              <a:rPr lang="en-GB" sz="6000" spc="502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lang="en-GB" sz="6000" spc="389" dirty="0">
                <a:solidFill>
                  <a:srgbClr val="2A2A2A"/>
                </a:solidFill>
                <a:latin typeface="Arial"/>
                <a:cs typeface="Arial"/>
              </a:rPr>
              <a:t>Analysis</a:t>
            </a:r>
            <a:endParaRPr lang="en-GB" sz="2400" dirty="0">
              <a:latin typeface="Arial"/>
              <a:cs typeface="Arial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FBADDA0-CD72-213D-8A1A-22EFD17508C7}"/>
              </a:ext>
            </a:extLst>
          </p:cNvPr>
          <p:cNvGrpSpPr/>
          <p:nvPr/>
        </p:nvGrpSpPr>
        <p:grpSpPr>
          <a:xfrm>
            <a:off x="578644" y="1987550"/>
            <a:ext cx="6705600" cy="7391399"/>
            <a:chOff x="1359692" y="2734619"/>
            <a:chExt cx="4658399" cy="5000724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735CD5CD-2119-4DB9-85C7-FECAF07ABB25}"/>
                </a:ext>
              </a:extLst>
            </p:cNvPr>
            <p:cNvSpPr/>
            <p:nvPr/>
          </p:nvSpPr>
          <p:spPr>
            <a:xfrm>
              <a:off x="2041097" y="2734619"/>
              <a:ext cx="823547" cy="630849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Nothing on Laptop Display</a:t>
              </a: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F8A0576-0AFE-5EA5-FEA1-FD8CA625503D}"/>
                </a:ext>
              </a:extLst>
            </p:cNvPr>
            <p:cNvSpPr/>
            <p:nvPr/>
          </p:nvSpPr>
          <p:spPr>
            <a:xfrm>
              <a:off x="2864644" y="4273550"/>
              <a:ext cx="914400" cy="520668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Insufficient or no power</a:t>
              </a:r>
            </a:p>
          </p:txBody>
        </p:sp>
        <p:sp>
          <p:nvSpPr>
            <p:cNvPr id="7" name="Diamond 6">
              <a:extLst>
                <a:ext uri="{FF2B5EF4-FFF2-40B4-BE49-F238E27FC236}">
                  <a16:creationId xmlns:a16="http://schemas.microsoft.com/office/drawing/2014/main" id="{1DFE29AC-B46D-45A6-0F60-A076C5EBA99C}"/>
                </a:ext>
              </a:extLst>
            </p:cNvPr>
            <p:cNvSpPr/>
            <p:nvPr/>
          </p:nvSpPr>
          <p:spPr>
            <a:xfrm>
              <a:off x="1359692" y="4273550"/>
              <a:ext cx="943709" cy="836735"/>
            </a:xfrm>
            <a:prstGeom prst="diamond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LCD Failed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6AA1220-A667-EAF3-1585-A567234B81D2}"/>
                </a:ext>
              </a:extLst>
            </p:cNvPr>
            <p:cNvSpPr/>
            <p:nvPr/>
          </p:nvSpPr>
          <p:spPr>
            <a:xfrm>
              <a:off x="1643974" y="5683802"/>
              <a:ext cx="823548" cy="741485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On /off switch failed at off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5692BE38-E0E7-FF2F-A23D-E533898E5CE7}"/>
                </a:ext>
              </a:extLst>
            </p:cNvPr>
            <p:cNvSpPr/>
            <p:nvPr/>
          </p:nvSpPr>
          <p:spPr>
            <a:xfrm>
              <a:off x="2910069" y="5692031"/>
              <a:ext cx="823548" cy="741486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/>
                <a:t>Internal wiring or joint failure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9ED4646-CE7C-AEB4-9854-567E368C5C6F}"/>
                </a:ext>
              </a:extLst>
            </p:cNvPr>
            <p:cNvSpPr/>
            <p:nvPr/>
          </p:nvSpPr>
          <p:spPr>
            <a:xfrm>
              <a:off x="5185755" y="7042217"/>
              <a:ext cx="832336" cy="693126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/>
                <a:t>Low or no power from Battery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308727A-94B1-5016-F3FE-07103484D130}"/>
                </a:ext>
              </a:extLst>
            </p:cNvPr>
            <p:cNvSpPr/>
            <p:nvPr/>
          </p:nvSpPr>
          <p:spPr>
            <a:xfrm>
              <a:off x="4161026" y="5692031"/>
              <a:ext cx="832336" cy="503499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Power supply failure</a:t>
              </a:r>
            </a:p>
          </p:txBody>
        </p:sp>
        <p:sp>
          <p:nvSpPr>
            <p:cNvPr id="13" name="Flowchart: Stored Data 12">
              <a:extLst>
                <a:ext uri="{FF2B5EF4-FFF2-40B4-BE49-F238E27FC236}">
                  <a16:creationId xmlns:a16="http://schemas.microsoft.com/office/drawing/2014/main" id="{85D2562A-E761-D04D-4E2B-7E61A7AF5E84}"/>
                </a:ext>
              </a:extLst>
            </p:cNvPr>
            <p:cNvSpPr/>
            <p:nvPr/>
          </p:nvSpPr>
          <p:spPr>
            <a:xfrm rot="5400000">
              <a:off x="2270430" y="3445333"/>
              <a:ext cx="369277" cy="361952"/>
            </a:xfrm>
            <a:prstGeom prst="flowChartOnlineStorag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800"/>
            </a:p>
          </p:txBody>
        </p:sp>
        <p:sp>
          <p:nvSpPr>
            <p:cNvPr id="14" name="Flowchart: Stored Data 13">
              <a:extLst>
                <a:ext uri="{FF2B5EF4-FFF2-40B4-BE49-F238E27FC236}">
                  <a16:creationId xmlns:a16="http://schemas.microsoft.com/office/drawing/2014/main" id="{418519D2-2DA8-44C6-C13C-9FE19716C7A2}"/>
                </a:ext>
              </a:extLst>
            </p:cNvPr>
            <p:cNvSpPr/>
            <p:nvPr/>
          </p:nvSpPr>
          <p:spPr>
            <a:xfrm rot="5400000">
              <a:off x="3130828" y="5019375"/>
              <a:ext cx="382030" cy="296007"/>
            </a:xfrm>
            <a:prstGeom prst="flowChartOnlineStorag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800"/>
            </a:p>
          </p:txBody>
        </p:sp>
        <p:sp>
          <p:nvSpPr>
            <p:cNvPr id="15" name="Flowchart: Delay 14">
              <a:extLst>
                <a:ext uri="{FF2B5EF4-FFF2-40B4-BE49-F238E27FC236}">
                  <a16:creationId xmlns:a16="http://schemas.microsoft.com/office/drawing/2014/main" id="{37AC2B0B-7F96-7711-7415-24762D3F3715}"/>
                </a:ext>
              </a:extLst>
            </p:cNvPr>
            <p:cNvSpPr/>
            <p:nvPr/>
          </p:nvSpPr>
          <p:spPr>
            <a:xfrm rot="16200000">
              <a:off x="4392281" y="6364506"/>
              <a:ext cx="361891" cy="334107"/>
            </a:xfrm>
            <a:prstGeom prst="flowChartDelay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80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959851D-B073-8D6A-A9F6-2C3CDAAF42C8}"/>
                </a:ext>
              </a:extLst>
            </p:cNvPr>
            <p:cNvSpPr/>
            <p:nvPr/>
          </p:nvSpPr>
          <p:spPr>
            <a:xfrm>
              <a:off x="3764218" y="7042217"/>
              <a:ext cx="993531" cy="518746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Transformer failure</a:t>
              </a:r>
            </a:p>
          </p:txBody>
        </p:sp>
        <p:cxnSp>
          <p:nvCxnSpPr>
            <p:cNvPr id="17" name="Connector: Elbow 16">
              <a:extLst>
                <a:ext uri="{FF2B5EF4-FFF2-40B4-BE49-F238E27FC236}">
                  <a16:creationId xmlns:a16="http://schemas.microsoft.com/office/drawing/2014/main" id="{713981A6-1C60-043D-1C67-EF80F3E684DA}"/>
                </a:ext>
              </a:extLst>
            </p:cNvPr>
            <p:cNvCxnSpPr>
              <a:cxnSpLocks/>
              <a:stCxn id="13" idx="3"/>
              <a:endCxn id="7" idx="0"/>
            </p:cNvCxnSpPr>
            <p:nvPr/>
          </p:nvCxnSpPr>
          <p:spPr>
            <a:xfrm rot="5400000">
              <a:off x="1881234" y="3699715"/>
              <a:ext cx="524148" cy="623522"/>
            </a:xfrm>
            <a:prstGeom prst="bentConnector3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Connector: Elbow 17">
              <a:extLst>
                <a:ext uri="{FF2B5EF4-FFF2-40B4-BE49-F238E27FC236}">
                  <a16:creationId xmlns:a16="http://schemas.microsoft.com/office/drawing/2014/main" id="{148F450E-DE7D-7A7C-5DE1-D8CCF9F647C6}"/>
                </a:ext>
              </a:extLst>
            </p:cNvPr>
            <p:cNvCxnSpPr>
              <a:cxnSpLocks/>
              <a:stCxn id="13" idx="3"/>
              <a:endCxn id="5" idx="0"/>
            </p:cNvCxnSpPr>
            <p:nvPr/>
          </p:nvCxnSpPr>
          <p:spPr>
            <a:xfrm rot="16200000" flipH="1">
              <a:off x="2626382" y="3578088"/>
              <a:ext cx="524148" cy="866775"/>
            </a:xfrm>
            <a:prstGeom prst="bentConnector3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Connector: Elbow 18">
              <a:extLst>
                <a:ext uri="{FF2B5EF4-FFF2-40B4-BE49-F238E27FC236}">
                  <a16:creationId xmlns:a16="http://schemas.microsoft.com/office/drawing/2014/main" id="{3725AB7C-761A-4E27-D722-564C0591A143}"/>
                </a:ext>
              </a:extLst>
            </p:cNvPr>
            <p:cNvCxnSpPr>
              <a:cxnSpLocks/>
              <a:stCxn id="5" idx="2"/>
              <a:endCxn id="14" idx="1"/>
            </p:cNvCxnSpPr>
            <p:nvPr/>
          </p:nvCxnSpPr>
          <p:spPr>
            <a:xfrm rot="5400000">
              <a:off x="3230771" y="4885291"/>
              <a:ext cx="182146" cy="1"/>
            </a:xfrm>
            <a:prstGeom prst="bentConnector3">
              <a:avLst>
                <a:gd name="adj1" fmla="val 50000"/>
              </a:avLst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Connector: Elbow 19">
              <a:extLst>
                <a:ext uri="{FF2B5EF4-FFF2-40B4-BE49-F238E27FC236}">
                  <a16:creationId xmlns:a16="http://schemas.microsoft.com/office/drawing/2014/main" id="{2C6FF86C-CE16-2F10-E236-8EE32B0B5BB9}"/>
                </a:ext>
              </a:extLst>
            </p:cNvPr>
            <p:cNvCxnSpPr>
              <a:cxnSpLocks/>
              <a:stCxn id="14" idx="3"/>
              <a:endCxn id="9" idx="0"/>
            </p:cNvCxnSpPr>
            <p:nvPr/>
          </p:nvCxnSpPr>
          <p:spPr>
            <a:xfrm rot="5400000">
              <a:off x="2494256" y="4856215"/>
              <a:ext cx="389080" cy="1266095"/>
            </a:xfrm>
            <a:prstGeom prst="bentConnector3">
              <a:avLst>
                <a:gd name="adj1" fmla="val 50000"/>
              </a:avLst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Connector: Elbow 20">
              <a:extLst>
                <a:ext uri="{FF2B5EF4-FFF2-40B4-BE49-F238E27FC236}">
                  <a16:creationId xmlns:a16="http://schemas.microsoft.com/office/drawing/2014/main" id="{A20077D9-A572-E361-4B1E-4259C50CB55A}"/>
                </a:ext>
              </a:extLst>
            </p:cNvPr>
            <p:cNvCxnSpPr>
              <a:cxnSpLocks/>
              <a:stCxn id="14" idx="3"/>
              <a:endCxn id="10" idx="0"/>
            </p:cNvCxnSpPr>
            <p:nvPr/>
          </p:nvCxnSpPr>
          <p:spPr>
            <a:xfrm rot="5400000">
              <a:off x="3123189" y="5493376"/>
              <a:ext cx="397309" cy="12700"/>
            </a:xfrm>
            <a:prstGeom prst="bentConnector3">
              <a:avLst>
                <a:gd name="adj1" fmla="val 50000"/>
              </a:avLst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Connector: Elbow 21">
              <a:extLst>
                <a:ext uri="{FF2B5EF4-FFF2-40B4-BE49-F238E27FC236}">
                  <a16:creationId xmlns:a16="http://schemas.microsoft.com/office/drawing/2014/main" id="{FAE86C9E-068B-C2F4-B4FA-903131442006}"/>
                </a:ext>
              </a:extLst>
            </p:cNvPr>
            <p:cNvCxnSpPr>
              <a:cxnSpLocks/>
              <a:stCxn id="14" idx="3"/>
              <a:endCxn id="12" idx="0"/>
            </p:cNvCxnSpPr>
            <p:nvPr/>
          </p:nvCxnSpPr>
          <p:spPr>
            <a:xfrm rot="16200000" flipH="1">
              <a:off x="3750864" y="4865700"/>
              <a:ext cx="397309" cy="1255351"/>
            </a:xfrm>
            <a:prstGeom prst="bentConnector3">
              <a:avLst>
                <a:gd name="adj1" fmla="val 50000"/>
              </a:avLst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Connector: Elbow 22">
              <a:extLst>
                <a:ext uri="{FF2B5EF4-FFF2-40B4-BE49-F238E27FC236}">
                  <a16:creationId xmlns:a16="http://schemas.microsoft.com/office/drawing/2014/main" id="{CB6E62D4-79D9-D82B-A99C-1B12A5AEF6EF}"/>
                </a:ext>
              </a:extLst>
            </p:cNvPr>
            <p:cNvCxnSpPr>
              <a:cxnSpLocks/>
              <a:stCxn id="12" idx="2"/>
              <a:endCxn id="15" idx="3"/>
            </p:cNvCxnSpPr>
            <p:nvPr/>
          </p:nvCxnSpPr>
          <p:spPr>
            <a:xfrm rot="5400000">
              <a:off x="4497669" y="6271089"/>
              <a:ext cx="155084" cy="3967"/>
            </a:xfrm>
            <a:prstGeom prst="bentConnector3">
              <a:avLst>
                <a:gd name="adj1" fmla="val 50000"/>
              </a:avLst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Connector: Elbow 23">
              <a:extLst>
                <a:ext uri="{FF2B5EF4-FFF2-40B4-BE49-F238E27FC236}">
                  <a16:creationId xmlns:a16="http://schemas.microsoft.com/office/drawing/2014/main" id="{1CA0D1E6-AD60-4F45-E00E-E03835463871}"/>
                </a:ext>
              </a:extLst>
            </p:cNvPr>
            <p:cNvCxnSpPr>
              <a:cxnSpLocks/>
              <a:stCxn id="15" idx="1"/>
              <a:endCxn id="11" idx="0"/>
            </p:cNvCxnSpPr>
            <p:nvPr/>
          </p:nvCxnSpPr>
          <p:spPr>
            <a:xfrm rot="16200000" flipH="1">
              <a:off x="4922719" y="6363013"/>
              <a:ext cx="329712" cy="1028696"/>
            </a:xfrm>
            <a:prstGeom prst="bentConnector3">
              <a:avLst>
                <a:gd name="adj1" fmla="val 50000"/>
              </a:avLst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Connector: Elbow 24">
              <a:extLst>
                <a:ext uri="{FF2B5EF4-FFF2-40B4-BE49-F238E27FC236}">
                  <a16:creationId xmlns:a16="http://schemas.microsoft.com/office/drawing/2014/main" id="{160A1421-05B1-BAB1-3020-5DD5C3671E66}"/>
                </a:ext>
              </a:extLst>
            </p:cNvPr>
            <p:cNvCxnSpPr>
              <a:cxnSpLocks/>
              <a:stCxn id="15" idx="1"/>
              <a:endCxn id="16" idx="0"/>
            </p:cNvCxnSpPr>
            <p:nvPr/>
          </p:nvCxnSpPr>
          <p:spPr>
            <a:xfrm rot="5400000">
              <a:off x="4252250" y="6721240"/>
              <a:ext cx="329712" cy="312243"/>
            </a:xfrm>
            <a:prstGeom prst="bentConnector3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Connector: Elbow 25">
              <a:extLst>
                <a:ext uri="{FF2B5EF4-FFF2-40B4-BE49-F238E27FC236}">
                  <a16:creationId xmlns:a16="http://schemas.microsoft.com/office/drawing/2014/main" id="{0A10302E-84A5-DA53-5E52-A025D09FB634}"/>
                </a:ext>
              </a:extLst>
            </p:cNvPr>
            <p:cNvCxnSpPr>
              <a:cxnSpLocks/>
              <a:stCxn id="3" idx="2"/>
              <a:endCxn id="13" idx="1"/>
            </p:cNvCxnSpPr>
            <p:nvPr/>
          </p:nvCxnSpPr>
          <p:spPr>
            <a:xfrm rot="16200000" flipH="1">
              <a:off x="2415869" y="3402470"/>
              <a:ext cx="76203" cy="2198"/>
            </a:xfrm>
            <a:prstGeom prst="bentConnector3">
              <a:avLst>
                <a:gd name="adj1" fmla="val 50000"/>
              </a:avLst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02257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41">
            <a:extLst>
              <a:ext uri="{FF2B5EF4-FFF2-40B4-BE49-F238E27FC236}">
                <a16:creationId xmlns:a16="http://schemas.microsoft.com/office/drawing/2014/main" id="{2855626E-C8BC-754B-7CF0-9639A10E9358}"/>
              </a:ext>
            </a:extLst>
          </p:cNvPr>
          <p:cNvSpPr txBox="1"/>
          <p:nvPr/>
        </p:nvSpPr>
        <p:spPr>
          <a:xfrm>
            <a:off x="654844" y="539750"/>
            <a:ext cx="10134600" cy="95550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0" tIns="31859" rIns="0" bIns="0" rtlCol="0">
            <a:spAutoFit/>
          </a:bodyPr>
          <a:lstStyle/>
          <a:p>
            <a:pPr marL="31859">
              <a:spcBef>
                <a:spcPts val="251"/>
              </a:spcBef>
            </a:pPr>
            <a:r>
              <a:rPr sz="6000" spc="-75" dirty="0">
                <a:solidFill>
                  <a:srgbClr val="3B3B3B"/>
                </a:solidFill>
                <a:latin typeface="Arial"/>
                <a:cs typeface="Arial"/>
              </a:rPr>
              <a:t>Fault</a:t>
            </a:r>
            <a:r>
              <a:rPr sz="6000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000" spc="-88" dirty="0">
                <a:solidFill>
                  <a:srgbClr val="3B3B3B"/>
                </a:solidFill>
                <a:latin typeface="Arial"/>
                <a:cs typeface="Arial"/>
              </a:rPr>
              <a:t>Tree</a:t>
            </a:r>
            <a:r>
              <a:rPr sz="6000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000" dirty="0">
                <a:solidFill>
                  <a:srgbClr val="4D4D4D"/>
                </a:solidFill>
                <a:latin typeface="Arial"/>
                <a:cs typeface="Arial"/>
              </a:rPr>
              <a:t>-</a:t>
            </a:r>
            <a:r>
              <a:rPr sz="6000" spc="-5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000" spc="-125" dirty="0">
                <a:solidFill>
                  <a:srgbClr val="4D4D4D"/>
                </a:solidFill>
                <a:latin typeface="Arial"/>
                <a:cs typeface="Arial"/>
              </a:rPr>
              <a:t>Basic</a:t>
            </a:r>
            <a:r>
              <a:rPr sz="6000" spc="-38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000" spc="-100" dirty="0">
                <a:solidFill>
                  <a:srgbClr val="3B3B3B"/>
                </a:solidFill>
                <a:latin typeface="Arial"/>
                <a:cs typeface="Arial"/>
              </a:rPr>
              <a:t>Elements</a:t>
            </a:r>
            <a:endParaRPr sz="6000" dirty="0">
              <a:latin typeface="Arial"/>
              <a:cs typeface="Arial"/>
            </a:endParaRPr>
          </a:p>
        </p:txBody>
      </p:sp>
      <p:pic>
        <p:nvPicPr>
          <p:cNvPr id="5" name="Picture 4" descr="A diagram of a problem&#10;&#10;Description automatically generated">
            <a:extLst>
              <a:ext uri="{FF2B5EF4-FFF2-40B4-BE49-F238E27FC236}">
                <a16:creationId xmlns:a16="http://schemas.microsoft.com/office/drawing/2014/main" id="{97EF65F5-DC21-ABA7-901D-46D7B26E9A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0444" y="1758950"/>
            <a:ext cx="12268200" cy="856586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18AA1B3-4784-6B96-976E-8C7FA6A8920F}"/>
              </a:ext>
            </a:extLst>
          </p:cNvPr>
          <p:cNvSpPr/>
          <p:nvPr/>
        </p:nvSpPr>
        <p:spPr>
          <a:xfrm>
            <a:off x="13380244" y="9836150"/>
            <a:ext cx="2438400" cy="609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197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AEE2C7-3B27-022A-44FF-E6652CDACA46}"/>
              </a:ext>
            </a:extLst>
          </p:cNvPr>
          <p:cNvSpPr txBox="1"/>
          <p:nvPr/>
        </p:nvSpPr>
        <p:spPr>
          <a:xfrm>
            <a:off x="350044" y="234950"/>
            <a:ext cx="4876800" cy="101566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>
              <a:spcBef>
                <a:spcPts val="251"/>
              </a:spcBef>
            </a:pPr>
            <a:r>
              <a:rPr lang="en-GB" sz="6000" spc="-276" dirty="0">
                <a:solidFill>
                  <a:srgbClr val="4B4B4B"/>
                </a:solidFill>
                <a:latin typeface="Arial"/>
                <a:cs typeface="Arial"/>
              </a:rPr>
              <a:t>FTA</a:t>
            </a:r>
            <a:r>
              <a:rPr lang="en-GB" sz="6000" spc="10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lang="en-GB" sz="6000" spc="-138" dirty="0">
                <a:solidFill>
                  <a:srgbClr val="4B4B4B"/>
                </a:solidFill>
                <a:latin typeface="Arial"/>
                <a:cs typeface="Arial"/>
              </a:rPr>
              <a:t>Symbols</a:t>
            </a:r>
            <a:endParaRPr lang="en-GB" sz="6000" dirty="0">
              <a:latin typeface="Arial"/>
              <a:cs typeface="Arial"/>
            </a:endParaRPr>
          </a:p>
        </p:txBody>
      </p:sp>
      <p:pic>
        <p:nvPicPr>
          <p:cNvPr id="5" name="Picture 4" descr="A diagram of a event">
            <a:extLst>
              <a:ext uri="{FF2B5EF4-FFF2-40B4-BE49-F238E27FC236}">
                <a16:creationId xmlns:a16="http://schemas.microsoft.com/office/drawing/2014/main" id="{26AE5C42-321B-DF19-1C53-3713CFDBCE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8644" y="1533351"/>
            <a:ext cx="12115800" cy="903451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C323C31-43FE-95BA-A154-643EFD497B0C}"/>
              </a:ext>
            </a:extLst>
          </p:cNvPr>
          <p:cNvSpPr/>
          <p:nvPr/>
        </p:nvSpPr>
        <p:spPr>
          <a:xfrm>
            <a:off x="14294644" y="9958270"/>
            <a:ext cx="2514600" cy="609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E98B814-16C5-45E8-ED14-2B1EBEB4A110}"/>
              </a:ext>
            </a:extLst>
          </p:cNvPr>
          <p:cNvSpPr/>
          <p:nvPr/>
        </p:nvSpPr>
        <p:spPr>
          <a:xfrm>
            <a:off x="14142244" y="1247438"/>
            <a:ext cx="2514600" cy="609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937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structure&#10;&#10;Description automatically generated">
            <a:extLst>
              <a:ext uri="{FF2B5EF4-FFF2-40B4-BE49-F238E27FC236}">
                <a16:creationId xmlns:a16="http://schemas.microsoft.com/office/drawing/2014/main" id="{C273E719-63EA-6DD7-2828-BE63185CF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9244" y="844550"/>
            <a:ext cx="16230600" cy="97191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A048E1-D165-4A8C-7C87-50A759AB6650}"/>
              </a:ext>
            </a:extLst>
          </p:cNvPr>
          <p:cNvSpPr txBox="1"/>
          <p:nvPr/>
        </p:nvSpPr>
        <p:spPr>
          <a:xfrm>
            <a:off x="350044" y="234950"/>
            <a:ext cx="4213622" cy="101566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marL="297884"/>
            <a:r>
              <a:rPr lang="en-GB" sz="6000" spc="-25" dirty="0">
                <a:solidFill>
                  <a:srgbClr val="4B4B4B"/>
                </a:solidFill>
                <a:latin typeface="Arial"/>
                <a:cs typeface="Arial"/>
              </a:rPr>
              <a:t>Example</a:t>
            </a:r>
            <a:endParaRPr lang="en-GB" sz="6000" dirty="0">
              <a:latin typeface="Arial"/>
              <a:cs typeface="Arial"/>
            </a:endParaRPr>
          </a:p>
        </p:txBody>
      </p:sp>
      <p:pic>
        <p:nvPicPr>
          <p:cNvPr id="2" name="Picture 1" descr="A diagram of a structure&#10;&#10;Description automatically generated">
            <a:extLst>
              <a:ext uri="{FF2B5EF4-FFF2-40B4-BE49-F238E27FC236}">
                <a16:creationId xmlns:a16="http://schemas.microsoft.com/office/drawing/2014/main" id="{551F5C0D-7FB4-21ED-1DAB-72595096B3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69" t="39142" r="20690" b="56539"/>
          <a:stretch/>
        </p:blipFill>
        <p:spPr>
          <a:xfrm>
            <a:off x="13456444" y="3892550"/>
            <a:ext cx="838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883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structure&#10;&#10;Description automatically generated">
            <a:extLst>
              <a:ext uri="{FF2B5EF4-FFF2-40B4-BE49-F238E27FC236}">
                <a16:creationId xmlns:a16="http://schemas.microsoft.com/office/drawing/2014/main" id="{C273E719-63EA-6DD7-2828-BE63185CF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044" y="726612"/>
            <a:ext cx="16230600" cy="97191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A048E1-D165-4A8C-7C87-50A759AB6650}"/>
              </a:ext>
            </a:extLst>
          </p:cNvPr>
          <p:cNvSpPr txBox="1"/>
          <p:nvPr/>
        </p:nvSpPr>
        <p:spPr>
          <a:xfrm>
            <a:off x="350044" y="234950"/>
            <a:ext cx="4213622" cy="101566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marL="297884"/>
            <a:r>
              <a:rPr lang="en-GB" sz="6000" spc="-25" dirty="0">
                <a:solidFill>
                  <a:srgbClr val="4B4B4B"/>
                </a:solidFill>
                <a:latin typeface="Arial"/>
                <a:cs typeface="Arial"/>
              </a:rPr>
              <a:t>Example</a:t>
            </a:r>
            <a:endParaRPr lang="en-GB" sz="6000" dirty="0">
              <a:latin typeface="Arial"/>
              <a:cs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B1E01B6-309C-7B21-E11A-33422E8EB6CC}"/>
              </a:ext>
            </a:extLst>
          </p:cNvPr>
          <p:cNvSpPr/>
          <p:nvPr/>
        </p:nvSpPr>
        <p:spPr>
          <a:xfrm>
            <a:off x="8236744" y="1149350"/>
            <a:ext cx="1981200" cy="660737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Bonnet opens whilst driving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76102-88D6-6A90-25FB-360F0DBBBB42}"/>
              </a:ext>
            </a:extLst>
          </p:cNvPr>
          <p:cNvSpPr/>
          <p:nvPr/>
        </p:nvSpPr>
        <p:spPr>
          <a:xfrm>
            <a:off x="10789444" y="1987550"/>
            <a:ext cx="1981200" cy="533400"/>
          </a:xfrm>
          <a:prstGeom prst="roundRect">
            <a:avLst>
              <a:gd name="adj" fmla="val 47917"/>
            </a:avLst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Uplift force on bonnet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69C61FC-7B05-5D66-6840-0E6363516F6E}"/>
              </a:ext>
            </a:extLst>
          </p:cNvPr>
          <p:cNvSpPr/>
          <p:nvPr/>
        </p:nvSpPr>
        <p:spPr>
          <a:xfrm>
            <a:off x="3779044" y="3587750"/>
            <a:ext cx="1981200" cy="660737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Main Lock not Operating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0838CA-DC9B-C8AD-2FDE-D5BF7B792125}"/>
              </a:ext>
            </a:extLst>
          </p:cNvPr>
          <p:cNvSpPr/>
          <p:nvPr/>
        </p:nvSpPr>
        <p:spPr>
          <a:xfrm>
            <a:off x="12542044" y="3591093"/>
            <a:ext cx="1981200" cy="660737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Secondary lock not operating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32A8E07-79E9-11C3-02AA-E41138AFF9FC}"/>
              </a:ext>
            </a:extLst>
          </p:cNvPr>
          <p:cNvSpPr/>
          <p:nvPr/>
        </p:nvSpPr>
        <p:spPr>
          <a:xfrm>
            <a:off x="10217944" y="5453378"/>
            <a:ext cx="1981200" cy="660737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Lock plate loose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8773615-B5C0-0E87-7BC3-05CCA278C548}"/>
              </a:ext>
            </a:extLst>
          </p:cNvPr>
          <p:cNvSpPr/>
          <p:nvPr/>
        </p:nvSpPr>
        <p:spPr>
          <a:xfrm>
            <a:off x="1340644" y="5340350"/>
            <a:ext cx="1981200" cy="660737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Lock plate loose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0DE896-C9BE-CB3B-46F6-C5ABAE9FB0E9}"/>
              </a:ext>
            </a:extLst>
          </p:cNvPr>
          <p:cNvSpPr/>
          <p:nvPr/>
        </p:nvSpPr>
        <p:spPr>
          <a:xfrm>
            <a:off x="3798094" y="5340350"/>
            <a:ext cx="1981200" cy="660737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Striker plate not engaged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B041E-60E6-D621-6CA3-3C42066CE32F}"/>
              </a:ext>
            </a:extLst>
          </p:cNvPr>
          <p:cNvSpPr/>
          <p:nvPr/>
        </p:nvSpPr>
        <p:spPr>
          <a:xfrm>
            <a:off x="6369844" y="5340350"/>
            <a:ext cx="1981200" cy="660737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Guide pin loose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37332A-C8DC-E2A5-5335-959AF48F1C02}"/>
              </a:ext>
            </a:extLst>
          </p:cNvPr>
          <p:cNvSpPr/>
          <p:nvPr/>
        </p:nvSpPr>
        <p:spPr>
          <a:xfrm>
            <a:off x="12675394" y="5453378"/>
            <a:ext cx="1981200" cy="660737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Lock  Disengaged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329DCF6-EA67-54F0-FD34-864FA4A2B685}"/>
              </a:ext>
            </a:extLst>
          </p:cNvPr>
          <p:cNvSpPr/>
          <p:nvPr/>
        </p:nvSpPr>
        <p:spPr>
          <a:xfrm>
            <a:off x="15132844" y="5453378"/>
            <a:ext cx="1981200" cy="660737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Catch out of operation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EC8543-CDD1-0892-514B-982CF46D5093}"/>
              </a:ext>
            </a:extLst>
          </p:cNvPr>
          <p:cNvSpPr/>
          <p:nvPr/>
        </p:nvSpPr>
        <p:spPr>
          <a:xfrm>
            <a:off x="2743199" y="7126287"/>
            <a:ext cx="1981201" cy="600412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Spring malfunctions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FA7EBB-F674-9341-01BA-ACE6D73F0CFD}"/>
              </a:ext>
            </a:extLst>
          </p:cNvPr>
          <p:cNvSpPr/>
          <p:nvPr/>
        </p:nvSpPr>
        <p:spPr>
          <a:xfrm>
            <a:off x="4998244" y="7141825"/>
            <a:ext cx="1981201" cy="600412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Pull rod won't return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A6F8B77-12AB-0491-A8DD-6AD55F740156}"/>
              </a:ext>
            </a:extLst>
          </p:cNvPr>
          <p:cNvSpPr/>
          <p:nvPr/>
        </p:nvSpPr>
        <p:spPr>
          <a:xfrm>
            <a:off x="11520487" y="7168214"/>
            <a:ext cx="1981201" cy="600412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Lock plate displaced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B2B1D8D-EA89-26D8-F098-20EC227A400E}"/>
              </a:ext>
            </a:extLst>
          </p:cNvPr>
          <p:cNvSpPr/>
          <p:nvPr/>
        </p:nvSpPr>
        <p:spPr>
          <a:xfrm>
            <a:off x="13665994" y="7168214"/>
            <a:ext cx="1981201" cy="600412"/>
          </a:xfrm>
          <a:prstGeom prst="rect">
            <a:avLst/>
          </a:prstGeom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Catch not engaged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B5DBDDE-11AF-F4A5-2DD2-AD60F62B356E}"/>
              </a:ext>
            </a:extLst>
          </p:cNvPr>
          <p:cNvSpPr/>
          <p:nvPr/>
        </p:nvSpPr>
        <p:spPr>
          <a:xfrm>
            <a:off x="1210776" y="8876018"/>
            <a:ext cx="1039506" cy="10125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Lower plate loose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D8B0F7D-EEF6-64DF-744A-709BCE8C001D}"/>
              </a:ext>
            </a:extLst>
          </p:cNvPr>
          <p:cNvSpPr/>
          <p:nvPr/>
        </p:nvSpPr>
        <p:spPr>
          <a:xfrm>
            <a:off x="2534751" y="8885542"/>
            <a:ext cx="1039506" cy="10125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Upper plate loose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7CCD97A2-D6D8-A536-089B-06A2748D0C04}"/>
              </a:ext>
            </a:extLst>
          </p:cNvPr>
          <p:cNvSpPr/>
          <p:nvPr/>
        </p:nvSpPr>
        <p:spPr>
          <a:xfrm>
            <a:off x="4314826" y="8851899"/>
            <a:ext cx="1039506" cy="10125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Plate Edge Worn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9F1DA9B-B88C-AB45-0D15-53F70A8FAF46}"/>
              </a:ext>
            </a:extLst>
          </p:cNvPr>
          <p:cNvSpPr/>
          <p:nvPr/>
        </p:nvSpPr>
        <p:spPr>
          <a:xfrm>
            <a:off x="8707591" y="8851899"/>
            <a:ext cx="1039506" cy="10125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Bonnet not closed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489C69C-A796-70CA-C434-24B712418B06}"/>
              </a:ext>
            </a:extLst>
          </p:cNvPr>
          <p:cNvSpPr/>
          <p:nvPr/>
        </p:nvSpPr>
        <p:spPr>
          <a:xfrm>
            <a:off x="15043457" y="9001739"/>
            <a:ext cx="1039506" cy="10125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Catch loose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505FE9A-6E88-1BE6-6DF9-F7306371F9F8}"/>
              </a:ext>
            </a:extLst>
          </p:cNvPr>
          <p:cNvSpPr/>
          <p:nvPr/>
        </p:nvSpPr>
        <p:spPr>
          <a:xfrm>
            <a:off x="16193050" y="9001739"/>
            <a:ext cx="1039506" cy="10125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Catch broken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78BAEFF-37C5-0CD9-22A7-D2AECB150B63}"/>
              </a:ext>
            </a:extLst>
          </p:cNvPr>
          <p:cNvSpPr txBox="1"/>
          <p:nvPr/>
        </p:nvSpPr>
        <p:spPr>
          <a:xfrm>
            <a:off x="3505201" y="8130033"/>
            <a:ext cx="6037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Etc.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11219FD-8427-E324-E96C-C7F3F1725867}"/>
              </a:ext>
            </a:extLst>
          </p:cNvPr>
          <p:cNvSpPr txBox="1"/>
          <p:nvPr/>
        </p:nvSpPr>
        <p:spPr>
          <a:xfrm>
            <a:off x="3569311" y="8205859"/>
            <a:ext cx="6037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Etc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195270B-A186-AE1F-D05C-4D4BCA00E43A}"/>
              </a:ext>
            </a:extLst>
          </p:cNvPr>
          <p:cNvSpPr txBox="1"/>
          <p:nvPr/>
        </p:nvSpPr>
        <p:spPr>
          <a:xfrm>
            <a:off x="5686975" y="8118466"/>
            <a:ext cx="6037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Etc.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B3E7109-9D78-079C-95A8-B3EA5B2BCAE4}"/>
              </a:ext>
            </a:extLst>
          </p:cNvPr>
          <p:cNvSpPr txBox="1"/>
          <p:nvPr/>
        </p:nvSpPr>
        <p:spPr>
          <a:xfrm>
            <a:off x="7116550" y="8148741"/>
            <a:ext cx="6037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Etc.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00C380F-7EAA-337A-0BEC-4B7A670BF00D}"/>
              </a:ext>
            </a:extLst>
          </p:cNvPr>
          <p:cNvSpPr txBox="1"/>
          <p:nvPr/>
        </p:nvSpPr>
        <p:spPr>
          <a:xfrm>
            <a:off x="12240175" y="8227871"/>
            <a:ext cx="6037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Etc.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0AD5FCF-0A72-CAB6-9B94-426D1150F5F6}"/>
              </a:ext>
            </a:extLst>
          </p:cNvPr>
          <p:cNvSpPr txBox="1"/>
          <p:nvPr/>
        </p:nvSpPr>
        <p:spPr>
          <a:xfrm>
            <a:off x="14513170" y="8221876"/>
            <a:ext cx="6037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3879592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C8A999-8DFB-588F-56C7-0E90E577ED31}"/>
              </a:ext>
            </a:extLst>
          </p:cNvPr>
          <p:cNvSpPr txBox="1"/>
          <p:nvPr/>
        </p:nvSpPr>
        <p:spPr>
          <a:xfrm>
            <a:off x="197644" y="311150"/>
            <a:ext cx="4038600" cy="101566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marL="297884"/>
            <a:r>
              <a:rPr lang="en-GB" sz="6000" spc="-25" dirty="0">
                <a:solidFill>
                  <a:srgbClr val="4B4B4B"/>
                </a:solidFill>
                <a:latin typeface="Arial"/>
                <a:cs typeface="Arial"/>
              </a:rPr>
              <a:t>Example</a:t>
            </a:r>
            <a:endParaRPr lang="en-GB" sz="6000" dirty="0">
              <a:latin typeface="Arial"/>
              <a:cs typeface="Arial"/>
            </a:endParaRPr>
          </a:p>
        </p:txBody>
      </p:sp>
      <p:pic>
        <p:nvPicPr>
          <p:cNvPr id="7" name="Picture 6" descr="A diagram of a computer system">
            <a:extLst>
              <a:ext uri="{FF2B5EF4-FFF2-40B4-BE49-F238E27FC236}">
                <a16:creationId xmlns:a16="http://schemas.microsoft.com/office/drawing/2014/main" id="{D6905F18-F66F-F3FB-BBF5-36FA892C4C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4844" y="1571103"/>
            <a:ext cx="11734800" cy="87949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4A905DB-9F9A-C40E-631B-DEA1AAF693DB}"/>
              </a:ext>
            </a:extLst>
          </p:cNvPr>
          <p:cNvSpPr/>
          <p:nvPr/>
        </p:nvSpPr>
        <p:spPr>
          <a:xfrm>
            <a:off x="13989844" y="1266303"/>
            <a:ext cx="2514600" cy="609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0AC802B-E324-735F-0B32-F9B835F8909A}"/>
              </a:ext>
            </a:extLst>
          </p:cNvPr>
          <p:cNvSpPr/>
          <p:nvPr/>
        </p:nvSpPr>
        <p:spPr>
          <a:xfrm>
            <a:off x="4160044" y="2292350"/>
            <a:ext cx="2514600" cy="609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342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A8228F-2C51-8F60-6996-004337E04B07}"/>
              </a:ext>
            </a:extLst>
          </p:cNvPr>
          <p:cNvSpPr txBox="1"/>
          <p:nvPr/>
        </p:nvSpPr>
        <p:spPr>
          <a:xfrm>
            <a:off x="350044" y="387350"/>
            <a:ext cx="9494044" cy="101566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marL="293102"/>
            <a:r>
              <a:rPr lang="en-GB" sz="6000" dirty="0">
                <a:solidFill>
                  <a:srgbClr val="3A3A3A"/>
                </a:solidFill>
                <a:latin typeface="Arial"/>
                <a:cs typeface="Arial"/>
              </a:rPr>
              <a:t>Pre-requisites</a:t>
            </a:r>
            <a:r>
              <a:rPr lang="en-GB" sz="6000" spc="602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6000" dirty="0">
                <a:solidFill>
                  <a:srgbClr val="3A3A3A"/>
                </a:solidFill>
                <a:latin typeface="Arial"/>
                <a:cs typeface="Arial"/>
              </a:rPr>
              <a:t>for</a:t>
            </a:r>
            <a:r>
              <a:rPr lang="en-GB" sz="6000" spc="715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6000" spc="-63" dirty="0">
                <a:solidFill>
                  <a:srgbClr val="3A3A3A"/>
                </a:solidFill>
                <a:latin typeface="Arial"/>
                <a:cs typeface="Arial"/>
              </a:rPr>
              <a:t>FTA</a:t>
            </a:r>
            <a:endParaRPr lang="en-GB" sz="60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DCB93D-EE37-F837-4FBD-D280B7EB012F}"/>
              </a:ext>
            </a:extLst>
          </p:cNvPr>
          <p:cNvSpPr txBox="1"/>
          <p:nvPr/>
        </p:nvSpPr>
        <p:spPr>
          <a:xfrm>
            <a:off x="3050977" y="2749550"/>
            <a:ext cx="13586222" cy="54253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53304" marR="1041796" indent="-344080">
              <a:lnSpc>
                <a:spcPts val="2584"/>
              </a:lnSpc>
              <a:buClr>
                <a:srgbClr val="7B7B7B"/>
              </a:buClr>
              <a:buChar char="•"/>
              <a:tabLst>
                <a:tab pos="1153304" algn="l"/>
              </a:tabLst>
            </a:pP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Familiarization</a:t>
            </a:r>
            <a:r>
              <a:rPr lang="en-GB" sz="2800" spc="30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with</a:t>
            </a:r>
            <a:r>
              <a:rPr lang="en-GB" sz="2800" spc="15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the</a:t>
            </a:r>
            <a:r>
              <a:rPr lang="en-GB" sz="2800" spc="113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design,</a:t>
            </a:r>
            <a:r>
              <a:rPr lang="en-GB" sz="2800" spc="28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its</a:t>
            </a:r>
            <a:r>
              <a:rPr lang="en-GB" sz="2800" spc="15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functions</a:t>
            </a:r>
            <a:r>
              <a:rPr lang="en-GB" sz="2800" spc="30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and</a:t>
            </a:r>
            <a:r>
              <a:rPr lang="en-GB" sz="2800" spc="23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operation</a:t>
            </a:r>
            <a:r>
              <a:rPr lang="en-GB" sz="2800" spc="364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of</a:t>
            </a:r>
            <a:r>
              <a:rPr lang="en-GB" sz="2800" spc="20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3A3A3A"/>
                </a:solidFill>
                <a:latin typeface="Arial"/>
                <a:cs typeface="Arial"/>
              </a:rPr>
              <a:t>the </a:t>
            </a:r>
            <a:r>
              <a:rPr lang="en-GB" sz="2800" dirty="0">
                <a:solidFill>
                  <a:srgbClr val="232323"/>
                </a:solidFill>
                <a:latin typeface="Arial"/>
                <a:cs typeface="Arial"/>
              </a:rPr>
              <a:t>system</a:t>
            </a:r>
            <a:r>
              <a:rPr lang="en-GB" sz="2800" dirty="0">
                <a:solidFill>
                  <a:srgbClr val="4B4B4B"/>
                </a:solidFill>
                <a:latin typeface="Arial"/>
                <a:cs typeface="Arial"/>
              </a:rPr>
              <a:t>.</a:t>
            </a:r>
            <a:r>
              <a:rPr lang="en-GB" sz="2800" spc="1016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The</a:t>
            </a:r>
            <a:r>
              <a:rPr lang="en-GB" sz="2800" spc="75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5B5B5B"/>
                </a:solidFill>
                <a:latin typeface="Arial"/>
                <a:cs typeface="Arial"/>
              </a:rPr>
              <a:t>'system</a:t>
            </a:r>
            <a:r>
              <a:rPr lang="en-GB" sz="2800" spc="351" dirty="0">
                <a:solidFill>
                  <a:srgbClr val="5B5B5B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definition'</a:t>
            </a:r>
            <a:r>
              <a:rPr lang="en-GB" sz="2800" spc="23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should</a:t>
            </a:r>
            <a:r>
              <a:rPr lang="en-GB" sz="2800" spc="263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4B4B4B"/>
                </a:solidFill>
                <a:latin typeface="Arial"/>
                <a:cs typeface="Arial"/>
              </a:rPr>
              <a:t>include:</a:t>
            </a:r>
            <a:endParaRPr lang="en-GB" sz="2800" dirty="0">
              <a:latin typeface="Arial"/>
              <a:cs typeface="Arial"/>
            </a:endParaRPr>
          </a:p>
          <a:p>
            <a:pPr marL="1817569" lvl="1" indent="-342487">
              <a:spcBef>
                <a:spcPts val="489"/>
              </a:spcBef>
              <a:buChar char="•"/>
              <a:tabLst>
                <a:tab pos="1817569" algn="l"/>
              </a:tabLst>
            </a:pP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summary</a:t>
            </a:r>
            <a:r>
              <a:rPr lang="en-GB" sz="2800" spc="389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of</a:t>
            </a:r>
            <a:r>
              <a:rPr lang="en-GB" sz="2800" spc="2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design</a:t>
            </a:r>
            <a:r>
              <a:rPr lang="en-GB" sz="2800" spc="28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intent</a:t>
            </a:r>
            <a:r>
              <a:rPr lang="en-GB" sz="2800" spc="339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(the</a:t>
            </a:r>
            <a:r>
              <a:rPr lang="en-GB" sz="2800" spc="28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3A3A3A"/>
                </a:solidFill>
                <a:latin typeface="Arial"/>
                <a:cs typeface="Arial"/>
              </a:rPr>
              <a:t>purpose)</a:t>
            </a:r>
            <a:endParaRPr lang="en-GB" sz="2800" dirty="0">
              <a:latin typeface="Arial"/>
              <a:cs typeface="Arial"/>
            </a:endParaRPr>
          </a:p>
          <a:p>
            <a:pPr marL="1811197" marR="1462338" lvl="1" indent="-337708">
              <a:lnSpc>
                <a:spcPts val="2659"/>
              </a:lnSpc>
              <a:spcBef>
                <a:spcPts val="891"/>
              </a:spcBef>
              <a:buChar char="•"/>
              <a:tabLst>
                <a:tab pos="1817569" algn="l"/>
              </a:tabLst>
            </a:pP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The</a:t>
            </a:r>
            <a:r>
              <a:rPr lang="en-GB" sz="2800" spc="8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boundaries</a:t>
            </a:r>
            <a:r>
              <a:rPr lang="en-GB" sz="2800" spc="28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of</a:t>
            </a:r>
            <a:r>
              <a:rPr lang="en-GB" sz="2800" spc="18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the</a:t>
            </a:r>
            <a:r>
              <a:rPr lang="en-GB" sz="2800" spc="163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system</a:t>
            </a:r>
            <a:r>
              <a:rPr lang="en-GB" sz="2800" spc="213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(electrical,</a:t>
            </a:r>
            <a:r>
              <a:rPr lang="en-GB" sz="2800" spc="30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3A3A3A"/>
                </a:solidFill>
                <a:latin typeface="Arial"/>
                <a:cs typeface="Arial"/>
              </a:rPr>
              <a:t>mechanical</a:t>
            </a:r>
            <a:r>
              <a:rPr lang="en-GB" sz="2800" spc="389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3A3A3A"/>
                </a:solidFill>
                <a:latin typeface="Arial"/>
                <a:cs typeface="Arial"/>
              </a:rPr>
              <a:t>and 	</a:t>
            </a:r>
            <a:r>
              <a:rPr lang="en-GB" sz="2800" dirty="0">
                <a:solidFill>
                  <a:srgbClr val="232323"/>
                </a:solidFill>
                <a:latin typeface="Arial"/>
                <a:cs typeface="Arial"/>
              </a:rPr>
              <a:t>operational</a:t>
            </a:r>
            <a:r>
              <a:rPr lang="en-GB" sz="2800" spc="276" dirty="0">
                <a:solidFill>
                  <a:srgbClr val="232323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3A3A3A"/>
                </a:solidFill>
                <a:latin typeface="Arial"/>
                <a:cs typeface="Arial"/>
              </a:rPr>
              <a:t>interfaces)</a:t>
            </a:r>
            <a:endParaRPr lang="en-GB" sz="2800" dirty="0">
              <a:latin typeface="Arial"/>
              <a:cs typeface="Arial"/>
            </a:endParaRPr>
          </a:p>
          <a:p>
            <a:pPr marL="1814383" marR="1022681" lvl="1" indent="-339301">
              <a:lnSpc>
                <a:spcPts val="2659"/>
              </a:lnSpc>
              <a:spcBef>
                <a:spcPts val="765"/>
              </a:spcBef>
              <a:buChar char="•"/>
              <a:tabLst>
                <a:tab pos="1823940" algn="l"/>
              </a:tabLst>
            </a:pP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identification</a:t>
            </a:r>
            <a:r>
              <a:rPr lang="en-GB" sz="2800" spc="13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of</a:t>
            </a:r>
            <a:r>
              <a:rPr lang="en-GB" sz="2800" spc="23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operational</a:t>
            </a:r>
            <a:r>
              <a:rPr lang="en-GB" sz="2800" spc="35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modes</a:t>
            </a:r>
            <a:r>
              <a:rPr lang="en-GB" sz="2800" spc="3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and</a:t>
            </a:r>
            <a:r>
              <a:rPr lang="en-GB" sz="2800" spc="30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3A3A3A"/>
                </a:solidFill>
                <a:latin typeface="Arial"/>
                <a:cs typeface="Arial"/>
              </a:rPr>
              <a:t>expected/acceptable 	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performance</a:t>
            </a:r>
            <a:r>
              <a:rPr lang="en-GB" sz="2800" spc="2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in</a:t>
            </a:r>
            <a:r>
              <a:rPr lang="en-GB" sz="2800" spc="8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each</a:t>
            </a:r>
            <a:r>
              <a:rPr lang="en-GB" sz="2800" spc="13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232323"/>
                </a:solidFill>
                <a:latin typeface="Arial"/>
                <a:cs typeface="Arial"/>
              </a:rPr>
              <a:t>operational</a:t>
            </a:r>
            <a:r>
              <a:rPr lang="en-GB" sz="2800" spc="263" dirty="0">
                <a:solidFill>
                  <a:srgbClr val="232323"/>
                </a:solidFill>
                <a:latin typeface="Arial"/>
                <a:cs typeface="Arial"/>
              </a:rPr>
              <a:t> </a:t>
            </a:r>
            <a:r>
              <a:rPr lang="en-GB" sz="2800" spc="-50" dirty="0">
                <a:solidFill>
                  <a:srgbClr val="3A3A3A"/>
                </a:solidFill>
                <a:latin typeface="Arial"/>
                <a:cs typeface="Arial"/>
              </a:rPr>
              <a:t>mode</a:t>
            </a:r>
            <a:endParaRPr lang="en-GB" sz="2800" dirty="0">
              <a:latin typeface="Arial"/>
              <a:cs typeface="Arial"/>
            </a:endParaRPr>
          </a:p>
          <a:p>
            <a:pPr marL="1822347" marR="1741106" lvl="1" indent="-347265">
              <a:lnSpc>
                <a:spcPts val="2759"/>
              </a:lnSpc>
              <a:spcBef>
                <a:spcPts val="564"/>
              </a:spcBef>
              <a:buClr>
                <a:srgbClr val="4B4B4B"/>
              </a:buClr>
              <a:buChar char="•"/>
              <a:tabLst>
                <a:tab pos="1825533" algn="l"/>
              </a:tabLst>
            </a:pP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the</a:t>
            </a:r>
            <a:r>
              <a:rPr lang="en-GB" sz="2800" spc="125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system's</a:t>
            </a:r>
            <a:r>
              <a:rPr lang="en-GB" sz="2800" spc="2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environmental</a:t>
            </a:r>
            <a:r>
              <a:rPr lang="en-GB" sz="2800" spc="314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conditions,</a:t>
            </a:r>
            <a:r>
              <a:rPr lang="en-GB" sz="2800" spc="37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relevant</a:t>
            </a:r>
            <a:r>
              <a:rPr lang="en-GB" sz="2800" spc="2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3A3A3A"/>
                </a:solidFill>
                <a:latin typeface="Arial"/>
                <a:cs typeface="Arial"/>
              </a:rPr>
              <a:t>human 	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aspects,</a:t>
            </a:r>
            <a:r>
              <a:rPr lang="en-GB" sz="2800" spc="-63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50" dirty="0">
                <a:solidFill>
                  <a:srgbClr val="3A3A3A"/>
                </a:solidFill>
                <a:latin typeface="Arial"/>
                <a:cs typeface="Arial"/>
              </a:rPr>
              <a:t>etc.</a:t>
            </a:r>
            <a:endParaRPr lang="en-GB" sz="2800" dirty="0">
              <a:latin typeface="Arial"/>
              <a:cs typeface="Arial"/>
            </a:endParaRPr>
          </a:p>
          <a:p>
            <a:pPr marL="1823940" marR="1060910" lvl="1" indent="-350451">
              <a:lnSpc>
                <a:spcPct val="94800"/>
              </a:lnSpc>
              <a:spcBef>
                <a:spcPts val="539"/>
              </a:spcBef>
              <a:buClr>
                <a:srgbClr val="696969"/>
              </a:buClr>
              <a:buChar char="•"/>
              <a:tabLst>
                <a:tab pos="1823940" algn="l"/>
              </a:tabLst>
            </a:pPr>
            <a:r>
              <a:rPr lang="en-GB" sz="2800" dirty="0">
                <a:solidFill>
                  <a:srgbClr val="232323"/>
                </a:solidFill>
                <a:latin typeface="Arial"/>
                <a:cs typeface="Arial"/>
              </a:rPr>
              <a:t>App</a:t>
            </a:r>
            <a:r>
              <a:rPr lang="en-GB" sz="2800" dirty="0">
                <a:solidFill>
                  <a:srgbClr val="4B4B4B"/>
                </a:solidFill>
                <a:latin typeface="Arial"/>
                <a:cs typeface="Arial"/>
              </a:rPr>
              <a:t>l</a:t>
            </a:r>
            <a:r>
              <a:rPr lang="en-GB" sz="2800" dirty="0">
                <a:solidFill>
                  <a:srgbClr val="232323"/>
                </a:solidFill>
                <a:latin typeface="Arial"/>
                <a:cs typeface="Arial"/>
              </a:rPr>
              <a:t>icable</a:t>
            </a:r>
            <a:r>
              <a:rPr lang="en-GB" sz="2800" spc="25" dirty="0">
                <a:solidFill>
                  <a:srgbClr val="232323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documents</a:t>
            </a:r>
            <a:r>
              <a:rPr lang="en-GB" sz="2800" spc="2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(drawings,</a:t>
            </a:r>
            <a:r>
              <a:rPr lang="en-GB" sz="2800" spc="27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3A3A3A"/>
                </a:solidFill>
                <a:latin typeface="Arial"/>
                <a:cs typeface="Arial"/>
              </a:rPr>
              <a:t>spec's,</a:t>
            </a:r>
            <a:r>
              <a:rPr lang="en-GB" sz="2800" spc="18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operation</a:t>
            </a:r>
            <a:r>
              <a:rPr lang="en-GB" sz="2800" spc="3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3A3A3A"/>
                </a:solidFill>
                <a:latin typeface="Arial"/>
                <a:cs typeface="Arial"/>
              </a:rPr>
              <a:t>manuals,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etc.)</a:t>
            </a:r>
            <a:r>
              <a:rPr lang="en-GB" sz="2800" spc="40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which</a:t>
            </a:r>
            <a:r>
              <a:rPr lang="en-GB" sz="2800" spc="2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give</a:t>
            </a:r>
            <a:r>
              <a:rPr lang="en-GB" sz="2800" spc="15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details</a:t>
            </a:r>
            <a:r>
              <a:rPr lang="en-GB" sz="2800" spc="15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of</a:t>
            </a:r>
            <a:r>
              <a:rPr lang="en-GB" sz="2800" spc="17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the</a:t>
            </a:r>
            <a:r>
              <a:rPr lang="en-GB" sz="2800" spc="213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equipment's</a:t>
            </a:r>
            <a:r>
              <a:rPr lang="en-GB" sz="2800" spc="314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4B4B4B"/>
                </a:solidFill>
                <a:latin typeface="Arial"/>
                <a:cs typeface="Arial"/>
              </a:rPr>
              <a:t>des</a:t>
            </a:r>
            <a:r>
              <a:rPr lang="en-GB" sz="2800" dirty="0">
                <a:solidFill>
                  <a:srgbClr val="232323"/>
                </a:solidFill>
                <a:latin typeface="Arial"/>
                <a:cs typeface="Arial"/>
              </a:rPr>
              <a:t>i</a:t>
            </a:r>
            <a:r>
              <a:rPr lang="en-GB" sz="2800" dirty="0">
                <a:solidFill>
                  <a:srgbClr val="4B4B4B"/>
                </a:solidFill>
                <a:latin typeface="Arial"/>
                <a:cs typeface="Arial"/>
              </a:rPr>
              <a:t>gn</a:t>
            </a:r>
            <a:r>
              <a:rPr lang="en-GB" sz="2800" spc="12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3A3A3A"/>
                </a:solidFill>
                <a:latin typeface="Arial"/>
                <a:cs typeface="Arial"/>
              </a:rPr>
              <a:t>and </a:t>
            </a:r>
            <a:r>
              <a:rPr lang="en-GB" sz="2800" spc="-25" dirty="0">
                <a:solidFill>
                  <a:srgbClr val="3A3A3A"/>
                </a:solidFill>
                <a:latin typeface="Arial"/>
                <a:cs typeface="Arial"/>
              </a:rPr>
              <a:t>operation</a:t>
            </a:r>
            <a:endParaRPr lang="en-GB" sz="2800" dirty="0">
              <a:latin typeface="Arial"/>
              <a:cs typeface="Arial"/>
            </a:endParaRPr>
          </a:p>
          <a:p>
            <a:pPr marL="1159676" marR="1494197" indent="-336115">
              <a:lnSpc>
                <a:spcPts val="2709"/>
              </a:lnSpc>
              <a:spcBef>
                <a:spcPts val="1505"/>
              </a:spcBef>
              <a:buChar char="•"/>
              <a:tabLst>
                <a:tab pos="1169233" algn="l"/>
              </a:tabLst>
            </a:pP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Clearly</a:t>
            </a:r>
            <a:r>
              <a:rPr lang="en-GB" sz="2800" spc="452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understood</a:t>
            </a:r>
            <a:r>
              <a:rPr lang="en-GB" sz="2800" spc="339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4B4B4B"/>
                </a:solidFill>
                <a:latin typeface="Arial"/>
                <a:cs typeface="Arial"/>
              </a:rPr>
              <a:t>definition</a:t>
            </a:r>
            <a:r>
              <a:rPr lang="en-GB" sz="2800" spc="364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232323"/>
                </a:solidFill>
                <a:latin typeface="Arial"/>
                <a:cs typeface="Arial"/>
              </a:rPr>
              <a:t>of</a:t>
            </a:r>
            <a:r>
              <a:rPr lang="en-GB" sz="2800" spc="314" dirty="0">
                <a:solidFill>
                  <a:srgbClr val="232323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the</a:t>
            </a:r>
            <a:r>
              <a:rPr lang="en-GB" sz="2800" spc="13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4B4B4B"/>
                </a:solidFill>
                <a:latin typeface="Arial"/>
                <a:cs typeface="Arial"/>
              </a:rPr>
              <a:t>'top</a:t>
            </a:r>
            <a:r>
              <a:rPr lang="en-GB" sz="2800" spc="238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event'</a:t>
            </a:r>
            <a:r>
              <a:rPr lang="en-GB" sz="2800" spc="15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-</a:t>
            </a:r>
            <a:r>
              <a:rPr lang="en-GB" sz="2800" spc="364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the</a:t>
            </a:r>
            <a:r>
              <a:rPr lang="en-GB" sz="2800" spc="18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event</a:t>
            </a:r>
            <a:r>
              <a:rPr lang="en-GB" sz="2800" spc="20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3A3A3A"/>
                </a:solidFill>
                <a:latin typeface="Arial"/>
                <a:cs typeface="Arial"/>
              </a:rPr>
              <a:t>for 	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which</a:t>
            </a:r>
            <a:r>
              <a:rPr lang="en-GB" sz="2800" spc="213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you</a:t>
            </a:r>
            <a:r>
              <a:rPr lang="en-GB" sz="2800" spc="2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require</a:t>
            </a:r>
            <a:r>
              <a:rPr lang="en-GB" sz="2800" spc="188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to</a:t>
            </a:r>
            <a:r>
              <a:rPr lang="en-GB" sz="2800" spc="251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know</a:t>
            </a:r>
            <a:r>
              <a:rPr lang="en-GB" sz="2800" spc="326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3A3A3A"/>
                </a:solidFill>
                <a:latin typeface="Arial"/>
                <a:cs typeface="Arial"/>
              </a:rPr>
              <a:t>the</a:t>
            </a:r>
            <a:r>
              <a:rPr lang="en-GB" sz="2800" spc="163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232323"/>
                </a:solidFill>
                <a:latin typeface="Arial"/>
                <a:cs typeface="Arial"/>
              </a:rPr>
              <a:t>overa</a:t>
            </a:r>
            <a:r>
              <a:rPr lang="en-GB" sz="2800" dirty="0">
                <a:solidFill>
                  <a:srgbClr val="4B4B4B"/>
                </a:solidFill>
                <a:latin typeface="Arial"/>
                <a:cs typeface="Arial"/>
              </a:rPr>
              <a:t>ll</a:t>
            </a:r>
            <a:r>
              <a:rPr lang="en-GB" sz="2800" spc="213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3A3A3A"/>
                </a:solidFill>
                <a:latin typeface="Arial"/>
                <a:cs typeface="Arial"/>
              </a:rPr>
              <a:t>probability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952328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64E57B-8056-D107-FB57-D10F4731E890}"/>
              </a:ext>
            </a:extLst>
          </p:cNvPr>
          <p:cNvSpPr txBox="1"/>
          <p:nvPr/>
        </p:nvSpPr>
        <p:spPr>
          <a:xfrm>
            <a:off x="273844" y="234950"/>
            <a:ext cx="10843022" cy="101566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marL="503376"/>
            <a:r>
              <a:rPr lang="en-GB" sz="6000" spc="-301" dirty="0">
                <a:solidFill>
                  <a:srgbClr val="444444"/>
                </a:solidFill>
                <a:latin typeface="Arial"/>
                <a:cs typeface="Arial"/>
              </a:rPr>
              <a:t>FTA</a:t>
            </a:r>
            <a:r>
              <a:rPr lang="en-GB" sz="6000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600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lang="en-GB" sz="6000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6000" spc="-50" dirty="0">
                <a:solidFill>
                  <a:srgbClr val="444444"/>
                </a:solidFill>
                <a:latin typeface="Arial"/>
                <a:cs typeface="Arial"/>
              </a:rPr>
              <a:t>Reliability</a:t>
            </a:r>
            <a:r>
              <a:rPr lang="en-GB" sz="6000" spc="23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6000" spc="-25" dirty="0">
                <a:solidFill>
                  <a:srgbClr val="444444"/>
                </a:solidFill>
                <a:latin typeface="Arial"/>
                <a:cs typeface="Arial"/>
              </a:rPr>
              <a:t>Engineering</a:t>
            </a:r>
            <a:endParaRPr lang="en-GB" sz="60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5F0B2D-7D06-CCEE-1842-CB539F96C2EF}"/>
              </a:ext>
            </a:extLst>
          </p:cNvPr>
          <p:cNvSpPr txBox="1"/>
          <p:nvPr/>
        </p:nvSpPr>
        <p:spPr>
          <a:xfrm>
            <a:off x="3474244" y="3206750"/>
            <a:ext cx="13487400" cy="4870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42676" marR="836305" indent="-331336">
              <a:lnSpc>
                <a:spcPct val="106700"/>
              </a:lnSpc>
              <a:spcBef>
                <a:spcPts val="13"/>
              </a:spcBef>
              <a:buClr>
                <a:srgbClr val="565656"/>
              </a:buClr>
              <a:buChar char="•"/>
              <a:tabLst>
                <a:tab pos="852234" algn="l"/>
              </a:tabLst>
            </a:pP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lang="en-GB" sz="3200" spc="11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is</a:t>
            </a:r>
            <a:r>
              <a:rPr lang="en-GB" sz="3200" spc="201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possible</a:t>
            </a:r>
            <a:r>
              <a:rPr lang="en-GB" sz="3200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to</a:t>
            </a:r>
            <a:r>
              <a:rPr lang="en-GB" sz="3200" spc="564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lang="en-GB" sz="3200" spc="26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Fault</a:t>
            </a:r>
            <a:r>
              <a:rPr lang="en-GB" sz="3200" spc="32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Trees,</a:t>
            </a:r>
            <a:r>
              <a:rPr lang="en-GB" sz="3200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lang="en-GB" sz="3200" spc="5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65656"/>
                </a:solidFill>
                <a:latin typeface="Arial"/>
                <a:cs typeface="Arial"/>
              </a:rPr>
              <a:t>determine,</a:t>
            </a:r>
            <a:r>
              <a:rPr lang="en-GB" sz="3200" spc="574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using</a:t>
            </a:r>
            <a:r>
              <a:rPr lang="en-GB" sz="3200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65656"/>
                </a:solidFill>
                <a:latin typeface="Arial"/>
                <a:cs typeface="Arial"/>
              </a:rPr>
              <a:t>probability</a:t>
            </a:r>
            <a:r>
              <a:rPr lang="en-GB" sz="3200" spc="627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2F2F2F"/>
                </a:solidFill>
                <a:latin typeface="Arial"/>
                <a:cs typeface="Arial"/>
              </a:rPr>
              <a:t>laws,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lang="en-GB" sz="3200" spc="627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exact</a:t>
            </a:r>
            <a:r>
              <a:rPr lang="en-GB" sz="3200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likelihood</a:t>
            </a:r>
            <a:r>
              <a:rPr lang="en-GB" sz="3200" spc="512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lang="en-GB" sz="3200" spc="37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occurrence</a:t>
            </a:r>
            <a:r>
              <a:rPr lang="en-GB" sz="3200" spc="4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lang="en-GB" sz="3200" spc="652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lang="en-GB" sz="3200" spc="5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65656"/>
                </a:solidFill>
                <a:latin typeface="Arial"/>
                <a:cs typeface="Arial"/>
              </a:rPr>
              <a:t>top</a:t>
            </a:r>
            <a:r>
              <a:rPr lang="en-GB" sz="3200" spc="564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444444"/>
                </a:solidFill>
                <a:latin typeface="Arial"/>
                <a:cs typeface="Arial"/>
              </a:rPr>
              <a:t>event</a:t>
            </a:r>
            <a:endParaRPr lang="en-GB" sz="3200" dirty="0">
              <a:latin typeface="Arial"/>
              <a:cs typeface="Arial"/>
            </a:endParaRPr>
          </a:p>
          <a:p>
            <a:pPr marL="857013" indent="-345673">
              <a:spcBef>
                <a:spcPts val="238"/>
              </a:spcBef>
              <a:buClr>
                <a:srgbClr val="676767"/>
              </a:buClr>
              <a:buChar char="•"/>
              <a:tabLst>
                <a:tab pos="857013" algn="l"/>
              </a:tabLst>
            </a:pP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lang="en-GB" sz="3200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analyses</a:t>
            </a:r>
            <a:r>
              <a:rPr lang="en-GB" sz="3200" spc="502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lang="en-GB" sz="3200" spc="40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lang="en-GB" sz="3200" spc="27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"bread</a:t>
            </a:r>
            <a:r>
              <a:rPr lang="en-GB" sz="3200" spc="401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lang="en-GB" sz="3200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138" dirty="0">
                <a:solidFill>
                  <a:srgbClr val="444444"/>
                </a:solidFill>
                <a:latin typeface="Arial"/>
                <a:cs typeface="Arial"/>
              </a:rPr>
              <a:t>butter"</a:t>
            </a:r>
            <a:r>
              <a:rPr lang="en-GB" sz="3200" spc="28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138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lang="en-GB" sz="3200" spc="22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Reliability</a:t>
            </a:r>
            <a:r>
              <a:rPr lang="en-GB" sz="3200" spc="5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444444"/>
                </a:solidFill>
                <a:latin typeface="Arial"/>
                <a:cs typeface="Arial"/>
              </a:rPr>
              <a:t>Engineers</a:t>
            </a:r>
            <a:r>
              <a:rPr lang="en-GB" sz="3200" spc="-25" dirty="0">
                <a:solidFill>
                  <a:srgbClr val="7C7C7C"/>
                </a:solidFill>
                <a:latin typeface="Arial"/>
                <a:cs typeface="Arial"/>
              </a:rPr>
              <a:t>.</a:t>
            </a:r>
            <a:endParaRPr lang="en-GB" sz="3200" dirty="0">
              <a:latin typeface="Arial"/>
              <a:cs typeface="Arial"/>
            </a:endParaRPr>
          </a:p>
          <a:p>
            <a:pPr marL="852234" marR="557536" indent="-340894">
              <a:lnSpc>
                <a:spcPct val="109500"/>
              </a:lnSpc>
              <a:spcBef>
                <a:spcPts val="50"/>
              </a:spcBef>
              <a:buClr>
                <a:srgbClr val="676767"/>
              </a:buClr>
              <a:buChar char="•"/>
              <a:tabLst>
                <a:tab pos="852234" algn="l"/>
              </a:tabLst>
            </a:pP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However,</a:t>
            </a:r>
            <a:r>
              <a:rPr lang="en-GB" sz="3200" spc="40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lang="en-GB" sz="3200" spc="20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lang="en-GB" sz="3200" spc="32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using</a:t>
            </a:r>
            <a:r>
              <a:rPr lang="en-GB" sz="3200" spc="326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444444"/>
                </a:solidFill>
                <a:latin typeface="Arial"/>
                <a:cs typeface="Arial"/>
              </a:rPr>
              <a:t>FTA</a:t>
            </a:r>
            <a:r>
              <a:rPr lang="en-GB" sz="3200" spc="35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65656"/>
                </a:solidFill>
                <a:latin typeface="Arial"/>
                <a:cs typeface="Arial"/>
              </a:rPr>
              <a:t>to</a:t>
            </a:r>
            <a:r>
              <a:rPr lang="en-GB" sz="3200" spc="803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understand</a:t>
            </a:r>
            <a:r>
              <a:rPr lang="en-GB" sz="3200" spc="5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lang="en-GB" sz="3200" spc="25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65656"/>
                </a:solidFill>
                <a:latin typeface="Arial"/>
                <a:cs typeface="Arial"/>
              </a:rPr>
              <a:t>likely</a:t>
            </a:r>
            <a:r>
              <a:rPr lang="en-GB" sz="3200" spc="351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causes</a:t>
            </a:r>
            <a:r>
              <a:rPr lang="en-GB" sz="3200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lang="en-GB" sz="3200" spc="5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444444"/>
                </a:solidFill>
                <a:latin typeface="Arial"/>
                <a:cs typeface="Arial"/>
              </a:rPr>
              <a:t>safety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related</a:t>
            </a:r>
            <a:r>
              <a:rPr lang="en-GB" sz="3200" spc="527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incidents,</a:t>
            </a:r>
            <a:r>
              <a:rPr lang="en-GB" sz="3200" spc="5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lang="en-GB" sz="3200" spc="677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while</a:t>
            </a:r>
            <a:r>
              <a:rPr lang="en-GB" sz="3200" spc="552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knowledge</a:t>
            </a:r>
            <a:r>
              <a:rPr lang="en-GB" sz="3200" spc="5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lang="en-GB" sz="3200" spc="7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lang="en-GB" sz="3200" spc="637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probability</a:t>
            </a:r>
            <a:r>
              <a:rPr lang="en-GB" sz="3200" spc="7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lang="en-GB" sz="3200" spc="652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444444"/>
                </a:solidFill>
                <a:latin typeface="Arial"/>
                <a:cs typeface="Arial"/>
              </a:rPr>
              <a:t>occurrence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lang="en-GB" sz="3200" spc="42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desirable,</a:t>
            </a:r>
            <a:r>
              <a:rPr lang="en-GB" sz="3200" spc="477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lang="en-GB" sz="3200" spc="637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intent</a:t>
            </a:r>
            <a:r>
              <a:rPr lang="en-GB" sz="3200" spc="414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lang="en-GB" sz="3200" spc="42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lang="en-GB" sz="3200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stage</a:t>
            </a:r>
            <a:r>
              <a:rPr lang="en-GB" sz="3200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lang="en-GB" sz="3200" spc="26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lang="en-GB" sz="3200" spc="652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design</a:t>
            </a:r>
            <a:r>
              <a:rPr lang="en-GB" sz="3200" spc="502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65656"/>
                </a:solidFill>
                <a:latin typeface="Arial"/>
                <a:cs typeface="Arial"/>
              </a:rPr>
              <a:t>the</a:t>
            </a:r>
            <a:r>
              <a:rPr lang="en-GB" sz="3200" spc="69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issue</a:t>
            </a:r>
            <a:r>
              <a:rPr lang="en-GB" sz="3200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out.</a:t>
            </a:r>
            <a:r>
              <a:rPr lang="en-GB" sz="3200" spc="28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What</a:t>
            </a:r>
            <a:r>
              <a:rPr lang="en-GB" sz="3200" spc="40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444444"/>
                </a:solidFill>
                <a:latin typeface="Arial"/>
                <a:cs typeface="Arial"/>
              </a:rPr>
              <a:t>is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lang="en-GB" sz="3200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important</a:t>
            </a:r>
            <a:r>
              <a:rPr lang="en-GB" sz="3200" spc="702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65656"/>
                </a:solidFill>
                <a:latin typeface="Arial"/>
                <a:cs typeface="Arial"/>
              </a:rPr>
              <a:t>is</a:t>
            </a:r>
            <a:r>
              <a:rPr lang="en-GB" sz="3200" spc="477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lang="en-GB" sz="3200" spc="138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lang="en-GB" sz="3200" spc="4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people</a:t>
            </a:r>
            <a:r>
              <a:rPr lang="en-GB" sz="3200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lang="en-GB" sz="3200" spc="37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able</a:t>
            </a:r>
            <a:r>
              <a:rPr lang="en-GB" sz="3200" spc="552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lang="en-GB" sz="3200" spc="5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construct,</a:t>
            </a:r>
            <a:r>
              <a:rPr lang="en-GB" sz="3200" spc="627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lang="en-GB" sz="3200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44444"/>
                </a:solidFill>
                <a:latin typeface="Arial"/>
                <a:cs typeface="Arial"/>
              </a:rPr>
              <a:t>contribute</a:t>
            </a:r>
            <a:r>
              <a:rPr lang="en-GB" sz="3200" spc="7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lang="en-GB" sz="3200" spc="1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lang="en-GB" sz="3200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444444"/>
                </a:solidFill>
                <a:latin typeface="Arial"/>
                <a:cs typeface="Arial"/>
              </a:rPr>
              <a:t>construction,</a:t>
            </a:r>
            <a:r>
              <a:rPr lang="en-GB" sz="3200" spc="477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lang="en-GB" sz="3200" spc="477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lang="en-GB" sz="3200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444444"/>
                </a:solidFill>
                <a:latin typeface="Arial"/>
                <a:cs typeface="Arial"/>
              </a:rPr>
              <a:t>Fault</a:t>
            </a:r>
            <a:r>
              <a:rPr lang="en-GB" sz="3200" spc="23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565656"/>
                </a:solidFill>
                <a:latin typeface="Arial"/>
                <a:cs typeface="Arial"/>
              </a:rPr>
              <a:t>Tree</a:t>
            </a:r>
            <a:endParaRPr lang="en-GB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55758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4F3D503-737D-283C-538A-50B20F271F30}"/>
              </a:ext>
            </a:extLst>
          </p:cNvPr>
          <p:cNvSpPr txBox="1"/>
          <p:nvPr/>
        </p:nvSpPr>
        <p:spPr>
          <a:xfrm>
            <a:off x="197644" y="311150"/>
            <a:ext cx="12595622" cy="101566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marL="278768"/>
            <a:r>
              <a:rPr lang="en-GB" sz="6000" spc="-88" dirty="0">
                <a:solidFill>
                  <a:srgbClr val="444444"/>
                </a:solidFill>
                <a:latin typeface="Arial"/>
                <a:cs typeface="Arial"/>
              </a:rPr>
              <a:t>Team Exercise:</a:t>
            </a:r>
            <a:r>
              <a:rPr lang="en-GB" sz="6000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6000" spc="-63" dirty="0">
                <a:solidFill>
                  <a:srgbClr val="444444"/>
                </a:solidFill>
                <a:latin typeface="Arial"/>
                <a:cs typeface="Arial"/>
              </a:rPr>
              <a:t>Fault</a:t>
            </a:r>
            <a:r>
              <a:rPr lang="en-GB" sz="6000" spc="-11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6000" spc="-75" dirty="0">
                <a:solidFill>
                  <a:srgbClr val="444444"/>
                </a:solidFill>
                <a:latin typeface="Arial"/>
                <a:cs typeface="Arial"/>
              </a:rPr>
              <a:t>Tree</a:t>
            </a:r>
            <a:r>
              <a:rPr lang="en-GB" sz="6000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6000" spc="-25" dirty="0">
                <a:solidFill>
                  <a:srgbClr val="444444"/>
                </a:solidFill>
                <a:latin typeface="Arial"/>
                <a:cs typeface="Arial"/>
              </a:rPr>
              <a:t>Analysis</a:t>
            </a:r>
            <a:endParaRPr lang="en-GB" sz="6000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C387A4-8E78-662E-D49D-5141C4C92B98}"/>
              </a:ext>
            </a:extLst>
          </p:cNvPr>
          <p:cNvSpPr txBox="1"/>
          <p:nvPr/>
        </p:nvSpPr>
        <p:spPr>
          <a:xfrm>
            <a:off x="4098132" y="3986549"/>
            <a:ext cx="14859000" cy="52395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371844" indent="-331336">
              <a:buClr>
                <a:srgbClr val="676767"/>
              </a:buClr>
              <a:buChar char="•"/>
              <a:tabLst>
                <a:tab pos="6371844" algn="l"/>
              </a:tabLst>
            </a:pPr>
            <a:r>
              <a:rPr lang="en-GB" sz="2800" dirty="0">
                <a:solidFill>
                  <a:srgbClr val="565656"/>
                </a:solidFill>
                <a:latin typeface="Arial"/>
                <a:cs typeface="Arial"/>
              </a:rPr>
              <a:t>In</a:t>
            </a:r>
            <a:r>
              <a:rPr lang="en-GB" sz="2800" spc="602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444444"/>
                </a:solidFill>
                <a:latin typeface="Arial"/>
                <a:cs typeface="Arial"/>
              </a:rPr>
              <a:t>teams</a:t>
            </a:r>
            <a:endParaRPr lang="en-GB" sz="2800" dirty="0">
              <a:latin typeface="Arial"/>
              <a:cs typeface="Arial"/>
            </a:endParaRPr>
          </a:p>
          <a:p>
            <a:pPr marL="7047259" marR="132216" lvl="1" indent="-350451">
              <a:lnSpc>
                <a:spcPct val="97800"/>
              </a:lnSpc>
              <a:spcBef>
                <a:spcPts val="903"/>
              </a:spcBef>
              <a:buClr>
                <a:srgbClr val="565656"/>
              </a:buClr>
              <a:buChar char="•"/>
              <a:tabLst>
                <a:tab pos="7047259" algn="l"/>
              </a:tabLst>
            </a:pPr>
            <a:r>
              <a:rPr lang="en-GB" sz="2800" dirty="0">
                <a:solidFill>
                  <a:srgbClr val="444444"/>
                </a:solidFill>
                <a:latin typeface="Arial"/>
                <a:cs typeface="Arial"/>
              </a:rPr>
              <a:t>Perform</a:t>
            </a:r>
            <a:r>
              <a:rPr lang="en-GB" sz="2800" spc="22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lang="en-GB" sz="2800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444444"/>
                </a:solidFill>
                <a:latin typeface="Arial"/>
                <a:cs typeface="Arial"/>
              </a:rPr>
              <a:t>Fault</a:t>
            </a:r>
            <a:r>
              <a:rPr lang="en-GB" sz="2800" spc="276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444444"/>
                </a:solidFill>
                <a:latin typeface="Arial"/>
                <a:cs typeface="Arial"/>
              </a:rPr>
              <a:t>Tree Analysis</a:t>
            </a:r>
          </a:p>
          <a:p>
            <a:pPr marL="7047259" marR="132216" lvl="1" indent="-350451">
              <a:lnSpc>
                <a:spcPct val="97800"/>
              </a:lnSpc>
              <a:spcBef>
                <a:spcPts val="903"/>
              </a:spcBef>
              <a:buClr>
                <a:srgbClr val="565656"/>
              </a:buClr>
              <a:buChar char="•"/>
              <a:tabLst>
                <a:tab pos="7047259" algn="l"/>
              </a:tabLst>
            </a:pPr>
            <a:endParaRPr lang="en-GB" sz="2800" dirty="0">
              <a:latin typeface="Arial"/>
              <a:cs typeface="Arial"/>
            </a:endParaRPr>
          </a:p>
          <a:p>
            <a:pPr marL="7354701" marR="234165" indent="-3186">
              <a:lnSpc>
                <a:spcPct val="91800"/>
              </a:lnSpc>
              <a:spcBef>
                <a:spcPts val="941"/>
              </a:spcBef>
            </a:pPr>
            <a:r>
              <a:rPr lang="en-GB" sz="2800" dirty="0">
                <a:solidFill>
                  <a:srgbClr val="444444"/>
                </a:solidFill>
                <a:latin typeface="Arial"/>
                <a:cs typeface="Arial"/>
              </a:rPr>
              <a:t>Batsman gets out playing cricket</a:t>
            </a:r>
            <a:endParaRPr lang="en-GB" sz="2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marL="6394145">
              <a:spcBef>
                <a:spcPts val="1894"/>
              </a:spcBef>
            </a:pPr>
            <a:r>
              <a:rPr lang="en-GB" sz="2800" strike="sngStrike" dirty="0">
                <a:solidFill>
                  <a:srgbClr val="444444"/>
                </a:solidFill>
                <a:latin typeface="Arial"/>
                <a:cs typeface="Arial"/>
              </a:rPr>
              <a:t>Time:</a:t>
            </a:r>
            <a:r>
              <a:rPr lang="en-GB" sz="2800" strike="sngStrike" spc="602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2800" strike="sngStrike" dirty="0">
                <a:solidFill>
                  <a:srgbClr val="444444"/>
                </a:solidFill>
                <a:latin typeface="Arial"/>
                <a:cs typeface="Arial"/>
              </a:rPr>
              <a:t>20</a:t>
            </a:r>
            <a:r>
              <a:rPr lang="en-GB" sz="2800" strike="sngStrike" spc="30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lang="en-GB" sz="2800" strike="sngStrike" spc="-25" dirty="0">
                <a:solidFill>
                  <a:srgbClr val="444444"/>
                </a:solidFill>
                <a:latin typeface="Arial"/>
                <a:cs typeface="Arial"/>
              </a:rPr>
              <a:t>minutes</a:t>
            </a:r>
          </a:p>
          <a:p>
            <a:pPr marL="6394145">
              <a:spcBef>
                <a:spcPts val="1894"/>
              </a:spcBef>
            </a:pPr>
            <a:r>
              <a:rPr lang="en-GB" sz="2800" spc="-25" dirty="0">
                <a:solidFill>
                  <a:srgbClr val="444444"/>
                </a:solidFill>
                <a:latin typeface="Arial"/>
                <a:cs typeface="Arial"/>
              </a:rPr>
              <a:t>It’s Tuesday morning. First </a:t>
            </a:r>
            <a:r>
              <a:rPr lang="en-GB" sz="2800" spc="-25">
                <a:solidFill>
                  <a:srgbClr val="444444"/>
                </a:solidFill>
                <a:latin typeface="Arial"/>
                <a:cs typeface="Arial"/>
              </a:rPr>
              <a:t>session.</a:t>
            </a:r>
            <a:endParaRPr lang="en-GB" sz="2800" spc="-25" dirty="0">
              <a:solidFill>
                <a:srgbClr val="444444"/>
              </a:solidFill>
              <a:latin typeface="Arial"/>
              <a:cs typeface="Arial"/>
            </a:endParaRPr>
          </a:p>
          <a:p>
            <a:pPr marL="6394145">
              <a:spcBef>
                <a:spcPts val="1894"/>
              </a:spcBef>
            </a:pPr>
            <a:r>
              <a:rPr lang="en-GB" sz="2800" spc="-25" dirty="0">
                <a:solidFill>
                  <a:srgbClr val="444444"/>
                </a:solidFill>
                <a:latin typeface="Arial"/>
                <a:cs typeface="Arial"/>
              </a:rPr>
              <a:t>We’ll go through this together!</a:t>
            </a:r>
          </a:p>
          <a:p>
            <a:pPr marL="6394145">
              <a:spcBef>
                <a:spcPts val="1894"/>
              </a:spcBef>
            </a:pPr>
            <a:endParaRPr lang="en-GB" sz="2800" dirty="0">
              <a:latin typeface="Arial"/>
              <a:cs typeface="Arial"/>
            </a:endParaRPr>
          </a:p>
        </p:txBody>
      </p:sp>
      <p:pic>
        <p:nvPicPr>
          <p:cNvPr id="12" name="Picture 11" descr="Cartoon a cartoon of two men looking at a sign">
            <a:extLst>
              <a:ext uri="{FF2B5EF4-FFF2-40B4-BE49-F238E27FC236}">
                <a16:creationId xmlns:a16="http://schemas.microsoft.com/office/drawing/2014/main" id="{06031F1D-9FBF-E710-2BB2-87FB946312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2198" y="3365153"/>
            <a:ext cx="7189646" cy="5906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129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A4C24AA-BA3C-725B-0848-3E87FB7F1773}"/>
              </a:ext>
            </a:extLst>
          </p:cNvPr>
          <p:cNvSpPr/>
          <p:nvPr/>
        </p:nvSpPr>
        <p:spPr>
          <a:xfrm>
            <a:off x="8884444" y="387350"/>
            <a:ext cx="1219200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Out</a:t>
            </a:r>
          </a:p>
        </p:txBody>
      </p:sp>
      <p:sp>
        <p:nvSpPr>
          <p:cNvPr id="6" name="Flowchart: Stored Data 5">
            <a:extLst>
              <a:ext uri="{FF2B5EF4-FFF2-40B4-BE49-F238E27FC236}">
                <a16:creationId xmlns:a16="http://schemas.microsoft.com/office/drawing/2014/main" id="{A45962BB-289E-1A91-F57D-5BB94755F95F}"/>
              </a:ext>
            </a:extLst>
          </p:cNvPr>
          <p:cNvSpPr/>
          <p:nvPr/>
        </p:nvSpPr>
        <p:spPr>
          <a:xfrm rot="5400000">
            <a:off x="9040150" y="1224026"/>
            <a:ext cx="91440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3B9AAC-0AF8-3425-0AD2-00C53EA48C51}"/>
              </a:ext>
            </a:extLst>
          </p:cNvPr>
          <p:cNvSpPr/>
          <p:nvPr/>
        </p:nvSpPr>
        <p:spPr>
          <a:xfrm>
            <a:off x="10185945" y="2744788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Caught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BC16092-ECD3-991C-0075-0EF3E5BEF3A9}"/>
              </a:ext>
            </a:extLst>
          </p:cNvPr>
          <p:cNvSpPr/>
          <p:nvPr/>
        </p:nvSpPr>
        <p:spPr>
          <a:xfrm>
            <a:off x="8390926" y="2732087"/>
            <a:ext cx="1219200" cy="5333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LBW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9B83423-E156-6DA9-A6F8-C899FEFE83F5}"/>
              </a:ext>
            </a:extLst>
          </p:cNvPr>
          <p:cNvSpPr/>
          <p:nvPr/>
        </p:nvSpPr>
        <p:spPr>
          <a:xfrm>
            <a:off x="6510188" y="2730500"/>
            <a:ext cx="1219200" cy="533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Bowled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79A8BF-8995-CAB6-0C1C-ED60B4BD61B2}"/>
              </a:ext>
            </a:extLst>
          </p:cNvPr>
          <p:cNvSpPr/>
          <p:nvPr/>
        </p:nvSpPr>
        <p:spPr>
          <a:xfrm>
            <a:off x="4801007" y="2673350"/>
            <a:ext cx="1219200" cy="56356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twice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F3A8E7-D597-A400-2702-106E5D4E6F77}"/>
              </a:ext>
            </a:extLst>
          </p:cNvPr>
          <p:cNvSpPr/>
          <p:nvPr/>
        </p:nvSpPr>
        <p:spPr>
          <a:xfrm>
            <a:off x="973608" y="2701224"/>
            <a:ext cx="1524000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Handled Ball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3E6210-FD3E-03CE-52C4-439702693E0E}"/>
              </a:ext>
            </a:extLst>
          </p:cNvPr>
          <p:cNvSpPr/>
          <p:nvPr/>
        </p:nvSpPr>
        <p:spPr>
          <a:xfrm>
            <a:off x="11780935" y="2744788"/>
            <a:ext cx="1219200" cy="5508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Run Out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DDDC0C-E5CE-E233-FE89-05B621930160}"/>
              </a:ext>
            </a:extLst>
          </p:cNvPr>
          <p:cNvSpPr/>
          <p:nvPr/>
        </p:nvSpPr>
        <p:spPr>
          <a:xfrm>
            <a:off x="13575950" y="2730500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Stumped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391898-6CE5-4DAA-8985-CC1ED375E518}"/>
              </a:ext>
            </a:extLst>
          </p:cNvPr>
          <p:cNvSpPr/>
          <p:nvPr/>
        </p:nvSpPr>
        <p:spPr>
          <a:xfrm>
            <a:off x="15185232" y="2730500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Timed out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79568B9-77D1-1306-3971-C4DB418A3814}"/>
              </a:ext>
            </a:extLst>
          </p:cNvPr>
          <p:cNvSpPr/>
          <p:nvPr/>
        </p:nvSpPr>
        <p:spPr>
          <a:xfrm>
            <a:off x="3146747" y="2741484"/>
            <a:ext cx="1219200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Wicket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35E36FB-E29C-BE2F-E945-D578D65D1526}"/>
              </a:ext>
            </a:extLst>
          </p:cNvPr>
          <p:cNvCxnSpPr>
            <a:stCxn id="5" idx="2"/>
            <a:endCxn id="6" idx="1"/>
          </p:cNvCxnSpPr>
          <p:nvPr/>
        </p:nvCxnSpPr>
        <p:spPr>
          <a:xfrm>
            <a:off x="9494044" y="844550"/>
            <a:ext cx="3306" cy="228600"/>
          </a:xfrm>
          <a:prstGeom prst="line">
            <a:avLst/>
          </a:prstGeom>
          <a:ln w="381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00ECEA7B-4A5B-C90C-9CFF-50760E102E6F}"/>
              </a:ext>
            </a:extLst>
          </p:cNvPr>
          <p:cNvCxnSpPr>
            <a:cxnSpLocks/>
            <a:stCxn id="11" idx="0"/>
            <a:endCxn id="6" idx="3"/>
          </p:cNvCxnSpPr>
          <p:nvPr/>
        </p:nvCxnSpPr>
        <p:spPr>
          <a:xfrm rot="5400000" flipH="1" flipV="1">
            <a:off x="5183442" y="-1612684"/>
            <a:ext cx="866074" cy="776174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nector: Elbow 36">
            <a:extLst>
              <a:ext uri="{FF2B5EF4-FFF2-40B4-BE49-F238E27FC236}">
                <a16:creationId xmlns:a16="http://schemas.microsoft.com/office/drawing/2014/main" id="{719D9282-D65D-93F9-C475-91D77D80A365}"/>
              </a:ext>
            </a:extLst>
          </p:cNvPr>
          <p:cNvCxnSpPr>
            <a:cxnSpLocks/>
            <a:stCxn id="15" idx="0"/>
            <a:endCxn id="6" idx="3"/>
          </p:cNvCxnSpPr>
          <p:nvPr/>
        </p:nvCxnSpPr>
        <p:spPr>
          <a:xfrm rot="5400000" flipH="1" flipV="1">
            <a:off x="6173681" y="-582184"/>
            <a:ext cx="906334" cy="574100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Connector: Elbow 37">
            <a:extLst>
              <a:ext uri="{FF2B5EF4-FFF2-40B4-BE49-F238E27FC236}">
                <a16:creationId xmlns:a16="http://schemas.microsoft.com/office/drawing/2014/main" id="{C331FEBD-2A87-11E8-A2ED-DF3945509F32}"/>
              </a:ext>
            </a:extLst>
          </p:cNvPr>
          <p:cNvCxnSpPr>
            <a:cxnSpLocks/>
            <a:stCxn id="10" idx="0"/>
            <a:endCxn id="6" idx="3"/>
          </p:cNvCxnSpPr>
          <p:nvPr/>
        </p:nvCxnSpPr>
        <p:spPr>
          <a:xfrm rot="5400000" flipH="1" flipV="1">
            <a:off x="7034878" y="210879"/>
            <a:ext cx="838200" cy="408674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C9819B12-98BA-21CF-74B3-39B24EA4F33D}"/>
              </a:ext>
            </a:extLst>
          </p:cNvPr>
          <p:cNvCxnSpPr>
            <a:cxnSpLocks/>
            <a:stCxn id="9" idx="0"/>
            <a:endCxn id="6" idx="3"/>
          </p:cNvCxnSpPr>
          <p:nvPr/>
        </p:nvCxnSpPr>
        <p:spPr>
          <a:xfrm rot="5400000" flipH="1" flipV="1">
            <a:off x="7860894" y="1094044"/>
            <a:ext cx="895350" cy="237756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4690D907-DBC0-D94A-DF5A-6DE526E198A4}"/>
              </a:ext>
            </a:extLst>
          </p:cNvPr>
          <p:cNvCxnSpPr>
            <a:cxnSpLocks/>
            <a:stCxn id="8" idx="0"/>
            <a:endCxn id="6" idx="3"/>
          </p:cNvCxnSpPr>
          <p:nvPr/>
        </p:nvCxnSpPr>
        <p:spPr>
          <a:xfrm rot="5400000" flipH="1" flipV="1">
            <a:off x="8800470" y="2035207"/>
            <a:ext cx="896937" cy="49682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02DF258-DC9F-42C7-F806-4991FCDD7785}"/>
              </a:ext>
            </a:extLst>
          </p:cNvPr>
          <p:cNvCxnSpPr>
            <a:cxnSpLocks/>
            <a:stCxn id="12" idx="0"/>
            <a:endCxn id="6" idx="3"/>
          </p:cNvCxnSpPr>
          <p:nvPr/>
        </p:nvCxnSpPr>
        <p:spPr>
          <a:xfrm rot="16200000" flipV="1">
            <a:off x="10489124" y="843376"/>
            <a:ext cx="909638" cy="289318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C1C573DF-AA7B-7852-1038-46160C84BDC4}"/>
              </a:ext>
            </a:extLst>
          </p:cNvPr>
          <p:cNvCxnSpPr>
            <a:cxnSpLocks/>
            <a:stCxn id="6" idx="3"/>
            <a:endCxn id="13" idx="0"/>
          </p:cNvCxnSpPr>
          <p:nvPr/>
        </p:nvCxnSpPr>
        <p:spPr>
          <a:xfrm rot="16200000" flipH="1">
            <a:off x="11393775" y="-61275"/>
            <a:ext cx="895350" cy="46882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Connector: Elbow 42">
            <a:extLst>
              <a:ext uri="{FF2B5EF4-FFF2-40B4-BE49-F238E27FC236}">
                <a16:creationId xmlns:a16="http://schemas.microsoft.com/office/drawing/2014/main" id="{676BE482-DEB2-FB34-B2CB-0A5A70D86FFE}"/>
              </a:ext>
            </a:extLst>
          </p:cNvPr>
          <p:cNvCxnSpPr>
            <a:cxnSpLocks/>
            <a:stCxn id="6" idx="3"/>
            <a:endCxn id="14" idx="0"/>
          </p:cNvCxnSpPr>
          <p:nvPr/>
        </p:nvCxnSpPr>
        <p:spPr>
          <a:xfrm rot="16200000" flipH="1">
            <a:off x="12198416" y="-865916"/>
            <a:ext cx="895350" cy="629748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nector: Elbow 44">
            <a:extLst>
              <a:ext uri="{FF2B5EF4-FFF2-40B4-BE49-F238E27FC236}">
                <a16:creationId xmlns:a16="http://schemas.microsoft.com/office/drawing/2014/main" id="{F9D1F673-C81E-177F-5CF9-A8678DB24C61}"/>
              </a:ext>
            </a:extLst>
          </p:cNvPr>
          <p:cNvCxnSpPr>
            <a:cxnSpLocks/>
            <a:stCxn id="7" idx="0"/>
            <a:endCxn id="6" idx="3"/>
          </p:cNvCxnSpPr>
          <p:nvPr/>
        </p:nvCxnSpPr>
        <p:spPr>
          <a:xfrm rot="16200000" flipV="1">
            <a:off x="9691629" y="1640871"/>
            <a:ext cx="909638" cy="129819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Flowchart: Delay 61">
            <a:extLst>
              <a:ext uri="{FF2B5EF4-FFF2-40B4-BE49-F238E27FC236}">
                <a16:creationId xmlns:a16="http://schemas.microsoft.com/office/drawing/2014/main" id="{7A6D0BFA-0A71-7158-4789-AF2E3478784D}"/>
              </a:ext>
            </a:extLst>
          </p:cNvPr>
          <p:cNvSpPr/>
          <p:nvPr/>
        </p:nvSpPr>
        <p:spPr>
          <a:xfrm rot="16200000">
            <a:off x="1429284" y="3542969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727DEEA5-E2E5-C3A5-7352-438F9D9DED90}"/>
              </a:ext>
            </a:extLst>
          </p:cNvPr>
          <p:cNvGrpSpPr/>
          <p:nvPr/>
        </p:nvGrpSpPr>
        <p:grpSpPr>
          <a:xfrm>
            <a:off x="722185" y="4373077"/>
            <a:ext cx="1095242" cy="901688"/>
            <a:chOff x="678695" y="4883150"/>
            <a:chExt cx="1026243" cy="914400"/>
          </a:xfrm>
        </p:grpSpPr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A72C228D-55BA-2BE3-C123-C690BCC0FA5A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DC2DEBCC-3E76-5A28-4B83-B463EC2913F7}"/>
                </a:ext>
              </a:extLst>
            </p:cNvPr>
            <p:cNvSpPr txBox="1"/>
            <p:nvPr/>
          </p:nvSpPr>
          <p:spPr>
            <a:xfrm>
              <a:off x="678695" y="5017184"/>
              <a:ext cx="10262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Handled 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71DBBE25-B0E0-3E15-47AC-3B1DD3870B57}"/>
              </a:ext>
            </a:extLst>
          </p:cNvPr>
          <p:cNvGrpSpPr/>
          <p:nvPr/>
        </p:nvGrpSpPr>
        <p:grpSpPr>
          <a:xfrm>
            <a:off x="1874044" y="4373077"/>
            <a:ext cx="914400" cy="901688"/>
            <a:chOff x="2258617" y="4883150"/>
            <a:chExt cx="914400" cy="914400"/>
          </a:xfrm>
        </p:grpSpPr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A9866FF3-C247-AD15-5686-5EC113A3E5AD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5F267B1C-5411-63A0-C629-D440E418E9F6}"/>
                </a:ext>
              </a:extLst>
            </p:cNvPr>
            <p:cNvSpPr txBox="1"/>
            <p:nvPr/>
          </p:nvSpPr>
          <p:spPr>
            <a:xfrm>
              <a:off x="2439459" y="5017184"/>
              <a:ext cx="55271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Live</a:t>
              </a:r>
            </a:p>
          </p:txBody>
        </p:sp>
      </p:grpSp>
      <p:cxnSp>
        <p:nvCxnSpPr>
          <p:cNvPr id="70" name="Connector: Elbow 69">
            <a:extLst>
              <a:ext uri="{FF2B5EF4-FFF2-40B4-BE49-F238E27FC236}">
                <a16:creationId xmlns:a16="http://schemas.microsoft.com/office/drawing/2014/main" id="{03CD5348-CA77-1E48-FC69-D85ECF58B225}"/>
              </a:ext>
            </a:extLst>
          </p:cNvPr>
          <p:cNvCxnSpPr>
            <a:cxnSpLocks/>
            <a:stCxn id="11" idx="2"/>
            <a:endCxn id="62" idx="3"/>
          </p:cNvCxnSpPr>
          <p:nvPr/>
        </p:nvCxnSpPr>
        <p:spPr>
          <a:xfrm rot="5400000">
            <a:off x="1581436" y="3388796"/>
            <a:ext cx="308345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nector: Elbow 73">
            <a:extLst>
              <a:ext uri="{FF2B5EF4-FFF2-40B4-BE49-F238E27FC236}">
                <a16:creationId xmlns:a16="http://schemas.microsoft.com/office/drawing/2014/main" id="{1B2B9D86-30F9-F16D-0F36-0C984A609F7D}"/>
              </a:ext>
            </a:extLst>
          </p:cNvPr>
          <p:cNvCxnSpPr>
            <a:cxnSpLocks/>
            <a:stCxn id="62" idx="1"/>
            <a:endCxn id="63" idx="0"/>
          </p:cNvCxnSpPr>
          <p:nvPr/>
        </p:nvCxnSpPr>
        <p:spPr>
          <a:xfrm rot="5400000">
            <a:off x="1384269" y="4021738"/>
            <a:ext cx="217460" cy="48521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Elbow 77">
            <a:extLst>
              <a:ext uri="{FF2B5EF4-FFF2-40B4-BE49-F238E27FC236}">
                <a16:creationId xmlns:a16="http://schemas.microsoft.com/office/drawing/2014/main" id="{77682383-7B09-3FA6-7382-8882A8978796}"/>
              </a:ext>
            </a:extLst>
          </p:cNvPr>
          <p:cNvCxnSpPr>
            <a:cxnSpLocks/>
            <a:stCxn id="62" idx="1"/>
            <a:endCxn id="65" idx="0"/>
          </p:cNvCxnSpPr>
          <p:nvPr/>
        </p:nvCxnSpPr>
        <p:spPr>
          <a:xfrm rot="16200000" flipH="1">
            <a:off x="1924696" y="3966529"/>
            <a:ext cx="217460" cy="59563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Oval 104">
            <a:extLst>
              <a:ext uri="{FF2B5EF4-FFF2-40B4-BE49-F238E27FC236}">
                <a16:creationId xmlns:a16="http://schemas.microsoft.com/office/drawing/2014/main" id="{6E8BF5A3-3C6E-1636-5DA8-F036A5E497DE}"/>
              </a:ext>
            </a:extLst>
          </p:cNvPr>
          <p:cNvSpPr/>
          <p:nvPr/>
        </p:nvSpPr>
        <p:spPr>
          <a:xfrm>
            <a:off x="3270128" y="4264347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06" name="Oval 105">
            <a:extLst>
              <a:ext uri="{FF2B5EF4-FFF2-40B4-BE49-F238E27FC236}">
                <a16:creationId xmlns:a16="http://schemas.microsoft.com/office/drawing/2014/main" id="{98E66609-4C6A-0393-770C-A19900449A74}"/>
              </a:ext>
            </a:extLst>
          </p:cNvPr>
          <p:cNvSpPr/>
          <p:nvPr/>
        </p:nvSpPr>
        <p:spPr>
          <a:xfrm>
            <a:off x="15333188" y="4299593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107" name="Oval 106">
            <a:extLst>
              <a:ext uri="{FF2B5EF4-FFF2-40B4-BE49-F238E27FC236}">
                <a16:creationId xmlns:a16="http://schemas.microsoft.com/office/drawing/2014/main" id="{72623AB0-108B-A6DA-1570-80E1C666F0ED}"/>
              </a:ext>
            </a:extLst>
          </p:cNvPr>
          <p:cNvSpPr/>
          <p:nvPr/>
        </p:nvSpPr>
        <p:spPr>
          <a:xfrm>
            <a:off x="13730258" y="4301638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08" name="Oval 107">
            <a:extLst>
              <a:ext uri="{FF2B5EF4-FFF2-40B4-BE49-F238E27FC236}">
                <a16:creationId xmlns:a16="http://schemas.microsoft.com/office/drawing/2014/main" id="{6E94AA4E-4CC8-5E8C-76BF-90F0510A24CF}"/>
              </a:ext>
            </a:extLst>
          </p:cNvPr>
          <p:cNvSpPr/>
          <p:nvPr/>
        </p:nvSpPr>
        <p:spPr>
          <a:xfrm>
            <a:off x="11927303" y="4299594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09" name="Oval 108">
            <a:extLst>
              <a:ext uri="{FF2B5EF4-FFF2-40B4-BE49-F238E27FC236}">
                <a16:creationId xmlns:a16="http://schemas.microsoft.com/office/drawing/2014/main" id="{D06F3D0D-E7AE-7011-9480-EF244EE34514}"/>
              </a:ext>
            </a:extLst>
          </p:cNvPr>
          <p:cNvSpPr/>
          <p:nvPr/>
        </p:nvSpPr>
        <p:spPr>
          <a:xfrm>
            <a:off x="10338660" y="4330213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7AF5A579-FA6B-824A-3C13-99B172B17426}"/>
              </a:ext>
            </a:extLst>
          </p:cNvPr>
          <p:cNvSpPr/>
          <p:nvPr/>
        </p:nvSpPr>
        <p:spPr>
          <a:xfrm>
            <a:off x="8529038" y="4358789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1" name="Oval 110">
            <a:extLst>
              <a:ext uri="{FF2B5EF4-FFF2-40B4-BE49-F238E27FC236}">
                <a16:creationId xmlns:a16="http://schemas.microsoft.com/office/drawing/2014/main" id="{71B4B48F-B522-8340-5C08-CBDA3415DAB6}"/>
              </a:ext>
            </a:extLst>
          </p:cNvPr>
          <p:cNvSpPr/>
          <p:nvPr/>
        </p:nvSpPr>
        <p:spPr>
          <a:xfrm>
            <a:off x="6666875" y="4350071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D35DEA26-D114-AC63-C0B4-D90D2993C8A6}"/>
              </a:ext>
            </a:extLst>
          </p:cNvPr>
          <p:cNvSpPr/>
          <p:nvPr/>
        </p:nvSpPr>
        <p:spPr>
          <a:xfrm>
            <a:off x="4952375" y="4313881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cxnSp>
        <p:nvCxnSpPr>
          <p:cNvPr id="124" name="Connector: Elbow 123">
            <a:extLst>
              <a:ext uri="{FF2B5EF4-FFF2-40B4-BE49-F238E27FC236}">
                <a16:creationId xmlns:a16="http://schemas.microsoft.com/office/drawing/2014/main" id="{7D825A74-F669-9B3E-A3F0-0BAC2483CFE0}"/>
              </a:ext>
            </a:extLst>
          </p:cNvPr>
          <p:cNvCxnSpPr>
            <a:cxnSpLocks/>
            <a:stCxn id="14" idx="2"/>
            <a:endCxn id="106" idx="0"/>
          </p:cNvCxnSpPr>
          <p:nvPr/>
        </p:nvCxnSpPr>
        <p:spPr>
          <a:xfrm rot="5400000">
            <a:off x="15289845" y="3794605"/>
            <a:ext cx="1005531" cy="444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Connector: Elbow 124">
            <a:extLst>
              <a:ext uri="{FF2B5EF4-FFF2-40B4-BE49-F238E27FC236}">
                <a16:creationId xmlns:a16="http://schemas.microsoft.com/office/drawing/2014/main" id="{7972381C-F82C-55D2-F2F3-7B02D1AC3BC9}"/>
              </a:ext>
            </a:extLst>
          </p:cNvPr>
          <p:cNvCxnSpPr>
            <a:cxnSpLocks/>
            <a:stCxn id="13" idx="2"/>
            <a:endCxn id="107" idx="0"/>
          </p:cNvCxnSpPr>
          <p:nvPr/>
        </p:nvCxnSpPr>
        <p:spPr>
          <a:xfrm rot="16200000" flipH="1">
            <a:off x="13682716" y="3796896"/>
            <a:ext cx="1007576" cy="190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Connector: Elbow 126">
            <a:extLst>
              <a:ext uri="{FF2B5EF4-FFF2-40B4-BE49-F238E27FC236}">
                <a16:creationId xmlns:a16="http://schemas.microsoft.com/office/drawing/2014/main" id="{50C43CEA-657F-70C5-05F7-B0BF8AC0C6F7}"/>
              </a:ext>
            </a:extLst>
          </p:cNvPr>
          <p:cNvCxnSpPr>
            <a:cxnSpLocks/>
            <a:stCxn id="8" idx="2"/>
            <a:endCxn id="110" idx="0"/>
          </p:cNvCxnSpPr>
          <p:nvPr/>
        </p:nvCxnSpPr>
        <p:spPr>
          <a:xfrm rot="5400000">
            <a:off x="8446730" y="3804993"/>
            <a:ext cx="1093304" cy="1428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Connector: Elbow 127">
            <a:extLst>
              <a:ext uri="{FF2B5EF4-FFF2-40B4-BE49-F238E27FC236}">
                <a16:creationId xmlns:a16="http://schemas.microsoft.com/office/drawing/2014/main" id="{1AAC0914-1349-F19F-F4EA-736574FEF81F}"/>
              </a:ext>
            </a:extLst>
          </p:cNvPr>
          <p:cNvCxnSpPr>
            <a:cxnSpLocks/>
            <a:stCxn id="9" idx="2"/>
            <a:endCxn id="111" idx="0"/>
          </p:cNvCxnSpPr>
          <p:nvPr/>
        </p:nvCxnSpPr>
        <p:spPr>
          <a:xfrm rot="16200000" flipH="1">
            <a:off x="6578845" y="3804841"/>
            <a:ext cx="1086172" cy="428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Connector: Elbow 128">
            <a:extLst>
              <a:ext uri="{FF2B5EF4-FFF2-40B4-BE49-F238E27FC236}">
                <a16:creationId xmlns:a16="http://schemas.microsoft.com/office/drawing/2014/main" id="{466ADCEB-BD69-1E18-FADF-28C4F16CC5F7}"/>
              </a:ext>
            </a:extLst>
          </p:cNvPr>
          <p:cNvCxnSpPr>
            <a:cxnSpLocks/>
            <a:stCxn id="10" idx="2"/>
            <a:endCxn id="112" idx="0"/>
          </p:cNvCxnSpPr>
          <p:nvPr/>
        </p:nvCxnSpPr>
        <p:spPr>
          <a:xfrm rot="5400000">
            <a:off x="4871607" y="3774881"/>
            <a:ext cx="1076968" cy="10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Connector: Elbow 129">
            <a:extLst>
              <a:ext uri="{FF2B5EF4-FFF2-40B4-BE49-F238E27FC236}">
                <a16:creationId xmlns:a16="http://schemas.microsoft.com/office/drawing/2014/main" id="{ECC1E479-CF2C-472B-1251-39DDD648EDA5}"/>
              </a:ext>
            </a:extLst>
          </p:cNvPr>
          <p:cNvCxnSpPr>
            <a:cxnSpLocks/>
            <a:stCxn id="15" idx="2"/>
            <a:endCxn id="105" idx="0"/>
          </p:cNvCxnSpPr>
          <p:nvPr/>
        </p:nvCxnSpPr>
        <p:spPr>
          <a:xfrm rot="5400000">
            <a:off x="3247107" y="3755106"/>
            <a:ext cx="989463" cy="2901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Connector: Elbow 141">
            <a:extLst>
              <a:ext uri="{FF2B5EF4-FFF2-40B4-BE49-F238E27FC236}">
                <a16:creationId xmlns:a16="http://schemas.microsoft.com/office/drawing/2014/main" id="{F56CD5E2-2F64-15F2-E607-2CEDEA1C9697}"/>
              </a:ext>
            </a:extLst>
          </p:cNvPr>
          <p:cNvCxnSpPr>
            <a:cxnSpLocks/>
            <a:stCxn id="12" idx="2"/>
            <a:endCxn id="108" idx="0"/>
          </p:cNvCxnSpPr>
          <p:nvPr/>
        </p:nvCxnSpPr>
        <p:spPr>
          <a:xfrm rot="5400000">
            <a:off x="11885547" y="3794606"/>
            <a:ext cx="1003944" cy="60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Connector: Elbow 142">
            <a:extLst>
              <a:ext uri="{FF2B5EF4-FFF2-40B4-BE49-F238E27FC236}">
                <a16:creationId xmlns:a16="http://schemas.microsoft.com/office/drawing/2014/main" id="{1E0D001C-1A77-5010-33BA-F8F020898622}"/>
              </a:ext>
            </a:extLst>
          </p:cNvPr>
          <p:cNvCxnSpPr>
            <a:cxnSpLocks/>
            <a:stCxn id="7" idx="2"/>
            <a:endCxn id="109" idx="0"/>
          </p:cNvCxnSpPr>
          <p:nvPr/>
        </p:nvCxnSpPr>
        <p:spPr>
          <a:xfrm rot="16200000" flipH="1">
            <a:off x="10284771" y="3819123"/>
            <a:ext cx="1021863" cy="31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Rectangle 157">
            <a:extLst>
              <a:ext uri="{FF2B5EF4-FFF2-40B4-BE49-F238E27FC236}">
                <a16:creationId xmlns:a16="http://schemas.microsoft.com/office/drawing/2014/main" id="{409044FF-9DDF-E16A-E3B7-4614F8E82129}"/>
              </a:ext>
            </a:extLst>
          </p:cNvPr>
          <p:cNvSpPr/>
          <p:nvPr/>
        </p:nvSpPr>
        <p:spPr>
          <a:xfrm>
            <a:off x="17061976" y="2744788"/>
            <a:ext cx="1499868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Obstructing the field</a:t>
            </a:r>
          </a:p>
        </p:txBody>
      </p:sp>
      <p:cxnSp>
        <p:nvCxnSpPr>
          <p:cNvPr id="197" name="Connector: Elbow 196">
            <a:extLst>
              <a:ext uri="{FF2B5EF4-FFF2-40B4-BE49-F238E27FC236}">
                <a16:creationId xmlns:a16="http://schemas.microsoft.com/office/drawing/2014/main" id="{678D54AC-D865-A29C-E3F5-7030154F4E6A}"/>
              </a:ext>
            </a:extLst>
          </p:cNvPr>
          <p:cNvCxnSpPr>
            <a:cxnSpLocks/>
            <a:stCxn id="6" idx="3"/>
            <a:endCxn id="158" idx="0"/>
          </p:cNvCxnSpPr>
          <p:nvPr/>
        </p:nvCxnSpPr>
        <p:spPr>
          <a:xfrm rot="16200000" flipH="1">
            <a:off x="13199811" y="-1867311"/>
            <a:ext cx="909638" cy="831456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Connector: Elbow 199">
            <a:extLst>
              <a:ext uri="{FF2B5EF4-FFF2-40B4-BE49-F238E27FC236}">
                <a16:creationId xmlns:a16="http://schemas.microsoft.com/office/drawing/2014/main" id="{FA8E7FCC-9BF8-9604-2BDD-A2E1F80D355C}"/>
              </a:ext>
            </a:extLst>
          </p:cNvPr>
          <p:cNvCxnSpPr>
            <a:cxnSpLocks/>
            <a:stCxn id="158" idx="2"/>
            <a:endCxn id="203" idx="0"/>
          </p:cNvCxnSpPr>
          <p:nvPr/>
        </p:nvCxnSpPr>
        <p:spPr>
          <a:xfrm rot="16200000" flipH="1">
            <a:off x="17327104" y="3762993"/>
            <a:ext cx="1008219" cy="3860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Oval 202">
            <a:extLst>
              <a:ext uri="{FF2B5EF4-FFF2-40B4-BE49-F238E27FC236}">
                <a16:creationId xmlns:a16="http://schemas.microsoft.com/office/drawing/2014/main" id="{6136CF90-FA75-93B7-BD6F-5A2A3689C774}"/>
              </a:ext>
            </a:extLst>
          </p:cNvPr>
          <p:cNvSpPr/>
          <p:nvPr/>
        </p:nvSpPr>
        <p:spPr>
          <a:xfrm>
            <a:off x="17393317" y="4286407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207" name="Oval 206">
            <a:extLst>
              <a:ext uri="{FF2B5EF4-FFF2-40B4-BE49-F238E27FC236}">
                <a16:creationId xmlns:a16="http://schemas.microsoft.com/office/drawing/2014/main" id="{C22669BA-808A-3D7C-7983-CBD022377B0F}"/>
              </a:ext>
            </a:extLst>
          </p:cNvPr>
          <p:cNvSpPr/>
          <p:nvPr/>
        </p:nvSpPr>
        <p:spPr>
          <a:xfrm>
            <a:off x="3299145" y="5557406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208" name="Flowchart: Stored Data 207">
            <a:extLst>
              <a:ext uri="{FF2B5EF4-FFF2-40B4-BE49-F238E27FC236}">
                <a16:creationId xmlns:a16="http://schemas.microsoft.com/office/drawing/2014/main" id="{674C2350-BAB6-3BB2-0176-D920BC124B05}"/>
              </a:ext>
            </a:extLst>
          </p:cNvPr>
          <p:cNvSpPr/>
          <p:nvPr/>
        </p:nvSpPr>
        <p:spPr>
          <a:xfrm rot="5400000">
            <a:off x="2288671" y="8605460"/>
            <a:ext cx="629531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Flowchart: Delay 208">
            <a:extLst>
              <a:ext uri="{FF2B5EF4-FFF2-40B4-BE49-F238E27FC236}">
                <a16:creationId xmlns:a16="http://schemas.microsoft.com/office/drawing/2014/main" id="{CAEBCF03-09D2-8447-5D49-2C6A25E724E6}"/>
              </a:ext>
            </a:extLst>
          </p:cNvPr>
          <p:cNvSpPr/>
          <p:nvPr/>
        </p:nvSpPr>
        <p:spPr>
          <a:xfrm rot="16200000">
            <a:off x="3450022" y="6862446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10" name="Group 209">
            <a:extLst>
              <a:ext uri="{FF2B5EF4-FFF2-40B4-BE49-F238E27FC236}">
                <a16:creationId xmlns:a16="http://schemas.microsoft.com/office/drawing/2014/main" id="{8DEF4E6A-A867-0575-A1FF-821297B8A3C6}"/>
              </a:ext>
            </a:extLst>
          </p:cNvPr>
          <p:cNvGrpSpPr/>
          <p:nvPr/>
        </p:nvGrpSpPr>
        <p:grpSpPr>
          <a:xfrm>
            <a:off x="863652" y="9607550"/>
            <a:ext cx="1047634" cy="901688"/>
            <a:chOff x="716423" y="4883150"/>
            <a:chExt cx="981634" cy="914400"/>
          </a:xfrm>
        </p:grpSpPr>
        <p:sp>
          <p:nvSpPr>
            <p:cNvPr id="211" name="Oval 210">
              <a:extLst>
                <a:ext uri="{FF2B5EF4-FFF2-40B4-BE49-F238E27FC236}">
                  <a16:creationId xmlns:a16="http://schemas.microsoft.com/office/drawing/2014/main" id="{C095711C-3D74-1E6E-3904-816D98ADF5EF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12" name="TextBox 211">
              <a:extLst>
                <a:ext uri="{FF2B5EF4-FFF2-40B4-BE49-F238E27FC236}">
                  <a16:creationId xmlns:a16="http://schemas.microsoft.com/office/drawing/2014/main" id="{AE8FF130-5B7E-C9B7-BC86-09F1C1F7A535}"/>
                </a:ext>
              </a:extLst>
            </p:cNvPr>
            <p:cNvSpPr txBox="1"/>
            <p:nvPr/>
          </p:nvSpPr>
          <p:spPr>
            <a:xfrm>
              <a:off x="745927" y="5008586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Bat hits Wicket</a:t>
              </a:r>
            </a:p>
          </p:txBody>
        </p:sp>
      </p:grp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BA66EFED-CF0C-4E77-91CC-5C3D5A765547}"/>
              </a:ext>
            </a:extLst>
          </p:cNvPr>
          <p:cNvGrpSpPr/>
          <p:nvPr/>
        </p:nvGrpSpPr>
        <p:grpSpPr>
          <a:xfrm>
            <a:off x="2108861" y="9607550"/>
            <a:ext cx="1047634" cy="901688"/>
            <a:chOff x="716423" y="4883150"/>
            <a:chExt cx="981634" cy="914400"/>
          </a:xfrm>
        </p:grpSpPr>
        <p:sp>
          <p:nvSpPr>
            <p:cNvPr id="217" name="Oval 216">
              <a:extLst>
                <a:ext uri="{FF2B5EF4-FFF2-40B4-BE49-F238E27FC236}">
                  <a16:creationId xmlns:a16="http://schemas.microsoft.com/office/drawing/2014/main" id="{EED876C1-6831-A3D1-8CFC-1B1D3DD07DE1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18" name="TextBox 217">
              <a:extLst>
                <a:ext uri="{FF2B5EF4-FFF2-40B4-BE49-F238E27FC236}">
                  <a16:creationId xmlns:a16="http://schemas.microsoft.com/office/drawing/2014/main" id="{EBF9EEE4-B0F9-692D-2DCB-5F3B15ABC29A}"/>
                </a:ext>
              </a:extLst>
            </p:cNvPr>
            <p:cNvSpPr txBox="1"/>
            <p:nvPr/>
          </p:nvSpPr>
          <p:spPr>
            <a:xfrm>
              <a:off x="745927" y="5008586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Kit hits Wicket</a:t>
              </a:r>
            </a:p>
          </p:txBody>
        </p:sp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6D5B889F-C67F-0424-2AB1-5B8771D5CD79}"/>
              </a:ext>
            </a:extLst>
          </p:cNvPr>
          <p:cNvGrpSpPr/>
          <p:nvPr/>
        </p:nvGrpSpPr>
        <p:grpSpPr>
          <a:xfrm>
            <a:off x="3192346" y="9607550"/>
            <a:ext cx="1203782" cy="901688"/>
            <a:chOff x="616352" y="4883150"/>
            <a:chExt cx="1127945" cy="914400"/>
          </a:xfrm>
        </p:grpSpPr>
        <p:sp>
          <p:nvSpPr>
            <p:cNvPr id="220" name="Oval 219">
              <a:extLst>
                <a:ext uri="{FF2B5EF4-FFF2-40B4-BE49-F238E27FC236}">
                  <a16:creationId xmlns:a16="http://schemas.microsoft.com/office/drawing/2014/main" id="{AB793E3F-83D0-6B0B-E1F6-BD5A7DA686E5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D312985A-A42C-9165-F126-5F1AE1A934B5}"/>
                </a:ext>
              </a:extLst>
            </p:cNvPr>
            <p:cNvSpPr txBox="1"/>
            <p:nvPr/>
          </p:nvSpPr>
          <p:spPr>
            <a:xfrm>
              <a:off x="616352" y="5008586"/>
              <a:ext cx="112794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Body hits Wicket</a:t>
              </a:r>
            </a:p>
          </p:txBody>
        </p:sp>
      </p:grpSp>
      <p:grpSp>
        <p:nvGrpSpPr>
          <p:cNvPr id="222" name="Group 221">
            <a:extLst>
              <a:ext uri="{FF2B5EF4-FFF2-40B4-BE49-F238E27FC236}">
                <a16:creationId xmlns:a16="http://schemas.microsoft.com/office/drawing/2014/main" id="{9553A8FF-7BCC-3F69-4285-8D0DAA5139D4}"/>
              </a:ext>
            </a:extLst>
          </p:cNvPr>
          <p:cNvGrpSpPr/>
          <p:nvPr/>
        </p:nvGrpSpPr>
        <p:grpSpPr>
          <a:xfrm>
            <a:off x="5087396" y="8469341"/>
            <a:ext cx="1058165" cy="901688"/>
            <a:chOff x="2186734" y="4883150"/>
            <a:chExt cx="1058165" cy="914400"/>
          </a:xfrm>
        </p:grpSpPr>
        <p:sp>
          <p:nvSpPr>
            <p:cNvPr id="223" name="Oval 222">
              <a:extLst>
                <a:ext uri="{FF2B5EF4-FFF2-40B4-BE49-F238E27FC236}">
                  <a16:creationId xmlns:a16="http://schemas.microsoft.com/office/drawing/2014/main" id="{F9087A14-0D36-5F6C-E243-02447C003D1D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24" name="TextBox 223">
              <a:extLst>
                <a:ext uri="{FF2B5EF4-FFF2-40B4-BE49-F238E27FC236}">
                  <a16:creationId xmlns:a16="http://schemas.microsoft.com/office/drawing/2014/main" id="{874A36C9-2CC5-5DE7-EC16-682C1F442387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Delivery legal</a:t>
              </a:r>
            </a:p>
          </p:txBody>
        </p:sp>
      </p:grpSp>
      <p:cxnSp>
        <p:nvCxnSpPr>
          <p:cNvPr id="225" name="Connector: Elbow 224">
            <a:extLst>
              <a:ext uri="{FF2B5EF4-FFF2-40B4-BE49-F238E27FC236}">
                <a16:creationId xmlns:a16="http://schemas.microsoft.com/office/drawing/2014/main" id="{373DA440-022F-E4F5-0753-A8446919AABE}"/>
              </a:ext>
            </a:extLst>
          </p:cNvPr>
          <p:cNvCxnSpPr>
            <a:cxnSpLocks/>
            <a:stCxn id="207" idx="4"/>
            <a:endCxn id="209" idx="3"/>
          </p:cNvCxnSpPr>
          <p:nvPr/>
        </p:nvCxnSpPr>
        <p:spPr>
          <a:xfrm rot="16200000" flipH="1">
            <a:off x="3551373" y="6657472"/>
            <a:ext cx="409945" cy="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Connector: Elbow 228">
            <a:extLst>
              <a:ext uri="{FF2B5EF4-FFF2-40B4-BE49-F238E27FC236}">
                <a16:creationId xmlns:a16="http://schemas.microsoft.com/office/drawing/2014/main" id="{ADAC4698-C789-DA2A-B199-EFAAF0444DB6}"/>
              </a:ext>
            </a:extLst>
          </p:cNvPr>
          <p:cNvCxnSpPr>
            <a:cxnSpLocks/>
            <a:stCxn id="209" idx="1"/>
            <a:endCxn id="291" idx="0"/>
          </p:cNvCxnSpPr>
          <p:nvPr/>
        </p:nvCxnSpPr>
        <p:spPr>
          <a:xfrm rot="5400000">
            <a:off x="2907502" y="7163584"/>
            <a:ext cx="537335" cy="116035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Connector: Elbow 231">
            <a:extLst>
              <a:ext uri="{FF2B5EF4-FFF2-40B4-BE49-F238E27FC236}">
                <a16:creationId xmlns:a16="http://schemas.microsoft.com/office/drawing/2014/main" id="{F3918B75-4BFF-CC56-ED01-BB7AA3A4A997}"/>
              </a:ext>
            </a:extLst>
          </p:cNvPr>
          <p:cNvCxnSpPr>
            <a:cxnSpLocks/>
            <a:stCxn id="209" idx="1"/>
            <a:endCxn id="223" idx="0"/>
          </p:cNvCxnSpPr>
          <p:nvPr/>
        </p:nvCxnSpPr>
        <p:spPr>
          <a:xfrm rot="16200000" flipH="1">
            <a:off x="4189289" y="7042150"/>
            <a:ext cx="994247" cy="186013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Connector: Elbow 234">
            <a:extLst>
              <a:ext uri="{FF2B5EF4-FFF2-40B4-BE49-F238E27FC236}">
                <a16:creationId xmlns:a16="http://schemas.microsoft.com/office/drawing/2014/main" id="{14A50DEB-0B5C-0678-8551-3223C3BA9672}"/>
              </a:ext>
            </a:extLst>
          </p:cNvPr>
          <p:cNvCxnSpPr>
            <a:cxnSpLocks/>
            <a:stCxn id="208" idx="3"/>
            <a:endCxn id="211" idx="0"/>
          </p:cNvCxnSpPr>
          <p:nvPr/>
        </p:nvCxnSpPr>
        <p:spPr>
          <a:xfrm rot="5400000">
            <a:off x="1734554" y="8738667"/>
            <a:ext cx="485922" cy="125184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Connector: Elbow 237">
            <a:extLst>
              <a:ext uri="{FF2B5EF4-FFF2-40B4-BE49-F238E27FC236}">
                <a16:creationId xmlns:a16="http://schemas.microsoft.com/office/drawing/2014/main" id="{7287F9F0-0A25-64E2-A3F2-71967465D111}"/>
              </a:ext>
            </a:extLst>
          </p:cNvPr>
          <p:cNvCxnSpPr>
            <a:cxnSpLocks/>
            <a:stCxn id="208" idx="3"/>
            <a:endCxn id="217" idx="0"/>
          </p:cNvCxnSpPr>
          <p:nvPr/>
        </p:nvCxnSpPr>
        <p:spPr>
          <a:xfrm rot="5400000">
            <a:off x="2357158" y="9361271"/>
            <a:ext cx="485922" cy="663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Connector: Elbow 240">
            <a:extLst>
              <a:ext uri="{FF2B5EF4-FFF2-40B4-BE49-F238E27FC236}">
                <a16:creationId xmlns:a16="http://schemas.microsoft.com/office/drawing/2014/main" id="{7EA10CFD-19CF-54A8-6AF5-F50837E37D5B}"/>
              </a:ext>
            </a:extLst>
          </p:cNvPr>
          <p:cNvCxnSpPr>
            <a:cxnSpLocks/>
            <a:stCxn id="208" idx="3"/>
            <a:endCxn id="220" idx="0"/>
          </p:cNvCxnSpPr>
          <p:nvPr/>
        </p:nvCxnSpPr>
        <p:spPr>
          <a:xfrm rot="16200000" flipH="1">
            <a:off x="2952300" y="8772765"/>
            <a:ext cx="485922" cy="118364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4" name="Oval 243">
            <a:extLst>
              <a:ext uri="{FF2B5EF4-FFF2-40B4-BE49-F238E27FC236}">
                <a16:creationId xmlns:a16="http://schemas.microsoft.com/office/drawing/2014/main" id="{626530E3-D115-111C-05F5-42D5843890A5}"/>
              </a:ext>
            </a:extLst>
          </p:cNvPr>
          <p:cNvSpPr/>
          <p:nvPr/>
        </p:nvSpPr>
        <p:spPr>
          <a:xfrm>
            <a:off x="11526522" y="6273676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245" name="Flowchart: Delay 244">
            <a:extLst>
              <a:ext uri="{FF2B5EF4-FFF2-40B4-BE49-F238E27FC236}">
                <a16:creationId xmlns:a16="http://schemas.microsoft.com/office/drawing/2014/main" id="{FD056DE0-0D86-DA55-7F65-834BF0BC0A14}"/>
              </a:ext>
            </a:extLst>
          </p:cNvPr>
          <p:cNvSpPr/>
          <p:nvPr/>
        </p:nvSpPr>
        <p:spPr>
          <a:xfrm rot="16200000">
            <a:off x="11683747" y="7427165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46" name="Group 245">
            <a:extLst>
              <a:ext uri="{FF2B5EF4-FFF2-40B4-BE49-F238E27FC236}">
                <a16:creationId xmlns:a16="http://schemas.microsoft.com/office/drawing/2014/main" id="{BED82440-84F9-06C4-18F9-750986FEEC76}"/>
              </a:ext>
            </a:extLst>
          </p:cNvPr>
          <p:cNvGrpSpPr/>
          <p:nvPr/>
        </p:nvGrpSpPr>
        <p:grpSpPr>
          <a:xfrm>
            <a:off x="9574561" y="8532949"/>
            <a:ext cx="1058165" cy="901688"/>
            <a:chOff x="2186734" y="4883150"/>
            <a:chExt cx="1058165" cy="914400"/>
          </a:xfrm>
        </p:grpSpPr>
        <p:sp>
          <p:nvSpPr>
            <p:cNvPr id="247" name="Oval 246">
              <a:extLst>
                <a:ext uri="{FF2B5EF4-FFF2-40B4-BE49-F238E27FC236}">
                  <a16:creationId xmlns:a16="http://schemas.microsoft.com/office/drawing/2014/main" id="{F7008E7F-F65D-F300-3CD7-D032AFA8B1F0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48" name="TextBox 247">
              <a:extLst>
                <a:ext uri="{FF2B5EF4-FFF2-40B4-BE49-F238E27FC236}">
                  <a16:creationId xmlns:a16="http://schemas.microsoft.com/office/drawing/2014/main" id="{452E81F2-D049-BAFB-73B6-22111293BDD1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Hits Ball Twice</a:t>
              </a:r>
            </a:p>
          </p:txBody>
        </p:sp>
      </p:grpSp>
      <p:grpSp>
        <p:nvGrpSpPr>
          <p:cNvPr id="249" name="Group 248">
            <a:extLst>
              <a:ext uri="{FF2B5EF4-FFF2-40B4-BE49-F238E27FC236}">
                <a16:creationId xmlns:a16="http://schemas.microsoft.com/office/drawing/2014/main" id="{1C9D284B-4983-DB2E-CCCC-91B8A3472A73}"/>
              </a:ext>
            </a:extLst>
          </p:cNvPr>
          <p:cNvGrpSpPr/>
          <p:nvPr/>
        </p:nvGrpSpPr>
        <p:grpSpPr>
          <a:xfrm>
            <a:off x="10960396" y="8532949"/>
            <a:ext cx="1058165" cy="901688"/>
            <a:chOff x="2186734" y="4883150"/>
            <a:chExt cx="1058165" cy="914400"/>
          </a:xfrm>
        </p:grpSpPr>
        <p:sp>
          <p:nvSpPr>
            <p:cNvPr id="250" name="Oval 249">
              <a:extLst>
                <a:ext uri="{FF2B5EF4-FFF2-40B4-BE49-F238E27FC236}">
                  <a16:creationId xmlns:a16="http://schemas.microsoft.com/office/drawing/2014/main" id="{47695B6C-4601-1352-D8A9-DC99248E2AF8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1" name="TextBox 250">
              <a:extLst>
                <a:ext uri="{FF2B5EF4-FFF2-40B4-BE49-F238E27FC236}">
                  <a16:creationId xmlns:a16="http://schemas.microsoft.com/office/drawing/2014/main" id="{3C93F060-DE66-EC4A-EE67-E870ED63E43D}"/>
                </a:ext>
              </a:extLst>
            </p:cNvPr>
            <p:cNvSpPr txBox="1"/>
            <p:nvPr/>
          </p:nvSpPr>
          <p:spPr>
            <a:xfrm>
              <a:off x="2186734" y="4965811"/>
              <a:ext cx="1058165" cy="7490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Not defending wicket</a:t>
              </a:r>
            </a:p>
          </p:txBody>
        </p:sp>
      </p:grpSp>
      <p:grpSp>
        <p:nvGrpSpPr>
          <p:cNvPr id="252" name="Group 251">
            <a:extLst>
              <a:ext uri="{FF2B5EF4-FFF2-40B4-BE49-F238E27FC236}">
                <a16:creationId xmlns:a16="http://schemas.microsoft.com/office/drawing/2014/main" id="{0417373F-71E4-E3D8-C431-D792FC2B0D16}"/>
              </a:ext>
            </a:extLst>
          </p:cNvPr>
          <p:cNvGrpSpPr/>
          <p:nvPr/>
        </p:nvGrpSpPr>
        <p:grpSpPr>
          <a:xfrm>
            <a:off x="12266313" y="8532949"/>
            <a:ext cx="1058165" cy="901688"/>
            <a:chOff x="2216576" y="4883150"/>
            <a:chExt cx="1058165" cy="914400"/>
          </a:xfrm>
        </p:grpSpPr>
        <p:sp>
          <p:nvSpPr>
            <p:cNvPr id="253" name="Oval 252">
              <a:extLst>
                <a:ext uri="{FF2B5EF4-FFF2-40B4-BE49-F238E27FC236}">
                  <a16:creationId xmlns:a16="http://schemas.microsoft.com/office/drawing/2014/main" id="{1A597AE3-E4ED-2D08-3BF3-E55E2BC0D573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4" name="TextBox 253">
              <a:extLst>
                <a:ext uri="{FF2B5EF4-FFF2-40B4-BE49-F238E27FC236}">
                  <a16:creationId xmlns:a16="http://schemas.microsoft.com/office/drawing/2014/main" id="{B5D1FB50-CD65-3037-48DC-8697F2F3F680}"/>
                </a:ext>
              </a:extLst>
            </p:cNvPr>
            <p:cNvSpPr txBox="1"/>
            <p:nvPr/>
          </p:nvSpPr>
          <p:spPr>
            <a:xfrm>
              <a:off x="2216576" y="4954631"/>
              <a:ext cx="1058165" cy="842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Not defending Self</a:t>
              </a:r>
            </a:p>
          </p:txBody>
        </p:sp>
      </p:grpSp>
      <p:grpSp>
        <p:nvGrpSpPr>
          <p:cNvPr id="255" name="Group 254">
            <a:extLst>
              <a:ext uri="{FF2B5EF4-FFF2-40B4-BE49-F238E27FC236}">
                <a16:creationId xmlns:a16="http://schemas.microsoft.com/office/drawing/2014/main" id="{46255B1F-93F0-BED9-6E54-FE67CF88BA55}"/>
              </a:ext>
            </a:extLst>
          </p:cNvPr>
          <p:cNvGrpSpPr/>
          <p:nvPr/>
        </p:nvGrpSpPr>
        <p:grpSpPr>
          <a:xfrm>
            <a:off x="13532643" y="8532949"/>
            <a:ext cx="1058165" cy="901688"/>
            <a:chOff x="2186734" y="4883150"/>
            <a:chExt cx="1058165" cy="914400"/>
          </a:xfrm>
        </p:grpSpPr>
        <p:sp>
          <p:nvSpPr>
            <p:cNvPr id="256" name="Oval 255">
              <a:extLst>
                <a:ext uri="{FF2B5EF4-FFF2-40B4-BE49-F238E27FC236}">
                  <a16:creationId xmlns:a16="http://schemas.microsoft.com/office/drawing/2014/main" id="{1C750F9D-A3DF-5652-1238-D19465863A3C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7" name="TextBox 256">
              <a:extLst>
                <a:ext uri="{FF2B5EF4-FFF2-40B4-BE49-F238E27FC236}">
                  <a16:creationId xmlns:a16="http://schemas.microsoft.com/office/drawing/2014/main" id="{51C31792-151D-6366-0958-92931F3B79B8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Delivery legal</a:t>
              </a:r>
            </a:p>
          </p:txBody>
        </p:sp>
      </p:grpSp>
      <p:cxnSp>
        <p:nvCxnSpPr>
          <p:cNvPr id="258" name="Connector: Elbow 257">
            <a:extLst>
              <a:ext uri="{FF2B5EF4-FFF2-40B4-BE49-F238E27FC236}">
                <a16:creationId xmlns:a16="http://schemas.microsoft.com/office/drawing/2014/main" id="{BDC6D1F4-DDFB-DCE6-6144-E72FABED89C6}"/>
              </a:ext>
            </a:extLst>
          </p:cNvPr>
          <p:cNvCxnSpPr>
            <a:cxnSpLocks/>
            <a:stCxn id="245" idx="1"/>
            <a:endCxn id="256" idx="0"/>
          </p:cNvCxnSpPr>
          <p:nvPr/>
        </p:nvCxnSpPr>
        <p:spPr>
          <a:xfrm rot="16200000" flipH="1">
            <a:off x="12779330" y="7250553"/>
            <a:ext cx="493136" cy="207165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Connector: Elbow 260">
            <a:extLst>
              <a:ext uri="{FF2B5EF4-FFF2-40B4-BE49-F238E27FC236}">
                <a16:creationId xmlns:a16="http://schemas.microsoft.com/office/drawing/2014/main" id="{7605F76B-1438-A091-ED07-E5D033D3AA57}"/>
              </a:ext>
            </a:extLst>
          </p:cNvPr>
          <p:cNvCxnSpPr>
            <a:cxnSpLocks/>
            <a:stCxn id="245" idx="1"/>
            <a:endCxn id="253" idx="0"/>
          </p:cNvCxnSpPr>
          <p:nvPr/>
        </p:nvCxnSpPr>
        <p:spPr>
          <a:xfrm rot="16200000" flipH="1">
            <a:off x="12131244" y="7898639"/>
            <a:ext cx="493136" cy="77548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Connector: Elbow 263">
            <a:extLst>
              <a:ext uri="{FF2B5EF4-FFF2-40B4-BE49-F238E27FC236}">
                <a16:creationId xmlns:a16="http://schemas.microsoft.com/office/drawing/2014/main" id="{312AF98A-EB2A-3442-6A6D-6C0042632F3D}"/>
              </a:ext>
            </a:extLst>
          </p:cNvPr>
          <p:cNvCxnSpPr>
            <a:cxnSpLocks/>
            <a:stCxn id="245" idx="1"/>
            <a:endCxn id="247" idx="0"/>
          </p:cNvCxnSpPr>
          <p:nvPr/>
        </p:nvCxnSpPr>
        <p:spPr>
          <a:xfrm rot="5400000">
            <a:off x="10800290" y="7343168"/>
            <a:ext cx="493136" cy="188642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Connector: Elbow 266">
            <a:extLst>
              <a:ext uri="{FF2B5EF4-FFF2-40B4-BE49-F238E27FC236}">
                <a16:creationId xmlns:a16="http://schemas.microsoft.com/office/drawing/2014/main" id="{BE0B683C-2844-069A-DF6A-0F2347BD9C0B}"/>
              </a:ext>
            </a:extLst>
          </p:cNvPr>
          <p:cNvCxnSpPr>
            <a:cxnSpLocks/>
            <a:stCxn id="245" idx="1"/>
            <a:endCxn id="250" idx="0"/>
          </p:cNvCxnSpPr>
          <p:nvPr/>
        </p:nvCxnSpPr>
        <p:spPr>
          <a:xfrm rot="5400000">
            <a:off x="11493207" y="8036085"/>
            <a:ext cx="493136" cy="50059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Connector: Elbow 273">
            <a:extLst>
              <a:ext uri="{FF2B5EF4-FFF2-40B4-BE49-F238E27FC236}">
                <a16:creationId xmlns:a16="http://schemas.microsoft.com/office/drawing/2014/main" id="{724F40D4-D6A5-C44D-7F20-353C28249279}"/>
              </a:ext>
            </a:extLst>
          </p:cNvPr>
          <p:cNvCxnSpPr>
            <a:cxnSpLocks/>
            <a:stCxn id="244" idx="4"/>
            <a:endCxn id="245" idx="3"/>
          </p:cNvCxnSpPr>
          <p:nvPr/>
        </p:nvCxnSpPr>
        <p:spPr>
          <a:xfrm rot="16200000" flipH="1">
            <a:off x="11857699" y="7294793"/>
            <a:ext cx="258394" cy="634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1" name="Rectangle 290">
            <a:extLst>
              <a:ext uri="{FF2B5EF4-FFF2-40B4-BE49-F238E27FC236}">
                <a16:creationId xmlns:a16="http://schemas.microsoft.com/office/drawing/2014/main" id="{E1E8AD8B-1E36-D359-134C-32E0B4583E9B}"/>
              </a:ext>
            </a:extLst>
          </p:cNvPr>
          <p:cNvSpPr/>
          <p:nvPr/>
        </p:nvSpPr>
        <p:spPr>
          <a:xfrm>
            <a:off x="1741959" y="8012429"/>
            <a:ext cx="1708063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Stumps Broken</a:t>
            </a:r>
          </a:p>
        </p:txBody>
      </p:sp>
      <p:cxnSp>
        <p:nvCxnSpPr>
          <p:cNvPr id="295" name="Connector: Elbow 294">
            <a:extLst>
              <a:ext uri="{FF2B5EF4-FFF2-40B4-BE49-F238E27FC236}">
                <a16:creationId xmlns:a16="http://schemas.microsoft.com/office/drawing/2014/main" id="{E8720E05-9C68-5D67-FB59-875C6873968D}"/>
              </a:ext>
            </a:extLst>
          </p:cNvPr>
          <p:cNvCxnSpPr>
            <a:cxnSpLocks/>
            <a:stCxn id="291" idx="2"/>
            <a:endCxn id="208" idx="1"/>
          </p:cNvCxnSpPr>
          <p:nvPr/>
        </p:nvCxnSpPr>
        <p:spPr>
          <a:xfrm rot="16200000" flipH="1">
            <a:off x="2536019" y="8529601"/>
            <a:ext cx="127390" cy="744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1537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A4C24AA-BA3C-725B-0848-3E87FB7F1773}"/>
              </a:ext>
            </a:extLst>
          </p:cNvPr>
          <p:cNvSpPr/>
          <p:nvPr/>
        </p:nvSpPr>
        <p:spPr>
          <a:xfrm>
            <a:off x="8884444" y="387350"/>
            <a:ext cx="1219200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Out</a:t>
            </a:r>
          </a:p>
        </p:txBody>
      </p:sp>
      <p:sp>
        <p:nvSpPr>
          <p:cNvPr id="6" name="Flowchart: Stored Data 5">
            <a:extLst>
              <a:ext uri="{FF2B5EF4-FFF2-40B4-BE49-F238E27FC236}">
                <a16:creationId xmlns:a16="http://schemas.microsoft.com/office/drawing/2014/main" id="{A45962BB-289E-1A91-F57D-5BB94755F95F}"/>
              </a:ext>
            </a:extLst>
          </p:cNvPr>
          <p:cNvSpPr/>
          <p:nvPr/>
        </p:nvSpPr>
        <p:spPr>
          <a:xfrm rot="5400000">
            <a:off x="9040150" y="1224026"/>
            <a:ext cx="91440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3B9AAC-0AF8-3425-0AD2-00C53EA48C51}"/>
              </a:ext>
            </a:extLst>
          </p:cNvPr>
          <p:cNvSpPr/>
          <p:nvPr/>
        </p:nvSpPr>
        <p:spPr>
          <a:xfrm>
            <a:off x="10185945" y="2744788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Caught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BC16092-ECD3-991C-0075-0EF3E5BEF3A9}"/>
              </a:ext>
            </a:extLst>
          </p:cNvPr>
          <p:cNvSpPr/>
          <p:nvPr/>
        </p:nvSpPr>
        <p:spPr>
          <a:xfrm>
            <a:off x="8390926" y="2732087"/>
            <a:ext cx="1219200" cy="5333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LBW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9B83423-E156-6DA9-A6F8-C899FEFE83F5}"/>
              </a:ext>
            </a:extLst>
          </p:cNvPr>
          <p:cNvSpPr/>
          <p:nvPr/>
        </p:nvSpPr>
        <p:spPr>
          <a:xfrm>
            <a:off x="6510188" y="2730500"/>
            <a:ext cx="1219200" cy="533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Bowled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79A8BF-8995-CAB6-0C1C-ED60B4BD61B2}"/>
              </a:ext>
            </a:extLst>
          </p:cNvPr>
          <p:cNvSpPr/>
          <p:nvPr/>
        </p:nvSpPr>
        <p:spPr>
          <a:xfrm>
            <a:off x="4801007" y="2673350"/>
            <a:ext cx="1219200" cy="56356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twice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F3A8E7-D597-A400-2702-106E5D4E6F77}"/>
              </a:ext>
            </a:extLst>
          </p:cNvPr>
          <p:cNvSpPr/>
          <p:nvPr/>
        </p:nvSpPr>
        <p:spPr>
          <a:xfrm>
            <a:off x="973608" y="2701224"/>
            <a:ext cx="1524000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Handled Ball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3E6210-FD3E-03CE-52C4-439702693E0E}"/>
              </a:ext>
            </a:extLst>
          </p:cNvPr>
          <p:cNvSpPr/>
          <p:nvPr/>
        </p:nvSpPr>
        <p:spPr>
          <a:xfrm>
            <a:off x="11780935" y="2744788"/>
            <a:ext cx="1219200" cy="5508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Run Out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DDDC0C-E5CE-E233-FE89-05B621930160}"/>
              </a:ext>
            </a:extLst>
          </p:cNvPr>
          <p:cNvSpPr/>
          <p:nvPr/>
        </p:nvSpPr>
        <p:spPr>
          <a:xfrm>
            <a:off x="13575950" y="2730500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Stumped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391898-6CE5-4DAA-8985-CC1ED375E518}"/>
              </a:ext>
            </a:extLst>
          </p:cNvPr>
          <p:cNvSpPr/>
          <p:nvPr/>
        </p:nvSpPr>
        <p:spPr>
          <a:xfrm>
            <a:off x="15185232" y="2730500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Timed out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79568B9-77D1-1306-3971-C4DB418A3814}"/>
              </a:ext>
            </a:extLst>
          </p:cNvPr>
          <p:cNvSpPr/>
          <p:nvPr/>
        </p:nvSpPr>
        <p:spPr>
          <a:xfrm>
            <a:off x="3146747" y="2741484"/>
            <a:ext cx="1219200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Wicket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35E36FB-E29C-BE2F-E945-D578D65D1526}"/>
              </a:ext>
            </a:extLst>
          </p:cNvPr>
          <p:cNvCxnSpPr>
            <a:stCxn id="5" idx="2"/>
            <a:endCxn id="6" idx="1"/>
          </p:cNvCxnSpPr>
          <p:nvPr/>
        </p:nvCxnSpPr>
        <p:spPr>
          <a:xfrm>
            <a:off x="9494044" y="844550"/>
            <a:ext cx="3306" cy="228600"/>
          </a:xfrm>
          <a:prstGeom prst="line">
            <a:avLst/>
          </a:prstGeom>
          <a:ln w="381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00ECEA7B-4A5B-C90C-9CFF-50760E102E6F}"/>
              </a:ext>
            </a:extLst>
          </p:cNvPr>
          <p:cNvCxnSpPr>
            <a:cxnSpLocks/>
            <a:stCxn id="11" idx="0"/>
            <a:endCxn id="6" idx="3"/>
          </p:cNvCxnSpPr>
          <p:nvPr/>
        </p:nvCxnSpPr>
        <p:spPr>
          <a:xfrm rot="5400000" flipH="1" flipV="1">
            <a:off x="5183442" y="-1612684"/>
            <a:ext cx="866074" cy="776174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nector: Elbow 36">
            <a:extLst>
              <a:ext uri="{FF2B5EF4-FFF2-40B4-BE49-F238E27FC236}">
                <a16:creationId xmlns:a16="http://schemas.microsoft.com/office/drawing/2014/main" id="{719D9282-D65D-93F9-C475-91D77D80A365}"/>
              </a:ext>
            </a:extLst>
          </p:cNvPr>
          <p:cNvCxnSpPr>
            <a:cxnSpLocks/>
            <a:stCxn id="15" idx="0"/>
            <a:endCxn id="6" idx="3"/>
          </p:cNvCxnSpPr>
          <p:nvPr/>
        </p:nvCxnSpPr>
        <p:spPr>
          <a:xfrm rot="5400000" flipH="1" flipV="1">
            <a:off x="6173681" y="-582184"/>
            <a:ext cx="906334" cy="574100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Connector: Elbow 37">
            <a:extLst>
              <a:ext uri="{FF2B5EF4-FFF2-40B4-BE49-F238E27FC236}">
                <a16:creationId xmlns:a16="http://schemas.microsoft.com/office/drawing/2014/main" id="{C331FEBD-2A87-11E8-A2ED-DF3945509F32}"/>
              </a:ext>
            </a:extLst>
          </p:cNvPr>
          <p:cNvCxnSpPr>
            <a:cxnSpLocks/>
            <a:stCxn id="10" idx="0"/>
            <a:endCxn id="6" idx="3"/>
          </p:cNvCxnSpPr>
          <p:nvPr/>
        </p:nvCxnSpPr>
        <p:spPr>
          <a:xfrm rot="5400000" flipH="1" flipV="1">
            <a:off x="7034878" y="210879"/>
            <a:ext cx="838200" cy="408674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C9819B12-98BA-21CF-74B3-39B24EA4F33D}"/>
              </a:ext>
            </a:extLst>
          </p:cNvPr>
          <p:cNvCxnSpPr>
            <a:cxnSpLocks/>
            <a:stCxn id="9" idx="0"/>
            <a:endCxn id="6" idx="3"/>
          </p:cNvCxnSpPr>
          <p:nvPr/>
        </p:nvCxnSpPr>
        <p:spPr>
          <a:xfrm rot="5400000" flipH="1" flipV="1">
            <a:off x="7860894" y="1094044"/>
            <a:ext cx="895350" cy="237756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4690D907-DBC0-D94A-DF5A-6DE526E198A4}"/>
              </a:ext>
            </a:extLst>
          </p:cNvPr>
          <p:cNvCxnSpPr>
            <a:cxnSpLocks/>
            <a:stCxn id="8" idx="0"/>
            <a:endCxn id="6" idx="3"/>
          </p:cNvCxnSpPr>
          <p:nvPr/>
        </p:nvCxnSpPr>
        <p:spPr>
          <a:xfrm rot="5400000" flipH="1" flipV="1">
            <a:off x="8800470" y="2035207"/>
            <a:ext cx="896937" cy="49682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02DF258-DC9F-42C7-F806-4991FCDD7785}"/>
              </a:ext>
            </a:extLst>
          </p:cNvPr>
          <p:cNvCxnSpPr>
            <a:cxnSpLocks/>
            <a:stCxn id="12" idx="0"/>
            <a:endCxn id="6" idx="3"/>
          </p:cNvCxnSpPr>
          <p:nvPr/>
        </p:nvCxnSpPr>
        <p:spPr>
          <a:xfrm rot="16200000" flipV="1">
            <a:off x="10489124" y="843376"/>
            <a:ext cx="909638" cy="289318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C1C573DF-AA7B-7852-1038-46160C84BDC4}"/>
              </a:ext>
            </a:extLst>
          </p:cNvPr>
          <p:cNvCxnSpPr>
            <a:cxnSpLocks/>
            <a:stCxn id="6" idx="3"/>
            <a:endCxn id="13" idx="0"/>
          </p:cNvCxnSpPr>
          <p:nvPr/>
        </p:nvCxnSpPr>
        <p:spPr>
          <a:xfrm rot="16200000" flipH="1">
            <a:off x="11393775" y="-61275"/>
            <a:ext cx="895350" cy="46882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Connector: Elbow 42">
            <a:extLst>
              <a:ext uri="{FF2B5EF4-FFF2-40B4-BE49-F238E27FC236}">
                <a16:creationId xmlns:a16="http://schemas.microsoft.com/office/drawing/2014/main" id="{676BE482-DEB2-FB34-B2CB-0A5A70D86FFE}"/>
              </a:ext>
            </a:extLst>
          </p:cNvPr>
          <p:cNvCxnSpPr>
            <a:cxnSpLocks/>
            <a:stCxn id="6" idx="3"/>
            <a:endCxn id="14" idx="0"/>
          </p:cNvCxnSpPr>
          <p:nvPr/>
        </p:nvCxnSpPr>
        <p:spPr>
          <a:xfrm rot="16200000" flipH="1">
            <a:off x="12198416" y="-865916"/>
            <a:ext cx="895350" cy="629748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nector: Elbow 44">
            <a:extLst>
              <a:ext uri="{FF2B5EF4-FFF2-40B4-BE49-F238E27FC236}">
                <a16:creationId xmlns:a16="http://schemas.microsoft.com/office/drawing/2014/main" id="{F9D1F673-C81E-177F-5CF9-A8678DB24C61}"/>
              </a:ext>
            </a:extLst>
          </p:cNvPr>
          <p:cNvCxnSpPr>
            <a:cxnSpLocks/>
            <a:stCxn id="7" idx="0"/>
            <a:endCxn id="6" idx="3"/>
          </p:cNvCxnSpPr>
          <p:nvPr/>
        </p:nvCxnSpPr>
        <p:spPr>
          <a:xfrm rot="16200000" flipV="1">
            <a:off x="9691629" y="1640871"/>
            <a:ext cx="909638" cy="129819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Flowchart: Delay 61">
            <a:extLst>
              <a:ext uri="{FF2B5EF4-FFF2-40B4-BE49-F238E27FC236}">
                <a16:creationId xmlns:a16="http://schemas.microsoft.com/office/drawing/2014/main" id="{7A6D0BFA-0A71-7158-4789-AF2E3478784D}"/>
              </a:ext>
            </a:extLst>
          </p:cNvPr>
          <p:cNvSpPr/>
          <p:nvPr/>
        </p:nvSpPr>
        <p:spPr>
          <a:xfrm rot="16200000">
            <a:off x="1429284" y="3542969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727DEEA5-E2E5-C3A5-7352-438F9D9DED90}"/>
              </a:ext>
            </a:extLst>
          </p:cNvPr>
          <p:cNvGrpSpPr/>
          <p:nvPr/>
        </p:nvGrpSpPr>
        <p:grpSpPr>
          <a:xfrm>
            <a:off x="722185" y="4373077"/>
            <a:ext cx="1095242" cy="901688"/>
            <a:chOff x="678695" y="4883150"/>
            <a:chExt cx="1026243" cy="914400"/>
          </a:xfrm>
        </p:grpSpPr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A72C228D-55BA-2BE3-C123-C690BCC0FA5A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DC2DEBCC-3E76-5A28-4B83-B463EC2913F7}"/>
                </a:ext>
              </a:extLst>
            </p:cNvPr>
            <p:cNvSpPr txBox="1"/>
            <p:nvPr/>
          </p:nvSpPr>
          <p:spPr>
            <a:xfrm>
              <a:off x="678695" y="5017184"/>
              <a:ext cx="10262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Handled 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71DBBE25-B0E0-3E15-47AC-3B1DD3870B57}"/>
              </a:ext>
            </a:extLst>
          </p:cNvPr>
          <p:cNvGrpSpPr/>
          <p:nvPr/>
        </p:nvGrpSpPr>
        <p:grpSpPr>
          <a:xfrm>
            <a:off x="1874044" y="4373077"/>
            <a:ext cx="914400" cy="901688"/>
            <a:chOff x="2258617" y="4883150"/>
            <a:chExt cx="914400" cy="914400"/>
          </a:xfrm>
        </p:grpSpPr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A9866FF3-C247-AD15-5686-5EC113A3E5AD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5F267B1C-5411-63A0-C629-D440E418E9F6}"/>
                </a:ext>
              </a:extLst>
            </p:cNvPr>
            <p:cNvSpPr txBox="1"/>
            <p:nvPr/>
          </p:nvSpPr>
          <p:spPr>
            <a:xfrm>
              <a:off x="2439459" y="5017184"/>
              <a:ext cx="55271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Live</a:t>
              </a:r>
            </a:p>
          </p:txBody>
        </p:sp>
      </p:grpSp>
      <p:cxnSp>
        <p:nvCxnSpPr>
          <p:cNvPr id="70" name="Connector: Elbow 69">
            <a:extLst>
              <a:ext uri="{FF2B5EF4-FFF2-40B4-BE49-F238E27FC236}">
                <a16:creationId xmlns:a16="http://schemas.microsoft.com/office/drawing/2014/main" id="{03CD5348-CA77-1E48-FC69-D85ECF58B225}"/>
              </a:ext>
            </a:extLst>
          </p:cNvPr>
          <p:cNvCxnSpPr>
            <a:cxnSpLocks/>
            <a:stCxn id="11" idx="2"/>
            <a:endCxn id="62" idx="3"/>
          </p:cNvCxnSpPr>
          <p:nvPr/>
        </p:nvCxnSpPr>
        <p:spPr>
          <a:xfrm rot="5400000">
            <a:off x="1581436" y="3388796"/>
            <a:ext cx="308345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nector: Elbow 73">
            <a:extLst>
              <a:ext uri="{FF2B5EF4-FFF2-40B4-BE49-F238E27FC236}">
                <a16:creationId xmlns:a16="http://schemas.microsoft.com/office/drawing/2014/main" id="{1B2B9D86-30F9-F16D-0F36-0C984A609F7D}"/>
              </a:ext>
            </a:extLst>
          </p:cNvPr>
          <p:cNvCxnSpPr>
            <a:cxnSpLocks/>
            <a:stCxn id="62" idx="1"/>
            <a:endCxn id="63" idx="0"/>
          </p:cNvCxnSpPr>
          <p:nvPr/>
        </p:nvCxnSpPr>
        <p:spPr>
          <a:xfrm rot="5400000">
            <a:off x="1384269" y="4021738"/>
            <a:ext cx="217460" cy="48521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Elbow 77">
            <a:extLst>
              <a:ext uri="{FF2B5EF4-FFF2-40B4-BE49-F238E27FC236}">
                <a16:creationId xmlns:a16="http://schemas.microsoft.com/office/drawing/2014/main" id="{77682383-7B09-3FA6-7382-8882A8978796}"/>
              </a:ext>
            </a:extLst>
          </p:cNvPr>
          <p:cNvCxnSpPr>
            <a:cxnSpLocks/>
            <a:stCxn id="62" idx="1"/>
            <a:endCxn id="65" idx="0"/>
          </p:cNvCxnSpPr>
          <p:nvPr/>
        </p:nvCxnSpPr>
        <p:spPr>
          <a:xfrm rot="16200000" flipH="1">
            <a:off x="1924696" y="3966529"/>
            <a:ext cx="217460" cy="59563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Oval 104">
            <a:extLst>
              <a:ext uri="{FF2B5EF4-FFF2-40B4-BE49-F238E27FC236}">
                <a16:creationId xmlns:a16="http://schemas.microsoft.com/office/drawing/2014/main" id="{6E8BF5A3-3C6E-1636-5DA8-F036A5E497DE}"/>
              </a:ext>
            </a:extLst>
          </p:cNvPr>
          <p:cNvSpPr/>
          <p:nvPr/>
        </p:nvSpPr>
        <p:spPr>
          <a:xfrm>
            <a:off x="3270128" y="4264347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06" name="Oval 105">
            <a:extLst>
              <a:ext uri="{FF2B5EF4-FFF2-40B4-BE49-F238E27FC236}">
                <a16:creationId xmlns:a16="http://schemas.microsoft.com/office/drawing/2014/main" id="{98E66609-4C6A-0393-770C-A19900449A74}"/>
              </a:ext>
            </a:extLst>
          </p:cNvPr>
          <p:cNvSpPr/>
          <p:nvPr/>
        </p:nvSpPr>
        <p:spPr>
          <a:xfrm>
            <a:off x="15333188" y="4299593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107" name="Oval 106">
            <a:extLst>
              <a:ext uri="{FF2B5EF4-FFF2-40B4-BE49-F238E27FC236}">
                <a16:creationId xmlns:a16="http://schemas.microsoft.com/office/drawing/2014/main" id="{72623AB0-108B-A6DA-1570-80E1C666F0ED}"/>
              </a:ext>
            </a:extLst>
          </p:cNvPr>
          <p:cNvSpPr/>
          <p:nvPr/>
        </p:nvSpPr>
        <p:spPr>
          <a:xfrm>
            <a:off x="13730258" y="4301638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08" name="Oval 107">
            <a:extLst>
              <a:ext uri="{FF2B5EF4-FFF2-40B4-BE49-F238E27FC236}">
                <a16:creationId xmlns:a16="http://schemas.microsoft.com/office/drawing/2014/main" id="{6E94AA4E-4CC8-5E8C-76BF-90F0510A24CF}"/>
              </a:ext>
            </a:extLst>
          </p:cNvPr>
          <p:cNvSpPr/>
          <p:nvPr/>
        </p:nvSpPr>
        <p:spPr>
          <a:xfrm>
            <a:off x="11927303" y="4299594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09" name="Oval 108">
            <a:extLst>
              <a:ext uri="{FF2B5EF4-FFF2-40B4-BE49-F238E27FC236}">
                <a16:creationId xmlns:a16="http://schemas.microsoft.com/office/drawing/2014/main" id="{D06F3D0D-E7AE-7011-9480-EF244EE34514}"/>
              </a:ext>
            </a:extLst>
          </p:cNvPr>
          <p:cNvSpPr/>
          <p:nvPr/>
        </p:nvSpPr>
        <p:spPr>
          <a:xfrm>
            <a:off x="10338660" y="4330213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7AF5A579-FA6B-824A-3C13-99B172B17426}"/>
              </a:ext>
            </a:extLst>
          </p:cNvPr>
          <p:cNvSpPr/>
          <p:nvPr/>
        </p:nvSpPr>
        <p:spPr>
          <a:xfrm>
            <a:off x="8529038" y="4358789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1" name="Oval 110">
            <a:extLst>
              <a:ext uri="{FF2B5EF4-FFF2-40B4-BE49-F238E27FC236}">
                <a16:creationId xmlns:a16="http://schemas.microsoft.com/office/drawing/2014/main" id="{71B4B48F-B522-8340-5C08-CBDA3415DAB6}"/>
              </a:ext>
            </a:extLst>
          </p:cNvPr>
          <p:cNvSpPr/>
          <p:nvPr/>
        </p:nvSpPr>
        <p:spPr>
          <a:xfrm>
            <a:off x="6666875" y="4350071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D35DEA26-D114-AC63-C0B4-D90D2993C8A6}"/>
              </a:ext>
            </a:extLst>
          </p:cNvPr>
          <p:cNvSpPr/>
          <p:nvPr/>
        </p:nvSpPr>
        <p:spPr>
          <a:xfrm>
            <a:off x="4952375" y="4313881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cxnSp>
        <p:nvCxnSpPr>
          <p:cNvPr id="124" name="Connector: Elbow 123">
            <a:extLst>
              <a:ext uri="{FF2B5EF4-FFF2-40B4-BE49-F238E27FC236}">
                <a16:creationId xmlns:a16="http://schemas.microsoft.com/office/drawing/2014/main" id="{7D825A74-F669-9B3E-A3F0-0BAC2483CFE0}"/>
              </a:ext>
            </a:extLst>
          </p:cNvPr>
          <p:cNvCxnSpPr>
            <a:cxnSpLocks/>
            <a:stCxn id="14" idx="2"/>
            <a:endCxn id="106" idx="0"/>
          </p:cNvCxnSpPr>
          <p:nvPr/>
        </p:nvCxnSpPr>
        <p:spPr>
          <a:xfrm rot="5400000">
            <a:off x="15289845" y="3794605"/>
            <a:ext cx="1005531" cy="444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Connector: Elbow 124">
            <a:extLst>
              <a:ext uri="{FF2B5EF4-FFF2-40B4-BE49-F238E27FC236}">
                <a16:creationId xmlns:a16="http://schemas.microsoft.com/office/drawing/2014/main" id="{7972381C-F82C-55D2-F2F3-7B02D1AC3BC9}"/>
              </a:ext>
            </a:extLst>
          </p:cNvPr>
          <p:cNvCxnSpPr>
            <a:cxnSpLocks/>
            <a:stCxn id="13" idx="2"/>
            <a:endCxn id="107" idx="0"/>
          </p:cNvCxnSpPr>
          <p:nvPr/>
        </p:nvCxnSpPr>
        <p:spPr>
          <a:xfrm rot="16200000" flipH="1">
            <a:off x="13682716" y="3796896"/>
            <a:ext cx="1007576" cy="190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Connector: Elbow 126">
            <a:extLst>
              <a:ext uri="{FF2B5EF4-FFF2-40B4-BE49-F238E27FC236}">
                <a16:creationId xmlns:a16="http://schemas.microsoft.com/office/drawing/2014/main" id="{50C43CEA-657F-70C5-05F7-B0BF8AC0C6F7}"/>
              </a:ext>
            </a:extLst>
          </p:cNvPr>
          <p:cNvCxnSpPr>
            <a:cxnSpLocks/>
            <a:stCxn id="8" idx="2"/>
            <a:endCxn id="110" idx="0"/>
          </p:cNvCxnSpPr>
          <p:nvPr/>
        </p:nvCxnSpPr>
        <p:spPr>
          <a:xfrm rot="5400000">
            <a:off x="8446730" y="3804993"/>
            <a:ext cx="1093304" cy="1428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Connector: Elbow 127">
            <a:extLst>
              <a:ext uri="{FF2B5EF4-FFF2-40B4-BE49-F238E27FC236}">
                <a16:creationId xmlns:a16="http://schemas.microsoft.com/office/drawing/2014/main" id="{1AAC0914-1349-F19F-F4EA-736574FEF81F}"/>
              </a:ext>
            </a:extLst>
          </p:cNvPr>
          <p:cNvCxnSpPr>
            <a:cxnSpLocks/>
            <a:stCxn id="9" idx="2"/>
            <a:endCxn id="111" idx="0"/>
          </p:cNvCxnSpPr>
          <p:nvPr/>
        </p:nvCxnSpPr>
        <p:spPr>
          <a:xfrm rot="16200000" flipH="1">
            <a:off x="6578845" y="3804841"/>
            <a:ext cx="1086172" cy="428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Connector: Elbow 128">
            <a:extLst>
              <a:ext uri="{FF2B5EF4-FFF2-40B4-BE49-F238E27FC236}">
                <a16:creationId xmlns:a16="http://schemas.microsoft.com/office/drawing/2014/main" id="{466ADCEB-BD69-1E18-FADF-28C4F16CC5F7}"/>
              </a:ext>
            </a:extLst>
          </p:cNvPr>
          <p:cNvCxnSpPr>
            <a:cxnSpLocks/>
            <a:stCxn id="10" idx="2"/>
            <a:endCxn id="112" idx="0"/>
          </p:cNvCxnSpPr>
          <p:nvPr/>
        </p:nvCxnSpPr>
        <p:spPr>
          <a:xfrm rot="5400000">
            <a:off x="4871607" y="3774881"/>
            <a:ext cx="1076968" cy="10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Connector: Elbow 129">
            <a:extLst>
              <a:ext uri="{FF2B5EF4-FFF2-40B4-BE49-F238E27FC236}">
                <a16:creationId xmlns:a16="http://schemas.microsoft.com/office/drawing/2014/main" id="{ECC1E479-CF2C-472B-1251-39DDD648EDA5}"/>
              </a:ext>
            </a:extLst>
          </p:cNvPr>
          <p:cNvCxnSpPr>
            <a:cxnSpLocks/>
            <a:stCxn id="15" idx="2"/>
            <a:endCxn id="105" idx="0"/>
          </p:cNvCxnSpPr>
          <p:nvPr/>
        </p:nvCxnSpPr>
        <p:spPr>
          <a:xfrm rot="5400000">
            <a:off x="3247107" y="3755106"/>
            <a:ext cx="989463" cy="2901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Connector: Elbow 141">
            <a:extLst>
              <a:ext uri="{FF2B5EF4-FFF2-40B4-BE49-F238E27FC236}">
                <a16:creationId xmlns:a16="http://schemas.microsoft.com/office/drawing/2014/main" id="{F56CD5E2-2F64-15F2-E607-2CEDEA1C9697}"/>
              </a:ext>
            </a:extLst>
          </p:cNvPr>
          <p:cNvCxnSpPr>
            <a:cxnSpLocks/>
            <a:stCxn id="12" idx="2"/>
            <a:endCxn id="108" idx="0"/>
          </p:cNvCxnSpPr>
          <p:nvPr/>
        </p:nvCxnSpPr>
        <p:spPr>
          <a:xfrm rot="5400000">
            <a:off x="11885547" y="3794606"/>
            <a:ext cx="1003944" cy="60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Connector: Elbow 142">
            <a:extLst>
              <a:ext uri="{FF2B5EF4-FFF2-40B4-BE49-F238E27FC236}">
                <a16:creationId xmlns:a16="http://schemas.microsoft.com/office/drawing/2014/main" id="{1E0D001C-1A77-5010-33BA-F8F020898622}"/>
              </a:ext>
            </a:extLst>
          </p:cNvPr>
          <p:cNvCxnSpPr>
            <a:cxnSpLocks/>
            <a:stCxn id="7" idx="2"/>
            <a:endCxn id="109" idx="0"/>
          </p:cNvCxnSpPr>
          <p:nvPr/>
        </p:nvCxnSpPr>
        <p:spPr>
          <a:xfrm rot="16200000" flipH="1">
            <a:off x="10284771" y="3819123"/>
            <a:ext cx="1021863" cy="31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Rectangle 157">
            <a:extLst>
              <a:ext uri="{FF2B5EF4-FFF2-40B4-BE49-F238E27FC236}">
                <a16:creationId xmlns:a16="http://schemas.microsoft.com/office/drawing/2014/main" id="{409044FF-9DDF-E16A-E3B7-4614F8E82129}"/>
              </a:ext>
            </a:extLst>
          </p:cNvPr>
          <p:cNvSpPr/>
          <p:nvPr/>
        </p:nvSpPr>
        <p:spPr>
          <a:xfrm>
            <a:off x="17061976" y="2744788"/>
            <a:ext cx="1499868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Obstructing the field</a:t>
            </a:r>
          </a:p>
        </p:txBody>
      </p:sp>
      <p:cxnSp>
        <p:nvCxnSpPr>
          <p:cNvPr id="197" name="Connector: Elbow 196">
            <a:extLst>
              <a:ext uri="{FF2B5EF4-FFF2-40B4-BE49-F238E27FC236}">
                <a16:creationId xmlns:a16="http://schemas.microsoft.com/office/drawing/2014/main" id="{678D54AC-D865-A29C-E3F5-7030154F4E6A}"/>
              </a:ext>
            </a:extLst>
          </p:cNvPr>
          <p:cNvCxnSpPr>
            <a:cxnSpLocks/>
            <a:stCxn id="6" idx="3"/>
            <a:endCxn id="158" idx="0"/>
          </p:cNvCxnSpPr>
          <p:nvPr/>
        </p:nvCxnSpPr>
        <p:spPr>
          <a:xfrm rot="16200000" flipH="1">
            <a:off x="13199811" y="-1867311"/>
            <a:ext cx="909638" cy="831456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Connector: Elbow 199">
            <a:extLst>
              <a:ext uri="{FF2B5EF4-FFF2-40B4-BE49-F238E27FC236}">
                <a16:creationId xmlns:a16="http://schemas.microsoft.com/office/drawing/2014/main" id="{FA8E7FCC-9BF8-9604-2BDD-A2E1F80D355C}"/>
              </a:ext>
            </a:extLst>
          </p:cNvPr>
          <p:cNvCxnSpPr>
            <a:cxnSpLocks/>
            <a:stCxn id="158" idx="2"/>
            <a:endCxn id="203" idx="0"/>
          </p:cNvCxnSpPr>
          <p:nvPr/>
        </p:nvCxnSpPr>
        <p:spPr>
          <a:xfrm rot="16200000" flipH="1">
            <a:off x="17327104" y="3762993"/>
            <a:ext cx="1008219" cy="3860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Oval 202">
            <a:extLst>
              <a:ext uri="{FF2B5EF4-FFF2-40B4-BE49-F238E27FC236}">
                <a16:creationId xmlns:a16="http://schemas.microsoft.com/office/drawing/2014/main" id="{6136CF90-FA75-93B7-BD6F-5A2A3689C774}"/>
              </a:ext>
            </a:extLst>
          </p:cNvPr>
          <p:cNvSpPr/>
          <p:nvPr/>
        </p:nvSpPr>
        <p:spPr>
          <a:xfrm>
            <a:off x="17393317" y="4286407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207" name="Oval 206">
            <a:extLst>
              <a:ext uri="{FF2B5EF4-FFF2-40B4-BE49-F238E27FC236}">
                <a16:creationId xmlns:a16="http://schemas.microsoft.com/office/drawing/2014/main" id="{C22669BA-808A-3D7C-7983-CBD022377B0F}"/>
              </a:ext>
            </a:extLst>
          </p:cNvPr>
          <p:cNvSpPr/>
          <p:nvPr/>
        </p:nvSpPr>
        <p:spPr>
          <a:xfrm>
            <a:off x="3299146" y="6186224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209" name="Flowchart: Delay 208">
            <a:extLst>
              <a:ext uri="{FF2B5EF4-FFF2-40B4-BE49-F238E27FC236}">
                <a16:creationId xmlns:a16="http://schemas.microsoft.com/office/drawing/2014/main" id="{CAEBCF03-09D2-8447-5D49-2C6A25E724E6}"/>
              </a:ext>
            </a:extLst>
          </p:cNvPr>
          <p:cNvSpPr/>
          <p:nvPr/>
        </p:nvSpPr>
        <p:spPr>
          <a:xfrm rot="16200000">
            <a:off x="3450022" y="7420815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6D5B889F-C67F-0424-2AB1-5B8771D5CD79}"/>
              </a:ext>
            </a:extLst>
          </p:cNvPr>
          <p:cNvGrpSpPr/>
          <p:nvPr/>
        </p:nvGrpSpPr>
        <p:grpSpPr>
          <a:xfrm>
            <a:off x="2084130" y="8493858"/>
            <a:ext cx="1203782" cy="901688"/>
            <a:chOff x="616352" y="4883150"/>
            <a:chExt cx="1127945" cy="914400"/>
          </a:xfrm>
        </p:grpSpPr>
        <p:sp>
          <p:nvSpPr>
            <p:cNvPr id="220" name="Oval 219">
              <a:extLst>
                <a:ext uri="{FF2B5EF4-FFF2-40B4-BE49-F238E27FC236}">
                  <a16:creationId xmlns:a16="http://schemas.microsoft.com/office/drawing/2014/main" id="{AB793E3F-83D0-6B0B-E1F6-BD5A7DA686E5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D312985A-A42C-9165-F126-5F1AE1A934B5}"/>
                </a:ext>
              </a:extLst>
            </p:cNvPr>
            <p:cNvSpPr txBox="1"/>
            <p:nvPr/>
          </p:nvSpPr>
          <p:spPr>
            <a:xfrm>
              <a:off x="616352" y="5008586"/>
              <a:ext cx="112794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Stumps broken</a:t>
              </a:r>
            </a:p>
          </p:txBody>
        </p:sp>
      </p:grpSp>
      <p:grpSp>
        <p:nvGrpSpPr>
          <p:cNvPr id="222" name="Group 221">
            <a:extLst>
              <a:ext uri="{FF2B5EF4-FFF2-40B4-BE49-F238E27FC236}">
                <a16:creationId xmlns:a16="http://schemas.microsoft.com/office/drawing/2014/main" id="{9553A8FF-7BCC-3F69-4285-8D0DAA5139D4}"/>
              </a:ext>
            </a:extLst>
          </p:cNvPr>
          <p:cNvGrpSpPr/>
          <p:nvPr/>
        </p:nvGrpSpPr>
        <p:grpSpPr>
          <a:xfrm>
            <a:off x="4026696" y="8444157"/>
            <a:ext cx="1058165" cy="901688"/>
            <a:chOff x="2186734" y="4883150"/>
            <a:chExt cx="1058165" cy="914400"/>
          </a:xfrm>
        </p:grpSpPr>
        <p:sp>
          <p:nvSpPr>
            <p:cNvPr id="223" name="Oval 222">
              <a:extLst>
                <a:ext uri="{FF2B5EF4-FFF2-40B4-BE49-F238E27FC236}">
                  <a16:creationId xmlns:a16="http://schemas.microsoft.com/office/drawing/2014/main" id="{F9087A14-0D36-5F6C-E243-02447C003D1D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24" name="TextBox 223">
              <a:extLst>
                <a:ext uri="{FF2B5EF4-FFF2-40B4-BE49-F238E27FC236}">
                  <a16:creationId xmlns:a16="http://schemas.microsoft.com/office/drawing/2014/main" id="{874A36C9-2CC5-5DE7-EC16-682C1F442387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Delivery legal</a:t>
              </a:r>
            </a:p>
          </p:txBody>
        </p:sp>
      </p:grpSp>
      <p:cxnSp>
        <p:nvCxnSpPr>
          <p:cNvPr id="225" name="Connector: Elbow 224">
            <a:extLst>
              <a:ext uri="{FF2B5EF4-FFF2-40B4-BE49-F238E27FC236}">
                <a16:creationId xmlns:a16="http://schemas.microsoft.com/office/drawing/2014/main" id="{373DA440-022F-E4F5-0753-A8446919AABE}"/>
              </a:ext>
            </a:extLst>
          </p:cNvPr>
          <p:cNvCxnSpPr>
            <a:cxnSpLocks/>
            <a:stCxn id="207" idx="4"/>
            <a:endCxn id="209" idx="3"/>
          </p:cNvCxnSpPr>
          <p:nvPr/>
        </p:nvCxnSpPr>
        <p:spPr>
          <a:xfrm rot="5400000">
            <a:off x="3586598" y="7251067"/>
            <a:ext cx="339496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Connector: Elbow 228">
            <a:extLst>
              <a:ext uri="{FF2B5EF4-FFF2-40B4-BE49-F238E27FC236}">
                <a16:creationId xmlns:a16="http://schemas.microsoft.com/office/drawing/2014/main" id="{ADAC4698-C789-DA2A-B199-EFAAF0444DB6}"/>
              </a:ext>
            </a:extLst>
          </p:cNvPr>
          <p:cNvCxnSpPr>
            <a:cxnSpLocks/>
            <a:stCxn id="209" idx="1"/>
            <a:endCxn id="220" idx="0"/>
          </p:cNvCxnSpPr>
          <p:nvPr/>
        </p:nvCxnSpPr>
        <p:spPr>
          <a:xfrm rot="5400000">
            <a:off x="2987411" y="7724922"/>
            <a:ext cx="460395" cy="107747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Connector: Elbow 231">
            <a:extLst>
              <a:ext uri="{FF2B5EF4-FFF2-40B4-BE49-F238E27FC236}">
                <a16:creationId xmlns:a16="http://schemas.microsoft.com/office/drawing/2014/main" id="{F3918B75-4BFF-CC56-ED01-BB7AA3A4A997}"/>
              </a:ext>
            </a:extLst>
          </p:cNvPr>
          <p:cNvCxnSpPr>
            <a:cxnSpLocks/>
            <a:stCxn id="209" idx="1"/>
            <a:endCxn id="223" idx="0"/>
          </p:cNvCxnSpPr>
          <p:nvPr/>
        </p:nvCxnSpPr>
        <p:spPr>
          <a:xfrm rot="16200000" flipH="1">
            <a:off x="3950715" y="7839093"/>
            <a:ext cx="410694" cy="79943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4" name="Oval 243">
            <a:extLst>
              <a:ext uri="{FF2B5EF4-FFF2-40B4-BE49-F238E27FC236}">
                <a16:creationId xmlns:a16="http://schemas.microsoft.com/office/drawing/2014/main" id="{626530E3-D115-111C-05F5-42D5843890A5}"/>
              </a:ext>
            </a:extLst>
          </p:cNvPr>
          <p:cNvSpPr/>
          <p:nvPr/>
        </p:nvSpPr>
        <p:spPr>
          <a:xfrm>
            <a:off x="11183236" y="5300014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grpSp>
        <p:nvGrpSpPr>
          <p:cNvPr id="249" name="Group 248">
            <a:extLst>
              <a:ext uri="{FF2B5EF4-FFF2-40B4-BE49-F238E27FC236}">
                <a16:creationId xmlns:a16="http://schemas.microsoft.com/office/drawing/2014/main" id="{1C9D284B-4983-DB2E-CCCC-91B8A3472A73}"/>
              </a:ext>
            </a:extLst>
          </p:cNvPr>
          <p:cNvGrpSpPr/>
          <p:nvPr/>
        </p:nvGrpSpPr>
        <p:grpSpPr>
          <a:xfrm>
            <a:off x="8752972" y="9682077"/>
            <a:ext cx="1058165" cy="901688"/>
            <a:chOff x="2186734" y="4883150"/>
            <a:chExt cx="1058165" cy="914400"/>
          </a:xfrm>
        </p:grpSpPr>
        <p:sp>
          <p:nvSpPr>
            <p:cNvPr id="250" name="Oval 249">
              <a:extLst>
                <a:ext uri="{FF2B5EF4-FFF2-40B4-BE49-F238E27FC236}">
                  <a16:creationId xmlns:a16="http://schemas.microsoft.com/office/drawing/2014/main" id="{47695B6C-4601-1352-D8A9-DC99248E2AF8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1" name="TextBox 250">
              <a:extLst>
                <a:ext uri="{FF2B5EF4-FFF2-40B4-BE49-F238E27FC236}">
                  <a16:creationId xmlns:a16="http://schemas.microsoft.com/office/drawing/2014/main" id="{3C93F060-DE66-EC4A-EE67-E870ED63E43D}"/>
                </a:ext>
              </a:extLst>
            </p:cNvPr>
            <p:cNvSpPr txBox="1"/>
            <p:nvPr/>
          </p:nvSpPr>
          <p:spPr>
            <a:xfrm>
              <a:off x="2186734" y="5043840"/>
              <a:ext cx="1058165" cy="593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Ball Not hit</a:t>
              </a:r>
            </a:p>
          </p:txBody>
        </p:sp>
      </p:grpSp>
      <p:grpSp>
        <p:nvGrpSpPr>
          <p:cNvPr id="255" name="Group 254">
            <a:extLst>
              <a:ext uri="{FF2B5EF4-FFF2-40B4-BE49-F238E27FC236}">
                <a16:creationId xmlns:a16="http://schemas.microsoft.com/office/drawing/2014/main" id="{46255B1F-93F0-BED9-6E54-FE67CF88BA55}"/>
              </a:ext>
            </a:extLst>
          </p:cNvPr>
          <p:cNvGrpSpPr/>
          <p:nvPr/>
        </p:nvGrpSpPr>
        <p:grpSpPr>
          <a:xfrm>
            <a:off x="7501714" y="9682077"/>
            <a:ext cx="1058165" cy="901688"/>
            <a:chOff x="2186734" y="4883150"/>
            <a:chExt cx="1058165" cy="914400"/>
          </a:xfrm>
        </p:grpSpPr>
        <p:sp>
          <p:nvSpPr>
            <p:cNvPr id="256" name="Oval 255">
              <a:extLst>
                <a:ext uri="{FF2B5EF4-FFF2-40B4-BE49-F238E27FC236}">
                  <a16:creationId xmlns:a16="http://schemas.microsoft.com/office/drawing/2014/main" id="{1C750F9D-A3DF-5652-1238-D19465863A3C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7" name="TextBox 256">
              <a:extLst>
                <a:ext uri="{FF2B5EF4-FFF2-40B4-BE49-F238E27FC236}">
                  <a16:creationId xmlns:a16="http://schemas.microsoft.com/office/drawing/2014/main" id="{51C31792-151D-6366-0958-92931F3B79B8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Delivery legal</a:t>
              </a:r>
            </a:p>
          </p:txBody>
        </p:sp>
      </p:grpSp>
      <p:cxnSp>
        <p:nvCxnSpPr>
          <p:cNvPr id="274" name="Connector: Elbow 273">
            <a:extLst>
              <a:ext uri="{FF2B5EF4-FFF2-40B4-BE49-F238E27FC236}">
                <a16:creationId xmlns:a16="http://schemas.microsoft.com/office/drawing/2014/main" id="{724F40D4-D6A5-C44D-7F20-353C28249279}"/>
              </a:ext>
            </a:extLst>
          </p:cNvPr>
          <p:cNvCxnSpPr>
            <a:cxnSpLocks/>
            <a:stCxn id="244" idx="4"/>
          </p:cNvCxnSpPr>
          <p:nvPr/>
        </p:nvCxnSpPr>
        <p:spPr>
          <a:xfrm rot="16200000" flipH="1">
            <a:off x="11459252" y="6376292"/>
            <a:ext cx="362369" cy="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lowchart: Stored Data 28">
            <a:extLst>
              <a:ext uri="{FF2B5EF4-FFF2-40B4-BE49-F238E27FC236}">
                <a16:creationId xmlns:a16="http://schemas.microsoft.com/office/drawing/2014/main" id="{D5731E82-9F97-8823-7900-413792D67C39}"/>
              </a:ext>
            </a:extLst>
          </p:cNvPr>
          <p:cNvSpPr/>
          <p:nvPr/>
        </p:nvSpPr>
        <p:spPr>
          <a:xfrm rot="5400000">
            <a:off x="11183236" y="6541611"/>
            <a:ext cx="91440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Flowchart: Delay 34">
            <a:extLst>
              <a:ext uri="{FF2B5EF4-FFF2-40B4-BE49-F238E27FC236}">
                <a16:creationId xmlns:a16="http://schemas.microsoft.com/office/drawing/2014/main" id="{78966CA3-28A1-F27D-068E-C5E4152AB083}"/>
              </a:ext>
            </a:extLst>
          </p:cNvPr>
          <p:cNvSpPr/>
          <p:nvPr/>
        </p:nvSpPr>
        <p:spPr>
          <a:xfrm rot="16200000">
            <a:off x="13348306" y="8785761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Flowchart: Delay 35">
            <a:extLst>
              <a:ext uri="{FF2B5EF4-FFF2-40B4-BE49-F238E27FC236}">
                <a16:creationId xmlns:a16="http://schemas.microsoft.com/office/drawing/2014/main" id="{3FF0E8DF-23E0-B4AF-9F07-04D6A2E2D42C}"/>
              </a:ext>
            </a:extLst>
          </p:cNvPr>
          <p:cNvSpPr/>
          <p:nvPr/>
        </p:nvSpPr>
        <p:spPr>
          <a:xfrm rot="16200000">
            <a:off x="8986238" y="8743030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3137D22A-1FE2-B3EF-9BD5-80C9B36653D6}"/>
              </a:ext>
            </a:extLst>
          </p:cNvPr>
          <p:cNvGrpSpPr/>
          <p:nvPr/>
        </p:nvGrpSpPr>
        <p:grpSpPr>
          <a:xfrm>
            <a:off x="9954902" y="9694516"/>
            <a:ext cx="1058165" cy="901688"/>
            <a:chOff x="2186734" y="4883150"/>
            <a:chExt cx="1058165" cy="914400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315CB34D-4B82-7AB7-DA4D-5345AFD59D46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8C433B89-B13F-771C-72A5-BF09895FE676}"/>
                </a:ext>
              </a:extLst>
            </p:cNvPr>
            <p:cNvSpPr txBox="1"/>
            <p:nvPr/>
          </p:nvSpPr>
          <p:spPr>
            <a:xfrm>
              <a:off x="2186734" y="5043840"/>
              <a:ext cx="1058165" cy="593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Would Have hit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CB299035-79AA-E36F-C0DA-8312C2241BB0}"/>
              </a:ext>
            </a:extLst>
          </p:cNvPr>
          <p:cNvGrpSpPr/>
          <p:nvPr/>
        </p:nvGrpSpPr>
        <p:grpSpPr>
          <a:xfrm>
            <a:off x="14579822" y="9628835"/>
            <a:ext cx="1058165" cy="901688"/>
            <a:chOff x="2186734" y="4883150"/>
            <a:chExt cx="1058165" cy="914400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734BB63E-9044-A9E0-02E7-FDC2673221FA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A94388B8-3D69-24C0-9CCD-2494B52F509A}"/>
                </a:ext>
              </a:extLst>
            </p:cNvPr>
            <p:cNvSpPr txBox="1"/>
            <p:nvPr/>
          </p:nvSpPr>
          <p:spPr>
            <a:xfrm>
              <a:off x="2186734" y="5043840"/>
              <a:ext cx="1058165" cy="593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Ball Not hit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C151436-9CCE-27D4-F194-54870FF81A7F}"/>
              </a:ext>
            </a:extLst>
          </p:cNvPr>
          <p:cNvGrpSpPr/>
          <p:nvPr/>
        </p:nvGrpSpPr>
        <p:grpSpPr>
          <a:xfrm>
            <a:off x="13440902" y="9628835"/>
            <a:ext cx="1058165" cy="901688"/>
            <a:chOff x="2186734" y="4883150"/>
            <a:chExt cx="1058165" cy="9144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1405322C-BDF5-4315-324F-2883743E00BF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33599368-2CE0-CA9B-AC47-4C24681C8619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Delivery legal</a:t>
              </a:r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CDE39BF-999B-B844-7C62-927193792C62}"/>
              </a:ext>
            </a:extLst>
          </p:cNvPr>
          <p:cNvGrpSpPr/>
          <p:nvPr/>
        </p:nvGrpSpPr>
        <p:grpSpPr>
          <a:xfrm>
            <a:off x="15790388" y="9604354"/>
            <a:ext cx="1058165" cy="901688"/>
            <a:chOff x="2186734" y="4883150"/>
            <a:chExt cx="1058165" cy="914400"/>
          </a:xfrm>
        </p:grpSpPr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10A903CC-1281-B4C1-5A02-3EAB585AAC15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852CEE72-358D-4D1B-0A71-95D72BB1D42C}"/>
                </a:ext>
              </a:extLst>
            </p:cNvPr>
            <p:cNvSpPr txBox="1"/>
            <p:nvPr/>
          </p:nvSpPr>
          <p:spPr>
            <a:xfrm>
              <a:off x="2186734" y="5043840"/>
              <a:ext cx="1058165" cy="593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Would Have hit</a:t>
              </a:r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ED94D439-67D0-A84B-460D-8081E3A9DC86}"/>
              </a:ext>
            </a:extLst>
          </p:cNvPr>
          <p:cNvGrpSpPr/>
          <p:nvPr/>
        </p:nvGrpSpPr>
        <p:grpSpPr>
          <a:xfrm>
            <a:off x="16920436" y="9583452"/>
            <a:ext cx="1058165" cy="901688"/>
            <a:chOff x="2186734" y="4883150"/>
            <a:chExt cx="1058165" cy="914400"/>
          </a:xfrm>
        </p:grpSpPr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E368CBE6-3919-7400-6B32-639A4F3622B1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DBFB3368-0B52-2258-7ADC-F75A7BD03348}"/>
                </a:ext>
              </a:extLst>
            </p:cNvPr>
            <p:cNvSpPr txBox="1"/>
            <p:nvPr/>
          </p:nvSpPr>
          <p:spPr>
            <a:xfrm>
              <a:off x="2186734" y="4918993"/>
              <a:ext cx="1058165" cy="842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Not playing shot</a:t>
              </a:r>
            </a:p>
          </p:txBody>
        </p:sp>
      </p:grpSp>
      <p:cxnSp>
        <p:nvCxnSpPr>
          <p:cNvPr id="75" name="Connector: Elbow 74">
            <a:extLst>
              <a:ext uri="{FF2B5EF4-FFF2-40B4-BE49-F238E27FC236}">
                <a16:creationId xmlns:a16="http://schemas.microsoft.com/office/drawing/2014/main" id="{F93ECCB9-2F83-F69A-F72F-851B69A8A9F4}"/>
              </a:ext>
            </a:extLst>
          </p:cNvPr>
          <p:cNvCxnSpPr>
            <a:cxnSpLocks/>
            <a:stCxn id="117" idx="0"/>
            <a:endCxn id="35" idx="1"/>
          </p:cNvCxnSpPr>
          <p:nvPr/>
        </p:nvCxnSpPr>
        <p:spPr>
          <a:xfrm rot="5400000" flipH="1" flipV="1">
            <a:off x="13110089" y="9050954"/>
            <a:ext cx="197086" cy="89199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Connector: Elbow 75">
            <a:extLst>
              <a:ext uri="{FF2B5EF4-FFF2-40B4-BE49-F238E27FC236}">
                <a16:creationId xmlns:a16="http://schemas.microsoft.com/office/drawing/2014/main" id="{BB8B6F9B-88E9-EA20-2031-3C24480A4290}"/>
              </a:ext>
            </a:extLst>
          </p:cNvPr>
          <p:cNvCxnSpPr>
            <a:cxnSpLocks/>
            <a:stCxn id="104" idx="0"/>
            <a:endCxn id="36" idx="1"/>
          </p:cNvCxnSpPr>
          <p:nvPr/>
        </p:nvCxnSpPr>
        <p:spPr>
          <a:xfrm rot="5400000" flipH="1" flipV="1">
            <a:off x="7868039" y="8280726"/>
            <a:ext cx="349571" cy="249947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Connector: Elbow 76">
            <a:extLst>
              <a:ext uri="{FF2B5EF4-FFF2-40B4-BE49-F238E27FC236}">
                <a16:creationId xmlns:a16="http://schemas.microsoft.com/office/drawing/2014/main" id="{997E10EF-7209-CD0E-2B67-3EA25CD1CD15}"/>
              </a:ext>
            </a:extLst>
          </p:cNvPr>
          <p:cNvCxnSpPr>
            <a:cxnSpLocks/>
            <a:stCxn id="149" idx="2"/>
            <a:endCxn id="35" idx="3"/>
          </p:cNvCxnSpPr>
          <p:nvPr/>
        </p:nvCxnSpPr>
        <p:spPr>
          <a:xfrm rot="16200000" flipH="1">
            <a:off x="13023640" y="8154770"/>
            <a:ext cx="306963" cy="95501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Connector: Elbow 78">
            <a:extLst>
              <a:ext uri="{FF2B5EF4-FFF2-40B4-BE49-F238E27FC236}">
                <a16:creationId xmlns:a16="http://schemas.microsoft.com/office/drawing/2014/main" id="{CFC3E6FE-1F01-4330-7979-8307C5308F38}"/>
              </a:ext>
            </a:extLst>
          </p:cNvPr>
          <p:cNvCxnSpPr>
            <a:cxnSpLocks/>
            <a:stCxn id="36" idx="1"/>
            <a:endCxn id="49" idx="0"/>
          </p:cNvCxnSpPr>
          <p:nvPr/>
        </p:nvCxnSpPr>
        <p:spPr>
          <a:xfrm rot="16200000" flipH="1">
            <a:off x="9718854" y="8929385"/>
            <a:ext cx="338838" cy="119142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Connector: Elbow 79">
            <a:extLst>
              <a:ext uri="{FF2B5EF4-FFF2-40B4-BE49-F238E27FC236}">
                <a16:creationId xmlns:a16="http://schemas.microsoft.com/office/drawing/2014/main" id="{AFBE6075-36D4-4291-A663-17A771F9BD70}"/>
              </a:ext>
            </a:extLst>
          </p:cNvPr>
          <p:cNvCxnSpPr>
            <a:cxnSpLocks/>
            <a:stCxn id="36" idx="1"/>
            <a:endCxn id="250" idx="0"/>
          </p:cNvCxnSpPr>
          <p:nvPr/>
        </p:nvCxnSpPr>
        <p:spPr>
          <a:xfrm rot="5400000">
            <a:off x="9124110" y="9513624"/>
            <a:ext cx="326399" cy="1050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Connector: Elbow 80">
            <a:extLst>
              <a:ext uri="{FF2B5EF4-FFF2-40B4-BE49-F238E27FC236}">
                <a16:creationId xmlns:a16="http://schemas.microsoft.com/office/drawing/2014/main" id="{B363E9FA-64D1-05E4-E836-915D1DA59663}"/>
              </a:ext>
            </a:extLst>
          </p:cNvPr>
          <p:cNvCxnSpPr>
            <a:cxnSpLocks/>
            <a:stCxn id="256" idx="0"/>
            <a:endCxn id="36" idx="1"/>
          </p:cNvCxnSpPr>
          <p:nvPr/>
        </p:nvCxnSpPr>
        <p:spPr>
          <a:xfrm rot="5400000" flipH="1" flipV="1">
            <a:off x="8498480" y="8887996"/>
            <a:ext cx="326399" cy="126176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Connector: Elbow 81">
            <a:extLst>
              <a:ext uri="{FF2B5EF4-FFF2-40B4-BE49-F238E27FC236}">
                <a16:creationId xmlns:a16="http://schemas.microsoft.com/office/drawing/2014/main" id="{5E2DE4C3-8556-014C-7C92-41098FE43252}"/>
              </a:ext>
            </a:extLst>
          </p:cNvPr>
          <p:cNvCxnSpPr>
            <a:cxnSpLocks/>
            <a:stCxn id="36" idx="3"/>
            <a:endCxn id="145" idx="2"/>
          </p:cNvCxnSpPr>
          <p:nvPr/>
        </p:nvCxnSpPr>
        <p:spPr>
          <a:xfrm rot="5400000" flipH="1" flipV="1">
            <a:off x="9389513" y="8328869"/>
            <a:ext cx="317211" cy="51111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Connector: Elbow 82">
            <a:extLst>
              <a:ext uri="{FF2B5EF4-FFF2-40B4-BE49-F238E27FC236}">
                <a16:creationId xmlns:a16="http://schemas.microsoft.com/office/drawing/2014/main" id="{4333185A-3AEC-7FE3-8145-E717756F9B71}"/>
              </a:ext>
            </a:extLst>
          </p:cNvPr>
          <p:cNvCxnSpPr>
            <a:cxnSpLocks/>
            <a:stCxn id="29" idx="3"/>
            <a:endCxn id="149" idx="0"/>
          </p:cNvCxnSpPr>
          <p:nvPr/>
        </p:nvCxnSpPr>
        <p:spPr>
          <a:xfrm rot="16200000" flipH="1">
            <a:off x="11735593" y="7057578"/>
            <a:ext cx="868863" cy="105917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Connector: Elbow 83">
            <a:extLst>
              <a:ext uri="{FF2B5EF4-FFF2-40B4-BE49-F238E27FC236}">
                <a16:creationId xmlns:a16="http://schemas.microsoft.com/office/drawing/2014/main" id="{FCE7FA23-3055-A737-32CC-A5076276E59B}"/>
              </a:ext>
            </a:extLst>
          </p:cNvPr>
          <p:cNvCxnSpPr>
            <a:cxnSpLocks/>
            <a:stCxn id="29" idx="3"/>
            <a:endCxn id="145" idx="0"/>
          </p:cNvCxnSpPr>
          <p:nvPr/>
        </p:nvCxnSpPr>
        <p:spPr>
          <a:xfrm rot="5400000">
            <a:off x="10314113" y="6642296"/>
            <a:ext cx="815884" cy="183676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20EA3AC9-9768-418B-E475-6B950D816ED5}"/>
              </a:ext>
            </a:extLst>
          </p:cNvPr>
          <p:cNvGrpSpPr/>
          <p:nvPr/>
        </p:nvGrpSpPr>
        <p:grpSpPr>
          <a:xfrm>
            <a:off x="6264003" y="9705249"/>
            <a:ext cx="1058165" cy="901688"/>
            <a:chOff x="2186734" y="4883150"/>
            <a:chExt cx="1058165" cy="914400"/>
          </a:xfrm>
        </p:grpSpPr>
        <p:sp>
          <p:nvSpPr>
            <p:cNvPr id="104" name="Oval 103">
              <a:extLst>
                <a:ext uri="{FF2B5EF4-FFF2-40B4-BE49-F238E27FC236}">
                  <a16:creationId xmlns:a16="http://schemas.microsoft.com/office/drawing/2014/main" id="{DF7CFBF1-CF54-B528-C67D-C79C5AE89160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113" name="TextBox 112">
              <a:extLst>
                <a:ext uri="{FF2B5EF4-FFF2-40B4-BE49-F238E27FC236}">
                  <a16:creationId xmlns:a16="http://schemas.microsoft.com/office/drawing/2014/main" id="{EFBAF9BF-402C-0B66-925E-40218E2DA54B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Inside leg</a:t>
              </a:r>
            </a:p>
          </p:txBody>
        </p:sp>
      </p:grpSp>
      <p:grpSp>
        <p:nvGrpSpPr>
          <p:cNvPr id="116" name="Group 115">
            <a:extLst>
              <a:ext uri="{FF2B5EF4-FFF2-40B4-BE49-F238E27FC236}">
                <a16:creationId xmlns:a16="http://schemas.microsoft.com/office/drawing/2014/main" id="{75FCAE5C-548B-A41C-31DE-359680E0404D}"/>
              </a:ext>
            </a:extLst>
          </p:cNvPr>
          <p:cNvGrpSpPr/>
          <p:nvPr/>
        </p:nvGrpSpPr>
        <p:grpSpPr>
          <a:xfrm>
            <a:off x="12233551" y="9595495"/>
            <a:ext cx="1058165" cy="901688"/>
            <a:chOff x="2186734" y="4883150"/>
            <a:chExt cx="1058165" cy="914400"/>
          </a:xfrm>
        </p:grpSpPr>
        <p:sp>
          <p:nvSpPr>
            <p:cNvPr id="117" name="Oval 116">
              <a:extLst>
                <a:ext uri="{FF2B5EF4-FFF2-40B4-BE49-F238E27FC236}">
                  <a16:creationId xmlns:a16="http://schemas.microsoft.com/office/drawing/2014/main" id="{621873C7-BC9B-1AE4-F3F7-14F98BBDE725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BFC59E9B-A07A-306C-186E-36BD15DAA00E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Inside leg</a:t>
              </a:r>
            </a:p>
          </p:txBody>
        </p:sp>
      </p:grpSp>
      <p:cxnSp>
        <p:nvCxnSpPr>
          <p:cNvPr id="121" name="Connector: Elbow 120">
            <a:extLst>
              <a:ext uri="{FF2B5EF4-FFF2-40B4-BE49-F238E27FC236}">
                <a16:creationId xmlns:a16="http://schemas.microsoft.com/office/drawing/2014/main" id="{356F3A6B-B653-78A0-D34C-6E229793F87B}"/>
              </a:ext>
            </a:extLst>
          </p:cNvPr>
          <p:cNvCxnSpPr>
            <a:cxnSpLocks/>
            <a:stCxn id="55" idx="0"/>
            <a:endCxn id="35" idx="1"/>
          </p:cNvCxnSpPr>
          <p:nvPr/>
        </p:nvCxnSpPr>
        <p:spPr>
          <a:xfrm rot="16200000" flipV="1">
            <a:off x="13697095" y="9355944"/>
            <a:ext cx="230426" cy="31535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Connector: Elbow 130">
            <a:extLst>
              <a:ext uri="{FF2B5EF4-FFF2-40B4-BE49-F238E27FC236}">
                <a16:creationId xmlns:a16="http://schemas.microsoft.com/office/drawing/2014/main" id="{FC75F863-FA87-BD4F-0919-BB6EB4B8E89E}"/>
              </a:ext>
            </a:extLst>
          </p:cNvPr>
          <p:cNvCxnSpPr>
            <a:cxnSpLocks/>
            <a:stCxn id="52" idx="0"/>
            <a:endCxn id="35" idx="1"/>
          </p:cNvCxnSpPr>
          <p:nvPr/>
        </p:nvCxnSpPr>
        <p:spPr>
          <a:xfrm rot="16200000" flipV="1">
            <a:off x="14266555" y="8786484"/>
            <a:ext cx="230426" cy="145427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Connector: Elbow 133">
            <a:extLst>
              <a:ext uri="{FF2B5EF4-FFF2-40B4-BE49-F238E27FC236}">
                <a16:creationId xmlns:a16="http://schemas.microsoft.com/office/drawing/2014/main" id="{E3A1F7E1-B8F9-1A03-FFFA-91D348BCE03F}"/>
              </a:ext>
            </a:extLst>
          </p:cNvPr>
          <p:cNvCxnSpPr>
            <a:cxnSpLocks/>
            <a:stCxn id="61" idx="0"/>
            <a:endCxn id="35" idx="1"/>
          </p:cNvCxnSpPr>
          <p:nvPr/>
        </p:nvCxnSpPr>
        <p:spPr>
          <a:xfrm rot="16200000" flipV="1">
            <a:off x="14884079" y="8168961"/>
            <a:ext cx="205945" cy="266484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Connector: Elbow 138">
            <a:extLst>
              <a:ext uri="{FF2B5EF4-FFF2-40B4-BE49-F238E27FC236}">
                <a16:creationId xmlns:a16="http://schemas.microsoft.com/office/drawing/2014/main" id="{B3BAFE7A-20BC-9104-FC3E-EA53A2499FCC}"/>
              </a:ext>
            </a:extLst>
          </p:cNvPr>
          <p:cNvCxnSpPr>
            <a:cxnSpLocks/>
            <a:stCxn id="73" idx="0"/>
            <a:endCxn id="35" idx="1"/>
          </p:cNvCxnSpPr>
          <p:nvPr/>
        </p:nvCxnSpPr>
        <p:spPr>
          <a:xfrm rot="16200000" flipV="1">
            <a:off x="15441881" y="7611158"/>
            <a:ext cx="220388" cy="379488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Rectangle 144">
            <a:extLst>
              <a:ext uri="{FF2B5EF4-FFF2-40B4-BE49-F238E27FC236}">
                <a16:creationId xmlns:a16="http://schemas.microsoft.com/office/drawing/2014/main" id="{1D003CF7-6A59-C406-22BA-E9EE3129E151}"/>
              </a:ext>
            </a:extLst>
          </p:cNvPr>
          <p:cNvSpPr/>
          <p:nvPr/>
        </p:nvSpPr>
        <p:spPr>
          <a:xfrm flipH="1">
            <a:off x="8933009" y="7968619"/>
            <a:ext cx="1741330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in line</a:t>
            </a:r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1468B46D-BB13-A7D2-334E-7DF38AFB5F34}"/>
              </a:ext>
            </a:extLst>
          </p:cNvPr>
          <p:cNvSpPr/>
          <p:nvPr/>
        </p:nvSpPr>
        <p:spPr>
          <a:xfrm flipH="1">
            <a:off x="11828947" y="8021598"/>
            <a:ext cx="1741330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Outside off</a:t>
            </a:r>
          </a:p>
        </p:txBody>
      </p:sp>
    </p:spTree>
    <p:extLst>
      <p:ext uri="{BB962C8B-B14F-4D97-AF65-F5344CB8AC3E}">
        <p14:creationId xmlns:p14="http://schemas.microsoft.com/office/powerpoint/2010/main" val="25215352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A4C24AA-BA3C-725B-0848-3E87FB7F1773}"/>
              </a:ext>
            </a:extLst>
          </p:cNvPr>
          <p:cNvSpPr/>
          <p:nvPr/>
        </p:nvSpPr>
        <p:spPr>
          <a:xfrm>
            <a:off x="8884444" y="387350"/>
            <a:ext cx="1219200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Out</a:t>
            </a:r>
          </a:p>
        </p:txBody>
      </p:sp>
      <p:sp>
        <p:nvSpPr>
          <p:cNvPr id="6" name="Flowchart: Stored Data 5">
            <a:extLst>
              <a:ext uri="{FF2B5EF4-FFF2-40B4-BE49-F238E27FC236}">
                <a16:creationId xmlns:a16="http://schemas.microsoft.com/office/drawing/2014/main" id="{A45962BB-289E-1A91-F57D-5BB94755F95F}"/>
              </a:ext>
            </a:extLst>
          </p:cNvPr>
          <p:cNvSpPr/>
          <p:nvPr/>
        </p:nvSpPr>
        <p:spPr>
          <a:xfrm rot="5400000">
            <a:off x="9040150" y="1224026"/>
            <a:ext cx="91440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3B9AAC-0AF8-3425-0AD2-00C53EA48C51}"/>
              </a:ext>
            </a:extLst>
          </p:cNvPr>
          <p:cNvSpPr/>
          <p:nvPr/>
        </p:nvSpPr>
        <p:spPr>
          <a:xfrm>
            <a:off x="10185945" y="2744788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Caught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BC16092-ECD3-991C-0075-0EF3E5BEF3A9}"/>
              </a:ext>
            </a:extLst>
          </p:cNvPr>
          <p:cNvSpPr/>
          <p:nvPr/>
        </p:nvSpPr>
        <p:spPr>
          <a:xfrm>
            <a:off x="8390926" y="2732087"/>
            <a:ext cx="1219200" cy="5333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LBW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9B83423-E156-6DA9-A6F8-C899FEFE83F5}"/>
              </a:ext>
            </a:extLst>
          </p:cNvPr>
          <p:cNvSpPr/>
          <p:nvPr/>
        </p:nvSpPr>
        <p:spPr>
          <a:xfrm>
            <a:off x="6510188" y="2730500"/>
            <a:ext cx="1219200" cy="533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Bowled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79A8BF-8995-CAB6-0C1C-ED60B4BD61B2}"/>
              </a:ext>
            </a:extLst>
          </p:cNvPr>
          <p:cNvSpPr/>
          <p:nvPr/>
        </p:nvSpPr>
        <p:spPr>
          <a:xfrm>
            <a:off x="4801007" y="2673350"/>
            <a:ext cx="1219200" cy="56356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twice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F3A8E7-D597-A400-2702-106E5D4E6F77}"/>
              </a:ext>
            </a:extLst>
          </p:cNvPr>
          <p:cNvSpPr/>
          <p:nvPr/>
        </p:nvSpPr>
        <p:spPr>
          <a:xfrm>
            <a:off x="973608" y="2701224"/>
            <a:ext cx="1524000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Handled Ball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3E6210-FD3E-03CE-52C4-439702693E0E}"/>
              </a:ext>
            </a:extLst>
          </p:cNvPr>
          <p:cNvSpPr/>
          <p:nvPr/>
        </p:nvSpPr>
        <p:spPr>
          <a:xfrm>
            <a:off x="11780935" y="2744788"/>
            <a:ext cx="1219200" cy="5508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Run Out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DDDC0C-E5CE-E233-FE89-05B621930160}"/>
              </a:ext>
            </a:extLst>
          </p:cNvPr>
          <p:cNvSpPr/>
          <p:nvPr/>
        </p:nvSpPr>
        <p:spPr>
          <a:xfrm>
            <a:off x="13575950" y="2730500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Stumped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391898-6CE5-4DAA-8985-CC1ED375E518}"/>
              </a:ext>
            </a:extLst>
          </p:cNvPr>
          <p:cNvSpPr/>
          <p:nvPr/>
        </p:nvSpPr>
        <p:spPr>
          <a:xfrm>
            <a:off x="15185232" y="2730500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Timed out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79568B9-77D1-1306-3971-C4DB418A3814}"/>
              </a:ext>
            </a:extLst>
          </p:cNvPr>
          <p:cNvSpPr/>
          <p:nvPr/>
        </p:nvSpPr>
        <p:spPr>
          <a:xfrm>
            <a:off x="3146747" y="2741484"/>
            <a:ext cx="1219200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Wicket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35E36FB-E29C-BE2F-E945-D578D65D1526}"/>
              </a:ext>
            </a:extLst>
          </p:cNvPr>
          <p:cNvCxnSpPr>
            <a:stCxn id="5" idx="2"/>
            <a:endCxn id="6" idx="1"/>
          </p:cNvCxnSpPr>
          <p:nvPr/>
        </p:nvCxnSpPr>
        <p:spPr>
          <a:xfrm>
            <a:off x="9494044" y="844550"/>
            <a:ext cx="3306" cy="228600"/>
          </a:xfrm>
          <a:prstGeom prst="line">
            <a:avLst/>
          </a:prstGeom>
          <a:ln w="381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00ECEA7B-4A5B-C90C-9CFF-50760E102E6F}"/>
              </a:ext>
            </a:extLst>
          </p:cNvPr>
          <p:cNvCxnSpPr>
            <a:cxnSpLocks/>
            <a:stCxn id="11" idx="0"/>
            <a:endCxn id="6" idx="3"/>
          </p:cNvCxnSpPr>
          <p:nvPr/>
        </p:nvCxnSpPr>
        <p:spPr>
          <a:xfrm rot="5400000" flipH="1" flipV="1">
            <a:off x="5183442" y="-1612684"/>
            <a:ext cx="866074" cy="776174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nector: Elbow 36">
            <a:extLst>
              <a:ext uri="{FF2B5EF4-FFF2-40B4-BE49-F238E27FC236}">
                <a16:creationId xmlns:a16="http://schemas.microsoft.com/office/drawing/2014/main" id="{719D9282-D65D-93F9-C475-91D77D80A365}"/>
              </a:ext>
            </a:extLst>
          </p:cNvPr>
          <p:cNvCxnSpPr>
            <a:cxnSpLocks/>
            <a:stCxn id="15" idx="0"/>
            <a:endCxn id="6" idx="3"/>
          </p:cNvCxnSpPr>
          <p:nvPr/>
        </p:nvCxnSpPr>
        <p:spPr>
          <a:xfrm rot="5400000" flipH="1" flipV="1">
            <a:off x="6173681" y="-582184"/>
            <a:ext cx="906334" cy="574100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Connector: Elbow 37">
            <a:extLst>
              <a:ext uri="{FF2B5EF4-FFF2-40B4-BE49-F238E27FC236}">
                <a16:creationId xmlns:a16="http://schemas.microsoft.com/office/drawing/2014/main" id="{C331FEBD-2A87-11E8-A2ED-DF3945509F32}"/>
              </a:ext>
            </a:extLst>
          </p:cNvPr>
          <p:cNvCxnSpPr>
            <a:cxnSpLocks/>
            <a:stCxn id="10" idx="0"/>
            <a:endCxn id="6" idx="3"/>
          </p:cNvCxnSpPr>
          <p:nvPr/>
        </p:nvCxnSpPr>
        <p:spPr>
          <a:xfrm rot="5400000" flipH="1" flipV="1">
            <a:off x="7034878" y="210879"/>
            <a:ext cx="838200" cy="408674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C9819B12-98BA-21CF-74B3-39B24EA4F33D}"/>
              </a:ext>
            </a:extLst>
          </p:cNvPr>
          <p:cNvCxnSpPr>
            <a:cxnSpLocks/>
            <a:stCxn id="9" idx="0"/>
            <a:endCxn id="6" idx="3"/>
          </p:cNvCxnSpPr>
          <p:nvPr/>
        </p:nvCxnSpPr>
        <p:spPr>
          <a:xfrm rot="5400000" flipH="1" flipV="1">
            <a:off x="7860894" y="1094044"/>
            <a:ext cx="895350" cy="237756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4690D907-DBC0-D94A-DF5A-6DE526E198A4}"/>
              </a:ext>
            </a:extLst>
          </p:cNvPr>
          <p:cNvCxnSpPr>
            <a:cxnSpLocks/>
            <a:stCxn id="8" idx="0"/>
            <a:endCxn id="6" idx="3"/>
          </p:cNvCxnSpPr>
          <p:nvPr/>
        </p:nvCxnSpPr>
        <p:spPr>
          <a:xfrm rot="5400000" flipH="1" flipV="1">
            <a:off x="8800470" y="2035207"/>
            <a:ext cx="896937" cy="49682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02DF258-DC9F-42C7-F806-4991FCDD7785}"/>
              </a:ext>
            </a:extLst>
          </p:cNvPr>
          <p:cNvCxnSpPr>
            <a:cxnSpLocks/>
            <a:stCxn id="12" idx="0"/>
            <a:endCxn id="6" idx="3"/>
          </p:cNvCxnSpPr>
          <p:nvPr/>
        </p:nvCxnSpPr>
        <p:spPr>
          <a:xfrm rot="16200000" flipV="1">
            <a:off x="10489124" y="843376"/>
            <a:ext cx="909638" cy="289318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C1C573DF-AA7B-7852-1038-46160C84BDC4}"/>
              </a:ext>
            </a:extLst>
          </p:cNvPr>
          <p:cNvCxnSpPr>
            <a:cxnSpLocks/>
            <a:stCxn id="6" idx="3"/>
            <a:endCxn id="13" idx="0"/>
          </p:cNvCxnSpPr>
          <p:nvPr/>
        </p:nvCxnSpPr>
        <p:spPr>
          <a:xfrm rot="16200000" flipH="1">
            <a:off x="11393775" y="-61275"/>
            <a:ext cx="895350" cy="46882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Connector: Elbow 42">
            <a:extLst>
              <a:ext uri="{FF2B5EF4-FFF2-40B4-BE49-F238E27FC236}">
                <a16:creationId xmlns:a16="http://schemas.microsoft.com/office/drawing/2014/main" id="{676BE482-DEB2-FB34-B2CB-0A5A70D86FFE}"/>
              </a:ext>
            </a:extLst>
          </p:cNvPr>
          <p:cNvCxnSpPr>
            <a:cxnSpLocks/>
            <a:stCxn id="6" idx="3"/>
            <a:endCxn id="14" idx="0"/>
          </p:cNvCxnSpPr>
          <p:nvPr/>
        </p:nvCxnSpPr>
        <p:spPr>
          <a:xfrm rot="16200000" flipH="1">
            <a:off x="12198416" y="-865916"/>
            <a:ext cx="895350" cy="629748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nector: Elbow 44">
            <a:extLst>
              <a:ext uri="{FF2B5EF4-FFF2-40B4-BE49-F238E27FC236}">
                <a16:creationId xmlns:a16="http://schemas.microsoft.com/office/drawing/2014/main" id="{F9D1F673-C81E-177F-5CF9-A8678DB24C61}"/>
              </a:ext>
            </a:extLst>
          </p:cNvPr>
          <p:cNvCxnSpPr>
            <a:cxnSpLocks/>
            <a:stCxn id="7" idx="0"/>
            <a:endCxn id="6" idx="3"/>
          </p:cNvCxnSpPr>
          <p:nvPr/>
        </p:nvCxnSpPr>
        <p:spPr>
          <a:xfrm rot="16200000" flipV="1">
            <a:off x="9691629" y="1640871"/>
            <a:ext cx="909638" cy="129819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Flowchart: Delay 61">
            <a:extLst>
              <a:ext uri="{FF2B5EF4-FFF2-40B4-BE49-F238E27FC236}">
                <a16:creationId xmlns:a16="http://schemas.microsoft.com/office/drawing/2014/main" id="{7A6D0BFA-0A71-7158-4789-AF2E3478784D}"/>
              </a:ext>
            </a:extLst>
          </p:cNvPr>
          <p:cNvSpPr/>
          <p:nvPr/>
        </p:nvSpPr>
        <p:spPr>
          <a:xfrm rot="16200000">
            <a:off x="1429284" y="3542969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727DEEA5-E2E5-C3A5-7352-438F9D9DED90}"/>
              </a:ext>
            </a:extLst>
          </p:cNvPr>
          <p:cNvGrpSpPr/>
          <p:nvPr/>
        </p:nvGrpSpPr>
        <p:grpSpPr>
          <a:xfrm>
            <a:off x="722185" y="4373077"/>
            <a:ext cx="1095242" cy="901688"/>
            <a:chOff x="678695" y="4883150"/>
            <a:chExt cx="1026243" cy="914400"/>
          </a:xfrm>
        </p:grpSpPr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A72C228D-55BA-2BE3-C123-C690BCC0FA5A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DC2DEBCC-3E76-5A28-4B83-B463EC2913F7}"/>
                </a:ext>
              </a:extLst>
            </p:cNvPr>
            <p:cNvSpPr txBox="1"/>
            <p:nvPr/>
          </p:nvSpPr>
          <p:spPr>
            <a:xfrm>
              <a:off x="678695" y="5017184"/>
              <a:ext cx="10262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Handled 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71DBBE25-B0E0-3E15-47AC-3B1DD3870B57}"/>
              </a:ext>
            </a:extLst>
          </p:cNvPr>
          <p:cNvGrpSpPr/>
          <p:nvPr/>
        </p:nvGrpSpPr>
        <p:grpSpPr>
          <a:xfrm>
            <a:off x="1874044" y="4373077"/>
            <a:ext cx="914400" cy="901688"/>
            <a:chOff x="2258617" y="4883150"/>
            <a:chExt cx="914400" cy="914400"/>
          </a:xfrm>
        </p:grpSpPr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A9866FF3-C247-AD15-5686-5EC113A3E5AD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5F267B1C-5411-63A0-C629-D440E418E9F6}"/>
                </a:ext>
              </a:extLst>
            </p:cNvPr>
            <p:cNvSpPr txBox="1"/>
            <p:nvPr/>
          </p:nvSpPr>
          <p:spPr>
            <a:xfrm>
              <a:off x="2439459" y="5017184"/>
              <a:ext cx="55271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Live</a:t>
              </a:r>
            </a:p>
          </p:txBody>
        </p:sp>
      </p:grpSp>
      <p:cxnSp>
        <p:nvCxnSpPr>
          <p:cNvPr id="70" name="Connector: Elbow 69">
            <a:extLst>
              <a:ext uri="{FF2B5EF4-FFF2-40B4-BE49-F238E27FC236}">
                <a16:creationId xmlns:a16="http://schemas.microsoft.com/office/drawing/2014/main" id="{03CD5348-CA77-1E48-FC69-D85ECF58B225}"/>
              </a:ext>
            </a:extLst>
          </p:cNvPr>
          <p:cNvCxnSpPr>
            <a:cxnSpLocks/>
            <a:stCxn id="11" idx="2"/>
            <a:endCxn id="62" idx="3"/>
          </p:cNvCxnSpPr>
          <p:nvPr/>
        </p:nvCxnSpPr>
        <p:spPr>
          <a:xfrm rot="5400000">
            <a:off x="1581436" y="3388796"/>
            <a:ext cx="308345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nector: Elbow 73">
            <a:extLst>
              <a:ext uri="{FF2B5EF4-FFF2-40B4-BE49-F238E27FC236}">
                <a16:creationId xmlns:a16="http://schemas.microsoft.com/office/drawing/2014/main" id="{1B2B9D86-30F9-F16D-0F36-0C984A609F7D}"/>
              </a:ext>
            </a:extLst>
          </p:cNvPr>
          <p:cNvCxnSpPr>
            <a:cxnSpLocks/>
            <a:stCxn id="62" idx="1"/>
            <a:endCxn id="63" idx="0"/>
          </p:cNvCxnSpPr>
          <p:nvPr/>
        </p:nvCxnSpPr>
        <p:spPr>
          <a:xfrm rot="5400000">
            <a:off x="1384269" y="4021738"/>
            <a:ext cx="217460" cy="48521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Elbow 77">
            <a:extLst>
              <a:ext uri="{FF2B5EF4-FFF2-40B4-BE49-F238E27FC236}">
                <a16:creationId xmlns:a16="http://schemas.microsoft.com/office/drawing/2014/main" id="{77682383-7B09-3FA6-7382-8882A8978796}"/>
              </a:ext>
            </a:extLst>
          </p:cNvPr>
          <p:cNvCxnSpPr>
            <a:cxnSpLocks/>
            <a:stCxn id="62" idx="1"/>
            <a:endCxn id="65" idx="0"/>
          </p:cNvCxnSpPr>
          <p:nvPr/>
        </p:nvCxnSpPr>
        <p:spPr>
          <a:xfrm rot="16200000" flipH="1">
            <a:off x="1924696" y="3966529"/>
            <a:ext cx="217460" cy="59563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Oval 104">
            <a:extLst>
              <a:ext uri="{FF2B5EF4-FFF2-40B4-BE49-F238E27FC236}">
                <a16:creationId xmlns:a16="http://schemas.microsoft.com/office/drawing/2014/main" id="{6E8BF5A3-3C6E-1636-5DA8-F036A5E497DE}"/>
              </a:ext>
            </a:extLst>
          </p:cNvPr>
          <p:cNvSpPr/>
          <p:nvPr/>
        </p:nvSpPr>
        <p:spPr>
          <a:xfrm>
            <a:off x="3270128" y="4264347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06" name="Oval 105">
            <a:extLst>
              <a:ext uri="{FF2B5EF4-FFF2-40B4-BE49-F238E27FC236}">
                <a16:creationId xmlns:a16="http://schemas.microsoft.com/office/drawing/2014/main" id="{98E66609-4C6A-0393-770C-A19900449A74}"/>
              </a:ext>
            </a:extLst>
          </p:cNvPr>
          <p:cNvSpPr/>
          <p:nvPr/>
        </p:nvSpPr>
        <p:spPr>
          <a:xfrm>
            <a:off x="15333188" y="4299593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107" name="Oval 106">
            <a:extLst>
              <a:ext uri="{FF2B5EF4-FFF2-40B4-BE49-F238E27FC236}">
                <a16:creationId xmlns:a16="http://schemas.microsoft.com/office/drawing/2014/main" id="{72623AB0-108B-A6DA-1570-80E1C666F0ED}"/>
              </a:ext>
            </a:extLst>
          </p:cNvPr>
          <p:cNvSpPr/>
          <p:nvPr/>
        </p:nvSpPr>
        <p:spPr>
          <a:xfrm>
            <a:off x="13730258" y="4301638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08" name="Oval 107">
            <a:extLst>
              <a:ext uri="{FF2B5EF4-FFF2-40B4-BE49-F238E27FC236}">
                <a16:creationId xmlns:a16="http://schemas.microsoft.com/office/drawing/2014/main" id="{6E94AA4E-4CC8-5E8C-76BF-90F0510A24CF}"/>
              </a:ext>
            </a:extLst>
          </p:cNvPr>
          <p:cNvSpPr/>
          <p:nvPr/>
        </p:nvSpPr>
        <p:spPr>
          <a:xfrm>
            <a:off x="11927303" y="4299594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09" name="Oval 108">
            <a:extLst>
              <a:ext uri="{FF2B5EF4-FFF2-40B4-BE49-F238E27FC236}">
                <a16:creationId xmlns:a16="http://schemas.microsoft.com/office/drawing/2014/main" id="{D06F3D0D-E7AE-7011-9480-EF244EE34514}"/>
              </a:ext>
            </a:extLst>
          </p:cNvPr>
          <p:cNvSpPr/>
          <p:nvPr/>
        </p:nvSpPr>
        <p:spPr>
          <a:xfrm>
            <a:off x="10338660" y="4330213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7AF5A579-FA6B-824A-3C13-99B172B17426}"/>
              </a:ext>
            </a:extLst>
          </p:cNvPr>
          <p:cNvSpPr/>
          <p:nvPr/>
        </p:nvSpPr>
        <p:spPr>
          <a:xfrm>
            <a:off x="8529038" y="4358789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1" name="Oval 110">
            <a:extLst>
              <a:ext uri="{FF2B5EF4-FFF2-40B4-BE49-F238E27FC236}">
                <a16:creationId xmlns:a16="http://schemas.microsoft.com/office/drawing/2014/main" id="{71B4B48F-B522-8340-5C08-CBDA3415DAB6}"/>
              </a:ext>
            </a:extLst>
          </p:cNvPr>
          <p:cNvSpPr/>
          <p:nvPr/>
        </p:nvSpPr>
        <p:spPr>
          <a:xfrm>
            <a:off x="6666875" y="4350071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D35DEA26-D114-AC63-C0B4-D90D2993C8A6}"/>
              </a:ext>
            </a:extLst>
          </p:cNvPr>
          <p:cNvSpPr/>
          <p:nvPr/>
        </p:nvSpPr>
        <p:spPr>
          <a:xfrm>
            <a:off x="4952375" y="4313881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cxnSp>
        <p:nvCxnSpPr>
          <p:cNvPr id="124" name="Connector: Elbow 123">
            <a:extLst>
              <a:ext uri="{FF2B5EF4-FFF2-40B4-BE49-F238E27FC236}">
                <a16:creationId xmlns:a16="http://schemas.microsoft.com/office/drawing/2014/main" id="{7D825A74-F669-9B3E-A3F0-0BAC2483CFE0}"/>
              </a:ext>
            </a:extLst>
          </p:cNvPr>
          <p:cNvCxnSpPr>
            <a:cxnSpLocks/>
            <a:stCxn id="14" idx="2"/>
            <a:endCxn id="106" idx="0"/>
          </p:cNvCxnSpPr>
          <p:nvPr/>
        </p:nvCxnSpPr>
        <p:spPr>
          <a:xfrm rot="5400000">
            <a:off x="15289845" y="3794605"/>
            <a:ext cx="1005531" cy="444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Connector: Elbow 124">
            <a:extLst>
              <a:ext uri="{FF2B5EF4-FFF2-40B4-BE49-F238E27FC236}">
                <a16:creationId xmlns:a16="http://schemas.microsoft.com/office/drawing/2014/main" id="{7972381C-F82C-55D2-F2F3-7B02D1AC3BC9}"/>
              </a:ext>
            </a:extLst>
          </p:cNvPr>
          <p:cNvCxnSpPr>
            <a:cxnSpLocks/>
            <a:stCxn id="13" idx="2"/>
            <a:endCxn id="107" idx="0"/>
          </p:cNvCxnSpPr>
          <p:nvPr/>
        </p:nvCxnSpPr>
        <p:spPr>
          <a:xfrm rot="16200000" flipH="1">
            <a:off x="13682716" y="3796896"/>
            <a:ext cx="1007576" cy="190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Connector: Elbow 126">
            <a:extLst>
              <a:ext uri="{FF2B5EF4-FFF2-40B4-BE49-F238E27FC236}">
                <a16:creationId xmlns:a16="http://schemas.microsoft.com/office/drawing/2014/main" id="{50C43CEA-657F-70C5-05F7-B0BF8AC0C6F7}"/>
              </a:ext>
            </a:extLst>
          </p:cNvPr>
          <p:cNvCxnSpPr>
            <a:cxnSpLocks/>
            <a:stCxn id="8" idx="2"/>
            <a:endCxn id="110" idx="0"/>
          </p:cNvCxnSpPr>
          <p:nvPr/>
        </p:nvCxnSpPr>
        <p:spPr>
          <a:xfrm rot="5400000">
            <a:off x="8446730" y="3804993"/>
            <a:ext cx="1093304" cy="1428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Connector: Elbow 127">
            <a:extLst>
              <a:ext uri="{FF2B5EF4-FFF2-40B4-BE49-F238E27FC236}">
                <a16:creationId xmlns:a16="http://schemas.microsoft.com/office/drawing/2014/main" id="{1AAC0914-1349-F19F-F4EA-736574FEF81F}"/>
              </a:ext>
            </a:extLst>
          </p:cNvPr>
          <p:cNvCxnSpPr>
            <a:cxnSpLocks/>
            <a:stCxn id="9" idx="2"/>
            <a:endCxn id="111" idx="0"/>
          </p:cNvCxnSpPr>
          <p:nvPr/>
        </p:nvCxnSpPr>
        <p:spPr>
          <a:xfrm rot="16200000" flipH="1">
            <a:off x="6578845" y="3804841"/>
            <a:ext cx="1086172" cy="428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Connector: Elbow 128">
            <a:extLst>
              <a:ext uri="{FF2B5EF4-FFF2-40B4-BE49-F238E27FC236}">
                <a16:creationId xmlns:a16="http://schemas.microsoft.com/office/drawing/2014/main" id="{466ADCEB-BD69-1E18-FADF-28C4F16CC5F7}"/>
              </a:ext>
            </a:extLst>
          </p:cNvPr>
          <p:cNvCxnSpPr>
            <a:cxnSpLocks/>
            <a:stCxn id="10" idx="2"/>
            <a:endCxn id="112" idx="0"/>
          </p:cNvCxnSpPr>
          <p:nvPr/>
        </p:nvCxnSpPr>
        <p:spPr>
          <a:xfrm rot="5400000">
            <a:off x="4871607" y="3774881"/>
            <a:ext cx="1076968" cy="10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Connector: Elbow 129">
            <a:extLst>
              <a:ext uri="{FF2B5EF4-FFF2-40B4-BE49-F238E27FC236}">
                <a16:creationId xmlns:a16="http://schemas.microsoft.com/office/drawing/2014/main" id="{ECC1E479-CF2C-472B-1251-39DDD648EDA5}"/>
              </a:ext>
            </a:extLst>
          </p:cNvPr>
          <p:cNvCxnSpPr>
            <a:cxnSpLocks/>
            <a:stCxn id="15" idx="2"/>
            <a:endCxn id="105" idx="0"/>
          </p:cNvCxnSpPr>
          <p:nvPr/>
        </p:nvCxnSpPr>
        <p:spPr>
          <a:xfrm rot="5400000">
            <a:off x="3247107" y="3755106"/>
            <a:ext cx="989463" cy="2901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Connector: Elbow 141">
            <a:extLst>
              <a:ext uri="{FF2B5EF4-FFF2-40B4-BE49-F238E27FC236}">
                <a16:creationId xmlns:a16="http://schemas.microsoft.com/office/drawing/2014/main" id="{F56CD5E2-2F64-15F2-E607-2CEDEA1C9697}"/>
              </a:ext>
            </a:extLst>
          </p:cNvPr>
          <p:cNvCxnSpPr>
            <a:cxnSpLocks/>
            <a:stCxn id="12" idx="2"/>
            <a:endCxn id="108" idx="0"/>
          </p:cNvCxnSpPr>
          <p:nvPr/>
        </p:nvCxnSpPr>
        <p:spPr>
          <a:xfrm rot="5400000">
            <a:off x="11885547" y="3794606"/>
            <a:ext cx="1003944" cy="60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Connector: Elbow 142">
            <a:extLst>
              <a:ext uri="{FF2B5EF4-FFF2-40B4-BE49-F238E27FC236}">
                <a16:creationId xmlns:a16="http://schemas.microsoft.com/office/drawing/2014/main" id="{1E0D001C-1A77-5010-33BA-F8F020898622}"/>
              </a:ext>
            </a:extLst>
          </p:cNvPr>
          <p:cNvCxnSpPr>
            <a:cxnSpLocks/>
            <a:stCxn id="7" idx="2"/>
            <a:endCxn id="109" idx="0"/>
          </p:cNvCxnSpPr>
          <p:nvPr/>
        </p:nvCxnSpPr>
        <p:spPr>
          <a:xfrm rot="16200000" flipH="1">
            <a:off x="10284771" y="3819123"/>
            <a:ext cx="1021863" cy="31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Rectangle 157">
            <a:extLst>
              <a:ext uri="{FF2B5EF4-FFF2-40B4-BE49-F238E27FC236}">
                <a16:creationId xmlns:a16="http://schemas.microsoft.com/office/drawing/2014/main" id="{409044FF-9DDF-E16A-E3B7-4614F8E82129}"/>
              </a:ext>
            </a:extLst>
          </p:cNvPr>
          <p:cNvSpPr/>
          <p:nvPr/>
        </p:nvSpPr>
        <p:spPr>
          <a:xfrm>
            <a:off x="17061976" y="2744788"/>
            <a:ext cx="1499868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Obstructing the field</a:t>
            </a:r>
          </a:p>
        </p:txBody>
      </p:sp>
      <p:cxnSp>
        <p:nvCxnSpPr>
          <p:cNvPr id="197" name="Connector: Elbow 196">
            <a:extLst>
              <a:ext uri="{FF2B5EF4-FFF2-40B4-BE49-F238E27FC236}">
                <a16:creationId xmlns:a16="http://schemas.microsoft.com/office/drawing/2014/main" id="{678D54AC-D865-A29C-E3F5-7030154F4E6A}"/>
              </a:ext>
            </a:extLst>
          </p:cNvPr>
          <p:cNvCxnSpPr>
            <a:cxnSpLocks/>
            <a:stCxn id="6" idx="3"/>
            <a:endCxn id="158" idx="0"/>
          </p:cNvCxnSpPr>
          <p:nvPr/>
        </p:nvCxnSpPr>
        <p:spPr>
          <a:xfrm rot="16200000" flipH="1">
            <a:off x="13199811" y="-1867311"/>
            <a:ext cx="909638" cy="831456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Connector: Elbow 199">
            <a:extLst>
              <a:ext uri="{FF2B5EF4-FFF2-40B4-BE49-F238E27FC236}">
                <a16:creationId xmlns:a16="http://schemas.microsoft.com/office/drawing/2014/main" id="{FA8E7FCC-9BF8-9604-2BDD-A2E1F80D355C}"/>
              </a:ext>
            </a:extLst>
          </p:cNvPr>
          <p:cNvCxnSpPr>
            <a:cxnSpLocks/>
            <a:stCxn id="158" idx="2"/>
            <a:endCxn id="203" idx="0"/>
          </p:cNvCxnSpPr>
          <p:nvPr/>
        </p:nvCxnSpPr>
        <p:spPr>
          <a:xfrm rot="16200000" flipH="1">
            <a:off x="17327104" y="3762993"/>
            <a:ext cx="1008219" cy="3860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Oval 202">
            <a:extLst>
              <a:ext uri="{FF2B5EF4-FFF2-40B4-BE49-F238E27FC236}">
                <a16:creationId xmlns:a16="http://schemas.microsoft.com/office/drawing/2014/main" id="{6136CF90-FA75-93B7-BD6F-5A2A3689C774}"/>
              </a:ext>
            </a:extLst>
          </p:cNvPr>
          <p:cNvSpPr/>
          <p:nvPr/>
        </p:nvSpPr>
        <p:spPr>
          <a:xfrm>
            <a:off x="17393317" y="4286407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207" name="Oval 206">
            <a:extLst>
              <a:ext uri="{FF2B5EF4-FFF2-40B4-BE49-F238E27FC236}">
                <a16:creationId xmlns:a16="http://schemas.microsoft.com/office/drawing/2014/main" id="{C22669BA-808A-3D7C-7983-CBD022377B0F}"/>
              </a:ext>
            </a:extLst>
          </p:cNvPr>
          <p:cNvSpPr/>
          <p:nvPr/>
        </p:nvSpPr>
        <p:spPr>
          <a:xfrm>
            <a:off x="3299146" y="5771849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208" name="Flowchart: Stored Data 207">
            <a:extLst>
              <a:ext uri="{FF2B5EF4-FFF2-40B4-BE49-F238E27FC236}">
                <a16:creationId xmlns:a16="http://schemas.microsoft.com/office/drawing/2014/main" id="{674C2350-BAB6-3BB2-0176-D920BC124B05}"/>
              </a:ext>
            </a:extLst>
          </p:cNvPr>
          <p:cNvSpPr/>
          <p:nvPr/>
        </p:nvSpPr>
        <p:spPr>
          <a:xfrm rot="5400000">
            <a:off x="2309217" y="8626006"/>
            <a:ext cx="58844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Flowchart: Delay 208">
            <a:extLst>
              <a:ext uri="{FF2B5EF4-FFF2-40B4-BE49-F238E27FC236}">
                <a16:creationId xmlns:a16="http://schemas.microsoft.com/office/drawing/2014/main" id="{CAEBCF03-09D2-8447-5D49-2C6A25E724E6}"/>
              </a:ext>
            </a:extLst>
          </p:cNvPr>
          <p:cNvSpPr/>
          <p:nvPr/>
        </p:nvSpPr>
        <p:spPr>
          <a:xfrm rot="16200000">
            <a:off x="3451568" y="6786943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10" name="Group 209">
            <a:extLst>
              <a:ext uri="{FF2B5EF4-FFF2-40B4-BE49-F238E27FC236}">
                <a16:creationId xmlns:a16="http://schemas.microsoft.com/office/drawing/2014/main" id="{8DEF4E6A-A867-0575-A1FF-821297B8A3C6}"/>
              </a:ext>
            </a:extLst>
          </p:cNvPr>
          <p:cNvGrpSpPr/>
          <p:nvPr/>
        </p:nvGrpSpPr>
        <p:grpSpPr>
          <a:xfrm>
            <a:off x="863652" y="9607550"/>
            <a:ext cx="1047634" cy="901688"/>
            <a:chOff x="716423" y="4883150"/>
            <a:chExt cx="981634" cy="914400"/>
          </a:xfrm>
        </p:grpSpPr>
        <p:sp>
          <p:nvSpPr>
            <p:cNvPr id="211" name="Oval 210">
              <a:extLst>
                <a:ext uri="{FF2B5EF4-FFF2-40B4-BE49-F238E27FC236}">
                  <a16:creationId xmlns:a16="http://schemas.microsoft.com/office/drawing/2014/main" id="{C095711C-3D74-1E6E-3904-816D98ADF5EF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12" name="TextBox 211">
              <a:extLst>
                <a:ext uri="{FF2B5EF4-FFF2-40B4-BE49-F238E27FC236}">
                  <a16:creationId xmlns:a16="http://schemas.microsoft.com/office/drawing/2014/main" id="{AE8FF130-5B7E-C9B7-BC86-09F1C1F7A535}"/>
                </a:ext>
              </a:extLst>
            </p:cNvPr>
            <p:cNvSpPr txBox="1"/>
            <p:nvPr/>
          </p:nvSpPr>
          <p:spPr>
            <a:xfrm>
              <a:off x="745927" y="5008586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Ball hits bat</a:t>
              </a:r>
            </a:p>
          </p:txBody>
        </p:sp>
      </p:grp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BA66EFED-CF0C-4E77-91CC-5C3D5A765547}"/>
              </a:ext>
            </a:extLst>
          </p:cNvPr>
          <p:cNvGrpSpPr/>
          <p:nvPr/>
        </p:nvGrpSpPr>
        <p:grpSpPr>
          <a:xfrm>
            <a:off x="2108861" y="9607550"/>
            <a:ext cx="1047634" cy="901688"/>
            <a:chOff x="716423" y="4883150"/>
            <a:chExt cx="981634" cy="914400"/>
          </a:xfrm>
        </p:grpSpPr>
        <p:sp>
          <p:nvSpPr>
            <p:cNvPr id="217" name="Oval 216">
              <a:extLst>
                <a:ext uri="{FF2B5EF4-FFF2-40B4-BE49-F238E27FC236}">
                  <a16:creationId xmlns:a16="http://schemas.microsoft.com/office/drawing/2014/main" id="{EED876C1-6831-A3D1-8CFC-1B1D3DD07DE1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18" name="TextBox 217">
              <a:extLst>
                <a:ext uri="{FF2B5EF4-FFF2-40B4-BE49-F238E27FC236}">
                  <a16:creationId xmlns:a16="http://schemas.microsoft.com/office/drawing/2014/main" id="{EBF9EEE4-B0F9-692D-2DCB-5F3B15ABC29A}"/>
                </a:ext>
              </a:extLst>
            </p:cNvPr>
            <p:cNvSpPr txBox="1"/>
            <p:nvPr/>
          </p:nvSpPr>
          <p:spPr>
            <a:xfrm>
              <a:off x="745927" y="5008586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Ball hits glove</a:t>
              </a:r>
            </a:p>
          </p:txBody>
        </p:sp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6D5B889F-C67F-0424-2AB1-5B8771D5CD79}"/>
              </a:ext>
            </a:extLst>
          </p:cNvPr>
          <p:cNvGrpSpPr/>
          <p:nvPr/>
        </p:nvGrpSpPr>
        <p:grpSpPr>
          <a:xfrm>
            <a:off x="3192346" y="9607550"/>
            <a:ext cx="1203782" cy="901688"/>
            <a:chOff x="616352" y="4883150"/>
            <a:chExt cx="1127945" cy="914400"/>
          </a:xfrm>
        </p:grpSpPr>
        <p:sp>
          <p:nvSpPr>
            <p:cNvPr id="220" name="Oval 219">
              <a:extLst>
                <a:ext uri="{FF2B5EF4-FFF2-40B4-BE49-F238E27FC236}">
                  <a16:creationId xmlns:a16="http://schemas.microsoft.com/office/drawing/2014/main" id="{AB793E3F-83D0-6B0B-E1F6-BD5A7DA686E5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D312985A-A42C-9165-F126-5F1AE1A934B5}"/>
                </a:ext>
              </a:extLst>
            </p:cNvPr>
            <p:cNvSpPr txBox="1"/>
            <p:nvPr/>
          </p:nvSpPr>
          <p:spPr>
            <a:xfrm>
              <a:off x="616352" y="5008586"/>
              <a:ext cx="112794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 + Body</a:t>
              </a:r>
            </a:p>
          </p:txBody>
        </p:sp>
      </p:grpSp>
      <p:grpSp>
        <p:nvGrpSpPr>
          <p:cNvPr id="222" name="Group 221">
            <a:extLst>
              <a:ext uri="{FF2B5EF4-FFF2-40B4-BE49-F238E27FC236}">
                <a16:creationId xmlns:a16="http://schemas.microsoft.com/office/drawing/2014/main" id="{9553A8FF-7BCC-3F69-4285-8D0DAA5139D4}"/>
              </a:ext>
            </a:extLst>
          </p:cNvPr>
          <p:cNvGrpSpPr/>
          <p:nvPr/>
        </p:nvGrpSpPr>
        <p:grpSpPr>
          <a:xfrm>
            <a:off x="4638095" y="8226788"/>
            <a:ext cx="1058165" cy="901688"/>
            <a:chOff x="2186734" y="4883150"/>
            <a:chExt cx="1058165" cy="914400"/>
          </a:xfrm>
        </p:grpSpPr>
        <p:sp>
          <p:nvSpPr>
            <p:cNvPr id="223" name="Oval 222">
              <a:extLst>
                <a:ext uri="{FF2B5EF4-FFF2-40B4-BE49-F238E27FC236}">
                  <a16:creationId xmlns:a16="http://schemas.microsoft.com/office/drawing/2014/main" id="{F9087A14-0D36-5F6C-E243-02447C003D1D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24" name="TextBox 223">
              <a:extLst>
                <a:ext uri="{FF2B5EF4-FFF2-40B4-BE49-F238E27FC236}">
                  <a16:creationId xmlns:a16="http://schemas.microsoft.com/office/drawing/2014/main" id="{874A36C9-2CC5-5DE7-EC16-682C1F442387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Delivery legal</a:t>
              </a:r>
            </a:p>
          </p:txBody>
        </p:sp>
      </p:grpSp>
      <p:cxnSp>
        <p:nvCxnSpPr>
          <p:cNvPr id="225" name="Connector: Elbow 224">
            <a:extLst>
              <a:ext uri="{FF2B5EF4-FFF2-40B4-BE49-F238E27FC236}">
                <a16:creationId xmlns:a16="http://schemas.microsoft.com/office/drawing/2014/main" id="{373DA440-022F-E4F5-0753-A8446919AABE}"/>
              </a:ext>
            </a:extLst>
          </p:cNvPr>
          <p:cNvCxnSpPr>
            <a:cxnSpLocks/>
            <a:stCxn id="207" idx="4"/>
            <a:endCxn id="209" idx="3"/>
          </p:cNvCxnSpPr>
          <p:nvPr/>
        </p:nvCxnSpPr>
        <p:spPr>
          <a:xfrm rot="16200000" flipH="1">
            <a:off x="3697120" y="6726170"/>
            <a:ext cx="119999" cy="154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Connector: Elbow 228">
            <a:extLst>
              <a:ext uri="{FF2B5EF4-FFF2-40B4-BE49-F238E27FC236}">
                <a16:creationId xmlns:a16="http://schemas.microsoft.com/office/drawing/2014/main" id="{ADAC4698-C789-DA2A-B199-EFAAF0444DB6}"/>
              </a:ext>
            </a:extLst>
          </p:cNvPr>
          <p:cNvCxnSpPr>
            <a:cxnSpLocks/>
            <a:stCxn id="209" idx="1"/>
            <a:endCxn id="51" idx="0"/>
          </p:cNvCxnSpPr>
          <p:nvPr/>
        </p:nvCxnSpPr>
        <p:spPr>
          <a:xfrm rot="5400000">
            <a:off x="2917618" y="7078775"/>
            <a:ext cx="519458" cy="116109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Connector: Elbow 231">
            <a:extLst>
              <a:ext uri="{FF2B5EF4-FFF2-40B4-BE49-F238E27FC236}">
                <a16:creationId xmlns:a16="http://schemas.microsoft.com/office/drawing/2014/main" id="{F3918B75-4BFF-CC56-ED01-BB7AA3A4A997}"/>
              </a:ext>
            </a:extLst>
          </p:cNvPr>
          <p:cNvCxnSpPr>
            <a:cxnSpLocks/>
            <a:stCxn id="209" idx="1"/>
            <a:endCxn id="223" idx="0"/>
          </p:cNvCxnSpPr>
          <p:nvPr/>
        </p:nvCxnSpPr>
        <p:spPr>
          <a:xfrm rot="16200000" flipH="1">
            <a:off x="4048937" y="7108546"/>
            <a:ext cx="827197" cy="140928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Connector: Elbow 234">
            <a:extLst>
              <a:ext uri="{FF2B5EF4-FFF2-40B4-BE49-F238E27FC236}">
                <a16:creationId xmlns:a16="http://schemas.microsoft.com/office/drawing/2014/main" id="{14A50DEB-0B5C-0678-8551-3223C3BA9672}"/>
              </a:ext>
            </a:extLst>
          </p:cNvPr>
          <p:cNvCxnSpPr>
            <a:cxnSpLocks/>
            <a:stCxn id="208" idx="3"/>
            <a:endCxn id="211" idx="0"/>
          </p:cNvCxnSpPr>
          <p:nvPr/>
        </p:nvCxnSpPr>
        <p:spPr>
          <a:xfrm rot="5400000">
            <a:off x="1737979" y="8742091"/>
            <a:ext cx="479073" cy="125184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Connector: Elbow 237">
            <a:extLst>
              <a:ext uri="{FF2B5EF4-FFF2-40B4-BE49-F238E27FC236}">
                <a16:creationId xmlns:a16="http://schemas.microsoft.com/office/drawing/2014/main" id="{7287F9F0-0A25-64E2-A3F2-71967465D111}"/>
              </a:ext>
            </a:extLst>
          </p:cNvPr>
          <p:cNvCxnSpPr>
            <a:cxnSpLocks/>
            <a:stCxn id="208" idx="3"/>
            <a:endCxn id="217" idx="0"/>
          </p:cNvCxnSpPr>
          <p:nvPr/>
        </p:nvCxnSpPr>
        <p:spPr>
          <a:xfrm rot="5400000">
            <a:off x="2360583" y="9364695"/>
            <a:ext cx="479073" cy="663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Connector: Elbow 240">
            <a:extLst>
              <a:ext uri="{FF2B5EF4-FFF2-40B4-BE49-F238E27FC236}">
                <a16:creationId xmlns:a16="http://schemas.microsoft.com/office/drawing/2014/main" id="{7EA10CFD-19CF-54A8-6AF5-F50837E37D5B}"/>
              </a:ext>
            </a:extLst>
          </p:cNvPr>
          <p:cNvCxnSpPr>
            <a:cxnSpLocks/>
            <a:stCxn id="208" idx="3"/>
            <a:endCxn id="220" idx="0"/>
          </p:cNvCxnSpPr>
          <p:nvPr/>
        </p:nvCxnSpPr>
        <p:spPr>
          <a:xfrm rot="16200000" flipH="1">
            <a:off x="2955725" y="8776189"/>
            <a:ext cx="479073" cy="118364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4" name="Oval 243">
            <a:extLst>
              <a:ext uri="{FF2B5EF4-FFF2-40B4-BE49-F238E27FC236}">
                <a16:creationId xmlns:a16="http://schemas.microsoft.com/office/drawing/2014/main" id="{626530E3-D115-111C-05F5-42D5843890A5}"/>
              </a:ext>
            </a:extLst>
          </p:cNvPr>
          <p:cNvSpPr/>
          <p:nvPr/>
        </p:nvSpPr>
        <p:spPr>
          <a:xfrm>
            <a:off x="11561361" y="5711474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245" name="Flowchart: Delay 244">
            <a:extLst>
              <a:ext uri="{FF2B5EF4-FFF2-40B4-BE49-F238E27FC236}">
                <a16:creationId xmlns:a16="http://schemas.microsoft.com/office/drawing/2014/main" id="{FD056DE0-0D86-DA55-7F65-834BF0BC0A14}"/>
              </a:ext>
            </a:extLst>
          </p:cNvPr>
          <p:cNvSpPr/>
          <p:nvPr/>
        </p:nvSpPr>
        <p:spPr>
          <a:xfrm rot="16200000">
            <a:off x="11712376" y="6838394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49" name="Group 248">
            <a:extLst>
              <a:ext uri="{FF2B5EF4-FFF2-40B4-BE49-F238E27FC236}">
                <a16:creationId xmlns:a16="http://schemas.microsoft.com/office/drawing/2014/main" id="{1C9D284B-4983-DB2E-CCCC-91B8A3472A73}"/>
              </a:ext>
            </a:extLst>
          </p:cNvPr>
          <p:cNvGrpSpPr/>
          <p:nvPr/>
        </p:nvGrpSpPr>
        <p:grpSpPr>
          <a:xfrm>
            <a:off x="11617314" y="8215817"/>
            <a:ext cx="1058165" cy="901688"/>
            <a:chOff x="2186734" y="4883150"/>
            <a:chExt cx="1058165" cy="914400"/>
          </a:xfrm>
        </p:grpSpPr>
        <p:sp>
          <p:nvSpPr>
            <p:cNvPr id="250" name="Oval 249">
              <a:extLst>
                <a:ext uri="{FF2B5EF4-FFF2-40B4-BE49-F238E27FC236}">
                  <a16:creationId xmlns:a16="http://schemas.microsoft.com/office/drawing/2014/main" id="{47695B6C-4601-1352-D8A9-DC99248E2AF8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1" name="TextBox 250">
              <a:extLst>
                <a:ext uri="{FF2B5EF4-FFF2-40B4-BE49-F238E27FC236}">
                  <a16:creationId xmlns:a16="http://schemas.microsoft.com/office/drawing/2014/main" id="{3C93F060-DE66-EC4A-EE67-E870ED63E43D}"/>
                </a:ext>
              </a:extLst>
            </p:cNvPr>
            <p:cNvSpPr txBox="1"/>
            <p:nvPr/>
          </p:nvSpPr>
          <p:spPr>
            <a:xfrm>
              <a:off x="2186734" y="4965811"/>
              <a:ext cx="1058165" cy="7490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Was attempting run</a:t>
              </a:r>
            </a:p>
          </p:txBody>
        </p:sp>
      </p:grpSp>
      <p:grpSp>
        <p:nvGrpSpPr>
          <p:cNvPr id="252" name="Group 251">
            <a:extLst>
              <a:ext uri="{FF2B5EF4-FFF2-40B4-BE49-F238E27FC236}">
                <a16:creationId xmlns:a16="http://schemas.microsoft.com/office/drawing/2014/main" id="{0417373F-71E4-E3D8-C431-D792FC2B0D16}"/>
              </a:ext>
            </a:extLst>
          </p:cNvPr>
          <p:cNvGrpSpPr/>
          <p:nvPr/>
        </p:nvGrpSpPr>
        <p:grpSpPr>
          <a:xfrm>
            <a:off x="12934658" y="8227648"/>
            <a:ext cx="1058165" cy="901688"/>
            <a:chOff x="2216576" y="4883150"/>
            <a:chExt cx="1058165" cy="914400"/>
          </a:xfrm>
        </p:grpSpPr>
        <p:sp>
          <p:nvSpPr>
            <p:cNvPr id="253" name="Oval 252">
              <a:extLst>
                <a:ext uri="{FF2B5EF4-FFF2-40B4-BE49-F238E27FC236}">
                  <a16:creationId xmlns:a16="http://schemas.microsoft.com/office/drawing/2014/main" id="{1A597AE3-E4ED-2D08-3BF3-E55E2BC0D573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4" name="TextBox 253">
              <a:extLst>
                <a:ext uri="{FF2B5EF4-FFF2-40B4-BE49-F238E27FC236}">
                  <a16:creationId xmlns:a16="http://schemas.microsoft.com/office/drawing/2014/main" id="{B5D1FB50-CD65-3037-48DC-8697F2F3F680}"/>
                </a:ext>
              </a:extLst>
            </p:cNvPr>
            <p:cNvSpPr txBox="1"/>
            <p:nvPr/>
          </p:nvSpPr>
          <p:spPr>
            <a:xfrm>
              <a:off x="2216576" y="4954631"/>
              <a:ext cx="1058165" cy="593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Not in ground</a:t>
              </a:r>
            </a:p>
          </p:txBody>
        </p:sp>
      </p:grpSp>
      <p:grpSp>
        <p:nvGrpSpPr>
          <p:cNvPr id="255" name="Group 254">
            <a:extLst>
              <a:ext uri="{FF2B5EF4-FFF2-40B4-BE49-F238E27FC236}">
                <a16:creationId xmlns:a16="http://schemas.microsoft.com/office/drawing/2014/main" id="{46255B1F-93F0-BED9-6E54-FE67CF88BA55}"/>
              </a:ext>
            </a:extLst>
          </p:cNvPr>
          <p:cNvGrpSpPr/>
          <p:nvPr/>
        </p:nvGrpSpPr>
        <p:grpSpPr>
          <a:xfrm>
            <a:off x="14185550" y="8226788"/>
            <a:ext cx="1058165" cy="901688"/>
            <a:chOff x="2186734" y="4883150"/>
            <a:chExt cx="1058165" cy="914400"/>
          </a:xfrm>
        </p:grpSpPr>
        <p:sp>
          <p:nvSpPr>
            <p:cNvPr id="256" name="Oval 255">
              <a:extLst>
                <a:ext uri="{FF2B5EF4-FFF2-40B4-BE49-F238E27FC236}">
                  <a16:creationId xmlns:a16="http://schemas.microsoft.com/office/drawing/2014/main" id="{1C750F9D-A3DF-5652-1238-D19465863A3C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7" name="TextBox 256">
              <a:extLst>
                <a:ext uri="{FF2B5EF4-FFF2-40B4-BE49-F238E27FC236}">
                  <a16:creationId xmlns:a16="http://schemas.microsoft.com/office/drawing/2014/main" id="{51C31792-151D-6366-0958-92931F3B79B8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Delivery legal</a:t>
              </a:r>
            </a:p>
          </p:txBody>
        </p:sp>
      </p:grpSp>
      <p:cxnSp>
        <p:nvCxnSpPr>
          <p:cNvPr id="258" name="Connector: Elbow 257">
            <a:extLst>
              <a:ext uri="{FF2B5EF4-FFF2-40B4-BE49-F238E27FC236}">
                <a16:creationId xmlns:a16="http://schemas.microsoft.com/office/drawing/2014/main" id="{BDC6D1F4-DDFB-DCE6-6144-E72FABED89C6}"/>
              </a:ext>
            </a:extLst>
          </p:cNvPr>
          <p:cNvCxnSpPr>
            <a:cxnSpLocks/>
            <a:stCxn id="245" idx="1"/>
            <a:endCxn id="256" idx="0"/>
          </p:cNvCxnSpPr>
          <p:nvPr/>
        </p:nvCxnSpPr>
        <p:spPr>
          <a:xfrm rot="16200000" flipH="1">
            <a:off x="12978793" y="6490948"/>
            <a:ext cx="775746" cy="269593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Connector: Elbow 260">
            <a:extLst>
              <a:ext uri="{FF2B5EF4-FFF2-40B4-BE49-F238E27FC236}">
                <a16:creationId xmlns:a16="http://schemas.microsoft.com/office/drawing/2014/main" id="{7605F76B-1438-A091-ED07-E5D033D3AA57}"/>
              </a:ext>
            </a:extLst>
          </p:cNvPr>
          <p:cNvCxnSpPr>
            <a:cxnSpLocks/>
            <a:stCxn id="245" idx="1"/>
            <a:endCxn id="253" idx="0"/>
          </p:cNvCxnSpPr>
          <p:nvPr/>
        </p:nvCxnSpPr>
        <p:spPr>
          <a:xfrm rot="16200000" flipH="1">
            <a:off x="12337996" y="7131745"/>
            <a:ext cx="776606" cy="141519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Connector: Elbow 263">
            <a:extLst>
              <a:ext uri="{FF2B5EF4-FFF2-40B4-BE49-F238E27FC236}">
                <a16:creationId xmlns:a16="http://schemas.microsoft.com/office/drawing/2014/main" id="{312AF98A-EB2A-3442-6A6D-6C0042632F3D}"/>
              </a:ext>
            </a:extLst>
          </p:cNvPr>
          <p:cNvCxnSpPr>
            <a:cxnSpLocks/>
            <a:stCxn id="245" idx="1"/>
            <a:endCxn id="86" idx="0"/>
          </p:cNvCxnSpPr>
          <p:nvPr/>
        </p:nvCxnSpPr>
        <p:spPr>
          <a:xfrm rot="5400000">
            <a:off x="10861173" y="7051933"/>
            <a:ext cx="758419" cy="155663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Connector: Elbow 266">
            <a:extLst>
              <a:ext uri="{FF2B5EF4-FFF2-40B4-BE49-F238E27FC236}">
                <a16:creationId xmlns:a16="http://schemas.microsoft.com/office/drawing/2014/main" id="{BE0B683C-2844-069A-DF6A-0F2347BD9C0B}"/>
              </a:ext>
            </a:extLst>
          </p:cNvPr>
          <p:cNvCxnSpPr>
            <a:cxnSpLocks/>
            <a:stCxn id="245" idx="1"/>
            <a:endCxn id="250" idx="0"/>
          </p:cNvCxnSpPr>
          <p:nvPr/>
        </p:nvCxnSpPr>
        <p:spPr>
          <a:xfrm rot="16200000" flipH="1">
            <a:off x="11700161" y="7769580"/>
            <a:ext cx="764775" cy="12769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Connector: Elbow 273">
            <a:extLst>
              <a:ext uri="{FF2B5EF4-FFF2-40B4-BE49-F238E27FC236}">
                <a16:creationId xmlns:a16="http://schemas.microsoft.com/office/drawing/2014/main" id="{724F40D4-D6A5-C44D-7F20-353C28249279}"/>
              </a:ext>
            </a:extLst>
          </p:cNvPr>
          <p:cNvCxnSpPr>
            <a:cxnSpLocks/>
            <a:stCxn id="244" idx="4"/>
            <a:endCxn id="245" idx="3"/>
          </p:cNvCxnSpPr>
          <p:nvPr/>
        </p:nvCxnSpPr>
        <p:spPr>
          <a:xfrm rot="16200000" flipH="1">
            <a:off x="11902718" y="6722411"/>
            <a:ext cx="231825" cy="13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>
            <a:extLst>
              <a:ext uri="{FF2B5EF4-FFF2-40B4-BE49-F238E27FC236}">
                <a16:creationId xmlns:a16="http://schemas.microsoft.com/office/drawing/2014/main" id="{06E9BA98-F8EA-472E-01A4-64BE64639DF5}"/>
              </a:ext>
            </a:extLst>
          </p:cNvPr>
          <p:cNvGrpSpPr/>
          <p:nvPr/>
        </p:nvGrpSpPr>
        <p:grpSpPr>
          <a:xfrm>
            <a:off x="6553621" y="8209461"/>
            <a:ext cx="1058165" cy="901688"/>
            <a:chOff x="2186734" y="4883150"/>
            <a:chExt cx="1058165" cy="91440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D320657D-7975-EF99-528E-EF4C4130C797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331A6C7-898A-32BF-D599-CE21031A8994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Fair Catch</a:t>
              </a:r>
            </a:p>
          </p:txBody>
        </p:sp>
      </p:grp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4AC9E6A0-C4E3-D149-1BBD-2619358D8056}"/>
              </a:ext>
            </a:extLst>
          </p:cNvPr>
          <p:cNvCxnSpPr>
            <a:cxnSpLocks/>
            <a:stCxn id="209" idx="1"/>
            <a:endCxn id="3" idx="0"/>
          </p:cNvCxnSpPr>
          <p:nvPr/>
        </p:nvCxnSpPr>
        <p:spPr>
          <a:xfrm rot="16200000" flipH="1">
            <a:off x="5015363" y="6142120"/>
            <a:ext cx="809870" cy="332481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50">
            <a:extLst>
              <a:ext uri="{FF2B5EF4-FFF2-40B4-BE49-F238E27FC236}">
                <a16:creationId xmlns:a16="http://schemas.microsoft.com/office/drawing/2014/main" id="{6D496E4D-7732-A489-B7EF-2CCD5D564CA9}"/>
              </a:ext>
            </a:extLst>
          </p:cNvPr>
          <p:cNvSpPr/>
          <p:nvPr/>
        </p:nvSpPr>
        <p:spPr>
          <a:xfrm>
            <a:off x="1742769" y="7919049"/>
            <a:ext cx="1708063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Ball in air</a:t>
            </a:r>
          </a:p>
        </p:txBody>
      </p:sp>
      <p:cxnSp>
        <p:nvCxnSpPr>
          <p:cNvPr id="60" name="Connector: Elbow 59">
            <a:extLst>
              <a:ext uri="{FF2B5EF4-FFF2-40B4-BE49-F238E27FC236}">
                <a16:creationId xmlns:a16="http://schemas.microsoft.com/office/drawing/2014/main" id="{B2031FF9-EC50-35FD-5F64-D3C426566F13}"/>
              </a:ext>
            </a:extLst>
          </p:cNvPr>
          <p:cNvCxnSpPr>
            <a:cxnSpLocks/>
            <a:stCxn id="51" idx="2"/>
            <a:endCxn id="208" idx="1"/>
          </p:cNvCxnSpPr>
          <p:nvPr/>
        </p:nvCxnSpPr>
        <p:spPr>
          <a:xfrm rot="16200000" flipH="1">
            <a:off x="2469189" y="8503861"/>
            <a:ext cx="261861" cy="663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EE8CF200-143F-D3FF-7245-C02B09807138}"/>
              </a:ext>
            </a:extLst>
          </p:cNvPr>
          <p:cNvGrpSpPr/>
          <p:nvPr/>
        </p:nvGrpSpPr>
        <p:grpSpPr>
          <a:xfrm>
            <a:off x="9194462" y="9603563"/>
            <a:ext cx="1058165" cy="901688"/>
            <a:chOff x="2186734" y="4883150"/>
            <a:chExt cx="1058165" cy="914400"/>
          </a:xfrm>
        </p:grpSpPr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DB64BB0C-BE6A-DFD2-3551-3EAAFE6BF06A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8E29DEEE-C1CF-3E9C-47DB-7969003FF073}"/>
                </a:ext>
              </a:extLst>
            </p:cNvPr>
            <p:cNvSpPr txBox="1"/>
            <p:nvPr/>
          </p:nvSpPr>
          <p:spPr>
            <a:xfrm>
              <a:off x="2186734" y="4997441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Direct 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hit</a:t>
              </a:r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64AC26D2-9DBF-7711-8FFF-532924461EA5}"/>
              </a:ext>
            </a:extLst>
          </p:cNvPr>
          <p:cNvGrpSpPr/>
          <p:nvPr/>
        </p:nvGrpSpPr>
        <p:grpSpPr>
          <a:xfrm>
            <a:off x="10699865" y="9620603"/>
            <a:ext cx="1058165" cy="901688"/>
            <a:chOff x="2186734" y="4883150"/>
            <a:chExt cx="1058165" cy="914400"/>
          </a:xfrm>
        </p:grpSpPr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D55773F8-6D9C-9B5F-429D-C2424005C85F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6DA595D9-905E-3C48-4B34-42526B86A359}"/>
                </a:ext>
              </a:extLst>
            </p:cNvPr>
            <p:cNvSpPr txBox="1"/>
            <p:nvPr/>
          </p:nvSpPr>
          <p:spPr>
            <a:xfrm>
              <a:off x="2186734" y="5012628"/>
              <a:ext cx="105816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 in hand</a:t>
              </a:r>
            </a:p>
          </p:txBody>
        </p:sp>
      </p:grpSp>
      <p:sp>
        <p:nvSpPr>
          <p:cNvPr id="86" name="Rectangle 85">
            <a:extLst>
              <a:ext uri="{FF2B5EF4-FFF2-40B4-BE49-F238E27FC236}">
                <a16:creationId xmlns:a16="http://schemas.microsoft.com/office/drawing/2014/main" id="{428D0714-22F5-DA25-55B1-A0844A15B8E1}"/>
              </a:ext>
            </a:extLst>
          </p:cNvPr>
          <p:cNvSpPr/>
          <p:nvPr/>
        </p:nvSpPr>
        <p:spPr>
          <a:xfrm>
            <a:off x="9608031" y="8209461"/>
            <a:ext cx="1708063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Stumps Broken</a:t>
            </a:r>
          </a:p>
        </p:txBody>
      </p:sp>
      <p:sp>
        <p:nvSpPr>
          <p:cNvPr id="90" name="Flowchart: Stored Data 89">
            <a:extLst>
              <a:ext uri="{FF2B5EF4-FFF2-40B4-BE49-F238E27FC236}">
                <a16:creationId xmlns:a16="http://schemas.microsoft.com/office/drawing/2014/main" id="{A5A198B2-235E-9566-872E-7158685A2F77}"/>
              </a:ext>
            </a:extLst>
          </p:cNvPr>
          <p:cNvSpPr/>
          <p:nvPr/>
        </p:nvSpPr>
        <p:spPr>
          <a:xfrm rot="5400000">
            <a:off x="10171204" y="8789678"/>
            <a:ext cx="58844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1" name="Connector: Elbow 100">
            <a:extLst>
              <a:ext uri="{FF2B5EF4-FFF2-40B4-BE49-F238E27FC236}">
                <a16:creationId xmlns:a16="http://schemas.microsoft.com/office/drawing/2014/main" id="{7633B48C-913E-0A3C-2A30-FE26752474E3}"/>
              </a:ext>
            </a:extLst>
          </p:cNvPr>
          <p:cNvCxnSpPr>
            <a:cxnSpLocks/>
            <a:stCxn id="86" idx="2"/>
            <a:endCxn id="90" idx="1"/>
          </p:cNvCxnSpPr>
          <p:nvPr/>
        </p:nvCxnSpPr>
        <p:spPr>
          <a:xfrm rot="16200000" flipH="1">
            <a:off x="10396183" y="8732540"/>
            <a:ext cx="135121" cy="336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Connector: Elbow 112">
            <a:extLst>
              <a:ext uri="{FF2B5EF4-FFF2-40B4-BE49-F238E27FC236}">
                <a16:creationId xmlns:a16="http://schemas.microsoft.com/office/drawing/2014/main" id="{8112EDF1-641B-84F8-05CF-6C16A0BA6936}"/>
              </a:ext>
            </a:extLst>
          </p:cNvPr>
          <p:cNvCxnSpPr>
            <a:cxnSpLocks/>
            <a:stCxn id="90" idx="3"/>
            <a:endCxn id="81" idx="0"/>
          </p:cNvCxnSpPr>
          <p:nvPr/>
        </p:nvCxnSpPr>
        <p:spPr>
          <a:xfrm rot="5400000">
            <a:off x="9938778" y="9076917"/>
            <a:ext cx="311414" cy="74187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Connector: Elbow 115">
            <a:extLst>
              <a:ext uri="{FF2B5EF4-FFF2-40B4-BE49-F238E27FC236}">
                <a16:creationId xmlns:a16="http://schemas.microsoft.com/office/drawing/2014/main" id="{ADD90F30-99DD-4321-EF72-AA2C2F7690E2}"/>
              </a:ext>
            </a:extLst>
          </p:cNvPr>
          <p:cNvCxnSpPr>
            <a:cxnSpLocks/>
            <a:stCxn id="90" idx="3"/>
            <a:endCxn id="84" idx="0"/>
          </p:cNvCxnSpPr>
          <p:nvPr/>
        </p:nvCxnSpPr>
        <p:spPr>
          <a:xfrm rot="16200000" flipH="1">
            <a:off x="10682959" y="9074614"/>
            <a:ext cx="328454" cy="76352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4978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A4C24AA-BA3C-725B-0848-3E87FB7F1773}"/>
              </a:ext>
            </a:extLst>
          </p:cNvPr>
          <p:cNvSpPr/>
          <p:nvPr/>
        </p:nvSpPr>
        <p:spPr>
          <a:xfrm>
            <a:off x="8884444" y="387350"/>
            <a:ext cx="1219200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Out</a:t>
            </a:r>
          </a:p>
        </p:txBody>
      </p:sp>
      <p:sp>
        <p:nvSpPr>
          <p:cNvPr id="6" name="Flowchart: Stored Data 5">
            <a:extLst>
              <a:ext uri="{FF2B5EF4-FFF2-40B4-BE49-F238E27FC236}">
                <a16:creationId xmlns:a16="http://schemas.microsoft.com/office/drawing/2014/main" id="{A45962BB-289E-1A91-F57D-5BB94755F95F}"/>
              </a:ext>
            </a:extLst>
          </p:cNvPr>
          <p:cNvSpPr/>
          <p:nvPr/>
        </p:nvSpPr>
        <p:spPr>
          <a:xfrm rot="5400000">
            <a:off x="9040150" y="1224026"/>
            <a:ext cx="91440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3B9AAC-0AF8-3425-0AD2-00C53EA48C51}"/>
              </a:ext>
            </a:extLst>
          </p:cNvPr>
          <p:cNvSpPr/>
          <p:nvPr/>
        </p:nvSpPr>
        <p:spPr>
          <a:xfrm>
            <a:off x="10185945" y="2744788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Caught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BC16092-ECD3-991C-0075-0EF3E5BEF3A9}"/>
              </a:ext>
            </a:extLst>
          </p:cNvPr>
          <p:cNvSpPr/>
          <p:nvPr/>
        </p:nvSpPr>
        <p:spPr>
          <a:xfrm>
            <a:off x="8390926" y="2732087"/>
            <a:ext cx="1219200" cy="5333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LBW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9B83423-E156-6DA9-A6F8-C899FEFE83F5}"/>
              </a:ext>
            </a:extLst>
          </p:cNvPr>
          <p:cNvSpPr/>
          <p:nvPr/>
        </p:nvSpPr>
        <p:spPr>
          <a:xfrm>
            <a:off x="6510188" y="2730500"/>
            <a:ext cx="1219200" cy="533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Bowled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79A8BF-8995-CAB6-0C1C-ED60B4BD61B2}"/>
              </a:ext>
            </a:extLst>
          </p:cNvPr>
          <p:cNvSpPr/>
          <p:nvPr/>
        </p:nvSpPr>
        <p:spPr>
          <a:xfrm>
            <a:off x="4801007" y="2673350"/>
            <a:ext cx="1219200" cy="56356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twice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F3A8E7-D597-A400-2702-106E5D4E6F77}"/>
              </a:ext>
            </a:extLst>
          </p:cNvPr>
          <p:cNvSpPr/>
          <p:nvPr/>
        </p:nvSpPr>
        <p:spPr>
          <a:xfrm>
            <a:off x="973608" y="2701224"/>
            <a:ext cx="1524000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Handled Ball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3E6210-FD3E-03CE-52C4-439702693E0E}"/>
              </a:ext>
            </a:extLst>
          </p:cNvPr>
          <p:cNvSpPr/>
          <p:nvPr/>
        </p:nvSpPr>
        <p:spPr>
          <a:xfrm>
            <a:off x="11780935" y="2744788"/>
            <a:ext cx="1219200" cy="5508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Run Out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DDDC0C-E5CE-E233-FE89-05B621930160}"/>
              </a:ext>
            </a:extLst>
          </p:cNvPr>
          <p:cNvSpPr/>
          <p:nvPr/>
        </p:nvSpPr>
        <p:spPr>
          <a:xfrm>
            <a:off x="13575950" y="2730500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Stumped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391898-6CE5-4DAA-8985-CC1ED375E518}"/>
              </a:ext>
            </a:extLst>
          </p:cNvPr>
          <p:cNvSpPr/>
          <p:nvPr/>
        </p:nvSpPr>
        <p:spPr>
          <a:xfrm>
            <a:off x="15185232" y="2730500"/>
            <a:ext cx="1219200" cy="563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Timed out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79568B9-77D1-1306-3971-C4DB418A3814}"/>
              </a:ext>
            </a:extLst>
          </p:cNvPr>
          <p:cNvSpPr/>
          <p:nvPr/>
        </p:nvSpPr>
        <p:spPr>
          <a:xfrm>
            <a:off x="3146747" y="2741484"/>
            <a:ext cx="1219200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Hit Wicket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35E36FB-E29C-BE2F-E945-D578D65D1526}"/>
              </a:ext>
            </a:extLst>
          </p:cNvPr>
          <p:cNvCxnSpPr>
            <a:stCxn id="5" idx="2"/>
            <a:endCxn id="6" idx="1"/>
          </p:cNvCxnSpPr>
          <p:nvPr/>
        </p:nvCxnSpPr>
        <p:spPr>
          <a:xfrm>
            <a:off x="9494044" y="844550"/>
            <a:ext cx="3306" cy="228600"/>
          </a:xfrm>
          <a:prstGeom prst="line">
            <a:avLst/>
          </a:prstGeom>
          <a:ln w="381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00ECEA7B-4A5B-C90C-9CFF-50760E102E6F}"/>
              </a:ext>
            </a:extLst>
          </p:cNvPr>
          <p:cNvCxnSpPr>
            <a:cxnSpLocks/>
            <a:stCxn id="11" idx="0"/>
            <a:endCxn id="6" idx="3"/>
          </p:cNvCxnSpPr>
          <p:nvPr/>
        </p:nvCxnSpPr>
        <p:spPr>
          <a:xfrm rot="5400000" flipH="1" flipV="1">
            <a:off x="5183442" y="-1612684"/>
            <a:ext cx="866074" cy="776174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nector: Elbow 36">
            <a:extLst>
              <a:ext uri="{FF2B5EF4-FFF2-40B4-BE49-F238E27FC236}">
                <a16:creationId xmlns:a16="http://schemas.microsoft.com/office/drawing/2014/main" id="{719D9282-D65D-93F9-C475-91D77D80A365}"/>
              </a:ext>
            </a:extLst>
          </p:cNvPr>
          <p:cNvCxnSpPr>
            <a:cxnSpLocks/>
            <a:stCxn id="15" idx="0"/>
            <a:endCxn id="6" idx="3"/>
          </p:cNvCxnSpPr>
          <p:nvPr/>
        </p:nvCxnSpPr>
        <p:spPr>
          <a:xfrm rot="5400000" flipH="1" flipV="1">
            <a:off x="6173681" y="-582184"/>
            <a:ext cx="906334" cy="574100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Connector: Elbow 37">
            <a:extLst>
              <a:ext uri="{FF2B5EF4-FFF2-40B4-BE49-F238E27FC236}">
                <a16:creationId xmlns:a16="http://schemas.microsoft.com/office/drawing/2014/main" id="{C331FEBD-2A87-11E8-A2ED-DF3945509F32}"/>
              </a:ext>
            </a:extLst>
          </p:cNvPr>
          <p:cNvCxnSpPr>
            <a:cxnSpLocks/>
            <a:stCxn id="10" idx="0"/>
            <a:endCxn id="6" idx="3"/>
          </p:cNvCxnSpPr>
          <p:nvPr/>
        </p:nvCxnSpPr>
        <p:spPr>
          <a:xfrm rot="5400000" flipH="1" flipV="1">
            <a:off x="7034878" y="210879"/>
            <a:ext cx="838200" cy="408674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C9819B12-98BA-21CF-74B3-39B24EA4F33D}"/>
              </a:ext>
            </a:extLst>
          </p:cNvPr>
          <p:cNvCxnSpPr>
            <a:cxnSpLocks/>
            <a:stCxn id="9" idx="0"/>
            <a:endCxn id="6" idx="3"/>
          </p:cNvCxnSpPr>
          <p:nvPr/>
        </p:nvCxnSpPr>
        <p:spPr>
          <a:xfrm rot="5400000" flipH="1" flipV="1">
            <a:off x="7860894" y="1094044"/>
            <a:ext cx="895350" cy="237756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4690D907-DBC0-D94A-DF5A-6DE526E198A4}"/>
              </a:ext>
            </a:extLst>
          </p:cNvPr>
          <p:cNvCxnSpPr>
            <a:cxnSpLocks/>
            <a:stCxn id="8" idx="0"/>
            <a:endCxn id="6" idx="3"/>
          </p:cNvCxnSpPr>
          <p:nvPr/>
        </p:nvCxnSpPr>
        <p:spPr>
          <a:xfrm rot="5400000" flipH="1" flipV="1">
            <a:off x="8800470" y="2035207"/>
            <a:ext cx="896937" cy="49682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02DF258-DC9F-42C7-F806-4991FCDD7785}"/>
              </a:ext>
            </a:extLst>
          </p:cNvPr>
          <p:cNvCxnSpPr>
            <a:cxnSpLocks/>
            <a:stCxn id="12" idx="0"/>
            <a:endCxn id="6" idx="3"/>
          </p:cNvCxnSpPr>
          <p:nvPr/>
        </p:nvCxnSpPr>
        <p:spPr>
          <a:xfrm rot="16200000" flipV="1">
            <a:off x="10489124" y="843376"/>
            <a:ext cx="909638" cy="289318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C1C573DF-AA7B-7852-1038-46160C84BDC4}"/>
              </a:ext>
            </a:extLst>
          </p:cNvPr>
          <p:cNvCxnSpPr>
            <a:cxnSpLocks/>
            <a:stCxn id="6" idx="3"/>
            <a:endCxn id="13" idx="0"/>
          </p:cNvCxnSpPr>
          <p:nvPr/>
        </p:nvCxnSpPr>
        <p:spPr>
          <a:xfrm rot="16200000" flipH="1">
            <a:off x="11393775" y="-61275"/>
            <a:ext cx="895350" cy="46882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Connector: Elbow 42">
            <a:extLst>
              <a:ext uri="{FF2B5EF4-FFF2-40B4-BE49-F238E27FC236}">
                <a16:creationId xmlns:a16="http://schemas.microsoft.com/office/drawing/2014/main" id="{676BE482-DEB2-FB34-B2CB-0A5A70D86FFE}"/>
              </a:ext>
            </a:extLst>
          </p:cNvPr>
          <p:cNvCxnSpPr>
            <a:cxnSpLocks/>
            <a:stCxn id="6" idx="3"/>
            <a:endCxn id="14" idx="0"/>
          </p:cNvCxnSpPr>
          <p:nvPr/>
        </p:nvCxnSpPr>
        <p:spPr>
          <a:xfrm rot="16200000" flipH="1">
            <a:off x="12198416" y="-865916"/>
            <a:ext cx="895350" cy="629748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nector: Elbow 44">
            <a:extLst>
              <a:ext uri="{FF2B5EF4-FFF2-40B4-BE49-F238E27FC236}">
                <a16:creationId xmlns:a16="http://schemas.microsoft.com/office/drawing/2014/main" id="{F9D1F673-C81E-177F-5CF9-A8678DB24C61}"/>
              </a:ext>
            </a:extLst>
          </p:cNvPr>
          <p:cNvCxnSpPr>
            <a:cxnSpLocks/>
            <a:stCxn id="7" idx="0"/>
            <a:endCxn id="6" idx="3"/>
          </p:cNvCxnSpPr>
          <p:nvPr/>
        </p:nvCxnSpPr>
        <p:spPr>
          <a:xfrm rot="16200000" flipV="1">
            <a:off x="9691629" y="1640871"/>
            <a:ext cx="909638" cy="129819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Flowchart: Delay 61">
            <a:extLst>
              <a:ext uri="{FF2B5EF4-FFF2-40B4-BE49-F238E27FC236}">
                <a16:creationId xmlns:a16="http://schemas.microsoft.com/office/drawing/2014/main" id="{7A6D0BFA-0A71-7158-4789-AF2E3478784D}"/>
              </a:ext>
            </a:extLst>
          </p:cNvPr>
          <p:cNvSpPr/>
          <p:nvPr/>
        </p:nvSpPr>
        <p:spPr>
          <a:xfrm rot="16200000">
            <a:off x="1429284" y="3542969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727DEEA5-E2E5-C3A5-7352-438F9D9DED90}"/>
              </a:ext>
            </a:extLst>
          </p:cNvPr>
          <p:cNvGrpSpPr/>
          <p:nvPr/>
        </p:nvGrpSpPr>
        <p:grpSpPr>
          <a:xfrm>
            <a:off x="722185" y="4373077"/>
            <a:ext cx="1095242" cy="901688"/>
            <a:chOff x="678695" y="4883150"/>
            <a:chExt cx="1026243" cy="914400"/>
          </a:xfrm>
        </p:grpSpPr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A72C228D-55BA-2BE3-C123-C690BCC0FA5A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DC2DEBCC-3E76-5A28-4B83-B463EC2913F7}"/>
                </a:ext>
              </a:extLst>
            </p:cNvPr>
            <p:cNvSpPr txBox="1"/>
            <p:nvPr/>
          </p:nvSpPr>
          <p:spPr>
            <a:xfrm>
              <a:off x="678695" y="5017184"/>
              <a:ext cx="10262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Handled 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71DBBE25-B0E0-3E15-47AC-3B1DD3870B57}"/>
              </a:ext>
            </a:extLst>
          </p:cNvPr>
          <p:cNvGrpSpPr/>
          <p:nvPr/>
        </p:nvGrpSpPr>
        <p:grpSpPr>
          <a:xfrm>
            <a:off x="1874044" y="4373077"/>
            <a:ext cx="914400" cy="901688"/>
            <a:chOff x="2258617" y="4883150"/>
            <a:chExt cx="914400" cy="914400"/>
          </a:xfrm>
        </p:grpSpPr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A9866FF3-C247-AD15-5686-5EC113A3E5AD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5F267B1C-5411-63A0-C629-D440E418E9F6}"/>
                </a:ext>
              </a:extLst>
            </p:cNvPr>
            <p:cNvSpPr txBox="1"/>
            <p:nvPr/>
          </p:nvSpPr>
          <p:spPr>
            <a:xfrm>
              <a:off x="2439459" y="5017184"/>
              <a:ext cx="55271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</a:t>
              </a:r>
            </a:p>
            <a:p>
              <a:pPr algn="ctr"/>
              <a:r>
                <a:rPr lang="en-GB" dirty="0">
                  <a:solidFill>
                    <a:schemeClr val="bg1"/>
                  </a:solidFill>
                </a:rPr>
                <a:t>Live</a:t>
              </a:r>
            </a:p>
          </p:txBody>
        </p:sp>
      </p:grpSp>
      <p:cxnSp>
        <p:nvCxnSpPr>
          <p:cNvPr id="70" name="Connector: Elbow 69">
            <a:extLst>
              <a:ext uri="{FF2B5EF4-FFF2-40B4-BE49-F238E27FC236}">
                <a16:creationId xmlns:a16="http://schemas.microsoft.com/office/drawing/2014/main" id="{03CD5348-CA77-1E48-FC69-D85ECF58B225}"/>
              </a:ext>
            </a:extLst>
          </p:cNvPr>
          <p:cNvCxnSpPr>
            <a:cxnSpLocks/>
            <a:stCxn id="11" idx="2"/>
            <a:endCxn id="62" idx="3"/>
          </p:cNvCxnSpPr>
          <p:nvPr/>
        </p:nvCxnSpPr>
        <p:spPr>
          <a:xfrm rot="5400000">
            <a:off x="1581436" y="3388796"/>
            <a:ext cx="308345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onnector: Elbow 73">
            <a:extLst>
              <a:ext uri="{FF2B5EF4-FFF2-40B4-BE49-F238E27FC236}">
                <a16:creationId xmlns:a16="http://schemas.microsoft.com/office/drawing/2014/main" id="{1B2B9D86-30F9-F16D-0F36-0C984A609F7D}"/>
              </a:ext>
            </a:extLst>
          </p:cNvPr>
          <p:cNvCxnSpPr>
            <a:cxnSpLocks/>
            <a:stCxn id="62" idx="1"/>
            <a:endCxn id="63" idx="0"/>
          </p:cNvCxnSpPr>
          <p:nvPr/>
        </p:nvCxnSpPr>
        <p:spPr>
          <a:xfrm rot="5400000">
            <a:off x="1384269" y="4021738"/>
            <a:ext cx="217460" cy="48521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Elbow 77">
            <a:extLst>
              <a:ext uri="{FF2B5EF4-FFF2-40B4-BE49-F238E27FC236}">
                <a16:creationId xmlns:a16="http://schemas.microsoft.com/office/drawing/2014/main" id="{77682383-7B09-3FA6-7382-8882A8978796}"/>
              </a:ext>
            </a:extLst>
          </p:cNvPr>
          <p:cNvCxnSpPr>
            <a:cxnSpLocks/>
            <a:stCxn id="62" idx="1"/>
            <a:endCxn id="65" idx="0"/>
          </p:cNvCxnSpPr>
          <p:nvPr/>
        </p:nvCxnSpPr>
        <p:spPr>
          <a:xfrm rot="16200000" flipH="1">
            <a:off x="1924696" y="3966529"/>
            <a:ext cx="217460" cy="59563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Oval 104">
            <a:extLst>
              <a:ext uri="{FF2B5EF4-FFF2-40B4-BE49-F238E27FC236}">
                <a16:creationId xmlns:a16="http://schemas.microsoft.com/office/drawing/2014/main" id="{6E8BF5A3-3C6E-1636-5DA8-F036A5E497DE}"/>
              </a:ext>
            </a:extLst>
          </p:cNvPr>
          <p:cNvSpPr/>
          <p:nvPr/>
        </p:nvSpPr>
        <p:spPr>
          <a:xfrm>
            <a:off x="3270128" y="4264347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06" name="Oval 105">
            <a:extLst>
              <a:ext uri="{FF2B5EF4-FFF2-40B4-BE49-F238E27FC236}">
                <a16:creationId xmlns:a16="http://schemas.microsoft.com/office/drawing/2014/main" id="{98E66609-4C6A-0393-770C-A19900449A74}"/>
              </a:ext>
            </a:extLst>
          </p:cNvPr>
          <p:cNvSpPr/>
          <p:nvPr/>
        </p:nvSpPr>
        <p:spPr>
          <a:xfrm>
            <a:off x="15333188" y="4299593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Didn’t turn up</a:t>
            </a:r>
          </a:p>
        </p:txBody>
      </p:sp>
      <p:sp>
        <p:nvSpPr>
          <p:cNvPr id="107" name="Oval 106">
            <a:extLst>
              <a:ext uri="{FF2B5EF4-FFF2-40B4-BE49-F238E27FC236}">
                <a16:creationId xmlns:a16="http://schemas.microsoft.com/office/drawing/2014/main" id="{72623AB0-108B-A6DA-1570-80E1C666F0ED}"/>
              </a:ext>
            </a:extLst>
          </p:cNvPr>
          <p:cNvSpPr/>
          <p:nvPr/>
        </p:nvSpPr>
        <p:spPr>
          <a:xfrm>
            <a:off x="13730258" y="4301638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08" name="Oval 107">
            <a:extLst>
              <a:ext uri="{FF2B5EF4-FFF2-40B4-BE49-F238E27FC236}">
                <a16:creationId xmlns:a16="http://schemas.microsoft.com/office/drawing/2014/main" id="{6E94AA4E-4CC8-5E8C-76BF-90F0510A24CF}"/>
              </a:ext>
            </a:extLst>
          </p:cNvPr>
          <p:cNvSpPr/>
          <p:nvPr/>
        </p:nvSpPr>
        <p:spPr>
          <a:xfrm>
            <a:off x="11927303" y="4299594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09" name="Oval 108">
            <a:extLst>
              <a:ext uri="{FF2B5EF4-FFF2-40B4-BE49-F238E27FC236}">
                <a16:creationId xmlns:a16="http://schemas.microsoft.com/office/drawing/2014/main" id="{D06F3D0D-E7AE-7011-9480-EF244EE34514}"/>
              </a:ext>
            </a:extLst>
          </p:cNvPr>
          <p:cNvSpPr/>
          <p:nvPr/>
        </p:nvSpPr>
        <p:spPr>
          <a:xfrm>
            <a:off x="10338660" y="4330213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7AF5A579-FA6B-824A-3C13-99B172B17426}"/>
              </a:ext>
            </a:extLst>
          </p:cNvPr>
          <p:cNvSpPr/>
          <p:nvPr/>
        </p:nvSpPr>
        <p:spPr>
          <a:xfrm>
            <a:off x="8529038" y="4358789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1" name="Oval 110">
            <a:extLst>
              <a:ext uri="{FF2B5EF4-FFF2-40B4-BE49-F238E27FC236}">
                <a16:creationId xmlns:a16="http://schemas.microsoft.com/office/drawing/2014/main" id="{71B4B48F-B522-8340-5C08-CBDA3415DAB6}"/>
              </a:ext>
            </a:extLst>
          </p:cNvPr>
          <p:cNvSpPr/>
          <p:nvPr/>
        </p:nvSpPr>
        <p:spPr>
          <a:xfrm>
            <a:off x="6666875" y="4350071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D35DEA26-D114-AC63-C0B4-D90D2993C8A6}"/>
              </a:ext>
            </a:extLst>
          </p:cNvPr>
          <p:cNvSpPr/>
          <p:nvPr/>
        </p:nvSpPr>
        <p:spPr>
          <a:xfrm>
            <a:off x="4952375" y="4313881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cxnSp>
        <p:nvCxnSpPr>
          <p:cNvPr id="124" name="Connector: Elbow 123">
            <a:extLst>
              <a:ext uri="{FF2B5EF4-FFF2-40B4-BE49-F238E27FC236}">
                <a16:creationId xmlns:a16="http://schemas.microsoft.com/office/drawing/2014/main" id="{7D825A74-F669-9B3E-A3F0-0BAC2483CFE0}"/>
              </a:ext>
            </a:extLst>
          </p:cNvPr>
          <p:cNvCxnSpPr>
            <a:cxnSpLocks/>
            <a:stCxn id="14" idx="2"/>
            <a:endCxn id="106" idx="0"/>
          </p:cNvCxnSpPr>
          <p:nvPr/>
        </p:nvCxnSpPr>
        <p:spPr>
          <a:xfrm rot="5400000">
            <a:off x="15289845" y="3794605"/>
            <a:ext cx="1005531" cy="444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Connector: Elbow 124">
            <a:extLst>
              <a:ext uri="{FF2B5EF4-FFF2-40B4-BE49-F238E27FC236}">
                <a16:creationId xmlns:a16="http://schemas.microsoft.com/office/drawing/2014/main" id="{7972381C-F82C-55D2-F2F3-7B02D1AC3BC9}"/>
              </a:ext>
            </a:extLst>
          </p:cNvPr>
          <p:cNvCxnSpPr>
            <a:cxnSpLocks/>
            <a:stCxn id="13" idx="2"/>
            <a:endCxn id="107" idx="0"/>
          </p:cNvCxnSpPr>
          <p:nvPr/>
        </p:nvCxnSpPr>
        <p:spPr>
          <a:xfrm rot="16200000" flipH="1">
            <a:off x="13682716" y="3796896"/>
            <a:ext cx="1007576" cy="190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Connector: Elbow 126">
            <a:extLst>
              <a:ext uri="{FF2B5EF4-FFF2-40B4-BE49-F238E27FC236}">
                <a16:creationId xmlns:a16="http://schemas.microsoft.com/office/drawing/2014/main" id="{50C43CEA-657F-70C5-05F7-B0BF8AC0C6F7}"/>
              </a:ext>
            </a:extLst>
          </p:cNvPr>
          <p:cNvCxnSpPr>
            <a:cxnSpLocks/>
            <a:stCxn id="8" idx="2"/>
            <a:endCxn id="110" idx="0"/>
          </p:cNvCxnSpPr>
          <p:nvPr/>
        </p:nvCxnSpPr>
        <p:spPr>
          <a:xfrm rot="5400000">
            <a:off x="8446730" y="3804993"/>
            <a:ext cx="1093304" cy="1428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Connector: Elbow 127">
            <a:extLst>
              <a:ext uri="{FF2B5EF4-FFF2-40B4-BE49-F238E27FC236}">
                <a16:creationId xmlns:a16="http://schemas.microsoft.com/office/drawing/2014/main" id="{1AAC0914-1349-F19F-F4EA-736574FEF81F}"/>
              </a:ext>
            </a:extLst>
          </p:cNvPr>
          <p:cNvCxnSpPr>
            <a:cxnSpLocks/>
            <a:stCxn id="9" idx="2"/>
            <a:endCxn id="111" idx="0"/>
          </p:cNvCxnSpPr>
          <p:nvPr/>
        </p:nvCxnSpPr>
        <p:spPr>
          <a:xfrm rot="16200000" flipH="1">
            <a:off x="6578845" y="3804841"/>
            <a:ext cx="1086172" cy="428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Connector: Elbow 128">
            <a:extLst>
              <a:ext uri="{FF2B5EF4-FFF2-40B4-BE49-F238E27FC236}">
                <a16:creationId xmlns:a16="http://schemas.microsoft.com/office/drawing/2014/main" id="{466ADCEB-BD69-1E18-FADF-28C4F16CC5F7}"/>
              </a:ext>
            </a:extLst>
          </p:cNvPr>
          <p:cNvCxnSpPr>
            <a:cxnSpLocks/>
            <a:stCxn id="10" idx="2"/>
            <a:endCxn id="112" idx="0"/>
          </p:cNvCxnSpPr>
          <p:nvPr/>
        </p:nvCxnSpPr>
        <p:spPr>
          <a:xfrm rot="5400000">
            <a:off x="4871607" y="3774881"/>
            <a:ext cx="1076968" cy="10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Connector: Elbow 129">
            <a:extLst>
              <a:ext uri="{FF2B5EF4-FFF2-40B4-BE49-F238E27FC236}">
                <a16:creationId xmlns:a16="http://schemas.microsoft.com/office/drawing/2014/main" id="{ECC1E479-CF2C-472B-1251-39DDD648EDA5}"/>
              </a:ext>
            </a:extLst>
          </p:cNvPr>
          <p:cNvCxnSpPr>
            <a:cxnSpLocks/>
            <a:stCxn id="15" idx="2"/>
            <a:endCxn id="105" idx="0"/>
          </p:cNvCxnSpPr>
          <p:nvPr/>
        </p:nvCxnSpPr>
        <p:spPr>
          <a:xfrm rot="5400000">
            <a:off x="3247107" y="3755106"/>
            <a:ext cx="989463" cy="2901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Connector: Elbow 141">
            <a:extLst>
              <a:ext uri="{FF2B5EF4-FFF2-40B4-BE49-F238E27FC236}">
                <a16:creationId xmlns:a16="http://schemas.microsoft.com/office/drawing/2014/main" id="{F56CD5E2-2F64-15F2-E607-2CEDEA1C9697}"/>
              </a:ext>
            </a:extLst>
          </p:cNvPr>
          <p:cNvCxnSpPr>
            <a:cxnSpLocks/>
            <a:stCxn id="12" idx="2"/>
            <a:endCxn id="108" idx="0"/>
          </p:cNvCxnSpPr>
          <p:nvPr/>
        </p:nvCxnSpPr>
        <p:spPr>
          <a:xfrm rot="5400000">
            <a:off x="11885547" y="3794606"/>
            <a:ext cx="1003944" cy="60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Connector: Elbow 142">
            <a:extLst>
              <a:ext uri="{FF2B5EF4-FFF2-40B4-BE49-F238E27FC236}">
                <a16:creationId xmlns:a16="http://schemas.microsoft.com/office/drawing/2014/main" id="{1E0D001C-1A77-5010-33BA-F8F020898622}"/>
              </a:ext>
            </a:extLst>
          </p:cNvPr>
          <p:cNvCxnSpPr>
            <a:cxnSpLocks/>
            <a:stCxn id="7" idx="2"/>
            <a:endCxn id="109" idx="0"/>
          </p:cNvCxnSpPr>
          <p:nvPr/>
        </p:nvCxnSpPr>
        <p:spPr>
          <a:xfrm rot="16200000" flipH="1">
            <a:off x="10284771" y="3819123"/>
            <a:ext cx="1021863" cy="31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Rectangle 157">
            <a:extLst>
              <a:ext uri="{FF2B5EF4-FFF2-40B4-BE49-F238E27FC236}">
                <a16:creationId xmlns:a16="http://schemas.microsoft.com/office/drawing/2014/main" id="{409044FF-9DDF-E16A-E3B7-4614F8E82129}"/>
              </a:ext>
            </a:extLst>
          </p:cNvPr>
          <p:cNvSpPr/>
          <p:nvPr/>
        </p:nvSpPr>
        <p:spPr>
          <a:xfrm>
            <a:off x="17061976" y="2744788"/>
            <a:ext cx="1499868" cy="533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Obstructing the field</a:t>
            </a:r>
          </a:p>
        </p:txBody>
      </p:sp>
      <p:cxnSp>
        <p:nvCxnSpPr>
          <p:cNvPr id="197" name="Connector: Elbow 196">
            <a:extLst>
              <a:ext uri="{FF2B5EF4-FFF2-40B4-BE49-F238E27FC236}">
                <a16:creationId xmlns:a16="http://schemas.microsoft.com/office/drawing/2014/main" id="{678D54AC-D865-A29C-E3F5-7030154F4E6A}"/>
              </a:ext>
            </a:extLst>
          </p:cNvPr>
          <p:cNvCxnSpPr>
            <a:cxnSpLocks/>
            <a:stCxn id="6" idx="3"/>
            <a:endCxn id="158" idx="0"/>
          </p:cNvCxnSpPr>
          <p:nvPr/>
        </p:nvCxnSpPr>
        <p:spPr>
          <a:xfrm rot="16200000" flipH="1">
            <a:off x="13199811" y="-1867311"/>
            <a:ext cx="909638" cy="831456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Connector: Elbow 199">
            <a:extLst>
              <a:ext uri="{FF2B5EF4-FFF2-40B4-BE49-F238E27FC236}">
                <a16:creationId xmlns:a16="http://schemas.microsoft.com/office/drawing/2014/main" id="{FA8E7FCC-9BF8-9604-2BDD-A2E1F80D355C}"/>
              </a:ext>
            </a:extLst>
          </p:cNvPr>
          <p:cNvCxnSpPr>
            <a:cxnSpLocks/>
            <a:stCxn id="158" idx="2"/>
            <a:endCxn id="203" idx="0"/>
          </p:cNvCxnSpPr>
          <p:nvPr/>
        </p:nvCxnSpPr>
        <p:spPr>
          <a:xfrm rot="5400000">
            <a:off x="17284295" y="3802597"/>
            <a:ext cx="1052024" cy="320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Oval 202">
            <a:extLst>
              <a:ext uri="{FF2B5EF4-FFF2-40B4-BE49-F238E27FC236}">
                <a16:creationId xmlns:a16="http://schemas.microsoft.com/office/drawing/2014/main" id="{6136CF90-FA75-93B7-BD6F-5A2A3689C774}"/>
              </a:ext>
            </a:extLst>
          </p:cNvPr>
          <p:cNvSpPr/>
          <p:nvPr/>
        </p:nvSpPr>
        <p:spPr>
          <a:xfrm>
            <a:off x="17351503" y="4330212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207" name="Oval 206">
            <a:extLst>
              <a:ext uri="{FF2B5EF4-FFF2-40B4-BE49-F238E27FC236}">
                <a16:creationId xmlns:a16="http://schemas.microsoft.com/office/drawing/2014/main" id="{C22669BA-808A-3D7C-7983-CBD022377B0F}"/>
              </a:ext>
            </a:extLst>
          </p:cNvPr>
          <p:cNvSpPr/>
          <p:nvPr/>
        </p:nvSpPr>
        <p:spPr>
          <a:xfrm>
            <a:off x="3299146" y="6186224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209" name="Flowchart: Delay 208">
            <a:extLst>
              <a:ext uri="{FF2B5EF4-FFF2-40B4-BE49-F238E27FC236}">
                <a16:creationId xmlns:a16="http://schemas.microsoft.com/office/drawing/2014/main" id="{CAEBCF03-09D2-8447-5D49-2C6A25E724E6}"/>
              </a:ext>
            </a:extLst>
          </p:cNvPr>
          <p:cNvSpPr/>
          <p:nvPr/>
        </p:nvSpPr>
        <p:spPr>
          <a:xfrm rot="16200000">
            <a:off x="3450022" y="7420815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10" name="Group 209">
            <a:extLst>
              <a:ext uri="{FF2B5EF4-FFF2-40B4-BE49-F238E27FC236}">
                <a16:creationId xmlns:a16="http://schemas.microsoft.com/office/drawing/2014/main" id="{8DEF4E6A-A867-0575-A1FF-821297B8A3C6}"/>
              </a:ext>
            </a:extLst>
          </p:cNvPr>
          <p:cNvGrpSpPr/>
          <p:nvPr/>
        </p:nvGrpSpPr>
        <p:grpSpPr>
          <a:xfrm>
            <a:off x="1545380" y="8444157"/>
            <a:ext cx="1016146" cy="901688"/>
            <a:chOff x="697558" y="4883150"/>
            <a:chExt cx="952130" cy="914400"/>
          </a:xfrm>
        </p:grpSpPr>
        <p:sp>
          <p:nvSpPr>
            <p:cNvPr id="211" name="Oval 210">
              <a:extLst>
                <a:ext uri="{FF2B5EF4-FFF2-40B4-BE49-F238E27FC236}">
                  <a16:creationId xmlns:a16="http://schemas.microsoft.com/office/drawing/2014/main" id="{C095711C-3D74-1E6E-3904-816D98ADF5EF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12" name="TextBox 211">
              <a:extLst>
                <a:ext uri="{FF2B5EF4-FFF2-40B4-BE49-F238E27FC236}">
                  <a16:creationId xmlns:a16="http://schemas.microsoft.com/office/drawing/2014/main" id="{AE8FF130-5B7E-C9B7-BC86-09F1C1F7A535}"/>
                </a:ext>
              </a:extLst>
            </p:cNvPr>
            <p:cNvSpPr txBox="1"/>
            <p:nvPr/>
          </p:nvSpPr>
          <p:spPr>
            <a:xfrm>
              <a:off x="697558" y="5075052"/>
              <a:ext cx="952130" cy="5305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Attempting shot</a:t>
              </a:r>
            </a:p>
          </p:txBody>
        </p:sp>
      </p:grp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BA66EFED-CF0C-4E77-91CC-5C3D5A765547}"/>
              </a:ext>
            </a:extLst>
          </p:cNvPr>
          <p:cNvGrpSpPr/>
          <p:nvPr/>
        </p:nvGrpSpPr>
        <p:grpSpPr>
          <a:xfrm>
            <a:off x="2789265" y="8484307"/>
            <a:ext cx="1047634" cy="901688"/>
            <a:chOff x="716423" y="4883150"/>
            <a:chExt cx="981634" cy="914400"/>
          </a:xfrm>
        </p:grpSpPr>
        <p:sp>
          <p:nvSpPr>
            <p:cNvPr id="217" name="Oval 216">
              <a:extLst>
                <a:ext uri="{FF2B5EF4-FFF2-40B4-BE49-F238E27FC236}">
                  <a16:creationId xmlns:a16="http://schemas.microsoft.com/office/drawing/2014/main" id="{EED876C1-6831-A3D1-8CFC-1B1D3DD07DE1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18" name="TextBox 217">
              <a:extLst>
                <a:ext uri="{FF2B5EF4-FFF2-40B4-BE49-F238E27FC236}">
                  <a16:creationId xmlns:a16="http://schemas.microsoft.com/office/drawing/2014/main" id="{EBF9EEE4-B0F9-692D-2DCB-5F3B15ABC29A}"/>
                </a:ext>
              </a:extLst>
            </p:cNvPr>
            <p:cNvSpPr txBox="1"/>
            <p:nvPr/>
          </p:nvSpPr>
          <p:spPr>
            <a:xfrm>
              <a:off x="745927" y="5008586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Stumps broken</a:t>
              </a:r>
            </a:p>
          </p:txBody>
        </p:sp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6D5B889F-C67F-0424-2AB1-5B8771D5CD79}"/>
              </a:ext>
            </a:extLst>
          </p:cNvPr>
          <p:cNvGrpSpPr/>
          <p:nvPr/>
        </p:nvGrpSpPr>
        <p:grpSpPr>
          <a:xfrm>
            <a:off x="3885926" y="8502813"/>
            <a:ext cx="1203782" cy="901688"/>
            <a:chOff x="616352" y="4883150"/>
            <a:chExt cx="1127945" cy="914400"/>
          </a:xfrm>
        </p:grpSpPr>
        <p:sp>
          <p:nvSpPr>
            <p:cNvPr id="220" name="Oval 219">
              <a:extLst>
                <a:ext uri="{FF2B5EF4-FFF2-40B4-BE49-F238E27FC236}">
                  <a16:creationId xmlns:a16="http://schemas.microsoft.com/office/drawing/2014/main" id="{AB793E3F-83D0-6B0B-E1F6-BD5A7DA686E5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D312985A-A42C-9165-F126-5F1AE1A934B5}"/>
                </a:ext>
              </a:extLst>
            </p:cNvPr>
            <p:cNvSpPr txBox="1"/>
            <p:nvPr/>
          </p:nvSpPr>
          <p:spPr>
            <a:xfrm>
              <a:off x="616352" y="5008586"/>
              <a:ext cx="1127945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Not in ground</a:t>
              </a:r>
            </a:p>
          </p:txBody>
        </p:sp>
      </p:grpSp>
      <p:grpSp>
        <p:nvGrpSpPr>
          <p:cNvPr id="222" name="Group 221">
            <a:extLst>
              <a:ext uri="{FF2B5EF4-FFF2-40B4-BE49-F238E27FC236}">
                <a16:creationId xmlns:a16="http://schemas.microsoft.com/office/drawing/2014/main" id="{9553A8FF-7BCC-3F69-4285-8D0DAA5139D4}"/>
              </a:ext>
            </a:extLst>
          </p:cNvPr>
          <p:cNvGrpSpPr/>
          <p:nvPr/>
        </p:nvGrpSpPr>
        <p:grpSpPr>
          <a:xfrm>
            <a:off x="5087396" y="8469341"/>
            <a:ext cx="1058165" cy="901688"/>
            <a:chOff x="2186734" y="4883150"/>
            <a:chExt cx="1058165" cy="914400"/>
          </a:xfrm>
        </p:grpSpPr>
        <p:sp>
          <p:nvSpPr>
            <p:cNvPr id="223" name="Oval 222">
              <a:extLst>
                <a:ext uri="{FF2B5EF4-FFF2-40B4-BE49-F238E27FC236}">
                  <a16:creationId xmlns:a16="http://schemas.microsoft.com/office/drawing/2014/main" id="{F9087A14-0D36-5F6C-E243-02447C003D1D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24" name="TextBox 223">
              <a:extLst>
                <a:ext uri="{FF2B5EF4-FFF2-40B4-BE49-F238E27FC236}">
                  <a16:creationId xmlns:a16="http://schemas.microsoft.com/office/drawing/2014/main" id="{874A36C9-2CC5-5DE7-EC16-682C1F442387}"/>
                </a:ext>
              </a:extLst>
            </p:cNvPr>
            <p:cNvSpPr txBox="1"/>
            <p:nvPr/>
          </p:nvSpPr>
          <p:spPr>
            <a:xfrm>
              <a:off x="2186734" y="5158738"/>
              <a:ext cx="1058165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 Live</a:t>
              </a:r>
            </a:p>
          </p:txBody>
        </p:sp>
      </p:grpSp>
      <p:cxnSp>
        <p:nvCxnSpPr>
          <p:cNvPr id="225" name="Connector: Elbow 224">
            <a:extLst>
              <a:ext uri="{FF2B5EF4-FFF2-40B4-BE49-F238E27FC236}">
                <a16:creationId xmlns:a16="http://schemas.microsoft.com/office/drawing/2014/main" id="{373DA440-022F-E4F5-0753-A8446919AABE}"/>
              </a:ext>
            </a:extLst>
          </p:cNvPr>
          <p:cNvCxnSpPr>
            <a:cxnSpLocks/>
            <a:stCxn id="207" idx="4"/>
            <a:endCxn id="209" idx="3"/>
          </p:cNvCxnSpPr>
          <p:nvPr/>
        </p:nvCxnSpPr>
        <p:spPr>
          <a:xfrm rot="5400000">
            <a:off x="3586598" y="7251067"/>
            <a:ext cx="339496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Connector: Elbow 228">
            <a:extLst>
              <a:ext uri="{FF2B5EF4-FFF2-40B4-BE49-F238E27FC236}">
                <a16:creationId xmlns:a16="http://schemas.microsoft.com/office/drawing/2014/main" id="{ADAC4698-C789-DA2A-B199-EFAAF0444DB6}"/>
              </a:ext>
            </a:extLst>
          </p:cNvPr>
          <p:cNvCxnSpPr>
            <a:cxnSpLocks/>
            <a:stCxn id="209" idx="1"/>
            <a:endCxn id="211" idx="0"/>
          </p:cNvCxnSpPr>
          <p:nvPr/>
        </p:nvCxnSpPr>
        <p:spPr>
          <a:xfrm rot="5400000">
            <a:off x="2699553" y="7387364"/>
            <a:ext cx="410694" cy="170289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Connector: Elbow 231">
            <a:extLst>
              <a:ext uri="{FF2B5EF4-FFF2-40B4-BE49-F238E27FC236}">
                <a16:creationId xmlns:a16="http://schemas.microsoft.com/office/drawing/2014/main" id="{F3918B75-4BFF-CC56-ED01-BB7AA3A4A997}"/>
              </a:ext>
            </a:extLst>
          </p:cNvPr>
          <p:cNvCxnSpPr>
            <a:cxnSpLocks/>
            <a:stCxn id="209" idx="1"/>
            <a:endCxn id="223" idx="0"/>
          </p:cNvCxnSpPr>
          <p:nvPr/>
        </p:nvCxnSpPr>
        <p:spPr>
          <a:xfrm rot="16200000" flipH="1">
            <a:off x="4468473" y="7321335"/>
            <a:ext cx="435878" cy="186013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Connector: Elbow 234">
            <a:extLst>
              <a:ext uri="{FF2B5EF4-FFF2-40B4-BE49-F238E27FC236}">
                <a16:creationId xmlns:a16="http://schemas.microsoft.com/office/drawing/2014/main" id="{14A50DEB-0B5C-0678-8551-3223C3BA9672}"/>
              </a:ext>
            </a:extLst>
          </p:cNvPr>
          <p:cNvCxnSpPr>
            <a:cxnSpLocks/>
            <a:stCxn id="209" idx="1"/>
            <a:endCxn id="18" idx="0"/>
          </p:cNvCxnSpPr>
          <p:nvPr/>
        </p:nvCxnSpPr>
        <p:spPr>
          <a:xfrm rot="5400000">
            <a:off x="2030523" y="6764252"/>
            <a:ext cx="456612" cy="299503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Connector: Elbow 237">
            <a:extLst>
              <a:ext uri="{FF2B5EF4-FFF2-40B4-BE49-F238E27FC236}">
                <a16:creationId xmlns:a16="http://schemas.microsoft.com/office/drawing/2014/main" id="{7287F9F0-0A25-64E2-A3F2-71967465D111}"/>
              </a:ext>
            </a:extLst>
          </p:cNvPr>
          <p:cNvCxnSpPr>
            <a:cxnSpLocks/>
            <a:stCxn id="209" idx="1"/>
            <a:endCxn id="217" idx="0"/>
          </p:cNvCxnSpPr>
          <p:nvPr/>
        </p:nvCxnSpPr>
        <p:spPr>
          <a:xfrm rot="5400000">
            <a:off x="3291354" y="8019315"/>
            <a:ext cx="450844" cy="47914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Connector: Elbow 240">
            <a:extLst>
              <a:ext uri="{FF2B5EF4-FFF2-40B4-BE49-F238E27FC236}">
                <a16:creationId xmlns:a16="http://schemas.microsoft.com/office/drawing/2014/main" id="{7EA10CFD-19CF-54A8-6AF5-F50837E37D5B}"/>
              </a:ext>
            </a:extLst>
          </p:cNvPr>
          <p:cNvCxnSpPr>
            <a:cxnSpLocks/>
            <a:stCxn id="209" idx="1"/>
            <a:endCxn id="220" idx="0"/>
          </p:cNvCxnSpPr>
          <p:nvPr/>
        </p:nvCxnSpPr>
        <p:spPr>
          <a:xfrm rot="16200000" flipH="1">
            <a:off x="3883830" y="7905978"/>
            <a:ext cx="469350" cy="72431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4" name="Oval 243">
            <a:extLst>
              <a:ext uri="{FF2B5EF4-FFF2-40B4-BE49-F238E27FC236}">
                <a16:creationId xmlns:a16="http://schemas.microsoft.com/office/drawing/2014/main" id="{626530E3-D115-111C-05F5-42D5843890A5}"/>
              </a:ext>
            </a:extLst>
          </p:cNvPr>
          <p:cNvSpPr/>
          <p:nvPr/>
        </p:nvSpPr>
        <p:spPr>
          <a:xfrm>
            <a:off x="11526522" y="6273676"/>
            <a:ext cx="914400" cy="8950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245" name="Flowchart: Delay 244">
            <a:extLst>
              <a:ext uri="{FF2B5EF4-FFF2-40B4-BE49-F238E27FC236}">
                <a16:creationId xmlns:a16="http://schemas.microsoft.com/office/drawing/2014/main" id="{FD056DE0-0D86-DA55-7F65-834BF0BC0A14}"/>
              </a:ext>
            </a:extLst>
          </p:cNvPr>
          <p:cNvSpPr/>
          <p:nvPr/>
        </p:nvSpPr>
        <p:spPr>
          <a:xfrm rot="16200000">
            <a:off x="11683747" y="7427165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46" name="Group 245">
            <a:extLst>
              <a:ext uri="{FF2B5EF4-FFF2-40B4-BE49-F238E27FC236}">
                <a16:creationId xmlns:a16="http://schemas.microsoft.com/office/drawing/2014/main" id="{BED82440-84F9-06C4-18F9-750986FEEC76}"/>
              </a:ext>
            </a:extLst>
          </p:cNvPr>
          <p:cNvGrpSpPr/>
          <p:nvPr/>
        </p:nvGrpSpPr>
        <p:grpSpPr>
          <a:xfrm>
            <a:off x="10562546" y="8445744"/>
            <a:ext cx="1058165" cy="901688"/>
            <a:chOff x="2198587" y="4883150"/>
            <a:chExt cx="1058165" cy="914400"/>
          </a:xfrm>
        </p:grpSpPr>
        <p:sp>
          <p:nvSpPr>
            <p:cNvPr id="247" name="Oval 246">
              <a:extLst>
                <a:ext uri="{FF2B5EF4-FFF2-40B4-BE49-F238E27FC236}">
                  <a16:creationId xmlns:a16="http://schemas.microsoft.com/office/drawing/2014/main" id="{F7008E7F-F65D-F300-3CD7-D032AFA8B1F0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48" name="TextBox 247">
              <a:extLst>
                <a:ext uri="{FF2B5EF4-FFF2-40B4-BE49-F238E27FC236}">
                  <a16:creationId xmlns:a16="http://schemas.microsoft.com/office/drawing/2014/main" id="{452E81F2-D049-BAFB-73B6-22111293BDD1}"/>
                </a:ext>
              </a:extLst>
            </p:cNvPr>
            <p:cNvSpPr txBox="1"/>
            <p:nvPr/>
          </p:nvSpPr>
          <p:spPr>
            <a:xfrm>
              <a:off x="2198587" y="5160723"/>
              <a:ext cx="1058165" cy="3121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Obstruction</a:t>
              </a:r>
            </a:p>
          </p:txBody>
        </p:sp>
      </p:grpSp>
      <p:grpSp>
        <p:nvGrpSpPr>
          <p:cNvPr id="255" name="Group 254">
            <a:extLst>
              <a:ext uri="{FF2B5EF4-FFF2-40B4-BE49-F238E27FC236}">
                <a16:creationId xmlns:a16="http://schemas.microsoft.com/office/drawing/2014/main" id="{46255B1F-93F0-BED9-6E54-FE67CF88BA55}"/>
              </a:ext>
            </a:extLst>
          </p:cNvPr>
          <p:cNvGrpSpPr/>
          <p:nvPr/>
        </p:nvGrpSpPr>
        <p:grpSpPr>
          <a:xfrm>
            <a:off x="12646091" y="8460582"/>
            <a:ext cx="1058165" cy="901688"/>
            <a:chOff x="2186734" y="4883150"/>
            <a:chExt cx="1058165" cy="914400"/>
          </a:xfrm>
        </p:grpSpPr>
        <p:sp>
          <p:nvSpPr>
            <p:cNvPr id="256" name="Oval 255">
              <a:extLst>
                <a:ext uri="{FF2B5EF4-FFF2-40B4-BE49-F238E27FC236}">
                  <a16:creationId xmlns:a16="http://schemas.microsoft.com/office/drawing/2014/main" id="{1C750F9D-A3DF-5652-1238-D19465863A3C}"/>
                </a:ext>
              </a:extLst>
            </p:cNvPr>
            <p:cNvSpPr/>
            <p:nvPr/>
          </p:nvSpPr>
          <p:spPr>
            <a:xfrm>
              <a:off x="225861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257" name="TextBox 256">
              <a:extLst>
                <a:ext uri="{FF2B5EF4-FFF2-40B4-BE49-F238E27FC236}">
                  <a16:creationId xmlns:a16="http://schemas.microsoft.com/office/drawing/2014/main" id="{51C31792-151D-6366-0958-92931F3B79B8}"/>
                </a:ext>
              </a:extLst>
            </p:cNvPr>
            <p:cNvSpPr txBox="1"/>
            <p:nvPr/>
          </p:nvSpPr>
          <p:spPr>
            <a:xfrm>
              <a:off x="2186734" y="5129893"/>
              <a:ext cx="1058165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Ball Live</a:t>
              </a:r>
            </a:p>
          </p:txBody>
        </p:sp>
      </p:grpSp>
      <p:cxnSp>
        <p:nvCxnSpPr>
          <p:cNvPr id="258" name="Connector: Elbow 257">
            <a:extLst>
              <a:ext uri="{FF2B5EF4-FFF2-40B4-BE49-F238E27FC236}">
                <a16:creationId xmlns:a16="http://schemas.microsoft.com/office/drawing/2014/main" id="{BDC6D1F4-DDFB-DCE6-6144-E72FABED89C6}"/>
              </a:ext>
            </a:extLst>
          </p:cNvPr>
          <p:cNvCxnSpPr>
            <a:cxnSpLocks/>
            <a:stCxn id="245" idx="1"/>
            <a:endCxn id="256" idx="0"/>
          </p:cNvCxnSpPr>
          <p:nvPr/>
        </p:nvCxnSpPr>
        <p:spPr>
          <a:xfrm rot="16200000" flipH="1">
            <a:off x="12372238" y="7657645"/>
            <a:ext cx="420769" cy="118510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Connector: Elbow 263">
            <a:extLst>
              <a:ext uri="{FF2B5EF4-FFF2-40B4-BE49-F238E27FC236}">
                <a16:creationId xmlns:a16="http://schemas.microsoft.com/office/drawing/2014/main" id="{312AF98A-EB2A-3442-6A6D-6C0042632F3D}"/>
              </a:ext>
            </a:extLst>
          </p:cNvPr>
          <p:cNvCxnSpPr>
            <a:cxnSpLocks/>
            <a:stCxn id="245" idx="1"/>
            <a:endCxn id="247" idx="0"/>
          </p:cNvCxnSpPr>
          <p:nvPr/>
        </p:nvCxnSpPr>
        <p:spPr>
          <a:xfrm rot="5400000">
            <a:off x="11331959" y="7787631"/>
            <a:ext cx="405931" cy="91029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Connector: Elbow 273">
            <a:extLst>
              <a:ext uri="{FF2B5EF4-FFF2-40B4-BE49-F238E27FC236}">
                <a16:creationId xmlns:a16="http://schemas.microsoft.com/office/drawing/2014/main" id="{724F40D4-D6A5-C44D-7F20-353C28249279}"/>
              </a:ext>
            </a:extLst>
          </p:cNvPr>
          <p:cNvCxnSpPr>
            <a:cxnSpLocks/>
            <a:stCxn id="244" idx="4"/>
            <a:endCxn id="245" idx="3"/>
          </p:cNvCxnSpPr>
          <p:nvPr/>
        </p:nvCxnSpPr>
        <p:spPr>
          <a:xfrm rot="16200000" flipH="1">
            <a:off x="11857699" y="7294793"/>
            <a:ext cx="258394" cy="634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BC8F0FD-F705-680C-6F68-7EF2E55D8A55}"/>
              </a:ext>
            </a:extLst>
          </p:cNvPr>
          <p:cNvGrpSpPr/>
          <p:nvPr/>
        </p:nvGrpSpPr>
        <p:grpSpPr>
          <a:xfrm>
            <a:off x="210952" y="8490075"/>
            <a:ext cx="1038299" cy="901688"/>
            <a:chOff x="657936" y="4883150"/>
            <a:chExt cx="972887" cy="9144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D1A82503-1FDC-3225-1549-F0EB7582BD30}"/>
                </a:ext>
              </a:extLst>
            </p:cNvPr>
            <p:cNvSpPr/>
            <p:nvPr/>
          </p:nvSpPr>
          <p:spPr>
            <a:xfrm>
              <a:off x="716423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22F0D81-113A-4111-A177-0ABA7A3A1475}"/>
                </a:ext>
              </a:extLst>
            </p:cNvPr>
            <p:cNvSpPr txBox="1"/>
            <p:nvPr/>
          </p:nvSpPr>
          <p:spPr>
            <a:xfrm>
              <a:off x="657936" y="5087969"/>
              <a:ext cx="952130" cy="5305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Taken Behind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362051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91767-AFEA-1871-6879-80B952790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60AFAE-3C89-0A36-CF06-BD27DAF289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33" t="10692" r="26947" b="37301"/>
          <a:stretch/>
        </p:blipFill>
        <p:spPr>
          <a:xfrm>
            <a:off x="12161044" y="3816350"/>
            <a:ext cx="6499409" cy="3810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34C870-9814-37BB-3990-200F90901EB1}"/>
              </a:ext>
            </a:extLst>
          </p:cNvPr>
          <p:cNvSpPr txBox="1"/>
          <p:nvPr/>
        </p:nvSpPr>
        <p:spPr>
          <a:xfrm>
            <a:off x="1035844" y="3968750"/>
            <a:ext cx="932265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We can build probabilities for each “Disaster”.</a:t>
            </a:r>
          </a:p>
          <a:p>
            <a:endParaRPr lang="en-GB" sz="3600" dirty="0"/>
          </a:p>
          <a:p>
            <a:r>
              <a:rPr lang="en-GB" sz="3600" dirty="0"/>
              <a:t>OR……Probabilities add. (Sort of)</a:t>
            </a:r>
          </a:p>
          <a:p>
            <a:r>
              <a:rPr lang="en-GB" sz="3600" dirty="0"/>
              <a:t>AND………Probabilities multiply.</a:t>
            </a:r>
          </a:p>
          <a:p>
            <a:endParaRPr lang="en-GB" sz="3600" dirty="0"/>
          </a:p>
          <a:p>
            <a:r>
              <a:rPr lang="en-GB" sz="3600" dirty="0"/>
              <a:t>We can impose conditions on the scenario.</a:t>
            </a:r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543830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2D1D6D5-C18D-4578-7E28-5D91FFE1B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5444" y="184150"/>
            <a:ext cx="15468599" cy="10312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3E538D-0A0E-9245-CBC5-E8370EC9C4C6}"/>
              </a:ext>
            </a:extLst>
          </p:cNvPr>
          <p:cNvSpPr txBox="1"/>
          <p:nvPr/>
        </p:nvSpPr>
        <p:spPr>
          <a:xfrm>
            <a:off x="6027569" y="3597744"/>
            <a:ext cx="3417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6E7F20-F456-612E-1E40-FF3949E9C113}"/>
              </a:ext>
            </a:extLst>
          </p:cNvPr>
          <p:cNvSpPr txBox="1"/>
          <p:nvPr/>
        </p:nvSpPr>
        <p:spPr>
          <a:xfrm>
            <a:off x="4635982" y="4124898"/>
            <a:ext cx="330540" cy="6617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70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2461331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EA118-B069-7999-88EE-2B75AC813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244" y="387350"/>
            <a:ext cx="16377226" cy="809301"/>
          </a:xfrm>
        </p:spPr>
        <p:txBody>
          <a:bodyPr>
            <a:normAutofit fontScale="90000"/>
          </a:bodyPr>
          <a:lstStyle/>
          <a:p>
            <a:r>
              <a:rPr lang="en-GB" dirty="0"/>
              <a:t>Or…….Bolian Algebra Logic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C2B2A-F2C9-EC2F-774D-56272257E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244" y="1454150"/>
            <a:ext cx="17068800" cy="81534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“And” gate.</a:t>
            </a:r>
          </a:p>
          <a:p>
            <a:pPr lvl="1"/>
            <a:r>
              <a:rPr lang="en-GB" dirty="0"/>
              <a:t>Straight combination of events</a:t>
            </a:r>
          </a:p>
          <a:p>
            <a:pPr lvl="1"/>
            <a:r>
              <a:rPr lang="en-GB" dirty="0"/>
              <a:t>Probabilities multiplied</a:t>
            </a:r>
          </a:p>
          <a:p>
            <a:pPr lvl="1"/>
            <a:r>
              <a:rPr lang="en-GB" dirty="0"/>
              <a:t>Small numbers multiplied together, smaller eventual probability.</a:t>
            </a:r>
          </a:p>
          <a:p>
            <a:pPr lvl="1"/>
            <a:endParaRPr lang="en-GB" dirty="0"/>
          </a:p>
          <a:p>
            <a:r>
              <a:rPr lang="en-GB" dirty="0"/>
              <a:t>“Or” gate.</a:t>
            </a:r>
          </a:p>
          <a:p>
            <a:pPr lvl="1"/>
            <a:r>
              <a:rPr lang="en-GB" dirty="0"/>
              <a:t>Certainty – probability of “not event” “or combination of not events”</a:t>
            </a:r>
          </a:p>
          <a:p>
            <a:pPr lvl="1"/>
            <a:r>
              <a:rPr lang="en-GB" dirty="0"/>
              <a:t>For one event (Smoking) in our tree = 1-(1-0.02) (Not Smoking) = 0.98</a:t>
            </a:r>
          </a:p>
          <a:p>
            <a:pPr lvl="1"/>
            <a:r>
              <a:rPr lang="en-GB" dirty="0"/>
              <a:t>For three events Probability of Ignition =</a:t>
            </a:r>
          </a:p>
          <a:p>
            <a:pPr lvl="1"/>
            <a:r>
              <a:rPr lang="en-GB" dirty="0"/>
              <a:t>Certainty -  (P not smoking) x (P no sparks) x (P no short)</a:t>
            </a:r>
          </a:p>
          <a:p>
            <a:pPr lvl="1"/>
            <a:r>
              <a:rPr lang="en-GB" dirty="0"/>
              <a:t>1-(1-0.02)(1-0.06)(1-0.03)</a:t>
            </a:r>
          </a:p>
          <a:p>
            <a:pPr lvl="1"/>
            <a:r>
              <a:rPr lang="en-GB" dirty="0"/>
              <a:t>1-(0.98 x 0.94 x 0.97)</a:t>
            </a:r>
          </a:p>
          <a:p>
            <a:pPr lvl="1"/>
            <a:r>
              <a:rPr lang="en-GB" dirty="0"/>
              <a:t>1-8.89356</a:t>
            </a:r>
          </a:p>
          <a:p>
            <a:pPr lvl="1"/>
            <a:r>
              <a:rPr lang="en-GB" dirty="0"/>
              <a:t>0.11 </a:t>
            </a:r>
          </a:p>
          <a:p>
            <a:pPr lvl="1"/>
            <a:r>
              <a:rPr lang="en-GB" dirty="0"/>
              <a:t>Bigger number!</a:t>
            </a:r>
          </a:p>
        </p:txBody>
      </p:sp>
    </p:spTree>
    <p:extLst>
      <p:ext uri="{BB962C8B-B14F-4D97-AF65-F5344CB8AC3E}">
        <p14:creationId xmlns:p14="http://schemas.microsoft.com/office/powerpoint/2010/main" val="37446994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91767-AFEA-1871-6879-80B952790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60AFAE-3C89-0A36-CF06-BD27DAF289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33" t="10692" r="26947" b="37301"/>
          <a:stretch/>
        </p:blipFill>
        <p:spPr>
          <a:xfrm>
            <a:off x="12161044" y="3816350"/>
            <a:ext cx="6499409" cy="3810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34C870-9814-37BB-3990-200F90901EB1}"/>
              </a:ext>
            </a:extLst>
          </p:cNvPr>
          <p:cNvSpPr txBox="1"/>
          <p:nvPr/>
        </p:nvSpPr>
        <p:spPr>
          <a:xfrm>
            <a:off x="959644" y="2317204"/>
            <a:ext cx="11811000" cy="9941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We can build profiles for the bowling side.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Speed range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Accuracy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Pitch Range (Short or full, Leg or off side)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% legal deliveries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Fielders' skills. Throwing, catching and speed.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200" dirty="0"/>
          </a:p>
          <a:p>
            <a:r>
              <a:rPr lang="en-GB" sz="3200" dirty="0"/>
              <a:t>We can build profiles for the pitch.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Wet, green, dry, dusty,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Grass or Astroturf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200" dirty="0"/>
          </a:p>
          <a:p>
            <a:r>
              <a:rPr lang="en-GB" sz="3200" dirty="0"/>
              <a:t>We can build profiles for the Batting side.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Attitude (Attacking or defensive)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Competence against spin, pace, swing etc.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Physique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Special shots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87064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91767-AFEA-1871-6879-80B952790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60AFAE-3C89-0A36-CF06-BD27DAF289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33" t="10692" r="26947" b="37301"/>
          <a:stretch/>
        </p:blipFill>
        <p:spPr>
          <a:xfrm>
            <a:off x="12161044" y="3816350"/>
            <a:ext cx="6499409" cy="3810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34C870-9814-37BB-3990-200F90901EB1}"/>
              </a:ext>
            </a:extLst>
          </p:cNvPr>
          <p:cNvSpPr txBox="1"/>
          <p:nvPr/>
        </p:nvSpPr>
        <p:spPr>
          <a:xfrm>
            <a:off x="1305431" y="2901950"/>
            <a:ext cx="967740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Then allow one person control of the bowling team to position the field.</a:t>
            </a:r>
          </a:p>
          <a:p>
            <a:endParaRPr lang="en-GB" sz="3200" dirty="0"/>
          </a:p>
          <a:p>
            <a:r>
              <a:rPr lang="en-GB" sz="3200" dirty="0"/>
              <a:t>Select the bowler and type of bowling.</a:t>
            </a:r>
          </a:p>
          <a:p>
            <a:endParaRPr lang="en-GB" sz="3200" dirty="0"/>
          </a:p>
          <a:p>
            <a:r>
              <a:rPr lang="en-GB" sz="3200" dirty="0"/>
              <a:t>The batting side selects a shot or “leave” to a delivery</a:t>
            </a:r>
          </a:p>
          <a:p>
            <a:endParaRPr lang="en-GB" sz="3200" dirty="0"/>
          </a:p>
          <a:p>
            <a:r>
              <a:rPr lang="en-GB" sz="3200" dirty="0"/>
              <a:t>And we have a game</a:t>
            </a:r>
          </a:p>
          <a:p>
            <a:endParaRPr lang="en-GB" sz="3200" dirty="0"/>
          </a:p>
          <a:p>
            <a:r>
              <a:rPr lang="en-GB" sz="3200" dirty="0"/>
              <a:t>Much richer than the game pictured opposite</a:t>
            </a:r>
          </a:p>
          <a:p>
            <a:r>
              <a:rPr lang="en-GB" sz="3200" dirty="0"/>
              <a:t> 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294018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25382-4BA3-8534-C032-BE5EA130A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Extension into Explosives Processing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24A8D-E817-1F64-9A22-F781FF90A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044" y="2901950"/>
            <a:ext cx="16377226" cy="6776806"/>
          </a:xfrm>
        </p:spPr>
        <p:txBody>
          <a:bodyPr/>
          <a:lstStyle/>
          <a:p>
            <a:r>
              <a:rPr lang="en-GB" dirty="0"/>
              <a:t>Accidents happen when events, each necessary, but only jointly sufficient combine. </a:t>
            </a:r>
          </a:p>
          <a:p>
            <a:pPr marL="0" indent="0">
              <a:buNone/>
            </a:pPr>
            <a:r>
              <a:rPr lang="en-GB" dirty="0"/>
              <a:t>(Paul Nelson,  “Engineering For a Safer World”)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Show me a man with a single root cause and I’ll show you a liar! </a:t>
            </a:r>
          </a:p>
          <a:p>
            <a:pPr marL="0" indent="0">
              <a:buNone/>
            </a:pPr>
            <a:r>
              <a:rPr lang="en-GB" dirty="0"/>
              <a:t>(Dave Holley)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1440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5339D-036E-E29A-E6C8-270782404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99" y="32558"/>
            <a:ext cx="16377226" cy="2064442"/>
          </a:xfrm>
        </p:spPr>
        <p:txBody>
          <a:bodyPr/>
          <a:lstStyle/>
          <a:p>
            <a:r>
              <a:rPr lang="en-GB" dirty="0"/>
              <a:t>Red Phosphorus Ignition</a:t>
            </a:r>
          </a:p>
        </p:txBody>
      </p:sp>
      <p:sp>
        <p:nvSpPr>
          <p:cNvPr id="4" name="Flowchart: Stored Data 3">
            <a:extLst>
              <a:ext uri="{FF2B5EF4-FFF2-40B4-BE49-F238E27FC236}">
                <a16:creationId xmlns:a16="http://schemas.microsoft.com/office/drawing/2014/main" id="{1F5A5104-E97A-B7B6-997E-7C7A45B6C78C}"/>
              </a:ext>
            </a:extLst>
          </p:cNvPr>
          <p:cNvSpPr/>
          <p:nvPr/>
        </p:nvSpPr>
        <p:spPr>
          <a:xfrm rot="5400000">
            <a:off x="2146694" y="5917862"/>
            <a:ext cx="76200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elay 5">
            <a:extLst>
              <a:ext uri="{FF2B5EF4-FFF2-40B4-BE49-F238E27FC236}">
                <a16:creationId xmlns:a16="http://schemas.microsoft.com/office/drawing/2014/main" id="{EE902018-4DF3-54C0-09E7-3494F7000726}"/>
              </a:ext>
            </a:extLst>
          </p:cNvPr>
          <p:cNvSpPr/>
          <p:nvPr/>
        </p:nvSpPr>
        <p:spPr>
          <a:xfrm rot="16200000">
            <a:off x="8799220" y="3135204"/>
            <a:ext cx="914399" cy="826169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CA434A7-BBE3-A5BC-3735-90EF8B6C6148}"/>
              </a:ext>
            </a:extLst>
          </p:cNvPr>
          <p:cNvGrpSpPr/>
          <p:nvPr/>
        </p:nvGrpSpPr>
        <p:grpSpPr>
          <a:xfrm>
            <a:off x="2039755" y="4695347"/>
            <a:ext cx="1242673" cy="901688"/>
            <a:chOff x="564877" y="4883150"/>
            <a:chExt cx="1164386" cy="91440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0058F27-6C9A-F20D-F702-FFFCEB8940DF}"/>
                </a:ext>
              </a:extLst>
            </p:cNvPr>
            <p:cNvSpPr/>
            <p:nvPr/>
          </p:nvSpPr>
          <p:spPr>
            <a:xfrm>
              <a:off x="56487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247B656-06AE-120A-A381-ADAE56C56B90}"/>
                </a:ext>
              </a:extLst>
            </p:cNvPr>
            <p:cNvSpPr txBox="1"/>
            <p:nvPr/>
          </p:nvSpPr>
          <p:spPr>
            <a:xfrm>
              <a:off x="777133" y="5106263"/>
              <a:ext cx="952130" cy="4681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RP</a:t>
              </a:r>
            </a:p>
          </p:txBody>
        </p:sp>
      </p:grp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8E4ACCB8-6398-29AB-5837-F573A2F50C41}"/>
              </a:ext>
            </a:extLst>
          </p:cNvPr>
          <p:cNvCxnSpPr>
            <a:cxnSpLocks/>
            <a:stCxn id="8" idx="4"/>
            <a:endCxn id="4" idx="1"/>
          </p:cNvCxnSpPr>
          <p:nvPr/>
        </p:nvCxnSpPr>
        <p:spPr>
          <a:xfrm rot="5400000">
            <a:off x="2404620" y="5720110"/>
            <a:ext cx="246151" cy="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A6174B84-F922-D718-7ED9-42FDA91A3444}"/>
              </a:ext>
            </a:extLst>
          </p:cNvPr>
          <p:cNvSpPr/>
          <p:nvPr/>
        </p:nvSpPr>
        <p:spPr>
          <a:xfrm>
            <a:off x="8232212" y="1809400"/>
            <a:ext cx="2048417" cy="9586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Phosphorus Fire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AABE899-70B5-4FAD-379A-72D36605186C}"/>
              </a:ext>
            </a:extLst>
          </p:cNvPr>
          <p:cNvGrpSpPr/>
          <p:nvPr/>
        </p:nvGrpSpPr>
        <p:grpSpPr>
          <a:xfrm>
            <a:off x="7437948" y="4695347"/>
            <a:ext cx="1107435" cy="901688"/>
            <a:chOff x="564877" y="4883150"/>
            <a:chExt cx="1037668" cy="9144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ACA5ECE-9EE3-EA79-8768-F1FA6B4130C5}"/>
                </a:ext>
              </a:extLst>
            </p:cNvPr>
            <p:cNvSpPr/>
            <p:nvPr/>
          </p:nvSpPr>
          <p:spPr>
            <a:xfrm>
              <a:off x="564877" y="4883150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38E0AE9-9D65-2206-F098-FEA751C8C1CB}"/>
                </a:ext>
              </a:extLst>
            </p:cNvPr>
            <p:cNvSpPr txBox="1"/>
            <p:nvPr/>
          </p:nvSpPr>
          <p:spPr>
            <a:xfrm>
              <a:off x="650415" y="511811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Oxidant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C4E82CF-9661-649A-DF38-2189BF4E903A}"/>
              </a:ext>
            </a:extLst>
          </p:cNvPr>
          <p:cNvGrpSpPr/>
          <p:nvPr/>
        </p:nvGrpSpPr>
        <p:grpSpPr>
          <a:xfrm>
            <a:off x="13904280" y="4695346"/>
            <a:ext cx="1016146" cy="901688"/>
            <a:chOff x="674134" y="4871294"/>
            <a:chExt cx="952130" cy="9144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D14ED0F-3134-69D8-9DFE-48E8C77CD6C5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ACD882A-31CB-178B-9F06-4942BA6F3E51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Stimulus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805BEC6-C531-8C61-8394-F6AE3BEABA25}"/>
              </a:ext>
            </a:extLst>
          </p:cNvPr>
          <p:cNvGrpSpPr/>
          <p:nvPr/>
        </p:nvGrpSpPr>
        <p:grpSpPr>
          <a:xfrm>
            <a:off x="10920756" y="7151992"/>
            <a:ext cx="1016146" cy="901688"/>
            <a:chOff x="674134" y="4871294"/>
            <a:chExt cx="952130" cy="914400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0C8B792-3AE9-A1FD-BBA4-74BACEACBD60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E3A0162-3C49-D7ED-9A80-72F6AA0A7010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Friction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C3C3ABB-7EB0-21CC-7B1B-63C6E9DACB06}"/>
              </a:ext>
            </a:extLst>
          </p:cNvPr>
          <p:cNvGrpSpPr/>
          <p:nvPr/>
        </p:nvGrpSpPr>
        <p:grpSpPr>
          <a:xfrm>
            <a:off x="17142333" y="7151992"/>
            <a:ext cx="1146123" cy="901688"/>
            <a:chOff x="689870" y="4871294"/>
            <a:chExt cx="1073919" cy="914400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62E94FA9-D959-7586-3942-E3215097D810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37F43DD-F541-CA3A-44A1-594119F41886}"/>
                </a:ext>
              </a:extLst>
            </p:cNvPr>
            <p:cNvSpPr txBox="1"/>
            <p:nvPr/>
          </p:nvSpPr>
          <p:spPr>
            <a:xfrm>
              <a:off x="811659" y="5091520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Impact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3040B11-CC1B-B483-05F5-3A3454A8EE59}"/>
              </a:ext>
            </a:extLst>
          </p:cNvPr>
          <p:cNvGrpSpPr/>
          <p:nvPr/>
        </p:nvGrpSpPr>
        <p:grpSpPr>
          <a:xfrm>
            <a:off x="13967675" y="7151992"/>
            <a:ext cx="1143884" cy="901688"/>
            <a:chOff x="689870" y="4871294"/>
            <a:chExt cx="1071821" cy="914400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1F8AFAD9-EBCE-43AF-7769-516FD28C3B70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E50D5120-AB60-4B23-4748-A6E2C813A25A}"/>
                </a:ext>
              </a:extLst>
            </p:cNvPr>
            <p:cNvSpPr txBox="1"/>
            <p:nvPr/>
          </p:nvSpPr>
          <p:spPr>
            <a:xfrm>
              <a:off x="809561" y="5063196"/>
              <a:ext cx="952130" cy="5305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>
                  <a:solidFill>
                    <a:schemeClr val="bg1"/>
                  </a:solidFill>
                </a:rPr>
                <a:t>ESD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B997F86-2676-92D9-2F63-69F40692220B}"/>
              </a:ext>
            </a:extLst>
          </p:cNvPr>
          <p:cNvGrpSpPr/>
          <p:nvPr/>
        </p:nvGrpSpPr>
        <p:grpSpPr>
          <a:xfrm>
            <a:off x="13058645" y="9457719"/>
            <a:ext cx="1110805" cy="901688"/>
            <a:chOff x="689870" y="4871294"/>
            <a:chExt cx="1040826" cy="914400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00E45412-3E57-C123-7CA0-28493E83E64D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D1969032-694F-0866-15CC-0B4DBF490A3C}"/>
                </a:ext>
              </a:extLst>
            </p:cNvPr>
            <p:cNvSpPr txBox="1"/>
            <p:nvPr/>
          </p:nvSpPr>
          <p:spPr>
            <a:xfrm>
              <a:off x="778566" y="5124386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Charge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4DE6E9B-6213-AF74-0C04-F2FA365A67A7}"/>
              </a:ext>
            </a:extLst>
          </p:cNvPr>
          <p:cNvGrpSpPr/>
          <p:nvPr/>
        </p:nvGrpSpPr>
        <p:grpSpPr>
          <a:xfrm>
            <a:off x="14665130" y="9457719"/>
            <a:ext cx="1016146" cy="901688"/>
            <a:chOff x="674134" y="4871294"/>
            <a:chExt cx="952130" cy="914400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AA504935-E6BC-2FF9-0630-C87BCD2A1AC5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EA6CFD4A-CD12-4F77-6029-28F49652925B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Pathway</a:t>
              </a: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14676A83-F3AC-9EE2-63F4-C059EBA3D4D9}"/>
              </a:ext>
            </a:extLst>
          </p:cNvPr>
          <p:cNvGrpSpPr/>
          <p:nvPr/>
        </p:nvGrpSpPr>
        <p:grpSpPr>
          <a:xfrm>
            <a:off x="11536213" y="9457719"/>
            <a:ext cx="1026752" cy="901688"/>
            <a:chOff x="689870" y="4871294"/>
            <a:chExt cx="962068" cy="914400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CF30AF70-613E-F6E0-7AD4-DAD8564A3457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82C58373-5050-354E-8A79-20E1D3B992FA}"/>
                </a:ext>
              </a:extLst>
            </p:cNvPr>
            <p:cNvSpPr txBox="1"/>
            <p:nvPr/>
          </p:nvSpPr>
          <p:spPr>
            <a:xfrm>
              <a:off x="699808" y="5021637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Rubbing</a:t>
              </a:r>
            </a:p>
            <a:p>
              <a:r>
                <a:rPr lang="en-GB" dirty="0">
                  <a:solidFill>
                    <a:schemeClr val="bg1"/>
                  </a:solidFill>
                </a:rPr>
                <a:t>Surface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F21B3934-DEA8-A3C0-C6D5-B646E542B09C}"/>
              </a:ext>
            </a:extLst>
          </p:cNvPr>
          <p:cNvGrpSpPr/>
          <p:nvPr/>
        </p:nvGrpSpPr>
        <p:grpSpPr>
          <a:xfrm>
            <a:off x="10024387" y="9457719"/>
            <a:ext cx="1016146" cy="901688"/>
            <a:chOff x="674134" y="4871294"/>
            <a:chExt cx="952130" cy="914400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C6566F00-1D9D-B10B-FA7E-C49A5C997669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14BAF214-A658-6214-A48C-617B9BBD2A1D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Material</a:t>
              </a: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57FCDC6-F5B5-0670-4DBB-D3137DA258B4}"/>
              </a:ext>
            </a:extLst>
          </p:cNvPr>
          <p:cNvGrpSpPr/>
          <p:nvPr/>
        </p:nvGrpSpPr>
        <p:grpSpPr>
          <a:xfrm>
            <a:off x="6232989" y="7151992"/>
            <a:ext cx="1204959" cy="901688"/>
            <a:chOff x="689870" y="4871294"/>
            <a:chExt cx="1129048" cy="9144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25D1940-7359-12D8-5A75-695FCD9F2725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F813D598-941C-3A0F-ADB4-74EFB37D5A58}"/>
                </a:ext>
              </a:extLst>
            </p:cNvPr>
            <p:cNvSpPr txBox="1"/>
            <p:nvPr/>
          </p:nvSpPr>
          <p:spPr>
            <a:xfrm>
              <a:off x="866788" y="5109760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Air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0AC8B40-7C7F-6504-9D20-3D559F738F9D}"/>
              </a:ext>
            </a:extLst>
          </p:cNvPr>
          <p:cNvGrpSpPr/>
          <p:nvPr/>
        </p:nvGrpSpPr>
        <p:grpSpPr>
          <a:xfrm>
            <a:off x="998967" y="7151992"/>
            <a:ext cx="1139237" cy="901688"/>
            <a:chOff x="689870" y="4871294"/>
            <a:chExt cx="1067466" cy="914400"/>
          </a:xfrm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6F3391BE-F86C-1521-4D71-7E0AE01D8ED7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DC9035-982A-F8C3-3624-C30A9206F4B2}"/>
                </a:ext>
              </a:extLst>
            </p:cNvPr>
            <p:cNvSpPr txBox="1"/>
            <p:nvPr/>
          </p:nvSpPr>
          <p:spPr>
            <a:xfrm>
              <a:off x="805206" y="5141225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Dust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07B8A79E-4448-03FD-9802-04016F03D1F1}"/>
              </a:ext>
            </a:extLst>
          </p:cNvPr>
          <p:cNvGrpSpPr/>
          <p:nvPr/>
        </p:nvGrpSpPr>
        <p:grpSpPr>
          <a:xfrm>
            <a:off x="3159337" y="7151992"/>
            <a:ext cx="1139237" cy="901688"/>
            <a:chOff x="689870" y="4871294"/>
            <a:chExt cx="1067466" cy="914400"/>
          </a:xfrm>
        </p:grpSpPr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946F320C-D475-BC9D-4E6C-A08C503900A6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07A130A5-B1A4-E196-4753-BCEB254037D2}"/>
                </a:ext>
              </a:extLst>
            </p:cNvPr>
            <p:cNvSpPr txBox="1"/>
            <p:nvPr/>
          </p:nvSpPr>
          <p:spPr>
            <a:xfrm>
              <a:off x="805206" y="5141225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Solid</a:t>
              </a: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A92DD619-0E8C-3ED8-3FB7-3B19016C1256}"/>
              </a:ext>
            </a:extLst>
          </p:cNvPr>
          <p:cNvGrpSpPr/>
          <p:nvPr/>
        </p:nvGrpSpPr>
        <p:grpSpPr>
          <a:xfrm>
            <a:off x="8188108" y="7151991"/>
            <a:ext cx="1403747" cy="970640"/>
            <a:chOff x="607833" y="4871294"/>
            <a:chExt cx="1255138" cy="914400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04BE739E-AA52-BF30-5781-85C40E4F5BAA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CCF4F881-6165-52AD-8032-1F8F637A74A9}"/>
                </a:ext>
              </a:extLst>
            </p:cNvPr>
            <p:cNvSpPr txBox="1"/>
            <p:nvPr/>
          </p:nvSpPr>
          <p:spPr>
            <a:xfrm>
              <a:off x="607833" y="5134652"/>
              <a:ext cx="1255138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Compound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DCF0CBAD-BE1F-5611-188E-44741618CF1F}"/>
              </a:ext>
            </a:extLst>
          </p:cNvPr>
          <p:cNvGrpSpPr/>
          <p:nvPr/>
        </p:nvGrpSpPr>
        <p:grpSpPr>
          <a:xfrm>
            <a:off x="17886036" y="9457719"/>
            <a:ext cx="1146123" cy="901688"/>
            <a:chOff x="689870" y="4871294"/>
            <a:chExt cx="1073919" cy="914400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6BA3C0A2-58DD-DBA9-E416-C97A0F088B2E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D4A7E340-6064-964B-DBD1-D6C549874752}"/>
                </a:ext>
              </a:extLst>
            </p:cNvPr>
            <p:cNvSpPr txBox="1"/>
            <p:nvPr/>
          </p:nvSpPr>
          <p:spPr>
            <a:xfrm>
              <a:off x="811659" y="5091520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Accel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C9DBF641-24F7-5710-4FAB-5453AFFA29B4}"/>
              </a:ext>
            </a:extLst>
          </p:cNvPr>
          <p:cNvGrpSpPr/>
          <p:nvPr/>
        </p:nvGrpSpPr>
        <p:grpSpPr>
          <a:xfrm>
            <a:off x="16176956" y="9457719"/>
            <a:ext cx="1213401" cy="901688"/>
            <a:chOff x="626830" y="4829901"/>
            <a:chExt cx="1136959" cy="9144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B653D3E8-A023-EF52-392F-534E34639715}"/>
                </a:ext>
              </a:extLst>
            </p:cNvPr>
            <p:cNvSpPr/>
            <p:nvPr/>
          </p:nvSpPr>
          <p:spPr>
            <a:xfrm>
              <a:off x="626830" y="4829901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57D4EDD2-0E93-5E8A-18EF-C1DE3446E077}"/>
                </a:ext>
              </a:extLst>
            </p:cNvPr>
            <p:cNvSpPr txBox="1"/>
            <p:nvPr/>
          </p:nvSpPr>
          <p:spPr>
            <a:xfrm>
              <a:off x="811659" y="5091520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Mass</a:t>
              </a:r>
            </a:p>
          </p:txBody>
        </p:sp>
      </p:grpSp>
      <p:sp>
        <p:nvSpPr>
          <p:cNvPr id="57" name="Flowchart: Stored Data 56">
            <a:extLst>
              <a:ext uri="{FF2B5EF4-FFF2-40B4-BE49-F238E27FC236}">
                <a16:creationId xmlns:a16="http://schemas.microsoft.com/office/drawing/2014/main" id="{C2972FE1-B05C-209E-A265-79F8BC951AD4}"/>
              </a:ext>
            </a:extLst>
          </p:cNvPr>
          <p:cNvSpPr/>
          <p:nvPr/>
        </p:nvSpPr>
        <p:spPr>
          <a:xfrm rot="5400000">
            <a:off x="14031353" y="5917862"/>
            <a:ext cx="76200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Flowchart: Stored Data 57">
            <a:extLst>
              <a:ext uri="{FF2B5EF4-FFF2-40B4-BE49-F238E27FC236}">
                <a16:creationId xmlns:a16="http://schemas.microsoft.com/office/drawing/2014/main" id="{BCAF9E50-6772-4F53-D57F-343538E50212}"/>
              </a:ext>
            </a:extLst>
          </p:cNvPr>
          <p:cNvSpPr/>
          <p:nvPr/>
        </p:nvSpPr>
        <p:spPr>
          <a:xfrm rot="5400000">
            <a:off x="7544887" y="5917862"/>
            <a:ext cx="762000" cy="612648"/>
          </a:xfrm>
          <a:prstGeom prst="flowChartOnlineStorag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9" name="Connector: Elbow 58">
            <a:extLst>
              <a:ext uri="{FF2B5EF4-FFF2-40B4-BE49-F238E27FC236}">
                <a16:creationId xmlns:a16="http://schemas.microsoft.com/office/drawing/2014/main" id="{F0E5FEC5-09F7-DF27-AF60-1308AA1CAF6F}"/>
              </a:ext>
            </a:extLst>
          </p:cNvPr>
          <p:cNvCxnSpPr>
            <a:cxnSpLocks/>
            <a:stCxn id="4" idx="3"/>
            <a:endCxn id="46" idx="0"/>
          </p:cNvCxnSpPr>
          <p:nvPr/>
        </p:nvCxnSpPr>
        <p:spPr>
          <a:xfrm rot="16200000" flipH="1">
            <a:off x="2750582" y="6255297"/>
            <a:ext cx="673806" cy="111958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onnector: Elbow 59">
            <a:extLst>
              <a:ext uri="{FF2B5EF4-FFF2-40B4-BE49-F238E27FC236}">
                <a16:creationId xmlns:a16="http://schemas.microsoft.com/office/drawing/2014/main" id="{F23474BB-2623-652C-1F90-83937E7FD5F3}"/>
              </a:ext>
            </a:extLst>
          </p:cNvPr>
          <p:cNvCxnSpPr>
            <a:cxnSpLocks/>
            <a:stCxn id="4" idx="3"/>
            <a:endCxn id="43" idx="0"/>
          </p:cNvCxnSpPr>
          <p:nvPr/>
        </p:nvCxnSpPr>
        <p:spPr>
          <a:xfrm rot="5400000">
            <a:off x="1670398" y="6294696"/>
            <a:ext cx="673806" cy="104078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Elbow 60">
            <a:extLst>
              <a:ext uri="{FF2B5EF4-FFF2-40B4-BE49-F238E27FC236}">
                <a16:creationId xmlns:a16="http://schemas.microsoft.com/office/drawing/2014/main" id="{43B25704-47BD-A19B-A35A-D7969B9BC9B1}"/>
              </a:ext>
            </a:extLst>
          </p:cNvPr>
          <p:cNvCxnSpPr>
            <a:cxnSpLocks/>
            <a:stCxn id="13" idx="4"/>
            <a:endCxn id="58" idx="1"/>
          </p:cNvCxnSpPr>
          <p:nvPr/>
        </p:nvCxnSpPr>
        <p:spPr>
          <a:xfrm rot="5400000">
            <a:off x="7802813" y="5720110"/>
            <a:ext cx="246151" cy="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nector: Elbow 61">
            <a:extLst>
              <a:ext uri="{FF2B5EF4-FFF2-40B4-BE49-F238E27FC236}">
                <a16:creationId xmlns:a16="http://schemas.microsoft.com/office/drawing/2014/main" id="{32A8E523-FAF1-B1E4-EFFA-304EF914DE87}"/>
              </a:ext>
            </a:extLst>
          </p:cNvPr>
          <p:cNvCxnSpPr>
            <a:cxnSpLocks/>
            <a:stCxn id="58" idx="3"/>
            <a:endCxn id="40" idx="0"/>
          </p:cNvCxnSpPr>
          <p:nvPr/>
        </p:nvCxnSpPr>
        <p:spPr>
          <a:xfrm rot="5400000">
            <a:off x="6986505" y="6212610"/>
            <a:ext cx="673806" cy="120495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Connector: Elbow 62">
            <a:extLst>
              <a:ext uri="{FF2B5EF4-FFF2-40B4-BE49-F238E27FC236}">
                <a16:creationId xmlns:a16="http://schemas.microsoft.com/office/drawing/2014/main" id="{7A8E5557-5348-D755-6933-823728D53DB9}"/>
              </a:ext>
            </a:extLst>
          </p:cNvPr>
          <p:cNvCxnSpPr>
            <a:cxnSpLocks/>
            <a:stCxn id="11" idx="2"/>
            <a:endCxn id="6" idx="3"/>
          </p:cNvCxnSpPr>
          <p:nvPr/>
        </p:nvCxnSpPr>
        <p:spPr>
          <a:xfrm rot="5400000">
            <a:off x="9094915" y="2929583"/>
            <a:ext cx="323012" cy="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Connector: Elbow 63">
            <a:extLst>
              <a:ext uri="{FF2B5EF4-FFF2-40B4-BE49-F238E27FC236}">
                <a16:creationId xmlns:a16="http://schemas.microsoft.com/office/drawing/2014/main" id="{828BC545-950C-BBE3-C6C4-B953C70B59AD}"/>
              </a:ext>
            </a:extLst>
          </p:cNvPr>
          <p:cNvCxnSpPr>
            <a:cxnSpLocks/>
            <a:stCxn id="58" idx="3"/>
            <a:endCxn id="49" idx="0"/>
          </p:cNvCxnSpPr>
          <p:nvPr/>
        </p:nvCxnSpPr>
        <p:spPr>
          <a:xfrm rot="16200000" flipH="1">
            <a:off x="8021637" y="6382436"/>
            <a:ext cx="673805" cy="86530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onnector: Elbow 64">
            <a:extLst>
              <a:ext uri="{FF2B5EF4-FFF2-40B4-BE49-F238E27FC236}">
                <a16:creationId xmlns:a16="http://schemas.microsoft.com/office/drawing/2014/main" id="{EE158BC4-B7C9-A7D6-F3F3-ED9EC4E914DB}"/>
              </a:ext>
            </a:extLst>
          </p:cNvPr>
          <p:cNvCxnSpPr>
            <a:cxnSpLocks/>
            <a:stCxn id="6" idx="1"/>
            <a:endCxn id="8" idx="0"/>
          </p:cNvCxnSpPr>
          <p:nvPr/>
        </p:nvCxnSpPr>
        <p:spPr>
          <a:xfrm rot="5400000">
            <a:off x="5547129" y="986055"/>
            <a:ext cx="689859" cy="672872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Connector: Elbow 65">
            <a:extLst>
              <a:ext uri="{FF2B5EF4-FFF2-40B4-BE49-F238E27FC236}">
                <a16:creationId xmlns:a16="http://schemas.microsoft.com/office/drawing/2014/main" id="{97365D69-3D07-565D-BCC5-6ACC321CA743}"/>
              </a:ext>
            </a:extLst>
          </p:cNvPr>
          <p:cNvCxnSpPr>
            <a:cxnSpLocks/>
            <a:stCxn id="6" idx="1"/>
            <a:endCxn id="13" idx="0"/>
          </p:cNvCxnSpPr>
          <p:nvPr/>
        </p:nvCxnSpPr>
        <p:spPr>
          <a:xfrm rot="5400000">
            <a:off x="8246225" y="3685151"/>
            <a:ext cx="689859" cy="13305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Connector: Elbow 66">
            <a:extLst>
              <a:ext uri="{FF2B5EF4-FFF2-40B4-BE49-F238E27FC236}">
                <a16:creationId xmlns:a16="http://schemas.microsoft.com/office/drawing/2014/main" id="{3CDF6BDB-E639-33AC-57CF-80534DE7091D}"/>
              </a:ext>
            </a:extLst>
          </p:cNvPr>
          <p:cNvCxnSpPr>
            <a:cxnSpLocks/>
            <a:stCxn id="6" idx="1"/>
            <a:endCxn id="16" idx="0"/>
          </p:cNvCxnSpPr>
          <p:nvPr/>
        </p:nvCxnSpPr>
        <p:spPr>
          <a:xfrm rot="16200000" flipH="1">
            <a:off x="11487788" y="1774120"/>
            <a:ext cx="689858" cy="515259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onnector: Elbow 67">
            <a:extLst>
              <a:ext uri="{FF2B5EF4-FFF2-40B4-BE49-F238E27FC236}">
                <a16:creationId xmlns:a16="http://schemas.microsoft.com/office/drawing/2014/main" id="{5D5C8B3B-DE03-FCDB-5EA4-9BD7EF0006AD}"/>
              </a:ext>
            </a:extLst>
          </p:cNvPr>
          <p:cNvCxnSpPr>
            <a:cxnSpLocks/>
            <a:stCxn id="19" idx="4"/>
            <a:endCxn id="76" idx="3"/>
          </p:cNvCxnSpPr>
          <p:nvPr/>
        </p:nvCxnSpPr>
        <p:spPr>
          <a:xfrm rot="5400000">
            <a:off x="11271445" y="8207725"/>
            <a:ext cx="308090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onnector: Elbow 68">
            <a:extLst>
              <a:ext uri="{FF2B5EF4-FFF2-40B4-BE49-F238E27FC236}">
                <a16:creationId xmlns:a16="http://schemas.microsoft.com/office/drawing/2014/main" id="{6DFEC5D5-1F77-9CE5-805F-56F50C7E5FB4}"/>
              </a:ext>
            </a:extLst>
          </p:cNvPr>
          <p:cNvCxnSpPr>
            <a:cxnSpLocks/>
            <a:stCxn id="57" idx="3"/>
            <a:endCxn id="22" idx="0"/>
          </p:cNvCxnSpPr>
          <p:nvPr/>
        </p:nvCxnSpPr>
        <p:spPr>
          <a:xfrm rot="16200000" flipH="1">
            <a:off x="15684410" y="5206129"/>
            <a:ext cx="673806" cy="321792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Connector: Elbow 70">
            <a:extLst>
              <a:ext uri="{FF2B5EF4-FFF2-40B4-BE49-F238E27FC236}">
                <a16:creationId xmlns:a16="http://schemas.microsoft.com/office/drawing/2014/main" id="{0F1191AB-732F-7717-1774-F4E98C879578}"/>
              </a:ext>
            </a:extLst>
          </p:cNvPr>
          <p:cNvCxnSpPr>
            <a:cxnSpLocks/>
            <a:stCxn id="77" idx="1"/>
            <a:endCxn id="52" idx="0"/>
          </p:cNvCxnSpPr>
          <p:nvPr/>
        </p:nvCxnSpPr>
        <p:spPr>
          <a:xfrm rot="16200000" flipH="1">
            <a:off x="17733896" y="8817639"/>
            <a:ext cx="536456" cy="74370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Connector: Elbow 71">
            <a:extLst>
              <a:ext uri="{FF2B5EF4-FFF2-40B4-BE49-F238E27FC236}">
                <a16:creationId xmlns:a16="http://schemas.microsoft.com/office/drawing/2014/main" id="{E09547B1-FDD0-07BB-D9F7-405B0D4196A3}"/>
              </a:ext>
            </a:extLst>
          </p:cNvPr>
          <p:cNvCxnSpPr>
            <a:cxnSpLocks/>
            <a:stCxn id="78" idx="1"/>
            <a:endCxn id="31" idx="0"/>
          </p:cNvCxnSpPr>
          <p:nvPr/>
        </p:nvCxnSpPr>
        <p:spPr>
          <a:xfrm rot="16200000" flipH="1">
            <a:off x="14560098" y="8847952"/>
            <a:ext cx="515085" cy="70444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Flowchart: Delay 75">
            <a:extLst>
              <a:ext uri="{FF2B5EF4-FFF2-40B4-BE49-F238E27FC236}">
                <a16:creationId xmlns:a16="http://schemas.microsoft.com/office/drawing/2014/main" id="{4B35C600-9012-2D02-4213-76B705645943}"/>
              </a:ext>
            </a:extLst>
          </p:cNvPr>
          <p:cNvSpPr/>
          <p:nvPr/>
        </p:nvSpPr>
        <p:spPr>
          <a:xfrm rot="16200000">
            <a:off x="11120689" y="8370605"/>
            <a:ext cx="609600" cy="591929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lowchart: Delay 76">
            <a:extLst>
              <a:ext uri="{FF2B5EF4-FFF2-40B4-BE49-F238E27FC236}">
                <a16:creationId xmlns:a16="http://schemas.microsoft.com/office/drawing/2014/main" id="{70727E76-54F7-58C8-6FC2-525F1B683177}"/>
              </a:ext>
            </a:extLst>
          </p:cNvPr>
          <p:cNvSpPr/>
          <p:nvPr/>
        </p:nvSpPr>
        <p:spPr>
          <a:xfrm rot="16200000">
            <a:off x="17325472" y="8320498"/>
            <a:ext cx="609600" cy="591929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Flowchart: Delay 77">
            <a:extLst>
              <a:ext uri="{FF2B5EF4-FFF2-40B4-BE49-F238E27FC236}">
                <a16:creationId xmlns:a16="http://schemas.microsoft.com/office/drawing/2014/main" id="{DDFF0ECD-2414-FEFF-2840-FB4A71E31522}"/>
              </a:ext>
            </a:extLst>
          </p:cNvPr>
          <p:cNvSpPr/>
          <p:nvPr/>
        </p:nvSpPr>
        <p:spPr>
          <a:xfrm rot="16200000">
            <a:off x="14160615" y="8341869"/>
            <a:ext cx="609600" cy="591929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5" name="Connector: Elbow 104">
            <a:extLst>
              <a:ext uri="{FF2B5EF4-FFF2-40B4-BE49-F238E27FC236}">
                <a16:creationId xmlns:a16="http://schemas.microsoft.com/office/drawing/2014/main" id="{E10969E5-732D-A38C-7E75-1C71256D425E}"/>
              </a:ext>
            </a:extLst>
          </p:cNvPr>
          <p:cNvCxnSpPr>
            <a:cxnSpLocks/>
            <a:stCxn id="57" idx="3"/>
            <a:endCxn id="19" idx="0"/>
          </p:cNvCxnSpPr>
          <p:nvPr/>
        </p:nvCxnSpPr>
        <p:spPr>
          <a:xfrm rot="5400000">
            <a:off x="12582019" y="5321658"/>
            <a:ext cx="673806" cy="298686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Connector: Elbow 108">
            <a:extLst>
              <a:ext uri="{FF2B5EF4-FFF2-40B4-BE49-F238E27FC236}">
                <a16:creationId xmlns:a16="http://schemas.microsoft.com/office/drawing/2014/main" id="{DE4C6CA7-AB3A-EB8A-F2DC-93AA7A956E6F}"/>
              </a:ext>
            </a:extLst>
          </p:cNvPr>
          <p:cNvCxnSpPr>
            <a:cxnSpLocks/>
            <a:stCxn id="25" idx="4"/>
            <a:endCxn id="78" idx="3"/>
          </p:cNvCxnSpPr>
          <p:nvPr/>
        </p:nvCxnSpPr>
        <p:spPr>
          <a:xfrm rot="16200000" flipH="1">
            <a:off x="14320838" y="8188456"/>
            <a:ext cx="279354" cy="980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Connector: Elbow 109">
            <a:extLst>
              <a:ext uri="{FF2B5EF4-FFF2-40B4-BE49-F238E27FC236}">
                <a16:creationId xmlns:a16="http://schemas.microsoft.com/office/drawing/2014/main" id="{9FCF308E-91BE-059F-24BE-C85474AAF2C1}"/>
              </a:ext>
            </a:extLst>
          </p:cNvPr>
          <p:cNvCxnSpPr>
            <a:cxnSpLocks/>
            <a:stCxn id="22" idx="4"/>
            <a:endCxn id="77" idx="3"/>
          </p:cNvCxnSpPr>
          <p:nvPr/>
        </p:nvCxnSpPr>
        <p:spPr>
          <a:xfrm rot="5400000">
            <a:off x="17501282" y="8182671"/>
            <a:ext cx="257983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Connector: Elbow 110">
            <a:extLst>
              <a:ext uri="{FF2B5EF4-FFF2-40B4-BE49-F238E27FC236}">
                <a16:creationId xmlns:a16="http://schemas.microsoft.com/office/drawing/2014/main" id="{A6942EB8-2653-5E1F-9B85-BE95CDCADC65}"/>
              </a:ext>
            </a:extLst>
          </p:cNvPr>
          <p:cNvCxnSpPr>
            <a:cxnSpLocks/>
            <a:stCxn id="77" idx="1"/>
            <a:endCxn id="55" idx="0"/>
          </p:cNvCxnSpPr>
          <p:nvPr/>
        </p:nvCxnSpPr>
        <p:spPr>
          <a:xfrm rot="5400000">
            <a:off x="16879357" y="8706803"/>
            <a:ext cx="536456" cy="96537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Connector: Elbow 120">
            <a:extLst>
              <a:ext uri="{FF2B5EF4-FFF2-40B4-BE49-F238E27FC236}">
                <a16:creationId xmlns:a16="http://schemas.microsoft.com/office/drawing/2014/main" id="{89BC076C-4525-3B1E-77BD-BEE84A28D5F0}"/>
              </a:ext>
            </a:extLst>
          </p:cNvPr>
          <p:cNvCxnSpPr>
            <a:cxnSpLocks/>
            <a:stCxn id="78" idx="1"/>
            <a:endCxn id="28" idx="0"/>
          </p:cNvCxnSpPr>
          <p:nvPr/>
        </p:nvCxnSpPr>
        <p:spPr>
          <a:xfrm rot="5400000">
            <a:off x="13748459" y="8740761"/>
            <a:ext cx="515085" cy="91883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Connector: Elbow 121">
            <a:extLst>
              <a:ext uri="{FF2B5EF4-FFF2-40B4-BE49-F238E27FC236}">
                <a16:creationId xmlns:a16="http://schemas.microsoft.com/office/drawing/2014/main" id="{7F57CD0F-74FD-24BC-DAA8-79A095C78BE4}"/>
              </a:ext>
            </a:extLst>
          </p:cNvPr>
          <p:cNvCxnSpPr>
            <a:cxnSpLocks/>
            <a:stCxn id="76" idx="1"/>
            <a:endCxn id="34" idx="0"/>
          </p:cNvCxnSpPr>
          <p:nvPr/>
        </p:nvCxnSpPr>
        <p:spPr>
          <a:xfrm rot="16200000" flipH="1">
            <a:off x="11481647" y="8915212"/>
            <a:ext cx="486349" cy="59866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Connector: Elbow 122">
            <a:extLst>
              <a:ext uri="{FF2B5EF4-FFF2-40B4-BE49-F238E27FC236}">
                <a16:creationId xmlns:a16="http://schemas.microsoft.com/office/drawing/2014/main" id="{1B05D6A1-269F-095E-3F58-C8A09763117E}"/>
              </a:ext>
            </a:extLst>
          </p:cNvPr>
          <p:cNvCxnSpPr>
            <a:cxnSpLocks/>
            <a:stCxn id="76" idx="1"/>
            <a:endCxn id="37" idx="0"/>
          </p:cNvCxnSpPr>
          <p:nvPr/>
        </p:nvCxnSpPr>
        <p:spPr>
          <a:xfrm rot="5400000">
            <a:off x="10734132" y="8766360"/>
            <a:ext cx="486349" cy="89636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Connector: Elbow 135">
            <a:extLst>
              <a:ext uri="{FF2B5EF4-FFF2-40B4-BE49-F238E27FC236}">
                <a16:creationId xmlns:a16="http://schemas.microsoft.com/office/drawing/2014/main" id="{31339133-FA42-1B54-7CAF-940F90F10069}"/>
              </a:ext>
            </a:extLst>
          </p:cNvPr>
          <p:cNvCxnSpPr>
            <a:cxnSpLocks/>
            <a:stCxn id="16" idx="4"/>
            <a:endCxn id="57" idx="1"/>
          </p:cNvCxnSpPr>
          <p:nvPr/>
        </p:nvCxnSpPr>
        <p:spPr>
          <a:xfrm rot="16200000" flipH="1">
            <a:off x="14287607" y="5718440"/>
            <a:ext cx="246152" cy="333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Connector: Elbow 138">
            <a:extLst>
              <a:ext uri="{FF2B5EF4-FFF2-40B4-BE49-F238E27FC236}">
                <a16:creationId xmlns:a16="http://schemas.microsoft.com/office/drawing/2014/main" id="{C6BDC802-A9B0-F12B-028A-A53CB28C9976}"/>
              </a:ext>
            </a:extLst>
          </p:cNvPr>
          <p:cNvCxnSpPr>
            <a:cxnSpLocks/>
            <a:stCxn id="57" idx="3"/>
            <a:endCxn id="25" idx="0"/>
          </p:cNvCxnSpPr>
          <p:nvPr/>
        </p:nvCxnSpPr>
        <p:spPr>
          <a:xfrm rot="16200000" flipH="1">
            <a:off x="14097081" y="6793458"/>
            <a:ext cx="673806" cy="4326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2945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DC61D-CC1C-C9C0-13E4-268981F7E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Accidents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C630E-98DE-3286-E0CA-5C1EA028C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9712" y="2633091"/>
            <a:ext cx="16377226" cy="6776806"/>
          </a:xfrm>
        </p:spPr>
        <p:txBody>
          <a:bodyPr/>
          <a:lstStyle/>
          <a:p>
            <a:r>
              <a:rPr lang="en-GB" dirty="0"/>
              <a:t>Look at the scenario, then look at the probabilities for causes.</a:t>
            </a:r>
          </a:p>
          <a:p>
            <a:endParaRPr lang="en-GB" dirty="0"/>
          </a:p>
          <a:p>
            <a:pPr lvl="1"/>
            <a:r>
              <a:rPr lang="en-GB" dirty="0"/>
              <a:t>John ‘s accident :- Frosty morning, not earthed, poured powder from non-antistatic, plastic bag onto earthed </a:t>
            </a:r>
            <a:r>
              <a:rPr lang="en-GB"/>
              <a:t>scales.</a:t>
            </a:r>
          </a:p>
          <a:p>
            <a:pPr marL="712043" lvl="1" indent="0">
              <a:buNone/>
            </a:pPr>
            <a:endParaRPr lang="en-GB" dirty="0"/>
          </a:p>
          <a:p>
            <a:pPr lvl="1"/>
            <a:r>
              <a:rPr lang="en-GB" dirty="0"/>
              <a:t>Andy’s accident :- Mixing composition, all earthed, wheel fell of mixing bowl, spatula fell into bowl.</a:t>
            </a:r>
          </a:p>
          <a:p>
            <a:pPr lvl="1"/>
            <a:endParaRPr lang="en-GB" dirty="0"/>
          </a:p>
          <a:p>
            <a:pPr lvl="1"/>
            <a:r>
              <a:rPr lang="en-GB" dirty="0" err="1"/>
              <a:t>Nobby’s</a:t>
            </a:r>
            <a:r>
              <a:rPr lang="en-GB" dirty="0"/>
              <a:t> accident :- Mixed sensitive composition on seat of overalls. Rubbed backside as he sat on mixer.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8243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87987C-BC77-6B4F-37BC-C2910B34B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F70A3-0653-2EE8-F089-FA4D1C1F1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99" y="-365048"/>
            <a:ext cx="16377226" cy="2064442"/>
          </a:xfrm>
        </p:spPr>
        <p:txBody>
          <a:bodyPr/>
          <a:lstStyle/>
          <a:p>
            <a:r>
              <a:rPr lang="en-GB" dirty="0"/>
              <a:t>Make Hot Drink</a:t>
            </a:r>
          </a:p>
        </p:txBody>
      </p:sp>
      <p:sp>
        <p:nvSpPr>
          <p:cNvPr id="6" name="Flowchart: Delay 5">
            <a:extLst>
              <a:ext uri="{FF2B5EF4-FFF2-40B4-BE49-F238E27FC236}">
                <a16:creationId xmlns:a16="http://schemas.microsoft.com/office/drawing/2014/main" id="{C60BFA74-2952-A383-C2E3-83FA2C81E119}"/>
              </a:ext>
            </a:extLst>
          </p:cNvPr>
          <p:cNvSpPr/>
          <p:nvPr/>
        </p:nvSpPr>
        <p:spPr>
          <a:xfrm rot="16200000">
            <a:off x="8733013" y="2083763"/>
            <a:ext cx="914399" cy="826169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BDB3560-0EAB-1387-91E0-700ECF984F65}"/>
              </a:ext>
            </a:extLst>
          </p:cNvPr>
          <p:cNvGrpSpPr/>
          <p:nvPr/>
        </p:nvGrpSpPr>
        <p:grpSpPr>
          <a:xfrm>
            <a:off x="1997108" y="4695347"/>
            <a:ext cx="1018527" cy="901688"/>
            <a:chOff x="524916" y="4883150"/>
            <a:chExt cx="954361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096033B3-7610-CD01-F81B-5C83A2578672}"/>
                </a:ext>
              </a:extLst>
            </p:cNvPr>
            <p:cNvSpPr/>
            <p:nvPr/>
          </p:nvSpPr>
          <p:spPr>
            <a:xfrm>
              <a:off x="564877" y="4883150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A484042-5FC0-27E4-0CFE-A99366B96C67}"/>
                </a:ext>
              </a:extLst>
            </p:cNvPr>
            <p:cNvSpPr txBox="1"/>
            <p:nvPr/>
          </p:nvSpPr>
          <p:spPr>
            <a:xfrm>
              <a:off x="524916" y="4991737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Hot Water</a:t>
              </a:r>
            </a:p>
          </p:txBody>
        </p:sp>
      </p:grp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D1FAADB1-9DDA-0FE5-26E2-B89E552C2406}"/>
              </a:ext>
            </a:extLst>
          </p:cNvPr>
          <p:cNvCxnSpPr>
            <a:cxnSpLocks/>
            <a:stCxn id="8" idx="4"/>
            <a:endCxn id="93" idx="3"/>
          </p:cNvCxnSpPr>
          <p:nvPr/>
        </p:nvCxnSpPr>
        <p:spPr>
          <a:xfrm rot="5400000">
            <a:off x="2369472" y="5755259"/>
            <a:ext cx="316448" cy="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47428025-297F-4C05-3ED5-D926A88E12AD}"/>
              </a:ext>
            </a:extLst>
          </p:cNvPr>
          <p:cNvSpPr/>
          <p:nvPr/>
        </p:nvSpPr>
        <p:spPr>
          <a:xfrm>
            <a:off x="8155720" y="194370"/>
            <a:ext cx="2048417" cy="15199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Hot Drink Milk and Sugar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EB7A7EA-3F54-E8F5-B4D2-EE95122ACE21}"/>
              </a:ext>
            </a:extLst>
          </p:cNvPr>
          <p:cNvGrpSpPr/>
          <p:nvPr/>
        </p:nvGrpSpPr>
        <p:grpSpPr>
          <a:xfrm>
            <a:off x="14611927" y="4413189"/>
            <a:ext cx="1195657" cy="901688"/>
            <a:chOff x="581390" y="4871294"/>
            <a:chExt cx="1120332" cy="9144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5EBC64A-07C9-7F82-BA6F-54AD9776B5A0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5F501A0-00EF-133E-341A-0C0A297EC38B}"/>
                </a:ext>
              </a:extLst>
            </p:cNvPr>
            <p:cNvSpPr txBox="1"/>
            <p:nvPr/>
          </p:nvSpPr>
          <p:spPr>
            <a:xfrm>
              <a:off x="581390" y="5115536"/>
              <a:ext cx="1120332" cy="593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/>
                <a:t>Ingredients in cup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5AF6450-D634-A229-FA42-160028DBD389}"/>
              </a:ext>
            </a:extLst>
          </p:cNvPr>
          <p:cNvGrpSpPr/>
          <p:nvPr/>
        </p:nvGrpSpPr>
        <p:grpSpPr>
          <a:xfrm>
            <a:off x="7052427" y="4538658"/>
            <a:ext cx="1016146" cy="901688"/>
            <a:chOff x="674134" y="4871294"/>
            <a:chExt cx="952130" cy="914401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E206D837-9445-905E-8FC4-A2684C56DFC4}"/>
                </a:ext>
              </a:extLst>
            </p:cNvPr>
            <p:cNvSpPr/>
            <p:nvPr/>
          </p:nvSpPr>
          <p:spPr>
            <a:xfrm>
              <a:off x="689870" y="4871294"/>
              <a:ext cx="914400" cy="91440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5697845-2BFA-9F38-BBB4-BB0FF043CE81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Cup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4785BA4-7219-62AB-EF44-F519A1F62591}"/>
              </a:ext>
            </a:extLst>
          </p:cNvPr>
          <p:cNvGrpSpPr/>
          <p:nvPr/>
        </p:nvGrpSpPr>
        <p:grpSpPr>
          <a:xfrm>
            <a:off x="17236058" y="7198211"/>
            <a:ext cx="1016146" cy="901688"/>
            <a:chOff x="961962" y="4882848"/>
            <a:chExt cx="952130" cy="914400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D5B33A1-435E-AF2D-7A22-7B7AF793FF88}"/>
                </a:ext>
              </a:extLst>
            </p:cNvPr>
            <p:cNvSpPr/>
            <p:nvPr/>
          </p:nvSpPr>
          <p:spPr>
            <a:xfrm>
              <a:off x="980826" y="4882848"/>
              <a:ext cx="914400" cy="9144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3B22ACE-E4B9-1C5C-8D86-4B8CE923F3F3}"/>
                </a:ext>
              </a:extLst>
            </p:cNvPr>
            <p:cNvSpPr txBox="1"/>
            <p:nvPr/>
          </p:nvSpPr>
          <p:spPr>
            <a:xfrm>
              <a:off x="961962" y="5179101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Milk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C03944E-8D43-AC4C-C958-CB75D3F4BABB}"/>
              </a:ext>
            </a:extLst>
          </p:cNvPr>
          <p:cNvGrpSpPr/>
          <p:nvPr/>
        </p:nvGrpSpPr>
        <p:grpSpPr>
          <a:xfrm>
            <a:off x="14721817" y="7142320"/>
            <a:ext cx="1170891" cy="901688"/>
            <a:chOff x="689870" y="4871294"/>
            <a:chExt cx="1097127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45A2E0DD-9778-F9ED-8E8A-47AD5AE69DC1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D1D6E0D-22F0-F403-F8E7-4D9D1134BA49}"/>
                </a:ext>
              </a:extLst>
            </p:cNvPr>
            <p:cNvSpPr txBox="1"/>
            <p:nvPr/>
          </p:nvSpPr>
          <p:spPr>
            <a:xfrm>
              <a:off x="834867" y="5106743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Sugar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15825C9-6945-E5A5-7488-D9F23BE61F31}"/>
              </a:ext>
            </a:extLst>
          </p:cNvPr>
          <p:cNvGrpSpPr/>
          <p:nvPr/>
        </p:nvGrpSpPr>
        <p:grpSpPr>
          <a:xfrm>
            <a:off x="13979433" y="9468935"/>
            <a:ext cx="1110805" cy="901688"/>
            <a:chOff x="689870" y="4871294"/>
            <a:chExt cx="1040826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7B9CE0A7-F6D0-DC17-DE67-38975400A2D2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B136EAF-F1CA-0FFE-EDD4-4BFEF64EE854}"/>
                </a:ext>
              </a:extLst>
            </p:cNvPr>
            <p:cNvSpPr txBox="1"/>
            <p:nvPr/>
          </p:nvSpPr>
          <p:spPr>
            <a:xfrm>
              <a:off x="778566" y="5124386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White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807BCD2-0F29-36AA-AEF6-FB436E5CC1FB}"/>
              </a:ext>
            </a:extLst>
          </p:cNvPr>
          <p:cNvGrpSpPr/>
          <p:nvPr/>
        </p:nvGrpSpPr>
        <p:grpSpPr>
          <a:xfrm>
            <a:off x="15552754" y="9487933"/>
            <a:ext cx="1105616" cy="901688"/>
            <a:chOff x="1163881" y="4822674"/>
            <a:chExt cx="1035963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B5C1C1C5-E044-9A9E-6F0A-D0F30B2C9B20}"/>
                </a:ext>
              </a:extLst>
            </p:cNvPr>
            <p:cNvSpPr/>
            <p:nvPr/>
          </p:nvSpPr>
          <p:spPr>
            <a:xfrm>
              <a:off x="1197934" y="482267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5344B2DA-57BA-9748-A953-5534F1A9780B}"/>
                </a:ext>
              </a:extLst>
            </p:cNvPr>
            <p:cNvSpPr txBox="1"/>
            <p:nvPr/>
          </p:nvSpPr>
          <p:spPr>
            <a:xfrm>
              <a:off x="1163881" y="5067406"/>
              <a:ext cx="1035963" cy="3433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Sweetener</a:t>
              </a: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AD8A82B0-5AE0-B128-045A-B19A335439A0}"/>
              </a:ext>
            </a:extLst>
          </p:cNvPr>
          <p:cNvGrpSpPr/>
          <p:nvPr/>
        </p:nvGrpSpPr>
        <p:grpSpPr>
          <a:xfrm>
            <a:off x="5834335" y="6898459"/>
            <a:ext cx="1026752" cy="901688"/>
            <a:chOff x="689870" y="4871294"/>
            <a:chExt cx="962068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F2B2B4EA-7B77-0268-A05E-26D7C5B5F558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6C82263E-81A9-5781-5DD9-6FE642EE9A9D}"/>
                </a:ext>
              </a:extLst>
            </p:cNvPr>
            <p:cNvSpPr txBox="1"/>
            <p:nvPr/>
          </p:nvSpPr>
          <p:spPr>
            <a:xfrm>
              <a:off x="699808" y="5021637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In good order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0618C500-28EF-F25A-E03F-74988FE12894}"/>
              </a:ext>
            </a:extLst>
          </p:cNvPr>
          <p:cNvGrpSpPr/>
          <p:nvPr/>
        </p:nvGrpSpPr>
        <p:grpSpPr>
          <a:xfrm>
            <a:off x="7862826" y="6919945"/>
            <a:ext cx="1105137" cy="901688"/>
            <a:chOff x="674133" y="4871294"/>
            <a:chExt cx="1035515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C028E536-8EA9-BC7F-9629-727C79DC1536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A885F9C3-61BC-1DF8-5079-A417E8732AAF}"/>
                </a:ext>
              </a:extLst>
            </p:cNvPr>
            <p:cNvSpPr txBox="1"/>
            <p:nvPr/>
          </p:nvSpPr>
          <p:spPr>
            <a:xfrm>
              <a:off x="674133" y="5129369"/>
              <a:ext cx="1035515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Available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D4DF153-3CBB-E458-1951-A2D56AB1CCE6}"/>
              </a:ext>
            </a:extLst>
          </p:cNvPr>
          <p:cNvGrpSpPr/>
          <p:nvPr/>
        </p:nvGrpSpPr>
        <p:grpSpPr>
          <a:xfrm>
            <a:off x="917489" y="7053190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159560EC-0931-22A0-A950-3F1DD0D4A00A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D66E21BA-3A99-6405-341B-5839B8B4BCAA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Water in Kettle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0DA33CFB-8619-A73C-4622-7B858DE42A46}"/>
              </a:ext>
            </a:extLst>
          </p:cNvPr>
          <p:cNvGrpSpPr/>
          <p:nvPr/>
        </p:nvGrpSpPr>
        <p:grpSpPr>
          <a:xfrm>
            <a:off x="3529435" y="7023357"/>
            <a:ext cx="1016147" cy="901688"/>
            <a:chOff x="678292" y="4871294"/>
            <a:chExt cx="952130" cy="914400"/>
          </a:xfrm>
        </p:grpSpPr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197E3C0D-C505-E5CE-E940-44F47DF23574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>
                <a:solidFill>
                  <a:schemeClr val="tx1"/>
                </a:solidFill>
              </a:endParaRP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90031B81-2D83-2574-F186-8DFB221BA45F}"/>
                </a:ext>
              </a:extLst>
            </p:cNvPr>
            <p:cNvSpPr txBox="1"/>
            <p:nvPr/>
          </p:nvSpPr>
          <p:spPr>
            <a:xfrm>
              <a:off x="678292" y="5031984"/>
              <a:ext cx="952130" cy="593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/>
                <a:t>Power to Element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B477E322-2D5C-5EF2-0C5C-4FAB9A414648}"/>
              </a:ext>
            </a:extLst>
          </p:cNvPr>
          <p:cNvGrpSpPr/>
          <p:nvPr/>
        </p:nvGrpSpPr>
        <p:grpSpPr>
          <a:xfrm>
            <a:off x="17930205" y="9454041"/>
            <a:ext cx="1044740" cy="901688"/>
            <a:chOff x="689870" y="4871294"/>
            <a:chExt cx="978923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45EE9570-D239-E459-5764-69AE94267380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66D235F3-2461-A308-95E6-61189B49B43F}"/>
                </a:ext>
              </a:extLst>
            </p:cNvPr>
            <p:cNvSpPr txBox="1"/>
            <p:nvPr/>
          </p:nvSpPr>
          <p:spPr>
            <a:xfrm>
              <a:off x="716663" y="514201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Fresh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862E7DA5-07DD-E988-C427-80C8DC695647}"/>
              </a:ext>
            </a:extLst>
          </p:cNvPr>
          <p:cNvGrpSpPr/>
          <p:nvPr/>
        </p:nvGrpSpPr>
        <p:grpSpPr>
          <a:xfrm>
            <a:off x="16676623" y="9468935"/>
            <a:ext cx="1053838" cy="901688"/>
            <a:chOff x="586921" y="4829901"/>
            <a:chExt cx="987448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E4D316DF-261F-3669-B437-F7ED44C9ACAB}"/>
                </a:ext>
              </a:extLst>
            </p:cNvPr>
            <p:cNvSpPr/>
            <p:nvPr/>
          </p:nvSpPr>
          <p:spPr>
            <a:xfrm>
              <a:off x="626830" y="4829901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36842CB5-A859-039E-2C11-1D1AC09870EB}"/>
                </a:ext>
              </a:extLst>
            </p:cNvPr>
            <p:cNvSpPr txBox="1"/>
            <p:nvPr/>
          </p:nvSpPr>
          <p:spPr>
            <a:xfrm>
              <a:off x="586921" y="5073558"/>
              <a:ext cx="987448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Available</a:t>
              </a:r>
            </a:p>
          </p:txBody>
        </p:sp>
      </p:grpSp>
      <p:cxnSp>
        <p:nvCxnSpPr>
          <p:cNvPr id="63" name="Connector: Elbow 62">
            <a:extLst>
              <a:ext uri="{FF2B5EF4-FFF2-40B4-BE49-F238E27FC236}">
                <a16:creationId xmlns:a16="http://schemas.microsoft.com/office/drawing/2014/main" id="{628DDAAD-4063-777E-C552-21E1155D1AA6}"/>
              </a:ext>
            </a:extLst>
          </p:cNvPr>
          <p:cNvCxnSpPr>
            <a:cxnSpLocks/>
            <a:stCxn id="11" idx="2"/>
            <a:endCxn id="6" idx="3"/>
          </p:cNvCxnSpPr>
          <p:nvPr/>
        </p:nvCxnSpPr>
        <p:spPr>
          <a:xfrm rot="16200000" flipH="1">
            <a:off x="9022396" y="1871831"/>
            <a:ext cx="325350" cy="1028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onnector: Elbow 64">
            <a:extLst>
              <a:ext uri="{FF2B5EF4-FFF2-40B4-BE49-F238E27FC236}">
                <a16:creationId xmlns:a16="http://schemas.microsoft.com/office/drawing/2014/main" id="{69A6F2E9-C618-AAED-25D3-0DCFEAB0FB44}"/>
              </a:ext>
            </a:extLst>
          </p:cNvPr>
          <p:cNvCxnSpPr>
            <a:cxnSpLocks/>
            <a:stCxn id="6" idx="1"/>
            <a:endCxn id="8" idx="0"/>
          </p:cNvCxnSpPr>
          <p:nvPr/>
        </p:nvCxnSpPr>
        <p:spPr>
          <a:xfrm rot="5400000">
            <a:off x="4988305" y="493439"/>
            <a:ext cx="1741300" cy="6662517"/>
          </a:xfrm>
          <a:prstGeom prst="bentConnector3">
            <a:avLst>
              <a:gd name="adj1" fmla="val 41795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Connector: Elbow 66">
            <a:extLst>
              <a:ext uri="{FF2B5EF4-FFF2-40B4-BE49-F238E27FC236}">
                <a16:creationId xmlns:a16="http://schemas.microsoft.com/office/drawing/2014/main" id="{151A4132-027F-0928-79F6-C876C2EB2565}"/>
              </a:ext>
            </a:extLst>
          </p:cNvPr>
          <p:cNvCxnSpPr>
            <a:cxnSpLocks/>
            <a:stCxn id="6" idx="1"/>
            <a:endCxn id="16" idx="0"/>
          </p:cNvCxnSpPr>
          <p:nvPr/>
        </p:nvCxnSpPr>
        <p:spPr>
          <a:xfrm rot="16200000" flipH="1">
            <a:off x="11473356" y="670904"/>
            <a:ext cx="1459142" cy="602542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onnector: Elbow 67">
            <a:extLst>
              <a:ext uri="{FF2B5EF4-FFF2-40B4-BE49-F238E27FC236}">
                <a16:creationId xmlns:a16="http://schemas.microsoft.com/office/drawing/2014/main" id="{D1E9BE96-A0B2-9DBE-98B1-52CC9097E20E}"/>
              </a:ext>
            </a:extLst>
          </p:cNvPr>
          <p:cNvCxnSpPr>
            <a:cxnSpLocks/>
            <a:stCxn id="19" idx="4"/>
            <a:endCxn id="76" idx="3"/>
          </p:cNvCxnSpPr>
          <p:nvPr/>
        </p:nvCxnSpPr>
        <p:spPr>
          <a:xfrm rot="5400000">
            <a:off x="7437369" y="5560143"/>
            <a:ext cx="239585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onnector: Elbow 68">
            <a:extLst>
              <a:ext uri="{FF2B5EF4-FFF2-40B4-BE49-F238E27FC236}">
                <a16:creationId xmlns:a16="http://schemas.microsoft.com/office/drawing/2014/main" id="{D9893DEA-2338-EC3F-681C-EF9C0CED6E0A}"/>
              </a:ext>
            </a:extLst>
          </p:cNvPr>
          <p:cNvCxnSpPr>
            <a:cxnSpLocks/>
            <a:stCxn id="240" idx="1"/>
            <a:endCxn id="22" idx="0"/>
          </p:cNvCxnSpPr>
          <p:nvPr/>
        </p:nvCxnSpPr>
        <p:spPr>
          <a:xfrm rot="16200000" flipH="1">
            <a:off x="15958491" y="5412572"/>
            <a:ext cx="1043844" cy="252743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Connector: Elbow 70">
            <a:extLst>
              <a:ext uri="{FF2B5EF4-FFF2-40B4-BE49-F238E27FC236}">
                <a16:creationId xmlns:a16="http://schemas.microsoft.com/office/drawing/2014/main" id="{52F92E81-8B3E-0D3D-8D4E-81B6106A6B9E}"/>
              </a:ext>
            </a:extLst>
          </p:cNvPr>
          <p:cNvCxnSpPr>
            <a:cxnSpLocks/>
            <a:stCxn id="77" idx="1"/>
            <a:endCxn id="52" idx="0"/>
          </p:cNvCxnSpPr>
          <p:nvPr/>
        </p:nvCxnSpPr>
        <p:spPr>
          <a:xfrm rot="16200000" flipH="1">
            <a:off x="17829002" y="8864898"/>
            <a:ext cx="504272" cy="67401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Connector: Elbow 71">
            <a:extLst>
              <a:ext uri="{FF2B5EF4-FFF2-40B4-BE49-F238E27FC236}">
                <a16:creationId xmlns:a16="http://schemas.microsoft.com/office/drawing/2014/main" id="{645FAB24-8355-3C85-57FE-DEA7F6DFCB13}"/>
              </a:ext>
            </a:extLst>
          </p:cNvPr>
          <p:cNvCxnSpPr>
            <a:cxnSpLocks/>
            <a:endCxn id="31" idx="0"/>
          </p:cNvCxnSpPr>
          <p:nvPr/>
        </p:nvCxnSpPr>
        <p:spPr>
          <a:xfrm rot="16200000" flipH="1">
            <a:off x="15296078" y="8706974"/>
            <a:ext cx="668512" cy="89340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Flowchart: Delay 75">
            <a:extLst>
              <a:ext uri="{FF2B5EF4-FFF2-40B4-BE49-F238E27FC236}">
                <a16:creationId xmlns:a16="http://schemas.microsoft.com/office/drawing/2014/main" id="{4DA7F44C-C9BD-1A91-5697-EB87C090E88F}"/>
              </a:ext>
            </a:extLst>
          </p:cNvPr>
          <p:cNvSpPr/>
          <p:nvPr/>
        </p:nvSpPr>
        <p:spPr>
          <a:xfrm rot="16200000">
            <a:off x="7252360" y="5688771"/>
            <a:ext cx="609600" cy="591929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lowchart: Delay 76">
            <a:extLst>
              <a:ext uri="{FF2B5EF4-FFF2-40B4-BE49-F238E27FC236}">
                <a16:creationId xmlns:a16="http://schemas.microsoft.com/office/drawing/2014/main" id="{5EE46E4B-A322-77ED-6553-293D4631533A}"/>
              </a:ext>
            </a:extLst>
          </p:cNvPr>
          <p:cNvSpPr/>
          <p:nvPr/>
        </p:nvSpPr>
        <p:spPr>
          <a:xfrm rot="16200000">
            <a:off x="17439331" y="8349004"/>
            <a:ext cx="609600" cy="591929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5" name="Connector: Elbow 104">
            <a:extLst>
              <a:ext uri="{FF2B5EF4-FFF2-40B4-BE49-F238E27FC236}">
                <a16:creationId xmlns:a16="http://schemas.microsoft.com/office/drawing/2014/main" id="{8137990F-8387-6C51-8EE6-C7FC71A525E9}"/>
              </a:ext>
            </a:extLst>
          </p:cNvPr>
          <p:cNvCxnSpPr>
            <a:cxnSpLocks/>
            <a:stCxn id="6" idx="1"/>
            <a:endCxn id="19" idx="0"/>
          </p:cNvCxnSpPr>
          <p:nvPr/>
        </p:nvCxnSpPr>
        <p:spPr>
          <a:xfrm rot="5400000">
            <a:off x="7581379" y="2929829"/>
            <a:ext cx="1584616" cy="1633052"/>
          </a:xfrm>
          <a:prstGeom prst="bentConnector3">
            <a:avLst>
              <a:gd name="adj1" fmla="val 45492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Connector: Elbow 108">
            <a:extLst>
              <a:ext uri="{FF2B5EF4-FFF2-40B4-BE49-F238E27FC236}">
                <a16:creationId xmlns:a16="http://schemas.microsoft.com/office/drawing/2014/main" id="{450340EA-4FDB-AF97-865F-375EB097663D}"/>
              </a:ext>
            </a:extLst>
          </p:cNvPr>
          <p:cNvCxnSpPr>
            <a:cxnSpLocks/>
            <a:stCxn id="25" idx="4"/>
          </p:cNvCxnSpPr>
          <p:nvPr/>
        </p:nvCxnSpPr>
        <p:spPr>
          <a:xfrm rot="16200000" flipH="1">
            <a:off x="15048077" y="8205687"/>
            <a:ext cx="330298" cy="693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Connector: Elbow 109">
            <a:extLst>
              <a:ext uri="{FF2B5EF4-FFF2-40B4-BE49-F238E27FC236}">
                <a16:creationId xmlns:a16="http://schemas.microsoft.com/office/drawing/2014/main" id="{05D08E64-F63D-D61D-F61B-231937EFEEBF}"/>
              </a:ext>
            </a:extLst>
          </p:cNvPr>
          <p:cNvCxnSpPr>
            <a:cxnSpLocks/>
            <a:stCxn id="22" idx="4"/>
            <a:endCxn id="77" idx="3"/>
          </p:cNvCxnSpPr>
          <p:nvPr/>
        </p:nvCxnSpPr>
        <p:spPr>
          <a:xfrm rot="16200000" flipH="1">
            <a:off x="17623996" y="8220033"/>
            <a:ext cx="240270" cy="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Connector: Elbow 110">
            <a:extLst>
              <a:ext uri="{FF2B5EF4-FFF2-40B4-BE49-F238E27FC236}">
                <a16:creationId xmlns:a16="http://schemas.microsoft.com/office/drawing/2014/main" id="{D1EFF7E1-24BD-7A90-75B2-ECFF7FFD7B4C}"/>
              </a:ext>
            </a:extLst>
          </p:cNvPr>
          <p:cNvCxnSpPr>
            <a:cxnSpLocks/>
            <a:stCxn id="77" idx="1"/>
            <a:endCxn id="55" idx="0"/>
          </p:cNvCxnSpPr>
          <p:nvPr/>
        </p:nvCxnSpPr>
        <p:spPr>
          <a:xfrm rot="5400000">
            <a:off x="17216061" y="8940864"/>
            <a:ext cx="519166" cy="53697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Connector: Elbow 120">
            <a:extLst>
              <a:ext uri="{FF2B5EF4-FFF2-40B4-BE49-F238E27FC236}">
                <a16:creationId xmlns:a16="http://schemas.microsoft.com/office/drawing/2014/main" id="{10B6BF8A-6F0B-4298-B203-DF82AED73E17}"/>
              </a:ext>
            </a:extLst>
          </p:cNvPr>
          <p:cNvCxnSpPr>
            <a:cxnSpLocks/>
            <a:endCxn id="28" idx="0"/>
          </p:cNvCxnSpPr>
          <p:nvPr/>
        </p:nvCxnSpPr>
        <p:spPr>
          <a:xfrm rot="5400000">
            <a:off x="14500745" y="8786049"/>
            <a:ext cx="649514" cy="71625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Connector: Elbow 121">
            <a:extLst>
              <a:ext uri="{FF2B5EF4-FFF2-40B4-BE49-F238E27FC236}">
                <a16:creationId xmlns:a16="http://schemas.microsoft.com/office/drawing/2014/main" id="{B9B29637-F504-5BA9-47D3-40B835632D01}"/>
              </a:ext>
            </a:extLst>
          </p:cNvPr>
          <p:cNvCxnSpPr>
            <a:cxnSpLocks/>
            <a:stCxn id="76" idx="1"/>
            <a:endCxn id="34" idx="0"/>
          </p:cNvCxnSpPr>
          <p:nvPr/>
        </p:nvCxnSpPr>
        <p:spPr>
          <a:xfrm rot="5400000">
            <a:off x="6635257" y="5976554"/>
            <a:ext cx="608923" cy="123488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Connector: Elbow 122">
            <a:extLst>
              <a:ext uri="{FF2B5EF4-FFF2-40B4-BE49-F238E27FC236}">
                <a16:creationId xmlns:a16="http://schemas.microsoft.com/office/drawing/2014/main" id="{734D0B65-CFAD-F037-A182-5DC49D96B3A6}"/>
              </a:ext>
            </a:extLst>
          </p:cNvPr>
          <p:cNvCxnSpPr>
            <a:cxnSpLocks/>
            <a:stCxn id="76" idx="1"/>
            <a:endCxn id="37" idx="0"/>
          </p:cNvCxnSpPr>
          <p:nvPr/>
        </p:nvCxnSpPr>
        <p:spPr>
          <a:xfrm rot="16200000" flipH="1">
            <a:off x="7647157" y="6199540"/>
            <a:ext cx="630409" cy="8104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Connector: Elbow 138">
            <a:extLst>
              <a:ext uri="{FF2B5EF4-FFF2-40B4-BE49-F238E27FC236}">
                <a16:creationId xmlns:a16="http://schemas.microsoft.com/office/drawing/2014/main" id="{22857554-2203-79D3-CD54-FC0AA34F7EBC}"/>
              </a:ext>
            </a:extLst>
          </p:cNvPr>
          <p:cNvCxnSpPr>
            <a:cxnSpLocks/>
            <a:stCxn id="240" idx="1"/>
            <a:endCxn id="25" idx="0"/>
          </p:cNvCxnSpPr>
          <p:nvPr/>
        </p:nvCxnSpPr>
        <p:spPr>
          <a:xfrm rot="5400000">
            <a:off x="14719251" y="6644873"/>
            <a:ext cx="987953" cy="694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Flowchart: Delay 92">
            <a:extLst>
              <a:ext uri="{FF2B5EF4-FFF2-40B4-BE49-F238E27FC236}">
                <a16:creationId xmlns:a16="http://schemas.microsoft.com/office/drawing/2014/main" id="{E34C9CA3-A7B2-A3D2-EAEE-25CF46BDFE35}"/>
              </a:ext>
            </a:extLst>
          </p:cNvPr>
          <p:cNvSpPr/>
          <p:nvPr/>
        </p:nvSpPr>
        <p:spPr>
          <a:xfrm rot="16200000">
            <a:off x="2204530" y="5940684"/>
            <a:ext cx="646330" cy="591928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AFC1E452-AD1C-EC4A-AC15-F7C43DEE69A5}"/>
              </a:ext>
            </a:extLst>
          </p:cNvPr>
          <p:cNvGrpSpPr/>
          <p:nvPr/>
        </p:nvGrpSpPr>
        <p:grpSpPr>
          <a:xfrm>
            <a:off x="233115" y="9354090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650E91E2-231A-A22F-2027-963972C4738E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89029302-DC64-2BFF-2DE5-FB459D52E933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Water Supply</a:t>
              </a:r>
            </a:p>
          </p:txBody>
        </p:sp>
      </p:grpSp>
      <p:grpSp>
        <p:nvGrpSpPr>
          <p:cNvPr id="99" name="Group 98">
            <a:extLst>
              <a:ext uri="{FF2B5EF4-FFF2-40B4-BE49-F238E27FC236}">
                <a16:creationId xmlns:a16="http://schemas.microsoft.com/office/drawing/2014/main" id="{C3C38B6A-78D9-63F6-007F-0F1A6F758F43}"/>
              </a:ext>
            </a:extLst>
          </p:cNvPr>
          <p:cNvGrpSpPr/>
          <p:nvPr/>
        </p:nvGrpSpPr>
        <p:grpSpPr>
          <a:xfrm>
            <a:off x="6130276" y="9441766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36FE4F24-E7B1-B284-8ECA-63201387F619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21F6F070-F9FE-A954-48CB-98AD80AC2D1C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Mains Supply</a:t>
              </a:r>
            </a:p>
          </p:txBody>
        </p:sp>
      </p:grp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AAAECD02-8F2E-2043-DBE6-016D75D62983}"/>
              </a:ext>
            </a:extLst>
          </p:cNvPr>
          <p:cNvGrpSpPr/>
          <p:nvPr/>
        </p:nvGrpSpPr>
        <p:grpSpPr>
          <a:xfrm>
            <a:off x="3203384" y="9408705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1AA84775-4DAE-5637-2221-7F88A0F5E85A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E9995709-EBC8-F4D8-2D42-4210C93A47DC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Plugged in</a:t>
              </a:r>
            </a:p>
          </p:txBody>
        </p:sp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B849D309-7072-A726-BFE1-C4B3D477B473}"/>
              </a:ext>
            </a:extLst>
          </p:cNvPr>
          <p:cNvGrpSpPr/>
          <p:nvPr/>
        </p:nvGrpSpPr>
        <p:grpSpPr>
          <a:xfrm>
            <a:off x="4691716" y="9481768"/>
            <a:ext cx="1065126" cy="901688"/>
            <a:chOff x="671004" y="4871294"/>
            <a:chExt cx="998024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07" name="Oval 106">
              <a:extLst>
                <a:ext uri="{FF2B5EF4-FFF2-40B4-BE49-F238E27FC236}">
                  <a16:creationId xmlns:a16="http://schemas.microsoft.com/office/drawing/2014/main" id="{A2C8A5F3-9767-0227-203F-1CD4E8C3E7F8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08" name="TextBox 107">
              <a:extLst>
                <a:ext uri="{FF2B5EF4-FFF2-40B4-BE49-F238E27FC236}">
                  <a16:creationId xmlns:a16="http://schemas.microsoft.com/office/drawing/2014/main" id="{48C718A3-2AC0-4FD7-44D3-DBE6A7FA0862}"/>
                </a:ext>
              </a:extLst>
            </p:cNvPr>
            <p:cNvSpPr txBox="1"/>
            <p:nvPr/>
          </p:nvSpPr>
          <p:spPr>
            <a:xfrm>
              <a:off x="671004" y="5034300"/>
              <a:ext cx="998024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Switched on</a:t>
              </a:r>
            </a:p>
          </p:txBody>
        </p: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6A7ACF57-89BC-F9F5-6C34-EE1F85602C7F}"/>
              </a:ext>
            </a:extLst>
          </p:cNvPr>
          <p:cNvGrpSpPr/>
          <p:nvPr/>
        </p:nvGrpSpPr>
        <p:grpSpPr>
          <a:xfrm>
            <a:off x="7553843" y="9463085"/>
            <a:ext cx="1036502" cy="901688"/>
            <a:chOff x="689870" y="4871294"/>
            <a:chExt cx="971204" cy="914400"/>
          </a:xfrm>
        </p:grpSpPr>
        <p:sp>
          <p:nvSpPr>
            <p:cNvPr id="113" name="Oval 112">
              <a:extLst>
                <a:ext uri="{FF2B5EF4-FFF2-40B4-BE49-F238E27FC236}">
                  <a16:creationId xmlns:a16="http://schemas.microsoft.com/office/drawing/2014/main" id="{98883572-7A6B-EB8F-44F1-EA9C1F449975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0D2DA138-C6E0-AAFC-B383-EAC070A30D9E}"/>
                </a:ext>
              </a:extLst>
            </p:cNvPr>
            <p:cNvSpPr txBox="1"/>
            <p:nvPr/>
          </p:nvSpPr>
          <p:spPr>
            <a:xfrm>
              <a:off x="708944" y="5019719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Kettle</a:t>
              </a:r>
            </a:p>
            <a:p>
              <a:pPr algn="ctr"/>
              <a:r>
                <a:rPr lang="en-GB" b="1" dirty="0"/>
                <a:t>OK</a:t>
              </a:r>
            </a:p>
          </p:txBody>
        </p:sp>
      </p:grpSp>
      <p:grpSp>
        <p:nvGrpSpPr>
          <p:cNvPr id="116" name="Group 115">
            <a:extLst>
              <a:ext uri="{FF2B5EF4-FFF2-40B4-BE49-F238E27FC236}">
                <a16:creationId xmlns:a16="http://schemas.microsoft.com/office/drawing/2014/main" id="{45B5D1EC-95F3-416A-1F7B-83D6A97B63B1}"/>
              </a:ext>
            </a:extLst>
          </p:cNvPr>
          <p:cNvGrpSpPr/>
          <p:nvPr/>
        </p:nvGrpSpPr>
        <p:grpSpPr>
          <a:xfrm>
            <a:off x="1596020" y="9387151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17" name="Oval 116">
              <a:extLst>
                <a:ext uri="{FF2B5EF4-FFF2-40B4-BE49-F238E27FC236}">
                  <a16:creationId xmlns:a16="http://schemas.microsoft.com/office/drawing/2014/main" id="{F75F1EFF-1354-673F-2FF2-8DBF963532D8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10546BB7-B778-A05A-4A91-2A78AE89D8DF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No Leaks</a:t>
              </a:r>
            </a:p>
          </p:txBody>
        </p:sp>
      </p:grp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D4A414E9-C5AC-3F1B-2B8E-20DF4F5FD557}"/>
              </a:ext>
            </a:extLst>
          </p:cNvPr>
          <p:cNvGrpSpPr/>
          <p:nvPr/>
        </p:nvGrpSpPr>
        <p:grpSpPr>
          <a:xfrm>
            <a:off x="12498583" y="9489402"/>
            <a:ext cx="1016146" cy="901688"/>
            <a:chOff x="67413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20" name="Oval 119">
              <a:extLst>
                <a:ext uri="{FF2B5EF4-FFF2-40B4-BE49-F238E27FC236}">
                  <a16:creationId xmlns:a16="http://schemas.microsoft.com/office/drawing/2014/main" id="{8F82334D-4850-E8E9-7539-EF8C170D3C91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7B495760-EF02-E02D-C737-79FB984EAC5B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Coffee</a:t>
              </a:r>
            </a:p>
          </p:txBody>
        </p:sp>
      </p:grp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7D555B41-C2DA-E908-28C3-E6CEC8B0B4CB}"/>
              </a:ext>
            </a:extLst>
          </p:cNvPr>
          <p:cNvGrpSpPr/>
          <p:nvPr/>
        </p:nvGrpSpPr>
        <p:grpSpPr>
          <a:xfrm>
            <a:off x="10834635" y="9454041"/>
            <a:ext cx="1016146" cy="901688"/>
            <a:chOff x="67413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73" name="Oval 172">
              <a:extLst>
                <a:ext uri="{FF2B5EF4-FFF2-40B4-BE49-F238E27FC236}">
                  <a16:creationId xmlns:a16="http://schemas.microsoft.com/office/drawing/2014/main" id="{4851C4E6-E6D2-347D-078E-01B6FD724EAB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74" name="TextBox 173">
              <a:extLst>
                <a:ext uri="{FF2B5EF4-FFF2-40B4-BE49-F238E27FC236}">
                  <a16:creationId xmlns:a16="http://schemas.microsoft.com/office/drawing/2014/main" id="{FD759F57-C184-8FB8-0905-640C157AFFBA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Tea</a:t>
              </a:r>
            </a:p>
          </p:txBody>
        </p:sp>
      </p:grpSp>
      <p:sp>
        <p:nvSpPr>
          <p:cNvPr id="185" name="Flowchart: Delay 184">
            <a:extLst>
              <a:ext uri="{FF2B5EF4-FFF2-40B4-BE49-F238E27FC236}">
                <a16:creationId xmlns:a16="http://schemas.microsoft.com/office/drawing/2014/main" id="{71D57E61-03E5-00FD-1E50-0C4B60E85B2D}"/>
              </a:ext>
            </a:extLst>
          </p:cNvPr>
          <p:cNvSpPr/>
          <p:nvPr/>
        </p:nvSpPr>
        <p:spPr>
          <a:xfrm rot="16200000">
            <a:off x="3714343" y="8237657"/>
            <a:ext cx="646330" cy="591928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6" name="Flowchart: Delay 185">
            <a:extLst>
              <a:ext uri="{FF2B5EF4-FFF2-40B4-BE49-F238E27FC236}">
                <a16:creationId xmlns:a16="http://schemas.microsoft.com/office/drawing/2014/main" id="{A5D7CC7F-BE6F-A8E6-E8EB-0A7A01A0D12B}"/>
              </a:ext>
            </a:extLst>
          </p:cNvPr>
          <p:cNvSpPr/>
          <p:nvPr/>
        </p:nvSpPr>
        <p:spPr>
          <a:xfrm rot="16200000">
            <a:off x="1102397" y="8313963"/>
            <a:ext cx="646330" cy="591928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0" name="Flowchart: Delay 239">
            <a:extLst>
              <a:ext uri="{FF2B5EF4-FFF2-40B4-BE49-F238E27FC236}">
                <a16:creationId xmlns:a16="http://schemas.microsoft.com/office/drawing/2014/main" id="{03FEE2FC-2276-6F63-18D3-EFFF23CB7AD0}"/>
              </a:ext>
            </a:extLst>
          </p:cNvPr>
          <p:cNvSpPr/>
          <p:nvPr/>
        </p:nvSpPr>
        <p:spPr>
          <a:xfrm rot="16200000">
            <a:off x="14911896" y="5553602"/>
            <a:ext cx="609600" cy="591929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3" name="Connector: Elbow 242">
            <a:extLst>
              <a:ext uri="{FF2B5EF4-FFF2-40B4-BE49-F238E27FC236}">
                <a16:creationId xmlns:a16="http://schemas.microsoft.com/office/drawing/2014/main" id="{8D5EC704-8588-D9F9-E317-9AB15CCB42C4}"/>
              </a:ext>
            </a:extLst>
          </p:cNvPr>
          <p:cNvCxnSpPr>
            <a:cxnSpLocks/>
            <a:stCxn id="240" idx="3"/>
            <a:endCxn id="16" idx="4"/>
          </p:cNvCxnSpPr>
          <p:nvPr/>
        </p:nvCxnSpPr>
        <p:spPr>
          <a:xfrm rot="16200000" flipV="1">
            <a:off x="15101224" y="5429294"/>
            <a:ext cx="229890" cy="105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Connector: Elbow 248">
            <a:extLst>
              <a:ext uri="{FF2B5EF4-FFF2-40B4-BE49-F238E27FC236}">
                <a16:creationId xmlns:a16="http://schemas.microsoft.com/office/drawing/2014/main" id="{4DDE9861-CF78-232A-D05B-1909D8BC89BA}"/>
              </a:ext>
            </a:extLst>
          </p:cNvPr>
          <p:cNvCxnSpPr>
            <a:cxnSpLocks/>
            <a:stCxn id="240" idx="1"/>
            <a:endCxn id="272" idx="0"/>
          </p:cNvCxnSpPr>
          <p:nvPr/>
        </p:nvCxnSpPr>
        <p:spPr>
          <a:xfrm rot="5400000">
            <a:off x="13239023" y="5144321"/>
            <a:ext cx="967628" cy="298772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Connector: Elbow 253">
            <a:extLst>
              <a:ext uri="{FF2B5EF4-FFF2-40B4-BE49-F238E27FC236}">
                <a16:creationId xmlns:a16="http://schemas.microsoft.com/office/drawing/2014/main" id="{95A8AAFC-21CA-0B98-E71A-3CB9048BF6B0}"/>
              </a:ext>
            </a:extLst>
          </p:cNvPr>
          <p:cNvCxnSpPr>
            <a:cxnSpLocks/>
            <a:endCxn id="173" idx="0"/>
          </p:cNvCxnSpPr>
          <p:nvPr/>
        </p:nvCxnSpPr>
        <p:spPr>
          <a:xfrm rot="5400000">
            <a:off x="11453469" y="8716039"/>
            <a:ext cx="623903" cy="85210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Connector: Elbow 256">
            <a:extLst>
              <a:ext uri="{FF2B5EF4-FFF2-40B4-BE49-F238E27FC236}">
                <a16:creationId xmlns:a16="http://schemas.microsoft.com/office/drawing/2014/main" id="{104D5FD8-66CA-2374-FDD5-8C9EA31D6295}"/>
              </a:ext>
            </a:extLst>
          </p:cNvPr>
          <p:cNvCxnSpPr>
            <a:cxnSpLocks/>
            <a:endCxn id="120" idx="0"/>
          </p:cNvCxnSpPr>
          <p:nvPr/>
        </p:nvCxnSpPr>
        <p:spPr>
          <a:xfrm rot="16200000" flipH="1">
            <a:off x="12267761" y="8753846"/>
            <a:ext cx="659264" cy="81184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1" name="Group 270">
            <a:extLst>
              <a:ext uri="{FF2B5EF4-FFF2-40B4-BE49-F238E27FC236}">
                <a16:creationId xmlns:a16="http://schemas.microsoft.com/office/drawing/2014/main" id="{79AF77DB-9C90-1E74-3FD4-D6369A428E4F}"/>
              </a:ext>
            </a:extLst>
          </p:cNvPr>
          <p:cNvGrpSpPr/>
          <p:nvPr/>
        </p:nvGrpSpPr>
        <p:grpSpPr>
          <a:xfrm>
            <a:off x="11741037" y="7121995"/>
            <a:ext cx="1016145" cy="901688"/>
            <a:chOff x="689870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272" name="Oval 271">
              <a:extLst>
                <a:ext uri="{FF2B5EF4-FFF2-40B4-BE49-F238E27FC236}">
                  <a16:creationId xmlns:a16="http://schemas.microsoft.com/office/drawing/2014/main" id="{F95135B3-81F5-0F00-120A-EB9E1272F657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273" name="TextBox 272">
              <a:extLst>
                <a:ext uri="{FF2B5EF4-FFF2-40B4-BE49-F238E27FC236}">
                  <a16:creationId xmlns:a16="http://schemas.microsoft.com/office/drawing/2014/main" id="{BD542AD7-7840-204D-440A-7C805CD8ACF1}"/>
                </a:ext>
              </a:extLst>
            </p:cNvPr>
            <p:cNvSpPr txBox="1"/>
            <p:nvPr/>
          </p:nvSpPr>
          <p:spPr>
            <a:xfrm>
              <a:off x="689870" y="4954461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Correct</a:t>
              </a:r>
            </a:p>
            <a:p>
              <a:pPr algn="ctr"/>
              <a:r>
                <a:rPr lang="en-GB" b="1" dirty="0"/>
                <a:t>Drink</a:t>
              </a:r>
            </a:p>
          </p:txBody>
        </p:sp>
      </p:grpSp>
      <p:cxnSp>
        <p:nvCxnSpPr>
          <p:cNvPr id="296" name="Connector: Elbow 295">
            <a:extLst>
              <a:ext uri="{FF2B5EF4-FFF2-40B4-BE49-F238E27FC236}">
                <a16:creationId xmlns:a16="http://schemas.microsoft.com/office/drawing/2014/main" id="{1FD0D48F-1567-9479-26C3-F3233FFE0B86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12191470" y="8195138"/>
            <a:ext cx="12700" cy="12700"/>
          </a:xfrm>
          <a:prstGeom prst="bentConnector3">
            <a:avLst>
              <a:gd name="adj1" fmla="val 1655079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1" name="Connector: Elbow 300">
            <a:extLst>
              <a:ext uri="{FF2B5EF4-FFF2-40B4-BE49-F238E27FC236}">
                <a16:creationId xmlns:a16="http://schemas.microsoft.com/office/drawing/2014/main" id="{81303A65-1C79-95A4-8932-B9E87FE463DA}"/>
              </a:ext>
            </a:extLst>
          </p:cNvPr>
          <p:cNvCxnSpPr>
            <a:cxnSpLocks/>
            <a:stCxn id="93" idx="1"/>
            <a:endCxn id="43" idx="0"/>
          </p:cNvCxnSpPr>
          <p:nvPr/>
        </p:nvCxnSpPr>
        <p:spPr>
          <a:xfrm rot="5400000">
            <a:off x="1729941" y="6255435"/>
            <a:ext cx="493377" cy="11021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4" name="Connector: Elbow 303">
            <a:extLst>
              <a:ext uri="{FF2B5EF4-FFF2-40B4-BE49-F238E27FC236}">
                <a16:creationId xmlns:a16="http://schemas.microsoft.com/office/drawing/2014/main" id="{BC5FEF0A-A790-8D90-A8C0-C4A284544862}"/>
              </a:ext>
            </a:extLst>
          </p:cNvPr>
          <p:cNvCxnSpPr>
            <a:cxnSpLocks/>
            <a:stCxn id="93" idx="1"/>
            <a:endCxn id="46" idx="0"/>
          </p:cNvCxnSpPr>
          <p:nvPr/>
        </p:nvCxnSpPr>
        <p:spPr>
          <a:xfrm rot="16200000" flipH="1">
            <a:off x="3046941" y="6040567"/>
            <a:ext cx="463544" cy="150203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Connector: Elbow 306">
            <a:extLst>
              <a:ext uri="{FF2B5EF4-FFF2-40B4-BE49-F238E27FC236}">
                <a16:creationId xmlns:a16="http://schemas.microsoft.com/office/drawing/2014/main" id="{9BD5D867-35D5-48CA-A172-28A6DFCD9FAF}"/>
              </a:ext>
            </a:extLst>
          </p:cNvPr>
          <p:cNvCxnSpPr>
            <a:cxnSpLocks/>
            <a:stCxn id="43" idx="4"/>
            <a:endCxn id="186" idx="3"/>
          </p:cNvCxnSpPr>
          <p:nvPr/>
        </p:nvCxnSpPr>
        <p:spPr>
          <a:xfrm rot="5400000">
            <a:off x="1259621" y="8120820"/>
            <a:ext cx="331884" cy="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Connector: Elbow 310">
            <a:extLst>
              <a:ext uri="{FF2B5EF4-FFF2-40B4-BE49-F238E27FC236}">
                <a16:creationId xmlns:a16="http://schemas.microsoft.com/office/drawing/2014/main" id="{D08B1CEF-7663-A47A-AD37-BA95F196ADD9}"/>
              </a:ext>
            </a:extLst>
          </p:cNvPr>
          <p:cNvCxnSpPr>
            <a:cxnSpLocks/>
            <a:stCxn id="46" idx="4"/>
            <a:endCxn id="185" idx="3"/>
          </p:cNvCxnSpPr>
          <p:nvPr/>
        </p:nvCxnSpPr>
        <p:spPr>
          <a:xfrm rot="16200000" flipH="1">
            <a:off x="3890914" y="8063861"/>
            <a:ext cx="285411" cy="777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Connector: Elbow 315">
            <a:extLst>
              <a:ext uri="{FF2B5EF4-FFF2-40B4-BE49-F238E27FC236}">
                <a16:creationId xmlns:a16="http://schemas.microsoft.com/office/drawing/2014/main" id="{8171E841-7B22-94B9-AA16-CC3543FABE15}"/>
              </a:ext>
            </a:extLst>
          </p:cNvPr>
          <p:cNvCxnSpPr>
            <a:cxnSpLocks/>
            <a:stCxn id="186" idx="1"/>
            <a:endCxn id="97" idx="0"/>
          </p:cNvCxnSpPr>
          <p:nvPr/>
        </p:nvCxnSpPr>
        <p:spPr>
          <a:xfrm rot="5400000">
            <a:off x="872877" y="8801405"/>
            <a:ext cx="420998" cy="68437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Connector: Elbow 318">
            <a:extLst>
              <a:ext uri="{FF2B5EF4-FFF2-40B4-BE49-F238E27FC236}">
                <a16:creationId xmlns:a16="http://schemas.microsoft.com/office/drawing/2014/main" id="{5B133FC9-A8C2-68AD-50EF-9EB2A6C7C7F2}"/>
              </a:ext>
            </a:extLst>
          </p:cNvPr>
          <p:cNvCxnSpPr>
            <a:cxnSpLocks/>
            <a:stCxn id="186" idx="1"/>
            <a:endCxn id="117" idx="0"/>
          </p:cNvCxnSpPr>
          <p:nvPr/>
        </p:nvCxnSpPr>
        <p:spPr>
          <a:xfrm rot="16200000" flipH="1">
            <a:off x="1537799" y="8820855"/>
            <a:ext cx="454059" cy="6785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Connector: Elbow 323">
            <a:extLst>
              <a:ext uri="{FF2B5EF4-FFF2-40B4-BE49-F238E27FC236}">
                <a16:creationId xmlns:a16="http://schemas.microsoft.com/office/drawing/2014/main" id="{A61290AB-75C9-2E46-1655-03A70949C8E0}"/>
              </a:ext>
            </a:extLst>
          </p:cNvPr>
          <p:cNvCxnSpPr>
            <a:cxnSpLocks/>
            <a:stCxn id="185" idx="1"/>
            <a:endCxn id="103" idx="0"/>
          </p:cNvCxnSpPr>
          <p:nvPr/>
        </p:nvCxnSpPr>
        <p:spPr>
          <a:xfrm rot="5400000">
            <a:off x="3598524" y="8969720"/>
            <a:ext cx="551919" cy="32605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Connector: Elbow 326">
            <a:extLst>
              <a:ext uri="{FF2B5EF4-FFF2-40B4-BE49-F238E27FC236}">
                <a16:creationId xmlns:a16="http://schemas.microsoft.com/office/drawing/2014/main" id="{6F791C8A-83C6-8E70-24D3-CD0B90EFB8DB}"/>
              </a:ext>
            </a:extLst>
          </p:cNvPr>
          <p:cNvCxnSpPr>
            <a:cxnSpLocks/>
            <a:stCxn id="185" idx="1"/>
            <a:endCxn id="107" idx="0"/>
          </p:cNvCxnSpPr>
          <p:nvPr/>
        </p:nvCxnSpPr>
        <p:spPr>
          <a:xfrm rot="16200000" flipH="1">
            <a:off x="4306158" y="8588136"/>
            <a:ext cx="624982" cy="116228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1" name="Connector: Elbow 330">
            <a:extLst>
              <a:ext uri="{FF2B5EF4-FFF2-40B4-BE49-F238E27FC236}">
                <a16:creationId xmlns:a16="http://schemas.microsoft.com/office/drawing/2014/main" id="{15DA508C-F9FE-20ED-4C50-4AA173BDC7AE}"/>
              </a:ext>
            </a:extLst>
          </p:cNvPr>
          <p:cNvCxnSpPr>
            <a:cxnSpLocks/>
            <a:stCxn id="185" idx="1"/>
            <a:endCxn id="100" idx="0"/>
          </p:cNvCxnSpPr>
          <p:nvPr/>
        </p:nvCxnSpPr>
        <p:spPr>
          <a:xfrm rot="16200000" flipH="1">
            <a:off x="5045439" y="7848855"/>
            <a:ext cx="584980" cy="260084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4" name="Connector: Elbow 333">
            <a:extLst>
              <a:ext uri="{FF2B5EF4-FFF2-40B4-BE49-F238E27FC236}">
                <a16:creationId xmlns:a16="http://schemas.microsoft.com/office/drawing/2014/main" id="{675C01E1-C0C9-E8A6-DEE1-DC87EACFF174}"/>
              </a:ext>
            </a:extLst>
          </p:cNvPr>
          <p:cNvCxnSpPr>
            <a:cxnSpLocks/>
            <a:stCxn id="185" idx="1"/>
            <a:endCxn id="113" idx="0"/>
          </p:cNvCxnSpPr>
          <p:nvPr/>
        </p:nvCxnSpPr>
        <p:spPr>
          <a:xfrm rot="16200000" flipH="1">
            <a:off x="5736496" y="7157797"/>
            <a:ext cx="606299" cy="400427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diagram of a structure&#10;&#10;Description automatically generated">
            <a:extLst>
              <a:ext uri="{FF2B5EF4-FFF2-40B4-BE49-F238E27FC236}">
                <a16:creationId xmlns:a16="http://schemas.microsoft.com/office/drawing/2014/main" id="{5E6849DF-E5FA-D32F-9FD3-6A65A2D55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69" t="39142" r="20690" b="56539"/>
          <a:stretch/>
        </p:blipFill>
        <p:spPr>
          <a:xfrm>
            <a:off x="11729706" y="8232736"/>
            <a:ext cx="1095238" cy="597402"/>
          </a:xfrm>
          <a:prstGeom prst="rect">
            <a:avLst/>
          </a:prstGeom>
        </p:spPr>
      </p:pic>
      <p:pic>
        <p:nvPicPr>
          <p:cNvPr id="5" name="Picture 4" descr="A diagram of a structure&#10;&#10;Description automatically generated">
            <a:extLst>
              <a:ext uri="{FF2B5EF4-FFF2-40B4-BE49-F238E27FC236}">
                <a16:creationId xmlns:a16="http://schemas.microsoft.com/office/drawing/2014/main" id="{6F75B44E-4081-1046-B149-A33B75D19E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69" t="39142" r="20690" b="56539"/>
          <a:stretch/>
        </p:blipFill>
        <p:spPr>
          <a:xfrm>
            <a:off x="14578465" y="8305237"/>
            <a:ext cx="1022028" cy="54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1186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9D969-5BA2-B752-53DF-5AF76DBA1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 to a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EE458-3C62-2589-953E-B5EBE844B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0145" y="7854950"/>
            <a:ext cx="16377226" cy="6776806"/>
          </a:xfrm>
        </p:spPr>
        <p:txBody>
          <a:bodyPr/>
          <a:lstStyle/>
          <a:p>
            <a:r>
              <a:rPr lang="en-GB" dirty="0"/>
              <a:t>Start in the office.</a:t>
            </a:r>
          </a:p>
          <a:p>
            <a:pPr lvl="1"/>
            <a:r>
              <a:rPr lang="en-GB" dirty="0"/>
              <a:t>Writing process instructions, process flow, risk assessments.</a:t>
            </a:r>
          </a:p>
          <a:p>
            <a:pPr lvl="1"/>
            <a:r>
              <a:rPr lang="en-GB" dirty="0"/>
              <a:t>PFMEA, P-diagrams, What why tables, Control Measures.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FB21D6D-6421-52BD-C418-FD34E4E3A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044" y="2249487"/>
            <a:ext cx="9667875" cy="541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20262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DAF57-C62F-CFC0-9B07-13BEA5C89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482" y="75508"/>
            <a:ext cx="16377226" cy="2064442"/>
          </a:xfrm>
        </p:spPr>
        <p:txBody>
          <a:bodyPr/>
          <a:lstStyle/>
          <a:p>
            <a:r>
              <a:rPr lang="en-GB" dirty="0"/>
              <a:t>Process Gaming.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B6F0D-51D1-A1EA-F48F-B870B0E73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636" y="8845550"/>
            <a:ext cx="16377226" cy="6776806"/>
          </a:xfrm>
        </p:spPr>
        <p:txBody>
          <a:bodyPr/>
          <a:lstStyle/>
          <a:p>
            <a:r>
              <a:rPr lang="en-GB" dirty="0"/>
              <a:t>PPE Choices.</a:t>
            </a:r>
          </a:p>
          <a:p>
            <a:pPr lvl="1"/>
            <a:r>
              <a:rPr lang="en-GB" dirty="0"/>
              <a:t>How to they affect the probability and severity of injury.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4C6ED88-20A6-B96A-931C-98339952EC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36" y="1606550"/>
            <a:ext cx="12119810" cy="6776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>
            <a:extLst>
              <a:ext uri="{FF2B5EF4-FFF2-40B4-BE49-F238E27FC236}">
                <a16:creationId xmlns:a16="http://schemas.microsoft.com/office/drawing/2014/main" id="{52F02DCB-58E8-5641-8459-D6F29D33E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644" y="2320925"/>
            <a:ext cx="9658350" cy="603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A red and black stamp with black text&#10;&#10;Description automatically generated">
            <a:extLst>
              <a:ext uri="{FF2B5EF4-FFF2-40B4-BE49-F238E27FC236}">
                <a16:creationId xmlns:a16="http://schemas.microsoft.com/office/drawing/2014/main" id="{0105B4D5-9082-0565-FFA9-EA3ADD9E43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265444" y="2978150"/>
            <a:ext cx="5093721" cy="50937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B2DDEB-4ED2-6479-33A6-26B48E21F062}"/>
              </a:ext>
            </a:extLst>
          </p:cNvPr>
          <p:cNvSpPr txBox="1"/>
          <p:nvPr/>
        </p:nvSpPr>
        <p:spPr>
          <a:xfrm>
            <a:off x="9265444" y="5721357"/>
            <a:ext cx="34424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pngall.com/wrong-png/download/6906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498302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17F6F-9B54-C3B9-F2A5-76255A5EF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PPE Choice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9F0A82E-BFC9-B0CB-B6D8-08B555EB5D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444" y="2244315"/>
            <a:ext cx="12684413" cy="7948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38356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6117" y="2322603"/>
            <a:ext cx="5192005" cy="5449580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35A20-0021-436A-4216-DD2580245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2119" y="3063834"/>
            <a:ext cx="4094307" cy="396711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Enter Process Building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8A322E8-69E1-0C4F-F16E-D10DF3AE7C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40296" y="2210015"/>
            <a:ext cx="10560410" cy="6257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32996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D8AB3-391B-B511-1CDF-95D397776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0137" y="387350"/>
            <a:ext cx="16377226" cy="2064442"/>
          </a:xfrm>
        </p:spPr>
        <p:txBody>
          <a:bodyPr/>
          <a:lstStyle/>
          <a:p>
            <a:r>
              <a:rPr lang="en-GB" dirty="0"/>
              <a:t>Static Test</a:t>
            </a:r>
          </a:p>
        </p:txBody>
      </p:sp>
      <p:pic>
        <p:nvPicPr>
          <p:cNvPr id="5123" name="Picture 3">
            <a:extLst>
              <a:ext uri="{FF2B5EF4-FFF2-40B4-BE49-F238E27FC236}">
                <a16:creationId xmlns:a16="http://schemas.microsoft.com/office/drawing/2014/main" id="{1969386E-CD9E-6E7E-83DE-8D7D0AFF06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644" y="2216150"/>
            <a:ext cx="13370213" cy="7350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33219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FE57F-C3B5-01ED-4C84-8893084AE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Prepare Machinery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92EB56A5-3BA6-700D-0B25-2D3ABA45B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209" y="2368550"/>
            <a:ext cx="13351669" cy="7507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91859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A3B89-83C0-6D30-9622-9919365F8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Retire to control room and operate machinery.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66818B6A-42E9-419E-FDE8-83D8A35B9F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44" y="2139950"/>
            <a:ext cx="8534399" cy="558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>
            <a:extLst>
              <a:ext uri="{FF2B5EF4-FFF2-40B4-BE49-F238E27FC236}">
                <a16:creationId xmlns:a16="http://schemas.microsoft.com/office/drawing/2014/main" id="{6C7B024C-3F4E-AB2C-8EC4-058933AA2C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244" y="3035598"/>
            <a:ext cx="11734799" cy="6789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542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D86A0-9BEB-8BD2-6525-D7B63A3C5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Empty and Clean Up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0629CDC1-5568-D228-0F0A-DC69456AAB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45" y="2139950"/>
            <a:ext cx="9220200" cy="5518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>
            <a:extLst>
              <a:ext uri="{FF2B5EF4-FFF2-40B4-BE49-F238E27FC236}">
                <a16:creationId xmlns:a16="http://schemas.microsoft.com/office/drawing/2014/main" id="{9ED89DB1-03A0-2B89-5F04-175244F95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643" y="3968750"/>
            <a:ext cx="11658599" cy="6599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661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F3F37-D267-D0CE-8494-B70F91D05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 out and get back to the office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A3753-91B6-1CAD-7CA7-9125E0F01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9441" y="5796826"/>
            <a:ext cx="8773215" cy="382322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03D03046-C69F-3A83-C087-FB8EA55B5D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9715" y="2610231"/>
            <a:ext cx="10012284" cy="630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>
            <a:extLst>
              <a:ext uri="{FF2B5EF4-FFF2-40B4-BE49-F238E27FC236}">
                <a16:creationId xmlns:a16="http://schemas.microsoft.com/office/drawing/2014/main" id="{F0B095D2-F877-B2B0-7E05-97693A4C3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5244" y="4300925"/>
            <a:ext cx="10427494" cy="584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986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system&#10;&#10;Description automatically generated">
            <a:extLst>
              <a:ext uri="{FF2B5EF4-FFF2-40B4-BE49-F238E27FC236}">
                <a16:creationId xmlns:a16="http://schemas.microsoft.com/office/drawing/2014/main" id="{0807CE73-FAFD-612E-6D08-1798CAA2C0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6844" y="1758950"/>
            <a:ext cx="12265740" cy="874110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F965F5C-2A13-4307-6060-9FC30496B40F}"/>
              </a:ext>
            </a:extLst>
          </p:cNvPr>
          <p:cNvSpPr/>
          <p:nvPr/>
        </p:nvSpPr>
        <p:spPr>
          <a:xfrm>
            <a:off x="3321844" y="1758950"/>
            <a:ext cx="5486400" cy="5867400"/>
          </a:xfrm>
          <a:prstGeom prst="rect">
            <a:avLst/>
          </a:prstGeom>
          <a:solidFill>
            <a:schemeClr val="accent1">
              <a:alpha val="46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0789B3-1B8D-5E76-B8C8-475000A077D1}"/>
              </a:ext>
            </a:extLst>
          </p:cNvPr>
          <p:cNvSpPr txBox="1"/>
          <p:nvPr/>
        </p:nvSpPr>
        <p:spPr>
          <a:xfrm>
            <a:off x="5888792" y="2825750"/>
            <a:ext cx="10713244" cy="4333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526361" marR="101950" indent="-4779">
              <a:lnSpc>
                <a:spcPct val="103600"/>
              </a:lnSpc>
              <a:spcBef>
                <a:spcPts val="2007"/>
              </a:spcBef>
            </a:pP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Unsafe</a:t>
            </a:r>
            <a:r>
              <a:rPr lang="en-GB" sz="2400" spc="50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System</a:t>
            </a:r>
            <a:r>
              <a:rPr lang="en-GB" sz="2400" spc="88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behaviour</a:t>
            </a:r>
            <a:r>
              <a:rPr lang="en-GB" sz="2400" spc="138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spc="-63" dirty="0">
                <a:solidFill>
                  <a:srgbClr val="282828"/>
                </a:solidFill>
                <a:latin typeface="Arial"/>
                <a:cs typeface="Arial"/>
              </a:rPr>
              <a:t>can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occur</a:t>
            </a:r>
            <a:r>
              <a:rPr lang="en-GB" sz="2400" spc="125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as</a:t>
            </a:r>
            <a:r>
              <a:rPr lang="en-GB" sz="2400" spc="-88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a</a:t>
            </a:r>
            <a:r>
              <a:rPr lang="en-GB" sz="2400" spc="13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consequence</a:t>
            </a:r>
            <a:r>
              <a:rPr lang="en-GB" sz="2400" spc="286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spc="-63" dirty="0">
                <a:solidFill>
                  <a:srgbClr val="282828"/>
                </a:solidFill>
                <a:latin typeface="Arial"/>
                <a:cs typeface="Arial"/>
              </a:rPr>
              <a:t>of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external</a:t>
            </a:r>
            <a:r>
              <a:rPr lang="en-GB" sz="2400" spc="188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noise</a:t>
            </a:r>
            <a:r>
              <a:rPr lang="en-GB" sz="2400" spc="125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factors:</a:t>
            </a:r>
            <a:endParaRPr lang="en-GB" sz="2400" dirty="0">
              <a:latin typeface="Arial"/>
              <a:cs typeface="Arial"/>
            </a:endParaRPr>
          </a:p>
          <a:p>
            <a:pPr marL="6879999" indent="-350451">
              <a:spcBef>
                <a:spcPts val="100"/>
              </a:spcBef>
              <a:buClr>
                <a:srgbClr val="3D3D3D"/>
              </a:buClr>
              <a:buChar char="•"/>
              <a:tabLst>
                <a:tab pos="6879999" algn="l"/>
              </a:tabLst>
            </a:pP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Environmental</a:t>
            </a:r>
            <a:endParaRPr lang="en-GB" sz="2400" dirty="0">
              <a:latin typeface="Arial"/>
              <a:cs typeface="Arial"/>
            </a:endParaRPr>
          </a:p>
          <a:p>
            <a:pPr marL="6879999" indent="-350451">
              <a:spcBef>
                <a:spcPts val="88"/>
              </a:spcBef>
              <a:buClr>
                <a:srgbClr val="5B5B5B"/>
              </a:buClr>
              <a:buChar char="•"/>
              <a:tabLst>
                <a:tab pos="6879999" algn="l"/>
              </a:tabLst>
            </a:pP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Deterioration</a:t>
            </a:r>
            <a:endParaRPr lang="en-GB" sz="2400" dirty="0">
              <a:latin typeface="Arial"/>
              <a:cs typeface="Arial"/>
            </a:endParaRPr>
          </a:p>
          <a:p>
            <a:pPr marL="6881592" indent="-344080">
              <a:spcBef>
                <a:spcPts val="151"/>
              </a:spcBef>
              <a:buClr>
                <a:srgbClr val="4D4D4D"/>
              </a:buClr>
              <a:buChar char="•"/>
              <a:tabLst>
                <a:tab pos="6881592" algn="l"/>
              </a:tabLst>
            </a:pP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Manufacturing</a:t>
            </a:r>
            <a:endParaRPr lang="en-GB" sz="2400" dirty="0">
              <a:latin typeface="Arial"/>
              <a:cs typeface="Arial"/>
            </a:endParaRPr>
          </a:p>
          <a:p>
            <a:pPr marL="6534326" marR="12744" indent="-17523">
              <a:lnSpc>
                <a:spcPct val="103600"/>
              </a:lnSpc>
            </a:pP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Identifying</a:t>
            </a:r>
            <a:r>
              <a:rPr lang="en-GB" sz="2400" spc="590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potential</a:t>
            </a:r>
            <a:r>
              <a:rPr lang="en-GB" sz="2400" spc="564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sources</a:t>
            </a:r>
            <a:r>
              <a:rPr lang="en-GB" sz="2400" spc="1254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of</a:t>
            </a:r>
            <a:r>
              <a:rPr lang="en-GB" sz="2400" spc="286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noise</a:t>
            </a:r>
            <a:r>
              <a:rPr lang="en-GB" sz="2400" spc="176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is</a:t>
            </a:r>
            <a:r>
              <a:rPr lang="en-GB" sz="2400" spc="25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therefore</a:t>
            </a:r>
            <a:r>
              <a:rPr lang="en-GB" sz="2400" spc="151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an</a:t>
            </a:r>
            <a:r>
              <a:rPr lang="en-GB" sz="2400" spc="113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aspect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of</a:t>
            </a:r>
            <a:r>
              <a:rPr lang="en-GB" sz="2400" spc="176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hazard</a:t>
            </a:r>
            <a:r>
              <a:rPr lang="en-GB" sz="2400" spc="125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analysis.</a:t>
            </a:r>
            <a:endParaRPr lang="en-GB" sz="2400" dirty="0">
              <a:latin typeface="Arial"/>
              <a:cs typeface="Arial"/>
            </a:endParaRPr>
          </a:p>
          <a:p>
            <a:pPr marL="6529547">
              <a:spcBef>
                <a:spcPts val="151"/>
              </a:spcBef>
            </a:pP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Tools</a:t>
            </a:r>
            <a:r>
              <a:rPr lang="en-GB" sz="2400" spc="-125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included:</a:t>
            </a:r>
            <a:endParaRPr lang="en-GB" sz="2400" dirty="0">
              <a:latin typeface="Arial"/>
              <a:cs typeface="Arial"/>
            </a:endParaRPr>
          </a:p>
          <a:p>
            <a:pPr marL="6889556" indent="-344080">
              <a:spcBef>
                <a:spcPts val="100"/>
              </a:spcBef>
              <a:buClr>
                <a:srgbClr val="4D4D4D"/>
              </a:buClr>
              <a:buChar char="•"/>
              <a:tabLst>
                <a:tab pos="6889556" algn="l"/>
              </a:tabLst>
            </a:pPr>
            <a:r>
              <a:rPr lang="en-GB" sz="2400" dirty="0">
                <a:solidFill>
                  <a:srgbClr val="282828"/>
                </a:solidFill>
                <a:latin typeface="Arial"/>
                <a:cs typeface="Arial"/>
              </a:rPr>
              <a:t>Parameter</a:t>
            </a:r>
            <a:r>
              <a:rPr lang="en-GB" sz="2400" spc="100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282828"/>
                </a:solidFill>
                <a:latin typeface="Arial"/>
                <a:cs typeface="Arial"/>
              </a:rPr>
              <a:t>Diagrams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10" name="object 19">
            <a:extLst>
              <a:ext uri="{FF2B5EF4-FFF2-40B4-BE49-F238E27FC236}">
                <a16:creationId xmlns:a16="http://schemas.microsoft.com/office/drawing/2014/main" id="{1969AA22-253C-EE38-BFF9-E320F07EB7C5}"/>
              </a:ext>
            </a:extLst>
          </p:cNvPr>
          <p:cNvSpPr txBox="1"/>
          <p:nvPr/>
        </p:nvSpPr>
        <p:spPr>
          <a:xfrm>
            <a:off x="426244" y="387350"/>
            <a:ext cx="14859000" cy="95550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0" tIns="31859" rIns="0" bIns="0" rtlCol="0">
            <a:spAutoFit/>
          </a:bodyPr>
          <a:lstStyle/>
          <a:p>
            <a:pPr>
              <a:spcBef>
                <a:spcPts val="251"/>
              </a:spcBef>
            </a:pPr>
            <a:r>
              <a:rPr lang="en-GB" sz="6000" dirty="0">
                <a:solidFill>
                  <a:srgbClr val="505050"/>
                </a:solidFill>
                <a:latin typeface="Arial"/>
                <a:cs typeface="Arial"/>
              </a:rPr>
              <a:t>Investigating Unsafe Systems due to Noise</a:t>
            </a:r>
            <a:endParaRPr sz="8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086106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19">
            <a:extLst>
              <a:ext uri="{FF2B5EF4-FFF2-40B4-BE49-F238E27FC236}">
                <a16:creationId xmlns:a16="http://schemas.microsoft.com/office/drawing/2014/main" id="{B9F2951C-DDAA-C7C5-5600-D466949782E1}"/>
              </a:ext>
            </a:extLst>
          </p:cNvPr>
          <p:cNvSpPr txBox="1"/>
          <p:nvPr/>
        </p:nvSpPr>
        <p:spPr>
          <a:xfrm>
            <a:off x="1493044" y="3054350"/>
            <a:ext cx="7543800" cy="6164362"/>
          </a:xfrm>
          <a:prstGeom prst="rect">
            <a:avLst/>
          </a:prstGeom>
        </p:spPr>
        <p:txBody>
          <a:bodyPr vert="horz" wrap="square" lIns="0" tIns="31859" rIns="0" bIns="0" rtlCol="0">
            <a:spAutoFit/>
          </a:bodyPr>
          <a:lstStyle/>
          <a:p>
            <a:pPr marL="453994">
              <a:spcBef>
                <a:spcPts val="13"/>
              </a:spcBef>
            </a:pPr>
            <a:r>
              <a:rPr sz="3600" spc="-50" dirty="0">
                <a:solidFill>
                  <a:srgbClr val="424242"/>
                </a:solidFill>
                <a:latin typeface="Arial"/>
                <a:cs typeface="Arial"/>
              </a:rPr>
              <a:t>Pros</a:t>
            </a:r>
            <a:r>
              <a:rPr lang="en-GB" sz="3600" spc="-50" dirty="0">
                <a:solidFill>
                  <a:srgbClr val="424242"/>
                </a:solidFill>
                <a:latin typeface="Arial"/>
                <a:cs typeface="Arial"/>
              </a:rPr>
              <a:t> :-</a:t>
            </a:r>
          </a:p>
          <a:p>
            <a:pPr marL="453994">
              <a:spcBef>
                <a:spcPts val="13"/>
              </a:spcBef>
            </a:pPr>
            <a:endParaRPr lang="en-GB" sz="3600" spc="-50" dirty="0">
              <a:solidFill>
                <a:srgbClr val="424242"/>
              </a:solidFill>
              <a:latin typeface="Arial"/>
              <a:cs typeface="Arial"/>
            </a:endParaRPr>
          </a:p>
          <a:p>
            <a:pPr marL="345673" indent="-345673">
              <a:spcBef>
                <a:spcPts val="878"/>
              </a:spcBef>
              <a:buClr>
                <a:srgbClr val="707070"/>
              </a:buClr>
              <a:buChar char="•"/>
              <a:tabLst>
                <a:tab pos="345673" algn="l"/>
              </a:tabLst>
            </a:pP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Straightforward</a:t>
            </a:r>
            <a:r>
              <a:rPr lang="en-GB" sz="3200" spc="226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05050"/>
                </a:solidFill>
                <a:latin typeface="Arial"/>
                <a:cs typeface="Arial"/>
              </a:rPr>
              <a:t>to</a:t>
            </a:r>
            <a:r>
              <a:rPr lang="en-GB" sz="3200" spc="527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endParaRPr lang="en-GB" sz="3200" dirty="0">
              <a:latin typeface="Arial"/>
              <a:cs typeface="Arial"/>
            </a:endParaRPr>
          </a:p>
          <a:p>
            <a:pPr marL="350451" indent="-350451">
              <a:spcBef>
                <a:spcPts val="637"/>
              </a:spcBef>
              <a:buClr>
                <a:srgbClr val="505050"/>
              </a:buClr>
              <a:buChar char="•"/>
              <a:tabLst>
                <a:tab pos="350451" algn="l"/>
              </a:tabLst>
            </a:pP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Promotes</a:t>
            </a:r>
            <a:r>
              <a:rPr lang="en-GB" sz="3200" spc="6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2F2F2F"/>
                </a:solidFill>
                <a:latin typeface="Arial"/>
                <a:cs typeface="Arial"/>
              </a:rPr>
              <a:t>discussion</a:t>
            </a:r>
            <a:endParaRPr lang="en-GB" sz="3200" dirty="0">
              <a:latin typeface="Arial"/>
              <a:cs typeface="Arial"/>
            </a:endParaRPr>
          </a:p>
          <a:p>
            <a:pPr marL="360009">
              <a:spcBef>
                <a:spcPts val="574"/>
              </a:spcBef>
            </a:pP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Allow</a:t>
            </a:r>
            <a:r>
              <a:rPr lang="en-GB" sz="3200" spc="176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views</a:t>
            </a:r>
            <a:r>
              <a:rPr lang="en-GB" sz="3200" spc="6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05050"/>
                </a:solidFill>
                <a:latin typeface="Arial"/>
                <a:cs typeface="Arial"/>
              </a:rPr>
              <a:t>to</a:t>
            </a:r>
            <a:r>
              <a:rPr lang="en-GB" sz="3200" spc="251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lang="en-GB" sz="3200" spc="1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2F2F2F"/>
                </a:solidFill>
                <a:latin typeface="Arial"/>
                <a:cs typeface="Arial"/>
              </a:rPr>
              <a:t>explored</a:t>
            </a:r>
            <a:endParaRPr lang="en-GB" sz="3200" dirty="0">
              <a:latin typeface="Arial"/>
              <a:cs typeface="Arial"/>
            </a:endParaRPr>
          </a:p>
          <a:p>
            <a:pPr marL="342487" marR="893651" indent="-336115">
              <a:lnSpc>
                <a:spcPts val="2584"/>
              </a:lnSpc>
              <a:spcBef>
                <a:spcPts val="891"/>
              </a:spcBef>
              <a:buClr>
                <a:srgbClr val="505050"/>
              </a:buClr>
              <a:buChar char="•"/>
              <a:tabLst>
                <a:tab pos="347265" algn="l"/>
              </a:tabLst>
            </a:pP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Captures</a:t>
            </a:r>
            <a:r>
              <a:rPr lang="en-GB" sz="3200" spc="151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lang="en-GB" sz="3200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424242"/>
                </a:solidFill>
                <a:latin typeface="Arial"/>
                <a:cs typeface="Arial"/>
              </a:rPr>
              <a:t>complex 	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causal</a:t>
            </a:r>
            <a:r>
              <a:rPr lang="en-GB" sz="3200" spc="-8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505050"/>
                </a:solidFill>
                <a:latin typeface="Arial"/>
                <a:cs typeface="Arial"/>
              </a:rPr>
              <a:t>paths</a:t>
            </a:r>
            <a:endParaRPr lang="en-GB" sz="3200" dirty="0">
              <a:latin typeface="Arial"/>
              <a:cs typeface="Arial"/>
            </a:endParaRPr>
          </a:p>
          <a:p>
            <a:pPr marL="342487" marR="12744" indent="-336115">
              <a:lnSpc>
                <a:spcPct val="93700"/>
              </a:lnSpc>
              <a:spcBef>
                <a:spcPts val="715"/>
              </a:spcBef>
              <a:buClr>
                <a:srgbClr val="505050"/>
              </a:buClr>
              <a:buChar char="•"/>
              <a:tabLst>
                <a:tab pos="355230" algn="l"/>
              </a:tabLst>
            </a:pP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Creates</a:t>
            </a:r>
            <a:r>
              <a:rPr lang="en-GB" sz="3200" spc="-1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125" dirty="0">
                <a:solidFill>
                  <a:srgbClr val="2F2F2F"/>
                </a:solidFill>
                <a:latin typeface="Arial"/>
                <a:cs typeface="Arial"/>
              </a:rPr>
              <a:t>a 	</a:t>
            </a:r>
            <a:r>
              <a:rPr lang="en-GB" sz="3200" spc="25" dirty="0">
                <a:solidFill>
                  <a:srgbClr val="505050"/>
                </a:solidFill>
                <a:latin typeface="Arial"/>
                <a:cs typeface="Arial"/>
              </a:rPr>
              <a:t>qualitative/</a:t>
            </a:r>
            <a:r>
              <a:rPr lang="en-GB" sz="3200" spc="25" dirty="0" err="1">
                <a:solidFill>
                  <a:srgbClr val="505050"/>
                </a:solidFill>
                <a:latin typeface="Arial"/>
                <a:cs typeface="Arial"/>
              </a:rPr>
              <a:t>qantitative</a:t>
            </a:r>
            <a:r>
              <a:rPr lang="en-GB" sz="3200" spc="414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424242"/>
                </a:solidFill>
                <a:latin typeface="Arial"/>
                <a:cs typeface="Arial"/>
              </a:rPr>
              <a:t>model 	</a:t>
            </a: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r>
              <a:rPr lang="en-GB" sz="3200" spc="113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system</a:t>
            </a:r>
            <a:r>
              <a:rPr lang="en-GB" sz="3200" spc="16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05050"/>
                </a:solidFill>
                <a:latin typeface="Arial"/>
                <a:cs typeface="Arial"/>
              </a:rPr>
              <a:t>behaviour</a:t>
            </a:r>
            <a:r>
              <a:rPr lang="en-GB" sz="3200" spc="326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505050"/>
                </a:solidFill>
                <a:latin typeface="Arial"/>
                <a:cs typeface="Arial"/>
              </a:rPr>
              <a:t>that</a:t>
            </a:r>
            <a:r>
              <a:rPr lang="en-GB" sz="3200" spc="1254" dirty="0">
                <a:solidFill>
                  <a:srgbClr val="505050"/>
                </a:solidFill>
                <a:latin typeface="Arial"/>
                <a:cs typeface="Arial"/>
              </a:rPr>
              <a:t> 	</a:t>
            </a:r>
            <a:r>
              <a:rPr lang="en-GB" sz="3200" dirty="0">
                <a:solidFill>
                  <a:srgbClr val="505050"/>
                </a:solidFill>
                <a:latin typeface="Arial"/>
                <a:cs typeface="Arial"/>
              </a:rPr>
              <a:t>can</a:t>
            </a:r>
            <a:r>
              <a:rPr lang="en-GB" sz="3200" spc="7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05050"/>
                </a:solidFill>
                <a:latin typeface="Arial"/>
                <a:cs typeface="Arial"/>
              </a:rPr>
              <a:t>predict</a:t>
            </a:r>
            <a:r>
              <a:rPr lang="en-GB" sz="3200" spc="213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lang="en-GB" sz="3200" spc="16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424242"/>
                </a:solidFill>
                <a:latin typeface="Arial"/>
                <a:cs typeface="Arial"/>
              </a:rPr>
              <a:t>explain 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emergent</a:t>
            </a:r>
            <a:r>
              <a:rPr lang="en-GB" sz="3200" spc="326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424242"/>
                </a:solidFill>
                <a:latin typeface="Arial"/>
                <a:cs typeface="Arial"/>
              </a:rPr>
              <a:t>behaviour</a:t>
            </a:r>
            <a:endParaRPr lang="en-GB" sz="3200" dirty="0">
              <a:latin typeface="Arial"/>
              <a:cs typeface="Arial"/>
            </a:endParaRPr>
          </a:p>
          <a:p>
            <a:pPr marL="453994">
              <a:spcBef>
                <a:spcPts val="13"/>
              </a:spcBef>
            </a:pPr>
            <a:endParaRPr sz="3600" dirty="0">
              <a:latin typeface="Arial"/>
              <a:cs typeface="Arial"/>
            </a:endParaRPr>
          </a:p>
        </p:txBody>
      </p:sp>
      <p:sp>
        <p:nvSpPr>
          <p:cNvPr id="5" name="object 19">
            <a:extLst>
              <a:ext uri="{FF2B5EF4-FFF2-40B4-BE49-F238E27FC236}">
                <a16:creationId xmlns:a16="http://schemas.microsoft.com/office/drawing/2014/main" id="{1B044A2B-F125-AB56-FF73-2315A2EEDA7A}"/>
              </a:ext>
            </a:extLst>
          </p:cNvPr>
          <p:cNvSpPr txBox="1"/>
          <p:nvPr/>
        </p:nvSpPr>
        <p:spPr>
          <a:xfrm>
            <a:off x="426244" y="387350"/>
            <a:ext cx="11125200" cy="95550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0" tIns="31859" rIns="0" bIns="0" rtlCol="0">
            <a:spAutoFit/>
          </a:bodyPr>
          <a:lstStyle/>
          <a:p>
            <a:pPr>
              <a:spcBef>
                <a:spcPts val="251"/>
              </a:spcBef>
            </a:pPr>
            <a:r>
              <a:rPr sz="6000" dirty="0">
                <a:solidFill>
                  <a:srgbClr val="505050"/>
                </a:solidFill>
                <a:latin typeface="Arial"/>
                <a:cs typeface="Arial"/>
              </a:rPr>
              <a:t>Fault</a:t>
            </a:r>
            <a:r>
              <a:rPr sz="6000" spc="12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6000" dirty="0">
                <a:solidFill>
                  <a:srgbClr val="424242"/>
                </a:solidFill>
                <a:latin typeface="Arial"/>
                <a:cs typeface="Arial"/>
              </a:rPr>
              <a:t>Tree</a:t>
            </a:r>
            <a:r>
              <a:rPr sz="6000" spc="251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6000" dirty="0">
                <a:solidFill>
                  <a:srgbClr val="505050"/>
                </a:solidFill>
                <a:latin typeface="Arial"/>
                <a:cs typeface="Arial"/>
              </a:rPr>
              <a:t>Analysis-</a:t>
            </a:r>
            <a:r>
              <a:rPr sz="6000" spc="263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6000" spc="-25" dirty="0">
                <a:solidFill>
                  <a:srgbClr val="505050"/>
                </a:solidFill>
                <a:latin typeface="Arial"/>
                <a:cs typeface="Arial"/>
              </a:rPr>
              <a:t>Summary</a:t>
            </a:r>
            <a:endParaRPr sz="88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0E5EA1-EB8B-BD27-743D-EC7BE1571520}"/>
              </a:ext>
            </a:extLst>
          </p:cNvPr>
          <p:cNvSpPr txBox="1"/>
          <p:nvPr/>
        </p:nvSpPr>
        <p:spPr>
          <a:xfrm>
            <a:off x="9451183" y="3054350"/>
            <a:ext cx="9515474" cy="3880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spc="314" dirty="0">
                <a:solidFill>
                  <a:srgbClr val="505050"/>
                </a:solidFill>
                <a:latin typeface="Arial"/>
                <a:cs typeface="Arial"/>
              </a:rPr>
              <a:t>Cons :-</a:t>
            </a:r>
          </a:p>
          <a:p>
            <a:endParaRPr lang="en-GB" sz="3600" spc="314" dirty="0">
              <a:solidFill>
                <a:srgbClr val="505050"/>
              </a:solidFill>
              <a:latin typeface="Arial"/>
              <a:cs typeface="Arial"/>
            </a:endParaRPr>
          </a:p>
          <a:p>
            <a:pPr marL="342487" marR="684973" indent="-344080">
              <a:lnSpc>
                <a:spcPts val="2759"/>
              </a:lnSpc>
              <a:spcBef>
                <a:spcPts val="426"/>
              </a:spcBef>
              <a:buClr>
                <a:srgbClr val="505050"/>
              </a:buClr>
              <a:buChar char="•"/>
              <a:tabLst>
                <a:tab pos="355230" algn="l"/>
              </a:tabLst>
            </a:pP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Often</a:t>
            </a:r>
            <a:r>
              <a:rPr lang="en-GB" sz="3200" spc="151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F2F2F"/>
                </a:solidFill>
                <a:latin typeface="Arial"/>
                <a:cs typeface="Arial"/>
              </a:rPr>
              <a:t>requires</a:t>
            </a:r>
            <a:r>
              <a:rPr lang="en-GB" sz="3200" spc="326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2F2F2F"/>
                </a:solidFill>
                <a:latin typeface="Arial"/>
                <a:cs typeface="Arial"/>
              </a:rPr>
              <a:t>several 	</a:t>
            </a:r>
            <a:r>
              <a:rPr lang="en-GB" sz="3200" spc="-25" dirty="0">
                <a:solidFill>
                  <a:srgbClr val="2F2F2F"/>
                </a:solidFill>
                <a:latin typeface="Arial"/>
                <a:cs typeface="Arial"/>
              </a:rPr>
              <a:t>iterations</a:t>
            </a:r>
            <a:endParaRPr lang="en-GB" sz="3200" dirty="0">
              <a:latin typeface="Arial"/>
              <a:cs typeface="Arial"/>
            </a:endParaRPr>
          </a:p>
          <a:p>
            <a:pPr marL="337708" marR="159296" indent="-331336">
              <a:lnSpc>
                <a:spcPts val="2659"/>
              </a:lnSpc>
              <a:spcBef>
                <a:spcPts val="702"/>
              </a:spcBef>
              <a:buFont typeface="Arial"/>
              <a:buChar char="•"/>
              <a:tabLst>
                <a:tab pos="337708" algn="l"/>
                <a:tab pos="348858" algn="l"/>
              </a:tabLst>
            </a:pPr>
            <a:r>
              <a:rPr lang="en-GB" sz="3200" dirty="0">
                <a:solidFill>
                  <a:srgbClr val="505050"/>
                </a:solidFill>
                <a:latin typeface="Times New Roman"/>
                <a:cs typeface="Times New Roman"/>
              </a:rPr>
              <a:t>	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Difficultly</a:t>
            </a:r>
            <a:r>
              <a:rPr lang="en-GB" sz="3200" spc="4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505050"/>
                </a:solidFill>
                <a:latin typeface="Arial"/>
                <a:cs typeface="Arial"/>
              </a:rPr>
              <a:t>in</a:t>
            </a:r>
            <a:r>
              <a:rPr lang="en-GB" sz="3200" spc="251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bounding</a:t>
            </a:r>
            <a:r>
              <a:rPr lang="en-GB" sz="3200" spc="286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2F2F2F"/>
                </a:solidFill>
                <a:latin typeface="Arial"/>
                <a:cs typeface="Arial"/>
              </a:rPr>
              <a:t>the </a:t>
            </a:r>
            <a:r>
              <a:rPr lang="en-GB" sz="3200" spc="-25" dirty="0">
                <a:solidFill>
                  <a:srgbClr val="2F2F2F"/>
                </a:solidFill>
                <a:latin typeface="Arial"/>
                <a:cs typeface="Arial"/>
              </a:rPr>
              <a:t>"situation"</a:t>
            </a:r>
            <a:endParaRPr lang="en-GB" sz="3200" dirty="0">
              <a:latin typeface="Arial"/>
              <a:cs typeface="Arial"/>
            </a:endParaRPr>
          </a:p>
          <a:p>
            <a:pPr marL="352044" marR="12744" indent="-345673">
              <a:lnSpc>
                <a:spcPts val="2584"/>
              </a:lnSpc>
              <a:spcBef>
                <a:spcPts val="891"/>
              </a:spcBef>
              <a:buClr>
                <a:srgbClr val="505050"/>
              </a:buClr>
              <a:buChar char="•"/>
              <a:tabLst>
                <a:tab pos="356823" algn="l"/>
              </a:tabLst>
            </a:pP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Quantitative</a:t>
            </a:r>
            <a:r>
              <a:rPr lang="en-GB" sz="3200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424242"/>
                </a:solidFill>
                <a:latin typeface="Arial"/>
                <a:cs typeface="Arial"/>
              </a:rPr>
              <a:t>Analysis</a:t>
            </a:r>
            <a:r>
              <a:rPr lang="en-GB" sz="3200" spc="13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lang="en-GB" sz="3200" spc="151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424242"/>
                </a:solidFill>
                <a:latin typeface="Arial"/>
                <a:cs typeface="Arial"/>
              </a:rPr>
              <a:t>be </a:t>
            </a:r>
            <a:r>
              <a:rPr lang="en-GB" sz="3200" spc="-25" dirty="0">
                <a:solidFill>
                  <a:srgbClr val="424242"/>
                </a:solidFill>
                <a:latin typeface="Arial"/>
                <a:cs typeface="Arial"/>
              </a:rPr>
              <a:t>difficult</a:t>
            </a:r>
            <a:endParaRPr lang="en-GB" sz="3200" dirty="0">
              <a:latin typeface="Arial"/>
              <a:cs typeface="Arial"/>
            </a:endParaRPr>
          </a:p>
          <a:p>
            <a:endParaRPr lang="en-GB" sz="3600" spc="314" dirty="0">
              <a:solidFill>
                <a:srgbClr val="505050"/>
              </a:solidFill>
              <a:latin typeface="Arial"/>
              <a:cs typeface="Arial"/>
            </a:endParaRPr>
          </a:p>
          <a:p>
            <a:endParaRPr lang="en-GB" sz="3600" spc="314" dirty="0">
              <a:solidFill>
                <a:srgbClr val="505050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2555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5339D-036E-E29A-E6C8-270782404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99" y="-365048"/>
            <a:ext cx="16377226" cy="2064442"/>
          </a:xfrm>
        </p:spPr>
        <p:txBody>
          <a:bodyPr/>
          <a:lstStyle/>
          <a:p>
            <a:r>
              <a:rPr lang="en-GB" dirty="0"/>
              <a:t>Make Hot Drink</a:t>
            </a:r>
          </a:p>
        </p:txBody>
      </p:sp>
      <p:sp>
        <p:nvSpPr>
          <p:cNvPr id="6" name="Flowchart: Delay 5">
            <a:extLst>
              <a:ext uri="{FF2B5EF4-FFF2-40B4-BE49-F238E27FC236}">
                <a16:creationId xmlns:a16="http://schemas.microsoft.com/office/drawing/2014/main" id="{EE902018-4DF3-54C0-09E7-3494F7000726}"/>
              </a:ext>
            </a:extLst>
          </p:cNvPr>
          <p:cNvSpPr/>
          <p:nvPr/>
        </p:nvSpPr>
        <p:spPr>
          <a:xfrm rot="16200000">
            <a:off x="8733013" y="2083763"/>
            <a:ext cx="914399" cy="826169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CA434A7-BBE3-A5BC-3735-90EF8B6C6148}"/>
              </a:ext>
            </a:extLst>
          </p:cNvPr>
          <p:cNvGrpSpPr/>
          <p:nvPr/>
        </p:nvGrpSpPr>
        <p:grpSpPr>
          <a:xfrm>
            <a:off x="1997108" y="4695347"/>
            <a:ext cx="1018527" cy="901688"/>
            <a:chOff x="524916" y="4883150"/>
            <a:chExt cx="954361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0058F27-6C9A-F20D-F702-FFFCEB8940DF}"/>
                </a:ext>
              </a:extLst>
            </p:cNvPr>
            <p:cNvSpPr/>
            <p:nvPr/>
          </p:nvSpPr>
          <p:spPr>
            <a:xfrm>
              <a:off x="564877" y="4883150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247B656-06AE-120A-A381-ADAE56C56B90}"/>
                </a:ext>
              </a:extLst>
            </p:cNvPr>
            <p:cNvSpPr txBox="1"/>
            <p:nvPr/>
          </p:nvSpPr>
          <p:spPr>
            <a:xfrm>
              <a:off x="524916" y="4991737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Hot Water</a:t>
              </a:r>
            </a:p>
          </p:txBody>
        </p:sp>
      </p:grp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8E4ACCB8-6398-29AB-5837-F573A2F50C41}"/>
              </a:ext>
            </a:extLst>
          </p:cNvPr>
          <p:cNvCxnSpPr>
            <a:cxnSpLocks/>
            <a:stCxn id="8" idx="4"/>
            <a:endCxn id="93" idx="3"/>
          </p:cNvCxnSpPr>
          <p:nvPr/>
        </p:nvCxnSpPr>
        <p:spPr>
          <a:xfrm rot="5400000">
            <a:off x="2369472" y="5755259"/>
            <a:ext cx="316448" cy="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A6174B84-F922-D718-7ED9-42FDA91A3444}"/>
              </a:ext>
            </a:extLst>
          </p:cNvPr>
          <p:cNvSpPr/>
          <p:nvPr/>
        </p:nvSpPr>
        <p:spPr>
          <a:xfrm>
            <a:off x="8155720" y="194370"/>
            <a:ext cx="2048417" cy="15199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Tea</a:t>
            </a:r>
          </a:p>
          <a:p>
            <a:pPr algn="ctr"/>
            <a:r>
              <a:rPr lang="en-GB" sz="2800" dirty="0">
                <a:solidFill>
                  <a:schemeClr val="tx1"/>
                </a:solidFill>
              </a:rPr>
              <a:t>Milk and Sugar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C4E82CF-9661-649A-DF38-2189BF4E903A}"/>
              </a:ext>
            </a:extLst>
          </p:cNvPr>
          <p:cNvGrpSpPr/>
          <p:nvPr/>
        </p:nvGrpSpPr>
        <p:grpSpPr>
          <a:xfrm>
            <a:off x="14611927" y="4413189"/>
            <a:ext cx="1195657" cy="901688"/>
            <a:chOff x="581390" y="4871294"/>
            <a:chExt cx="1120332" cy="9144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D14ED0F-3134-69D8-9DFE-48E8C77CD6C5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ACD882A-31CB-178B-9F06-4942BA6F3E51}"/>
                </a:ext>
              </a:extLst>
            </p:cNvPr>
            <p:cNvSpPr txBox="1"/>
            <p:nvPr/>
          </p:nvSpPr>
          <p:spPr>
            <a:xfrm>
              <a:off x="581390" y="5115536"/>
              <a:ext cx="1120332" cy="593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/>
                <a:t>Ingredients in cup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805BEC6-C531-8C61-8394-F6AE3BEABA25}"/>
              </a:ext>
            </a:extLst>
          </p:cNvPr>
          <p:cNvGrpSpPr/>
          <p:nvPr/>
        </p:nvGrpSpPr>
        <p:grpSpPr>
          <a:xfrm>
            <a:off x="7052427" y="4538658"/>
            <a:ext cx="1016146" cy="901688"/>
            <a:chOff x="674134" y="4871294"/>
            <a:chExt cx="952130" cy="914401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0C8B792-3AE9-A1FD-BBA4-74BACEACBD60}"/>
                </a:ext>
              </a:extLst>
            </p:cNvPr>
            <p:cNvSpPr/>
            <p:nvPr/>
          </p:nvSpPr>
          <p:spPr>
            <a:xfrm>
              <a:off x="689870" y="4871294"/>
              <a:ext cx="914400" cy="91440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E3A0162-3C49-D7ED-9A80-72F6AA0A7010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Cup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C3C3ABB-7EB0-21CC-7B1B-63C6E9DACB06}"/>
              </a:ext>
            </a:extLst>
          </p:cNvPr>
          <p:cNvGrpSpPr/>
          <p:nvPr/>
        </p:nvGrpSpPr>
        <p:grpSpPr>
          <a:xfrm>
            <a:off x="17236058" y="7198211"/>
            <a:ext cx="1016146" cy="901688"/>
            <a:chOff x="961962" y="4882848"/>
            <a:chExt cx="952130" cy="914400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62E94FA9-D959-7586-3942-E3215097D810}"/>
                </a:ext>
              </a:extLst>
            </p:cNvPr>
            <p:cNvSpPr/>
            <p:nvPr/>
          </p:nvSpPr>
          <p:spPr>
            <a:xfrm>
              <a:off x="980826" y="4882848"/>
              <a:ext cx="914400" cy="9144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37F43DD-F541-CA3A-44A1-594119F41886}"/>
                </a:ext>
              </a:extLst>
            </p:cNvPr>
            <p:cNvSpPr txBox="1"/>
            <p:nvPr/>
          </p:nvSpPr>
          <p:spPr>
            <a:xfrm>
              <a:off x="961962" y="5179101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Milk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3040B11-CC1B-B483-05F5-3A3454A8EE59}"/>
              </a:ext>
            </a:extLst>
          </p:cNvPr>
          <p:cNvGrpSpPr/>
          <p:nvPr/>
        </p:nvGrpSpPr>
        <p:grpSpPr>
          <a:xfrm>
            <a:off x="14721817" y="7142320"/>
            <a:ext cx="1170891" cy="901688"/>
            <a:chOff x="689870" y="4871294"/>
            <a:chExt cx="1097127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1F8AFAD9-EBCE-43AF-7769-516FD28C3B70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E50D5120-AB60-4B23-4748-A6E2C813A25A}"/>
                </a:ext>
              </a:extLst>
            </p:cNvPr>
            <p:cNvSpPr txBox="1"/>
            <p:nvPr/>
          </p:nvSpPr>
          <p:spPr>
            <a:xfrm>
              <a:off x="834867" y="5106743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Sugar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B997F86-2676-92D9-2F63-69F40692220B}"/>
              </a:ext>
            </a:extLst>
          </p:cNvPr>
          <p:cNvGrpSpPr/>
          <p:nvPr/>
        </p:nvGrpSpPr>
        <p:grpSpPr>
          <a:xfrm>
            <a:off x="13979433" y="9468935"/>
            <a:ext cx="1110805" cy="901688"/>
            <a:chOff x="689870" y="4871294"/>
            <a:chExt cx="1040826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00E45412-3E57-C123-7CA0-28493E83E64D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D1969032-694F-0866-15CC-0B4DBF490A3C}"/>
                </a:ext>
              </a:extLst>
            </p:cNvPr>
            <p:cNvSpPr txBox="1"/>
            <p:nvPr/>
          </p:nvSpPr>
          <p:spPr>
            <a:xfrm>
              <a:off x="778566" y="5124386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White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4DE6E9B-6213-AF74-0C04-F2FA365A67A7}"/>
              </a:ext>
            </a:extLst>
          </p:cNvPr>
          <p:cNvGrpSpPr/>
          <p:nvPr/>
        </p:nvGrpSpPr>
        <p:grpSpPr>
          <a:xfrm>
            <a:off x="15552754" y="9487933"/>
            <a:ext cx="1105616" cy="901688"/>
            <a:chOff x="1163881" y="4822674"/>
            <a:chExt cx="1035963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AA504935-E6BC-2FF9-0630-C87BCD2A1AC5}"/>
                </a:ext>
              </a:extLst>
            </p:cNvPr>
            <p:cNvSpPr/>
            <p:nvPr/>
          </p:nvSpPr>
          <p:spPr>
            <a:xfrm>
              <a:off x="1197934" y="482267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EA6CFD4A-CD12-4F77-6029-28F49652925B}"/>
                </a:ext>
              </a:extLst>
            </p:cNvPr>
            <p:cNvSpPr txBox="1"/>
            <p:nvPr/>
          </p:nvSpPr>
          <p:spPr>
            <a:xfrm>
              <a:off x="1163881" y="5067406"/>
              <a:ext cx="1035963" cy="3433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Sweetener</a:t>
              </a: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14676A83-F3AC-9EE2-63F4-C059EBA3D4D9}"/>
              </a:ext>
            </a:extLst>
          </p:cNvPr>
          <p:cNvGrpSpPr/>
          <p:nvPr/>
        </p:nvGrpSpPr>
        <p:grpSpPr>
          <a:xfrm>
            <a:off x="5834335" y="6898459"/>
            <a:ext cx="1026752" cy="901688"/>
            <a:chOff x="689870" y="4871294"/>
            <a:chExt cx="962068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CF30AF70-613E-F6E0-7AD4-DAD8564A3457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82C58373-5050-354E-8A79-20E1D3B992FA}"/>
                </a:ext>
              </a:extLst>
            </p:cNvPr>
            <p:cNvSpPr txBox="1"/>
            <p:nvPr/>
          </p:nvSpPr>
          <p:spPr>
            <a:xfrm>
              <a:off x="699808" y="5021637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In good order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F21B3934-DEA8-A3C0-C6D5-B646E542B09C}"/>
              </a:ext>
            </a:extLst>
          </p:cNvPr>
          <p:cNvGrpSpPr/>
          <p:nvPr/>
        </p:nvGrpSpPr>
        <p:grpSpPr>
          <a:xfrm>
            <a:off x="7862826" y="6919945"/>
            <a:ext cx="1105137" cy="901688"/>
            <a:chOff x="674133" y="4871294"/>
            <a:chExt cx="1035515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C6566F00-1D9D-B10B-FA7E-C49A5C997669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14BAF214-A658-6214-A48C-617B9BBD2A1D}"/>
                </a:ext>
              </a:extLst>
            </p:cNvPr>
            <p:cNvSpPr txBox="1"/>
            <p:nvPr/>
          </p:nvSpPr>
          <p:spPr>
            <a:xfrm>
              <a:off x="674133" y="5129369"/>
              <a:ext cx="1035515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Available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0AC8B40-7C7F-6504-9D20-3D559F738F9D}"/>
              </a:ext>
            </a:extLst>
          </p:cNvPr>
          <p:cNvGrpSpPr/>
          <p:nvPr/>
        </p:nvGrpSpPr>
        <p:grpSpPr>
          <a:xfrm>
            <a:off x="917489" y="7053190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6F3391BE-F86C-1521-4D71-7E0AE01D8ED7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1DC9035-982A-F8C3-3624-C30A9206F4B2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Water in Kettle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07B8A79E-4448-03FD-9802-04016F03D1F1}"/>
              </a:ext>
            </a:extLst>
          </p:cNvPr>
          <p:cNvGrpSpPr/>
          <p:nvPr/>
        </p:nvGrpSpPr>
        <p:grpSpPr>
          <a:xfrm>
            <a:off x="3529435" y="7023357"/>
            <a:ext cx="1016147" cy="901688"/>
            <a:chOff x="678292" y="4871294"/>
            <a:chExt cx="952130" cy="914400"/>
          </a:xfrm>
        </p:grpSpPr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946F320C-D475-BC9D-4E6C-A08C503900A6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>
                <a:solidFill>
                  <a:schemeClr val="tx1"/>
                </a:solidFill>
              </a:endParaRP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07A130A5-B1A4-E196-4753-BCEB254037D2}"/>
                </a:ext>
              </a:extLst>
            </p:cNvPr>
            <p:cNvSpPr txBox="1"/>
            <p:nvPr/>
          </p:nvSpPr>
          <p:spPr>
            <a:xfrm>
              <a:off x="678292" y="5031984"/>
              <a:ext cx="952130" cy="5930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/>
                <a:t>Power to Element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DCF0CBAD-BE1F-5611-188E-44741618CF1F}"/>
              </a:ext>
            </a:extLst>
          </p:cNvPr>
          <p:cNvGrpSpPr/>
          <p:nvPr/>
        </p:nvGrpSpPr>
        <p:grpSpPr>
          <a:xfrm>
            <a:off x="17930205" y="9454041"/>
            <a:ext cx="1044740" cy="901688"/>
            <a:chOff x="689870" y="4871294"/>
            <a:chExt cx="978923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6BA3C0A2-58DD-DBA9-E416-C97A0F088B2E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D4A7E340-6064-964B-DBD1-D6C549874752}"/>
                </a:ext>
              </a:extLst>
            </p:cNvPr>
            <p:cNvSpPr txBox="1"/>
            <p:nvPr/>
          </p:nvSpPr>
          <p:spPr>
            <a:xfrm>
              <a:off x="716663" y="514201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Fresh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C9DBF641-24F7-5710-4FAB-5453AFFA29B4}"/>
              </a:ext>
            </a:extLst>
          </p:cNvPr>
          <p:cNvGrpSpPr/>
          <p:nvPr/>
        </p:nvGrpSpPr>
        <p:grpSpPr>
          <a:xfrm>
            <a:off x="16676623" y="9468935"/>
            <a:ext cx="1053838" cy="901688"/>
            <a:chOff x="586921" y="4829901"/>
            <a:chExt cx="987448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B653D3E8-A023-EF52-392F-534E34639715}"/>
                </a:ext>
              </a:extLst>
            </p:cNvPr>
            <p:cNvSpPr/>
            <p:nvPr/>
          </p:nvSpPr>
          <p:spPr>
            <a:xfrm>
              <a:off x="626830" y="4829901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57D4EDD2-0E93-5E8A-18EF-C1DE3446E077}"/>
                </a:ext>
              </a:extLst>
            </p:cNvPr>
            <p:cNvSpPr txBox="1"/>
            <p:nvPr/>
          </p:nvSpPr>
          <p:spPr>
            <a:xfrm>
              <a:off x="586921" y="5073558"/>
              <a:ext cx="987448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Available</a:t>
              </a:r>
            </a:p>
          </p:txBody>
        </p:sp>
      </p:grpSp>
      <p:cxnSp>
        <p:nvCxnSpPr>
          <p:cNvPr id="63" name="Connector: Elbow 62">
            <a:extLst>
              <a:ext uri="{FF2B5EF4-FFF2-40B4-BE49-F238E27FC236}">
                <a16:creationId xmlns:a16="http://schemas.microsoft.com/office/drawing/2014/main" id="{7A8E5557-5348-D755-6933-823728D53DB9}"/>
              </a:ext>
            </a:extLst>
          </p:cNvPr>
          <p:cNvCxnSpPr>
            <a:cxnSpLocks/>
            <a:stCxn id="11" idx="2"/>
            <a:endCxn id="6" idx="3"/>
          </p:cNvCxnSpPr>
          <p:nvPr/>
        </p:nvCxnSpPr>
        <p:spPr>
          <a:xfrm rot="16200000" flipH="1">
            <a:off x="9022396" y="1871831"/>
            <a:ext cx="325350" cy="1028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onnector: Elbow 64">
            <a:extLst>
              <a:ext uri="{FF2B5EF4-FFF2-40B4-BE49-F238E27FC236}">
                <a16:creationId xmlns:a16="http://schemas.microsoft.com/office/drawing/2014/main" id="{EE158BC4-B7C9-A7D6-F3F3-ED9EC4E914DB}"/>
              </a:ext>
            </a:extLst>
          </p:cNvPr>
          <p:cNvCxnSpPr>
            <a:cxnSpLocks/>
            <a:stCxn id="6" idx="1"/>
            <a:endCxn id="8" idx="0"/>
          </p:cNvCxnSpPr>
          <p:nvPr/>
        </p:nvCxnSpPr>
        <p:spPr>
          <a:xfrm rot="5400000">
            <a:off x="4988305" y="493439"/>
            <a:ext cx="1741300" cy="6662517"/>
          </a:xfrm>
          <a:prstGeom prst="bentConnector3">
            <a:avLst>
              <a:gd name="adj1" fmla="val 41795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Connector: Elbow 66">
            <a:extLst>
              <a:ext uri="{FF2B5EF4-FFF2-40B4-BE49-F238E27FC236}">
                <a16:creationId xmlns:a16="http://schemas.microsoft.com/office/drawing/2014/main" id="{3CDF6BDB-E639-33AC-57CF-80534DE7091D}"/>
              </a:ext>
            </a:extLst>
          </p:cNvPr>
          <p:cNvCxnSpPr>
            <a:cxnSpLocks/>
            <a:stCxn id="6" idx="1"/>
            <a:endCxn id="16" idx="0"/>
          </p:cNvCxnSpPr>
          <p:nvPr/>
        </p:nvCxnSpPr>
        <p:spPr>
          <a:xfrm rot="16200000" flipH="1">
            <a:off x="11473356" y="670904"/>
            <a:ext cx="1459142" cy="602542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onnector: Elbow 67">
            <a:extLst>
              <a:ext uri="{FF2B5EF4-FFF2-40B4-BE49-F238E27FC236}">
                <a16:creationId xmlns:a16="http://schemas.microsoft.com/office/drawing/2014/main" id="{5D5C8B3B-DE03-FCDB-5EA4-9BD7EF0006AD}"/>
              </a:ext>
            </a:extLst>
          </p:cNvPr>
          <p:cNvCxnSpPr>
            <a:cxnSpLocks/>
            <a:stCxn id="19" idx="4"/>
            <a:endCxn id="76" idx="3"/>
          </p:cNvCxnSpPr>
          <p:nvPr/>
        </p:nvCxnSpPr>
        <p:spPr>
          <a:xfrm rot="5400000">
            <a:off x="7437369" y="5560143"/>
            <a:ext cx="239585" cy="127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onnector: Elbow 68">
            <a:extLst>
              <a:ext uri="{FF2B5EF4-FFF2-40B4-BE49-F238E27FC236}">
                <a16:creationId xmlns:a16="http://schemas.microsoft.com/office/drawing/2014/main" id="{6DFEC5D5-1F77-9CE5-805F-56F50C7E5FB4}"/>
              </a:ext>
            </a:extLst>
          </p:cNvPr>
          <p:cNvCxnSpPr>
            <a:cxnSpLocks/>
            <a:stCxn id="240" idx="1"/>
            <a:endCxn id="22" idx="0"/>
          </p:cNvCxnSpPr>
          <p:nvPr/>
        </p:nvCxnSpPr>
        <p:spPr>
          <a:xfrm rot="16200000" flipH="1">
            <a:off x="15958491" y="5412572"/>
            <a:ext cx="1043844" cy="252743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Connector: Elbow 70">
            <a:extLst>
              <a:ext uri="{FF2B5EF4-FFF2-40B4-BE49-F238E27FC236}">
                <a16:creationId xmlns:a16="http://schemas.microsoft.com/office/drawing/2014/main" id="{0F1191AB-732F-7717-1774-F4E98C879578}"/>
              </a:ext>
            </a:extLst>
          </p:cNvPr>
          <p:cNvCxnSpPr>
            <a:cxnSpLocks/>
            <a:stCxn id="77" idx="1"/>
            <a:endCxn id="52" idx="0"/>
          </p:cNvCxnSpPr>
          <p:nvPr/>
        </p:nvCxnSpPr>
        <p:spPr>
          <a:xfrm rot="16200000" flipH="1">
            <a:off x="17829002" y="8864898"/>
            <a:ext cx="504272" cy="67401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Connector: Elbow 71">
            <a:extLst>
              <a:ext uri="{FF2B5EF4-FFF2-40B4-BE49-F238E27FC236}">
                <a16:creationId xmlns:a16="http://schemas.microsoft.com/office/drawing/2014/main" id="{E09547B1-FDD0-07BB-D9F7-405B0D4196A3}"/>
              </a:ext>
            </a:extLst>
          </p:cNvPr>
          <p:cNvCxnSpPr>
            <a:cxnSpLocks/>
            <a:stCxn id="234" idx="3"/>
            <a:endCxn id="31" idx="0"/>
          </p:cNvCxnSpPr>
          <p:nvPr/>
        </p:nvCxnSpPr>
        <p:spPr>
          <a:xfrm rot="16200000" flipH="1">
            <a:off x="15296078" y="8706974"/>
            <a:ext cx="668512" cy="89340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Flowchart: Delay 75">
            <a:extLst>
              <a:ext uri="{FF2B5EF4-FFF2-40B4-BE49-F238E27FC236}">
                <a16:creationId xmlns:a16="http://schemas.microsoft.com/office/drawing/2014/main" id="{4B35C600-9012-2D02-4213-76B705645943}"/>
              </a:ext>
            </a:extLst>
          </p:cNvPr>
          <p:cNvSpPr/>
          <p:nvPr/>
        </p:nvSpPr>
        <p:spPr>
          <a:xfrm rot="16200000">
            <a:off x="7252360" y="5688771"/>
            <a:ext cx="609600" cy="591929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lowchart: Delay 76">
            <a:extLst>
              <a:ext uri="{FF2B5EF4-FFF2-40B4-BE49-F238E27FC236}">
                <a16:creationId xmlns:a16="http://schemas.microsoft.com/office/drawing/2014/main" id="{70727E76-54F7-58C8-6FC2-525F1B683177}"/>
              </a:ext>
            </a:extLst>
          </p:cNvPr>
          <p:cNvSpPr/>
          <p:nvPr/>
        </p:nvSpPr>
        <p:spPr>
          <a:xfrm rot="16200000">
            <a:off x="17439331" y="8349004"/>
            <a:ext cx="609600" cy="591929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5" name="Connector: Elbow 104">
            <a:extLst>
              <a:ext uri="{FF2B5EF4-FFF2-40B4-BE49-F238E27FC236}">
                <a16:creationId xmlns:a16="http://schemas.microsoft.com/office/drawing/2014/main" id="{E10969E5-732D-A38C-7E75-1C71256D425E}"/>
              </a:ext>
            </a:extLst>
          </p:cNvPr>
          <p:cNvCxnSpPr>
            <a:cxnSpLocks/>
            <a:stCxn id="6" idx="1"/>
            <a:endCxn id="19" idx="0"/>
          </p:cNvCxnSpPr>
          <p:nvPr/>
        </p:nvCxnSpPr>
        <p:spPr>
          <a:xfrm rot="5400000">
            <a:off x="7581379" y="2929829"/>
            <a:ext cx="1584616" cy="1633052"/>
          </a:xfrm>
          <a:prstGeom prst="bentConnector3">
            <a:avLst>
              <a:gd name="adj1" fmla="val 45492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Connector: Elbow 108">
            <a:extLst>
              <a:ext uri="{FF2B5EF4-FFF2-40B4-BE49-F238E27FC236}">
                <a16:creationId xmlns:a16="http://schemas.microsoft.com/office/drawing/2014/main" id="{DE4C6CA7-AB3A-EB8A-F2DC-93AA7A956E6F}"/>
              </a:ext>
            </a:extLst>
          </p:cNvPr>
          <p:cNvCxnSpPr>
            <a:cxnSpLocks/>
            <a:stCxn id="25" idx="4"/>
          </p:cNvCxnSpPr>
          <p:nvPr/>
        </p:nvCxnSpPr>
        <p:spPr>
          <a:xfrm rot="16200000" flipH="1">
            <a:off x="15048077" y="8205687"/>
            <a:ext cx="330298" cy="693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Connector: Elbow 109">
            <a:extLst>
              <a:ext uri="{FF2B5EF4-FFF2-40B4-BE49-F238E27FC236}">
                <a16:creationId xmlns:a16="http://schemas.microsoft.com/office/drawing/2014/main" id="{9FCF308E-91BE-059F-24BE-C85474AAF2C1}"/>
              </a:ext>
            </a:extLst>
          </p:cNvPr>
          <p:cNvCxnSpPr>
            <a:cxnSpLocks/>
            <a:stCxn id="22" idx="4"/>
            <a:endCxn id="77" idx="3"/>
          </p:cNvCxnSpPr>
          <p:nvPr/>
        </p:nvCxnSpPr>
        <p:spPr>
          <a:xfrm rot="16200000" flipH="1">
            <a:off x="17623996" y="8220033"/>
            <a:ext cx="240270" cy="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Connector: Elbow 110">
            <a:extLst>
              <a:ext uri="{FF2B5EF4-FFF2-40B4-BE49-F238E27FC236}">
                <a16:creationId xmlns:a16="http://schemas.microsoft.com/office/drawing/2014/main" id="{A6942EB8-2653-5E1F-9B85-BE95CDCADC65}"/>
              </a:ext>
            </a:extLst>
          </p:cNvPr>
          <p:cNvCxnSpPr>
            <a:cxnSpLocks/>
            <a:stCxn id="77" idx="1"/>
            <a:endCxn id="55" idx="0"/>
          </p:cNvCxnSpPr>
          <p:nvPr/>
        </p:nvCxnSpPr>
        <p:spPr>
          <a:xfrm rot="5400000">
            <a:off x="17216061" y="8940864"/>
            <a:ext cx="519166" cy="53697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Connector: Elbow 120">
            <a:extLst>
              <a:ext uri="{FF2B5EF4-FFF2-40B4-BE49-F238E27FC236}">
                <a16:creationId xmlns:a16="http://schemas.microsoft.com/office/drawing/2014/main" id="{89BC076C-4525-3B1E-77BD-BEE84A28D5F0}"/>
              </a:ext>
            </a:extLst>
          </p:cNvPr>
          <p:cNvCxnSpPr>
            <a:cxnSpLocks/>
            <a:stCxn id="234" idx="3"/>
            <a:endCxn id="28" idx="0"/>
          </p:cNvCxnSpPr>
          <p:nvPr/>
        </p:nvCxnSpPr>
        <p:spPr>
          <a:xfrm rot="5400000">
            <a:off x="14500745" y="8786049"/>
            <a:ext cx="649514" cy="716258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Connector: Elbow 121">
            <a:extLst>
              <a:ext uri="{FF2B5EF4-FFF2-40B4-BE49-F238E27FC236}">
                <a16:creationId xmlns:a16="http://schemas.microsoft.com/office/drawing/2014/main" id="{7F57CD0F-74FD-24BC-DAA8-79A095C78BE4}"/>
              </a:ext>
            </a:extLst>
          </p:cNvPr>
          <p:cNvCxnSpPr>
            <a:cxnSpLocks/>
            <a:stCxn id="76" idx="1"/>
            <a:endCxn id="34" idx="0"/>
          </p:cNvCxnSpPr>
          <p:nvPr/>
        </p:nvCxnSpPr>
        <p:spPr>
          <a:xfrm rot="5400000">
            <a:off x="6635257" y="5976554"/>
            <a:ext cx="608923" cy="123488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Connector: Elbow 122">
            <a:extLst>
              <a:ext uri="{FF2B5EF4-FFF2-40B4-BE49-F238E27FC236}">
                <a16:creationId xmlns:a16="http://schemas.microsoft.com/office/drawing/2014/main" id="{1B05D6A1-269F-095E-3F58-C8A09763117E}"/>
              </a:ext>
            </a:extLst>
          </p:cNvPr>
          <p:cNvCxnSpPr>
            <a:cxnSpLocks/>
            <a:stCxn id="76" idx="1"/>
            <a:endCxn id="37" idx="0"/>
          </p:cNvCxnSpPr>
          <p:nvPr/>
        </p:nvCxnSpPr>
        <p:spPr>
          <a:xfrm rot="16200000" flipH="1">
            <a:off x="7647157" y="6199540"/>
            <a:ext cx="630409" cy="81040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Connector: Elbow 138">
            <a:extLst>
              <a:ext uri="{FF2B5EF4-FFF2-40B4-BE49-F238E27FC236}">
                <a16:creationId xmlns:a16="http://schemas.microsoft.com/office/drawing/2014/main" id="{C6BDC802-A9B0-F12B-028A-A53CB28C9976}"/>
              </a:ext>
            </a:extLst>
          </p:cNvPr>
          <p:cNvCxnSpPr>
            <a:cxnSpLocks/>
            <a:stCxn id="240" idx="1"/>
            <a:endCxn id="25" idx="0"/>
          </p:cNvCxnSpPr>
          <p:nvPr/>
        </p:nvCxnSpPr>
        <p:spPr>
          <a:xfrm rot="5400000">
            <a:off x="14719251" y="6644873"/>
            <a:ext cx="987953" cy="694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Flowchart: Delay 92">
            <a:extLst>
              <a:ext uri="{FF2B5EF4-FFF2-40B4-BE49-F238E27FC236}">
                <a16:creationId xmlns:a16="http://schemas.microsoft.com/office/drawing/2014/main" id="{9466BFEC-5874-53BB-58DF-DFCD91A07AEC}"/>
              </a:ext>
            </a:extLst>
          </p:cNvPr>
          <p:cNvSpPr/>
          <p:nvPr/>
        </p:nvSpPr>
        <p:spPr>
          <a:xfrm rot="16200000">
            <a:off x="2204530" y="5940684"/>
            <a:ext cx="646330" cy="591928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62EEB08C-1124-36C2-D172-FA54CA2F0D0D}"/>
              </a:ext>
            </a:extLst>
          </p:cNvPr>
          <p:cNvGrpSpPr/>
          <p:nvPr/>
        </p:nvGrpSpPr>
        <p:grpSpPr>
          <a:xfrm>
            <a:off x="233115" y="9354090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8A953D95-3E07-8272-439C-81F3018C8857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CA996F9F-E15B-B438-AC02-E7957EEA3368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Water Supply</a:t>
              </a:r>
            </a:p>
          </p:txBody>
        </p:sp>
      </p:grpSp>
      <p:grpSp>
        <p:nvGrpSpPr>
          <p:cNvPr id="99" name="Group 98">
            <a:extLst>
              <a:ext uri="{FF2B5EF4-FFF2-40B4-BE49-F238E27FC236}">
                <a16:creationId xmlns:a16="http://schemas.microsoft.com/office/drawing/2014/main" id="{EE75B4D9-79CF-7236-9983-49829FA68897}"/>
              </a:ext>
            </a:extLst>
          </p:cNvPr>
          <p:cNvGrpSpPr/>
          <p:nvPr/>
        </p:nvGrpSpPr>
        <p:grpSpPr>
          <a:xfrm>
            <a:off x="6130276" y="9441766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6E04610C-D559-1CF6-31AB-B5E10BC797BD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7DCB189A-2DA1-7F6B-1CD0-D48B36CC4E33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Mains Supply</a:t>
              </a:r>
            </a:p>
          </p:txBody>
        </p:sp>
      </p:grp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8EB19A4A-1FB9-26D3-1C2A-20B2AB07B31B}"/>
              </a:ext>
            </a:extLst>
          </p:cNvPr>
          <p:cNvGrpSpPr/>
          <p:nvPr/>
        </p:nvGrpSpPr>
        <p:grpSpPr>
          <a:xfrm>
            <a:off x="3203384" y="9408705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6CBAEEEC-A66E-83CE-6A37-A4BBB51EAF6E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8FEBA2C9-5C0C-46DB-8219-801045FB12E1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Plugged in</a:t>
              </a:r>
            </a:p>
          </p:txBody>
        </p:sp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17932FC9-2CC5-1B07-0194-C5E806DE1248}"/>
              </a:ext>
            </a:extLst>
          </p:cNvPr>
          <p:cNvGrpSpPr/>
          <p:nvPr/>
        </p:nvGrpSpPr>
        <p:grpSpPr>
          <a:xfrm>
            <a:off x="4691716" y="9481768"/>
            <a:ext cx="1065126" cy="901688"/>
            <a:chOff x="671004" y="4871294"/>
            <a:chExt cx="998024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07" name="Oval 106">
              <a:extLst>
                <a:ext uri="{FF2B5EF4-FFF2-40B4-BE49-F238E27FC236}">
                  <a16:creationId xmlns:a16="http://schemas.microsoft.com/office/drawing/2014/main" id="{F7D0C2A8-BE4D-B689-2326-5BF7C33415C5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08" name="TextBox 107">
              <a:extLst>
                <a:ext uri="{FF2B5EF4-FFF2-40B4-BE49-F238E27FC236}">
                  <a16:creationId xmlns:a16="http://schemas.microsoft.com/office/drawing/2014/main" id="{E0802EA8-AD0C-32DB-575A-911146D2BC49}"/>
                </a:ext>
              </a:extLst>
            </p:cNvPr>
            <p:cNvSpPr txBox="1"/>
            <p:nvPr/>
          </p:nvSpPr>
          <p:spPr>
            <a:xfrm>
              <a:off x="671004" y="5034300"/>
              <a:ext cx="998024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Switched on</a:t>
              </a:r>
            </a:p>
          </p:txBody>
        </p: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66962836-F7B8-2FFE-CC5A-CC89C9CAE52D}"/>
              </a:ext>
            </a:extLst>
          </p:cNvPr>
          <p:cNvGrpSpPr/>
          <p:nvPr/>
        </p:nvGrpSpPr>
        <p:grpSpPr>
          <a:xfrm>
            <a:off x="7553843" y="9463085"/>
            <a:ext cx="1036502" cy="901688"/>
            <a:chOff x="689870" y="4871294"/>
            <a:chExt cx="971204" cy="914400"/>
          </a:xfrm>
        </p:grpSpPr>
        <p:sp>
          <p:nvSpPr>
            <p:cNvPr id="113" name="Oval 112">
              <a:extLst>
                <a:ext uri="{FF2B5EF4-FFF2-40B4-BE49-F238E27FC236}">
                  <a16:creationId xmlns:a16="http://schemas.microsoft.com/office/drawing/2014/main" id="{27D15F8E-2C53-A314-7470-B50A9A6A9FFA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10BD9083-29CD-7F6B-3A33-1890BBA32412}"/>
                </a:ext>
              </a:extLst>
            </p:cNvPr>
            <p:cNvSpPr txBox="1"/>
            <p:nvPr/>
          </p:nvSpPr>
          <p:spPr>
            <a:xfrm>
              <a:off x="708944" y="5019719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Kettle</a:t>
              </a:r>
            </a:p>
            <a:p>
              <a:pPr algn="ctr"/>
              <a:r>
                <a:rPr lang="en-GB" b="1" dirty="0"/>
                <a:t>OK</a:t>
              </a:r>
            </a:p>
          </p:txBody>
        </p:sp>
      </p:grpSp>
      <p:grpSp>
        <p:nvGrpSpPr>
          <p:cNvPr id="116" name="Group 115">
            <a:extLst>
              <a:ext uri="{FF2B5EF4-FFF2-40B4-BE49-F238E27FC236}">
                <a16:creationId xmlns:a16="http://schemas.microsoft.com/office/drawing/2014/main" id="{5C9FC745-D703-2954-F6A9-3D6D4FBA028D}"/>
              </a:ext>
            </a:extLst>
          </p:cNvPr>
          <p:cNvGrpSpPr/>
          <p:nvPr/>
        </p:nvGrpSpPr>
        <p:grpSpPr>
          <a:xfrm>
            <a:off x="1596020" y="9387151"/>
            <a:ext cx="1016146" cy="901688"/>
            <a:chOff x="67100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17" name="Oval 116">
              <a:extLst>
                <a:ext uri="{FF2B5EF4-FFF2-40B4-BE49-F238E27FC236}">
                  <a16:creationId xmlns:a16="http://schemas.microsoft.com/office/drawing/2014/main" id="{F1B20FF2-818A-7658-37F6-F561C7E5C1CA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40F24C59-C773-1B29-6F08-769EF58E6A7F}"/>
                </a:ext>
              </a:extLst>
            </p:cNvPr>
            <p:cNvSpPr txBox="1"/>
            <p:nvPr/>
          </p:nvSpPr>
          <p:spPr>
            <a:xfrm>
              <a:off x="671004" y="5034300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No Leaks</a:t>
              </a:r>
            </a:p>
          </p:txBody>
        </p:sp>
      </p:grp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71A488E4-3B72-0B7A-A535-961C2FB3DCCE}"/>
              </a:ext>
            </a:extLst>
          </p:cNvPr>
          <p:cNvGrpSpPr/>
          <p:nvPr/>
        </p:nvGrpSpPr>
        <p:grpSpPr>
          <a:xfrm>
            <a:off x="12498583" y="9489402"/>
            <a:ext cx="1016146" cy="901688"/>
            <a:chOff x="67413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20" name="Oval 119">
              <a:extLst>
                <a:ext uri="{FF2B5EF4-FFF2-40B4-BE49-F238E27FC236}">
                  <a16:creationId xmlns:a16="http://schemas.microsoft.com/office/drawing/2014/main" id="{9DF71F63-6713-B3FC-3DB0-20A01FCC7CC0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BA1FF379-40FD-97C7-5819-96BD6BE9B98C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Coffee</a:t>
              </a:r>
            </a:p>
          </p:txBody>
        </p:sp>
      </p:grp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A01A7EF1-A800-F577-61BE-06ADE950311E}"/>
              </a:ext>
            </a:extLst>
          </p:cNvPr>
          <p:cNvGrpSpPr/>
          <p:nvPr/>
        </p:nvGrpSpPr>
        <p:grpSpPr>
          <a:xfrm>
            <a:off x="10834635" y="9454041"/>
            <a:ext cx="1016146" cy="901688"/>
            <a:chOff x="674134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173" name="Oval 172">
              <a:extLst>
                <a:ext uri="{FF2B5EF4-FFF2-40B4-BE49-F238E27FC236}">
                  <a16:creationId xmlns:a16="http://schemas.microsoft.com/office/drawing/2014/main" id="{07276849-DBC5-0EC6-64C1-BCCF23EA2619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b="1" dirty="0">
                <a:solidFill>
                  <a:schemeClr val="tx1"/>
                </a:solidFill>
              </a:endParaRPr>
            </a:p>
          </p:txBody>
        </p:sp>
        <p:sp>
          <p:nvSpPr>
            <p:cNvPr id="174" name="TextBox 173">
              <a:extLst>
                <a:ext uri="{FF2B5EF4-FFF2-40B4-BE49-F238E27FC236}">
                  <a16:creationId xmlns:a16="http://schemas.microsoft.com/office/drawing/2014/main" id="{6B6C8D9C-12B4-EEC3-9F61-71C801D6A4FD}"/>
                </a:ext>
              </a:extLst>
            </p:cNvPr>
            <p:cNvSpPr txBox="1"/>
            <p:nvPr/>
          </p:nvSpPr>
          <p:spPr>
            <a:xfrm>
              <a:off x="674134" y="5129369"/>
              <a:ext cx="952130" cy="3745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Tea</a:t>
              </a:r>
            </a:p>
          </p:txBody>
        </p:sp>
      </p:grpSp>
      <p:sp>
        <p:nvSpPr>
          <p:cNvPr id="185" name="Flowchart: Delay 184">
            <a:extLst>
              <a:ext uri="{FF2B5EF4-FFF2-40B4-BE49-F238E27FC236}">
                <a16:creationId xmlns:a16="http://schemas.microsoft.com/office/drawing/2014/main" id="{C7CEBE19-4BC8-5A0C-EBFE-C4290AEC3B1C}"/>
              </a:ext>
            </a:extLst>
          </p:cNvPr>
          <p:cNvSpPr/>
          <p:nvPr/>
        </p:nvSpPr>
        <p:spPr>
          <a:xfrm rot="16200000">
            <a:off x="3714343" y="8237657"/>
            <a:ext cx="646330" cy="591928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6" name="Flowchart: Delay 185">
            <a:extLst>
              <a:ext uri="{FF2B5EF4-FFF2-40B4-BE49-F238E27FC236}">
                <a16:creationId xmlns:a16="http://schemas.microsoft.com/office/drawing/2014/main" id="{EBA1F4F8-F782-B2C2-8DC7-E6D8CC4EB259}"/>
              </a:ext>
            </a:extLst>
          </p:cNvPr>
          <p:cNvSpPr/>
          <p:nvPr/>
        </p:nvSpPr>
        <p:spPr>
          <a:xfrm rot="16200000">
            <a:off x="1102397" y="8313963"/>
            <a:ext cx="646330" cy="591928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8" name="Flowchart: Stored Data 207">
            <a:extLst>
              <a:ext uri="{FF2B5EF4-FFF2-40B4-BE49-F238E27FC236}">
                <a16:creationId xmlns:a16="http://schemas.microsoft.com/office/drawing/2014/main" id="{3470437C-496F-7D7C-7070-9C6D266E7953}"/>
              </a:ext>
            </a:extLst>
          </p:cNvPr>
          <p:cNvSpPr/>
          <p:nvPr/>
        </p:nvSpPr>
        <p:spPr>
          <a:xfrm rot="5400000">
            <a:off x="11810470" y="8269814"/>
            <a:ext cx="762000" cy="612648"/>
          </a:xfrm>
          <a:prstGeom prst="flowChartOnlineStorage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Flowchart: Stored Data 233">
            <a:extLst>
              <a:ext uri="{FF2B5EF4-FFF2-40B4-BE49-F238E27FC236}">
                <a16:creationId xmlns:a16="http://schemas.microsoft.com/office/drawing/2014/main" id="{DE3711DB-EEAA-1CF5-853E-42910DF1D2B6}"/>
              </a:ext>
            </a:extLst>
          </p:cNvPr>
          <p:cNvSpPr/>
          <p:nvPr/>
        </p:nvSpPr>
        <p:spPr>
          <a:xfrm rot="5400000">
            <a:off x="14802631" y="8259097"/>
            <a:ext cx="762000" cy="612648"/>
          </a:xfrm>
          <a:prstGeom prst="flowChartOnlineStorage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0" name="Flowchart: Delay 239">
            <a:extLst>
              <a:ext uri="{FF2B5EF4-FFF2-40B4-BE49-F238E27FC236}">
                <a16:creationId xmlns:a16="http://schemas.microsoft.com/office/drawing/2014/main" id="{755CD941-6551-FA9B-1423-D4754EE5C6DF}"/>
              </a:ext>
            </a:extLst>
          </p:cNvPr>
          <p:cNvSpPr/>
          <p:nvPr/>
        </p:nvSpPr>
        <p:spPr>
          <a:xfrm rot="16200000">
            <a:off x="14911896" y="5553602"/>
            <a:ext cx="609600" cy="591929"/>
          </a:xfrm>
          <a:prstGeom prst="flowChartDelay">
            <a:avLst/>
          </a:prstGeom>
          <a:solidFill>
            <a:schemeClr val="accent6">
              <a:lumMod val="40000"/>
              <a:lumOff val="60000"/>
            </a:schemeClr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3" name="Connector: Elbow 242">
            <a:extLst>
              <a:ext uri="{FF2B5EF4-FFF2-40B4-BE49-F238E27FC236}">
                <a16:creationId xmlns:a16="http://schemas.microsoft.com/office/drawing/2014/main" id="{2499EAD5-808C-C05F-2CE1-428D0BE48323}"/>
              </a:ext>
            </a:extLst>
          </p:cNvPr>
          <p:cNvCxnSpPr>
            <a:cxnSpLocks/>
            <a:stCxn id="240" idx="3"/>
            <a:endCxn id="16" idx="4"/>
          </p:cNvCxnSpPr>
          <p:nvPr/>
        </p:nvCxnSpPr>
        <p:spPr>
          <a:xfrm rot="16200000" flipV="1">
            <a:off x="15101224" y="5429294"/>
            <a:ext cx="229890" cy="105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Connector: Elbow 248">
            <a:extLst>
              <a:ext uri="{FF2B5EF4-FFF2-40B4-BE49-F238E27FC236}">
                <a16:creationId xmlns:a16="http://schemas.microsoft.com/office/drawing/2014/main" id="{A1A5FD89-835E-939A-CAE4-BD497AE5CA27}"/>
              </a:ext>
            </a:extLst>
          </p:cNvPr>
          <p:cNvCxnSpPr>
            <a:cxnSpLocks/>
            <a:stCxn id="240" idx="1"/>
            <a:endCxn id="272" idx="0"/>
          </p:cNvCxnSpPr>
          <p:nvPr/>
        </p:nvCxnSpPr>
        <p:spPr>
          <a:xfrm rot="5400000">
            <a:off x="13239023" y="5144321"/>
            <a:ext cx="967628" cy="298772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Connector: Elbow 253">
            <a:extLst>
              <a:ext uri="{FF2B5EF4-FFF2-40B4-BE49-F238E27FC236}">
                <a16:creationId xmlns:a16="http://schemas.microsoft.com/office/drawing/2014/main" id="{BCECC2DD-AC9F-806D-73F5-745D142EB45B}"/>
              </a:ext>
            </a:extLst>
          </p:cNvPr>
          <p:cNvCxnSpPr>
            <a:cxnSpLocks/>
            <a:stCxn id="208" idx="3"/>
            <a:endCxn id="173" idx="0"/>
          </p:cNvCxnSpPr>
          <p:nvPr/>
        </p:nvCxnSpPr>
        <p:spPr>
          <a:xfrm rot="5400000">
            <a:off x="11453469" y="8716039"/>
            <a:ext cx="623903" cy="85210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Connector: Elbow 256">
            <a:extLst>
              <a:ext uri="{FF2B5EF4-FFF2-40B4-BE49-F238E27FC236}">
                <a16:creationId xmlns:a16="http://schemas.microsoft.com/office/drawing/2014/main" id="{0137F1E6-8531-A6A2-B3F9-08994B8E3AC8}"/>
              </a:ext>
            </a:extLst>
          </p:cNvPr>
          <p:cNvCxnSpPr>
            <a:cxnSpLocks/>
            <a:stCxn id="208" idx="3"/>
            <a:endCxn id="120" idx="0"/>
          </p:cNvCxnSpPr>
          <p:nvPr/>
        </p:nvCxnSpPr>
        <p:spPr>
          <a:xfrm rot="16200000" flipH="1">
            <a:off x="12267761" y="8753846"/>
            <a:ext cx="659264" cy="81184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1" name="Group 270">
            <a:extLst>
              <a:ext uri="{FF2B5EF4-FFF2-40B4-BE49-F238E27FC236}">
                <a16:creationId xmlns:a16="http://schemas.microsoft.com/office/drawing/2014/main" id="{73662690-C39D-A668-B932-14BA063B9377}"/>
              </a:ext>
            </a:extLst>
          </p:cNvPr>
          <p:cNvGrpSpPr/>
          <p:nvPr/>
        </p:nvGrpSpPr>
        <p:grpSpPr>
          <a:xfrm>
            <a:off x="11741037" y="7121995"/>
            <a:ext cx="1016145" cy="901688"/>
            <a:chOff x="689870" y="4871294"/>
            <a:chExt cx="952130" cy="91440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272" name="Oval 271">
              <a:extLst>
                <a:ext uri="{FF2B5EF4-FFF2-40B4-BE49-F238E27FC236}">
                  <a16:creationId xmlns:a16="http://schemas.microsoft.com/office/drawing/2014/main" id="{303DADF0-54F6-CBBF-207D-EF534A5394EE}"/>
                </a:ext>
              </a:extLst>
            </p:cNvPr>
            <p:cNvSpPr/>
            <p:nvPr/>
          </p:nvSpPr>
          <p:spPr>
            <a:xfrm>
              <a:off x="689870" y="4871294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/>
            </a:p>
          </p:txBody>
        </p:sp>
        <p:sp>
          <p:nvSpPr>
            <p:cNvPr id="273" name="TextBox 272">
              <a:extLst>
                <a:ext uri="{FF2B5EF4-FFF2-40B4-BE49-F238E27FC236}">
                  <a16:creationId xmlns:a16="http://schemas.microsoft.com/office/drawing/2014/main" id="{3128E06C-E9BD-CEB5-0EAB-36DA4249EF0F}"/>
                </a:ext>
              </a:extLst>
            </p:cNvPr>
            <p:cNvSpPr txBox="1"/>
            <p:nvPr/>
          </p:nvSpPr>
          <p:spPr>
            <a:xfrm>
              <a:off x="689870" y="4954461"/>
              <a:ext cx="952130" cy="655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Correct</a:t>
              </a:r>
            </a:p>
            <a:p>
              <a:pPr algn="ctr"/>
              <a:r>
                <a:rPr lang="en-GB" b="1" dirty="0"/>
                <a:t>Drink</a:t>
              </a:r>
            </a:p>
          </p:txBody>
        </p:sp>
      </p:grpSp>
      <p:cxnSp>
        <p:nvCxnSpPr>
          <p:cNvPr id="296" name="Connector: Elbow 295">
            <a:extLst>
              <a:ext uri="{FF2B5EF4-FFF2-40B4-BE49-F238E27FC236}">
                <a16:creationId xmlns:a16="http://schemas.microsoft.com/office/drawing/2014/main" id="{14C963BA-4A53-7F9A-FFCF-230713CF2E5C}"/>
              </a:ext>
            </a:extLst>
          </p:cNvPr>
          <p:cNvCxnSpPr>
            <a:cxnSpLocks/>
            <a:stCxn id="208" idx="1"/>
            <a:endCxn id="208" idx="1"/>
          </p:cNvCxnSpPr>
          <p:nvPr/>
        </p:nvCxnSpPr>
        <p:spPr>
          <a:xfrm rot="5400000" flipH="1" flipV="1">
            <a:off x="12191470" y="8195138"/>
            <a:ext cx="12700" cy="12700"/>
          </a:xfrm>
          <a:prstGeom prst="bentConnector3">
            <a:avLst>
              <a:gd name="adj1" fmla="val 1655079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1" name="Connector: Elbow 300">
            <a:extLst>
              <a:ext uri="{FF2B5EF4-FFF2-40B4-BE49-F238E27FC236}">
                <a16:creationId xmlns:a16="http://schemas.microsoft.com/office/drawing/2014/main" id="{D7A4F788-CCBC-66BD-D9D7-5C22119A035C}"/>
              </a:ext>
            </a:extLst>
          </p:cNvPr>
          <p:cNvCxnSpPr>
            <a:cxnSpLocks/>
            <a:stCxn id="93" idx="1"/>
            <a:endCxn id="43" idx="0"/>
          </p:cNvCxnSpPr>
          <p:nvPr/>
        </p:nvCxnSpPr>
        <p:spPr>
          <a:xfrm rot="5400000">
            <a:off x="1729941" y="6255435"/>
            <a:ext cx="493377" cy="11021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4" name="Connector: Elbow 303">
            <a:extLst>
              <a:ext uri="{FF2B5EF4-FFF2-40B4-BE49-F238E27FC236}">
                <a16:creationId xmlns:a16="http://schemas.microsoft.com/office/drawing/2014/main" id="{94563078-4735-FBD1-CBD8-FC02735D3150}"/>
              </a:ext>
            </a:extLst>
          </p:cNvPr>
          <p:cNvCxnSpPr>
            <a:cxnSpLocks/>
            <a:stCxn id="93" idx="1"/>
            <a:endCxn id="46" idx="0"/>
          </p:cNvCxnSpPr>
          <p:nvPr/>
        </p:nvCxnSpPr>
        <p:spPr>
          <a:xfrm rot="16200000" flipH="1">
            <a:off x="3046941" y="6040567"/>
            <a:ext cx="463544" cy="150203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Connector: Elbow 306">
            <a:extLst>
              <a:ext uri="{FF2B5EF4-FFF2-40B4-BE49-F238E27FC236}">
                <a16:creationId xmlns:a16="http://schemas.microsoft.com/office/drawing/2014/main" id="{BFA204FE-D109-1A3E-180E-25B2885B59EC}"/>
              </a:ext>
            </a:extLst>
          </p:cNvPr>
          <p:cNvCxnSpPr>
            <a:cxnSpLocks/>
            <a:stCxn id="43" idx="4"/>
            <a:endCxn id="186" idx="3"/>
          </p:cNvCxnSpPr>
          <p:nvPr/>
        </p:nvCxnSpPr>
        <p:spPr>
          <a:xfrm rot="5400000">
            <a:off x="1259621" y="8120820"/>
            <a:ext cx="331884" cy="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Connector: Elbow 310">
            <a:extLst>
              <a:ext uri="{FF2B5EF4-FFF2-40B4-BE49-F238E27FC236}">
                <a16:creationId xmlns:a16="http://schemas.microsoft.com/office/drawing/2014/main" id="{010840A8-E887-5E40-AD44-1BF113F9307F}"/>
              </a:ext>
            </a:extLst>
          </p:cNvPr>
          <p:cNvCxnSpPr>
            <a:cxnSpLocks/>
            <a:stCxn id="46" idx="4"/>
            <a:endCxn id="185" idx="3"/>
          </p:cNvCxnSpPr>
          <p:nvPr/>
        </p:nvCxnSpPr>
        <p:spPr>
          <a:xfrm rot="16200000" flipH="1">
            <a:off x="3890914" y="8063861"/>
            <a:ext cx="285411" cy="7777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Connector: Elbow 315">
            <a:extLst>
              <a:ext uri="{FF2B5EF4-FFF2-40B4-BE49-F238E27FC236}">
                <a16:creationId xmlns:a16="http://schemas.microsoft.com/office/drawing/2014/main" id="{13B57A4D-8175-C6CE-5AAD-A0CBB1789463}"/>
              </a:ext>
            </a:extLst>
          </p:cNvPr>
          <p:cNvCxnSpPr>
            <a:cxnSpLocks/>
            <a:stCxn id="186" idx="1"/>
            <a:endCxn id="97" idx="0"/>
          </p:cNvCxnSpPr>
          <p:nvPr/>
        </p:nvCxnSpPr>
        <p:spPr>
          <a:xfrm rot="5400000">
            <a:off x="872877" y="8801405"/>
            <a:ext cx="420998" cy="68437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Connector: Elbow 318">
            <a:extLst>
              <a:ext uri="{FF2B5EF4-FFF2-40B4-BE49-F238E27FC236}">
                <a16:creationId xmlns:a16="http://schemas.microsoft.com/office/drawing/2014/main" id="{2FBA84C2-0261-07E0-69EA-F36EFBDA8440}"/>
              </a:ext>
            </a:extLst>
          </p:cNvPr>
          <p:cNvCxnSpPr>
            <a:cxnSpLocks/>
            <a:stCxn id="186" idx="1"/>
            <a:endCxn id="117" idx="0"/>
          </p:cNvCxnSpPr>
          <p:nvPr/>
        </p:nvCxnSpPr>
        <p:spPr>
          <a:xfrm rot="16200000" flipH="1">
            <a:off x="1537799" y="8820855"/>
            <a:ext cx="454059" cy="67853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Connector: Elbow 323">
            <a:extLst>
              <a:ext uri="{FF2B5EF4-FFF2-40B4-BE49-F238E27FC236}">
                <a16:creationId xmlns:a16="http://schemas.microsoft.com/office/drawing/2014/main" id="{C518C240-0A3A-0830-F457-6929F33C4543}"/>
              </a:ext>
            </a:extLst>
          </p:cNvPr>
          <p:cNvCxnSpPr>
            <a:cxnSpLocks/>
            <a:stCxn id="185" idx="1"/>
            <a:endCxn id="103" idx="0"/>
          </p:cNvCxnSpPr>
          <p:nvPr/>
        </p:nvCxnSpPr>
        <p:spPr>
          <a:xfrm rot="5400000">
            <a:off x="3598524" y="8969720"/>
            <a:ext cx="551919" cy="32605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Connector: Elbow 326">
            <a:extLst>
              <a:ext uri="{FF2B5EF4-FFF2-40B4-BE49-F238E27FC236}">
                <a16:creationId xmlns:a16="http://schemas.microsoft.com/office/drawing/2014/main" id="{73CECA0B-1163-ED02-B2A5-1F05CEF18A65}"/>
              </a:ext>
            </a:extLst>
          </p:cNvPr>
          <p:cNvCxnSpPr>
            <a:cxnSpLocks/>
            <a:stCxn id="185" idx="1"/>
            <a:endCxn id="107" idx="0"/>
          </p:cNvCxnSpPr>
          <p:nvPr/>
        </p:nvCxnSpPr>
        <p:spPr>
          <a:xfrm rot="16200000" flipH="1">
            <a:off x="4306158" y="8588136"/>
            <a:ext cx="624982" cy="116228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1" name="Connector: Elbow 330">
            <a:extLst>
              <a:ext uri="{FF2B5EF4-FFF2-40B4-BE49-F238E27FC236}">
                <a16:creationId xmlns:a16="http://schemas.microsoft.com/office/drawing/2014/main" id="{2310ED5E-81E8-90D6-DBB3-E1F38CB79CF1}"/>
              </a:ext>
            </a:extLst>
          </p:cNvPr>
          <p:cNvCxnSpPr>
            <a:cxnSpLocks/>
            <a:stCxn id="185" idx="1"/>
            <a:endCxn id="100" idx="0"/>
          </p:cNvCxnSpPr>
          <p:nvPr/>
        </p:nvCxnSpPr>
        <p:spPr>
          <a:xfrm rot="16200000" flipH="1">
            <a:off x="5045439" y="7848855"/>
            <a:ext cx="584980" cy="260084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4" name="Connector: Elbow 333">
            <a:extLst>
              <a:ext uri="{FF2B5EF4-FFF2-40B4-BE49-F238E27FC236}">
                <a16:creationId xmlns:a16="http://schemas.microsoft.com/office/drawing/2014/main" id="{9E6A21BF-2750-6504-AF40-6EB91903CFBA}"/>
              </a:ext>
            </a:extLst>
          </p:cNvPr>
          <p:cNvCxnSpPr>
            <a:cxnSpLocks/>
            <a:stCxn id="185" idx="1"/>
            <a:endCxn id="113" idx="0"/>
          </p:cNvCxnSpPr>
          <p:nvPr/>
        </p:nvCxnSpPr>
        <p:spPr>
          <a:xfrm rot="16200000" flipH="1">
            <a:off x="5736496" y="7157797"/>
            <a:ext cx="606299" cy="400427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1712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680</TotalTime>
  <Words>1762</Words>
  <Application>Microsoft Office PowerPoint</Application>
  <PresentationFormat>Custom</PresentationFormat>
  <Paragraphs>421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Calibri</vt:lpstr>
      <vt:lpstr>Calibri Light</vt:lpstr>
      <vt:lpstr>Times New Roman</vt:lpstr>
      <vt:lpstr>Office Theme</vt:lpstr>
      <vt:lpstr>PowerPoint Presentation</vt:lpstr>
      <vt:lpstr>Why do we need them?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 What?</vt:lpstr>
      <vt:lpstr>PowerPoint Presentation</vt:lpstr>
      <vt:lpstr>Or…….Bolian Algebra Logic</vt:lpstr>
      <vt:lpstr>So What?</vt:lpstr>
      <vt:lpstr>So What?</vt:lpstr>
      <vt:lpstr>Extension into Explosives Processing</vt:lpstr>
      <vt:lpstr>Red Phosphorus Ignition</vt:lpstr>
      <vt:lpstr>Accidents</vt:lpstr>
      <vt:lpstr>Make Hot Drink</vt:lpstr>
      <vt:lpstr>Apply to a process</vt:lpstr>
      <vt:lpstr>Process Gaming.</vt:lpstr>
      <vt:lpstr>PPE Choice</vt:lpstr>
      <vt:lpstr>Enter Process Building</vt:lpstr>
      <vt:lpstr>Static Test</vt:lpstr>
      <vt:lpstr>Prepare Machinery</vt:lpstr>
      <vt:lpstr>Retire to control room and operate machinery.</vt:lpstr>
      <vt:lpstr>Empty and Clean Up</vt:lpstr>
      <vt:lpstr>Sign out and get back to the office</vt:lpstr>
      <vt:lpstr>PowerPoint Presentation</vt:lpstr>
      <vt:lpstr>PowerPoint Presentation</vt:lpstr>
      <vt:lpstr>Make Hot Drink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David Holley</cp:lastModifiedBy>
  <cp:revision>1</cp:revision>
  <dcterms:created xsi:type="dcterms:W3CDTF">2023-07-20T10:58:32Z</dcterms:created>
  <dcterms:modified xsi:type="dcterms:W3CDTF">2026-03-03T09:34:08Z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2023-07-20T00:00:00Z</vt:filetime>
  </property>
  <property fmtid="{D5CDD505-2E9C-101B-9397-08002B2CF9AE}" pid="3" name="LastSaved">
    <vt:filetime>2023-07-20T00:00:00Z</vt:filetime>
  </property>
</Properties>
</file>