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FED02-6500-4C37-8DD9-AE1C6BDD332B}" v="6" dt="2023-05-26T17:55:33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d Chowdhury (2210333)" userId="a237c5ae-3244-460b-b0f7-338822bcc74a" providerId="ADAL" clId="{07CFED02-6500-4C37-8DD9-AE1C6BDD332B}"/>
    <pc:docChg chg="custSel addSld modSld">
      <pc:chgData name="Riad Chowdhury (2210333)" userId="a237c5ae-3244-460b-b0f7-338822bcc74a" providerId="ADAL" clId="{07CFED02-6500-4C37-8DD9-AE1C6BDD332B}" dt="2023-05-26T17:56:03.924" v="613" actId="255"/>
      <pc:docMkLst>
        <pc:docMk/>
      </pc:docMkLst>
      <pc:sldChg chg="addSp delSp modSp mod">
        <pc:chgData name="Riad Chowdhury (2210333)" userId="a237c5ae-3244-460b-b0f7-338822bcc74a" providerId="ADAL" clId="{07CFED02-6500-4C37-8DD9-AE1C6BDD332B}" dt="2023-05-26T16:40:17.121" v="20"/>
        <pc:sldMkLst>
          <pc:docMk/>
          <pc:sldMk cId="2579695385" sldId="256"/>
        </pc:sldMkLst>
        <pc:spChg chg="add del mod">
          <ac:chgData name="Riad Chowdhury (2210333)" userId="a237c5ae-3244-460b-b0f7-338822bcc74a" providerId="ADAL" clId="{07CFED02-6500-4C37-8DD9-AE1C6BDD332B}" dt="2023-05-26T16:40:17.121" v="20"/>
          <ac:spMkLst>
            <pc:docMk/>
            <pc:sldMk cId="2579695385" sldId="256"/>
            <ac:spMk id="6" creationId="{93927B5C-BCBE-AE74-253F-0E23A1F00B24}"/>
          </ac:spMkLst>
        </pc:spChg>
        <pc:spChg chg="add mod">
          <ac:chgData name="Riad Chowdhury (2210333)" userId="a237c5ae-3244-460b-b0f7-338822bcc74a" providerId="ADAL" clId="{07CFED02-6500-4C37-8DD9-AE1C6BDD332B}" dt="2023-05-26T16:40:16.157" v="18" actId="1076"/>
          <ac:spMkLst>
            <pc:docMk/>
            <pc:sldMk cId="2579695385" sldId="256"/>
            <ac:spMk id="7" creationId="{60B26CC9-78AA-3300-A7DE-349DEDBCD57E}"/>
          </ac:spMkLst>
        </pc:spChg>
        <pc:picChg chg="mod">
          <ac:chgData name="Riad Chowdhury (2210333)" userId="a237c5ae-3244-460b-b0f7-338822bcc74a" providerId="ADAL" clId="{07CFED02-6500-4C37-8DD9-AE1C6BDD332B}" dt="2023-05-26T16:39:44.279" v="9" actId="1076"/>
          <ac:picMkLst>
            <pc:docMk/>
            <pc:sldMk cId="2579695385" sldId="256"/>
            <ac:picMk id="1028" creationId="{173954AE-457B-4A00-B256-F752362458FE}"/>
          </ac:picMkLst>
        </pc:picChg>
      </pc:sldChg>
      <pc:sldChg chg="addSp delSp modSp new mod setBg delDesignElem">
        <pc:chgData name="Riad Chowdhury (2210333)" userId="a237c5ae-3244-460b-b0f7-338822bcc74a" providerId="ADAL" clId="{07CFED02-6500-4C37-8DD9-AE1C6BDD332B}" dt="2023-05-26T17:56:03.924" v="613" actId="255"/>
        <pc:sldMkLst>
          <pc:docMk/>
          <pc:sldMk cId="1463383771" sldId="257"/>
        </pc:sldMkLst>
        <pc:spChg chg="mod">
          <ac:chgData name="Riad Chowdhury (2210333)" userId="a237c5ae-3244-460b-b0f7-338822bcc74a" providerId="ADAL" clId="{07CFED02-6500-4C37-8DD9-AE1C6BDD332B}" dt="2023-05-26T17:54:44.759" v="606" actId="26606"/>
          <ac:spMkLst>
            <pc:docMk/>
            <pc:sldMk cId="1463383771" sldId="257"/>
            <ac:spMk id="2" creationId="{18187054-906E-0302-B8A7-B1F715FBCF61}"/>
          </ac:spMkLst>
        </pc:spChg>
        <pc:spChg chg="mod">
          <ac:chgData name="Riad Chowdhury (2210333)" userId="a237c5ae-3244-460b-b0f7-338822bcc74a" providerId="ADAL" clId="{07CFED02-6500-4C37-8DD9-AE1C6BDD332B}" dt="2023-05-26T17:56:03.924" v="613" actId="255"/>
          <ac:spMkLst>
            <pc:docMk/>
            <pc:sldMk cId="1463383771" sldId="257"/>
            <ac:spMk id="3" creationId="{E9B35591-54CB-1770-0C23-FBF8046FF518}"/>
          </ac:spMkLst>
        </pc:spChg>
        <pc:spChg chg="add del">
          <ac:chgData name="Riad Chowdhury (2210333)" userId="a237c5ae-3244-460b-b0f7-338822bcc74a" providerId="ADAL" clId="{07CFED02-6500-4C37-8DD9-AE1C6BDD332B}" dt="2023-05-26T17:55:33.039" v="608"/>
          <ac:spMkLst>
            <pc:docMk/>
            <pc:sldMk cId="1463383771" sldId="257"/>
            <ac:spMk id="15" creationId="{C6DB8A24-0DF2-4AB3-9191-C02AB6937C1F}"/>
          </ac:spMkLst>
        </pc:spChg>
        <pc:spChg chg="add del">
          <ac:chgData name="Riad Chowdhury (2210333)" userId="a237c5ae-3244-460b-b0f7-338822bcc74a" providerId="ADAL" clId="{07CFED02-6500-4C37-8DD9-AE1C6BDD332B}" dt="2023-05-26T17:55:33.039" v="608"/>
          <ac:spMkLst>
            <pc:docMk/>
            <pc:sldMk cId="1463383771" sldId="257"/>
            <ac:spMk id="17" creationId="{6924F406-F250-4FCF-A28E-52F364A5AA1D}"/>
          </ac:spMkLst>
        </pc:spChg>
        <pc:spChg chg="add del">
          <ac:chgData name="Riad Chowdhury (2210333)" userId="a237c5ae-3244-460b-b0f7-338822bcc74a" providerId="ADAL" clId="{07CFED02-6500-4C37-8DD9-AE1C6BDD332B}" dt="2023-05-26T17:55:33.039" v="608"/>
          <ac:spMkLst>
            <pc:docMk/>
            <pc:sldMk cId="1463383771" sldId="257"/>
            <ac:spMk id="23" creationId="{78A4CDE5-C7BC-41E1-8A4A-79E024CC09F3}"/>
          </ac:spMkLst>
        </pc:spChg>
        <pc:grpChg chg="add del">
          <ac:chgData name="Riad Chowdhury (2210333)" userId="a237c5ae-3244-460b-b0f7-338822bcc74a" providerId="ADAL" clId="{07CFED02-6500-4C37-8DD9-AE1C6BDD332B}" dt="2023-05-26T17:55:33.039" v="608"/>
          <ac:grpSpMkLst>
            <pc:docMk/>
            <pc:sldMk cId="1463383771" sldId="257"/>
            <ac:grpSpMk id="19" creationId="{905A9BAA-B344-45D2-838C-73856C4B15D4}"/>
          </ac:grpSpMkLst>
        </pc:grpChg>
        <pc:picChg chg="add">
          <ac:chgData name="Riad Chowdhury (2210333)" userId="a237c5ae-3244-460b-b0f7-338822bcc74a" providerId="ADAL" clId="{07CFED02-6500-4C37-8DD9-AE1C6BDD332B}" dt="2023-05-26T17:54:44.759" v="606" actId="26606"/>
          <ac:picMkLst>
            <pc:docMk/>
            <pc:sldMk cId="1463383771" sldId="257"/>
            <ac:picMk id="5" creationId="{DE2E27CC-A11C-82B7-A4DD-E8DF90465912}"/>
          </ac:picMkLst>
        </pc:picChg>
        <pc:picChg chg="add del">
          <ac:chgData name="Riad Chowdhury (2210333)" userId="a237c5ae-3244-460b-b0f7-338822bcc74a" providerId="ADAL" clId="{07CFED02-6500-4C37-8DD9-AE1C6BDD332B}" dt="2023-05-26T17:55:33.039" v="608"/>
          <ac:picMkLst>
            <pc:docMk/>
            <pc:sldMk cId="1463383771" sldId="257"/>
            <ac:picMk id="9" creationId="{01CFC1BB-C5B3-4479-9752-C53221627F91}"/>
          </ac:picMkLst>
        </pc:picChg>
        <pc:picChg chg="add del">
          <ac:chgData name="Riad Chowdhury (2210333)" userId="a237c5ae-3244-460b-b0f7-338822bcc74a" providerId="ADAL" clId="{07CFED02-6500-4C37-8DD9-AE1C6BDD332B}" dt="2023-05-26T17:55:33.039" v="608"/>
          <ac:picMkLst>
            <pc:docMk/>
            <pc:sldMk cId="1463383771" sldId="257"/>
            <ac:picMk id="11" creationId="{C56FCE19-3103-4473-A92E-E38D00FCD006}"/>
          </ac:picMkLst>
        </pc:picChg>
        <pc:picChg chg="add del">
          <ac:chgData name="Riad Chowdhury (2210333)" userId="a237c5ae-3244-460b-b0f7-338822bcc74a" providerId="ADAL" clId="{07CFED02-6500-4C37-8DD9-AE1C6BDD332B}" dt="2023-05-26T17:55:33.039" v="608"/>
          <ac:picMkLst>
            <pc:docMk/>
            <pc:sldMk cId="1463383771" sldId="257"/>
            <ac:picMk id="13" creationId="{E909C556-FC01-4870-ABC0-8D5C17BD0F3D}"/>
          </ac:picMkLst>
        </pc:picChg>
        <pc:picChg chg="add del">
          <ac:chgData name="Riad Chowdhury (2210333)" userId="a237c5ae-3244-460b-b0f7-338822bcc74a" providerId="ADAL" clId="{07CFED02-6500-4C37-8DD9-AE1C6BDD332B}" dt="2023-05-26T17:55:33.039" v="608"/>
          <ac:picMkLst>
            <pc:docMk/>
            <pc:sldMk cId="1463383771" sldId="257"/>
            <ac:picMk id="25" creationId="{025C7952-5703-489E-8DBD-F2EFAC8EEB0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351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152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40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158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13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834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466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592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874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6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5173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9540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631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987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180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889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027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B7143-C5E4-4B38-A625-8CBB46C770A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7BDFBD-8D63-4796-BCE1-CF0CD22CB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424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Where to Eat in Lexington, Kentucky for Valentine's Day - Fabulous In  Fayette">
            <a:extLst>
              <a:ext uri="{FF2B5EF4-FFF2-40B4-BE49-F238E27FC236}">
                <a16:creationId xmlns:a16="http://schemas.microsoft.com/office/drawing/2014/main" id="{173954AE-457B-4A00-B256-F752362458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58977" y="225083"/>
            <a:ext cx="5004977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00E0F8-DE6F-4556-9FFF-C70732224A74}"/>
              </a:ext>
            </a:extLst>
          </p:cNvPr>
          <p:cNvSpPr txBox="1"/>
          <p:nvPr/>
        </p:nvSpPr>
        <p:spPr>
          <a:xfrm>
            <a:off x="4372330" y="315201"/>
            <a:ext cx="65841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>
                <a:solidFill>
                  <a:srgbClr val="FF0000"/>
                </a:solidFill>
                <a:latin typeface="Blackadder ITC" panose="04020505051007020D02" pitchFamily="82" charset="0"/>
              </a:rPr>
              <a:t>Happy valentines day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86DFDA-75CB-A768-E394-8DB4EADFAB06}"/>
              </a:ext>
            </a:extLst>
          </p:cNvPr>
          <p:cNvSpPr txBox="1"/>
          <p:nvPr/>
        </p:nvSpPr>
        <p:spPr>
          <a:xfrm>
            <a:off x="4451827" y="921542"/>
            <a:ext cx="2123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By Trinity Restaurant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B26CC9-78AA-3300-A7DE-349DEDBCD57E}"/>
              </a:ext>
            </a:extLst>
          </p:cNvPr>
          <p:cNvSpPr txBox="1"/>
          <p:nvPr/>
        </p:nvSpPr>
        <p:spPr>
          <a:xfrm>
            <a:off x="7664396" y="6173467"/>
            <a:ext cx="1110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   2023   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695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Variety of fresh salads">
            <a:extLst>
              <a:ext uri="{FF2B5EF4-FFF2-40B4-BE49-F238E27FC236}">
                <a16:creationId xmlns:a16="http://schemas.microsoft.com/office/drawing/2014/main" id="{DE2E27CC-A11C-82B7-A4DD-E8DF904659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20" r="17849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187054-906E-0302-B8A7-B1F715FBCF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753228"/>
            <a:ext cx="3679028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/>
              <a:t>Valentines menu  </a:t>
            </a:r>
            <a:br>
              <a:rPr lang="en-US" sz="3200"/>
            </a:br>
            <a:r>
              <a:rPr lang="en-US" sz="3200"/>
              <a:t>4 Course meal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B35591-54CB-1770-0C23-FBF8046FF5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2336873"/>
            <a:ext cx="3581635" cy="359931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Starters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Smoked burrata and maple roasted squash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Main course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Fish with white asparagus: </a:t>
            </a:r>
            <a:r>
              <a:rPr lang="en-US" sz="1400" dirty="0" err="1"/>
              <a:t>Ryugin</a:t>
            </a:r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Dessert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Roasted </a:t>
            </a:r>
            <a:r>
              <a:rPr lang="en-US" sz="1400" dirty="0" err="1"/>
              <a:t>rhubard</a:t>
            </a:r>
            <a:r>
              <a:rPr lang="en-US" sz="1400" dirty="0"/>
              <a:t>, orange and </a:t>
            </a:r>
            <a:r>
              <a:rPr lang="en-US" sz="1400" dirty="0" err="1"/>
              <a:t>crystallised</a:t>
            </a:r>
            <a:r>
              <a:rPr lang="en-US" sz="1400" dirty="0"/>
              <a:t> puff pastry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Drink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A bottle of Louis </a:t>
            </a:r>
            <a:r>
              <a:rPr lang="en-US" sz="1400" dirty="0" err="1"/>
              <a:t>Roederer</a:t>
            </a:r>
            <a:r>
              <a:rPr lang="en-US" sz="1400" dirty="0"/>
              <a:t> champagne</a:t>
            </a:r>
          </a:p>
        </p:txBody>
      </p:sp>
    </p:spTree>
    <p:extLst>
      <p:ext uri="{BB962C8B-B14F-4D97-AF65-F5344CB8AC3E}">
        <p14:creationId xmlns:p14="http://schemas.microsoft.com/office/powerpoint/2010/main" val="146338377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0" ma:contentTypeDescription="Create a new document." ma:contentTypeScope="" ma:versionID="cfef1396ce45e4fed670d9181c09c6df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b71252b212ceeaee7eba8b18616a25b4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5AF739EA-010F-47FE-A738-9799BAAFDA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634801E-3BC8-4096-AD27-466084BC96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3427A7B-B344-4F87-82DE-11818DFCE7D6}">
  <ds:schemaRefs>
    <ds:schemaRef ds:uri="0338428b-3fc8-4989-9d03-78e16c931d9f"/>
    <ds:schemaRef ds:uri="http://schemas.microsoft.com/office/2006/documentManagement/types"/>
    <ds:schemaRef ds:uri="4055ddc6-ee7b-4b5b-b8fb-52871646f80e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88</TotalTime>
  <Words>45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Blackadder ITC</vt:lpstr>
      <vt:lpstr>Trebuchet MS</vt:lpstr>
      <vt:lpstr>Berlin</vt:lpstr>
      <vt:lpstr>PowerPoint Presentation</vt:lpstr>
      <vt:lpstr>Valentines menu   4 Course meal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Riad Chowdhury (2210333)</dc:creator>
  <cp:lastModifiedBy>Riad Chowdhury (2210333)</cp:lastModifiedBy>
  <cp:revision>1</cp:revision>
  <dcterms:created xsi:type="dcterms:W3CDTF">2023-05-26T16:27:29Z</dcterms:created>
  <dcterms:modified xsi:type="dcterms:W3CDTF">2023-05-26T17:56:09Z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