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1"/>
  </p:sldMasterIdLst>
  <p:notesMasterIdLst>
    <p:notesMasterId r:id="rId22"/>
  </p:notesMasterIdLst>
  <p:handoutMasterIdLst>
    <p:handoutMasterId r:id="rId23"/>
  </p:handoutMasterIdLst>
  <p:sldIdLst>
    <p:sldId id="256" r:id="rId2"/>
    <p:sldId id="272" r:id="rId3"/>
    <p:sldId id="259" r:id="rId4"/>
    <p:sldId id="263" r:id="rId5"/>
    <p:sldId id="258" r:id="rId6"/>
    <p:sldId id="264" r:id="rId7"/>
    <p:sldId id="265" r:id="rId8"/>
    <p:sldId id="266" r:id="rId9"/>
    <p:sldId id="261" r:id="rId10"/>
    <p:sldId id="268" r:id="rId11"/>
    <p:sldId id="280" r:id="rId12"/>
    <p:sldId id="279" r:id="rId13"/>
    <p:sldId id="281" r:id="rId14"/>
    <p:sldId id="282" r:id="rId15"/>
    <p:sldId id="283" r:id="rId16"/>
    <p:sldId id="284" r:id="rId17"/>
    <p:sldId id="269" r:id="rId18"/>
    <p:sldId id="271" r:id="rId19"/>
    <p:sldId id="278" r:id="rId20"/>
    <p:sldId id="26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80AFC70-3A50-4233-94D5-B658F5F6047E}">
          <p14:sldIdLst>
            <p14:sldId id="256"/>
            <p14:sldId id="272"/>
            <p14:sldId id="259"/>
            <p14:sldId id="263"/>
            <p14:sldId id="258"/>
            <p14:sldId id="264"/>
            <p14:sldId id="265"/>
            <p14:sldId id="266"/>
            <p14:sldId id="261"/>
            <p14:sldId id="268"/>
            <p14:sldId id="280"/>
            <p14:sldId id="279"/>
            <p14:sldId id="281"/>
            <p14:sldId id="282"/>
            <p14:sldId id="283"/>
            <p14:sldId id="284"/>
            <p14:sldId id="269"/>
            <p14:sldId id="271"/>
            <p14:sldId id="278"/>
            <p14:sldId id="260"/>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255" autoAdjust="0"/>
    <p:restoredTop sz="94648" autoAdjust="0"/>
  </p:normalViewPr>
  <p:slideViewPr>
    <p:cSldViewPr snapToGrid="0">
      <p:cViewPr varScale="1">
        <p:scale>
          <a:sx n="70" d="100"/>
          <a:sy n="70" d="100"/>
        </p:scale>
        <p:origin x="796" y="5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86" d="100"/>
          <a:sy n="86" d="100"/>
        </p:scale>
        <p:origin x="3114"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71DCBE-EDE1-4579-A901-801CA5B16D77}"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E13CB392-E56D-40AB-AEAC-578C232E7B06}">
      <dgm:prSet phldrT="[Text]" phldr="0" custT="1"/>
      <dgm:spPr/>
      <dgm:t>
        <a:bodyPr/>
        <a:lstStyle/>
        <a:p>
          <a:r>
            <a:rPr lang="en-GB" sz="2400" dirty="0"/>
            <a:t>Current</a:t>
          </a:r>
          <a:r>
            <a:rPr lang="en-GB" sz="1900" dirty="0"/>
            <a:t> </a:t>
          </a:r>
          <a:r>
            <a:rPr lang="en-GB" sz="2000" dirty="0"/>
            <a:t>Problems</a:t>
          </a:r>
        </a:p>
      </dgm:t>
    </dgm:pt>
    <dgm:pt modelId="{25CD1B61-3F5C-4421-A6A7-A359C0B40608}" type="parTrans" cxnId="{8DFB97F8-835F-4DEF-BECA-28E1F856D1C3}">
      <dgm:prSet/>
      <dgm:spPr/>
      <dgm:t>
        <a:bodyPr/>
        <a:lstStyle/>
        <a:p>
          <a:endParaRPr lang="en-GB"/>
        </a:p>
      </dgm:t>
    </dgm:pt>
    <dgm:pt modelId="{C7514ECC-5A9C-4C3C-9E6A-E69EB35B79E4}" type="sibTrans" cxnId="{8DFB97F8-835F-4DEF-BECA-28E1F856D1C3}">
      <dgm:prSet/>
      <dgm:spPr/>
      <dgm:t>
        <a:bodyPr/>
        <a:lstStyle/>
        <a:p>
          <a:endParaRPr lang="en-GB"/>
        </a:p>
      </dgm:t>
    </dgm:pt>
    <dgm:pt modelId="{DB517304-DAD5-480C-8FC8-DA8F3FA60DFE}">
      <dgm:prSet phldrT="[Text]" phldr="0" custT="1"/>
      <dgm:spPr/>
      <dgm:t>
        <a:bodyPr/>
        <a:lstStyle/>
        <a:p>
          <a:r>
            <a:rPr lang="en-GB" sz="1800" dirty="0"/>
            <a:t>Wastages</a:t>
          </a:r>
        </a:p>
      </dgm:t>
    </dgm:pt>
    <dgm:pt modelId="{11CC138B-A586-4865-9096-89C258BD6790}" type="parTrans" cxnId="{F5B9673D-E0B8-468B-A415-E5F1FB980A0B}">
      <dgm:prSet/>
      <dgm:spPr/>
      <dgm:t>
        <a:bodyPr/>
        <a:lstStyle/>
        <a:p>
          <a:endParaRPr lang="en-GB"/>
        </a:p>
      </dgm:t>
    </dgm:pt>
    <dgm:pt modelId="{D196D57A-C00F-4887-BE4C-ED55CE25FC4D}" type="sibTrans" cxnId="{F5B9673D-E0B8-468B-A415-E5F1FB980A0B}">
      <dgm:prSet/>
      <dgm:spPr/>
      <dgm:t>
        <a:bodyPr/>
        <a:lstStyle/>
        <a:p>
          <a:endParaRPr lang="en-GB"/>
        </a:p>
      </dgm:t>
    </dgm:pt>
    <dgm:pt modelId="{EB62EC1B-B47D-4951-805C-08AAA31BB1C9}">
      <dgm:prSet phldrT="[Text]" phldr="0" custT="1"/>
      <dgm:spPr/>
      <dgm:t>
        <a:bodyPr/>
        <a:lstStyle/>
        <a:p>
          <a:r>
            <a:rPr lang="en-GB" sz="1800" dirty="0"/>
            <a:t>Lack of coordination</a:t>
          </a:r>
        </a:p>
      </dgm:t>
    </dgm:pt>
    <dgm:pt modelId="{F4920BE8-6FC1-4859-8A1B-5BFE289335D7}" type="parTrans" cxnId="{86872F95-0A49-40D8-9301-11694082ABCE}">
      <dgm:prSet/>
      <dgm:spPr/>
      <dgm:t>
        <a:bodyPr/>
        <a:lstStyle/>
        <a:p>
          <a:endParaRPr lang="en-GB"/>
        </a:p>
      </dgm:t>
    </dgm:pt>
    <dgm:pt modelId="{9AC43026-426F-4C2E-8E76-B4B5C8D4C845}" type="sibTrans" cxnId="{86872F95-0A49-40D8-9301-11694082ABCE}">
      <dgm:prSet/>
      <dgm:spPr/>
      <dgm:t>
        <a:bodyPr/>
        <a:lstStyle/>
        <a:p>
          <a:endParaRPr lang="en-GB"/>
        </a:p>
      </dgm:t>
    </dgm:pt>
    <dgm:pt modelId="{5742CC07-CD49-42CF-9236-05546C9F7727}">
      <dgm:prSet phldrT="[Text]" phldr="0"/>
      <dgm:spPr/>
      <dgm:t>
        <a:bodyPr/>
        <a:lstStyle/>
        <a:p>
          <a:r>
            <a:rPr lang="en-GB" dirty="0"/>
            <a:t>Primary Objectives</a:t>
          </a:r>
        </a:p>
      </dgm:t>
    </dgm:pt>
    <dgm:pt modelId="{DD6A1E37-AD12-4081-AF74-6C3160034A20}" type="parTrans" cxnId="{6E2AAB8C-376A-4F61-BE63-F447706C6A3D}">
      <dgm:prSet/>
      <dgm:spPr/>
      <dgm:t>
        <a:bodyPr/>
        <a:lstStyle/>
        <a:p>
          <a:endParaRPr lang="en-GB"/>
        </a:p>
      </dgm:t>
    </dgm:pt>
    <dgm:pt modelId="{01C16F26-7EC8-4BE5-B6F4-84C02BD42E35}" type="sibTrans" cxnId="{6E2AAB8C-376A-4F61-BE63-F447706C6A3D}">
      <dgm:prSet/>
      <dgm:spPr/>
      <dgm:t>
        <a:bodyPr/>
        <a:lstStyle/>
        <a:p>
          <a:endParaRPr lang="en-GB"/>
        </a:p>
      </dgm:t>
    </dgm:pt>
    <dgm:pt modelId="{B938437B-A7AB-48BD-90D7-1B4409D80B68}">
      <dgm:prSet phldrT="[Text]" phldr="0" custT="1"/>
      <dgm:spPr/>
      <dgm:t>
        <a:bodyPr/>
        <a:lstStyle/>
        <a:p>
          <a:r>
            <a:rPr lang="en-GB" sz="1600" dirty="0"/>
            <a:t>Reduce wastages </a:t>
          </a:r>
        </a:p>
      </dgm:t>
    </dgm:pt>
    <dgm:pt modelId="{BC49450E-5922-40AE-839C-09D1B3CC9501}" type="parTrans" cxnId="{5B763F64-2767-4C11-A260-E0723381A6A0}">
      <dgm:prSet/>
      <dgm:spPr/>
      <dgm:t>
        <a:bodyPr/>
        <a:lstStyle/>
        <a:p>
          <a:endParaRPr lang="en-GB"/>
        </a:p>
      </dgm:t>
    </dgm:pt>
    <dgm:pt modelId="{AA844F73-3561-4889-B05A-08AED9D9D4E9}" type="sibTrans" cxnId="{5B763F64-2767-4C11-A260-E0723381A6A0}">
      <dgm:prSet/>
      <dgm:spPr/>
      <dgm:t>
        <a:bodyPr/>
        <a:lstStyle/>
        <a:p>
          <a:endParaRPr lang="en-GB"/>
        </a:p>
      </dgm:t>
    </dgm:pt>
    <dgm:pt modelId="{B7E6C70F-4DFC-419D-8276-A86C1476C0BB}">
      <dgm:prSet phldrT="[Text]" phldr="0"/>
      <dgm:spPr/>
      <dgm:t>
        <a:bodyPr/>
        <a:lstStyle/>
        <a:p>
          <a:r>
            <a:rPr lang="en-GB" dirty="0"/>
            <a:t>System Level Objectives</a:t>
          </a:r>
        </a:p>
      </dgm:t>
    </dgm:pt>
    <dgm:pt modelId="{ADA87A23-92D3-44C0-B955-E8F29B329E3D}" type="parTrans" cxnId="{7B309588-AC77-4E11-AA69-1351E16F1027}">
      <dgm:prSet/>
      <dgm:spPr/>
      <dgm:t>
        <a:bodyPr/>
        <a:lstStyle/>
        <a:p>
          <a:endParaRPr lang="en-GB"/>
        </a:p>
      </dgm:t>
    </dgm:pt>
    <dgm:pt modelId="{C8C093B7-7891-4A9B-88F7-86F3DB19AC83}" type="sibTrans" cxnId="{7B309588-AC77-4E11-AA69-1351E16F1027}">
      <dgm:prSet/>
      <dgm:spPr/>
      <dgm:t>
        <a:bodyPr/>
        <a:lstStyle/>
        <a:p>
          <a:endParaRPr lang="en-GB"/>
        </a:p>
      </dgm:t>
    </dgm:pt>
    <dgm:pt modelId="{44C427FA-6EAB-427B-8C42-C292690B8677}">
      <dgm:prSet phldrT="[Text]" phldr="0" custT="1"/>
      <dgm:spPr/>
      <dgm:t>
        <a:bodyPr/>
        <a:lstStyle/>
        <a:p>
          <a:r>
            <a:rPr lang="en-GB" sz="1600" dirty="0"/>
            <a:t>Enable smart automation</a:t>
          </a:r>
        </a:p>
      </dgm:t>
    </dgm:pt>
    <dgm:pt modelId="{997B7080-2A1C-4B3B-8E4B-7F69565ED2ED}" type="parTrans" cxnId="{9C10C180-8F60-4B1D-B9DA-C25C47B913B0}">
      <dgm:prSet/>
      <dgm:spPr/>
      <dgm:t>
        <a:bodyPr/>
        <a:lstStyle/>
        <a:p>
          <a:endParaRPr lang="en-GB"/>
        </a:p>
      </dgm:t>
    </dgm:pt>
    <dgm:pt modelId="{BA8047C1-AE5E-47E3-B474-7A46EFCCDC03}" type="sibTrans" cxnId="{9C10C180-8F60-4B1D-B9DA-C25C47B913B0}">
      <dgm:prSet/>
      <dgm:spPr/>
      <dgm:t>
        <a:bodyPr/>
        <a:lstStyle/>
        <a:p>
          <a:endParaRPr lang="en-GB"/>
        </a:p>
      </dgm:t>
    </dgm:pt>
    <dgm:pt modelId="{D35784B0-2C8E-4292-B1F7-834A4902D781}">
      <dgm:prSet phldrT="[Text]" phldr="0" custT="1"/>
      <dgm:spPr/>
      <dgm:t>
        <a:bodyPr/>
        <a:lstStyle/>
        <a:p>
          <a:r>
            <a:rPr lang="en-GB" sz="1600" dirty="0"/>
            <a:t>Optimise food inventory and management</a:t>
          </a:r>
        </a:p>
      </dgm:t>
    </dgm:pt>
    <dgm:pt modelId="{C5A095CB-04AB-425F-951D-F3290CD41EE3}" type="parTrans" cxnId="{59767653-EF78-48A0-9472-7ECCA8B2F61C}">
      <dgm:prSet/>
      <dgm:spPr/>
      <dgm:t>
        <a:bodyPr/>
        <a:lstStyle/>
        <a:p>
          <a:endParaRPr lang="en-GB"/>
        </a:p>
      </dgm:t>
    </dgm:pt>
    <dgm:pt modelId="{569AC097-4098-4566-865F-15EB063A1BAD}" type="sibTrans" cxnId="{59767653-EF78-48A0-9472-7ECCA8B2F61C}">
      <dgm:prSet/>
      <dgm:spPr/>
      <dgm:t>
        <a:bodyPr/>
        <a:lstStyle/>
        <a:p>
          <a:endParaRPr lang="en-GB"/>
        </a:p>
      </dgm:t>
    </dgm:pt>
    <dgm:pt modelId="{44D0D423-6DAA-4A67-A1F2-A980C9554655}">
      <dgm:prSet phldrT="[Text]" phldr="0" custT="1"/>
      <dgm:spPr/>
      <dgm:t>
        <a:bodyPr/>
        <a:lstStyle/>
        <a:p>
          <a:r>
            <a:rPr lang="en-GB" sz="1600" dirty="0"/>
            <a:t>Improve food safety and quality monitoring</a:t>
          </a:r>
        </a:p>
      </dgm:t>
    </dgm:pt>
    <dgm:pt modelId="{F7E88E9F-3E80-40C1-B503-171B6477E037}" type="parTrans" cxnId="{B74FEC92-0EA0-4629-BA96-33348273F70E}">
      <dgm:prSet/>
      <dgm:spPr/>
      <dgm:t>
        <a:bodyPr/>
        <a:lstStyle/>
        <a:p>
          <a:endParaRPr lang="en-GB"/>
        </a:p>
      </dgm:t>
    </dgm:pt>
    <dgm:pt modelId="{F2271BC1-F306-408C-A9A9-29612626AE4E}" type="sibTrans" cxnId="{B74FEC92-0EA0-4629-BA96-33348273F70E}">
      <dgm:prSet/>
      <dgm:spPr/>
      <dgm:t>
        <a:bodyPr/>
        <a:lstStyle/>
        <a:p>
          <a:endParaRPr lang="en-GB"/>
        </a:p>
      </dgm:t>
    </dgm:pt>
    <dgm:pt modelId="{6576FD1B-9865-4C26-8BB8-17F3230F936D}">
      <dgm:prSet phldrT="[Text]" phldr="0" custT="1"/>
      <dgm:spPr/>
      <dgm:t>
        <a:bodyPr/>
        <a:lstStyle/>
        <a:p>
          <a:r>
            <a:rPr lang="en-GB" sz="1600" dirty="0"/>
            <a:t>Improve user convenience</a:t>
          </a:r>
        </a:p>
      </dgm:t>
    </dgm:pt>
    <dgm:pt modelId="{46BED403-4742-4B01-8B9E-B759FFC51B1E}" type="parTrans" cxnId="{135E1D9C-E84B-416A-9019-64DFBF7E6F9E}">
      <dgm:prSet/>
      <dgm:spPr/>
      <dgm:t>
        <a:bodyPr/>
        <a:lstStyle/>
        <a:p>
          <a:endParaRPr lang="en-GB"/>
        </a:p>
      </dgm:t>
    </dgm:pt>
    <dgm:pt modelId="{D17F8252-A0DC-49FA-8B12-C33C8B048234}" type="sibTrans" cxnId="{135E1D9C-E84B-416A-9019-64DFBF7E6F9E}">
      <dgm:prSet/>
      <dgm:spPr/>
      <dgm:t>
        <a:bodyPr/>
        <a:lstStyle/>
        <a:p>
          <a:endParaRPr lang="en-GB"/>
        </a:p>
      </dgm:t>
    </dgm:pt>
    <dgm:pt modelId="{13BC00C5-26ED-471C-A5EB-958472F63CB2}">
      <dgm:prSet phldrT="[Text]" phldr="0" custT="1"/>
      <dgm:spPr/>
      <dgm:t>
        <a:bodyPr/>
        <a:lstStyle/>
        <a:p>
          <a:r>
            <a:rPr lang="en-GB" sz="1600" dirty="0"/>
            <a:t>Promote sustainability and good decision-making</a:t>
          </a:r>
        </a:p>
      </dgm:t>
    </dgm:pt>
    <dgm:pt modelId="{B285CB5F-04D0-4816-8A90-3A4391EC5CA4}" type="parTrans" cxnId="{92A69595-161E-482C-9D6C-7E9A5E8EB80E}">
      <dgm:prSet/>
      <dgm:spPr/>
      <dgm:t>
        <a:bodyPr/>
        <a:lstStyle/>
        <a:p>
          <a:endParaRPr lang="en-GB"/>
        </a:p>
      </dgm:t>
    </dgm:pt>
    <dgm:pt modelId="{32C93425-4191-4C5B-99EF-E819CFC7DC6F}" type="sibTrans" cxnId="{92A69595-161E-482C-9D6C-7E9A5E8EB80E}">
      <dgm:prSet/>
      <dgm:spPr/>
      <dgm:t>
        <a:bodyPr/>
        <a:lstStyle/>
        <a:p>
          <a:endParaRPr lang="en-GB"/>
        </a:p>
      </dgm:t>
    </dgm:pt>
    <dgm:pt modelId="{4E63F7DE-05C5-4751-8D8E-D28113BBCC18}">
      <dgm:prSet phldrT="[Text]" phldr="0" custT="1"/>
      <dgm:spPr/>
      <dgm:t>
        <a:bodyPr/>
        <a:lstStyle/>
        <a:p>
          <a:r>
            <a:rPr lang="en-GB" sz="1600" dirty="0"/>
            <a:t>Enable a friendly interface</a:t>
          </a:r>
        </a:p>
      </dgm:t>
    </dgm:pt>
    <dgm:pt modelId="{29FBB83D-745E-45CA-AE53-2EF1C2BEAE64}" type="parTrans" cxnId="{4C29B5E1-5BA9-47E6-8A0E-25699E320183}">
      <dgm:prSet/>
      <dgm:spPr/>
      <dgm:t>
        <a:bodyPr/>
        <a:lstStyle/>
        <a:p>
          <a:endParaRPr lang="en-GB"/>
        </a:p>
      </dgm:t>
    </dgm:pt>
    <dgm:pt modelId="{F213679A-F1EB-448F-957A-B2AA7F72C12E}" type="sibTrans" cxnId="{4C29B5E1-5BA9-47E6-8A0E-25699E320183}">
      <dgm:prSet/>
      <dgm:spPr/>
      <dgm:t>
        <a:bodyPr/>
        <a:lstStyle/>
        <a:p>
          <a:endParaRPr lang="en-GB"/>
        </a:p>
      </dgm:t>
    </dgm:pt>
    <dgm:pt modelId="{E46DE924-DFD5-4959-BDB9-C99970D6DE31}">
      <dgm:prSet phldrT="[Text]" phldr="0" custT="1"/>
      <dgm:spPr/>
      <dgm:t>
        <a:bodyPr/>
        <a:lstStyle/>
        <a:p>
          <a:r>
            <a:rPr lang="en-GB" sz="1600" dirty="0"/>
            <a:t>Ensure data security and privacy</a:t>
          </a:r>
        </a:p>
      </dgm:t>
    </dgm:pt>
    <dgm:pt modelId="{0E842AAB-EFAB-4532-B944-C6B1D7B137C0}" type="parTrans" cxnId="{9B5BEE36-B66A-4C02-8927-CCB741D7320C}">
      <dgm:prSet/>
      <dgm:spPr/>
      <dgm:t>
        <a:bodyPr/>
        <a:lstStyle/>
        <a:p>
          <a:endParaRPr lang="en-GB"/>
        </a:p>
      </dgm:t>
    </dgm:pt>
    <dgm:pt modelId="{64D14109-F747-4F16-8293-D066E6F12BBF}" type="sibTrans" cxnId="{9B5BEE36-B66A-4C02-8927-CCB741D7320C}">
      <dgm:prSet/>
      <dgm:spPr/>
      <dgm:t>
        <a:bodyPr/>
        <a:lstStyle/>
        <a:p>
          <a:endParaRPr lang="en-GB"/>
        </a:p>
      </dgm:t>
    </dgm:pt>
    <dgm:pt modelId="{FE873BB4-2D29-45CA-AA9B-490C6DA228EA}">
      <dgm:prSet phldrT="[Text]" phldr="0" custT="1"/>
      <dgm:spPr/>
      <dgm:t>
        <a:bodyPr/>
        <a:lstStyle/>
        <a:p>
          <a:r>
            <a:rPr lang="en-GB" sz="1600" dirty="0"/>
            <a:t>Support smart cities and behavioural change</a:t>
          </a:r>
        </a:p>
      </dgm:t>
    </dgm:pt>
    <dgm:pt modelId="{9F0CA8E6-25BF-4DE1-BBDE-0ED5DA26D2A0}" type="parTrans" cxnId="{10D9E5BA-E3EF-4FD8-AE0E-D08476AB8544}">
      <dgm:prSet/>
      <dgm:spPr/>
      <dgm:t>
        <a:bodyPr/>
        <a:lstStyle/>
        <a:p>
          <a:endParaRPr lang="en-GB"/>
        </a:p>
      </dgm:t>
    </dgm:pt>
    <dgm:pt modelId="{2AB14C88-6A0B-4E80-8041-D4C109F9E1C1}" type="sibTrans" cxnId="{10D9E5BA-E3EF-4FD8-AE0E-D08476AB8544}">
      <dgm:prSet/>
      <dgm:spPr/>
      <dgm:t>
        <a:bodyPr/>
        <a:lstStyle/>
        <a:p>
          <a:endParaRPr lang="en-GB"/>
        </a:p>
      </dgm:t>
    </dgm:pt>
    <dgm:pt modelId="{4813877A-2DBB-4A7C-862E-7A20E2EFBE82}">
      <dgm:prSet phldrT="[Text]" phldr="0" custT="1"/>
      <dgm:spPr/>
      <dgm:t>
        <a:bodyPr/>
        <a:lstStyle/>
        <a:p>
          <a:r>
            <a:rPr lang="en-GB" sz="1600" dirty="0"/>
            <a:t>Develop apps for connectivity</a:t>
          </a:r>
        </a:p>
      </dgm:t>
    </dgm:pt>
    <dgm:pt modelId="{4741A177-8754-4E38-90D6-9335D9889D78}" type="parTrans" cxnId="{9C1C3C8C-B4D1-4983-9F9B-DFA7ED5703DD}">
      <dgm:prSet/>
      <dgm:spPr/>
      <dgm:t>
        <a:bodyPr/>
        <a:lstStyle/>
        <a:p>
          <a:endParaRPr lang="en-GB"/>
        </a:p>
      </dgm:t>
    </dgm:pt>
    <dgm:pt modelId="{A0033894-6A1A-4724-B9A4-3E81C7C79A4B}" type="sibTrans" cxnId="{9C1C3C8C-B4D1-4983-9F9B-DFA7ED5703DD}">
      <dgm:prSet/>
      <dgm:spPr/>
      <dgm:t>
        <a:bodyPr/>
        <a:lstStyle/>
        <a:p>
          <a:endParaRPr lang="en-GB"/>
        </a:p>
      </dgm:t>
    </dgm:pt>
    <dgm:pt modelId="{E4B1D752-949C-4144-A9DA-2841F58A0F2C}" type="pres">
      <dgm:prSet presAssocID="{8171DCBE-EDE1-4579-A901-801CA5B16D77}" presName="linearFlow" presStyleCnt="0">
        <dgm:presLayoutVars>
          <dgm:dir/>
          <dgm:animLvl val="lvl"/>
          <dgm:resizeHandles val="exact"/>
        </dgm:presLayoutVars>
      </dgm:prSet>
      <dgm:spPr/>
    </dgm:pt>
    <dgm:pt modelId="{7F016948-332C-4296-94F0-3CBB84DCF6A7}" type="pres">
      <dgm:prSet presAssocID="{E13CB392-E56D-40AB-AEAC-578C232E7B06}" presName="composite" presStyleCnt="0"/>
      <dgm:spPr/>
    </dgm:pt>
    <dgm:pt modelId="{1D4AD8B0-D98A-442C-AD1B-EC9E6B004C46}" type="pres">
      <dgm:prSet presAssocID="{E13CB392-E56D-40AB-AEAC-578C232E7B06}" presName="parentText" presStyleLbl="alignNode1" presStyleIdx="0" presStyleCnt="3" custLinFactNeighborX="-7937" custLinFactNeighborY="-160">
        <dgm:presLayoutVars>
          <dgm:chMax val="1"/>
          <dgm:bulletEnabled val="1"/>
        </dgm:presLayoutVars>
      </dgm:prSet>
      <dgm:spPr/>
    </dgm:pt>
    <dgm:pt modelId="{F59CB29C-DA25-491B-8C56-F72BFB273146}" type="pres">
      <dgm:prSet presAssocID="{E13CB392-E56D-40AB-AEAC-578C232E7B06}" presName="descendantText" presStyleLbl="alignAcc1" presStyleIdx="0" presStyleCnt="3" custScaleY="100000">
        <dgm:presLayoutVars>
          <dgm:bulletEnabled val="1"/>
        </dgm:presLayoutVars>
      </dgm:prSet>
      <dgm:spPr/>
    </dgm:pt>
    <dgm:pt modelId="{3960743C-BD79-41CE-99DD-2CB3304C123C}" type="pres">
      <dgm:prSet presAssocID="{C7514ECC-5A9C-4C3C-9E6A-E69EB35B79E4}" presName="sp" presStyleCnt="0"/>
      <dgm:spPr/>
    </dgm:pt>
    <dgm:pt modelId="{70D7D43A-2C3A-4072-B3C9-780E73DD1AB3}" type="pres">
      <dgm:prSet presAssocID="{5742CC07-CD49-42CF-9236-05546C9F7727}" presName="composite" presStyleCnt="0"/>
      <dgm:spPr/>
    </dgm:pt>
    <dgm:pt modelId="{5DBDBB3E-9FF6-415D-B8F6-353EC1AA0885}" type="pres">
      <dgm:prSet presAssocID="{5742CC07-CD49-42CF-9236-05546C9F7727}" presName="parentText" presStyleLbl="alignNode1" presStyleIdx="1" presStyleCnt="3">
        <dgm:presLayoutVars>
          <dgm:chMax val="1"/>
          <dgm:bulletEnabled val="1"/>
        </dgm:presLayoutVars>
      </dgm:prSet>
      <dgm:spPr/>
    </dgm:pt>
    <dgm:pt modelId="{C70BEBA4-CA00-44A3-B0D7-25E5C4AB0397}" type="pres">
      <dgm:prSet presAssocID="{5742CC07-CD49-42CF-9236-05546C9F7727}" presName="descendantText" presStyleLbl="alignAcc1" presStyleIdx="1" presStyleCnt="3" custScaleY="152791">
        <dgm:presLayoutVars>
          <dgm:bulletEnabled val="1"/>
        </dgm:presLayoutVars>
      </dgm:prSet>
      <dgm:spPr/>
    </dgm:pt>
    <dgm:pt modelId="{A6E4A3E2-F543-4E2A-B150-80C9F258E40F}" type="pres">
      <dgm:prSet presAssocID="{01C16F26-7EC8-4BE5-B6F4-84C02BD42E35}" presName="sp" presStyleCnt="0"/>
      <dgm:spPr/>
    </dgm:pt>
    <dgm:pt modelId="{D1455480-DA37-4DF2-8787-297CEF3F2B86}" type="pres">
      <dgm:prSet presAssocID="{B7E6C70F-4DFC-419D-8276-A86C1476C0BB}" presName="composite" presStyleCnt="0"/>
      <dgm:spPr/>
    </dgm:pt>
    <dgm:pt modelId="{E75CE175-DA21-46DC-BC0F-27001664B647}" type="pres">
      <dgm:prSet presAssocID="{B7E6C70F-4DFC-419D-8276-A86C1476C0BB}" presName="parentText" presStyleLbl="alignNode1" presStyleIdx="2" presStyleCnt="3">
        <dgm:presLayoutVars>
          <dgm:chMax val="1"/>
          <dgm:bulletEnabled val="1"/>
        </dgm:presLayoutVars>
      </dgm:prSet>
      <dgm:spPr/>
    </dgm:pt>
    <dgm:pt modelId="{7E76F18B-F030-45E8-BD7D-8FB9004D5E6F}" type="pres">
      <dgm:prSet presAssocID="{B7E6C70F-4DFC-419D-8276-A86C1476C0BB}" presName="descendantText" presStyleLbl="alignAcc1" presStyleIdx="2" presStyleCnt="3" custScaleY="166780" custLinFactNeighborX="134">
        <dgm:presLayoutVars>
          <dgm:bulletEnabled val="1"/>
        </dgm:presLayoutVars>
      </dgm:prSet>
      <dgm:spPr/>
    </dgm:pt>
  </dgm:ptLst>
  <dgm:cxnLst>
    <dgm:cxn modelId="{5E1FC505-E3A6-49B5-88CD-ADB89E23F617}" type="presOf" srcId="{5742CC07-CD49-42CF-9236-05546C9F7727}" destId="{5DBDBB3E-9FF6-415D-B8F6-353EC1AA0885}" srcOrd="0" destOrd="0" presId="urn:microsoft.com/office/officeart/2005/8/layout/chevron2"/>
    <dgm:cxn modelId="{9D249B06-0A6B-4688-AA4B-D7A3C17A1A4E}" type="presOf" srcId="{E46DE924-DFD5-4959-BDB9-C99970D6DE31}" destId="{7E76F18B-F030-45E8-BD7D-8FB9004D5E6F}" srcOrd="0" destOrd="2" presId="urn:microsoft.com/office/officeart/2005/8/layout/chevron2"/>
    <dgm:cxn modelId="{2F5B8C2B-12B0-4A72-A213-8105FD726C1B}" type="presOf" srcId="{EB62EC1B-B47D-4951-805C-08AAA31BB1C9}" destId="{F59CB29C-DA25-491B-8C56-F72BFB273146}" srcOrd="0" destOrd="1" presId="urn:microsoft.com/office/officeart/2005/8/layout/chevron2"/>
    <dgm:cxn modelId="{9B5BEE36-B66A-4C02-8927-CCB741D7320C}" srcId="{B7E6C70F-4DFC-419D-8276-A86C1476C0BB}" destId="{E46DE924-DFD5-4959-BDB9-C99970D6DE31}" srcOrd="2" destOrd="0" parTransId="{0E842AAB-EFAB-4532-B944-C6B1D7B137C0}" sibTransId="{64D14109-F747-4F16-8293-D066E6F12BBF}"/>
    <dgm:cxn modelId="{F5B9673D-E0B8-468B-A415-E5F1FB980A0B}" srcId="{E13CB392-E56D-40AB-AEAC-578C232E7B06}" destId="{DB517304-DAD5-480C-8FC8-DA8F3FA60DFE}" srcOrd="0" destOrd="0" parTransId="{11CC138B-A586-4865-9096-89C258BD6790}" sibTransId="{D196D57A-C00F-4887-BE4C-ED55CE25FC4D}"/>
    <dgm:cxn modelId="{267AA240-B29E-4949-AE92-A6147ADC3A64}" type="presOf" srcId="{13BC00C5-26ED-471C-A5EB-958472F63CB2}" destId="{C70BEBA4-CA00-44A3-B0D7-25E5C4AB0397}" srcOrd="0" destOrd="4" presId="urn:microsoft.com/office/officeart/2005/8/layout/chevron2"/>
    <dgm:cxn modelId="{9844805F-4157-415C-8983-F4EF2FEEDC59}" type="presOf" srcId="{6576FD1B-9865-4C26-8BB8-17F3230F936D}" destId="{C70BEBA4-CA00-44A3-B0D7-25E5C4AB0397}" srcOrd="0" destOrd="3" presId="urn:microsoft.com/office/officeart/2005/8/layout/chevron2"/>
    <dgm:cxn modelId="{5B763F64-2767-4C11-A260-E0723381A6A0}" srcId="{5742CC07-CD49-42CF-9236-05546C9F7727}" destId="{B938437B-A7AB-48BD-90D7-1B4409D80B68}" srcOrd="0" destOrd="0" parTransId="{BC49450E-5922-40AE-839C-09D1B3CC9501}" sibTransId="{AA844F73-3561-4889-B05A-08AED9D9D4E9}"/>
    <dgm:cxn modelId="{0B44F66C-75B0-404F-9265-4DBB6EB26E8D}" type="presOf" srcId="{8171DCBE-EDE1-4579-A901-801CA5B16D77}" destId="{E4B1D752-949C-4144-A9DA-2841F58A0F2C}" srcOrd="0" destOrd="0" presId="urn:microsoft.com/office/officeart/2005/8/layout/chevron2"/>
    <dgm:cxn modelId="{95EE9A6E-BCCD-48ED-B580-A680B976A5F6}" type="presOf" srcId="{B938437B-A7AB-48BD-90D7-1B4409D80B68}" destId="{C70BEBA4-CA00-44A3-B0D7-25E5C4AB0397}" srcOrd="0" destOrd="0" presId="urn:microsoft.com/office/officeart/2005/8/layout/chevron2"/>
    <dgm:cxn modelId="{59767653-EF78-48A0-9472-7ECCA8B2F61C}" srcId="{5742CC07-CD49-42CF-9236-05546C9F7727}" destId="{D35784B0-2C8E-4292-B1F7-834A4902D781}" srcOrd="1" destOrd="0" parTransId="{C5A095CB-04AB-425F-951D-F3290CD41EE3}" sibTransId="{569AC097-4098-4566-865F-15EB063A1BAD}"/>
    <dgm:cxn modelId="{81C77655-4E1E-4E8E-A84F-8C999555C5F8}" type="presOf" srcId="{B7E6C70F-4DFC-419D-8276-A86C1476C0BB}" destId="{E75CE175-DA21-46DC-BC0F-27001664B647}" srcOrd="0" destOrd="0" presId="urn:microsoft.com/office/officeart/2005/8/layout/chevron2"/>
    <dgm:cxn modelId="{3D9B5D7E-243B-4A41-9D72-0B310477C4B6}" type="presOf" srcId="{4E63F7DE-05C5-4751-8D8E-D28113BBCC18}" destId="{7E76F18B-F030-45E8-BD7D-8FB9004D5E6F}" srcOrd="0" destOrd="1" presId="urn:microsoft.com/office/officeart/2005/8/layout/chevron2"/>
    <dgm:cxn modelId="{9C10C180-8F60-4B1D-B9DA-C25C47B913B0}" srcId="{B7E6C70F-4DFC-419D-8276-A86C1476C0BB}" destId="{44C427FA-6EAB-427B-8C42-C292690B8677}" srcOrd="0" destOrd="0" parTransId="{997B7080-2A1C-4B3B-8E4B-7F69565ED2ED}" sibTransId="{BA8047C1-AE5E-47E3-B474-7A46EFCCDC03}"/>
    <dgm:cxn modelId="{7B309588-AC77-4E11-AA69-1351E16F1027}" srcId="{8171DCBE-EDE1-4579-A901-801CA5B16D77}" destId="{B7E6C70F-4DFC-419D-8276-A86C1476C0BB}" srcOrd="2" destOrd="0" parTransId="{ADA87A23-92D3-44C0-B955-E8F29B329E3D}" sibTransId="{C8C093B7-7891-4A9B-88F7-86F3DB19AC83}"/>
    <dgm:cxn modelId="{28DC5B89-6D18-4F27-AD8D-219B48171DDB}" type="presOf" srcId="{44C427FA-6EAB-427B-8C42-C292690B8677}" destId="{7E76F18B-F030-45E8-BD7D-8FB9004D5E6F}" srcOrd="0" destOrd="0" presId="urn:microsoft.com/office/officeart/2005/8/layout/chevron2"/>
    <dgm:cxn modelId="{9C1C3C8C-B4D1-4983-9F9B-DFA7ED5703DD}" srcId="{B7E6C70F-4DFC-419D-8276-A86C1476C0BB}" destId="{4813877A-2DBB-4A7C-862E-7A20E2EFBE82}" srcOrd="3" destOrd="0" parTransId="{4741A177-8754-4E38-90D6-9335D9889D78}" sibTransId="{A0033894-6A1A-4724-B9A4-3E81C7C79A4B}"/>
    <dgm:cxn modelId="{6E2AAB8C-376A-4F61-BE63-F447706C6A3D}" srcId="{8171DCBE-EDE1-4579-A901-801CA5B16D77}" destId="{5742CC07-CD49-42CF-9236-05546C9F7727}" srcOrd="1" destOrd="0" parTransId="{DD6A1E37-AD12-4081-AF74-6C3160034A20}" sibTransId="{01C16F26-7EC8-4BE5-B6F4-84C02BD42E35}"/>
    <dgm:cxn modelId="{B74FEC92-0EA0-4629-BA96-33348273F70E}" srcId="{5742CC07-CD49-42CF-9236-05546C9F7727}" destId="{44D0D423-6DAA-4A67-A1F2-A980C9554655}" srcOrd="2" destOrd="0" parTransId="{F7E88E9F-3E80-40C1-B503-171B6477E037}" sibTransId="{F2271BC1-F306-408C-A9A9-29612626AE4E}"/>
    <dgm:cxn modelId="{86872F95-0A49-40D8-9301-11694082ABCE}" srcId="{E13CB392-E56D-40AB-AEAC-578C232E7B06}" destId="{EB62EC1B-B47D-4951-805C-08AAA31BB1C9}" srcOrd="1" destOrd="0" parTransId="{F4920BE8-6FC1-4859-8A1B-5BFE289335D7}" sibTransId="{9AC43026-426F-4C2E-8E76-B4B5C8D4C845}"/>
    <dgm:cxn modelId="{92A69595-161E-482C-9D6C-7E9A5E8EB80E}" srcId="{5742CC07-CD49-42CF-9236-05546C9F7727}" destId="{13BC00C5-26ED-471C-A5EB-958472F63CB2}" srcOrd="4" destOrd="0" parTransId="{B285CB5F-04D0-4816-8A90-3A4391EC5CA4}" sibTransId="{32C93425-4191-4C5B-99EF-E819CFC7DC6F}"/>
    <dgm:cxn modelId="{135E1D9C-E84B-416A-9019-64DFBF7E6F9E}" srcId="{5742CC07-CD49-42CF-9236-05546C9F7727}" destId="{6576FD1B-9865-4C26-8BB8-17F3230F936D}" srcOrd="3" destOrd="0" parTransId="{46BED403-4742-4B01-8B9E-B759FFC51B1E}" sibTransId="{D17F8252-A0DC-49FA-8B12-C33C8B048234}"/>
    <dgm:cxn modelId="{AB6F82B6-7381-4785-80D8-B82AAB54D7D8}" type="presOf" srcId="{4813877A-2DBB-4A7C-862E-7A20E2EFBE82}" destId="{7E76F18B-F030-45E8-BD7D-8FB9004D5E6F}" srcOrd="0" destOrd="3" presId="urn:microsoft.com/office/officeart/2005/8/layout/chevron2"/>
    <dgm:cxn modelId="{10D9E5BA-E3EF-4FD8-AE0E-D08476AB8544}" srcId="{B7E6C70F-4DFC-419D-8276-A86C1476C0BB}" destId="{FE873BB4-2D29-45CA-AA9B-490C6DA228EA}" srcOrd="4" destOrd="0" parTransId="{9F0CA8E6-25BF-4DE1-BBDE-0ED5DA26D2A0}" sibTransId="{2AB14C88-6A0B-4E80-8041-D4C109F9E1C1}"/>
    <dgm:cxn modelId="{14E82BC0-3F0E-48AF-9CAA-CE48AC35370A}" type="presOf" srcId="{E13CB392-E56D-40AB-AEAC-578C232E7B06}" destId="{1D4AD8B0-D98A-442C-AD1B-EC9E6B004C46}" srcOrd="0" destOrd="0" presId="urn:microsoft.com/office/officeart/2005/8/layout/chevron2"/>
    <dgm:cxn modelId="{01396ECF-4CF0-4F30-AB45-E7614FF37EFC}" type="presOf" srcId="{44D0D423-6DAA-4A67-A1F2-A980C9554655}" destId="{C70BEBA4-CA00-44A3-B0D7-25E5C4AB0397}" srcOrd="0" destOrd="2" presId="urn:microsoft.com/office/officeart/2005/8/layout/chevron2"/>
    <dgm:cxn modelId="{4CAB28D2-00B8-4129-B27F-BA0960F3920F}" type="presOf" srcId="{DB517304-DAD5-480C-8FC8-DA8F3FA60DFE}" destId="{F59CB29C-DA25-491B-8C56-F72BFB273146}" srcOrd="0" destOrd="0" presId="urn:microsoft.com/office/officeart/2005/8/layout/chevron2"/>
    <dgm:cxn modelId="{DC4C2ED5-C4A6-4CE3-9DA5-A228BD2F859D}" type="presOf" srcId="{D35784B0-2C8E-4292-B1F7-834A4902D781}" destId="{C70BEBA4-CA00-44A3-B0D7-25E5C4AB0397}" srcOrd="0" destOrd="1" presId="urn:microsoft.com/office/officeart/2005/8/layout/chevron2"/>
    <dgm:cxn modelId="{4C29B5E1-5BA9-47E6-8A0E-25699E320183}" srcId="{B7E6C70F-4DFC-419D-8276-A86C1476C0BB}" destId="{4E63F7DE-05C5-4751-8D8E-D28113BBCC18}" srcOrd="1" destOrd="0" parTransId="{29FBB83D-745E-45CA-AE53-2EF1C2BEAE64}" sibTransId="{F213679A-F1EB-448F-957A-B2AA7F72C12E}"/>
    <dgm:cxn modelId="{D9F92FF8-700C-48AA-94CC-15DEA1855D75}" type="presOf" srcId="{FE873BB4-2D29-45CA-AA9B-490C6DA228EA}" destId="{7E76F18B-F030-45E8-BD7D-8FB9004D5E6F}" srcOrd="0" destOrd="4" presId="urn:microsoft.com/office/officeart/2005/8/layout/chevron2"/>
    <dgm:cxn modelId="{8DFB97F8-835F-4DEF-BECA-28E1F856D1C3}" srcId="{8171DCBE-EDE1-4579-A901-801CA5B16D77}" destId="{E13CB392-E56D-40AB-AEAC-578C232E7B06}" srcOrd="0" destOrd="0" parTransId="{25CD1B61-3F5C-4421-A6A7-A359C0B40608}" sibTransId="{C7514ECC-5A9C-4C3C-9E6A-E69EB35B79E4}"/>
    <dgm:cxn modelId="{67C74D23-1C14-4659-83D5-B07E6FF4C149}" type="presParOf" srcId="{E4B1D752-949C-4144-A9DA-2841F58A0F2C}" destId="{7F016948-332C-4296-94F0-3CBB84DCF6A7}" srcOrd="0" destOrd="0" presId="urn:microsoft.com/office/officeart/2005/8/layout/chevron2"/>
    <dgm:cxn modelId="{6D7A348E-7497-4664-A96A-4561DEC46F9F}" type="presParOf" srcId="{7F016948-332C-4296-94F0-3CBB84DCF6A7}" destId="{1D4AD8B0-D98A-442C-AD1B-EC9E6B004C46}" srcOrd="0" destOrd="0" presId="urn:microsoft.com/office/officeart/2005/8/layout/chevron2"/>
    <dgm:cxn modelId="{7F45464E-1172-4F86-A9FA-0278072B0AB4}" type="presParOf" srcId="{7F016948-332C-4296-94F0-3CBB84DCF6A7}" destId="{F59CB29C-DA25-491B-8C56-F72BFB273146}" srcOrd="1" destOrd="0" presId="urn:microsoft.com/office/officeart/2005/8/layout/chevron2"/>
    <dgm:cxn modelId="{9D316E58-04B7-41F3-862F-760ADB5E6097}" type="presParOf" srcId="{E4B1D752-949C-4144-A9DA-2841F58A0F2C}" destId="{3960743C-BD79-41CE-99DD-2CB3304C123C}" srcOrd="1" destOrd="0" presId="urn:microsoft.com/office/officeart/2005/8/layout/chevron2"/>
    <dgm:cxn modelId="{2DAE6F2D-8559-4C28-A01E-5AB04926F063}" type="presParOf" srcId="{E4B1D752-949C-4144-A9DA-2841F58A0F2C}" destId="{70D7D43A-2C3A-4072-B3C9-780E73DD1AB3}" srcOrd="2" destOrd="0" presId="urn:microsoft.com/office/officeart/2005/8/layout/chevron2"/>
    <dgm:cxn modelId="{3B47A0DC-E512-4D70-9C05-7E3C8AE45A02}" type="presParOf" srcId="{70D7D43A-2C3A-4072-B3C9-780E73DD1AB3}" destId="{5DBDBB3E-9FF6-415D-B8F6-353EC1AA0885}" srcOrd="0" destOrd="0" presId="urn:microsoft.com/office/officeart/2005/8/layout/chevron2"/>
    <dgm:cxn modelId="{B921B697-C604-47D0-83C0-8DEB0D19D182}" type="presParOf" srcId="{70D7D43A-2C3A-4072-B3C9-780E73DD1AB3}" destId="{C70BEBA4-CA00-44A3-B0D7-25E5C4AB0397}" srcOrd="1" destOrd="0" presId="urn:microsoft.com/office/officeart/2005/8/layout/chevron2"/>
    <dgm:cxn modelId="{36E9C479-F9C5-43E0-880E-9E3D69FC7CB7}" type="presParOf" srcId="{E4B1D752-949C-4144-A9DA-2841F58A0F2C}" destId="{A6E4A3E2-F543-4E2A-B150-80C9F258E40F}" srcOrd="3" destOrd="0" presId="urn:microsoft.com/office/officeart/2005/8/layout/chevron2"/>
    <dgm:cxn modelId="{E286B2E9-47A2-4100-9CE4-5E6AD37B6CE3}" type="presParOf" srcId="{E4B1D752-949C-4144-A9DA-2841F58A0F2C}" destId="{D1455480-DA37-4DF2-8787-297CEF3F2B86}" srcOrd="4" destOrd="0" presId="urn:microsoft.com/office/officeart/2005/8/layout/chevron2"/>
    <dgm:cxn modelId="{7C0D8CB2-1C0D-457C-A9A8-098CD23B5A7E}" type="presParOf" srcId="{D1455480-DA37-4DF2-8787-297CEF3F2B86}" destId="{E75CE175-DA21-46DC-BC0F-27001664B647}" srcOrd="0" destOrd="0" presId="urn:microsoft.com/office/officeart/2005/8/layout/chevron2"/>
    <dgm:cxn modelId="{F86A95F5-1DEE-4C65-A756-864B56917568}" type="presParOf" srcId="{D1455480-DA37-4DF2-8787-297CEF3F2B86}" destId="{7E76F18B-F030-45E8-BD7D-8FB9004D5E6F}" srcOrd="1" destOrd="0" presId="urn:microsoft.com/office/officeart/2005/8/layout/chevr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71DCBE-EDE1-4579-A901-801CA5B16D77}"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E13CB392-E56D-40AB-AEAC-578C232E7B06}">
      <dgm:prSet phldrT="[Text]" phldr="0" custT="1"/>
      <dgm:spPr/>
      <dgm:t>
        <a:bodyPr/>
        <a:lstStyle/>
        <a:p>
          <a:r>
            <a:rPr lang="en-GB" sz="2400" dirty="0"/>
            <a:t>Current</a:t>
          </a:r>
          <a:r>
            <a:rPr lang="en-GB" sz="1900" dirty="0"/>
            <a:t> </a:t>
          </a:r>
          <a:r>
            <a:rPr lang="en-GB" sz="2000" dirty="0"/>
            <a:t>Studies</a:t>
          </a:r>
        </a:p>
      </dgm:t>
    </dgm:pt>
    <dgm:pt modelId="{25CD1B61-3F5C-4421-A6A7-A359C0B40608}" type="parTrans" cxnId="{8DFB97F8-835F-4DEF-BECA-28E1F856D1C3}">
      <dgm:prSet/>
      <dgm:spPr/>
      <dgm:t>
        <a:bodyPr/>
        <a:lstStyle/>
        <a:p>
          <a:endParaRPr lang="en-GB"/>
        </a:p>
      </dgm:t>
    </dgm:pt>
    <dgm:pt modelId="{C7514ECC-5A9C-4C3C-9E6A-E69EB35B79E4}" type="sibTrans" cxnId="{8DFB97F8-835F-4DEF-BECA-28E1F856D1C3}">
      <dgm:prSet/>
      <dgm:spPr/>
      <dgm:t>
        <a:bodyPr/>
        <a:lstStyle/>
        <a:p>
          <a:endParaRPr lang="en-GB"/>
        </a:p>
      </dgm:t>
    </dgm:pt>
    <dgm:pt modelId="{DB517304-DAD5-480C-8FC8-DA8F3FA60DFE}">
      <dgm:prSet phldrT="[Text]" phldr="0" custT="1"/>
      <dgm:spPr/>
      <dgm:t>
        <a:bodyPr/>
        <a:lstStyle/>
        <a:p>
          <a:r>
            <a:rPr lang="en-GB" sz="1400" dirty="0"/>
            <a:t>Focuses on reducing food waste through prediction, automation, and smart monitoring.</a:t>
          </a:r>
        </a:p>
      </dgm:t>
    </dgm:pt>
    <dgm:pt modelId="{11CC138B-A586-4865-9096-89C258BD6790}" type="parTrans" cxnId="{F5B9673D-E0B8-468B-A415-E5F1FB980A0B}">
      <dgm:prSet/>
      <dgm:spPr/>
      <dgm:t>
        <a:bodyPr/>
        <a:lstStyle/>
        <a:p>
          <a:endParaRPr lang="en-GB"/>
        </a:p>
      </dgm:t>
    </dgm:pt>
    <dgm:pt modelId="{D196D57A-C00F-4887-BE4C-ED55CE25FC4D}" type="sibTrans" cxnId="{F5B9673D-E0B8-468B-A415-E5F1FB980A0B}">
      <dgm:prSet/>
      <dgm:spPr/>
      <dgm:t>
        <a:bodyPr/>
        <a:lstStyle/>
        <a:p>
          <a:endParaRPr lang="en-GB"/>
        </a:p>
      </dgm:t>
    </dgm:pt>
    <dgm:pt modelId="{EB62EC1B-B47D-4951-805C-08AAA31BB1C9}">
      <dgm:prSet phldrT="[Text]" phldr="0" custT="1"/>
      <dgm:spPr/>
      <dgm:t>
        <a:bodyPr/>
        <a:lstStyle/>
        <a:p>
          <a:r>
            <a:rPr lang="en-GB" sz="1400" dirty="0"/>
            <a:t>Big data and analytics to predict patterns – AI/ML.</a:t>
          </a:r>
        </a:p>
      </dgm:t>
    </dgm:pt>
    <dgm:pt modelId="{F4920BE8-6FC1-4859-8A1B-5BFE289335D7}" type="parTrans" cxnId="{86872F95-0A49-40D8-9301-11694082ABCE}">
      <dgm:prSet/>
      <dgm:spPr/>
      <dgm:t>
        <a:bodyPr/>
        <a:lstStyle/>
        <a:p>
          <a:endParaRPr lang="en-GB"/>
        </a:p>
      </dgm:t>
    </dgm:pt>
    <dgm:pt modelId="{9AC43026-426F-4C2E-8E76-B4B5C8D4C845}" type="sibTrans" cxnId="{86872F95-0A49-40D8-9301-11694082ABCE}">
      <dgm:prSet/>
      <dgm:spPr/>
      <dgm:t>
        <a:bodyPr/>
        <a:lstStyle/>
        <a:p>
          <a:endParaRPr lang="en-GB"/>
        </a:p>
      </dgm:t>
    </dgm:pt>
    <dgm:pt modelId="{5742CC07-CD49-42CF-9236-05546C9F7727}">
      <dgm:prSet phldrT="[Text]" phldr="0"/>
      <dgm:spPr/>
      <dgm:t>
        <a:bodyPr/>
        <a:lstStyle/>
        <a:p>
          <a:r>
            <a:rPr lang="en-GB" dirty="0"/>
            <a:t>Safety and Privacy</a:t>
          </a:r>
        </a:p>
      </dgm:t>
    </dgm:pt>
    <dgm:pt modelId="{DD6A1E37-AD12-4081-AF74-6C3160034A20}" type="parTrans" cxnId="{6E2AAB8C-376A-4F61-BE63-F447706C6A3D}">
      <dgm:prSet/>
      <dgm:spPr/>
      <dgm:t>
        <a:bodyPr/>
        <a:lstStyle/>
        <a:p>
          <a:endParaRPr lang="en-GB"/>
        </a:p>
      </dgm:t>
    </dgm:pt>
    <dgm:pt modelId="{01C16F26-7EC8-4BE5-B6F4-84C02BD42E35}" type="sibTrans" cxnId="{6E2AAB8C-376A-4F61-BE63-F447706C6A3D}">
      <dgm:prSet/>
      <dgm:spPr/>
      <dgm:t>
        <a:bodyPr/>
        <a:lstStyle/>
        <a:p>
          <a:endParaRPr lang="en-GB"/>
        </a:p>
      </dgm:t>
    </dgm:pt>
    <dgm:pt modelId="{B938437B-A7AB-48BD-90D7-1B4409D80B68}">
      <dgm:prSet phldrT="[Text]" phldr="0" custT="1"/>
      <dgm:spPr/>
      <dgm:t>
        <a:bodyPr/>
        <a:lstStyle/>
        <a:p>
          <a:r>
            <a:rPr lang="en-GB" sz="1600" dirty="0"/>
            <a:t> </a:t>
          </a:r>
          <a:r>
            <a:rPr lang="en-GB" sz="1400" dirty="0"/>
            <a:t>Real-time IoT monitoring for food in transit</a:t>
          </a:r>
        </a:p>
      </dgm:t>
    </dgm:pt>
    <dgm:pt modelId="{BC49450E-5922-40AE-839C-09D1B3CC9501}" type="parTrans" cxnId="{5B763F64-2767-4C11-A260-E0723381A6A0}">
      <dgm:prSet/>
      <dgm:spPr/>
      <dgm:t>
        <a:bodyPr/>
        <a:lstStyle/>
        <a:p>
          <a:endParaRPr lang="en-GB"/>
        </a:p>
      </dgm:t>
    </dgm:pt>
    <dgm:pt modelId="{AA844F73-3561-4889-B05A-08AED9D9D4E9}" type="sibTrans" cxnId="{5B763F64-2767-4C11-A260-E0723381A6A0}">
      <dgm:prSet/>
      <dgm:spPr/>
      <dgm:t>
        <a:bodyPr/>
        <a:lstStyle/>
        <a:p>
          <a:endParaRPr lang="en-GB"/>
        </a:p>
      </dgm:t>
    </dgm:pt>
    <dgm:pt modelId="{B7E6C70F-4DFC-419D-8276-A86C1476C0BB}">
      <dgm:prSet phldrT="[Text]" phldr="0" custT="1"/>
      <dgm:spPr/>
      <dgm:t>
        <a:bodyPr/>
        <a:lstStyle/>
        <a:p>
          <a:r>
            <a:rPr lang="en-GB" sz="2000" dirty="0"/>
            <a:t>Emerging Trends/ Research Areas</a:t>
          </a:r>
        </a:p>
      </dgm:t>
    </dgm:pt>
    <dgm:pt modelId="{ADA87A23-92D3-44C0-B955-E8F29B329E3D}" type="parTrans" cxnId="{7B309588-AC77-4E11-AA69-1351E16F1027}">
      <dgm:prSet/>
      <dgm:spPr/>
      <dgm:t>
        <a:bodyPr/>
        <a:lstStyle/>
        <a:p>
          <a:endParaRPr lang="en-GB"/>
        </a:p>
      </dgm:t>
    </dgm:pt>
    <dgm:pt modelId="{C8C093B7-7891-4A9B-88F7-86F3DB19AC83}" type="sibTrans" cxnId="{7B309588-AC77-4E11-AA69-1351E16F1027}">
      <dgm:prSet/>
      <dgm:spPr/>
      <dgm:t>
        <a:bodyPr/>
        <a:lstStyle/>
        <a:p>
          <a:endParaRPr lang="en-GB"/>
        </a:p>
      </dgm:t>
    </dgm:pt>
    <dgm:pt modelId="{44C427FA-6EAB-427B-8C42-C292690B8677}">
      <dgm:prSet phldrT="[Text]" phldr="0" custT="1"/>
      <dgm:spPr/>
      <dgm:t>
        <a:bodyPr/>
        <a:lstStyle/>
        <a:p>
          <a:r>
            <a:rPr lang="en-GB" sz="1400" dirty="0"/>
            <a:t>More use of computer vision</a:t>
          </a:r>
        </a:p>
      </dgm:t>
    </dgm:pt>
    <dgm:pt modelId="{997B7080-2A1C-4B3B-8E4B-7F69565ED2ED}" type="parTrans" cxnId="{9C10C180-8F60-4B1D-B9DA-C25C47B913B0}">
      <dgm:prSet/>
      <dgm:spPr/>
      <dgm:t>
        <a:bodyPr/>
        <a:lstStyle/>
        <a:p>
          <a:endParaRPr lang="en-GB"/>
        </a:p>
      </dgm:t>
    </dgm:pt>
    <dgm:pt modelId="{BA8047C1-AE5E-47E3-B474-7A46EFCCDC03}" type="sibTrans" cxnId="{9C10C180-8F60-4B1D-B9DA-C25C47B913B0}">
      <dgm:prSet/>
      <dgm:spPr/>
      <dgm:t>
        <a:bodyPr/>
        <a:lstStyle/>
        <a:p>
          <a:endParaRPr lang="en-GB"/>
        </a:p>
      </dgm:t>
    </dgm:pt>
    <dgm:pt modelId="{844F7C8A-451C-4E28-90C3-E1B58771DBB5}">
      <dgm:prSet phldrT="[Text]" phldr="0" custT="1"/>
      <dgm:spPr/>
      <dgm:t>
        <a:bodyPr/>
        <a:lstStyle/>
        <a:p>
          <a:r>
            <a:rPr lang="en-GB" sz="1400" dirty="0"/>
            <a:t>Heavy reliance on IoT and sensors, including temperatures</a:t>
          </a:r>
        </a:p>
      </dgm:t>
    </dgm:pt>
    <dgm:pt modelId="{C08CE7E8-A1B9-4C3B-8D6D-29868FFC0478}" type="parTrans" cxnId="{D5C32AAB-080C-4126-B70A-913C9DAD3439}">
      <dgm:prSet/>
      <dgm:spPr/>
      <dgm:t>
        <a:bodyPr/>
        <a:lstStyle/>
        <a:p>
          <a:endParaRPr lang="en-GB"/>
        </a:p>
      </dgm:t>
    </dgm:pt>
    <dgm:pt modelId="{5AA5C59D-7410-4082-AE07-70F5324F0DDE}" type="sibTrans" cxnId="{D5C32AAB-080C-4126-B70A-913C9DAD3439}">
      <dgm:prSet/>
      <dgm:spPr/>
      <dgm:t>
        <a:bodyPr/>
        <a:lstStyle/>
        <a:p>
          <a:endParaRPr lang="en-GB"/>
        </a:p>
      </dgm:t>
    </dgm:pt>
    <dgm:pt modelId="{6309D89B-C060-442A-94B2-8EB7B60924E2}">
      <dgm:prSet phldrT="[Text]" phldr="0" custT="1"/>
      <dgm:spPr/>
      <dgm:t>
        <a:bodyPr/>
        <a:lstStyle/>
        <a:p>
          <a:r>
            <a:rPr lang="en-GB" sz="1400" dirty="0"/>
            <a:t>Smart food management with smart fridges, with a camera and sensors.</a:t>
          </a:r>
        </a:p>
      </dgm:t>
    </dgm:pt>
    <dgm:pt modelId="{38233B52-8615-40F1-9A58-9DF57953BB2B}" type="parTrans" cxnId="{7877C4A3-7CD3-4F5C-9A3A-D4BCC9C5F654}">
      <dgm:prSet/>
      <dgm:spPr/>
      <dgm:t>
        <a:bodyPr/>
        <a:lstStyle/>
        <a:p>
          <a:endParaRPr lang="en-GB"/>
        </a:p>
      </dgm:t>
    </dgm:pt>
    <dgm:pt modelId="{9BDC1116-12AC-4BDC-B146-BEADB389B180}" type="sibTrans" cxnId="{7877C4A3-7CD3-4F5C-9A3A-D4BCC9C5F654}">
      <dgm:prSet/>
      <dgm:spPr/>
      <dgm:t>
        <a:bodyPr/>
        <a:lstStyle/>
        <a:p>
          <a:endParaRPr lang="en-GB"/>
        </a:p>
      </dgm:t>
    </dgm:pt>
    <dgm:pt modelId="{4A1F8063-1EEF-441C-8921-A95EC7C184A5}">
      <dgm:prSet phldrT="[Text]" phldr="0" custT="1"/>
      <dgm:spPr/>
      <dgm:t>
        <a:bodyPr/>
        <a:lstStyle/>
        <a:p>
          <a:r>
            <a:rPr lang="en-GB" sz="1400" dirty="0"/>
            <a:t>Integration of AI-powered image processing to minimise wastage. </a:t>
          </a:r>
        </a:p>
      </dgm:t>
    </dgm:pt>
    <dgm:pt modelId="{87F1E748-4751-4A6A-915C-C64409E46A5C}" type="parTrans" cxnId="{2B166B67-70DC-4346-8D01-FF922651ED30}">
      <dgm:prSet/>
      <dgm:spPr/>
      <dgm:t>
        <a:bodyPr/>
        <a:lstStyle/>
        <a:p>
          <a:endParaRPr lang="en-GB"/>
        </a:p>
      </dgm:t>
    </dgm:pt>
    <dgm:pt modelId="{DDB15656-3A3D-4167-A59C-AE5290A6591C}" type="sibTrans" cxnId="{2B166B67-70DC-4346-8D01-FF922651ED30}">
      <dgm:prSet/>
      <dgm:spPr/>
      <dgm:t>
        <a:bodyPr/>
        <a:lstStyle/>
        <a:p>
          <a:endParaRPr lang="en-GB"/>
        </a:p>
      </dgm:t>
    </dgm:pt>
    <dgm:pt modelId="{B4AF1433-013C-42CF-99DB-CC26533A9874}">
      <dgm:prSet phldrT="[Text]" phldr="0" custT="1"/>
      <dgm:spPr/>
      <dgm:t>
        <a:bodyPr/>
        <a:lstStyle/>
        <a:p>
          <a:r>
            <a:rPr lang="en-GB" sz="1400" dirty="0"/>
            <a:t>IoT IoT-enabled kitchen appliance for real temperature monitoring.</a:t>
          </a:r>
        </a:p>
      </dgm:t>
    </dgm:pt>
    <dgm:pt modelId="{B48057FE-9892-40E2-8FB5-FB917385C76F}" type="parTrans" cxnId="{7FDF14DB-8061-4D35-9BC6-AAF7FC415FA6}">
      <dgm:prSet/>
      <dgm:spPr/>
      <dgm:t>
        <a:bodyPr/>
        <a:lstStyle/>
        <a:p>
          <a:endParaRPr lang="en-GB"/>
        </a:p>
      </dgm:t>
    </dgm:pt>
    <dgm:pt modelId="{C06DC6CC-0B38-4713-89B0-C2ADAEBF659E}" type="sibTrans" cxnId="{7FDF14DB-8061-4D35-9BC6-AAF7FC415FA6}">
      <dgm:prSet/>
      <dgm:spPr/>
      <dgm:t>
        <a:bodyPr/>
        <a:lstStyle/>
        <a:p>
          <a:endParaRPr lang="en-GB"/>
        </a:p>
      </dgm:t>
    </dgm:pt>
    <dgm:pt modelId="{F93D9FF5-5411-4AE3-86A1-826FB6236F29}">
      <dgm:prSet phldrT="[Text]" phldr="0" custT="1"/>
      <dgm:spPr/>
      <dgm:t>
        <a:bodyPr/>
        <a:lstStyle/>
        <a:p>
          <a:r>
            <a:rPr lang="en-GB" sz="1400" dirty="0"/>
            <a:t>Application of blockchain, IoT and AI to improve the quality of delivery</a:t>
          </a:r>
        </a:p>
      </dgm:t>
    </dgm:pt>
    <dgm:pt modelId="{9BDB4431-B151-4962-8F94-F144F2F24ED6}" type="parTrans" cxnId="{6869BE0C-9A6A-4135-BAEF-0A62CF245D16}">
      <dgm:prSet/>
      <dgm:spPr/>
      <dgm:t>
        <a:bodyPr/>
        <a:lstStyle/>
        <a:p>
          <a:endParaRPr lang="en-GB"/>
        </a:p>
      </dgm:t>
    </dgm:pt>
    <dgm:pt modelId="{C51AF3C0-34AC-4040-9BCF-F9B9C7A427B8}" type="sibTrans" cxnId="{6869BE0C-9A6A-4135-BAEF-0A62CF245D16}">
      <dgm:prSet/>
      <dgm:spPr/>
      <dgm:t>
        <a:bodyPr/>
        <a:lstStyle/>
        <a:p>
          <a:endParaRPr lang="en-GB"/>
        </a:p>
      </dgm:t>
    </dgm:pt>
    <dgm:pt modelId="{32B8AB2B-F10F-4115-B328-AF68343E7025}">
      <dgm:prSet phldrT="[Text]" phldr="0" custT="1"/>
      <dgm:spPr/>
      <dgm:t>
        <a:bodyPr/>
        <a:lstStyle/>
        <a:p>
          <a:r>
            <a:rPr lang="en-GB" sz="1400" dirty="0"/>
            <a:t>AI historical data model analysis from source to end user.</a:t>
          </a:r>
        </a:p>
      </dgm:t>
    </dgm:pt>
    <dgm:pt modelId="{B5999BCC-0815-4103-8EFF-6ABEA6170B25}" type="parTrans" cxnId="{7F0666A0-1FA4-4CC5-AFA7-967EE6FB3505}">
      <dgm:prSet/>
      <dgm:spPr/>
      <dgm:t>
        <a:bodyPr/>
        <a:lstStyle/>
        <a:p>
          <a:endParaRPr lang="en-GB"/>
        </a:p>
      </dgm:t>
    </dgm:pt>
    <dgm:pt modelId="{A0B7EA5C-3B26-4957-BCA2-D8859E1C6A97}" type="sibTrans" cxnId="{7F0666A0-1FA4-4CC5-AFA7-967EE6FB3505}">
      <dgm:prSet/>
      <dgm:spPr/>
      <dgm:t>
        <a:bodyPr/>
        <a:lstStyle/>
        <a:p>
          <a:endParaRPr lang="en-GB"/>
        </a:p>
      </dgm:t>
    </dgm:pt>
    <dgm:pt modelId="{A088B330-C97C-467D-A226-6252ECF669CA}">
      <dgm:prSet phldrT="[Text]" phldr="0" custT="1"/>
      <dgm:spPr/>
      <dgm:t>
        <a:bodyPr/>
        <a:lstStyle/>
        <a:p>
          <a:r>
            <a:rPr lang="en-GB" sz="1400" dirty="0"/>
            <a:t>Food spoilage detection sensor.</a:t>
          </a:r>
        </a:p>
      </dgm:t>
    </dgm:pt>
    <dgm:pt modelId="{A896EC12-4F22-4B99-ADAF-E55E153935C9}" type="parTrans" cxnId="{D07CD389-D96C-4FD2-9F20-46BE59568F7B}">
      <dgm:prSet/>
      <dgm:spPr/>
      <dgm:t>
        <a:bodyPr/>
        <a:lstStyle/>
        <a:p>
          <a:endParaRPr lang="en-GB"/>
        </a:p>
      </dgm:t>
    </dgm:pt>
    <dgm:pt modelId="{3F72FD64-3773-4A88-B43F-ECA9D6E4CAE1}" type="sibTrans" cxnId="{D07CD389-D96C-4FD2-9F20-46BE59568F7B}">
      <dgm:prSet/>
      <dgm:spPr/>
      <dgm:t>
        <a:bodyPr/>
        <a:lstStyle/>
        <a:p>
          <a:endParaRPr lang="en-GB"/>
        </a:p>
      </dgm:t>
    </dgm:pt>
    <dgm:pt modelId="{B6B3FE14-93F2-4DC2-BF60-7A14585008D8}">
      <dgm:prSet phldrT="[Text]" phldr="0" custT="1"/>
      <dgm:spPr/>
      <dgm:t>
        <a:bodyPr/>
        <a:lstStyle/>
        <a:p>
          <a:r>
            <a:rPr lang="en-GB" sz="1400" dirty="0"/>
            <a:t>Computer vision and AI to detect spoilage.</a:t>
          </a:r>
        </a:p>
      </dgm:t>
    </dgm:pt>
    <dgm:pt modelId="{B2B75DA1-842E-43DF-823E-C77F4F8B755F}" type="parTrans" cxnId="{875ED27B-77FE-473B-97D6-2ADD6EA5890D}">
      <dgm:prSet/>
      <dgm:spPr/>
      <dgm:t>
        <a:bodyPr/>
        <a:lstStyle/>
        <a:p>
          <a:endParaRPr lang="en-GB"/>
        </a:p>
      </dgm:t>
    </dgm:pt>
    <dgm:pt modelId="{685EF481-1297-4A23-A7C3-EB060F0BCE90}" type="sibTrans" cxnId="{875ED27B-77FE-473B-97D6-2ADD6EA5890D}">
      <dgm:prSet/>
      <dgm:spPr/>
      <dgm:t>
        <a:bodyPr/>
        <a:lstStyle/>
        <a:p>
          <a:endParaRPr lang="en-GB"/>
        </a:p>
      </dgm:t>
    </dgm:pt>
    <dgm:pt modelId="{869D6455-94A3-400E-972A-3D94C24AB977}">
      <dgm:prSet phldrT="[Text]" phldr="0" custT="1"/>
      <dgm:spPr/>
      <dgm:t>
        <a:bodyPr/>
        <a:lstStyle/>
        <a:p>
          <a:r>
            <a:rPr lang="en-GB" sz="1400" dirty="0"/>
            <a:t>Use of smart </a:t>
          </a:r>
          <a:r>
            <a:rPr lang="en-GB" sz="1400" dirty="0" err="1"/>
            <a:t>eNose</a:t>
          </a:r>
          <a:r>
            <a:rPr lang="en-GB" sz="1400" dirty="0"/>
            <a:t>.</a:t>
          </a:r>
        </a:p>
      </dgm:t>
    </dgm:pt>
    <dgm:pt modelId="{7286F188-2125-4F42-987E-F7DE583AC251}" type="parTrans" cxnId="{6B96A7B9-D834-4F87-AA6E-7D54D1B34FA5}">
      <dgm:prSet/>
      <dgm:spPr/>
      <dgm:t>
        <a:bodyPr/>
        <a:lstStyle/>
        <a:p>
          <a:endParaRPr lang="en-GB"/>
        </a:p>
      </dgm:t>
    </dgm:pt>
    <dgm:pt modelId="{23CEBDD2-A15C-4577-9540-82B7ED856DBE}" type="sibTrans" cxnId="{6B96A7B9-D834-4F87-AA6E-7D54D1B34FA5}">
      <dgm:prSet/>
      <dgm:spPr/>
      <dgm:t>
        <a:bodyPr/>
        <a:lstStyle/>
        <a:p>
          <a:endParaRPr lang="en-GB"/>
        </a:p>
      </dgm:t>
    </dgm:pt>
    <dgm:pt modelId="{F74BCCA0-1A51-4C40-99F9-757EAC73F3B0}">
      <dgm:prSet phldrT="[Text]" phldr="0" custT="1"/>
      <dgm:spPr/>
      <dgm:t>
        <a:bodyPr/>
        <a:lstStyle/>
        <a:p>
          <a:r>
            <a:rPr lang="en-GB" sz="1400" dirty="0"/>
            <a:t>AI governance and data architecture</a:t>
          </a:r>
        </a:p>
      </dgm:t>
    </dgm:pt>
    <dgm:pt modelId="{C66A9992-EABB-45ED-89DA-2EAE27426AF2}" type="parTrans" cxnId="{5C4EAC73-0417-4A3A-88C1-A5C71CC8A2AB}">
      <dgm:prSet/>
      <dgm:spPr/>
      <dgm:t>
        <a:bodyPr/>
        <a:lstStyle/>
        <a:p>
          <a:endParaRPr lang="en-GB"/>
        </a:p>
      </dgm:t>
    </dgm:pt>
    <dgm:pt modelId="{14C2FEB7-5C8A-4AC6-8BDC-B1E64506B5FF}" type="sibTrans" cxnId="{5C4EAC73-0417-4A3A-88C1-A5C71CC8A2AB}">
      <dgm:prSet/>
      <dgm:spPr/>
      <dgm:t>
        <a:bodyPr/>
        <a:lstStyle/>
        <a:p>
          <a:endParaRPr lang="en-GB"/>
        </a:p>
      </dgm:t>
    </dgm:pt>
    <dgm:pt modelId="{92812B52-6863-45CE-9593-7B97FA440E75}">
      <dgm:prSet phldrT="[Text]" phldr="0" custT="1"/>
      <dgm:spPr/>
      <dgm:t>
        <a:bodyPr/>
        <a:lstStyle/>
        <a:p>
          <a:r>
            <a:rPr lang="en-GB" sz="1400" dirty="0"/>
            <a:t>Edge Computing in IoT to reduce latency and real-time monitoring, especially for fridges</a:t>
          </a:r>
        </a:p>
      </dgm:t>
    </dgm:pt>
    <dgm:pt modelId="{89F4A50C-ACF3-44DC-AB84-9558B0969032}" type="parTrans" cxnId="{2B9D7C54-4384-45CF-BC2D-3F1EA0235E10}">
      <dgm:prSet/>
      <dgm:spPr/>
      <dgm:t>
        <a:bodyPr/>
        <a:lstStyle/>
        <a:p>
          <a:endParaRPr lang="en-GB"/>
        </a:p>
      </dgm:t>
    </dgm:pt>
    <dgm:pt modelId="{197270E9-CD05-41F5-AE26-43A663041DAC}" type="sibTrans" cxnId="{2B9D7C54-4384-45CF-BC2D-3F1EA0235E10}">
      <dgm:prSet/>
      <dgm:spPr/>
      <dgm:t>
        <a:bodyPr/>
        <a:lstStyle/>
        <a:p>
          <a:endParaRPr lang="en-GB"/>
        </a:p>
      </dgm:t>
    </dgm:pt>
    <dgm:pt modelId="{C8BE2D27-E156-449A-B46C-064A618A74E1}">
      <dgm:prSet phldrT="[Text]" phldr="0" custT="1"/>
      <dgm:spPr/>
      <dgm:t>
        <a:bodyPr/>
        <a:lstStyle/>
        <a:p>
          <a:r>
            <a:rPr lang="en-GB" sz="1400" dirty="0"/>
            <a:t>Edge vs Cloud</a:t>
          </a:r>
        </a:p>
      </dgm:t>
    </dgm:pt>
    <dgm:pt modelId="{61812659-C03D-4E95-90A5-2A179420BB6A}" type="parTrans" cxnId="{880BF3E8-291A-4DB9-AFCE-2FA933A7799B}">
      <dgm:prSet/>
      <dgm:spPr/>
      <dgm:t>
        <a:bodyPr/>
        <a:lstStyle/>
        <a:p>
          <a:endParaRPr lang="en-GB"/>
        </a:p>
      </dgm:t>
    </dgm:pt>
    <dgm:pt modelId="{EC3CD532-9882-402D-AE8A-ED3572558D8F}" type="sibTrans" cxnId="{880BF3E8-291A-4DB9-AFCE-2FA933A7799B}">
      <dgm:prSet/>
      <dgm:spPr/>
      <dgm:t>
        <a:bodyPr/>
        <a:lstStyle/>
        <a:p>
          <a:endParaRPr lang="en-GB"/>
        </a:p>
      </dgm:t>
    </dgm:pt>
    <dgm:pt modelId="{0335616A-704B-41C7-B549-AB1E8C4C0A66}">
      <dgm:prSet phldrT="[Text]" phldr="0" custT="1"/>
      <dgm:spPr/>
      <dgm:t>
        <a:bodyPr/>
        <a:lstStyle/>
        <a:p>
          <a:r>
            <a:rPr lang="en-GB" sz="1400" dirty="0"/>
            <a:t>Standardisation and interoperability</a:t>
          </a:r>
        </a:p>
      </dgm:t>
    </dgm:pt>
    <dgm:pt modelId="{E01CC70E-31DF-4695-8923-1643B31F21BB}" type="parTrans" cxnId="{FC8B29B8-AD9A-46AE-A623-ACC9EE817AAD}">
      <dgm:prSet/>
      <dgm:spPr/>
      <dgm:t>
        <a:bodyPr/>
        <a:lstStyle/>
        <a:p>
          <a:endParaRPr lang="en-GB"/>
        </a:p>
      </dgm:t>
    </dgm:pt>
    <dgm:pt modelId="{16471846-8DBB-437B-9D7E-A7F91DF7235E}" type="sibTrans" cxnId="{FC8B29B8-AD9A-46AE-A623-ACC9EE817AAD}">
      <dgm:prSet/>
      <dgm:spPr/>
      <dgm:t>
        <a:bodyPr/>
        <a:lstStyle/>
        <a:p>
          <a:endParaRPr lang="en-GB"/>
        </a:p>
      </dgm:t>
    </dgm:pt>
    <dgm:pt modelId="{AF14EA7C-990F-4856-ABA9-0E4F49078CAD}">
      <dgm:prSet phldrT="[Text]" phldr="0" custT="1"/>
      <dgm:spPr/>
      <dgm:t>
        <a:bodyPr/>
        <a:lstStyle/>
        <a:p>
          <a:r>
            <a:rPr lang="en-GB" sz="1400" dirty="0"/>
            <a:t>Freshness Metrics – preservation.</a:t>
          </a:r>
        </a:p>
      </dgm:t>
    </dgm:pt>
    <dgm:pt modelId="{081220E4-5045-4835-BCB5-8EA3F5AC4590}" type="parTrans" cxnId="{5A51CF5B-FC94-4F5D-BBCC-F98F375B91A7}">
      <dgm:prSet/>
      <dgm:spPr/>
      <dgm:t>
        <a:bodyPr/>
        <a:lstStyle/>
        <a:p>
          <a:endParaRPr lang="en-GB"/>
        </a:p>
      </dgm:t>
    </dgm:pt>
    <dgm:pt modelId="{4B1C33C2-A521-4997-9C41-767377A077C5}" type="sibTrans" cxnId="{5A51CF5B-FC94-4F5D-BBCC-F98F375B91A7}">
      <dgm:prSet/>
      <dgm:spPr/>
      <dgm:t>
        <a:bodyPr/>
        <a:lstStyle/>
        <a:p>
          <a:endParaRPr lang="en-GB"/>
        </a:p>
      </dgm:t>
    </dgm:pt>
    <dgm:pt modelId="{BDA7FA69-714E-471C-8395-ADD5C4F4AADE}">
      <dgm:prSet phldrT="[Text]" phldr="0" custT="1"/>
      <dgm:spPr/>
      <dgm:t>
        <a:bodyPr/>
        <a:lstStyle/>
        <a:p>
          <a:r>
            <a:rPr lang="en-GB" sz="1400" dirty="0"/>
            <a:t>Scalability and integration. </a:t>
          </a:r>
        </a:p>
      </dgm:t>
    </dgm:pt>
    <dgm:pt modelId="{F6C3E48A-96A2-45B9-86F6-C90A7EE3D1E6}" type="parTrans" cxnId="{68D41CA4-FA5C-43C8-AF8E-83303558A32B}">
      <dgm:prSet/>
      <dgm:spPr/>
      <dgm:t>
        <a:bodyPr/>
        <a:lstStyle/>
        <a:p>
          <a:endParaRPr lang="en-GB"/>
        </a:p>
      </dgm:t>
    </dgm:pt>
    <dgm:pt modelId="{1A5CC81F-4AAB-4E04-B474-ECC1E6FA42E5}" type="sibTrans" cxnId="{68D41CA4-FA5C-43C8-AF8E-83303558A32B}">
      <dgm:prSet/>
      <dgm:spPr/>
      <dgm:t>
        <a:bodyPr/>
        <a:lstStyle/>
        <a:p>
          <a:endParaRPr lang="en-GB"/>
        </a:p>
      </dgm:t>
    </dgm:pt>
    <dgm:pt modelId="{FEA031D5-94E1-40A7-B5AA-7EF89820FB22}">
      <dgm:prSet phldrT="[Text]" phldr="0" custT="1"/>
      <dgm:spPr/>
      <dgm:t>
        <a:bodyPr/>
        <a:lstStyle/>
        <a:p>
          <a:r>
            <a:rPr lang="en-GB" sz="1400" dirty="0"/>
            <a:t>Further security and  privacy.</a:t>
          </a:r>
        </a:p>
      </dgm:t>
    </dgm:pt>
    <dgm:pt modelId="{056EB92B-A464-457E-B0FB-84D6107A7FA4}" type="parTrans" cxnId="{A02776EC-08BA-4128-8E90-78728C6E2CAC}">
      <dgm:prSet/>
      <dgm:spPr/>
      <dgm:t>
        <a:bodyPr/>
        <a:lstStyle/>
        <a:p>
          <a:endParaRPr lang="en-GB"/>
        </a:p>
      </dgm:t>
    </dgm:pt>
    <dgm:pt modelId="{EB4EC248-73A4-4449-8255-5BE134783F81}" type="sibTrans" cxnId="{A02776EC-08BA-4128-8E90-78728C6E2CAC}">
      <dgm:prSet/>
      <dgm:spPr/>
      <dgm:t>
        <a:bodyPr/>
        <a:lstStyle/>
        <a:p>
          <a:endParaRPr lang="en-GB"/>
        </a:p>
      </dgm:t>
    </dgm:pt>
    <dgm:pt modelId="{E4B1D752-949C-4144-A9DA-2841F58A0F2C}" type="pres">
      <dgm:prSet presAssocID="{8171DCBE-EDE1-4579-A901-801CA5B16D77}" presName="linearFlow" presStyleCnt="0">
        <dgm:presLayoutVars>
          <dgm:dir/>
          <dgm:animLvl val="lvl"/>
          <dgm:resizeHandles val="exact"/>
        </dgm:presLayoutVars>
      </dgm:prSet>
      <dgm:spPr/>
    </dgm:pt>
    <dgm:pt modelId="{7F016948-332C-4296-94F0-3CBB84DCF6A7}" type="pres">
      <dgm:prSet presAssocID="{E13CB392-E56D-40AB-AEAC-578C232E7B06}" presName="composite" presStyleCnt="0"/>
      <dgm:spPr/>
    </dgm:pt>
    <dgm:pt modelId="{1D4AD8B0-D98A-442C-AD1B-EC9E6B004C46}" type="pres">
      <dgm:prSet presAssocID="{E13CB392-E56D-40AB-AEAC-578C232E7B06}" presName="parentText" presStyleLbl="alignNode1" presStyleIdx="0" presStyleCnt="3" custLinFactNeighborX="-7937" custLinFactNeighborY="-160">
        <dgm:presLayoutVars>
          <dgm:chMax val="1"/>
          <dgm:bulletEnabled val="1"/>
        </dgm:presLayoutVars>
      </dgm:prSet>
      <dgm:spPr/>
    </dgm:pt>
    <dgm:pt modelId="{F59CB29C-DA25-491B-8C56-F72BFB273146}" type="pres">
      <dgm:prSet presAssocID="{E13CB392-E56D-40AB-AEAC-578C232E7B06}" presName="descendantText" presStyleLbl="alignAcc1" presStyleIdx="0" presStyleCnt="3" custScaleY="124674">
        <dgm:presLayoutVars>
          <dgm:bulletEnabled val="1"/>
        </dgm:presLayoutVars>
      </dgm:prSet>
      <dgm:spPr/>
    </dgm:pt>
    <dgm:pt modelId="{3960743C-BD79-41CE-99DD-2CB3304C123C}" type="pres">
      <dgm:prSet presAssocID="{C7514ECC-5A9C-4C3C-9E6A-E69EB35B79E4}" presName="sp" presStyleCnt="0"/>
      <dgm:spPr/>
    </dgm:pt>
    <dgm:pt modelId="{70D7D43A-2C3A-4072-B3C9-780E73DD1AB3}" type="pres">
      <dgm:prSet presAssocID="{5742CC07-CD49-42CF-9236-05546C9F7727}" presName="composite" presStyleCnt="0"/>
      <dgm:spPr/>
    </dgm:pt>
    <dgm:pt modelId="{5DBDBB3E-9FF6-415D-B8F6-353EC1AA0885}" type="pres">
      <dgm:prSet presAssocID="{5742CC07-CD49-42CF-9236-05546C9F7727}" presName="parentText" presStyleLbl="alignNode1" presStyleIdx="1" presStyleCnt="3">
        <dgm:presLayoutVars>
          <dgm:chMax val="1"/>
          <dgm:bulletEnabled val="1"/>
        </dgm:presLayoutVars>
      </dgm:prSet>
      <dgm:spPr/>
    </dgm:pt>
    <dgm:pt modelId="{C70BEBA4-CA00-44A3-B0D7-25E5C4AB0397}" type="pres">
      <dgm:prSet presAssocID="{5742CC07-CD49-42CF-9236-05546C9F7727}" presName="descendantText" presStyleLbl="alignAcc1" presStyleIdx="1" presStyleCnt="3" custScaleY="165889" custLinFactNeighborX="-129" custLinFactNeighborY="-2480">
        <dgm:presLayoutVars>
          <dgm:bulletEnabled val="1"/>
        </dgm:presLayoutVars>
      </dgm:prSet>
      <dgm:spPr/>
    </dgm:pt>
    <dgm:pt modelId="{A6E4A3E2-F543-4E2A-B150-80C9F258E40F}" type="pres">
      <dgm:prSet presAssocID="{01C16F26-7EC8-4BE5-B6F4-84C02BD42E35}" presName="sp" presStyleCnt="0"/>
      <dgm:spPr/>
    </dgm:pt>
    <dgm:pt modelId="{D1455480-DA37-4DF2-8787-297CEF3F2B86}" type="pres">
      <dgm:prSet presAssocID="{B7E6C70F-4DFC-419D-8276-A86C1476C0BB}" presName="composite" presStyleCnt="0"/>
      <dgm:spPr/>
    </dgm:pt>
    <dgm:pt modelId="{E75CE175-DA21-46DC-BC0F-27001664B647}" type="pres">
      <dgm:prSet presAssocID="{B7E6C70F-4DFC-419D-8276-A86C1476C0BB}" presName="parentText" presStyleLbl="alignNode1" presStyleIdx="2" presStyleCnt="3">
        <dgm:presLayoutVars>
          <dgm:chMax val="1"/>
          <dgm:bulletEnabled val="1"/>
        </dgm:presLayoutVars>
      </dgm:prSet>
      <dgm:spPr/>
    </dgm:pt>
    <dgm:pt modelId="{7E76F18B-F030-45E8-BD7D-8FB9004D5E6F}" type="pres">
      <dgm:prSet presAssocID="{B7E6C70F-4DFC-419D-8276-A86C1476C0BB}" presName="descendantText" presStyleLbl="alignAcc1" presStyleIdx="2" presStyleCnt="3" custScaleY="173456" custLinFactNeighborX="134">
        <dgm:presLayoutVars>
          <dgm:bulletEnabled val="1"/>
        </dgm:presLayoutVars>
      </dgm:prSet>
      <dgm:spPr/>
    </dgm:pt>
  </dgm:ptLst>
  <dgm:cxnLst>
    <dgm:cxn modelId="{5E1FC505-E3A6-49B5-88CD-ADB89E23F617}" type="presOf" srcId="{5742CC07-CD49-42CF-9236-05546C9F7727}" destId="{5DBDBB3E-9FF6-415D-B8F6-353EC1AA0885}" srcOrd="0" destOrd="0" presId="urn:microsoft.com/office/officeart/2005/8/layout/chevron2"/>
    <dgm:cxn modelId="{6869BE0C-9A6A-4135-BAEF-0A62CF245D16}" srcId="{5742CC07-CD49-42CF-9236-05546C9F7727}" destId="{F93D9FF5-5411-4AE3-86A1-826FB6236F29}" srcOrd="1" destOrd="0" parTransId="{9BDB4431-B151-4962-8F94-F144F2F24ED6}" sibTransId="{C51AF3C0-34AC-4040-9BCF-F9B9C7A427B8}"/>
    <dgm:cxn modelId="{60BE4F10-EA70-45D3-965B-DB75B2F6B65B}" type="presOf" srcId="{F74BCCA0-1A51-4C40-99F9-757EAC73F3B0}" destId="{7E76F18B-F030-45E8-BD7D-8FB9004D5E6F}" srcOrd="0" destOrd="1" presId="urn:microsoft.com/office/officeart/2005/8/layout/chevron2"/>
    <dgm:cxn modelId="{40A57919-4159-4454-987C-F75C76860386}" type="presOf" srcId="{F93D9FF5-5411-4AE3-86A1-826FB6236F29}" destId="{C70BEBA4-CA00-44A3-B0D7-25E5C4AB0397}" srcOrd="0" destOrd="1" presId="urn:microsoft.com/office/officeart/2005/8/layout/chevron2"/>
    <dgm:cxn modelId="{E2C1A71D-3121-4BD3-87D2-E3F0522FB55A}" type="presOf" srcId="{869D6455-94A3-400E-972A-3D94C24AB977}" destId="{C70BEBA4-CA00-44A3-B0D7-25E5C4AB0397}" srcOrd="0" destOrd="5" presId="urn:microsoft.com/office/officeart/2005/8/layout/chevron2"/>
    <dgm:cxn modelId="{1CD9B21F-2DA8-4AD8-AEBC-0E03D163D1E8}" type="presOf" srcId="{92812B52-6863-45CE-9593-7B97FA440E75}" destId="{7E76F18B-F030-45E8-BD7D-8FB9004D5E6F}" srcOrd="0" destOrd="2" presId="urn:microsoft.com/office/officeart/2005/8/layout/chevron2"/>
    <dgm:cxn modelId="{2F5B8C2B-12B0-4A72-A213-8105FD726C1B}" type="presOf" srcId="{EB62EC1B-B47D-4951-805C-08AAA31BB1C9}" destId="{F59CB29C-DA25-491B-8C56-F72BFB273146}" srcOrd="0" destOrd="2" presId="urn:microsoft.com/office/officeart/2005/8/layout/chevron2"/>
    <dgm:cxn modelId="{F5B9673D-E0B8-468B-A415-E5F1FB980A0B}" srcId="{E13CB392-E56D-40AB-AEAC-578C232E7B06}" destId="{DB517304-DAD5-480C-8FC8-DA8F3FA60DFE}" srcOrd="0" destOrd="0" parTransId="{11CC138B-A586-4865-9096-89C258BD6790}" sibTransId="{D196D57A-C00F-4887-BE4C-ED55CE25FC4D}"/>
    <dgm:cxn modelId="{5A51CF5B-FC94-4F5D-BBCC-F98F375B91A7}" srcId="{B7E6C70F-4DFC-419D-8276-A86C1476C0BB}" destId="{AF14EA7C-990F-4856-ABA9-0E4F49078CAD}" srcOrd="5" destOrd="0" parTransId="{081220E4-5045-4835-BCB5-8EA3F5AC4590}" sibTransId="{4B1C33C2-A521-4997-9C41-767377A077C5}"/>
    <dgm:cxn modelId="{630EA641-8818-4512-BC59-8AF05B2233E6}" type="presOf" srcId="{C8BE2D27-E156-449A-B46C-064A618A74E1}" destId="{7E76F18B-F030-45E8-BD7D-8FB9004D5E6F}" srcOrd="0" destOrd="3" presId="urn:microsoft.com/office/officeart/2005/8/layout/chevron2"/>
    <dgm:cxn modelId="{5B763F64-2767-4C11-A260-E0723381A6A0}" srcId="{5742CC07-CD49-42CF-9236-05546C9F7727}" destId="{B938437B-A7AB-48BD-90D7-1B4409D80B68}" srcOrd="0" destOrd="0" parTransId="{BC49450E-5922-40AE-839C-09D1B3CC9501}" sibTransId="{AA844F73-3561-4889-B05A-08AED9D9D4E9}"/>
    <dgm:cxn modelId="{2B166B67-70DC-4346-8D01-FF922651ED30}" srcId="{E13CB392-E56D-40AB-AEAC-578C232E7B06}" destId="{4A1F8063-1EEF-441C-8921-A95EC7C184A5}" srcOrd="4" destOrd="0" parTransId="{87F1E748-4751-4A6A-915C-C64409E46A5C}" sibTransId="{DDB15656-3A3D-4167-A59C-AE5290A6591C}"/>
    <dgm:cxn modelId="{136A116C-5184-4912-B61E-70AC6011C1F0}" type="presOf" srcId="{B4AF1433-013C-42CF-99DB-CC26533A9874}" destId="{F59CB29C-DA25-491B-8C56-F72BFB273146}" srcOrd="0" destOrd="5" presId="urn:microsoft.com/office/officeart/2005/8/layout/chevron2"/>
    <dgm:cxn modelId="{0B44F66C-75B0-404F-9265-4DBB6EB26E8D}" type="presOf" srcId="{8171DCBE-EDE1-4579-A901-801CA5B16D77}" destId="{E4B1D752-949C-4144-A9DA-2841F58A0F2C}" srcOrd="0" destOrd="0" presId="urn:microsoft.com/office/officeart/2005/8/layout/chevron2"/>
    <dgm:cxn modelId="{95EE9A6E-BCCD-48ED-B580-A680B976A5F6}" type="presOf" srcId="{B938437B-A7AB-48BD-90D7-1B4409D80B68}" destId="{C70BEBA4-CA00-44A3-B0D7-25E5C4AB0397}" srcOrd="0" destOrd="0" presId="urn:microsoft.com/office/officeart/2005/8/layout/chevron2"/>
    <dgm:cxn modelId="{89AB6852-4B1E-4A26-BE24-5E9BA020303C}" type="presOf" srcId="{AF14EA7C-990F-4856-ABA9-0E4F49078CAD}" destId="{7E76F18B-F030-45E8-BD7D-8FB9004D5E6F}" srcOrd="0" destOrd="5" presId="urn:microsoft.com/office/officeart/2005/8/layout/chevron2"/>
    <dgm:cxn modelId="{54142653-F788-4E0F-800C-02824DFBF849}" type="presOf" srcId="{B6B3FE14-93F2-4DC2-BF60-7A14585008D8}" destId="{C70BEBA4-CA00-44A3-B0D7-25E5C4AB0397}" srcOrd="0" destOrd="4" presId="urn:microsoft.com/office/officeart/2005/8/layout/chevron2"/>
    <dgm:cxn modelId="{5C4EAC73-0417-4A3A-88C1-A5C71CC8A2AB}" srcId="{B7E6C70F-4DFC-419D-8276-A86C1476C0BB}" destId="{F74BCCA0-1A51-4C40-99F9-757EAC73F3B0}" srcOrd="1" destOrd="0" parTransId="{C66A9992-EABB-45ED-89DA-2EAE27426AF2}" sibTransId="{14C2FEB7-5C8A-4AC6-8BDC-B1E64506B5FF}"/>
    <dgm:cxn modelId="{2B9D7C54-4384-45CF-BC2D-3F1EA0235E10}" srcId="{B7E6C70F-4DFC-419D-8276-A86C1476C0BB}" destId="{92812B52-6863-45CE-9593-7B97FA440E75}" srcOrd="2" destOrd="0" parTransId="{89F4A50C-ACF3-44DC-AB84-9558B0969032}" sibTransId="{197270E9-CD05-41F5-AE26-43A663041DAC}"/>
    <dgm:cxn modelId="{81C77655-4E1E-4E8E-A84F-8C999555C5F8}" type="presOf" srcId="{B7E6C70F-4DFC-419D-8276-A86C1476C0BB}" destId="{E75CE175-DA21-46DC-BC0F-27001664B647}" srcOrd="0" destOrd="0" presId="urn:microsoft.com/office/officeart/2005/8/layout/chevron2"/>
    <dgm:cxn modelId="{875ED27B-77FE-473B-97D6-2ADD6EA5890D}" srcId="{5742CC07-CD49-42CF-9236-05546C9F7727}" destId="{B6B3FE14-93F2-4DC2-BF60-7A14585008D8}" srcOrd="4" destOrd="0" parTransId="{B2B75DA1-842E-43DF-823E-C77F4F8B755F}" sibTransId="{685EF481-1297-4A23-A7C3-EB060F0BCE90}"/>
    <dgm:cxn modelId="{9C10C180-8F60-4B1D-B9DA-C25C47B913B0}" srcId="{B7E6C70F-4DFC-419D-8276-A86C1476C0BB}" destId="{44C427FA-6EAB-427B-8C42-C292690B8677}" srcOrd="0" destOrd="0" parTransId="{997B7080-2A1C-4B3B-8E4B-7F69565ED2ED}" sibTransId="{BA8047C1-AE5E-47E3-B474-7A46EFCCDC03}"/>
    <dgm:cxn modelId="{7B309588-AC77-4E11-AA69-1351E16F1027}" srcId="{8171DCBE-EDE1-4579-A901-801CA5B16D77}" destId="{B7E6C70F-4DFC-419D-8276-A86C1476C0BB}" srcOrd="2" destOrd="0" parTransId="{ADA87A23-92D3-44C0-B955-E8F29B329E3D}" sibTransId="{C8C093B7-7891-4A9B-88F7-86F3DB19AC83}"/>
    <dgm:cxn modelId="{28DC5B89-6D18-4F27-AD8D-219B48171DDB}" type="presOf" srcId="{44C427FA-6EAB-427B-8C42-C292690B8677}" destId="{7E76F18B-F030-45E8-BD7D-8FB9004D5E6F}" srcOrd="0" destOrd="0" presId="urn:microsoft.com/office/officeart/2005/8/layout/chevron2"/>
    <dgm:cxn modelId="{D07CD389-D96C-4FD2-9F20-46BE59568F7B}" srcId="{5742CC07-CD49-42CF-9236-05546C9F7727}" destId="{A088B330-C97C-467D-A226-6252ECF669CA}" srcOrd="3" destOrd="0" parTransId="{A896EC12-4F22-4B99-ADAF-E55E153935C9}" sibTransId="{3F72FD64-3773-4A88-B43F-ECA9D6E4CAE1}"/>
    <dgm:cxn modelId="{6E2AAB8C-376A-4F61-BE63-F447706C6A3D}" srcId="{8171DCBE-EDE1-4579-A901-801CA5B16D77}" destId="{5742CC07-CD49-42CF-9236-05546C9F7727}" srcOrd="1" destOrd="0" parTransId="{DD6A1E37-AD12-4081-AF74-6C3160034A20}" sibTransId="{01C16F26-7EC8-4BE5-B6F4-84C02BD42E35}"/>
    <dgm:cxn modelId="{86872F95-0A49-40D8-9301-11694082ABCE}" srcId="{E13CB392-E56D-40AB-AEAC-578C232E7B06}" destId="{EB62EC1B-B47D-4951-805C-08AAA31BB1C9}" srcOrd="2" destOrd="0" parTransId="{F4920BE8-6FC1-4859-8A1B-5BFE289335D7}" sibTransId="{9AC43026-426F-4C2E-8E76-B4B5C8D4C845}"/>
    <dgm:cxn modelId="{7F0666A0-1FA4-4CC5-AFA7-967EE6FB3505}" srcId="{5742CC07-CD49-42CF-9236-05546C9F7727}" destId="{32B8AB2B-F10F-4115-B328-AF68343E7025}" srcOrd="2" destOrd="0" parTransId="{B5999BCC-0815-4103-8EFF-6ABEA6170B25}" sibTransId="{A0B7EA5C-3B26-4957-BCA2-D8859E1C6A97}"/>
    <dgm:cxn modelId="{7877C4A3-7CD3-4F5C-9A3A-D4BCC9C5F654}" srcId="{E13CB392-E56D-40AB-AEAC-578C232E7B06}" destId="{6309D89B-C060-442A-94B2-8EB7B60924E2}" srcOrd="3" destOrd="0" parTransId="{38233B52-8615-40F1-9A58-9DF57953BB2B}" sibTransId="{9BDC1116-12AC-4BDC-B146-BEADB389B180}"/>
    <dgm:cxn modelId="{68D41CA4-FA5C-43C8-AF8E-83303558A32B}" srcId="{B7E6C70F-4DFC-419D-8276-A86C1476C0BB}" destId="{BDA7FA69-714E-471C-8395-ADD5C4F4AADE}" srcOrd="6" destOrd="0" parTransId="{F6C3E48A-96A2-45B9-86F6-C90A7EE3D1E6}" sibTransId="{1A5CC81F-4AAB-4E04-B474-ECC1E6FA42E5}"/>
    <dgm:cxn modelId="{D5E3FAA5-2842-4CBE-9397-BCF48832E0D1}" type="presOf" srcId="{844F7C8A-451C-4E28-90C3-E1B58771DBB5}" destId="{F59CB29C-DA25-491B-8C56-F72BFB273146}" srcOrd="0" destOrd="1" presId="urn:microsoft.com/office/officeart/2005/8/layout/chevron2"/>
    <dgm:cxn modelId="{87005AA7-99B8-4F5B-AE42-8AE0FC8F4111}" type="presOf" srcId="{BDA7FA69-714E-471C-8395-ADD5C4F4AADE}" destId="{7E76F18B-F030-45E8-BD7D-8FB9004D5E6F}" srcOrd="0" destOrd="6" presId="urn:microsoft.com/office/officeart/2005/8/layout/chevron2"/>
    <dgm:cxn modelId="{8154C5A8-6080-4C4E-8FEF-D80F6EEE0CA0}" type="presOf" srcId="{6309D89B-C060-442A-94B2-8EB7B60924E2}" destId="{F59CB29C-DA25-491B-8C56-F72BFB273146}" srcOrd="0" destOrd="3" presId="urn:microsoft.com/office/officeart/2005/8/layout/chevron2"/>
    <dgm:cxn modelId="{C06B51AA-41D6-45AA-9D32-97F43E62D1D3}" type="presOf" srcId="{0335616A-704B-41C7-B549-AB1E8C4C0A66}" destId="{7E76F18B-F030-45E8-BD7D-8FB9004D5E6F}" srcOrd="0" destOrd="4" presId="urn:microsoft.com/office/officeart/2005/8/layout/chevron2"/>
    <dgm:cxn modelId="{D5C32AAB-080C-4126-B70A-913C9DAD3439}" srcId="{E13CB392-E56D-40AB-AEAC-578C232E7B06}" destId="{844F7C8A-451C-4E28-90C3-E1B58771DBB5}" srcOrd="1" destOrd="0" parTransId="{C08CE7E8-A1B9-4C3B-8D6D-29868FFC0478}" sibTransId="{5AA5C59D-7410-4082-AE07-70F5324F0DDE}"/>
    <dgm:cxn modelId="{2C6FA9B4-4EEE-42E8-919E-A0DE1CAE5E4B}" type="presOf" srcId="{A088B330-C97C-467D-A226-6252ECF669CA}" destId="{C70BEBA4-CA00-44A3-B0D7-25E5C4AB0397}" srcOrd="0" destOrd="3" presId="urn:microsoft.com/office/officeart/2005/8/layout/chevron2"/>
    <dgm:cxn modelId="{8D9D54B7-886C-4387-9675-ECE3F67432B5}" type="presOf" srcId="{32B8AB2B-F10F-4115-B328-AF68343E7025}" destId="{C70BEBA4-CA00-44A3-B0D7-25E5C4AB0397}" srcOrd="0" destOrd="2" presId="urn:microsoft.com/office/officeart/2005/8/layout/chevron2"/>
    <dgm:cxn modelId="{FC8B29B8-AD9A-46AE-A623-ACC9EE817AAD}" srcId="{B7E6C70F-4DFC-419D-8276-A86C1476C0BB}" destId="{0335616A-704B-41C7-B549-AB1E8C4C0A66}" srcOrd="4" destOrd="0" parTransId="{E01CC70E-31DF-4695-8923-1643B31F21BB}" sibTransId="{16471846-8DBB-437B-9D7E-A7F91DF7235E}"/>
    <dgm:cxn modelId="{6B96A7B9-D834-4F87-AA6E-7D54D1B34FA5}" srcId="{5742CC07-CD49-42CF-9236-05546C9F7727}" destId="{869D6455-94A3-400E-972A-3D94C24AB977}" srcOrd="5" destOrd="0" parTransId="{7286F188-2125-4F42-987E-F7DE583AC251}" sibTransId="{23CEBDD2-A15C-4577-9540-82B7ED856DBE}"/>
    <dgm:cxn modelId="{14E82BC0-3F0E-48AF-9CAA-CE48AC35370A}" type="presOf" srcId="{E13CB392-E56D-40AB-AEAC-578C232E7B06}" destId="{1D4AD8B0-D98A-442C-AD1B-EC9E6B004C46}" srcOrd="0" destOrd="0" presId="urn:microsoft.com/office/officeart/2005/8/layout/chevron2"/>
    <dgm:cxn modelId="{26B456C8-EC0E-4167-9016-5F7969DE3B6A}" type="presOf" srcId="{FEA031D5-94E1-40A7-B5AA-7EF89820FB22}" destId="{7E76F18B-F030-45E8-BD7D-8FB9004D5E6F}" srcOrd="0" destOrd="7" presId="urn:microsoft.com/office/officeart/2005/8/layout/chevron2"/>
    <dgm:cxn modelId="{4CAB28D2-00B8-4129-B27F-BA0960F3920F}" type="presOf" srcId="{DB517304-DAD5-480C-8FC8-DA8F3FA60DFE}" destId="{F59CB29C-DA25-491B-8C56-F72BFB273146}" srcOrd="0" destOrd="0" presId="urn:microsoft.com/office/officeart/2005/8/layout/chevron2"/>
    <dgm:cxn modelId="{7FDF14DB-8061-4D35-9BC6-AAF7FC415FA6}" srcId="{E13CB392-E56D-40AB-AEAC-578C232E7B06}" destId="{B4AF1433-013C-42CF-99DB-CC26533A9874}" srcOrd="5" destOrd="0" parTransId="{B48057FE-9892-40E2-8FB5-FB917385C76F}" sibTransId="{C06DC6CC-0B38-4713-89B0-C2ADAEBF659E}"/>
    <dgm:cxn modelId="{880BF3E8-291A-4DB9-AFCE-2FA933A7799B}" srcId="{B7E6C70F-4DFC-419D-8276-A86C1476C0BB}" destId="{C8BE2D27-E156-449A-B46C-064A618A74E1}" srcOrd="3" destOrd="0" parTransId="{61812659-C03D-4E95-90A5-2A179420BB6A}" sibTransId="{EC3CD532-9882-402D-AE8A-ED3572558D8F}"/>
    <dgm:cxn modelId="{A02776EC-08BA-4128-8E90-78728C6E2CAC}" srcId="{B7E6C70F-4DFC-419D-8276-A86C1476C0BB}" destId="{FEA031D5-94E1-40A7-B5AA-7EF89820FB22}" srcOrd="7" destOrd="0" parTransId="{056EB92B-A464-457E-B0FB-84D6107A7FA4}" sibTransId="{EB4EC248-73A4-4449-8255-5BE134783F81}"/>
    <dgm:cxn modelId="{8DFB97F8-835F-4DEF-BECA-28E1F856D1C3}" srcId="{8171DCBE-EDE1-4579-A901-801CA5B16D77}" destId="{E13CB392-E56D-40AB-AEAC-578C232E7B06}" srcOrd="0" destOrd="0" parTransId="{25CD1B61-3F5C-4421-A6A7-A359C0B40608}" sibTransId="{C7514ECC-5A9C-4C3C-9E6A-E69EB35B79E4}"/>
    <dgm:cxn modelId="{BAB66AFA-C777-41A4-99F0-1116D1623C01}" type="presOf" srcId="{4A1F8063-1EEF-441C-8921-A95EC7C184A5}" destId="{F59CB29C-DA25-491B-8C56-F72BFB273146}" srcOrd="0" destOrd="4" presId="urn:microsoft.com/office/officeart/2005/8/layout/chevron2"/>
    <dgm:cxn modelId="{67C74D23-1C14-4659-83D5-B07E6FF4C149}" type="presParOf" srcId="{E4B1D752-949C-4144-A9DA-2841F58A0F2C}" destId="{7F016948-332C-4296-94F0-3CBB84DCF6A7}" srcOrd="0" destOrd="0" presId="urn:microsoft.com/office/officeart/2005/8/layout/chevron2"/>
    <dgm:cxn modelId="{6D7A348E-7497-4664-A96A-4561DEC46F9F}" type="presParOf" srcId="{7F016948-332C-4296-94F0-3CBB84DCF6A7}" destId="{1D4AD8B0-D98A-442C-AD1B-EC9E6B004C46}" srcOrd="0" destOrd="0" presId="urn:microsoft.com/office/officeart/2005/8/layout/chevron2"/>
    <dgm:cxn modelId="{7F45464E-1172-4F86-A9FA-0278072B0AB4}" type="presParOf" srcId="{7F016948-332C-4296-94F0-3CBB84DCF6A7}" destId="{F59CB29C-DA25-491B-8C56-F72BFB273146}" srcOrd="1" destOrd="0" presId="urn:microsoft.com/office/officeart/2005/8/layout/chevron2"/>
    <dgm:cxn modelId="{9D316E58-04B7-41F3-862F-760ADB5E6097}" type="presParOf" srcId="{E4B1D752-949C-4144-A9DA-2841F58A0F2C}" destId="{3960743C-BD79-41CE-99DD-2CB3304C123C}" srcOrd="1" destOrd="0" presId="urn:microsoft.com/office/officeart/2005/8/layout/chevron2"/>
    <dgm:cxn modelId="{2DAE6F2D-8559-4C28-A01E-5AB04926F063}" type="presParOf" srcId="{E4B1D752-949C-4144-A9DA-2841F58A0F2C}" destId="{70D7D43A-2C3A-4072-B3C9-780E73DD1AB3}" srcOrd="2" destOrd="0" presId="urn:microsoft.com/office/officeart/2005/8/layout/chevron2"/>
    <dgm:cxn modelId="{3B47A0DC-E512-4D70-9C05-7E3C8AE45A02}" type="presParOf" srcId="{70D7D43A-2C3A-4072-B3C9-780E73DD1AB3}" destId="{5DBDBB3E-9FF6-415D-B8F6-353EC1AA0885}" srcOrd="0" destOrd="0" presId="urn:microsoft.com/office/officeart/2005/8/layout/chevron2"/>
    <dgm:cxn modelId="{B921B697-C604-47D0-83C0-8DEB0D19D182}" type="presParOf" srcId="{70D7D43A-2C3A-4072-B3C9-780E73DD1AB3}" destId="{C70BEBA4-CA00-44A3-B0D7-25E5C4AB0397}" srcOrd="1" destOrd="0" presId="urn:microsoft.com/office/officeart/2005/8/layout/chevron2"/>
    <dgm:cxn modelId="{36E9C479-F9C5-43E0-880E-9E3D69FC7CB7}" type="presParOf" srcId="{E4B1D752-949C-4144-A9DA-2841F58A0F2C}" destId="{A6E4A3E2-F543-4E2A-B150-80C9F258E40F}" srcOrd="3" destOrd="0" presId="urn:microsoft.com/office/officeart/2005/8/layout/chevron2"/>
    <dgm:cxn modelId="{E286B2E9-47A2-4100-9CE4-5E6AD37B6CE3}" type="presParOf" srcId="{E4B1D752-949C-4144-A9DA-2841F58A0F2C}" destId="{D1455480-DA37-4DF2-8787-297CEF3F2B86}" srcOrd="4" destOrd="0" presId="urn:microsoft.com/office/officeart/2005/8/layout/chevron2"/>
    <dgm:cxn modelId="{7C0D8CB2-1C0D-457C-A9A8-098CD23B5A7E}" type="presParOf" srcId="{D1455480-DA37-4DF2-8787-297CEF3F2B86}" destId="{E75CE175-DA21-46DC-BC0F-27001664B647}" srcOrd="0" destOrd="0" presId="urn:microsoft.com/office/officeart/2005/8/layout/chevron2"/>
    <dgm:cxn modelId="{F86A95F5-1DEE-4C65-A756-864B56917568}" type="presParOf" srcId="{D1455480-DA37-4DF2-8787-297CEF3F2B86}" destId="{7E76F18B-F030-45E8-BD7D-8FB9004D5E6F}" srcOrd="1" destOrd="0" presId="urn:microsoft.com/office/officeart/2005/8/layout/chevr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D9C16A6-8C48-4165-8DAF-8C957C12A8FA}"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GB"/>
        </a:p>
      </dgm:t>
    </dgm:pt>
    <dgm:pt modelId="{701D68F5-42F8-47BC-8FED-84C50F595DF0}">
      <dgm:prSet phldrT="[Text]"/>
      <dgm:spPr/>
      <dgm:t>
        <a:bodyPr rtlCol="0"/>
        <a:lstStyle/>
        <a:p>
          <a:r>
            <a:rPr lang="en-GB" noProof="0" dirty="0"/>
            <a:t>CNN</a:t>
          </a:r>
        </a:p>
      </dgm:t>
    </dgm:pt>
    <dgm:pt modelId="{9617668C-C38C-4017-8DDF-37855B15D110}" type="parTrans" cxnId="{C4BA385D-31ED-40EF-A5D6-98DFBA64E71A}">
      <dgm:prSet/>
      <dgm:spPr/>
      <dgm:t>
        <a:bodyPr rtlCol="0"/>
        <a:lstStyle/>
        <a:p>
          <a:pPr rtl="0"/>
          <a:endParaRPr lang="en-GB" noProof="0" dirty="0"/>
        </a:p>
      </dgm:t>
    </dgm:pt>
    <dgm:pt modelId="{0C95B389-AC0C-4055-9AA3-38815EFC8B0A}" type="sibTrans" cxnId="{C4BA385D-31ED-40EF-A5D6-98DFBA64E71A}">
      <dgm:prSet/>
      <dgm:spPr/>
      <dgm:t>
        <a:bodyPr rtlCol="0"/>
        <a:lstStyle/>
        <a:p>
          <a:pPr rtl="0"/>
          <a:endParaRPr lang="en-GB" noProof="0" dirty="0"/>
        </a:p>
      </dgm:t>
    </dgm:pt>
    <dgm:pt modelId="{91A66877-AC1C-46D9-BF2C-6024B638DEA9}">
      <dgm:prSet phldrT="[Text]"/>
      <dgm:spPr/>
      <dgm:t>
        <a:bodyPr rtlCol="0"/>
        <a:lstStyle/>
        <a:p>
          <a:r>
            <a:rPr lang="en-GB" noProof="0" dirty="0"/>
            <a:t>Cloud</a:t>
          </a:r>
        </a:p>
      </dgm:t>
    </dgm:pt>
    <dgm:pt modelId="{913FED05-DF41-48A7-B1F8-81937A468EF9}" type="parTrans" cxnId="{7F0DAB6F-9257-4F2D-B31A-3418F73F6952}">
      <dgm:prSet/>
      <dgm:spPr/>
      <dgm:t>
        <a:bodyPr rtlCol="0"/>
        <a:lstStyle/>
        <a:p>
          <a:pPr rtl="0"/>
          <a:endParaRPr lang="en-GB" noProof="0" dirty="0"/>
        </a:p>
      </dgm:t>
    </dgm:pt>
    <dgm:pt modelId="{BFCE4A28-C381-46FF-935A-B11534EF7D87}" type="sibTrans" cxnId="{7F0DAB6F-9257-4F2D-B31A-3418F73F6952}">
      <dgm:prSet/>
      <dgm:spPr/>
      <dgm:t>
        <a:bodyPr rtlCol="0"/>
        <a:lstStyle/>
        <a:p>
          <a:pPr rtl="0"/>
          <a:endParaRPr lang="en-GB" noProof="0" dirty="0"/>
        </a:p>
      </dgm:t>
    </dgm:pt>
    <dgm:pt modelId="{76CC3289-2662-43F0-A3C6-BA04A135F08C}">
      <dgm:prSet phldrT="[Text]"/>
      <dgm:spPr/>
      <dgm:t>
        <a:bodyPr rtlCol="0"/>
        <a:lstStyle/>
        <a:p>
          <a:r>
            <a:rPr lang="en-GB" noProof="0" dirty="0"/>
            <a:t>IoT</a:t>
          </a:r>
        </a:p>
      </dgm:t>
    </dgm:pt>
    <dgm:pt modelId="{D46DB4DA-1442-4ECE-89FE-BBB1E3489E3D}" type="parTrans" cxnId="{0400886E-8A1A-44C2-95A7-DB0EF4911494}">
      <dgm:prSet/>
      <dgm:spPr/>
      <dgm:t>
        <a:bodyPr rtlCol="0"/>
        <a:lstStyle/>
        <a:p>
          <a:pPr rtl="0"/>
          <a:endParaRPr lang="en-GB" noProof="0" dirty="0"/>
        </a:p>
      </dgm:t>
    </dgm:pt>
    <dgm:pt modelId="{FA28C9D6-476E-43CD-BA23-D6D990FD78D0}" type="sibTrans" cxnId="{0400886E-8A1A-44C2-95A7-DB0EF4911494}">
      <dgm:prSet/>
      <dgm:spPr/>
      <dgm:t>
        <a:bodyPr rtlCol="0"/>
        <a:lstStyle/>
        <a:p>
          <a:pPr rtl="0"/>
          <a:endParaRPr lang="en-GB" noProof="0" dirty="0"/>
        </a:p>
      </dgm:t>
    </dgm:pt>
    <dgm:pt modelId="{AF3DE913-B64A-4D87-84CA-99DAACC26DFB}" type="pres">
      <dgm:prSet presAssocID="{7D9C16A6-8C48-4165-8DAF-8C957C12A8FA}" presName="diagram" presStyleCnt="0">
        <dgm:presLayoutVars>
          <dgm:dir/>
          <dgm:resizeHandles val="exact"/>
        </dgm:presLayoutVars>
      </dgm:prSet>
      <dgm:spPr/>
    </dgm:pt>
    <dgm:pt modelId="{66384405-A144-408B-8857-DB94A19A6A59}" type="pres">
      <dgm:prSet presAssocID="{701D68F5-42F8-47BC-8FED-84C50F595DF0}" presName="node" presStyleLbl="node1" presStyleIdx="0" presStyleCnt="3">
        <dgm:presLayoutVars>
          <dgm:bulletEnabled val="1"/>
        </dgm:presLayoutVars>
      </dgm:prSet>
      <dgm:spPr/>
    </dgm:pt>
    <dgm:pt modelId="{C236EF07-BFAE-425C-9032-85B2F33E4733}" type="pres">
      <dgm:prSet presAssocID="{0C95B389-AC0C-4055-9AA3-38815EFC8B0A}" presName="sibTrans" presStyleCnt="0"/>
      <dgm:spPr/>
    </dgm:pt>
    <dgm:pt modelId="{3ABA3395-90CF-4FF0-992D-B644CB4EA9A0}" type="pres">
      <dgm:prSet presAssocID="{91A66877-AC1C-46D9-BF2C-6024B638DEA9}" presName="node" presStyleLbl="node1" presStyleIdx="1" presStyleCnt="3">
        <dgm:presLayoutVars>
          <dgm:bulletEnabled val="1"/>
        </dgm:presLayoutVars>
      </dgm:prSet>
      <dgm:spPr/>
    </dgm:pt>
    <dgm:pt modelId="{80C956CF-CCD3-494B-86F1-309EBC237011}" type="pres">
      <dgm:prSet presAssocID="{BFCE4A28-C381-46FF-935A-B11534EF7D87}" presName="sibTrans" presStyleCnt="0"/>
      <dgm:spPr/>
    </dgm:pt>
    <dgm:pt modelId="{2A31D024-40C6-4C14-ABE4-964F8D820E57}" type="pres">
      <dgm:prSet presAssocID="{76CC3289-2662-43F0-A3C6-BA04A135F08C}" presName="node" presStyleLbl="node1" presStyleIdx="2" presStyleCnt="3">
        <dgm:presLayoutVars>
          <dgm:bulletEnabled val="1"/>
        </dgm:presLayoutVars>
      </dgm:prSet>
      <dgm:spPr/>
    </dgm:pt>
  </dgm:ptLst>
  <dgm:cxnLst>
    <dgm:cxn modelId="{8148413E-04E1-43A6-99EF-101DDF04B905}" type="presOf" srcId="{7D9C16A6-8C48-4165-8DAF-8C957C12A8FA}" destId="{AF3DE913-B64A-4D87-84CA-99DAACC26DFB}" srcOrd="0" destOrd="0" presId="urn:microsoft.com/office/officeart/2005/8/layout/default"/>
    <dgm:cxn modelId="{C4BA385D-31ED-40EF-A5D6-98DFBA64E71A}" srcId="{7D9C16A6-8C48-4165-8DAF-8C957C12A8FA}" destId="{701D68F5-42F8-47BC-8FED-84C50F595DF0}" srcOrd="0" destOrd="0" parTransId="{9617668C-C38C-4017-8DDF-37855B15D110}" sibTransId="{0C95B389-AC0C-4055-9AA3-38815EFC8B0A}"/>
    <dgm:cxn modelId="{0400886E-8A1A-44C2-95A7-DB0EF4911494}" srcId="{7D9C16A6-8C48-4165-8DAF-8C957C12A8FA}" destId="{76CC3289-2662-43F0-A3C6-BA04A135F08C}" srcOrd="2" destOrd="0" parTransId="{D46DB4DA-1442-4ECE-89FE-BBB1E3489E3D}" sibTransId="{FA28C9D6-476E-43CD-BA23-D6D990FD78D0}"/>
    <dgm:cxn modelId="{7F0DAB6F-9257-4F2D-B31A-3418F73F6952}" srcId="{7D9C16A6-8C48-4165-8DAF-8C957C12A8FA}" destId="{91A66877-AC1C-46D9-BF2C-6024B638DEA9}" srcOrd="1" destOrd="0" parTransId="{913FED05-DF41-48A7-B1F8-81937A468EF9}" sibTransId="{BFCE4A28-C381-46FF-935A-B11534EF7D87}"/>
    <dgm:cxn modelId="{23093698-308B-407B-883C-92F4DC64B778}" type="presOf" srcId="{701D68F5-42F8-47BC-8FED-84C50F595DF0}" destId="{66384405-A144-408B-8857-DB94A19A6A59}" srcOrd="0" destOrd="0" presId="urn:microsoft.com/office/officeart/2005/8/layout/default"/>
    <dgm:cxn modelId="{39EA089A-1A22-4F25-A23B-104CE00792CF}" type="presOf" srcId="{76CC3289-2662-43F0-A3C6-BA04A135F08C}" destId="{2A31D024-40C6-4C14-ABE4-964F8D820E57}" srcOrd="0" destOrd="0" presId="urn:microsoft.com/office/officeart/2005/8/layout/default"/>
    <dgm:cxn modelId="{86D164FC-8841-4F02-B181-9D81A70CDF8C}" type="presOf" srcId="{91A66877-AC1C-46D9-BF2C-6024B638DEA9}" destId="{3ABA3395-90CF-4FF0-992D-B644CB4EA9A0}" srcOrd="0" destOrd="0" presId="urn:microsoft.com/office/officeart/2005/8/layout/default"/>
    <dgm:cxn modelId="{B666C898-E2E8-421B-B78A-17C8D52227C2}" type="presParOf" srcId="{AF3DE913-B64A-4D87-84CA-99DAACC26DFB}" destId="{66384405-A144-408B-8857-DB94A19A6A59}" srcOrd="0" destOrd="0" presId="urn:microsoft.com/office/officeart/2005/8/layout/default"/>
    <dgm:cxn modelId="{228FB704-F257-490A-AAC7-F5828AC2134D}" type="presParOf" srcId="{AF3DE913-B64A-4D87-84CA-99DAACC26DFB}" destId="{C236EF07-BFAE-425C-9032-85B2F33E4733}" srcOrd="1" destOrd="0" presId="urn:microsoft.com/office/officeart/2005/8/layout/default"/>
    <dgm:cxn modelId="{8C0A068F-AA55-4292-AFF2-CBAD1E4B94BB}" type="presParOf" srcId="{AF3DE913-B64A-4D87-84CA-99DAACC26DFB}" destId="{3ABA3395-90CF-4FF0-992D-B644CB4EA9A0}" srcOrd="2" destOrd="0" presId="urn:microsoft.com/office/officeart/2005/8/layout/default"/>
    <dgm:cxn modelId="{70281014-BF10-4CD2-9D06-791C714BE147}" type="presParOf" srcId="{AF3DE913-B64A-4D87-84CA-99DAACC26DFB}" destId="{80C956CF-CCD3-494B-86F1-309EBC237011}" srcOrd="3" destOrd="0" presId="urn:microsoft.com/office/officeart/2005/8/layout/default"/>
    <dgm:cxn modelId="{AA01BFAA-89BC-4970-B27F-71189849E496}" type="presParOf" srcId="{AF3DE913-B64A-4D87-84CA-99DAACC26DFB}" destId="{2A31D024-40C6-4C14-ABE4-964F8D820E57}"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4AD8B0-D98A-442C-AD1B-EC9E6B004C46}">
      <dsp:nvSpPr>
        <dsp:cNvPr id="0" name=""/>
        <dsp:cNvSpPr/>
      </dsp:nvSpPr>
      <dsp:spPr>
        <a:xfrm rot="5400000">
          <a:off x="-240776" y="260344"/>
          <a:ext cx="1605179" cy="1123625"/>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Current</a:t>
          </a:r>
          <a:r>
            <a:rPr lang="en-GB" sz="1900" kern="1200" dirty="0"/>
            <a:t> </a:t>
          </a:r>
          <a:r>
            <a:rPr lang="en-GB" sz="2000" kern="1200" dirty="0"/>
            <a:t>Problems</a:t>
          </a:r>
        </a:p>
      </dsp:txBody>
      <dsp:txXfrm rot="-5400000">
        <a:off x="2" y="581380"/>
        <a:ext cx="1123625" cy="481554"/>
      </dsp:txXfrm>
    </dsp:sp>
    <dsp:sp modelId="{F59CB29C-DA25-491B-8C56-F72BFB273146}">
      <dsp:nvSpPr>
        <dsp:cNvPr id="0" name=""/>
        <dsp:cNvSpPr/>
      </dsp:nvSpPr>
      <dsp:spPr>
        <a:xfrm rot="5400000">
          <a:off x="4103855" y="-2958093"/>
          <a:ext cx="1043915" cy="7004374"/>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GB" sz="1800" kern="1200" dirty="0"/>
            <a:t>Wastages</a:t>
          </a:r>
        </a:p>
        <a:p>
          <a:pPr marL="171450" lvl="1" indent="-171450" algn="l" defTabSz="800100">
            <a:lnSpc>
              <a:spcPct val="90000"/>
            </a:lnSpc>
            <a:spcBef>
              <a:spcPct val="0"/>
            </a:spcBef>
            <a:spcAft>
              <a:spcPct val="15000"/>
            </a:spcAft>
            <a:buChar char="•"/>
          </a:pPr>
          <a:r>
            <a:rPr lang="en-GB" sz="1800" kern="1200" dirty="0"/>
            <a:t>Lack of coordination</a:t>
          </a:r>
        </a:p>
      </dsp:txBody>
      <dsp:txXfrm rot="-5400000">
        <a:off x="1123626" y="73096"/>
        <a:ext cx="6953414" cy="941995"/>
      </dsp:txXfrm>
    </dsp:sp>
    <dsp:sp modelId="{5DBDBB3E-9FF6-415D-B8F6-353EC1AA0885}">
      <dsp:nvSpPr>
        <dsp:cNvPr id="0" name=""/>
        <dsp:cNvSpPr/>
      </dsp:nvSpPr>
      <dsp:spPr>
        <a:xfrm rot="5400000">
          <a:off x="-240776" y="1976518"/>
          <a:ext cx="1605179" cy="1123625"/>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Primary Objectives</a:t>
          </a:r>
        </a:p>
      </dsp:txBody>
      <dsp:txXfrm rot="-5400000">
        <a:off x="2" y="2297554"/>
        <a:ext cx="1123625" cy="481554"/>
      </dsp:txXfrm>
    </dsp:sp>
    <dsp:sp modelId="{C70BEBA4-CA00-44A3-B0D7-25E5C4AB0397}">
      <dsp:nvSpPr>
        <dsp:cNvPr id="0" name=""/>
        <dsp:cNvSpPr/>
      </dsp:nvSpPr>
      <dsp:spPr>
        <a:xfrm rot="5400000">
          <a:off x="3828727" y="-1244762"/>
          <a:ext cx="1594170" cy="7004374"/>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Reduce wastages </a:t>
          </a:r>
        </a:p>
        <a:p>
          <a:pPr marL="171450" lvl="1" indent="-171450" algn="l" defTabSz="711200">
            <a:lnSpc>
              <a:spcPct val="90000"/>
            </a:lnSpc>
            <a:spcBef>
              <a:spcPct val="0"/>
            </a:spcBef>
            <a:spcAft>
              <a:spcPct val="15000"/>
            </a:spcAft>
            <a:buChar char="•"/>
          </a:pPr>
          <a:r>
            <a:rPr lang="en-GB" sz="1600" kern="1200" dirty="0"/>
            <a:t>Optimise food inventory and management</a:t>
          </a:r>
        </a:p>
        <a:p>
          <a:pPr marL="171450" lvl="1" indent="-171450" algn="l" defTabSz="711200">
            <a:lnSpc>
              <a:spcPct val="90000"/>
            </a:lnSpc>
            <a:spcBef>
              <a:spcPct val="0"/>
            </a:spcBef>
            <a:spcAft>
              <a:spcPct val="15000"/>
            </a:spcAft>
            <a:buChar char="•"/>
          </a:pPr>
          <a:r>
            <a:rPr lang="en-GB" sz="1600" kern="1200" dirty="0"/>
            <a:t>Improve food safety and quality monitoring</a:t>
          </a:r>
        </a:p>
        <a:p>
          <a:pPr marL="171450" lvl="1" indent="-171450" algn="l" defTabSz="711200">
            <a:lnSpc>
              <a:spcPct val="90000"/>
            </a:lnSpc>
            <a:spcBef>
              <a:spcPct val="0"/>
            </a:spcBef>
            <a:spcAft>
              <a:spcPct val="15000"/>
            </a:spcAft>
            <a:buChar char="•"/>
          </a:pPr>
          <a:r>
            <a:rPr lang="en-GB" sz="1600" kern="1200" dirty="0"/>
            <a:t>Improve user convenience</a:t>
          </a:r>
        </a:p>
        <a:p>
          <a:pPr marL="171450" lvl="1" indent="-171450" algn="l" defTabSz="711200">
            <a:lnSpc>
              <a:spcPct val="90000"/>
            </a:lnSpc>
            <a:spcBef>
              <a:spcPct val="0"/>
            </a:spcBef>
            <a:spcAft>
              <a:spcPct val="15000"/>
            </a:spcAft>
            <a:buChar char="•"/>
          </a:pPr>
          <a:r>
            <a:rPr lang="en-GB" sz="1600" kern="1200" dirty="0"/>
            <a:t>Promote sustainability and good decision-making</a:t>
          </a:r>
        </a:p>
      </dsp:txBody>
      <dsp:txXfrm rot="-5400000">
        <a:off x="1123626" y="1538160"/>
        <a:ext cx="6926553" cy="1438528"/>
      </dsp:txXfrm>
    </dsp:sp>
    <dsp:sp modelId="{E75CE175-DA21-46DC-BC0F-27001664B647}">
      <dsp:nvSpPr>
        <dsp:cNvPr id="0" name=""/>
        <dsp:cNvSpPr/>
      </dsp:nvSpPr>
      <dsp:spPr>
        <a:xfrm rot="5400000">
          <a:off x="-240776" y="3763102"/>
          <a:ext cx="1605179" cy="1123625"/>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System Level Objectives</a:t>
          </a:r>
        </a:p>
      </dsp:txBody>
      <dsp:txXfrm rot="-5400000">
        <a:off x="2" y="4084138"/>
        <a:ext cx="1123625" cy="481554"/>
      </dsp:txXfrm>
    </dsp:sp>
    <dsp:sp modelId="{7E76F18B-F030-45E8-BD7D-8FB9004D5E6F}">
      <dsp:nvSpPr>
        <dsp:cNvPr id="0" name=""/>
        <dsp:cNvSpPr/>
      </dsp:nvSpPr>
      <dsp:spPr>
        <a:xfrm rot="5400000">
          <a:off x="3755749" y="541821"/>
          <a:ext cx="1740126" cy="7004374"/>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Enable smart automation</a:t>
          </a:r>
        </a:p>
        <a:p>
          <a:pPr marL="171450" lvl="1" indent="-171450" algn="l" defTabSz="711200">
            <a:lnSpc>
              <a:spcPct val="90000"/>
            </a:lnSpc>
            <a:spcBef>
              <a:spcPct val="0"/>
            </a:spcBef>
            <a:spcAft>
              <a:spcPct val="15000"/>
            </a:spcAft>
            <a:buChar char="•"/>
          </a:pPr>
          <a:r>
            <a:rPr lang="en-GB" sz="1600" kern="1200" dirty="0"/>
            <a:t>Enable a friendly interface</a:t>
          </a:r>
        </a:p>
        <a:p>
          <a:pPr marL="171450" lvl="1" indent="-171450" algn="l" defTabSz="711200">
            <a:lnSpc>
              <a:spcPct val="90000"/>
            </a:lnSpc>
            <a:spcBef>
              <a:spcPct val="0"/>
            </a:spcBef>
            <a:spcAft>
              <a:spcPct val="15000"/>
            </a:spcAft>
            <a:buChar char="•"/>
          </a:pPr>
          <a:r>
            <a:rPr lang="en-GB" sz="1600" kern="1200" dirty="0"/>
            <a:t>Ensure data security and privacy</a:t>
          </a:r>
        </a:p>
        <a:p>
          <a:pPr marL="171450" lvl="1" indent="-171450" algn="l" defTabSz="711200">
            <a:lnSpc>
              <a:spcPct val="90000"/>
            </a:lnSpc>
            <a:spcBef>
              <a:spcPct val="0"/>
            </a:spcBef>
            <a:spcAft>
              <a:spcPct val="15000"/>
            </a:spcAft>
            <a:buChar char="•"/>
          </a:pPr>
          <a:r>
            <a:rPr lang="en-GB" sz="1600" kern="1200" dirty="0"/>
            <a:t>Develop apps for connectivity</a:t>
          </a:r>
        </a:p>
        <a:p>
          <a:pPr marL="171450" lvl="1" indent="-171450" algn="l" defTabSz="711200">
            <a:lnSpc>
              <a:spcPct val="90000"/>
            </a:lnSpc>
            <a:spcBef>
              <a:spcPct val="0"/>
            </a:spcBef>
            <a:spcAft>
              <a:spcPct val="15000"/>
            </a:spcAft>
            <a:buChar char="•"/>
          </a:pPr>
          <a:r>
            <a:rPr lang="en-GB" sz="1600" kern="1200" dirty="0"/>
            <a:t>Support smart cities and behavioural change</a:t>
          </a:r>
        </a:p>
      </dsp:txBody>
      <dsp:txXfrm rot="-5400000">
        <a:off x="1123625" y="3258891"/>
        <a:ext cx="6919428" cy="15702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4AD8B0-D98A-442C-AD1B-EC9E6B004C46}">
      <dsp:nvSpPr>
        <dsp:cNvPr id="0" name=""/>
        <dsp:cNvSpPr/>
      </dsp:nvSpPr>
      <dsp:spPr>
        <a:xfrm rot="5400000">
          <a:off x="-244239" y="412583"/>
          <a:ext cx="1628264" cy="1139785"/>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Current</a:t>
          </a:r>
          <a:r>
            <a:rPr lang="en-GB" sz="1900" kern="1200" dirty="0"/>
            <a:t> </a:t>
          </a:r>
          <a:r>
            <a:rPr lang="en-GB" sz="2000" kern="1200" dirty="0"/>
            <a:t>Studies</a:t>
          </a:r>
        </a:p>
      </dsp:txBody>
      <dsp:txXfrm rot="-5400000">
        <a:off x="1" y="738237"/>
        <a:ext cx="1139785" cy="488479"/>
      </dsp:txXfrm>
    </dsp:sp>
    <dsp:sp modelId="{F59CB29C-DA25-491B-8C56-F72BFB273146}">
      <dsp:nvSpPr>
        <dsp:cNvPr id="0" name=""/>
        <dsp:cNvSpPr/>
      </dsp:nvSpPr>
      <dsp:spPr>
        <a:xfrm rot="5400000">
          <a:off x="3973788" y="-2793693"/>
          <a:ext cx="1320208" cy="6988214"/>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Focuses on reducing food waste through prediction, automation, and smart monitoring.</a:t>
          </a:r>
        </a:p>
        <a:p>
          <a:pPr marL="114300" lvl="1" indent="-114300" algn="l" defTabSz="622300">
            <a:lnSpc>
              <a:spcPct val="90000"/>
            </a:lnSpc>
            <a:spcBef>
              <a:spcPct val="0"/>
            </a:spcBef>
            <a:spcAft>
              <a:spcPct val="15000"/>
            </a:spcAft>
            <a:buChar char="•"/>
          </a:pPr>
          <a:r>
            <a:rPr lang="en-GB" sz="1400" kern="1200" dirty="0"/>
            <a:t>Heavy reliance on IoT and sensors, including temperatures</a:t>
          </a:r>
        </a:p>
        <a:p>
          <a:pPr marL="114300" lvl="1" indent="-114300" algn="l" defTabSz="622300">
            <a:lnSpc>
              <a:spcPct val="90000"/>
            </a:lnSpc>
            <a:spcBef>
              <a:spcPct val="0"/>
            </a:spcBef>
            <a:spcAft>
              <a:spcPct val="15000"/>
            </a:spcAft>
            <a:buChar char="•"/>
          </a:pPr>
          <a:r>
            <a:rPr lang="en-GB" sz="1400" kern="1200" dirty="0"/>
            <a:t>Big data and analytics to predict patterns – AI/ML.</a:t>
          </a:r>
        </a:p>
        <a:p>
          <a:pPr marL="114300" lvl="1" indent="-114300" algn="l" defTabSz="622300">
            <a:lnSpc>
              <a:spcPct val="90000"/>
            </a:lnSpc>
            <a:spcBef>
              <a:spcPct val="0"/>
            </a:spcBef>
            <a:spcAft>
              <a:spcPct val="15000"/>
            </a:spcAft>
            <a:buChar char="•"/>
          </a:pPr>
          <a:r>
            <a:rPr lang="en-GB" sz="1400" kern="1200" dirty="0"/>
            <a:t>Smart food management with smart fridges, with a camera and sensors.</a:t>
          </a:r>
        </a:p>
        <a:p>
          <a:pPr marL="114300" lvl="1" indent="-114300" algn="l" defTabSz="622300">
            <a:lnSpc>
              <a:spcPct val="90000"/>
            </a:lnSpc>
            <a:spcBef>
              <a:spcPct val="0"/>
            </a:spcBef>
            <a:spcAft>
              <a:spcPct val="15000"/>
            </a:spcAft>
            <a:buChar char="•"/>
          </a:pPr>
          <a:r>
            <a:rPr lang="en-GB" sz="1400" kern="1200" dirty="0"/>
            <a:t>Integration of AI-powered image processing to minimise wastage. </a:t>
          </a:r>
        </a:p>
        <a:p>
          <a:pPr marL="114300" lvl="1" indent="-114300" algn="l" defTabSz="622300">
            <a:lnSpc>
              <a:spcPct val="90000"/>
            </a:lnSpc>
            <a:spcBef>
              <a:spcPct val="0"/>
            </a:spcBef>
            <a:spcAft>
              <a:spcPct val="15000"/>
            </a:spcAft>
            <a:buChar char="•"/>
          </a:pPr>
          <a:r>
            <a:rPr lang="en-GB" sz="1400" kern="1200" dirty="0"/>
            <a:t>IoT IoT-enabled kitchen appliance for real temperature monitoring.</a:t>
          </a:r>
        </a:p>
      </dsp:txBody>
      <dsp:txXfrm rot="-5400000">
        <a:off x="1139786" y="104756"/>
        <a:ext cx="6923767" cy="1191314"/>
      </dsp:txXfrm>
    </dsp:sp>
    <dsp:sp modelId="{5DBDBB3E-9FF6-415D-B8F6-353EC1AA0885}">
      <dsp:nvSpPr>
        <dsp:cNvPr id="0" name=""/>
        <dsp:cNvSpPr/>
      </dsp:nvSpPr>
      <dsp:spPr>
        <a:xfrm rot="5400000">
          <a:off x="-244239" y="2234038"/>
          <a:ext cx="1628264" cy="1139785"/>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Safety and Privacy</a:t>
          </a:r>
        </a:p>
      </dsp:txBody>
      <dsp:txXfrm rot="-5400000">
        <a:off x="1" y="2559692"/>
        <a:ext cx="1139785" cy="488479"/>
      </dsp:txXfrm>
    </dsp:sp>
    <dsp:sp modelId="{C70BEBA4-CA00-44A3-B0D7-25E5C4AB0397}">
      <dsp:nvSpPr>
        <dsp:cNvPr id="0" name=""/>
        <dsp:cNvSpPr/>
      </dsp:nvSpPr>
      <dsp:spPr>
        <a:xfrm rot="5400000">
          <a:off x="3747016" y="-1001370"/>
          <a:ext cx="1755722" cy="6988214"/>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GB" sz="1600" kern="1200" dirty="0"/>
            <a:t> </a:t>
          </a:r>
          <a:r>
            <a:rPr lang="en-GB" sz="1400" kern="1200" dirty="0"/>
            <a:t>Real-time IoT monitoring for food in transit</a:t>
          </a:r>
        </a:p>
        <a:p>
          <a:pPr marL="114300" lvl="1" indent="-114300" algn="l" defTabSz="622300">
            <a:lnSpc>
              <a:spcPct val="90000"/>
            </a:lnSpc>
            <a:spcBef>
              <a:spcPct val="0"/>
            </a:spcBef>
            <a:spcAft>
              <a:spcPct val="15000"/>
            </a:spcAft>
            <a:buChar char="•"/>
          </a:pPr>
          <a:r>
            <a:rPr lang="en-GB" sz="1400" kern="1200" dirty="0"/>
            <a:t>Application of blockchain, IoT and AI to improve the quality of delivery</a:t>
          </a:r>
        </a:p>
        <a:p>
          <a:pPr marL="114300" lvl="1" indent="-114300" algn="l" defTabSz="622300">
            <a:lnSpc>
              <a:spcPct val="90000"/>
            </a:lnSpc>
            <a:spcBef>
              <a:spcPct val="0"/>
            </a:spcBef>
            <a:spcAft>
              <a:spcPct val="15000"/>
            </a:spcAft>
            <a:buChar char="•"/>
          </a:pPr>
          <a:r>
            <a:rPr lang="en-GB" sz="1400" kern="1200" dirty="0"/>
            <a:t>AI historical data model analysis from source to end user.</a:t>
          </a:r>
        </a:p>
        <a:p>
          <a:pPr marL="114300" lvl="1" indent="-114300" algn="l" defTabSz="622300">
            <a:lnSpc>
              <a:spcPct val="90000"/>
            </a:lnSpc>
            <a:spcBef>
              <a:spcPct val="0"/>
            </a:spcBef>
            <a:spcAft>
              <a:spcPct val="15000"/>
            </a:spcAft>
            <a:buChar char="•"/>
          </a:pPr>
          <a:r>
            <a:rPr lang="en-GB" sz="1400" kern="1200" dirty="0"/>
            <a:t>Food spoilage detection sensor.</a:t>
          </a:r>
        </a:p>
        <a:p>
          <a:pPr marL="114300" lvl="1" indent="-114300" algn="l" defTabSz="622300">
            <a:lnSpc>
              <a:spcPct val="90000"/>
            </a:lnSpc>
            <a:spcBef>
              <a:spcPct val="0"/>
            </a:spcBef>
            <a:spcAft>
              <a:spcPct val="15000"/>
            </a:spcAft>
            <a:buChar char="•"/>
          </a:pPr>
          <a:r>
            <a:rPr lang="en-GB" sz="1400" kern="1200" dirty="0"/>
            <a:t>Computer vision and AI to detect spoilage.</a:t>
          </a:r>
        </a:p>
        <a:p>
          <a:pPr marL="114300" lvl="1" indent="-114300" algn="l" defTabSz="622300">
            <a:lnSpc>
              <a:spcPct val="90000"/>
            </a:lnSpc>
            <a:spcBef>
              <a:spcPct val="0"/>
            </a:spcBef>
            <a:spcAft>
              <a:spcPct val="15000"/>
            </a:spcAft>
            <a:buChar char="•"/>
          </a:pPr>
          <a:r>
            <a:rPr lang="en-GB" sz="1400" kern="1200" dirty="0"/>
            <a:t>Use of smart </a:t>
          </a:r>
          <a:r>
            <a:rPr lang="en-GB" sz="1400" kern="1200" dirty="0" err="1"/>
            <a:t>eNose</a:t>
          </a:r>
          <a:r>
            <a:rPr lang="en-GB" sz="1400" kern="1200" dirty="0"/>
            <a:t>.</a:t>
          </a:r>
        </a:p>
      </dsp:txBody>
      <dsp:txXfrm rot="-5400000">
        <a:off x="1130771" y="1700582"/>
        <a:ext cx="6902507" cy="1584308"/>
      </dsp:txXfrm>
    </dsp:sp>
    <dsp:sp modelId="{E75CE175-DA21-46DC-BC0F-27001664B647}">
      <dsp:nvSpPr>
        <dsp:cNvPr id="0" name=""/>
        <dsp:cNvSpPr/>
      </dsp:nvSpPr>
      <dsp:spPr>
        <a:xfrm rot="5400000">
          <a:off x="-244239" y="4092930"/>
          <a:ext cx="1628264" cy="1139785"/>
        </a:xfrm>
        <a:prstGeom prst="chevron">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Emerging Trends/ Research Areas</a:t>
          </a:r>
        </a:p>
      </dsp:txBody>
      <dsp:txXfrm rot="-5400000">
        <a:off x="1" y="4418584"/>
        <a:ext cx="1139785" cy="488479"/>
      </dsp:txXfrm>
    </dsp:sp>
    <dsp:sp modelId="{7E76F18B-F030-45E8-BD7D-8FB9004D5E6F}">
      <dsp:nvSpPr>
        <dsp:cNvPr id="0" name=""/>
        <dsp:cNvSpPr/>
      </dsp:nvSpPr>
      <dsp:spPr>
        <a:xfrm rot="5400000">
          <a:off x="3715987" y="883769"/>
          <a:ext cx="1835809" cy="6988214"/>
        </a:xfrm>
        <a:prstGeom prst="round2Same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More use of computer vision</a:t>
          </a:r>
        </a:p>
        <a:p>
          <a:pPr marL="114300" lvl="1" indent="-114300" algn="l" defTabSz="622300">
            <a:lnSpc>
              <a:spcPct val="90000"/>
            </a:lnSpc>
            <a:spcBef>
              <a:spcPct val="0"/>
            </a:spcBef>
            <a:spcAft>
              <a:spcPct val="15000"/>
            </a:spcAft>
            <a:buChar char="•"/>
          </a:pPr>
          <a:r>
            <a:rPr lang="en-GB" sz="1400" kern="1200" dirty="0"/>
            <a:t>AI governance and data architecture</a:t>
          </a:r>
        </a:p>
        <a:p>
          <a:pPr marL="114300" lvl="1" indent="-114300" algn="l" defTabSz="622300">
            <a:lnSpc>
              <a:spcPct val="90000"/>
            </a:lnSpc>
            <a:spcBef>
              <a:spcPct val="0"/>
            </a:spcBef>
            <a:spcAft>
              <a:spcPct val="15000"/>
            </a:spcAft>
            <a:buChar char="•"/>
          </a:pPr>
          <a:r>
            <a:rPr lang="en-GB" sz="1400" kern="1200" dirty="0"/>
            <a:t>Edge Computing in IoT to reduce latency and real-time monitoring, especially for fridges</a:t>
          </a:r>
        </a:p>
        <a:p>
          <a:pPr marL="114300" lvl="1" indent="-114300" algn="l" defTabSz="622300">
            <a:lnSpc>
              <a:spcPct val="90000"/>
            </a:lnSpc>
            <a:spcBef>
              <a:spcPct val="0"/>
            </a:spcBef>
            <a:spcAft>
              <a:spcPct val="15000"/>
            </a:spcAft>
            <a:buChar char="•"/>
          </a:pPr>
          <a:r>
            <a:rPr lang="en-GB" sz="1400" kern="1200" dirty="0"/>
            <a:t>Edge vs Cloud</a:t>
          </a:r>
        </a:p>
        <a:p>
          <a:pPr marL="114300" lvl="1" indent="-114300" algn="l" defTabSz="622300">
            <a:lnSpc>
              <a:spcPct val="90000"/>
            </a:lnSpc>
            <a:spcBef>
              <a:spcPct val="0"/>
            </a:spcBef>
            <a:spcAft>
              <a:spcPct val="15000"/>
            </a:spcAft>
            <a:buChar char="•"/>
          </a:pPr>
          <a:r>
            <a:rPr lang="en-GB" sz="1400" kern="1200" dirty="0"/>
            <a:t>Standardisation and interoperability</a:t>
          </a:r>
        </a:p>
        <a:p>
          <a:pPr marL="114300" lvl="1" indent="-114300" algn="l" defTabSz="622300">
            <a:lnSpc>
              <a:spcPct val="90000"/>
            </a:lnSpc>
            <a:spcBef>
              <a:spcPct val="0"/>
            </a:spcBef>
            <a:spcAft>
              <a:spcPct val="15000"/>
            </a:spcAft>
            <a:buChar char="•"/>
          </a:pPr>
          <a:r>
            <a:rPr lang="en-GB" sz="1400" kern="1200" dirty="0"/>
            <a:t>Freshness Metrics – preservation.</a:t>
          </a:r>
        </a:p>
        <a:p>
          <a:pPr marL="114300" lvl="1" indent="-114300" algn="l" defTabSz="622300">
            <a:lnSpc>
              <a:spcPct val="90000"/>
            </a:lnSpc>
            <a:spcBef>
              <a:spcPct val="0"/>
            </a:spcBef>
            <a:spcAft>
              <a:spcPct val="15000"/>
            </a:spcAft>
            <a:buChar char="•"/>
          </a:pPr>
          <a:r>
            <a:rPr lang="en-GB" sz="1400" kern="1200" dirty="0"/>
            <a:t>Scalability and integration. </a:t>
          </a:r>
        </a:p>
        <a:p>
          <a:pPr marL="114300" lvl="1" indent="-114300" algn="l" defTabSz="622300">
            <a:lnSpc>
              <a:spcPct val="90000"/>
            </a:lnSpc>
            <a:spcBef>
              <a:spcPct val="0"/>
            </a:spcBef>
            <a:spcAft>
              <a:spcPct val="15000"/>
            </a:spcAft>
            <a:buChar char="•"/>
          </a:pPr>
          <a:r>
            <a:rPr lang="en-GB" sz="1400" kern="1200" dirty="0"/>
            <a:t>Further security and  privacy.</a:t>
          </a:r>
        </a:p>
      </dsp:txBody>
      <dsp:txXfrm rot="-5400000">
        <a:off x="1139785" y="3549589"/>
        <a:ext cx="6898597" cy="16565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384405-A144-408B-8857-DB94A19A6A59}">
      <dsp:nvSpPr>
        <dsp:cNvPr id="0" name=""/>
        <dsp:cNvSpPr/>
      </dsp:nvSpPr>
      <dsp:spPr>
        <a:xfrm>
          <a:off x="0" y="1071918"/>
          <a:ext cx="3414946" cy="204896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rtlCol="0" anchor="ctr" anchorCtr="0">
          <a:noAutofit/>
        </a:bodyPr>
        <a:lstStyle/>
        <a:p>
          <a:pPr marL="0" lvl="0" indent="0" algn="ctr" defTabSz="2889250">
            <a:lnSpc>
              <a:spcPct val="90000"/>
            </a:lnSpc>
            <a:spcBef>
              <a:spcPct val="0"/>
            </a:spcBef>
            <a:spcAft>
              <a:spcPct val="35000"/>
            </a:spcAft>
            <a:buNone/>
          </a:pPr>
          <a:r>
            <a:rPr lang="en-GB" sz="6500" kern="1200" noProof="0" dirty="0"/>
            <a:t>CNN</a:t>
          </a:r>
        </a:p>
      </dsp:txBody>
      <dsp:txXfrm>
        <a:off x="0" y="1071918"/>
        <a:ext cx="3414946" cy="2048967"/>
      </dsp:txXfrm>
    </dsp:sp>
    <dsp:sp modelId="{3ABA3395-90CF-4FF0-992D-B644CB4EA9A0}">
      <dsp:nvSpPr>
        <dsp:cNvPr id="0" name=""/>
        <dsp:cNvSpPr/>
      </dsp:nvSpPr>
      <dsp:spPr>
        <a:xfrm>
          <a:off x="3756441" y="1071918"/>
          <a:ext cx="3414946" cy="2048967"/>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rtlCol="0" anchor="ctr" anchorCtr="0">
          <a:noAutofit/>
        </a:bodyPr>
        <a:lstStyle/>
        <a:p>
          <a:pPr marL="0" lvl="0" indent="0" algn="ctr" defTabSz="2889250">
            <a:lnSpc>
              <a:spcPct val="90000"/>
            </a:lnSpc>
            <a:spcBef>
              <a:spcPct val="0"/>
            </a:spcBef>
            <a:spcAft>
              <a:spcPct val="35000"/>
            </a:spcAft>
            <a:buNone/>
          </a:pPr>
          <a:r>
            <a:rPr lang="en-GB" sz="6500" kern="1200" noProof="0" dirty="0"/>
            <a:t>Cloud</a:t>
          </a:r>
        </a:p>
      </dsp:txBody>
      <dsp:txXfrm>
        <a:off x="3756441" y="1071918"/>
        <a:ext cx="3414946" cy="2048967"/>
      </dsp:txXfrm>
    </dsp:sp>
    <dsp:sp modelId="{2A31D024-40C6-4C14-ABE4-964F8D820E57}">
      <dsp:nvSpPr>
        <dsp:cNvPr id="0" name=""/>
        <dsp:cNvSpPr/>
      </dsp:nvSpPr>
      <dsp:spPr>
        <a:xfrm>
          <a:off x="7512882" y="1071918"/>
          <a:ext cx="3414946" cy="2048967"/>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rtlCol="0" anchor="ctr" anchorCtr="0">
          <a:noAutofit/>
        </a:bodyPr>
        <a:lstStyle/>
        <a:p>
          <a:pPr marL="0" lvl="0" indent="0" algn="ctr" defTabSz="2889250">
            <a:lnSpc>
              <a:spcPct val="90000"/>
            </a:lnSpc>
            <a:spcBef>
              <a:spcPct val="0"/>
            </a:spcBef>
            <a:spcAft>
              <a:spcPct val="35000"/>
            </a:spcAft>
            <a:buNone/>
          </a:pPr>
          <a:r>
            <a:rPr lang="en-GB" sz="6500" kern="1200" noProof="0" dirty="0"/>
            <a:t>IoT</a:t>
          </a:r>
        </a:p>
      </dsp:txBody>
      <dsp:txXfrm>
        <a:off x="7512882" y="1071918"/>
        <a:ext cx="3414946" cy="2048967"/>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F81CEA5-62FD-4C83-BDE3-91DFB9827D8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3FA1CBFD-6AD0-48C4-B91B-58830F6F4C3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ADBC529-8773-4D02-8CFA-ADB515C5CBA3}" type="datetime1">
              <a:rPr lang="en-GB" smtClean="0"/>
              <a:t>15/12/2025</a:t>
            </a:fld>
            <a:endParaRPr lang="en-GB"/>
          </a:p>
        </p:txBody>
      </p:sp>
      <p:sp>
        <p:nvSpPr>
          <p:cNvPr id="4" name="Footer Placeholder 3">
            <a:extLst>
              <a:ext uri="{FF2B5EF4-FFF2-40B4-BE49-F238E27FC236}">
                <a16:creationId xmlns:a16="http://schemas.microsoft.com/office/drawing/2014/main" id="{A9E55D22-46A3-4B8C-AD40-252FE7896C3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E70DCEF-9071-4B17-801B-37B4465C8E1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D90168E-626C-4E60-93C0-A00D25609468}" type="slidenum">
              <a:rPr lang="en-GB" smtClean="0"/>
              <a:t>‹#›</a:t>
            </a:fld>
            <a:endParaRPr lang="en-GB"/>
          </a:p>
        </p:txBody>
      </p:sp>
    </p:spTree>
    <p:extLst>
      <p:ext uri="{BB962C8B-B14F-4D97-AF65-F5344CB8AC3E}">
        <p14:creationId xmlns:p14="http://schemas.microsoft.com/office/powerpoint/2010/main" val="374934770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4777525A-FAFB-4452-AC36-0F7189B7A6A9}" type="datetime1">
              <a:rPr lang="en-GB" noProof="0" smtClean="0"/>
              <a:t>15/12/2025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6B3AB32-59DF-41F1-9618-EDFBF5049629}" type="slidenum">
              <a:rPr lang="en-GB" noProof="0" smtClean="0"/>
              <a:t>‹#›</a:t>
            </a:fld>
            <a:endParaRPr lang="en-GB" noProof="0"/>
          </a:p>
        </p:txBody>
      </p:sp>
    </p:spTree>
    <p:extLst>
      <p:ext uri="{BB962C8B-B14F-4D97-AF65-F5344CB8AC3E}">
        <p14:creationId xmlns:p14="http://schemas.microsoft.com/office/powerpoint/2010/main" val="366180564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C6B3AB32-59DF-41F1-9618-EDFBF5049629}" type="slidenum">
              <a:rPr lang="en-GB" smtClean="0"/>
              <a:t>1</a:t>
            </a:fld>
            <a:endParaRPr lang="en-GB"/>
          </a:p>
        </p:txBody>
      </p:sp>
    </p:spTree>
    <p:extLst>
      <p:ext uri="{BB962C8B-B14F-4D97-AF65-F5344CB8AC3E}">
        <p14:creationId xmlns:p14="http://schemas.microsoft.com/office/powerpoint/2010/main" val="13900470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6159ED-B65F-AF11-93BF-1754742BBC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9569C8-A8B8-FDBF-FDFA-3A4A58FE0E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3B92FE-D306-D318-3812-D4B536B8939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CAA49CB-BDA5-93B7-AA02-D789B5634B03}"/>
              </a:ext>
            </a:extLst>
          </p:cNvPr>
          <p:cNvSpPr>
            <a:spLocks noGrp="1"/>
          </p:cNvSpPr>
          <p:nvPr>
            <p:ph type="sldNum" sz="quarter" idx="5"/>
          </p:nvPr>
        </p:nvSpPr>
        <p:spPr/>
        <p:txBody>
          <a:bodyPr/>
          <a:lstStyle/>
          <a:p>
            <a:pPr rtl="0"/>
            <a:fld id="{C6B3AB32-59DF-41F1-9618-EDFBF5049629}" type="slidenum">
              <a:rPr lang="en-GB" smtClean="0"/>
              <a:t>2</a:t>
            </a:fld>
            <a:endParaRPr lang="en-GB"/>
          </a:p>
        </p:txBody>
      </p:sp>
    </p:spTree>
    <p:extLst>
      <p:ext uri="{BB962C8B-B14F-4D97-AF65-F5344CB8AC3E}">
        <p14:creationId xmlns:p14="http://schemas.microsoft.com/office/powerpoint/2010/main" val="14389717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C6B3AB32-59DF-41F1-9618-EDFBF5049629}" type="slidenum">
              <a:rPr lang="en-GB" smtClean="0"/>
              <a:t>3</a:t>
            </a:fld>
            <a:endParaRPr lang="en-GB"/>
          </a:p>
        </p:txBody>
      </p:sp>
    </p:spTree>
    <p:extLst>
      <p:ext uri="{BB962C8B-B14F-4D97-AF65-F5344CB8AC3E}">
        <p14:creationId xmlns:p14="http://schemas.microsoft.com/office/powerpoint/2010/main" val="35051155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2841BD-9E93-AA4A-4DE9-ECD96C6D76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596B8A-4070-5BD6-3CD3-90C1F98B02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938DC1-7A5C-BB71-1E29-BEDDDD12EF15}"/>
              </a:ext>
            </a:extLst>
          </p:cNvPr>
          <p:cNvSpPr>
            <a:spLocks noGrp="1"/>
          </p:cNvSpPr>
          <p:nvPr>
            <p:ph type="body" idx="1"/>
          </p:nvPr>
        </p:nvSpPr>
        <p:spPr/>
        <p:txBody>
          <a:bodyPr rtlCol="0"/>
          <a:lstStyle/>
          <a:p>
            <a:pPr rtl="0"/>
            <a:endParaRPr lang="en-GB" dirty="0"/>
          </a:p>
        </p:txBody>
      </p:sp>
      <p:sp>
        <p:nvSpPr>
          <p:cNvPr id="4" name="Slide Number Placeholder 3">
            <a:extLst>
              <a:ext uri="{FF2B5EF4-FFF2-40B4-BE49-F238E27FC236}">
                <a16:creationId xmlns:a16="http://schemas.microsoft.com/office/drawing/2014/main" id="{0DD181D7-9187-8DA9-B032-75A65E580EA8}"/>
              </a:ext>
            </a:extLst>
          </p:cNvPr>
          <p:cNvSpPr>
            <a:spLocks noGrp="1"/>
          </p:cNvSpPr>
          <p:nvPr>
            <p:ph type="sldNum" sz="quarter" idx="5"/>
          </p:nvPr>
        </p:nvSpPr>
        <p:spPr/>
        <p:txBody>
          <a:bodyPr rtlCol="0"/>
          <a:lstStyle/>
          <a:p>
            <a:pPr rtl="0"/>
            <a:fld id="{C6B3AB32-59DF-41F1-9618-EDFBF5049629}" type="slidenum">
              <a:rPr lang="en-GB" smtClean="0"/>
              <a:t>4</a:t>
            </a:fld>
            <a:endParaRPr lang="en-GB"/>
          </a:p>
        </p:txBody>
      </p:sp>
    </p:spTree>
    <p:extLst>
      <p:ext uri="{BB962C8B-B14F-4D97-AF65-F5344CB8AC3E}">
        <p14:creationId xmlns:p14="http://schemas.microsoft.com/office/powerpoint/2010/main" val="20423592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C6B3AB32-59DF-41F1-9618-EDFBF5049629}" type="slidenum">
              <a:rPr lang="en-GB" smtClean="0"/>
              <a:t>5</a:t>
            </a:fld>
            <a:endParaRPr lang="en-GB"/>
          </a:p>
        </p:txBody>
      </p:sp>
    </p:spTree>
    <p:extLst>
      <p:ext uri="{BB962C8B-B14F-4D97-AF65-F5344CB8AC3E}">
        <p14:creationId xmlns:p14="http://schemas.microsoft.com/office/powerpoint/2010/main" val="21305515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27F679-22B6-796D-0A9E-9914AD5A41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34497D-35A3-34B9-588F-8B5C887465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B25B31-8CEE-A168-227F-BB48B618079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31AA14A-AE99-EEEB-AEA3-936137817AE7}"/>
              </a:ext>
            </a:extLst>
          </p:cNvPr>
          <p:cNvSpPr>
            <a:spLocks noGrp="1"/>
          </p:cNvSpPr>
          <p:nvPr>
            <p:ph type="sldNum" sz="quarter" idx="5"/>
          </p:nvPr>
        </p:nvSpPr>
        <p:spPr/>
        <p:txBody>
          <a:bodyPr/>
          <a:lstStyle/>
          <a:p>
            <a:pPr rtl="0"/>
            <a:fld id="{C6B3AB32-59DF-41F1-9618-EDFBF5049629}" type="slidenum">
              <a:rPr lang="en-GB" smtClean="0"/>
              <a:t>6</a:t>
            </a:fld>
            <a:endParaRPr lang="en-GB"/>
          </a:p>
        </p:txBody>
      </p:sp>
    </p:spTree>
    <p:extLst>
      <p:ext uri="{BB962C8B-B14F-4D97-AF65-F5344CB8AC3E}">
        <p14:creationId xmlns:p14="http://schemas.microsoft.com/office/powerpoint/2010/main" val="9264925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021A4F-F343-33A4-7DF3-87E50294BC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B10C81-7F59-B7D3-EC76-C66CEAAAD8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A4C3D0-9F50-5B29-DDA0-5A7D96BD483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B99FE6E-2CC6-D283-6A26-8BE9807CDEDF}"/>
              </a:ext>
            </a:extLst>
          </p:cNvPr>
          <p:cNvSpPr>
            <a:spLocks noGrp="1"/>
          </p:cNvSpPr>
          <p:nvPr>
            <p:ph type="sldNum" sz="quarter" idx="5"/>
          </p:nvPr>
        </p:nvSpPr>
        <p:spPr/>
        <p:txBody>
          <a:bodyPr/>
          <a:lstStyle/>
          <a:p>
            <a:pPr rtl="0"/>
            <a:fld id="{C6B3AB32-59DF-41F1-9618-EDFBF5049629}" type="slidenum">
              <a:rPr lang="en-GB" smtClean="0"/>
              <a:t>7</a:t>
            </a:fld>
            <a:endParaRPr lang="en-GB"/>
          </a:p>
        </p:txBody>
      </p:sp>
    </p:spTree>
    <p:extLst>
      <p:ext uri="{BB962C8B-B14F-4D97-AF65-F5344CB8AC3E}">
        <p14:creationId xmlns:p14="http://schemas.microsoft.com/office/powerpoint/2010/main" val="38420216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3A7F19-E480-4111-090F-40EC868BB6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6D7F40-F263-891C-5D3E-F89FE38791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8B15A6-E26A-447F-25A5-93C06E973BB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C762066-B9DB-839E-4CD1-FF402B9BC0D6}"/>
              </a:ext>
            </a:extLst>
          </p:cNvPr>
          <p:cNvSpPr>
            <a:spLocks noGrp="1"/>
          </p:cNvSpPr>
          <p:nvPr>
            <p:ph type="sldNum" sz="quarter" idx="5"/>
          </p:nvPr>
        </p:nvSpPr>
        <p:spPr/>
        <p:txBody>
          <a:bodyPr/>
          <a:lstStyle/>
          <a:p>
            <a:pPr rtl="0"/>
            <a:fld id="{C6B3AB32-59DF-41F1-9618-EDFBF5049629}" type="slidenum">
              <a:rPr lang="en-GB" smtClean="0"/>
              <a:t>8</a:t>
            </a:fld>
            <a:endParaRPr lang="en-GB"/>
          </a:p>
        </p:txBody>
      </p:sp>
    </p:spTree>
    <p:extLst>
      <p:ext uri="{BB962C8B-B14F-4D97-AF65-F5344CB8AC3E}">
        <p14:creationId xmlns:p14="http://schemas.microsoft.com/office/powerpoint/2010/main" val="37765243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C6B3AB32-59DF-41F1-9618-EDFBF5049629}" type="slidenum">
              <a:rPr lang="en-GB" smtClean="0"/>
              <a:t>9</a:t>
            </a:fld>
            <a:endParaRPr lang="en-GB"/>
          </a:p>
        </p:txBody>
      </p:sp>
    </p:spTree>
    <p:extLst>
      <p:ext uri="{BB962C8B-B14F-4D97-AF65-F5344CB8AC3E}">
        <p14:creationId xmlns:p14="http://schemas.microsoft.com/office/powerpoint/2010/main" val="4319275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E0DACD-1ED6-A1A2-1792-5B664E219C5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E7FF96-1CC5-467E-20A4-CEB8A403D9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083DA7-CF18-764C-7337-61B1C86EF9C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5AE9959-047D-7848-54EE-F0B442B26226}"/>
              </a:ext>
            </a:extLst>
          </p:cNvPr>
          <p:cNvSpPr>
            <a:spLocks noGrp="1"/>
          </p:cNvSpPr>
          <p:nvPr>
            <p:ph type="sldNum" sz="quarter" idx="5"/>
          </p:nvPr>
        </p:nvSpPr>
        <p:spPr/>
        <p:txBody>
          <a:bodyPr/>
          <a:lstStyle/>
          <a:p>
            <a:pPr rtl="0"/>
            <a:fld id="{C6B3AB32-59DF-41F1-9618-EDFBF5049629}" type="slidenum">
              <a:rPr lang="en-GB" smtClean="0"/>
              <a:t>10</a:t>
            </a:fld>
            <a:endParaRPr lang="en-GB"/>
          </a:p>
        </p:txBody>
      </p:sp>
    </p:spTree>
    <p:extLst>
      <p:ext uri="{BB962C8B-B14F-4D97-AF65-F5344CB8AC3E}">
        <p14:creationId xmlns:p14="http://schemas.microsoft.com/office/powerpoint/2010/main" val="12116620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065A79-A8A4-3B04-634E-9748B6F297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782F7C-4B75-0C98-2773-845C3B4725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2078A6-7FA5-D113-05CF-9BA3A69E3F9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69BEA61-4646-4AA5-424E-8877F9184EE5}"/>
              </a:ext>
            </a:extLst>
          </p:cNvPr>
          <p:cNvSpPr>
            <a:spLocks noGrp="1"/>
          </p:cNvSpPr>
          <p:nvPr>
            <p:ph type="sldNum" sz="quarter" idx="5"/>
          </p:nvPr>
        </p:nvSpPr>
        <p:spPr/>
        <p:txBody>
          <a:bodyPr/>
          <a:lstStyle/>
          <a:p>
            <a:pPr rtl="0"/>
            <a:fld id="{C6B3AB32-59DF-41F1-9618-EDFBF5049629}" type="slidenum">
              <a:rPr lang="en-GB" smtClean="0"/>
              <a:t>11</a:t>
            </a:fld>
            <a:endParaRPr lang="en-GB"/>
          </a:p>
        </p:txBody>
      </p:sp>
    </p:spTree>
    <p:extLst>
      <p:ext uri="{BB962C8B-B14F-4D97-AF65-F5344CB8AC3E}">
        <p14:creationId xmlns:p14="http://schemas.microsoft.com/office/powerpoint/2010/main" val="38505083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E8FFBF-C697-610B-0410-7AF3172F4D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A6196C-1C81-794B-C7DE-8A05EA6F18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A0304E-94B8-3777-AF39-3A75D4F598C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F35D74D-68A8-F541-29E8-2655EE8FAA62}"/>
              </a:ext>
            </a:extLst>
          </p:cNvPr>
          <p:cNvSpPr>
            <a:spLocks noGrp="1"/>
          </p:cNvSpPr>
          <p:nvPr>
            <p:ph type="sldNum" sz="quarter" idx="5"/>
          </p:nvPr>
        </p:nvSpPr>
        <p:spPr/>
        <p:txBody>
          <a:bodyPr/>
          <a:lstStyle/>
          <a:p>
            <a:pPr rtl="0"/>
            <a:fld id="{C6B3AB32-59DF-41F1-9618-EDFBF5049629}" type="slidenum">
              <a:rPr lang="en-GB" smtClean="0"/>
              <a:t>12</a:t>
            </a:fld>
            <a:endParaRPr lang="en-GB"/>
          </a:p>
        </p:txBody>
      </p:sp>
    </p:spTree>
    <p:extLst>
      <p:ext uri="{BB962C8B-B14F-4D97-AF65-F5344CB8AC3E}">
        <p14:creationId xmlns:p14="http://schemas.microsoft.com/office/powerpoint/2010/main" val="31030333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BE3608-0E27-AAD1-9F42-ADABBF149C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8F52B3-C134-9941-8637-E3E5FCA879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095824-28B8-0537-6F20-D150CA0811B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5A18AEF-DFBA-67A5-AE1E-58609AC4B56C}"/>
              </a:ext>
            </a:extLst>
          </p:cNvPr>
          <p:cNvSpPr>
            <a:spLocks noGrp="1"/>
          </p:cNvSpPr>
          <p:nvPr>
            <p:ph type="sldNum" sz="quarter" idx="5"/>
          </p:nvPr>
        </p:nvSpPr>
        <p:spPr/>
        <p:txBody>
          <a:bodyPr/>
          <a:lstStyle/>
          <a:p>
            <a:pPr rtl="0"/>
            <a:fld id="{C6B3AB32-59DF-41F1-9618-EDFBF5049629}" type="slidenum">
              <a:rPr lang="en-GB" smtClean="0"/>
              <a:t>13</a:t>
            </a:fld>
            <a:endParaRPr lang="en-GB"/>
          </a:p>
        </p:txBody>
      </p:sp>
    </p:spTree>
    <p:extLst>
      <p:ext uri="{BB962C8B-B14F-4D97-AF65-F5344CB8AC3E}">
        <p14:creationId xmlns:p14="http://schemas.microsoft.com/office/powerpoint/2010/main" val="5757929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EC5FA5-0B29-A08E-946B-59F47D3281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71996B-CD6E-3C73-E652-8C63ADB804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B5EDB8-587A-AD7A-310B-FE5FBF19615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5B471BF-A900-DC42-7CB1-80FD351C0DBC}"/>
              </a:ext>
            </a:extLst>
          </p:cNvPr>
          <p:cNvSpPr>
            <a:spLocks noGrp="1"/>
          </p:cNvSpPr>
          <p:nvPr>
            <p:ph type="sldNum" sz="quarter" idx="5"/>
          </p:nvPr>
        </p:nvSpPr>
        <p:spPr/>
        <p:txBody>
          <a:bodyPr/>
          <a:lstStyle/>
          <a:p>
            <a:pPr rtl="0"/>
            <a:fld id="{C6B3AB32-59DF-41F1-9618-EDFBF5049629}" type="slidenum">
              <a:rPr lang="en-GB" smtClean="0"/>
              <a:t>14</a:t>
            </a:fld>
            <a:endParaRPr lang="en-GB"/>
          </a:p>
        </p:txBody>
      </p:sp>
    </p:spTree>
    <p:extLst>
      <p:ext uri="{BB962C8B-B14F-4D97-AF65-F5344CB8AC3E}">
        <p14:creationId xmlns:p14="http://schemas.microsoft.com/office/powerpoint/2010/main" val="36256795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B5496B-5605-86DA-594B-60FAF0C188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1AA41D-577C-E816-0471-2E44DB48F0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AA7CA5-80B4-CD36-0D10-C5AB5CA4052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C2C482D-D05D-EE93-256B-89D94F011191}"/>
              </a:ext>
            </a:extLst>
          </p:cNvPr>
          <p:cNvSpPr>
            <a:spLocks noGrp="1"/>
          </p:cNvSpPr>
          <p:nvPr>
            <p:ph type="sldNum" sz="quarter" idx="5"/>
          </p:nvPr>
        </p:nvSpPr>
        <p:spPr/>
        <p:txBody>
          <a:bodyPr/>
          <a:lstStyle/>
          <a:p>
            <a:pPr rtl="0"/>
            <a:fld id="{C6B3AB32-59DF-41F1-9618-EDFBF5049629}" type="slidenum">
              <a:rPr lang="en-GB" smtClean="0"/>
              <a:t>15</a:t>
            </a:fld>
            <a:endParaRPr lang="en-GB"/>
          </a:p>
        </p:txBody>
      </p:sp>
    </p:spTree>
    <p:extLst>
      <p:ext uri="{BB962C8B-B14F-4D97-AF65-F5344CB8AC3E}">
        <p14:creationId xmlns:p14="http://schemas.microsoft.com/office/powerpoint/2010/main" val="7846045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45E678-C0F1-826B-A54B-7754A8A664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702061-CB2E-5955-D0C6-1B108C2A84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C4722E-28FC-7D29-39B9-5A43D4FFC92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871D352-3E1C-0C8A-ED81-4604E922365D}"/>
              </a:ext>
            </a:extLst>
          </p:cNvPr>
          <p:cNvSpPr>
            <a:spLocks noGrp="1"/>
          </p:cNvSpPr>
          <p:nvPr>
            <p:ph type="sldNum" sz="quarter" idx="5"/>
          </p:nvPr>
        </p:nvSpPr>
        <p:spPr/>
        <p:txBody>
          <a:bodyPr/>
          <a:lstStyle/>
          <a:p>
            <a:pPr rtl="0"/>
            <a:fld id="{C6B3AB32-59DF-41F1-9618-EDFBF5049629}" type="slidenum">
              <a:rPr lang="en-GB" smtClean="0"/>
              <a:t>16</a:t>
            </a:fld>
            <a:endParaRPr lang="en-GB"/>
          </a:p>
        </p:txBody>
      </p:sp>
    </p:spTree>
    <p:extLst>
      <p:ext uri="{BB962C8B-B14F-4D97-AF65-F5344CB8AC3E}">
        <p14:creationId xmlns:p14="http://schemas.microsoft.com/office/powerpoint/2010/main" val="9338766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22D3D8-15EE-9D7E-03F4-D2B6C7FC79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11BF0D-D4E3-4CC1-812D-71044CE1A4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890A55-18EE-91F7-18D2-7D4DA8F0429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5A66E2C-98FE-8FD1-44BD-7F9DA8098131}"/>
              </a:ext>
            </a:extLst>
          </p:cNvPr>
          <p:cNvSpPr>
            <a:spLocks noGrp="1"/>
          </p:cNvSpPr>
          <p:nvPr>
            <p:ph type="sldNum" sz="quarter" idx="5"/>
          </p:nvPr>
        </p:nvSpPr>
        <p:spPr/>
        <p:txBody>
          <a:bodyPr/>
          <a:lstStyle/>
          <a:p>
            <a:pPr rtl="0"/>
            <a:fld id="{C6B3AB32-59DF-41F1-9618-EDFBF5049629}" type="slidenum">
              <a:rPr lang="en-GB" smtClean="0"/>
              <a:t>17</a:t>
            </a:fld>
            <a:endParaRPr lang="en-GB"/>
          </a:p>
        </p:txBody>
      </p:sp>
    </p:spTree>
    <p:extLst>
      <p:ext uri="{BB962C8B-B14F-4D97-AF65-F5344CB8AC3E}">
        <p14:creationId xmlns:p14="http://schemas.microsoft.com/office/powerpoint/2010/main" val="13196675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59E756-85CF-CCE8-3EEF-2AB238BCE0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30946D-1AEF-9EA6-6B8C-D5D90C2FED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E7017C-3B49-7934-16E5-98638DED142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390AD36-1B18-7AEA-B80E-3F69384EB122}"/>
              </a:ext>
            </a:extLst>
          </p:cNvPr>
          <p:cNvSpPr>
            <a:spLocks noGrp="1"/>
          </p:cNvSpPr>
          <p:nvPr>
            <p:ph type="sldNum" sz="quarter" idx="5"/>
          </p:nvPr>
        </p:nvSpPr>
        <p:spPr/>
        <p:txBody>
          <a:bodyPr/>
          <a:lstStyle/>
          <a:p>
            <a:pPr rtl="0"/>
            <a:fld id="{C6B3AB32-59DF-41F1-9618-EDFBF5049629}" type="slidenum">
              <a:rPr lang="en-GB" smtClean="0"/>
              <a:t>18</a:t>
            </a:fld>
            <a:endParaRPr lang="en-GB"/>
          </a:p>
        </p:txBody>
      </p:sp>
    </p:spTree>
    <p:extLst>
      <p:ext uri="{BB962C8B-B14F-4D97-AF65-F5344CB8AC3E}">
        <p14:creationId xmlns:p14="http://schemas.microsoft.com/office/powerpoint/2010/main" val="30136743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5B9F91-7C20-6525-4056-7F8AE368AF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56708F-8C10-071D-4E42-2D16C012AA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2746C2-7447-51AF-32FF-6DBBD2E3667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1A29932-B5EF-86A0-0AFE-2D468A7F236B}"/>
              </a:ext>
            </a:extLst>
          </p:cNvPr>
          <p:cNvSpPr>
            <a:spLocks noGrp="1"/>
          </p:cNvSpPr>
          <p:nvPr>
            <p:ph type="sldNum" sz="quarter" idx="5"/>
          </p:nvPr>
        </p:nvSpPr>
        <p:spPr/>
        <p:txBody>
          <a:bodyPr/>
          <a:lstStyle/>
          <a:p>
            <a:pPr rtl="0"/>
            <a:fld id="{C6B3AB32-59DF-41F1-9618-EDFBF5049629}" type="slidenum">
              <a:rPr lang="en-GB" smtClean="0"/>
              <a:t>19</a:t>
            </a:fld>
            <a:endParaRPr lang="en-GB"/>
          </a:p>
        </p:txBody>
      </p:sp>
    </p:spTree>
    <p:extLst>
      <p:ext uri="{BB962C8B-B14F-4D97-AF65-F5344CB8AC3E}">
        <p14:creationId xmlns:p14="http://schemas.microsoft.com/office/powerpoint/2010/main" val="38288502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C6B3AB32-59DF-41F1-9618-EDFBF5049629}" type="slidenum">
              <a:rPr lang="en-GB" smtClean="0"/>
              <a:t>20</a:t>
            </a:fld>
            <a:endParaRPr lang="en-GB"/>
          </a:p>
        </p:txBody>
      </p:sp>
    </p:spTree>
    <p:extLst>
      <p:ext uri="{BB962C8B-B14F-4D97-AF65-F5344CB8AC3E}">
        <p14:creationId xmlns:p14="http://schemas.microsoft.com/office/powerpoint/2010/main" val="10467141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0A6D1-39E8-2550-009B-D91F674F22A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901BF3-CC60-8B0B-4A79-5EC8DF47CC8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73C6B9-4B5A-B00A-664B-B274BA79C38C}"/>
              </a:ext>
            </a:extLst>
          </p:cNvPr>
          <p:cNvSpPr>
            <a:spLocks noGrp="1"/>
          </p:cNvSpPr>
          <p:nvPr>
            <p:ph type="dt" sz="half" idx="10"/>
          </p:nvPr>
        </p:nvSpPr>
        <p:spPr/>
        <p:txBody>
          <a:bodyPr/>
          <a:lstStyle/>
          <a:p>
            <a:pPr rtl="0"/>
            <a:fld id="{303A4E85-D1CF-4174-8E96-0E716FE67106}" type="datetime1">
              <a:rPr lang="en-GB" noProof="0" smtClean="0"/>
              <a:t>15/12/2025</a:t>
            </a:fld>
            <a:endParaRPr lang="en-GB" noProof="0"/>
          </a:p>
        </p:txBody>
      </p:sp>
      <p:sp>
        <p:nvSpPr>
          <p:cNvPr id="5" name="Footer Placeholder 4">
            <a:extLst>
              <a:ext uri="{FF2B5EF4-FFF2-40B4-BE49-F238E27FC236}">
                <a16:creationId xmlns:a16="http://schemas.microsoft.com/office/drawing/2014/main" id="{F3D0BF74-8E95-0F8C-552E-3F40DED3539E}"/>
              </a:ext>
            </a:extLst>
          </p:cNvPr>
          <p:cNvSpPr>
            <a:spLocks noGrp="1"/>
          </p:cNvSpPr>
          <p:nvPr>
            <p:ph type="ftr" sz="quarter" idx="11"/>
          </p:nvPr>
        </p:nvSpPr>
        <p:spPr/>
        <p:txBody>
          <a:bodyPr/>
          <a:lstStyle/>
          <a:p>
            <a:pPr rtl="0"/>
            <a:endParaRPr lang="en-GB" noProof="0"/>
          </a:p>
        </p:txBody>
      </p:sp>
      <p:sp>
        <p:nvSpPr>
          <p:cNvPr id="6" name="Slide Number Placeholder 5">
            <a:extLst>
              <a:ext uri="{FF2B5EF4-FFF2-40B4-BE49-F238E27FC236}">
                <a16:creationId xmlns:a16="http://schemas.microsoft.com/office/drawing/2014/main" id="{BFF0E46F-E0F0-9B18-9545-FF14CB97F9EA}"/>
              </a:ext>
            </a:extLst>
          </p:cNvPr>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194526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2952F-DF90-CFF8-8154-69CEF2C492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E46F2D-C900-D02C-8BEF-09B986A36B6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84BDCF-BC56-FD8B-1E71-6B610C2345B8}"/>
              </a:ext>
            </a:extLst>
          </p:cNvPr>
          <p:cNvSpPr>
            <a:spLocks noGrp="1"/>
          </p:cNvSpPr>
          <p:nvPr>
            <p:ph type="dt" sz="half" idx="10"/>
          </p:nvPr>
        </p:nvSpPr>
        <p:spPr/>
        <p:txBody>
          <a:bodyPr/>
          <a:lstStyle/>
          <a:p>
            <a:pPr rtl="0"/>
            <a:fld id="{E3DCA11A-9768-448A-88A0-EBE3646E26CE}" type="datetime1">
              <a:rPr lang="en-GB" noProof="0" smtClean="0"/>
              <a:t>15/12/2025</a:t>
            </a:fld>
            <a:endParaRPr lang="en-GB" noProof="0"/>
          </a:p>
        </p:txBody>
      </p:sp>
      <p:sp>
        <p:nvSpPr>
          <p:cNvPr id="5" name="Footer Placeholder 4">
            <a:extLst>
              <a:ext uri="{FF2B5EF4-FFF2-40B4-BE49-F238E27FC236}">
                <a16:creationId xmlns:a16="http://schemas.microsoft.com/office/drawing/2014/main" id="{FFB9A96F-C713-CD58-2E7E-4326E21BF06A}"/>
              </a:ext>
            </a:extLst>
          </p:cNvPr>
          <p:cNvSpPr>
            <a:spLocks noGrp="1"/>
          </p:cNvSpPr>
          <p:nvPr>
            <p:ph type="ftr" sz="quarter" idx="11"/>
          </p:nvPr>
        </p:nvSpPr>
        <p:spPr/>
        <p:txBody>
          <a:bodyPr/>
          <a:lstStyle/>
          <a:p>
            <a:pPr rtl="0"/>
            <a:endParaRPr lang="en-GB" noProof="0"/>
          </a:p>
        </p:txBody>
      </p:sp>
      <p:sp>
        <p:nvSpPr>
          <p:cNvPr id="6" name="Slide Number Placeholder 5">
            <a:extLst>
              <a:ext uri="{FF2B5EF4-FFF2-40B4-BE49-F238E27FC236}">
                <a16:creationId xmlns:a16="http://schemas.microsoft.com/office/drawing/2014/main" id="{29267159-1BA6-7638-2028-5B34C1E2A8B9}"/>
              </a:ext>
            </a:extLst>
          </p:cNvPr>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95337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1FF07-6CF6-150C-8C2B-4C3593684CC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E448D8-3156-4C68-FC16-3276AE76BFA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3CF3B69-883C-FBF8-1F96-48E1832E7DA1}"/>
              </a:ext>
            </a:extLst>
          </p:cNvPr>
          <p:cNvSpPr>
            <a:spLocks noGrp="1"/>
          </p:cNvSpPr>
          <p:nvPr>
            <p:ph type="dt" sz="half" idx="10"/>
          </p:nvPr>
        </p:nvSpPr>
        <p:spPr/>
        <p:txBody>
          <a:bodyPr/>
          <a:lstStyle/>
          <a:p>
            <a:pPr rtl="0"/>
            <a:fld id="{1FEDAE78-A3F9-426C-8A41-9692E3443471}" type="datetime1">
              <a:rPr lang="en-GB" noProof="0" smtClean="0"/>
              <a:t>15/12/2025</a:t>
            </a:fld>
            <a:endParaRPr lang="en-GB" noProof="0"/>
          </a:p>
        </p:txBody>
      </p:sp>
      <p:sp>
        <p:nvSpPr>
          <p:cNvPr id="5" name="Footer Placeholder 4">
            <a:extLst>
              <a:ext uri="{FF2B5EF4-FFF2-40B4-BE49-F238E27FC236}">
                <a16:creationId xmlns:a16="http://schemas.microsoft.com/office/drawing/2014/main" id="{53FE3D1D-D62F-8810-C71F-DCE460411B78}"/>
              </a:ext>
            </a:extLst>
          </p:cNvPr>
          <p:cNvSpPr>
            <a:spLocks noGrp="1"/>
          </p:cNvSpPr>
          <p:nvPr>
            <p:ph type="ftr" sz="quarter" idx="11"/>
          </p:nvPr>
        </p:nvSpPr>
        <p:spPr/>
        <p:txBody>
          <a:bodyPr/>
          <a:lstStyle/>
          <a:p>
            <a:pPr rtl="0"/>
            <a:endParaRPr lang="en-GB" noProof="0"/>
          </a:p>
        </p:txBody>
      </p:sp>
      <p:sp>
        <p:nvSpPr>
          <p:cNvPr id="6" name="Slide Number Placeholder 5">
            <a:extLst>
              <a:ext uri="{FF2B5EF4-FFF2-40B4-BE49-F238E27FC236}">
                <a16:creationId xmlns:a16="http://schemas.microsoft.com/office/drawing/2014/main" id="{0112374C-C003-A02D-CD1C-05D46D1BF106}"/>
              </a:ext>
            </a:extLst>
          </p:cNvPr>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090556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2EB64-D5D6-860F-29E6-DA29E1AC57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636E4A-C926-5070-5123-A27D96C9644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E58FCA-25E1-67CC-BE07-D0E382C4571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64006BC-96D0-682F-FA1D-F47A23E2664D}"/>
              </a:ext>
            </a:extLst>
          </p:cNvPr>
          <p:cNvSpPr>
            <a:spLocks noGrp="1"/>
          </p:cNvSpPr>
          <p:nvPr>
            <p:ph type="dt" sz="half" idx="10"/>
          </p:nvPr>
        </p:nvSpPr>
        <p:spPr/>
        <p:txBody>
          <a:bodyPr/>
          <a:lstStyle/>
          <a:p>
            <a:pPr rtl="0"/>
            <a:fld id="{E17F9CBD-9AAB-4D08-A1FC-12CB5054CF84}" type="datetime1">
              <a:rPr lang="en-GB" noProof="0" smtClean="0"/>
              <a:t>15/12/2025</a:t>
            </a:fld>
            <a:endParaRPr lang="en-GB" noProof="0"/>
          </a:p>
        </p:txBody>
      </p:sp>
      <p:sp>
        <p:nvSpPr>
          <p:cNvPr id="6" name="Footer Placeholder 5">
            <a:extLst>
              <a:ext uri="{FF2B5EF4-FFF2-40B4-BE49-F238E27FC236}">
                <a16:creationId xmlns:a16="http://schemas.microsoft.com/office/drawing/2014/main" id="{E59B3029-9D69-D810-1494-C52A97B7081D}"/>
              </a:ext>
            </a:extLst>
          </p:cNvPr>
          <p:cNvSpPr>
            <a:spLocks noGrp="1"/>
          </p:cNvSpPr>
          <p:nvPr>
            <p:ph type="ftr" sz="quarter" idx="11"/>
          </p:nvPr>
        </p:nvSpPr>
        <p:spPr/>
        <p:txBody>
          <a:bodyPr/>
          <a:lstStyle/>
          <a:p>
            <a:pPr rtl="0"/>
            <a:endParaRPr lang="en-GB" noProof="0"/>
          </a:p>
        </p:txBody>
      </p:sp>
      <p:sp>
        <p:nvSpPr>
          <p:cNvPr id="7" name="Slide Number Placeholder 6">
            <a:extLst>
              <a:ext uri="{FF2B5EF4-FFF2-40B4-BE49-F238E27FC236}">
                <a16:creationId xmlns:a16="http://schemas.microsoft.com/office/drawing/2014/main" id="{7951890E-DC3F-CCC8-9DEC-87810031B060}"/>
              </a:ext>
            </a:extLst>
          </p:cNvPr>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172711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DBA89-A176-ED84-F44E-52BECAAD327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ED0585-BFA1-5BAA-E0A6-B435C3CEF02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09F904-515D-F782-70DC-8946D4EFF0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C182F0-E7DA-480F-3DED-1EDB993FF12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FC5DF1-9B65-F96F-949D-D8FE8C1E217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77D237E-1EAB-CF3B-4D53-3BC505E4EACA}"/>
              </a:ext>
            </a:extLst>
          </p:cNvPr>
          <p:cNvSpPr>
            <a:spLocks noGrp="1"/>
          </p:cNvSpPr>
          <p:nvPr>
            <p:ph type="dt" sz="half" idx="10"/>
          </p:nvPr>
        </p:nvSpPr>
        <p:spPr/>
        <p:txBody>
          <a:bodyPr/>
          <a:lstStyle/>
          <a:p>
            <a:pPr rtl="0"/>
            <a:fld id="{A9E97160-1FA1-4003-9894-A2FDBE217EB3}" type="datetime1">
              <a:rPr lang="en-GB" noProof="0" smtClean="0"/>
              <a:t>15/12/2025</a:t>
            </a:fld>
            <a:endParaRPr lang="en-GB" noProof="0"/>
          </a:p>
        </p:txBody>
      </p:sp>
      <p:sp>
        <p:nvSpPr>
          <p:cNvPr id="8" name="Footer Placeholder 7">
            <a:extLst>
              <a:ext uri="{FF2B5EF4-FFF2-40B4-BE49-F238E27FC236}">
                <a16:creationId xmlns:a16="http://schemas.microsoft.com/office/drawing/2014/main" id="{CAD8CE17-E358-A8C1-74BE-1E7B5B277112}"/>
              </a:ext>
            </a:extLst>
          </p:cNvPr>
          <p:cNvSpPr>
            <a:spLocks noGrp="1"/>
          </p:cNvSpPr>
          <p:nvPr>
            <p:ph type="ftr" sz="quarter" idx="11"/>
          </p:nvPr>
        </p:nvSpPr>
        <p:spPr/>
        <p:txBody>
          <a:bodyPr/>
          <a:lstStyle/>
          <a:p>
            <a:pPr rtl="0"/>
            <a:endParaRPr lang="en-GB" noProof="0"/>
          </a:p>
        </p:txBody>
      </p:sp>
      <p:sp>
        <p:nvSpPr>
          <p:cNvPr id="9" name="Slide Number Placeholder 8">
            <a:extLst>
              <a:ext uri="{FF2B5EF4-FFF2-40B4-BE49-F238E27FC236}">
                <a16:creationId xmlns:a16="http://schemas.microsoft.com/office/drawing/2014/main" id="{BD598C49-24D9-E8F7-677C-F73DDB5DDC36}"/>
              </a:ext>
            </a:extLst>
          </p:cNvPr>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4035795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4F462-4E64-8464-A866-899973E86CE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3F1D21D-C1D4-796B-571E-F3189C5BDEEC}"/>
              </a:ext>
            </a:extLst>
          </p:cNvPr>
          <p:cNvSpPr>
            <a:spLocks noGrp="1"/>
          </p:cNvSpPr>
          <p:nvPr>
            <p:ph type="dt" sz="half" idx="10"/>
          </p:nvPr>
        </p:nvSpPr>
        <p:spPr/>
        <p:txBody>
          <a:bodyPr/>
          <a:lstStyle/>
          <a:p>
            <a:pPr rtl="0"/>
            <a:fld id="{25F76C7B-B428-4E1D-8DC1-C83A59B39C9C}" type="datetime1">
              <a:rPr lang="en-GB" noProof="0" smtClean="0"/>
              <a:t>15/12/2025</a:t>
            </a:fld>
            <a:endParaRPr lang="en-GB" noProof="0"/>
          </a:p>
        </p:txBody>
      </p:sp>
      <p:sp>
        <p:nvSpPr>
          <p:cNvPr id="4" name="Footer Placeholder 3">
            <a:extLst>
              <a:ext uri="{FF2B5EF4-FFF2-40B4-BE49-F238E27FC236}">
                <a16:creationId xmlns:a16="http://schemas.microsoft.com/office/drawing/2014/main" id="{2B9945A4-0458-F42A-A78A-1C0D7426CEDB}"/>
              </a:ext>
            </a:extLst>
          </p:cNvPr>
          <p:cNvSpPr>
            <a:spLocks noGrp="1"/>
          </p:cNvSpPr>
          <p:nvPr>
            <p:ph type="ftr" sz="quarter" idx="11"/>
          </p:nvPr>
        </p:nvSpPr>
        <p:spPr/>
        <p:txBody>
          <a:bodyPr/>
          <a:lstStyle/>
          <a:p>
            <a:pPr rtl="0"/>
            <a:endParaRPr lang="en-GB" noProof="0"/>
          </a:p>
        </p:txBody>
      </p:sp>
      <p:sp>
        <p:nvSpPr>
          <p:cNvPr id="5" name="Slide Number Placeholder 4">
            <a:extLst>
              <a:ext uri="{FF2B5EF4-FFF2-40B4-BE49-F238E27FC236}">
                <a16:creationId xmlns:a16="http://schemas.microsoft.com/office/drawing/2014/main" id="{5BC836BB-56A8-3C92-A002-DE11EADDD480}"/>
              </a:ext>
            </a:extLst>
          </p:cNvPr>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495428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8E656A-FBB1-FA19-E580-E69B1BA8D59E}"/>
              </a:ext>
            </a:extLst>
          </p:cNvPr>
          <p:cNvSpPr>
            <a:spLocks noGrp="1"/>
          </p:cNvSpPr>
          <p:nvPr>
            <p:ph type="dt" sz="half" idx="10"/>
          </p:nvPr>
        </p:nvSpPr>
        <p:spPr/>
        <p:txBody>
          <a:bodyPr/>
          <a:lstStyle/>
          <a:p>
            <a:pPr rtl="0"/>
            <a:fld id="{89227842-69A9-4D57-8696-571A640FF47C}" type="datetime1">
              <a:rPr lang="en-GB" noProof="0" smtClean="0"/>
              <a:t>15/12/2025</a:t>
            </a:fld>
            <a:endParaRPr lang="en-GB" noProof="0"/>
          </a:p>
        </p:txBody>
      </p:sp>
      <p:sp>
        <p:nvSpPr>
          <p:cNvPr id="3" name="Footer Placeholder 2">
            <a:extLst>
              <a:ext uri="{FF2B5EF4-FFF2-40B4-BE49-F238E27FC236}">
                <a16:creationId xmlns:a16="http://schemas.microsoft.com/office/drawing/2014/main" id="{EF4B7023-A147-8E3D-501F-71C80A068557}"/>
              </a:ext>
            </a:extLst>
          </p:cNvPr>
          <p:cNvSpPr>
            <a:spLocks noGrp="1"/>
          </p:cNvSpPr>
          <p:nvPr>
            <p:ph type="ftr" sz="quarter" idx="11"/>
          </p:nvPr>
        </p:nvSpPr>
        <p:spPr/>
        <p:txBody>
          <a:bodyPr/>
          <a:lstStyle/>
          <a:p>
            <a:pPr rtl="0"/>
            <a:endParaRPr lang="en-GB" noProof="0"/>
          </a:p>
        </p:txBody>
      </p:sp>
      <p:sp>
        <p:nvSpPr>
          <p:cNvPr id="4" name="Slide Number Placeholder 3">
            <a:extLst>
              <a:ext uri="{FF2B5EF4-FFF2-40B4-BE49-F238E27FC236}">
                <a16:creationId xmlns:a16="http://schemas.microsoft.com/office/drawing/2014/main" id="{0B942DBB-9E7D-82CD-6B48-9CEB4CBB0279}"/>
              </a:ext>
            </a:extLst>
          </p:cNvPr>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464886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09232-227B-E2CA-9848-93D86C111F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64EFE94-104B-A878-3E4D-0C108FA2F5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5287DBD-22DA-2603-D7A5-A332EEECCA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4D4466-002B-BDCD-B116-E1446F6A52CD}"/>
              </a:ext>
            </a:extLst>
          </p:cNvPr>
          <p:cNvSpPr>
            <a:spLocks noGrp="1"/>
          </p:cNvSpPr>
          <p:nvPr>
            <p:ph type="dt" sz="half" idx="10"/>
          </p:nvPr>
        </p:nvSpPr>
        <p:spPr/>
        <p:txBody>
          <a:bodyPr/>
          <a:lstStyle/>
          <a:p>
            <a:pPr rtl="0"/>
            <a:fld id="{B6D4024D-709A-489C-A1E0-404FC4EC40E9}" type="datetime1">
              <a:rPr lang="en-GB" noProof="0" smtClean="0"/>
              <a:t>15/12/2025</a:t>
            </a:fld>
            <a:endParaRPr lang="en-GB" noProof="0"/>
          </a:p>
        </p:txBody>
      </p:sp>
      <p:sp>
        <p:nvSpPr>
          <p:cNvPr id="6" name="Footer Placeholder 5">
            <a:extLst>
              <a:ext uri="{FF2B5EF4-FFF2-40B4-BE49-F238E27FC236}">
                <a16:creationId xmlns:a16="http://schemas.microsoft.com/office/drawing/2014/main" id="{001D718C-E777-0140-9E51-5E40F8000218}"/>
              </a:ext>
            </a:extLst>
          </p:cNvPr>
          <p:cNvSpPr>
            <a:spLocks noGrp="1"/>
          </p:cNvSpPr>
          <p:nvPr>
            <p:ph type="ftr" sz="quarter" idx="11"/>
          </p:nvPr>
        </p:nvSpPr>
        <p:spPr/>
        <p:txBody>
          <a:bodyPr/>
          <a:lstStyle/>
          <a:p>
            <a:pPr rtl="0"/>
            <a:endParaRPr lang="en-GB" noProof="0"/>
          </a:p>
        </p:txBody>
      </p:sp>
      <p:sp>
        <p:nvSpPr>
          <p:cNvPr id="7" name="Slide Number Placeholder 6">
            <a:extLst>
              <a:ext uri="{FF2B5EF4-FFF2-40B4-BE49-F238E27FC236}">
                <a16:creationId xmlns:a16="http://schemas.microsoft.com/office/drawing/2014/main" id="{4C8BE0EF-9DF2-9697-C1A4-37B0B706832D}"/>
              </a:ext>
            </a:extLst>
          </p:cNvPr>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429725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E74C8-CA65-916A-DD55-55DAAEDFA8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56F0099-9310-203F-B48E-7065E8D20C7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FED03F9-8645-C47E-6A96-8830A47661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360526-3980-E87D-BCD8-5CCDC6153515}"/>
              </a:ext>
            </a:extLst>
          </p:cNvPr>
          <p:cNvSpPr>
            <a:spLocks noGrp="1"/>
          </p:cNvSpPr>
          <p:nvPr>
            <p:ph type="dt" sz="half" idx="10"/>
          </p:nvPr>
        </p:nvSpPr>
        <p:spPr/>
        <p:txBody>
          <a:bodyPr/>
          <a:lstStyle/>
          <a:p>
            <a:pPr rtl="0"/>
            <a:fld id="{5FFEA7D9-67F6-4FDA-9663-2C4F43E353A1}" type="datetime1">
              <a:rPr lang="en-GB" noProof="0" smtClean="0"/>
              <a:t>15/12/2025</a:t>
            </a:fld>
            <a:endParaRPr lang="en-GB" noProof="0"/>
          </a:p>
        </p:txBody>
      </p:sp>
      <p:sp>
        <p:nvSpPr>
          <p:cNvPr id="6" name="Footer Placeholder 5">
            <a:extLst>
              <a:ext uri="{FF2B5EF4-FFF2-40B4-BE49-F238E27FC236}">
                <a16:creationId xmlns:a16="http://schemas.microsoft.com/office/drawing/2014/main" id="{01F44EE4-5914-349A-6B2C-914E7A106A05}"/>
              </a:ext>
            </a:extLst>
          </p:cNvPr>
          <p:cNvSpPr>
            <a:spLocks noGrp="1"/>
          </p:cNvSpPr>
          <p:nvPr>
            <p:ph type="ftr" sz="quarter" idx="11"/>
          </p:nvPr>
        </p:nvSpPr>
        <p:spPr/>
        <p:txBody>
          <a:bodyPr/>
          <a:lstStyle/>
          <a:p>
            <a:pPr rtl="0"/>
            <a:endParaRPr lang="en-GB" noProof="0"/>
          </a:p>
        </p:txBody>
      </p:sp>
      <p:sp>
        <p:nvSpPr>
          <p:cNvPr id="7" name="Slide Number Placeholder 6">
            <a:extLst>
              <a:ext uri="{FF2B5EF4-FFF2-40B4-BE49-F238E27FC236}">
                <a16:creationId xmlns:a16="http://schemas.microsoft.com/office/drawing/2014/main" id="{A3757C04-A6EE-9FB8-7B54-43C0564935FE}"/>
              </a:ext>
            </a:extLst>
          </p:cNvPr>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1370367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E7403-4502-07DB-499C-601D40CF35C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B6EBBB-8DF8-89DD-6E5A-E3B27F7DB4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5D3405-E12E-F2FC-6D64-5A5500F18195}"/>
              </a:ext>
            </a:extLst>
          </p:cNvPr>
          <p:cNvSpPr>
            <a:spLocks noGrp="1"/>
          </p:cNvSpPr>
          <p:nvPr>
            <p:ph type="dt" sz="half" idx="10"/>
          </p:nvPr>
        </p:nvSpPr>
        <p:spPr/>
        <p:txBody>
          <a:bodyPr/>
          <a:lstStyle/>
          <a:p>
            <a:pPr rtl="0"/>
            <a:fld id="{6EBFDA4C-4741-4614-8CF1-6BBCA681C2EE}" type="datetime1">
              <a:rPr lang="en-GB" noProof="0" smtClean="0"/>
              <a:t>15/12/2025</a:t>
            </a:fld>
            <a:endParaRPr lang="en-GB" noProof="0"/>
          </a:p>
        </p:txBody>
      </p:sp>
      <p:sp>
        <p:nvSpPr>
          <p:cNvPr id="5" name="Footer Placeholder 4">
            <a:extLst>
              <a:ext uri="{FF2B5EF4-FFF2-40B4-BE49-F238E27FC236}">
                <a16:creationId xmlns:a16="http://schemas.microsoft.com/office/drawing/2014/main" id="{781F83C5-B498-1255-A473-1BC25B0242AB}"/>
              </a:ext>
            </a:extLst>
          </p:cNvPr>
          <p:cNvSpPr>
            <a:spLocks noGrp="1"/>
          </p:cNvSpPr>
          <p:nvPr>
            <p:ph type="ftr" sz="quarter" idx="11"/>
          </p:nvPr>
        </p:nvSpPr>
        <p:spPr/>
        <p:txBody>
          <a:bodyPr/>
          <a:lstStyle/>
          <a:p>
            <a:pPr rtl="0"/>
            <a:endParaRPr lang="en-GB" noProof="0"/>
          </a:p>
        </p:txBody>
      </p:sp>
      <p:sp>
        <p:nvSpPr>
          <p:cNvPr id="6" name="Slide Number Placeholder 5">
            <a:extLst>
              <a:ext uri="{FF2B5EF4-FFF2-40B4-BE49-F238E27FC236}">
                <a16:creationId xmlns:a16="http://schemas.microsoft.com/office/drawing/2014/main" id="{0ECF8D69-7B45-B134-34A6-3483ED7C85C3}"/>
              </a:ext>
            </a:extLst>
          </p:cNvPr>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5860222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88165C-F437-4C35-2C69-642275C2898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1AA39D-054A-CC32-3599-FD0406F62D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DE8C71-D6C6-41B6-4AD5-F07370F1E46A}"/>
              </a:ext>
            </a:extLst>
          </p:cNvPr>
          <p:cNvSpPr>
            <a:spLocks noGrp="1"/>
          </p:cNvSpPr>
          <p:nvPr>
            <p:ph type="dt" sz="half" idx="10"/>
          </p:nvPr>
        </p:nvSpPr>
        <p:spPr/>
        <p:txBody>
          <a:bodyPr/>
          <a:lstStyle/>
          <a:p>
            <a:pPr rtl="0"/>
            <a:fld id="{0663A167-FB84-446A-9868-9338781AA304}" type="datetime1">
              <a:rPr lang="en-GB" noProof="0" smtClean="0"/>
              <a:t>15/12/2025</a:t>
            </a:fld>
            <a:endParaRPr lang="en-GB" noProof="0"/>
          </a:p>
        </p:txBody>
      </p:sp>
      <p:sp>
        <p:nvSpPr>
          <p:cNvPr id="5" name="Footer Placeholder 4">
            <a:extLst>
              <a:ext uri="{FF2B5EF4-FFF2-40B4-BE49-F238E27FC236}">
                <a16:creationId xmlns:a16="http://schemas.microsoft.com/office/drawing/2014/main" id="{570FEBFD-DA96-B40F-7E8F-719BCA84D7CA}"/>
              </a:ext>
            </a:extLst>
          </p:cNvPr>
          <p:cNvSpPr>
            <a:spLocks noGrp="1"/>
          </p:cNvSpPr>
          <p:nvPr>
            <p:ph type="ftr" sz="quarter" idx="11"/>
          </p:nvPr>
        </p:nvSpPr>
        <p:spPr/>
        <p:txBody>
          <a:bodyPr/>
          <a:lstStyle/>
          <a:p>
            <a:pPr rtl="0"/>
            <a:endParaRPr lang="en-GB" noProof="0"/>
          </a:p>
        </p:txBody>
      </p:sp>
      <p:sp>
        <p:nvSpPr>
          <p:cNvPr id="6" name="Slide Number Placeholder 5">
            <a:extLst>
              <a:ext uri="{FF2B5EF4-FFF2-40B4-BE49-F238E27FC236}">
                <a16:creationId xmlns:a16="http://schemas.microsoft.com/office/drawing/2014/main" id="{BC182B0D-54AF-2A72-AF31-F03BBFA4ACD5}"/>
              </a:ext>
            </a:extLst>
          </p:cNvPr>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4851806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DA73C-731B-CA81-2389-99FCDD4CF8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616B9D-03BA-429E-1470-DB13441F57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DA7170-A8F4-9507-3B95-F42149E92E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pPr rtl="0"/>
            <a:fld id="{4B4B326D-8F15-4B53-B18E-44A3026066F3}" type="datetime1">
              <a:rPr lang="en-GB" noProof="0" smtClean="0"/>
              <a:t>15/12/2025</a:t>
            </a:fld>
            <a:endParaRPr lang="en-GB" noProof="0"/>
          </a:p>
        </p:txBody>
      </p:sp>
      <p:sp>
        <p:nvSpPr>
          <p:cNvPr id="5" name="Footer Placeholder 4">
            <a:extLst>
              <a:ext uri="{FF2B5EF4-FFF2-40B4-BE49-F238E27FC236}">
                <a16:creationId xmlns:a16="http://schemas.microsoft.com/office/drawing/2014/main" id="{B634FFDA-7FE2-C6D8-D43E-C526B9A884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pPr rtl="0"/>
            <a:endParaRPr lang="en-GB" noProof="0"/>
          </a:p>
        </p:txBody>
      </p:sp>
      <p:sp>
        <p:nvSpPr>
          <p:cNvPr id="6" name="Slide Number Placeholder 5">
            <a:extLst>
              <a:ext uri="{FF2B5EF4-FFF2-40B4-BE49-F238E27FC236}">
                <a16:creationId xmlns:a16="http://schemas.microsoft.com/office/drawing/2014/main" id="{320B07A6-A837-3139-801B-22E200DE39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65260100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Digital Connections">
            <a:extLst>
              <a:ext uri="{FF2B5EF4-FFF2-40B4-BE49-F238E27FC236}">
                <a16:creationId xmlns:a16="http://schemas.microsoft.com/office/drawing/2014/main" id="{3840F91C-EDD0-4D4E-A4AB-E6C77856C88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13265" t="9091" r="3502" b="-1"/>
          <a:stretch/>
        </p:blipFill>
        <p:spPr>
          <a:xfrm>
            <a:off x="-475468" y="-256032"/>
            <a:ext cx="12191980" cy="6857990"/>
          </a:xfrm>
          <a:prstGeom prst="rect">
            <a:avLst/>
          </a:prstGeom>
        </p:spPr>
      </p:pic>
      <p:sp>
        <p:nvSpPr>
          <p:cNvPr id="2" name="Title 1">
            <a:extLst>
              <a:ext uri="{FF2B5EF4-FFF2-40B4-BE49-F238E27FC236}">
                <a16:creationId xmlns:a16="http://schemas.microsoft.com/office/drawing/2014/main" id="{C02C5318-1A1E-49D0-B2E2-A4B0FA9E8A40}"/>
              </a:ext>
            </a:extLst>
          </p:cNvPr>
          <p:cNvSpPr>
            <a:spLocks noGrp="1"/>
          </p:cNvSpPr>
          <p:nvPr>
            <p:ph type="ctrTitle"/>
          </p:nvPr>
        </p:nvSpPr>
        <p:spPr>
          <a:xfrm>
            <a:off x="685800" y="3341787"/>
            <a:ext cx="7772400" cy="681573"/>
          </a:xfrm>
        </p:spPr>
        <p:txBody>
          <a:bodyPr rtlCol="0">
            <a:noAutofit/>
          </a:bodyPr>
          <a:lstStyle/>
          <a:p>
            <a:pPr rtl="0"/>
            <a:r>
              <a:rPr lang="en-GB" sz="2800" dirty="0">
                <a:solidFill>
                  <a:schemeClr val="bg1"/>
                </a:solidFill>
              </a:rPr>
              <a:t>Title: Smart Intelligent Food Management System</a:t>
            </a:r>
          </a:p>
        </p:txBody>
      </p:sp>
      <p:sp>
        <p:nvSpPr>
          <p:cNvPr id="3" name="Subtitle 2">
            <a:extLst>
              <a:ext uri="{FF2B5EF4-FFF2-40B4-BE49-F238E27FC236}">
                <a16:creationId xmlns:a16="http://schemas.microsoft.com/office/drawing/2014/main" id="{48B6CF59-4E5B-494D-A2F7-97ADD01E6497}"/>
              </a:ext>
            </a:extLst>
          </p:cNvPr>
          <p:cNvSpPr>
            <a:spLocks noGrp="1"/>
          </p:cNvSpPr>
          <p:nvPr>
            <p:ph type="subTitle" idx="1"/>
          </p:nvPr>
        </p:nvSpPr>
        <p:spPr>
          <a:xfrm>
            <a:off x="1335024" y="5467246"/>
            <a:ext cx="7018570" cy="484822"/>
          </a:xfrm>
        </p:spPr>
        <p:txBody>
          <a:bodyPr rtlCol="0">
            <a:normAutofit/>
          </a:bodyPr>
          <a:lstStyle/>
          <a:p>
            <a:pPr rtl="0"/>
            <a:r>
              <a:rPr lang="en-GB" dirty="0">
                <a:solidFill>
                  <a:srgbClr val="7CEBFF"/>
                </a:solidFill>
              </a:rPr>
              <a:t>Tech Project – Project Planning</a:t>
            </a:r>
          </a:p>
        </p:txBody>
      </p:sp>
      <p:sp>
        <p:nvSpPr>
          <p:cNvPr id="5" name="TextBox 4">
            <a:extLst>
              <a:ext uri="{FF2B5EF4-FFF2-40B4-BE49-F238E27FC236}">
                <a16:creationId xmlns:a16="http://schemas.microsoft.com/office/drawing/2014/main" id="{53E8DEA3-64C2-70F8-36EB-5FEB26AEBE5F}"/>
              </a:ext>
            </a:extLst>
          </p:cNvPr>
          <p:cNvSpPr txBox="1"/>
          <p:nvPr/>
        </p:nvSpPr>
        <p:spPr>
          <a:xfrm>
            <a:off x="1133856" y="1316737"/>
            <a:ext cx="7904988" cy="2585323"/>
          </a:xfrm>
          <a:prstGeom prst="rect">
            <a:avLst/>
          </a:prstGeom>
          <a:noFill/>
        </p:spPr>
        <p:txBody>
          <a:bodyPr wrap="square">
            <a:spAutoFit/>
          </a:bodyPr>
          <a:lstStyle/>
          <a:p>
            <a:pPr algn="l">
              <a:buNone/>
            </a:pPr>
            <a:r>
              <a:rPr lang="en-GB" b="1" dirty="0">
                <a:solidFill>
                  <a:schemeClr val="bg2"/>
                </a:solidFill>
                <a:effectLst/>
              </a:rPr>
              <a:t>University of Wales, Trinity Saint David, London Campus</a:t>
            </a:r>
          </a:p>
          <a:p>
            <a:pPr algn="l">
              <a:buNone/>
            </a:pPr>
            <a:r>
              <a:rPr lang="en-GB" b="1" dirty="0">
                <a:solidFill>
                  <a:schemeClr val="bg2"/>
                </a:solidFill>
              </a:rPr>
              <a:t>Applied Computing, Level 6.</a:t>
            </a:r>
          </a:p>
          <a:p>
            <a:pPr algn="l">
              <a:buNone/>
            </a:pPr>
            <a:r>
              <a:rPr lang="en-GB" b="1" dirty="0">
                <a:solidFill>
                  <a:schemeClr val="bg2"/>
                </a:solidFill>
                <a:effectLst/>
              </a:rPr>
              <a:t>Module Name: Emerging Trends</a:t>
            </a:r>
          </a:p>
          <a:p>
            <a:r>
              <a:rPr lang="en-GB" b="1" dirty="0">
                <a:solidFill>
                  <a:schemeClr val="bg2"/>
                </a:solidFill>
              </a:rPr>
              <a:t>Module No. ACCB6019_LON</a:t>
            </a:r>
          </a:p>
          <a:p>
            <a:pPr algn="l">
              <a:buNone/>
            </a:pPr>
            <a:r>
              <a:rPr lang="en-GB" b="1" dirty="0">
                <a:solidFill>
                  <a:schemeClr val="bg2"/>
                </a:solidFill>
              </a:rPr>
              <a:t>Student Name: Anthony N. Ekperechi</a:t>
            </a:r>
          </a:p>
          <a:p>
            <a:pPr algn="l">
              <a:buNone/>
            </a:pPr>
            <a:r>
              <a:rPr lang="en-GB" b="1" dirty="0">
                <a:solidFill>
                  <a:schemeClr val="bg2"/>
                </a:solidFill>
              </a:rPr>
              <a:t>Student Number: 2318045</a:t>
            </a:r>
          </a:p>
          <a:p>
            <a:pPr algn="l">
              <a:buNone/>
            </a:pPr>
            <a:endParaRPr lang="en-GB" dirty="0">
              <a:solidFill>
                <a:schemeClr val="bg2"/>
              </a:solidFill>
              <a:effectLst/>
            </a:endParaRPr>
          </a:p>
          <a:p>
            <a:pPr algn="l">
              <a:buNone/>
            </a:pPr>
            <a:br>
              <a:rPr lang="en-GB" dirty="0">
                <a:solidFill>
                  <a:schemeClr val="bg2"/>
                </a:solidFill>
                <a:effectLst/>
              </a:rPr>
            </a:br>
            <a:endParaRPr lang="en-GB" dirty="0">
              <a:solidFill>
                <a:schemeClr val="bg2"/>
              </a:solidFill>
              <a:effectLst/>
            </a:endParaRPr>
          </a:p>
        </p:txBody>
      </p:sp>
    </p:spTree>
    <p:extLst>
      <p:ext uri="{BB962C8B-B14F-4D97-AF65-F5344CB8AC3E}">
        <p14:creationId xmlns:p14="http://schemas.microsoft.com/office/powerpoint/2010/main" val="14877007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7F9710-04A7-5512-F576-5B9912681603}"/>
            </a:ext>
          </a:extLst>
        </p:cNvPr>
        <p:cNvGrpSpPr/>
        <p:nvPr/>
      </p:nvGrpSpPr>
      <p:grpSpPr>
        <a:xfrm>
          <a:off x="0" y="0"/>
          <a:ext cx="0" cy="0"/>
          <a:chOff x="0" y="0"/>
          <a:chExt cx="0" cy="0"/>
        </a:xfrm>
      </p:grpSpPr>
      <p:sp useBgFill="1">
        <p:nvSpPr>
          <p:cNvPr id="90" name="Rectangle 89">
            <a:extLst>
              <a:ext uri="{FF2B5EF4-FFF2-40B4-BE49-F238E27FC236}">
                <a16:creationId xmlns:a16="http://schemas.microsoft.com/office/drawing/2014/main" id="{1263D9A7-19FD-BF47-BD99-B6B471C75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Content Placeholder 4" descr="Charts">
            <a:extLst>
              <a:ext uri="{FF2B5EF4-FFF2-40B4-BE49-F238E27FC236}">
                <a16:creationId xmlns:a16="http://schemas.microsoft.com/office/drawing/2014/main" id="{72B14E46-A276-3F44-13FD-8630AD8CDBD2}"/>
              </a:ext>
            </a:extLst>
          </p:cNvPr>
          <p:cNvPicPr>
            <a:picLocks noGrp="1" noChangeAspect="1"/>
          </p:cNvPicPr>
          <p:nvPr>
            <p:ph sz="half" idx="1"/>
          </p:nvPr>
        </p:nvPicPr>
        <p:blipFill rotWithShape="1">
          <a:blip r:embed="rId3" cstate="screen">
            <a:extLst>
              <a:ext uri="{28A0092B-C50C-407E-A947-70E740481C1C}">
                <a14:useLocalDpi xmlns:a14="http://schemas.microsoft.com/office/drawing/2010/main"/>
              </a:ext>
            </a:extLst>
          </a:blip>
          <a:srcRect l="9879" r="18981" b="-1"/>
          <a:stretch>
            <a:fillRect/>
          </a:stretch>
        </p:blipFill>
        <p:spPr>
          <a:xfrm>
            <a:off x="5742432" y="10"/>
            <a:ext cx="644956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92" name="Freeform: Shape 91">
            <a:extLst>
              <a:ext uri="{FF2B5EF4-FFF2-40B4-BE49-F238E27FC236}">
                <a16:creationId xmlns:a16="http://schemas.microsoft.com/office/drawing/2014/main" id="{1099E2E3-292D-8854-1601-9C5E89DC7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94" name="Freeform: Shape 93">
            <a:extLst>
              <a:ext uri="{FF2B5EF4-FFF2-40B4-BE49-F238E27FC236}">
                <a16:creationId xmlns:a16="http://schemas.microsoft.com/office/drawing/2014/main" id="{3A0D636B-4CB0-004A-2030-011C2641C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2F121D7-81A7-1F12-C6AC-7F35C0EBA45B}"/>
              </a:ext>
            </a:extLst>
          </p:cNvPr>
          <p:cNvSpPr>
            <a:spLocks noGrp="1"/>
          </p:cNvSpPr>
          <p:nvPr>
            <p:ph type="title"/>
          </p:nvPr>
        </p:nvSpPr>
        <p:spPr>
          <a:xfrm>
            <a:off x="374904" y="856488"/>
            <a:ext cx="4992624" cy="1243584"/>
          </a:xfrm>
        </p:spPr>
        <p:txBody>
          <a:bodyPr vert="horz" lIns="91440" tIns="45720" rIns="91440" bIns="45720" rtlCol="0" anchor="ctr">
            <a:normAutofit/>
          </a:bodyPr>
          <a:lstStyle/>
          <a:p>
            <a:r>
              <a:rPr lang="en-US" sz="3400" b="1"/>
              <a:t>Introduction</a:t>
            </a:r>
          </a:p>
        </p:txBody>
      </p:sp>
      <p:sp>
        <p:nvSpPr>
          <p:cNvPr id="96" name="Rectangle 95">
            <a:extLst>
              <a:ext uri="{FF2B5EF4-FFF2-40B4-BE49-F238E27FC236}">
                <a16:creationId xmlns:a16="http://schemas.microsoft.com/office/drawing/2014/main" id="{BACCAE1A-BCF2-928C-5725-D83629E63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8" name="Rectangle 97">
            <a:extLst>
              <a:ext uri="{FF2B5EF4-FFF2-40B4-BE49-F238E27FC236}">
                <a16:creationId xmlns:a16="http://schemas.microsoft.com/office/drawing/2014/main" id="{FD604506-8AE5-C78C-DA2F-8FC77150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Content Placeholder 3">
            <a:extLst>
              <a:ext uri="{FF2B5EF4-FFF2-40B4-BE49-F238E27FC236}">
                <a16:creationId xmlns:a16="http://schemas.microsoft.com/office/drawing/2014/main" id="{8352B233-1744-6455-B2A7-95AC9CE25831}"/>
              </a:ext>
            </a:extLst>
          </p:cNvPr>
          <p:cNvSpPr>
            <a:spLocks noGrp="1"/>
          </p:cNvSpPr>
          <p:nvPr>
            <p:ph sz="half" idx="2"/>
          </p:nvPr>
        </p:nvSpPr>
        <p:spPr>
          <a:xfrm>
            <a:off x="374904" y="2522949"/>
            <a:ext cx="5065776" cy="3402363"/>
          </a:xfrm>
        </p:spPr>
        <p:txBody>
          <a:bodyPr vert="horz" lIns="91440" tIns="45720" rIns="91440" bIns="45720" rtlCol="0" anchor="t">
            <a:normAutofit lnSpcReduction="10000"/>
          </a:bodyPr>
          <a:lstStyle/>
          <a:p>
            <a:pPr marL="0" indent="0">
              <a:buNone/>
            </a:pPr>
            <a:r>
              <a:rPr lang="en-US" sz="1700" dirty="0">
                <a:effectLst/>
              </a:rPr>
              <a:t>Food waste contributes significantly to greenhouse gas emissions, resource depletion, and food insecurity. In many urban areas, ineffective food waste management systems fail to address the scale and complexity of the problem [1]. </a:t>
            </a:r>
          </a:p>
          <a:p>
            <a:pPr marL="0" indent="0">
              <a:buNone/>
            </a:pPr>
            <a:r>
              <a:rPr lang="en-US" sz="1700" dirty="0">
                <a:effectLst/>
              </a:rPr>
              <a:t>With the advancement of smart technologies, there is an opportunity to develop an integrated, intelligent system that not only monitors food waste but also actively contributes to its reduction [1].</a:t>
            </a:r>
          </a:p>
          <a:p>
            <a:pPr marL="0" indent="0">
              <a:buNone/>
            </a:pPr>
            <a:r>
              <a:rPr lang="en-US" sz="1700" dirty="0"/>
              <a:t>My task is to set out the time and resources required to complete the project [1].</a:t>
            </a:r>
            <a:endParaRPr lang="en-US" sz="1700" dirty="0">
              <a:effectLst/>
            </a:endParaRPr>
          </a:p>
          <a:p>
            <a:br>
              <a:rPr lang="en-US" sz="1700" dirty="0">
                <a:effectLst/>
              </a:rPr>
            </a:br>
            <a:endParaRPr lang="en-US" sz="1700" dirty="0">
              <a:effectLst/>
            </a:endParaRPr>
          </a:p>
          <a:p>
            <a:pPr marL="0"/>
            <a:endParaRPr lang="en-US" sz="1700" dirty="0"/>
          </a:p>
        </p:txBody>
      </p:sp>
    </p:spTree>
    <p:extLst>
      <p:ext uri="{BB962C8B-B14F-4D97-AF65-F5344CB8AC3E}">
        <p14:creationId xmlns:p14="http://schemas.microsoft.com/office/powerpoint/2010/main" val="1812071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2616EE-270D-4F4C-BA1F-2708D387B800}"/>
              </a:ext>
            </a:extLst>
          </p:cNvPr>
          <p:cNvSpPr>
            <a:spLocks noGrp="1"/>
          </p:cNvSpPr>
          <p:nvPr>
            <p:ph type="title"/>
          </p:nvPr>
        </p:nvSpPr>
        <p:spPr>
          <a:xfrm>
            <a:off x="523749" y="521779"/>
            <a:ext cx="5323715" cy="937313"/>
          </a:xfrm>
          <a:solidFill>
            <a:schemeClr val="accent1"/>
          </a:solidFill>
        </p:spPr>
        <p:txBody>
          <a:bodyPr rtlCol="0" anchor="b">
            <a:normAutofit/>
          </a:bodyPr>
          <a:lstStyle/>
          <a:p>
            <a:pPr rtl="0"/>
            <a:r>
              <a:rPr lang="en-GB" sz="4000" b="1" dirty="0">
                <a:solidFill>
                  <a:schemeClr val="accent4">
                    <a:lumMod val="60000"/>
                    <a:lumOff val="40000"/>
                  </a:schemeClr>
                </a:solidFill>
              </a:rPr>
              <a:t>Objectives</a:t>
            </a:r>
          </a:p>
        </p:txBody>
      </p:sp>
      <p:sp>
        <p:nvSpPr>
          <p:cNvPr id="22" name="Rectangle 2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Content Placeholder 4" descr="Digital Numbers">
            <a:extLst>
              <a:ext uri="{FF2B5EF4-FFF2-40B4-BE49-F238E27FC236}">
                <a16:creationId xmlns:a16="http://schemas.microsoft.com/office/drawing/2014/main" id="{EA70616B-E344-4856-8DF9-707C2623661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0681" r="9091" b="12711"/>
          <a:stretch/>
        </p:blipFill>
        <p:spPr>
          <a:xfrm>
            <a:off x="7075967" y="2271996"/>
            <a:ext cx="4170530" cy="2345900"/>
          </a:xfrm>
          <a:prstGeom prst="rect">
            <a:avLst/>
          </a:prstGeom>
        </p:spPr>
      </p:pic>
      <p:graphicFrame>
        <p:nvGraphicFramePr>
          <p:cNvPr id="5" name="Diagram 4">
            <a:extLst>
              <a:ext uri="{FF2B5EF4-FFF2-40B4-BE49-F238E27FC236}">
                <a16:creationId xmlns:a16="http://schemas.microsoft.com/office/drawing/2014/main" id="{98ED021D-79A5-C74A-65D4-25F2877D0454}"/>
              </a:ext>
            </a:extLst>
          </p:cNvPr>
          <p:cNvGraphicFramePr/>
          <p:nvPr>
            <p:extLst>
              <p:ext uri="{D42A27DB-BD31-4B8C-83A1-F6EECF244321}">
                <p14:modId xmlns:p14="http://schemas.microsoft.com/office/powerpoint/2010/main" val="1241820187"/>
              </p:ext>
            </p:extLst>
          </p:nvPr>
        </p:nvGraphicFramePr>
        <p:xfrm>
          <a:off x="457200" y="1682496"/>
          <a:ext cx="8128000" cy="51496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 name="Content Placeholder 8">
            <a:extLst>
              <a:ext uri="{FF2B5EF4-FFF2-40B4-BE49-F238E27FC236}">
                <a16:creationId xmlns:a16="http://schemas.microsoft.com/office/drawing/2014/main" id="{553605D7-A283-BAA2-252D-7A7AF26D3872}"/>
              </a:ext>
            </a:extLst>
          </p:cNvPr>
          <p:cNvSpPr>
            <a:spLocks noGrp="1"/>
          </p:cNvSpPr>
          <p:nvPr>
            <p:ph idx="1"/>
          </p:nvPr>
        </p:nvSpPr>
        <p:spPr>
          <a:xfrm>
            <a:off x="804672" y="1682496"/>
            <a:ext cx="10549129" cy="4494467"/>
          </a:xfrm>
        </p:spPr>
        <p:txBody>
          <a:bodyPr>
            <a:normAutofit/>
          </a:bodyPr>
          <a:lstStyle/>
          <a:p>
            <a:r>
              <a:rPr lang="en-GB" sz="2000" dirty="0"/>
              <a:t> </a:t>
            </a:r>
          </a:p>
        </p:txBody>
      </p:sp>
      <p:sp>
        <p:nvSpPr>
          <p:cNvPr id="3" name="TextBox 2">
            <a:extLst>
              <a:ext uri="{FF2B5EF4-FFF2-40B4-BE49-F238E27FC236}">
                <a16:creationId xmlns:a16="http://schemas.microsoft.com/office/drawing/2014/main" id="{986BC6F3-6B3A-1BB8-43A1-EF500AC0E5AF}"/>
              </a:ext>
            </a:extLst>
          </p:cNvPr>
          <p:cNvSpPr txBox="1"/>
          <p:nvPr/>
        </p:nvSpPr>
        <p:spPr>
          <a:xfrm>
            <a:off x="10021824" y="6281928"/>
            <a:ext cx="508473" cy="369332"/>
          </a:xfrm>
          <a:prstGeom prst="rect">
            <a:avLst/>
          </a:prstGeom>
          <a:noFill/>
        </p:spPr>
        <p:txBody>
          <a:bodyPr wrap="none" rtlCol="0">
            <a:spAutoFit/>
          </a:bodyPr>
          <a:lstStyle/>
          <a:p>
            <a:r>
              <a:rPr lang="en-US" dirty="0">
                <a:solidFill>
                  <a:schemeClr val="bg2"/>
                </a:solidFill>
              </a:rPr>
              <a:t>[1].</a:t>
            </a:r>
            <a:endParaRPr lang="en-GB" dirty="0">
              <a:solidFill>
                <a:schemeClr val="bg2"/>
              </a:solidFill>
            </a:endParaRPr>
          </a:p>
        </p:txBody>
      </p:sp>
    </p:spTree>
    <p:extLst>
      <p:ext uri="{BB962C8B-B14F-4D97-AF65-F5344CB8AC3E}">
        <p14:creationId xmlns:p14="http://schemas.microsoft.com/office/powerpoint/2010/main" val="4209322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8245F9F-C905-D2E8-F167-6D5D8C66CD3B}"/>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06646C6-97CD-ACCB-76D0-51254CF536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22EE78-5F49-DBB6-33EB-DC88631A4357}"/>
              </a:ext>
            </a:extLst>
          </p:cNvPr>
          <p:cNvSpPr>
            <a:spLocks noGrp="1"/>
          </p:cNvSpPr>
          <p:nvPr>
            <p:ph type="title"/>
          </p:nvPr>
        </p:nvSpPr>
        <p:spPr>
          <a:xfrm>
            <a:off x="365760" y="90009"/>
            <a:ext cx="5323715" cy="937313"/>
          </a:xfrm>
          <a:solidFill>
            <a:schemeClr val="accent1"/>
          </a:solidFill>
        </p:spPr>
        <p:txBody>
          <a:bodyPr rtlCol="0" anchor="b">
            <a:normAutofit/>
          </a:bodyPr>
          <a:lstStyle/>
          <a:p>
            <a:pPr rtl="0"/>
            <a:r>
              <a:rPr lang="en-GB" sz="4000" b="1" dirty="0">
                <a:solidFill>
                  <a:schemeClr val="accent4">
                    <a:lumMod val="60000"/>
                    <a:lumOff val="40000"/>
                  </a:schemeClr>
                </a:solidFill>
              </a:rPr>
              <a:t>Literature Review</a:t>
            </a:r>
          </a:p>
        </p:txBody>
      </p:sp>
      <p:sp>
        <p:nvSpPr>
          <p:cNvPr id="22" name="Rectangle 21">
            <a:extLst>
              <a:ext uri="{FF2B5EF4-FFF2-40B4-BE49-F238E27FC236}">
                <a16:creationId xmlns:a16="http://schemas.microsoft.com/office/drawing/2014/main" id="{19C5D3F2-6BCC-51C5-5869-FC15293B50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8F12BA1-0EA5-E8F7-6023-03D0AC813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A5792A7D-9EE0-0EFD-7D84-22B2ED6C41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B600BC71-E016-3CAD-E050-462CB2060D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Content Placeholder 4" descr="Digital Numbers">
            <a:extLst>
              <a:ext uri="{FF2B5EF4-FFF2-40B4-BE49-F238E27FC236}">
                <a16:creationId xmlns:a16="http://schemas.microsoft.com/office/drawing/2014/main" id="{46CEB80C-E061-5243-49F9-66A0230501F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t="10681" r="9091" b="12711"/>
          <a:stretch/>
        </p:blipFill>
        <p:spPr>
          <a:xfrm>
            <a:off x="7075967" y="2271996"/>
            <a:ext cx="4170530" cy="2345900"/>
          </a:xfrm>
          <a:prstGeom prst="rect">
            <a:avLst/>
          </a:prstGeom>
        </p:spPr>
      </p:pic>
      <p:graphicFrame>
        <p:nvGraphicFramePr>
          <p:cNvPr id="5" name="Diagram 4">
            <a:extLst>
              <a:ext uri="{FF2B5EF4-FFF2-40B4-BE49-F238E27FC236}">
                <a16:creationId xmlns:a16="http://schemas.microsoft.com/office/drawing/2014/main" id="{C2C4B478-2529-EF0E-AC81-F354811AFC2C}"/>
              </a:ext>
            </a:extLst>
          </p:cNvPr>
          <p:cNvGraphicFramePr/>
          <p:nvPr>
            <p:extLst>
              <p:ext uri="{D42A27DB-BD31-4B8C-83A1-F6EECF244321}">
                <p14:modId xmlns:p14="http://schemas.microsoft.com/office/powerpoint/2010/main" val="993739678"/>
              </p:ext>
            </p:extLst>
          </p:nvPr>
        </p:nvGraphicFramePr>
        <p:xfrm>
          <a:off x="457200" y="1250726"/>
          <a:ext cx="8128000" cy="55172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 name="Content Placeholder 8">
            <a:extLst>
              <a:ext uri="{FF2B5EF4-FFF2-40B4-BE49-F238E27FC236}">
                <a16:creationId xmlns:a16="http://schemas.microsoft.com/office/drawing/2014/main" id="{6AB3EEDE-5FA6-50D3-339D-D563FD81C0E4}"/>
              </a:ext>
            </a:extLst>
          </p:cNvPr>
          <p:cNvSpPr>
            <a:spLocks noGrp="1"/>
          </p:cNvSpPr>
          <p:nvPr>
            <p:ph idx="1"/>
          </p:nvPr>
        </p:nvSpPr>
        <p:spPr>
          <a:xfrm>
            <a:off x="804672" y="1682496"/>
            <a:ext cx="10549129" cy="4494467"/>
          </a:xfrm>
        </p:spPr>
        <p:txBody>
          <a:bodyPr>
            <a:normAutofit/>
          </a:bodyPr>
          <a:lstStyle/>
          <a:p>
            <a:r>
              <a:rPr lang="en-GB" sz="2000" dirty="0"/>
              <a:t> </a:t>
            </a:r>
          </a:p>
        </p:txBody>
      </p:sp>
      <p:sp>
        <p:nvSpPr>
          <p:cNvPr id="3" name="TextBox 2">
            <a:extLst>
              <a:ext uri="{FF2B5EF4-FFF2-40B4-BE49-F238E27FC236}">
                <a16:creationId xmlns:a16="http://schemas.microsoft.com/office/drawing/2014/main" id="{9383D017-D243-B6E0-47BA-0E64F945F29F}"/>
              </a:ext>
            </a:extLst>
          </p:cNvPr>
          <p:cNvSpPr txBox="1"/>
          <p:nvPr/>
        </p:nvSpPr>
        <p:spPr>
          <a:xfrm>
            <a:off x="6711696" y="6608733"/>
            <a:ext cx="545049" cy="369332"/>
          </a:xfrm>
          <a:prstGeom prst="rect">
            <a:avLst/>
          </a:prstGeom>
          <a:noFill/>
        </p:spPr>
        <p:txBody>
          <a:bodyPr wrap="square" rtlCol="0">
            <a:spAutoFit/>
          </a:bodyPr>
          <a:lstStyle/>
          <a:p>
            <a:r>
              <a:rPr lang="en-US" dirty="0"/>
              <a:t>[2].</a:t>
            </a:r>
            <a:endParaRPr lang="en-GB" dirty="0"/>
          </a:p>
        </p:txBody>
      </p:sp>
    </p:spTree>
    <p:extLst>
      <p:ext uri="{BB962C8B-B14F-4D97-AF65-F5344CB8AC3E}">
        <p14:creationId xmlns:p14="http://schemas.microsoft.com/office/powerpoint/2010/main" val="3443501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633EB-7DCB-4DDC-80AF-C885A3EE1245}"/>
              </a:ext>
            </a:extLst>
          </p:cNvPr>
          <p:cNvSpPr>
            <a:spLocks noGrp="1"/>
          </p:cNvSpPr>
          <p:nvPr>
            <p:ph type="title"/>
          </p:nvPr>
        </p:nvSpPr>
        <p:spPr>
          <a:xfrm>
            <a:off x="838200" y="365126"/>
            <a:ext cx="4785360" cy="804456"/>
          </a:xfrm>
          <a:solidFill>
            <a:schemeClr val="accent1"/>
          </a:solidFill>
        </p:spPr>
        <p:txBody>
          <a:bodyPr rtlCol="0"/>
          <a:lstStyle/>
          <a:p>
            <a:pPr rtl="0"/>
            <a:r>
              <a:rPr lang="en-GB" b="1" dirty="0">
                <a:solidFill>
                  <a:schemeClr val="accent4">
                    <a:lumMod val="60000"/>
                    <a:lumOff val="40000"/>
                  </a:schemeClr>
                </a:solidFill>
              </a:rPr>
              <a:t>Methodology</a:t>
            </a:r>
          </a:p>
        </p:txBody>
      </p:sp>
      <p:pic>
        <p:nvPicPr>
          <p:cNvPr id="11" name="Content Placeholder 4" descr="Charts">
            <a:extLst>
              <a:ext uri="{FF2B5EF4-FFF2-40B4-BE49-F238E27FC236}">
                <a16:creationId xmlns:a16="http://schemas.microsoft.com/office/drawing/2014/main" id="{47D9BE16-119C-43B2-9AE6-18C4A150C0EF}"/>
              </a:ext>
            </a:extLst>
          </p:cNvPr>
          <p:cNvPicPr>
            <a:picLocks noGrp="1" noChangeAspect="1"/>
          </p:cNvPicPr>
          <p:nvPr>
            <p:ph sz="half" idx="1"/>
          </p:nvPr>
        </p:nvPicPr>
        <p:blipFill rotWithShape="1">
          <a:blip r:embed="rId3" cstate="screen">
            <a:extLst>
              <a:ext uri="{28A0092B-C50C-407E-A947-70E740481C1C}">
                <a14:useLocalDpi xmlns:a14="http://schemas.microsoft.com/office/drawing/2010/main"/>
              </a:ext>
            </a:extLst>
          </a:blip>
          <a:stretch/>
        </p:blipFill>
        <p:spPr>
          <a:xfrm>
            <a:off x="838200" y="2269275"/>
            <a:ext cx="5181600" cy="3464038"/>
          </a:xfrm>
        </p:spPr>
      </p:pic>
      <p:sp>
        <p:nvSpPr>
          <p:cNvPr id="4" name="Content Placeholder 3">
            <a:extLst>
              <a:ext uri="{FF2B5EF4-FFF2-40B4-BE49-F238E27FC236}">
                <a16:creationId xmlns:a16="http://schemas.microsoft.com/office/drawing/2014/main" id="{F3128695-34A6-F6AB-BCB1-779EFECF8FC1}"/>
              </a:ext>
            </a:extLst>
          </p:cNvPr>
          <p:cNvSpPr>
            <a:spLocks noGrp="1"/>
          </p:cNvSpPr>
          <p:nvPr>
            <p:ph sz="half" idx="2"/>
          </p:nvPr>
        </p:nvSpPr>
        <p:spPr>
          <a:xfrm>
            <a:off x="6391656" y="666660"/>
            <a:ext cx="5181600" cy="5917020"/>
          </a:xfrm>
        </p:spPr>
        <p:txBody>
          <a:bodyPr>
            <a:normAutofit/>
          </a:bodyPr>
          <a:lstStyle/>
          <a:p>
            <a:pPr marL="0" indent="0">
              <a:buNone/>
            </a:pPr>
            <a:r>
              <a:rPr lang="en-GB" b="1" dirty="0"/>
              <a:t>Requirement Analysis</a:t>
            </a:r>
          </a:p>
          <a:p>
            <a:r>
              <a:rPr lang="en-GB" dirty="0"/>
              <a:t>Problem definition</a:t>
            </a:r>
          </a:p>
          <a:p>
            <a:r>
              <a:rPr lang="en-GB" dirty="0"/>
              <a:t>Data requirements</a:t>
            </a:r>
          </a:p>
          <a:p>
            <a:r>
              <a:rPr lang="en-GB" dirty="0"/>
              <a:t>System requirements </a:t>
            </a:r>
            <a:r>
              <a:rPr lang="en-GB" sz="1800" dirty="0"/>
              <a:t>(functional/nonfunctional).</a:t>
            </a:r>
          </a:p>
          <a:p>
            <a:pPr marL="0" indent="0">
              <a:buNone/>
            </a:pPr>
            <a:endParaRPr lang="en-GB" dirty="0"/>
          </a:p>
          <a:p>
            <a:pPr marL="0" indent="0">
              <a:buNone/>
            </a:pPr>
            <a:r>
              <a:rPr lang="en-GB" b="1" dirty="0"/>
              <a:t>Architectural Design</a:t>
            </a:r>
          </a:p>
          <a:p>
            <a:r>
              <a:rPr lang="en-GB" dirty="0"/>
              <a:t>Perception Layer (IoT sensing) </a:t>
            </a:r>
            <a:r>
              <a:rPr lang="en-GB" sz="1400" dirty="0"/>
              <a:t>temperature, humidity, RFID/barcode scanner</a:t>
            </a:r>
          </a:p>
          <a:p>
            <a:r>
              <a:rPr lang="en-GB" dirty="0"/>
              <a:t>Network Layer </a:t>
            </a:r>
            <a:r>
              <a:rPr lang="en-GB" sz="1400" dirty="0"/>
              <a:t>protocols: Wi-Fi, MQTT, cloud or local edge device</a:t>
            </a:r>
          </a:p>
          <a:p>
            <a:pPr marL="0" indent="0">
              <a:buNone/>
            </a:pPr>
            <a:endParaRPr lang="en-GB" dirty="0"/>
          </a:p>
          <a:p>
            <a:pPr marL="0" indent="0">
              <a:buNone/>
            </a:pPr>
            <a:r>
              <a:rPr lang="en-GB" b="1" dirty="0"/>
              <a:t>Application Layer </a:t>
            </a:r>
            <a:r>
              <a:rPr lang="en-GB" sz="1500" dirty="0"/>
              <a:t>Data processing &amp; analytics, Mobile/web dashboard, AI, Alert system.</a:t>
            </a:r>
          </a:p>
          <a:p>
            <a:pPr marL="0" indent="0">
              <a:buNone/>
            </a:pPr>
            <a:endParaRPr lang="en-GB" dirty="0"/>
          </a:p>
          <a:p>
            <a:pPr marL="0" indent="0">
              <a:buNone/>
            </a:pPr>
            <a:endParaRPr lang="en-GB" dirty="0"/>
          </a:p>
        </p:txBody>
      </p:sp>
      <p:sp>
        <p:nvSpPr>
          <p:cNvPr id="3" name="TextBox 2">
            <a:extLst>
              <a:ext uri="{FF2B5EF4-FFF2-40B4-BE49-F238E27FC236}">
                <a16:creationId xmlns:a16="http://schemas.microsoft.com/office/drawing/2014/main" id="{304F28CD-AF9B-6483-16CF-016338EB9986}"/>
              </a:ext>
            </a:extLst>
          </p:cNvPr>
          <p:cNvSpPr txBox="1"/>
          <p:nvPr/>
        </p:nvSpPr>
        <p:spPr>
          <a:xfrm>
            <a:off x="10607040" y="6492240"/>
            <a:ext cx="508473" cy="369332"/>
          </a:xfrm>
          <a:prstGeom prst="rect">
            <a:avLst/>
          </a:prstGeom>
          <a:noFill/>
        </p:spPr>
        <p:txBody>
          <a:bodyPr wrap="none" rtlCol="0">
            <a:spAutoFit/>
          </a:bodyPr>
          <a:lstStyle/>
          <a:p>
            <a:r>
              <a:rPr lang="en-US" dirty="0"/>
              <a:t>[3].</a:t>
            </a:r>
            <a:endParaRPr lang="en-GB" dirty="0"/>
          </a:p>
        </p:txBody>
      </p:sp>
    </p:spTree>
    <p:extLst>
      <p:ext uri="{BB962C8B-B14F-4D97-AF65-F5344CB8AC3E}">
        <p14:creationId xmlns:p14="http://schemas.microsoft.com/office/powerpoint/2010/main" val="4976075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D7BCC24-041E-37FB-0225-0B64D067A8C3}"/>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Content Placeholder 4" descr="Charts">
            <a:extLst>
              <a:ext uri="{FF2B5EF4-FFF2-40B4-BE49-F238E27FC236}">
                <a16:creationId xmlns:a16="http://schemas.microsoft.com/office/drawing/2014/main" id="{A09833EE-689E-021A-1BDB-EEFC7B4989AB}"/>
              </a:ext>
            </a:extLst>
          </p:cNvPr>
          <p:cNvPicPr>
            <a:picLocks noGrp="1" noChangeAspect="1"/>
          </p:cNvPicPr>
          <p:nvPr>
            <p:ph sz="half" idx="1"/>
          </p:nvPr>
        </p:nvPicPr>
        <p:blipFill rotWithShape="1">
          <a:blip r:embed="rId3" cstate="screen">
            <a:extLst>
              <a:ext uri="{28A0092B-C50C-407E-A947-70E740481C1C}">
                <a14:useLocalDpi xmlns:a14="http://schemas.microsoft.com/office/drawing/2010/main"/>
              </a:ext>
            </a:extLst>
          </a:blip>
          <a:srcRect r="5882" b="-1"/>
          <a:stretch>
            <a:fillRect/>
          </a:stretch>
        </p:blipFill>
        <p:spPr>
          <a:xfrm>
            <a:off x="1"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B7564C-F02D-C1B0-92DB-E344DC3BF4BC}"/>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b="1"/>
              <a:t>Methodology</a:t>
            </a:r>
          </a:p>
        </p:txBody>
      </p:sp>
      <p:sp>
        <p:nvSpPr>
          <p:cNvPr id="4" name="Content Placeholder 3">
            <a:extLst>
              <a:ext uri="{FF2B5EF4-FFF2-40B4-BE49-F238E27FC236}">
                <a16:creationId xmlns:a16="http://schemas.microsoft.com/office/drawing/2014/main" id="{018E2FBC-9B31-11F2-5B97-7280C070D15F}"/>
              </a:ext>
            </a:extLst>
          </p:cNvPr>
          <p:cNvSpPr>
            <a:spLocks noGrp="1"/>
          </p:cNvSpPr>
          <p:nvPr>
            <p:ph sz="half" idx="2"/>
          </p:nvPr>
        </p:nvSpPr>
        <p:spPr>
          <a:xfrm>
            <a:off x="7531610" y="2434201"/>
            <a:ext cx="3822189" cy="3742762"/>
          </a:xfrm>
        </p:spPr>
        <p:txBody>
          <a:bodyPr vert="horz" lIns="91440" tIns="45720" rIns="91440" bIns="45720" rtlCol="0">
            <a:normAutofit/>
          </a:bodyPr>
          <a:lstStyle/>
          <a:p>
            <a:pPr marL="0" indent="0">
              <a:buNone/>
            </a:pPr>
            <a:r>
              <a:rPr lang="en-US" sz="1400" b="1" dirty="0"/>
              <a:t>Data Collection and Preprocessing</a:t>
            </a:r>
          </a:p>
          <a:p>
            <a:r>
              <a:rPr lang="en-US" sz="1400" dirty="0"/>
              <a:t>Input/output</a:t>
            </a:r>
          </a:p>
          <a:p>
            <a:r>
              <a:rPr lang="en-US" sz="1400" dirty="0"/>
              <a:t>Sensor – data capture, barcode</a:t>
            </a:r>
          </a:p>
          <a:p>
            <a:r>
              <a:rPr lang="en-US" sz="1400" dirty="0"/>
              <a:t> Camera and stored food items</a:t>
            </a:r>
          </a:p>
          <a:p>
            <a:pPr marL="0"/>
            <a:endParaRPr lang="en-US" sz="1400" dirty="0"/>
          </a:p>
          <a:p>
            <a:pPr marL="0" indent="0">
              <a:buNone/>
            </a:pPr>
            <a:r>
              <a:rPr lang="en-US" sz="1400" b="1" dirty="0"/>
              <a:t>Data Cleaning</a:t>
            </a:r>
          </a:p>
          <a:p>
            <a:r>
              <a:rPr lang="en-US" sz="1400" dirty="0"/>
              <a:t>Remove out-of-date data</a:t>
            </a:r>
          </a:p>
          <a:p>
            <a:r>
              <a:rPr lang="en-US" sz="1400" dirty="0" err="1"/>
              <a:t>Normalise</a:t>
            </a:r>
            <a:r>
              <a:rPr lang="en-US" sz="1400" dirty="0"/>
              <a:t> temperature and noise reduction.</a:t>
            </a:r>
          </a:p>
          <a:p>
            <a:pPr marL="0"/>
            <a:endParaRPr lang="en-US" sz="1400" dirty="0"/>
          </a:p>
          <a:p>
            <a:pPr marL="0" indent="0">
              <a:buNone/>
            </a:pPr>
            <a:r>
              <a:rPr lang="en-US" sz="1400" b="1" dirty="0"/>
              <a:t>Data Labelling </a:t>
            </a:r>
          </a:p>
          <a:p>
            <a:r>
              <a:rPr lang="en-US" sz="1400" dirty="0" err="1"/>
              <a:t>Categorising</a:t>
            </a:r>
            <a:r>
              <a:rPr lang="en-US" sz="1400" dirty="0"/>
              <a:t> products for ML</a:t>
            </a:r>
          </a:p>
          <a:p>
            <a:pPr marL="0"/>
            <a:endParaRPr lang="en-US" sz="1400" dirty="0"/>
          </a:p>
          <a:p>
            <a:pPr marL="0"/>
            <a:endParaRPr lang="en-US" sz="1400" dirty="0"/>
          </a:p>
        </p:txBody>
      </p:sp>
      <p:sp>
        <p:nvSpPr>
          <p:cNvPr id="3" name="TextBox 2">
            <a:extLst>
              <a:ext uri="{FF2B5EF4-FFF2-40B4-BE49-F238E27FC236}">
                <a16:creationId xmlns:a16="http://schemas.microsoft.com/office/drawing/2014/main" id="{B48DEE1C-77E0-B9E9-82C8-49D7F38E8C4C}"/>
              </a:ext>
            </a:extLst>
          </p:cNvPr>
          <p:cNvSpPr txBox="1"/>
          <p:nvPr/>
        </p:nvSpPr>
        <p:spPr>
          <a:xfrm>
            <a:off x="9784080" y="6501384"/>
            <a:ext cx="508473" cy="369332"/>
          </a:xfrm>
          <a:prstGeom prst="rect">
            <a:avLst/>
          </a:prstGeom>
          <a:noFill/>
        </p:spPr>
        <p:txBody>
          <a:bodyPr wrap="none" rtlCol="0">
            <a:spAutoFit/>
          </a:bodyPr>
          <a:lstStyle/>
          <a:p>
            <a:r>
              <a:rPr lang="en-US" dirty="0"/>
              <a:t>[3].</a:t>
            </a:r>
            <a:endParaRPr lang="en-GB" dirty="0"/>
          </a:p>
        </p:txBody>
      </p:sp>
    </p:spTree>
    <p:extLst>
      <p:ext uri="{BB962C8B-B14F-4D97-AF65-F5344CB8AC3E}">
        <p14:creationId xmlns:p14="http://schemas.microsoft.com/office/powerpoint/2010/main" val="34092249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1AD1901-BC07-8758-B0B6-5850F622DF67}"/>
            </a:ext>
          </a:extLst>
        </p:cNvPr>
        <p:cNvGrpSpPr/>
        <p:nvPr/>
      </p:nvGrpSpPr>
      <p:grpSpPr>
        <a:xfrm>
          <a:off x="0" y="0"/>
          <a:ext cx="0" cy="0"/>
          <a:chOff x="0" y="0"/>
          <a:chExt cx="0" cy="0"/>
        </a:xfrm>
      </p:grpSpPr>
      <p:sp>
        <p:nvSpPr>
          <p:cNvPr id="23" name="Rectangle 22">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Content Placeholder 4" descr="Charts">
            <a:extLst>
              <a:ext uri="{FF2B5EF4-FFF2-40B4-BE49-F238E27FC236}">
                <a16:creationId xmlns:a16="http://schemas.microsoft.com/office/drawing/2014/main" id="{88B618BA-F08F-4DF4-59A8-96D8F49A80C5}"/>
              </a:ext>
            </a:extLst>
          </p:cNvPr>
          <p:cNvPicPr>
            <a:picLocks noGrp="1" noChangeAspect="1"/>
          </p:cNvPicPr>
          <p:nvPr>
            <p:ph sz="half" idx="1"/>
          </p:nvPr>
        </p:nvPicPr>
        <p:blipFill rotWithShape="1">
          <a:blip r:embed="rId3" cstate="screen">
            <a:extLst>
              <a:ext uri="{28A0092B-C50C-407E-A947-70E740481C1C}">
                <a14:useLocalDpi xmlns:a14="http://schemas.microsoft.com/office/drawing/2010/main"/>
              </a:ext>
            </a:extLst>
          </a:blip>
          <a:srcRect r="5882" b="-1"/>
          <a:stretch>
            <a:fillRect/>
          </a:stretch>
        </p:blipFill>
        <p:spPr>
          <a:xfrm>
            <a:off x="2511713" y="3424474"/>
            <a:ext cx="3634674" cy="2577794"/>
          </a:xfrm>
          <a:prstGeom prst="rect">
            <a:avLst/>
          </a:prstGeom>
        </p:spPr>
      </p:pic>
      <p:grpSp>
        <p:nvGrpSpPr>
          <p:cNvPr id="25" name="Group 24">
            <a:extLst>
              <a:ext uri="{FF2B5EF4-FFF2-40B4-BE49-F238E27FC236}">
                <a16:creationId xmlns:a16="http://schemas.microsoft.com/office/drawing/2014/main" id="{134CC3FF-7AA4-46F4-8B24-2F9383D86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26" name="Rectangle 25">
              <a:extLst>
                <a:ext uri="{FF2B5EF4-FFF2-40B4-BE49-F238E27FC236}">
                  <a16:creationId xmlns:a16="http://schemas.microsoft.com/office/drawing/2014/main" id="{275E42E8-8B96-4FF0-9DCC-7E2084C0F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8FEA8A4-ED0E-429C-884B-1599153B8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Rectangle 28">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200EF9-FFF9-495C-E40A-76D4545E58BE}"/>
              </a:ext>
            </a:extLst>
          </p:cNvPr>
          <p:cNvSpPr>
            <a:spLocks noGrp="1"/>
          </p:cNvSpPr>
          <p:nvPr>
            <p:ph type="title"/>
          </p:nvPr>
        </p:nvSpPr>
        <p:spPr>
          <a:xfrm>
            <a:off x="740584" y="859808"/>
            <a:ext cx="3543197" cy="2878986"/>
          </a:xfrm>
        </p:spPr>
        <p:txBody>
          <a:bodyPr vert="horz" lIns="91440" tIns="45720" rIns="91440" bIns="45720" rtlCol="0" anchor="ctr">
            <a:normAutofit/>
          </a:bodyPr>
          <a:lstStyle/>
          <a:p>
            <a:pPr algn="ctr"/>
            <a:r>
              <a:rPr lang="en-US" b="1" kern="1200">
                <a:solidFill>
                  <a:schemeClr val="bg1"/>
                </a:solidFill>
                <a:latin typeface="+mj-lt"/>
                <a:ea typeface="+mj-ea"/>
                <a:cs typeface="+mj-cs"/>
              </a:rPr>
              <a:t>Methodology</a:t>
            </a:r>
          </a:p>
        </p:txBody>
      </p:sp>
      <p:grpSp>
        <p:nvGrpSpPr>
          <p:cNvPr id="31" name="Graphic 4">
            <a:extLst>
              <a:ext uri="{FF2B5EF4-FFF2-40B4-BE49-F238E27FC236}">
                <a16:creationId xmlns:a16="http://schemas.microsoft.com/office/drawing/2014/main" id="{5F2AA49C-5AC0-41C7-BFAF-74B8D8293C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rgbClr val="FFFFFF"/>
          </a:solidFill>
        </p:grpSpPr>
        <p:sp>
          <p:nvSpPr>
            <p:cNvPr id="32" name="Freeform: Shape 31">
              <a:extLst>
                <a:ext uri="{FF2B5EF4-FFF2-40B4-BE49-F238E27FC236}">
                  <a16:creationId xmlns:a16="http://schemas.microsoft.com/office/drawing/2014/main" id="{88A750A0-64B5-41B2-B525-A914EB40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F8216C77-85C1-4BDC-87A8-7E7593320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471AED48-754E-41AC-9ECC-DB2597644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48005417-D297-404F-82A5-8C4393E85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17F942D6-2D0C-4894-81F0-6F81714BA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4FAD802E-9670-4B80-876B-3FF64D29A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838AF437-0BFB-40E4-ADA0-5749919AA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F8BC9C3D-CBBE-4D29-9DAC-98B3CAF39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A7016629-22ED-494E-9205-594895DA9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BFF3CC1E-0ED4-4599-9B4E-F057769B9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065A4B3A-F9A7-4FA6-A7F3-EA08E0BA15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783B6A14-A56D-4B95-8395-89CF53A09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49F0868B-B193-43B6-BB1E-1FF72993E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46" name="Graphic 4">
            <a:extLst>
              <a:ext uri="{FF2B5EF4-FFF2-40B4-BE49-F238E27FC236}">
                <a16:creationId xmlns:a16="http://schemas.microsoft.com/office/drawing/2014/main" id="{BB32367D-C4F2-49D5-A586-298C7CA821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chemeClr val="bg1"/>
          </a:solidFill>
        </p:grpSpPr>
        <p:sp>
          <p:nvSpPr>
            <p:cNvPr id="47" name="Freeform: Shape 46">
              <a:extLst>
                <a:ext uri="{FF2B5EF4-FFF2-40B4-BE49-F238E27FC236}">
                  <a16:creationId xmlns:a16="http://schemas.microsoft.com/office/drawing/2014/main" id="{E1FF7EE7-ACA2-4BFF-BA75-7FAE93FBB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8647462E-B5E8-4F02-A1E4-BD0380A22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412CE109-6153-414A-B2D6-C4F9C6FA2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DAF530F5-D68D-4BC8-8984-F1A8B5DEB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2EB69747-F9DD-4B80-B488-D5565D0BC6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73AFB787-B8A4-4269-9DA9-FF4A66030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6E682D93-25A6-4D91-9A81-3F247BBEE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9D5F48B5-53B4-4DA8-B929-6AFF50658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8CA195A3-2A74-4D13-A1B8-24765E26B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B98F1918-C39D-4713-AB21-685A944355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33592273-DEE6-42E1-B824-11D544332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12D6F82B-B619-4D8B-85AE-0E57103BA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6246C574-90D4-412B-9444-203F7C83C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4" name="Content Placeholder 3">
            <a:extLst>
              <a:ext uri="{FF2B5EF4-FFF2-40B4-BE49-F238E27FC236}">
                <a16:creationId xmlns:a16="http://schemas.microsoft.com/office/drawing/2014/main" id="{E7C2E44D-C290-43E0-9C07-43447065D758}"/>
              </a:ext>
            </a:extLst>
          </p:cNvPr>
          <p:cNvSpPr>
            <a:spLocks noGrp="1"/>
          </p:cNvSpPr>
          <p:nvPr>
            <p:ph sz="half" idx="2"/>
          </p:nvPr>
        </p:nvSpPr>
        <p:spPr>
          <a:xfrm>
            <a:off x="6477270" y="685805"/>
            <a:ext cx="4974771" cy="5534019"/>
          </a:xfrm>
        </p:spPr>
        <p:txBody>
          <a:bodyPr vert="horz" lIns="91440" tIns="45720" rIns="91440" bIns="45720" rtlCol="0">
            <a:normAutofit fontScale="92500"/>
          </a:bodyPr>
          <a:lstStyle/>
          <a:p>
            <a:pPr marL="0" indent="0">
              <a:buNone/>
            </a:pPr>
            <a:r>
              <a:rPr lang="en-US" sz="2200" b="1" dirty="0">
                <a:solidFill>
                  <a:schemeClr val="bg1"/>
                </a:solidFill>
              </a:rPr>
              <a:t>Data Storage</a:t>
            </a:r>
          </a:p>
          <a:p>
            <a:r>
              <a:rPr lang="en-US" sz="2200" dirty="0">
                <a:solidFill>
                  <a:schemeClr val="bg1"/>
                </a:solidFill>
              </a:rPr>
              <a:t>NoSQL/SQL database</a:t>
            </a:r>
          </a:p>
          <a:p>
            <a:r>
              <a:rPr lang="en-US" sz="2200" dirty="0">
                <a:solidFill>
                  <a:schemeClr val="bg1"/>
                </a:solidFill>
              </a:rPr>
              <a:t>Time-series database (sensor capture).</a:t>
            </a:r>
          </a:p>
          <a:p>
            <a:pPr marL="0"/>
            <a:endParaRPr lang="en-US" sz="2200" dirty="0">
              <a:solidFill>
                <a:schemeClr val="bg1"/>
              </a:solidFill>
            </a:endParaRPr>
          </a:p>
          <a:p>
            <a:pPr marL="0" indent="0">
              <a:buNone/>
            </a:pPr>
            <a:r>
              <a:rPr lang="en-US" sz="2200" b="1" dirty="0">
                <a:solidFill>
                  <a:schemeClr val="bg1"/>
                </a:solidFill>
              </a:rPr>
              <a:t>Intelligent Module Development</a:t>
            </a:r>
          </a:p>
          <a:p>
            <a:r>
              <a:rPr lang="en-US" sz="2200" dirty="0">
                <a:solidFill>
                  <a:schemeClr val="bg1"/>
                </a:solidFill>
              </a:rPr>
              <a:t>Computer Vision Model – Item recognition </a:t>
            </a:r>
            <a:r>
              <a:rPr lang="en-US" sz="1400" dirty="0">
                <a:solidFill>
                  <a:schemeClr val="bg1"/>
                </a:solidFill>
              </a:rPr>
              <a:t>CNN-based model, object recognition, OCR reader</a:t>
            </a:r>
          </a:p>
          <a:p>
            <a:endParaRPr lang="en-US" sz="2200" dirty="0">
              <a:solidFill>
                <a:schemeClr val="bg1"/>
              </a:solidFill>
            </a:endParaRPr>
          </a:p>
          <a:p>
            <a:r>
              <a:rPr lang="en-US" sz="2200" dirty="0">
                <a:solidFill>
                  <a:schemeClr val="bg1"/>
                </a:solidFill>
              </a:rPr>
              <a:t>Spoilage and Expiration Prediction Module </a:t>
            </a:r>
            <a:r>
              <a:rPr lang="en-US" sz="1500" dirty="0">
                <a:solidFill>
                  <a:schemeClr val="bg1"/>
                </a:solidFill>
              </a:rPr>
              <a:t>AI/ML, Sensors, DL, visual changes and input time.</a:t>
            </a:r>
          </a:p>
          <a:p>
            <a:pPr marL="0"/>
            <a:endParaRPr lang="en-US" sz="2200" dirty="0">
              <a:solidFill>
                <a:schemeClr val="bg1"/>
              </a:solidFill>
            </a:endParaRPr>
          </a:p>
          <a:p>
            <a:pPr marL="0" indent="0">
              <a:buNone/>
            </a:pPr>
            <a:r>
              <a:rPr lang="en-US" sz="2200" b="1" dirty="0">
                <a:solidFill>
                  <a:schemeClr val="bg1"/>
                </a:solidFill>
              </a:rPr>
              <a:t>Training Steps </a:t>
            </a:r>
            <a:r>
              <a:rPr lang="en-US" sz="1400" b="1" dirty="0">
                <a:solidFill>
                  <a:schemeClr val="bg1"/>
                </a:solidFill>
              </a:rPr>
              <a:t>on images, edges, cloud, processing and processes</a:t>
            </a:r>
          </a:p>
          <a:p>
            <a:r>
              <a:rPr lang="en-US" sz="2200" dirty="0">
                <a:solidFill>
                  <a:schemeClr val="bg1"/>
                </a:solidFill>
              </a:rPr>
              <a:t> </a:t>
            </a:r>
            <a:r>
              <a:rPr lang="en-US" sz="2200" dirty="0" err="1">
                <a:solidFill>
                  <a:schemeClr val="bg1"/>
                </a:solidFill>
              </a:rPr>
              <a:t>Categorising</a:t>
            </a:r>
            <a:r>
              <a:rPr lang="en-US" sz="2200" dirty="0">
                <a:solidFill>
                  <a:schemeClr val="bg1"/>
                </a:solidFill>
              </a:rPr>
              <a:t> products for ML</a:t>
            </a:r>
          </a:p>
          <a:p>
            <a:pPr marL="0"/>
            <a:endParaRPr lang="en-US" sz="2200" dirty="0">
              <a:solidFill>
                <a:schemeClr val="bg1"/>
              </a:solidFill>
            </a:endParaRPr>
          </a:p>
          <a:p>
            <a:pPr marL="0"/>
            <a:endParaRPr lang="en-US" sz="2200" dirty="0">
              <a:solidFill>
                <a:schemeClr val="bg1"/>
              </a:solidFill>
            </a:endParaRPr>
          </a:p>
        </p:txBody>
      </p:sp>
      <p:sp>
        <p:nvSpPr>
          <p:cNvPr id="3" name="TextBox 2">
            <a:extLst>
              <a:ext uri="{FF2B5EF4-FFF2-40B4-BE49-F238E27FC236}">
                <a16:creationId xmlns:a16="http://schemas.microsoft.com/office/drawing/2014/main" id="{B7F009CA-34E9-0885-68DB-550312C498C6}"/>
              </a:ext>
            </a:extLst>
          </p:cNvPr>
          <p:cNvSpPr txBox="1"/>
          <p:nvPr/>
        </p:nvSpPr>
        <p:spPr>
          <a:xfrm>
            <a:off x="12646152" y="6766560"/>
            <a:ext cx="508473" cy="369332"/>
          </a:xfrm>
          <a:prstGeom prst="rect">
            <a:avLst/>
          </a:prstGeom>
          <a:noFill/>
        </p:spPr>
        <p:txBody>
          <a:bodyPr wrap="none" rtlCol="0">
            <a:spAutoFit/>
          </a:bodyPr>
          <a:lstStyle/>
          <a:p>
            <a:r>
              <a:rPr lang="en-US" dirty="0"/>
              <a:t>[3].</a:t>
            </a:r>
            <a:endParaRPr lang="en-GB" dirty="0"/>
          </a:p>
        </p:txBody>
      </p:sp>
    </p:spTree>
    <p:extLst>
      <p:ext uri="{BB962C8B-B14F-4D97-AF65-F5344CB8AC3E}">
        <p14:creationId xmlns:p14="http://schemas.microsoft.com/office/powerpoint/2010/main" val="1088150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8F29880-C190-1DD8-B879-1E744FEB5A17}"/>
            </a:ext>
          </a:extLst>
        </p:cNvPr>
        <p:cNvGrpSpPr/>
        <p:nvPr/>
      </p:nvGrpSpPr>
      <p:grpSpPr>
        <a:xfrm>
          <a:off x="0" y="0"/>
          <a:ext cx="0" cy="0"/>
          <a:chOff x="0" y="0"/>
          <a:chExt cx="0" cy="0"/>
        </a:xfrm>
      </p:grpSpPr>
      <p:sp>
        <p:nvSpPr>
          <p:cNvPr id="78"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Content Placeholder 4" descr="Charts">
            <a:extLst>
              <a:ext uri="{FF2B5EF4-FFF2-40B4-BE49-F238E27FC236}">
                <a16:creationId xmlns:a16="http://schemas.microsoft.com/office/drawing/2014/main" id="{6AD16B2D-860B-FCC9-F0F2-A3E886F67A71}"/>
              </a:ext>
            </a:extLst>
          </p:cNvPr>
          <p:cNvPicPr>
            <a:picLocks noGrp="1" noChangeAspect="1"/>
          </p:cNvPicPr>
          <p:nvPr>
            <p:ph sz="half" idx="1"/>
          </p:nvPr>
        </p:nvPicPr>
        <p:blipFill rotWithShape="1">
          <a:blip r:embed="rId3" cstate="screen">
            <a:alphaModFix amt="55000"/>
            <a:extLst>
              <a:ext uri="{28A0092B-C50C-407E-A947-70E740481C1C}">
                <a14:useLocalDpi xmlns:a14="http://schemas.microsoft.com/office/drawing/2010/main"/>
              </a:ext>
            </a:extLst>
          </a:blip>
          <a:srcRect t="2662" b="13069"/>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158D923E-D378-8FB0-A33F-DEDBA46900FD}"/>
              </a:ext>
            </a:extLst>
          </p:cNvPr>
          <p:cNvSpPr>
            <a:spLocks noGrp="1"/>
          </p:cNvSpPr>
          <p:nvPr>
            <p:ph type="title"/>
          </p:nvPr>
        </p:nvSpPr>
        <p:spPr>
          <a:xfrm>
            <a:off x="686834" y="591344"/>
            <a:ext cx="3200400" cy="5585619"/>
          </a:xfrm>
        </p:spPr>
        <p:txBody>
          <a:bodyPr vert="horz" lIns="91440" tIns="45720" rIns="91440" bIns="45720" rtlCol="0" anchor="ctr">
            <a:normAutofit/>
          </a:bodyPr>
          <a:lstStyle/>
          <a:p>
            <a:r>
              <a:rPr lang="en-US" sz="4100" b="1" dirty="0">
                <a:solidFill>
                  <a:srgbClr val="FFFFFF"/>
                </a:solidFill>
              </a:rPr>
              <a:t>Methodology</a:t>
            </a:r>
          </a:p>
        </p:txBody>
      </p:sp>
      <p:sp>
        <p:nvSpPr>
          <p:cNvPr id="80" name="Arc 7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D936B078-6F87-AF02-7372-20A6B6A9789B}"/>
              </a:ext>
            </a:extLst>
          </p:cNvPr>
          <p:cNvSpPr>
            <a:spLocks noGrp="1"/>
          </p:cNvSpPr>
          <p:nvPr>
            <p:ph sz="half" idx="2"/>
          </p:nvPr>
        </p:nvSpPr>
        <p:spPr>
          <a:xfrm>
            <a:off x="4438164" y="109093"/>
            <a:ext cx="6906491" cy="6550120"/>
          </a:xfrm>
        </p:spPr>
        <p:txBody>
          <a:bodyPr vert="horz" lIns="91440" tIns="45720" rIns="91440" bIns="45720" rtlCol="0" anchor="ctr">
            <a:normAutofit/>
          </a:bodyPr>
          <a:lstStyle/>
          <a:p>
            <a:pPr marL="0"/>
            <a:r>
              <a:rPr lang="en-US" sz="2200" b="1" dirty="0">
                <a:solidFill>
                  <a:srgbClr val="FFFFFF"/>
                </a:solidFill>
              </a:rPr>
              <a:t>Inventory Management System </a:t>
            </a:r>
            <a:r>
              <a:rPr lang="en-US" sz="1400" b="1" dirty="0">
                <a:solidFill>
                  <a:srgbClr val="FFFFFF"/>
                </a:solidFill>
              </a:rPr>
              <a:t>Consumption-based analyses with ML, predictive analytics and need-based analytics.</a:t>
            </a:r>
          </a:p>
          <a:p>
            <a:pPr marL="0" indent="0">
              <a:buNone/>
            </a:pPr>
            <a:endParaRPr lang="en-US" sz="2200" dirty="0">
              <a:solidFill>
                <a:srgbClr val="FFFFFF"/>
              </a:solidFill>
            </a:endParaRPr>
          </a:p>
          <a:p>
            <a:pPr marL="0"/>
            <a:r>
              <a:rPr lang="en-US" sz="2200" b="1" dirty="0">
                <a:solidFill>
                  <a:srgbClr val="FFFFFF"/>
                </a:solidFill>
              </a:rPr>
              <a:t>System Integration </a:t>
            </a:r>
            <a:r>
              <a:rPr lang="en-US" sz="1400" b="1" dirty="0">
                <a:solidFill>
                  <a:srgbClr val="FFFFFF"/>
                </a:solidFill>
              </a:rPr>
              <a:t>Hardware, Software, Network, Edge, Cloud</a:t>
            </a:r>
            <a:endParaRPr lang="en-US" sz="1400" dirty="0">
              <a:solidFill>
                <a:srgbClr val="FFFFFF"/>
              </a:solidFill>
            </a:endParaRPr>
          </a:p>
          <a:p>
            <a:endParaRPr lang="en-US" sz="2200" dirty="0">
              <a:solidFill>
                <a:srgbClr val="FFFFFF"/>
              </a:solidFill>
            </a:endParaRPr>
          </a:p>
          <a:p>
            <a:r>
              <a:rPr lang="en-US" sz="2200" dirty="0">
                <a:solidFill>
                  <a:srgbClr val="FFFFFF"/>
                </a:solidFill>
              </a:rPr>
              <a:t>Prototype</a:t>
            </a:r>
          </a:p>
          <a:p>
            <a:endParaRPr lang="en-US" sz="2200" dirty="0">
              <a:solidFill>
                <a:srgbClr val="FFFFFF"/>
              </a:solidFill>
            </a:endParaRPr>
          </a:p>
          <a:p>
            <a:pPr marL="0"/>
            <a:r>
              <a:rPr lang="en-US" sz="2200" b="1" dirty="0">
                <a:solidFill>
                  <a:srgbClr val="FFFFFF"/>
                </a:solidFill>
              </a:rPr>
              <a:t>Testing </a:t>
            </a:r>
            <a:r>
              <a:rPr lang="en-US" sz="1400" b="1" dirty="0">
                <a:solidFill>
                  <a:srgbClr val="FFFFFF"/>
                </a:solidFill>
              </a:rPr>
              <a:t>Unit testing, hardware and software, machine learning evaluation and user learning.</a:t>
            </a:r>
          </a:p>
          <a:p>
            <a:pPr marL="0"/>
            <a:endParaRPr lang="en-US" sz="1400" b="1" dirty="0">
              <a:solidFill>
                <a:srgbClr val="FFFFFF"/>
              </a:solidFill>
            </a:endParaRPr>
          </a:p>
          <a:p>
            <a:r>
              <a:rPr lang="en-US" sz="2200" dirty="0">
                <a:solidFill>
                  <a:srgbClr val="FFFFFF"/>
                </a:solidFill>
              </a:rPr>
              <a:t> Deployment  </a:t>
            </a:r>
            <a:r>
              <a:rPr lang="en-US" sz="1400" dirty="0">
                <a:solidFill>
                  <a:srgbClr val="FFFFFF"/>
                </a:solidFill>
              </a:rPr>
              <a:t>Edge (Raspberry Pi for real-time detection), Cloud (AWS, Azure, IBM Cloud, Google Cloud) or Hybrid.</a:t>
            </a:r>
          </a:p>
          <a:p>
            <a:pPr marL="0"/>
            <a:endParaRPr lang="en-US" sz="2200" dirty="0">
              <a:solidFill>
                <a:srgbClr val="FFFFFF"/>
              </a:solidFill>
            </a:endParaRPr>
          </a:p>
          <a:p>
            <a:pPr marL="0"/>
            <a:r>
              <a:rPr lang="en-US" sz="2200" dirty="0">
                <a:solidFill>
                  <a:srgbClr val="FFFFFF"/>
                </a:solidFill>
              </a:rPr>
              <a:t> Maintenance, continuous updates, reviews and Improvement. </a:t>
            </a:r>
          </a:p>
        </p:txBody>
      </p:sp>
      <p:sp>
        <p:nvSpPr>
          <p:cNvPr id="3" name="TextBox 2">
            <a:extLst>
              <a:ext uri="{FF2B5EF4-FFF2-40B4-BE49-F238E27FC236}">
                <a16:creationId xmlns:a16="http://schemas.microsoft.com/office/drawing/2014/main" id="{0F25D66D-CF64-A230-9D41-65975641A26D}"/>
              </a:ext>
            </a:extLst>
          </p:cNvPr>
          <p:cNvSpPr txBox="1"/>
          <p:nvPr/>
        </p:nvSpPr>
        <p:spPr>
          <a:xfrm>
            <a:off x="12408408" y="6848893"/>
            <a:ext cx="508473" cy="369332"/>
          </a:xfrm>
          <a:prstGeom prst="rect">
            <a:avLst/>
          </a:prstGeom>
          <a:noFill/>
        </p:spPr>
        <p:txBody>
          <a:bodyPr wrap="none" rtlCol="0">
            <a:spAutoFit/>
          </a:bodyPr>
          <a:lstStyle/>
          <a:p>
            <a:r>
              <a:rPr lang="en-US" dirty="0"/>
              <a:t>[3].</a:t>
            </a:r>
            <a:endParaRPr lang="en-GB" dirty="0"/>
          </a:p>
        </p:txBody>
      </p:sp>
    </p:spTree>
    <p:extLst>
      <p:ext uri="{BB962C8B-B14F-4D97-AF65-F5344CB8AC3E}">
        <p14:creationId xmlns:p14="http://schemas.microsoft.com/office/powerpoint/2010/main" val="36733500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B040558-A365-4CCE-92FA-5A48CD98F9C9}"/>
              </a:ext>
            </a:extLst>
          </p:cNvPr>
          <p:cNvSpPr>
            <a:spLocks noGrp="1"/>
          </p:cNvSpPr>
          <p:nvPr>
            <p:ph type="title"/>
          </p:nvPr>
        </p:nvSpPr>
        <p:spPr>
          <a:xfrm>
            <a:off x="1371597" y="348865"/>
            <a:ext cx="10044023" cy="877729"/>
          </a:xfrm>
        </p:spPr>
        <p:txBody>
          <a:bodyPr rtlCol="0" anchor="ctr">
            <a:normAutofit/>
          </a:bodyPr>
          <a:lstStyle/>
          <a:p>
            <a:pPr rtl="0"/>
            <a:r>
              <a:rPr lang="en-GB" sz="4000">
                <a:solidFill>
                  <a:srgbClr val="FFFFFF"/>
                </a:solidFill>
              </a:rPr>
              <a:t>Tech Requirements</a:t>
            </a:r>
          </a:p>
        </p:txBody>
      </p:sp>
      <p:graphicFrame>
        <p:nvGraphicFramePr>
          <p:cNvPr id="4" name="Content Placeholder 3" descr="icon SmartArt graphic">
            <a:extLst>
              <a:ext uri="{FF2B5EF4-FFF2-40B4-BE49-F238E27FC236}">
                <a16:creationId xmlns:a16="http://schemas.microsoft.com/office/drawing/2014/main" id="{81E592E1-99DF-4294-A2E9-EF46299BD3F4}"/>
              </a:ext>
            </a:extLst>
          </p:cNvPr>
          <p:cNvGraphicFramePr>
            <a:graphicFrameLocks noGrp="1"/>
          </p:cNvGraphicFramePr>
          <p:nvPr>
            <p:ph idx="1"/>
            <p:extLst>
              <p:ext uri="{D42A27DB-BD31-4B8C-83A1-F6EECF244321}">
                <p14:modId xmlns:p14="http://schemas.microsoft.com/office/powerpoint/2010/main" val="37420555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A153E1E1-38EE-B3C1-9A86-C265D874765E}"/>
              </a:ext>
            </a:extLst>
          </p:cNvPr>
          <p:cNvSpPr txBox="1"/>
          <p:nvPr/>
        </p:nvSpPr>
        <p:spPr>
          <a:xfrm>
            <a:off x="644055" y="5440680"/>
            <a:ext cx="3489033" cy="923330"/>
          </a:xfrm>
          <a:prstGeom prst="rect">
            <a:avLst/>
          </a:prstGeom>
          <a:noFill/>
        </p:spPr>
        <p:txBody>
          <a:bodyPr wrap="square" rtlCol="0">
            <a:spAutoFit/>
          </a:bodyPr>
          <a:lstStyle/>
          <a:p>
            <a:r>
              <a:rPr lang="en-GB" dirty="0"/>
              <a:t>Convolutional Neural Network (CNN)</a:t>
            </a:r>
          </a:p>
          <a:p>
            <a:r>
              <a:rPr lang="en-GB" dirty="0"/>
              <a:t>Deep Learning Framework, AI, ML</a:t>
            </a:r>
          </a:p>
        </p:txBody>
      </p:sp>
      <p:sp>
        <p:nvSpPr>
          <p:cNvPr id="6" name="TextBox 5">
            <a:extLst>
              <a:ext uri="{FF2B5EF4-FFF2-40B4-BE49-F238E27FC236}">
                <a16:creationId xmlns:a16="http://schemas.microsoft.com/office/drawing/2014/main" id="{7F332DDC-6673-39EA-1CBA-C9868B301EA9}"/>
              </a:ext>
            </a:extLst>
          </p:cNvPr>
          <p:cNvSpPr txBox="1"/>
          <p:nvPr/>
        </p:nvSpPr>
        <p:spPr>
          <a:xfrm>
            <a:off x="4539399" y="5440680"/>
            <a:ext cx="2724464" cy="646331"/>
          </a:xfrm>
          <a:prstGeom prst="rect">
            <a:avLst/>
          </a:prstGeom>
          <a:noFill/>
        </p:spPr>
        <p:txBody>
          <a:bodyPr wrap="none" rtlCol="0">
            <a:spAutoFit/>
          </a:bodyPr>
          <a:lstStyle/>
          <a:p>
            <a:r>
              <a:rPr lang="en-GB" dirty="0"/>
              <a:t>Public, Private and Hybrid</a:t>
            </a:r>
          </a:p>
          <a:p>
            <a:r>
              <a:rPr lang="en-GB" dirty="0"/>
              <a:t>AWS, Azure, IBM Cloud</a:t>
            </a:r>
          </a:p>
        </p:txBody>
      </p:sp>
      <p:sp>
        <p:nvSpPr>
          <p:cNvPr id="7" name="TextBox 6">
            <a:extLst>
              <a:ext uri="{FF2B5EF4-FFF2-40B4-BE49-F238E27FC236}">
                <a16:creationId xmlns:a16="http://schemas.microsoft.com/office/drawing/2014/main" id="{F1CB5B7F-0F5C-36A3-8E87-0A0FFE82622E}"/>
              </a:ext>
            </a:extLst>
          </p:cNvPr>
          <p:cNvSpPr txBox="1"/>
          <p:nvPr/>
        </p:nvSpPr>
        <p:spPr>
          <a:xfrm>
            <a:off x="8307588" y="5473234"/>
            <a:ext cx="3108032" cy="1200329"/>
          </a:xfrm>
          <a:prstGeom prst="rect">
            <a:avLst/>
          </a:prstGeom>
          <a:noFill/>
        </p:spPr>
        <p:txBody>
          <a:bodyPr wrap="square" rtlCol="0">
            <a:spAutoFit/>
          </a:bodyPr>
          <a:lstStyle/>
          <a:p>
            <a:r>
              <a:rPr lang="en-GB" dirty="0"/>
              <a:t>Protocols, Databases, Cloud Services</a:t>
            </a:r>
            <a:r>
              <a:rPr lang="en-GB" b="1" dirty="0"/>
              <a:t>, </a:t>
            </a:r>
            <a:r>
              <a:rPr lang="en-GB" dirty="0"/>
              <a:t>Sensors &amp; Actuators</a:t>
            </a:r>
          </a:p>
          <a:p>
            <a:endParaRPr lang="en-GB" dirty="0"/>
          </a:p>
        </p:txBody>
      </p:sp>
      <p:sp>
        <p:nvSpPr>
          <p:cNvPr id="3" name="TextBox 2">
            <a:extLst>
              <a:ext uri="{FF2B5EF4-FFF2-40B4-BE49-F238E27FC236}">
                <a16:creationId xmlns:a16="http://schemas.microsoft.com/office/drawing/2014/main" id="{62DD077B-BF50-BC8A-E4DF-DFFF411CC515}"/>
              </a:ext>
            </a:extLst>
          </p:cNvPr>
          <p:cNvSpPr txBox="1"/>
          <p:nvPr/>
        </p:nvSpPr>
        <p:spPr>
          <a:xfrm>
            <a:off x="12646152" y="6528816"/>
            <a:ext cx="508473" cy="369332"/>
          </a:xfrm>
          <a:prstGeom prst="rect">
            <a:avLst/>
          </a:prstGeom>
          <a:noFill/>
        </p:spPr>
        <p:txBody>
          <a:bodyPr wrap="none" rtlCol="0">
            <a:spAutoFit/>
          </a:bodyPr>
          <a:lstStyle/>
          <a:p>
            <a:r>
              <a:rPr lang="en-US" dirty="0"/>
              <a:t>[3].</a:t>
            </a:r>
            <a:endParaRPr lang="en-GB" dirty="0"/>
          </a:p>
        </p:txBody>
      </p:sp>
    </p:spTree>
    <p:extLst>
      <p:ext uri="{BB962C8B-B14F-4D97-AF65-F5344CB8AC3E}">
        <p14:creationId xmlns:p14="http://schemas.microsoft.com/office/powerpoint/2010/main" val="17033425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810F219-ACE5-1392-AF24-51E8CA430B25}"/>
            </a:ext>
          </a:extLst>
        </p:cNvPr>
        <p:cNvGrpSpPr/>
        <p:nvPr/>
      </p:nvGrpSpPr>
      <p:grpSpPr>
        <a:xfrm>
          <a:off x="0" y="0"/>
          <a:ext cx="0" cy="0"/>
          <a:chOff x="0" y="0"/>
          <a:chExt cx="0" cy="0"/>
        </a:xfrm>
      </p:grpSpPr>
      <p:sp useBgFill="1">
        <p:nvSpPr>
          <p:cNvPr id="88" name="Slide Background">
            <a:extLst>
              <a:ext uri="{FF2B5EF4-FFF2-40B4-BE49-F238E27FC236}">
                <a16:creationId xmlns:a16="http://schemas.microsoft.com/office/drawing/2014/main" id="{CAB6D7AF-734C-43E5-AE74-E8EC5D462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CDD5249-77D2-45A0-29E5-41DEE989CABB}"/>
              </a:ext>
            </a:extLst>
          </p:cNvPr>
          <p:cNvSpPr>
            <a:spLocks noGrp="1"/>
          </p:cNvSpPr>
          <p:nvPr>
            <p:ph type="title"/>
          </p:nvPr>
        </p:nvSpPr>
        <p:spPr>
          <a:xfrm>
            <a:off x="762001" y="762001"/>
            <a:ext cx="5333999" cy="947927"/>
          </a:xfrm>
          <a:solidFill>
            <a:schemeClr val="bg2">
              <a:lumMod val="90000"/>
            </a:schemeClr>
          </a:solidFill>
        </p:spPr>
        <p:txBody>
          <a:bodyPr vert="horz" lIns="91440" tIns="45720" rIns="91440" bIns="45720" rtlCol="0" anchor="t">
            <a:normAutofit/>
          </a:bodyPr>
          <a:lstStyle/>
          <a:p>
            <a:r>
              <a:rPr lang="en-US" b="1" dirty="0"/>
              <a:t>Time-Line</a:t>
            </a:r>
          </a:p>
        </p:txBody>
      </p:sp>
      <p:sp useBgFill="1">
        <p:nvSpPr>
          <p:cNvPr id="87" name="Rectangle 86">
            <a:extLst>
              <a:ext uri="{FF2B5EF4-FFF2-40B4-BE49-F238E27FC236}">
                <a16:creationId xmlns:a16="http://schemas.microsoft.com/office/drawing/2014/main" id="{36830A5B-65B2-40C0-80F8-67EFC8A6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1" y="0"/>
            <a:ext cx="5410196" cy="6862190"/>
          </a:xfrm>
          <a:prstGeom prst="rect">
            <a:avLst/>
          </a:prstGeom>
          <a:ln>
            <a:noFill/>
          </a:ln>
          <a:effectLst>
            <a:outerShdw blurRad="317500" dist="254000" dir="858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D8A1F063-14F2-023C-32C0-81F989C503BB}"/>
              </a:ext>
            </a:extLst>
          </p:cNvPr>
          <p:cNvSpPr>
            <a:spLocks noGrp="1"/>
          </p:cNvSpPr>
          <p:nvPr>
            <p:ph sz="half" idx="2"/>
          </p:nvPr>
        </p:nvSpPr>
        <p:spPr>
          <a:xfrm>
            <a:off x="7433481" y="714028"/>
            <a:ext cx="4033895" cy="1482455"/>
          </a:xfrm>
        </p:spPr>
        <p:txBody>
          <a:bodyPr vert="horz" lIns="91440" tIns="45720" rIns="91440" bIns="45720" rtlCol="0" anchor="t">
            <a:normAutofit/>
          </a:bodyPr>
          <a:lstStyle/>
          <a:p>
            <a:pPr marL="0" indent="0">
              <a:buNone/>
            </a:pPr>
            <a:r>
              <a:rPr lang="en-US" sz="2400" b="1" dirty="0"/>
              <a:t> </a:t>
            </a:r>
            <a:endParaRPr lang="en-US" sz="2400" dirty="0"/>
          </a:p>
        </p:txBody>
      </p:sp>
      <p:pic>
        <p:nvPicPr>
          <p:cNvPr id="11" name="Content Placeholder 4" descr="Charts">
            <a:extLst>
              <a:ext uri="{FF2B5EF4-FFF2-40B4-BE49-F238E27FC236}">
                <a16:creationId xmlns:a16="http://schemas.microsoft.com/office/drawing/2014/main" id="{3C0686EC-0B3B-2964-9D76-528714594CE4}"/>
              </a:ext>
            </a:extLst>
          </p:cNvPr>
          <p:cNvPicPr>
            <a:picLocks noGrp="1" noChangeAspect="1"/>
          </p:cNvPicPr>
          <p:nvPr>
            <p:ph sz="half" idx="1"/>
          </p:nvPr>
        </p:nvPicPr>
        <p:blipFill rotWithShape="1">
          <a:blip r:embed="rId3" cstate="screen">
            <a:extLst>
              <a:ext uri="{28A0092B-C50C-407E-A947-70E740481C1C}">
                <a14:useLocalDpi xmlns:a14="http://schemas.microsoft.com/office/drawing/2010/main"/>
              </a:ext>
            </a:extLst>
          </a:blip>
          <a:srcRect t="2662" b="13069"/>
          <a:stretch>
            <a:fillRect/>
          </a:stretch>
        </p:blipFill>
        <p:spPr>
          <a:xfrm>
            <a:off x="830219" y="2948986"/>
            <a:ext cx="5226961" cy="2940141"/>
          </a:xfrm>
          <a:prstGeom prst="rect">
            <a:avLst/>
          </a:prstGeom>
        </p:spPr>
      </p:pic>
      <p:graphicFrame>
        <p:nvGraphicFramePr>
          <p:cNvPr id="3" name="Table 2">
            <a:extLst>
              <a:ext uri="{FF2B5EF4-FFF2-40B4-BE49-F238E27FC236}">
                <a16:creationId xmlns:a16="http://schemas.microsoft.com/office/drawing/2014/main" id="{E9E6AF9E-AE05-9B49-6397-75C5C8B294D4}"/>
              </a:ext>
            </a:extLst>
          </p:cNvPr>
          <p:cNvGraphicFramePr>
            <a:graphicFrameLocks noGrp="1"/>
          </p:cNvGraphicFramePr>
          <p:nvPr>
            <p:extLst>
              <p:ext uri="{D42A27DB-BD31-4B8C-83A1-F6EECF244321}">
                <p14:modId xmlns:p14="http://schemas.microsoft.com/office/powerpoint/2010/main" val="1867868544"/>
              </p:ext>
            </p:extLst>
          </p:nvPr>
        </p:nvGraphicFramePr>
        <p:xfrm>
          <a:off x="7625305" y="2708448"/>
          <a:ext cx="3828420" cy="3421224"/>
        </p:xfrm>
        <a:graphic>
          <a:graphicData uri="http://schemas.openxmlformats.org/drawingml/2006/table">
            <a:tbl>
              <a:tblPr firstRow="1" firstCol="1" bandRow="1"/>
              <a:tblGrid>
                <a:gridCol w="2440287">
                  <a:extLst>
                    <a:ext uri="{9D8B030D-6E8A-4147-A177-3AD203B41FA5}">
                      <a16:colId xmlns:a16="http://schemas.microsoft.com/office/drawing/2014/main" val="772706514"/>
                    </a:ext>
                  </a:extLst>
                </a:gridCol>
                <a:gridCol w="1388133">
                  <a:extLst>
                    <a:ext uri="{9D8B030D-6E8A-4147-A177-3AD203B41FA5}">
                      <a16:colId xmlns:a16="http://schemas.microsoft.com/office/drawing/2014/main" val="2115939443"/>
                    </a:ext>
                  </a:extLst>
                </a:gridCol>
              </a:tblGrid>
              <a:tr h="1106401">
                <a:tc>
                  <a:txBody>
                    <a:bodyPr/>
                    <a:lstStyle/>
                    <a:p>
                      <a:pPr algn="l" fontAlgn="ctr">
                        <a:lnSpc>
                          <a:spcPct val="115000"/>
                        </a:lnSpc>
                        <a:spcAft>
                          <a:spcPts val="800"/>
                        </a:spcAft>
                        <a:buNone/>
                      </a:pPr>
                      <a:r>
                        <a:rPr lang="en-GB" sz="1500" b="1" i="0" u="none" strike="noStrike" kern="100">
                          <a:effectLst/>
                          <a:latin typeface="Aptos" panose="020B0004020202020204" pitchFamily="34" charset="0"/>
                          <a:ea typeface="Aptos" panose="020B0004020202020204" pitchFamily="34" charset="0"/>
                          <a:cs typeface="Times New Roman" panose="02020603050405020304" pitchFamily="18" charset="0"/>
                        </a:rPr>
                        <a:t>Phase</a:t>
                      </a:r>
                      <a:endParaRPr lang="en-GB" sz="2200" b="0" i="0" u="none" strike="noStrike">
                        <a:effectLst/>
                        <a:latin typeface="Arial" panose="020B0604020202020204" pitchFamily="34" charset="0"/>
                      </a:endParaRPr>
                    </a:p>
                    <a:p>
                      <a:pPr algn="l" fontAlgn="ctr">
                        <a:lnSpc>
                          <a:spcPct val="115000"/>
                        </a:lnSpc>
                        <a:spcAft>
                          <a:spcPts val="800"/>
                        </a:spcAft>
                        <a:buNone/>
                      </a:pPr>
                      <a:r>
                        <a:rPr lang="en-GB" sz="1500" b="1" i="0" u="none" strike="noStrike" kern="100">
                          <a:effectLst/>
                          <a:latin typeface="Aptos" panose="020B0004020202020204" pitchFamily="34" charset="0"/>
                          <a:ea typeface="Aptos" panose="020B0004020202020204" pitchFamily="34" charset="0"/>
                          <a:cs typeface="Times New Roman" panose="02020603050405020304" pitchFamily="18" charset="0"/>
                        </a:rPr>
                        <a:t>Planning </a:t>
                      </a:r>
                      <a:endParaRPr lang="en-GB" sz="2200" b="0" i="0" u="none" strike="noStrike">
                        <a:effectLst/>
                        <a:latin typeface="Arial" panose="020B0604020202020204" pitchFamily="34" charset="0"/>
                      </a:endParaRPr>
                    </a:p>
                    <a:p>
                      <a:pPr algn="l" fontAlgn="ctr">
                        <a:lnSpc>
                          <a:spcPct val="115000"/>
                        </a:lnSpc>
                        <a:spcAft>
                          <a:spcPts val="800"/>
                        </a:spcAft>
                        <a:buNone/>
                      </a:pPr>
                      <a:r>
                        <a:rPr lang="en-GB" sz="1500" b="1" i="0" u="none" strike="noStrike" kern="100">
                          <a:effectLst/>
                          <a:latin typeface="Aptos" panose="020B0004020202020204" pitchFamily="34" charset="0"/>
                          <a:ea typeface="Aptos" panose="020B0004020202020204" pitchFamily="34" charset="0"/>
                          <a:cs typeface="Times New Roman" panose="02020603050405020304" pitchFamily="18" charset="0"/>
                        </a:rPr>
                        <a:t>Feasibility Study</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r>
                        <a:rPr lang="en-GB" sz="1500" b="1" i="0" u="none" strike="noStrike" kern="100">
                          <a:effectLst/>
                          <a:latin typeface="Aptos" panose="020B0004020202020204" pitchFamily="34" charset="0"/>
                          <a:ea typeface="Aptos" panose="020B0004020202020204" pitchFamily="34" charset="0"/>
                          <a:cs typeface="Times New Roman" panose="02020603050405020304" pitchFamily="18" charset="0"/>
                        </a:rPr>
                        <a:t>Duration</a:t>
                      </a:r>
                      <a:endParaRPr lang="en-GB" sz="2200" b="0" i="0" u="none" strike="noStrike">
                        <a:effectLst/>
                        <a:latin typeface="Arial" panose="020B0604020202020204" pitchFamily="34" charset="0"/>
                      </a:endParaRPr>
                    </a:p>
                    <a:p>
                      <a:pPr algn="l" fontAlgn="ctr">
                        <a:lnSpc>
                          <a:spcPct val="115000"/>
                        </a:lnSpc>
                        <a:spcAft>
                          <a:spcPts val="800"/>
                        </a:spcAft>
                        <a:buNone/>
                      </a:pPr>
                      <a:r>
                        <a:rPr lang="en-GB" sz="1500" b="1" i="0" u="none" strike="noStrike" kern="100">
                          <a:effectLst/>
                          <a:latin typeface="Aptos" panose="020B0004020202020204" pitchFamily="34" charset="0"/>
                          <a:ea typeface="Aptos" panose="020B0004020202020204" pitchFamily="34" charset="0"/>
                          <a:cs typeface="Times New Roman" panose="02020603050405020304" pitchFamily="18" charset="0"/>
                        </a:rPr>
                        <a:t> </a:t>
                      </a:r>
                      <a:endParaRPr lang="en-GB" sz="2200" b="0" i="0" u="none" strike="noStrike">
                        <a:effectLst/>
                        <a:latin typeface="Arial" panose="020B0604020202020204" pitchFamily="34" charset="0"/>
                      </a:endParaRPr>
                    </a:p>
                    <a:p>
                      <a:pPr algn="l" fontAlgn="ctr">
                        <a:lnSpc>
                          <a:spcPct val="115000"/>
                        </a:lnSpc>
                        <a:spcAft>
                          <a:spcPts val="800"/>
                        </a:spcAft>
                        <a:buNone/>
                      </a:pPr>
                      <a:r>
                        <a:rPr lang="en-GB" sz="1500" b="1" i="0" u="none" strike="noStrike" kern="100">
                          <a:effectLst/>
                          <a:latin typeface="Aptos" panose="020B0004020202020204" pitchFamily="34" charset="0"/>
                          <a:ea typeface="Aptos" panose="020B0004020202020204" pitchFamily="34" charset="0"/>
                          <a:cs typeface="Times New Roman" panose="02020603050405020304" pitchFamily="18" charset="0"/>
                        </a:rPr>
                        <a:t>2wks</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2890279254"/>
                  </a:ext>
                </a:extLst>
              </a:tr>
              <a:tr h="330689">
                <a:tc>
                  <a:txBody>
                    <a:bodyPr/>
                    <a:lstStyle/>
                    <a:p>
                      <a:pPr algn="l" fontAlgn="ctr">
                        <a:lnSpc>
                          <a:spcPct val="115000"/>
                        </a:lnSpc>
                        <a:spcAft>
                          <a:spcPts val="800"/>
                        </a:spcAft>
                        <a:buNone/>
                      </a:pPr>
                      <a:r>
                        <a:rPr lang="en-GB" sz="1500" b="0" i="0" u="none" strike="noStrike" kern="100">
                          <a:effectLst/>
                          <a:latin typeface="Aptos" panose="020B0004020202020204" pitchFamily="34" charset="0"/>
                          <a:ea typeface="Aptos" panose="020B0004020202020204" pitchFamily="34" charset="0"/>
                          <a:cs typeface="Times New Roman" panose="02020603050405020304" pitchFamily="18" charset="0"/>
                        </a:rPr>
                        <a:t>Literature Review</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r>
                        <a:rPr lang="en-GB" sz="1500" b="0" i="0" u="none" strike="noStrike" kern="100">
                          <a:effectLst/>
                          <a:latin typeface="Aptos" panose="020B0004020202020204" pitchFamily="34" charset="0"/>
                          <a:ea typeface="Aptos" panose="020B0004020202020204" pitchFamily="34" charset="0"/>
                          <a:cs typeface="Times New Roman" panose="02020603050405020304" pitchFamily="18" charset="0"/>
                        </a:rPr>
                        <a:t>Month 1</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3235503506"/>
                  </a:ext>
                </a:extLst>
              </a:tr>
              <a:tr h="330689">
                <a:tc>
                  <a:txBody>
                    <a:bodyPr/>
                    <a:lstStyle/>
                    <a:p>
                      <a:pPr algn="l" fontAlgn="ctr">
                        <a:lnSpc>
                          <a:spcPct val="115000"/>
                        </a:lnSpc>
                        <a:spcAft>
                          <a:spcPts val="800"/>
                        </a:spcAft>
                        <a:buNone/>
                      </a:pPr>
                      <a:r>
                        <a:rPr lang="en-GB" sz="1500" b="0" i="0" u="none" strike="noStrike" kern="100">
                          <a:effectLst/>
                          <a:latin typeface="Aptos" panose="020B0004020202020204" pitchFamily="34" charset="0"/>
                          <a:ea typeface="Aptos" panose="020B0004020202020204" pitchFamily="34" charset="0"/>
                          <a:cs typeface="Times New Roman" panose="02020603050405020304" pitchFamily="18" charset="0"/>
                        </a:rPr>
                        <a:t>System Design &amp;  HW/SW </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r>
                        <a:rPr lang="en-GB" sz="1500" b="0" i="0" u="none" strike="noStrike" kern="100">
                          <a:effectLst/>
                          <a:latin typeface="Aptos" panose="020B0004020202020204" pitchFamily="34" charset="0"/>
                          <a:ea typeface="Aptos" panose="020B0004020202020204" pitchFamily="34" charset="0"/>
                          <a:cs typeface="Times New Roman" panose="02020603050405020304" pitchFamily="18" charset="0"/>
                        </a:rPr>
                        <a:t>Months 2 – 4</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2366790251"/>
                  </a:ext>
                </a:extLst>
              </a:tr>
              <a:tr h="330689">
                <a:tc>
                  <a:txBody>
                    <a:bodyPr/>
                    <a:lstStyle/>
                    <a:p>
                      <a:pPr algn="l" fontAlgn="ctr">
                        <a:lnSpc>
                          <a:spcPct val="115000"/>
                        </a:lnSpc>
                        <a:spcAft>
                          <a:spcPts val="800"/>
                        </a:spcAft>
                        <a:buNone/>
                      </a:pPr>
                      <a:r>
                        <a:rPr lang="en-GB" sz="1500" b="0" i="0" u="none" strike="noStrike" kern="100">
                          <a:effectLst/>
                          <a:latin typeface="Aptos" panose="020B0004020202020204" pitchFamily="34" charset="0"/>
                          <a:ea typeface="Aptos" panose="020B0004020202020204" pitchFamily="34" charset="0"/>
                          <a:cs typeface="Times New Roman" panose="02020603050405020304" pitchFamily="18" charset="0"/>
                        </a:rPr>
                        <a:t>App development &amp; coding  </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r>
                        <a:rPr lang="en-GB" sz="1500" b="0" i="0" u="none" strike="noStrike" kern="100">
                          <a:effectLst/>
                          <a:latin typeface="Aptos" panose="020B0004020202020204" pitchFamily="34" charset="0"/>
                          <a:ea typeface="Aptos" panose="020B0004020202020204" pitchFamily="34" charset="0"/>
                          <a:cs typeface="Times New Roman" panose="02020603050405020304" pitchFamily="18" charset="0"/>
                        </a:rPr>
                        <a:t>Months 5 – 6</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319965590"/>
                  </a:ext>
                </a:extLst>
              </a:tr>
              <a:tr h="330689">
                <a:tc>
                  <a:txBody>
                    <a:bodyPr/>
                    <a:lstStyle/>
                    <a:p>
                      <a:pPr algn="l" fontAlgn="ctr">
                        <a:lnSpc>
                          <a:spcPct val="115000"/>
                        </a:lnSpc>
                        <a:spcAft>
                          <a:spcPts val="800"/>
                        </a:spcAft>
                        <a:buNone/>
                      </a:pPr>
                      <a:r>
                        <a:rPr lang="en-GB" sz="1500" b="0" i="0" u="none" strike="noStrike" kern="100">
                          <a:effectLst/>
                          <a:latin typeface="Aptos" panose="020B0004020202020204" pitchFamily="34" charset="0"/>
                          <a:ea typeface="Aptos" panose="020B0004020202020204" pitchFamily="34" charset="0"/>
                          <a:cs typeface="Times New Roman" panose="02020603050405020304" pitchFamily="18" charset="0"/>
                        </a:rPr>
                        <a:t>Model Training &amp; Testing</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r>
                        <a:rPr lang="en-GB" sz="1500" b="0" i="0" u="none" strike="noStrike" kern="100">
                          <a:effectLst/>
                          <a:latin typeface="Aptos" panose="020B0004020202020204" pitchFamily="34" charset="0"/>
                          <a:ea typeface="Aptos" panose="020B0004020202020204" pitchFamily="34" charset="0"/>
                          <a:cs typeface="Times New Roman" panose="02020603050405020304" pitchFamily="18" charset="0"/>
                        </a:rPr>
                        <a:t>Months 7 – 8</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327470050"/>
                  </a:ext>
                </a:extLst>
              </a:tr>
              <a:tr h="330689">
                <a:tc>
                  <a:txBody>
                    <a:bodyPr/>
                    <a:lstStyle/>
                    <a:p>
                      <a:pPr algn="l" fontAlgn="ctr">
                        <a:lnSpc>
                          <a:spcPct val="115000"/>
                        </a:lnSpc>
                        <a:spcAft>
                          <a:spcPts val="800"/>
                        </a:spcAft>
                        <a:buNone/>
                      </a:pPr>
                      <a:r>
                        <a:rPr lang="en-GB" sz="1500" b="0" i="0" u="none" strike="noStrike" kern="100">
                          <a:effectLst/>
                          <a:latin typeface="Aptos" panose="020B0004020202020204" pitchFamily="34" charset="0"/>
                          <a:ea typeface="Aptos" panose="020B0004020202020204" pitchFamily="34" charset="0"/>
                          <a:cs typeface="Times New Roman" panose="02020603050405020304" pitchFamily="18" charset="0"/>
                        </a:rPr>
                        <a:t>System Integration</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r>
                        <a:rPr lang="en-GB" sz="1500" b="0" i="0" u="none" strike="noStrike" kern="100">
                          <a:effectLst/>
                          <a:latin typeface="Aptos" panose="020B0004020202020204" pitchFamily="34" charset="0"/>
                          <a:ea typeface="Aptos" panose="020B0004020202020204" pitchFamily="34" charset="0"/>
                          <a:cs typeface="Times New Roman" panose="02020603050405020304" pitchFamily="18" charset="0"/>
                        </a:rPr>
                        <a:t>Month 9</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1094366847"/>
                  </a:ext>
                </a:extLst>
              </a:tr>
              <a:tr h="330689">
                <a:tc>
                  <a:txBody>
                    <a:bodyPr/>
                    <a:lstStyle/>
                    <a:p>
                      <a:pPr algn="l" fontAlgn="ctr">
                        <a:lnSpc>
                          <a:spcPct val="115000"/>
                        </a:lnSpc>
                        <a:spcAft>
                          <a:spcPts val="800"/>
                        </a:spcAft>
                        <a:buNone/>
                      </a:pPr>
                      <a:r>
                        <a:rPr lang="en-GB" sz="1500" b="0" i="0" u="none" strike="noStrike" kern="100">
                          <a:effectLst/>
                          <a:latin typeface="Aptos" panose="020B0004020202020204" pitchFamily="34" charset="0"/>
                          <a:ea typeface="Aptos" panose="020B0004020202020204" pitchFamily="34" charset="0"/>
                          <a:cs typeface="Times New Roman" panose="02020603050405020304" pitchFamily="18" charset="0"/>
                        </a:rPr>
                        <a:t>Pilot Testing &amp; Evaluation</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r>
                        <a:rPr lang="en-GB" sz="1500" b="0" i="0" u="none" strike="noStrike" kern="100">
                          <a:effectLst/>
                          <a:latin typeface="Aptos" panose="020B0004020202020204" pitchFamily="34" charset="0"/>
                          <a:ea typeface="Aptos" panose="020B0004020202020204" pitchFamily="34" charset="0"/>
                          <a:cs typeface="Times New Roman" panose="02020603050405020304" pitchFamily="18" charset="0"/>
                        </a:rPr>
                        <a:t>Months 10 – 11</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3511219203"/>
                  </a:ext>
                </a:extLst>
              </a:tr>
              <a:tr h="330689">
                <a:tc>
                  <a:txBody>
                    <a:bodyPr/>
                    <a:lstStyle/>
                    <a:p>
                      <a:pPr algn="l" fontAlgn="ctr">
                        <a:lnSpc>
                          <a:spcPct val="115000"/>
                        </a:lnSpc>
                        <a:spcAft>
                          <a:spcPts val="800"/>
                        </a:spcAft>
                        <a:buNone/>
                      </a:pPr>
                      <a:r>
                        <a:rPr lang="en-GB" sz="1500" b="0" i="0" u="none" strike="noStrike" kern="100">
                          <a:effectLst/>
                          <a:latin typeface="Aptos" panose="020B0004020202020204" pitchFamily="34" charset="0"/>
                          <a:ea typeface="Aptos" panose="020B0004020202020204" pitchFamily="34" charset="0"/>
                          <a:cs typeface="Times New Roman" panose="02020603050405020304" pitchFamily="18" charset="0"/>
                        </a:rPr>
                        <a:t>Final Report &amp; Publication</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r>
                        <a:rPr lang="en-GB" sz="1500" b="0" i="0" u="none" strike="noStrike" kern="100">
                          <a:effectLst/>
                          <a:latin typeface="Aptos" panose="020B0004020202020204" pitchFamily="34" charset="0"/>
                          <a:ea typeface="Aptos" panose="020B0004020202020204" pitchFamily="34" charset="0"/>
                          <a:cs typeface="Times New Roman" panose="02020603050405020304" pitchFamily="18" charset="0"/>
                        </a:rPr>
                        <a:t>Month 12</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4235899637"/>
                  </a:ext>
                </a:extLst>
              </a:tr>
            </a:tbl>
          </a:graphicData>
        </a:graphic>
      </p:graphicFrame>
      <p:sp>
        <p:nvSpPr>
          <p:cNvPr id="5" name="TextBox 4">
            <a:extLst>
              <a:ext uri="{FF2B5EF4-FFF2-40B4-BE49-F238E27FC236}">
                <a16:creationId xmlns:a16="http://schemas.microsoft.com/office/drawing/2014/main" id="{50C126D6-4FFE-4425-5AD8-20E0CA7A51EB}"/>
              </a:ext>
            </a:extLst>
          </p:cNvPr>
          <p:cNvSpPr txBox="1"/>
          <p:nvPr/>
        </p:nvSpPr>
        <p:spPr>
          <a:xfrm>
            <a:off x="11036808" y="6601968"/>
            <a:ext cx="508473" cy="369332"/>
          </a:xfrm>
          <a:prstGeom prst="rect">
            <a:avLst/>
          </a:prstGeom>
          <a:noFill/>
        </p:spPr>
        <p:txBody>
          <a:bodyPr wrap="none" rtlCol="0">
            <a:spAutoFit/>
          </a:bodyPr>
          <a:lstStyle/>
          <a:p>
            <a:r>
              <a:rPr lang="en-US" dirty="0"/>
              <a:t>[4].</a:t>
            </a:r>
            <a:endParaRPr lang="en-GB" dirty="0"/>
          </a:p>
        </p:txBody>
      </p:sp>
    </p:spTree>
    <p:extLst>
      <p:ext uri="{BB962C8B-B14F-4D97-AF65-F5344CB8AC3E}">
        <p14:creationId xmlns:p14="http://schemas.microsoft.com/office/powerpoint/2010/main" val="35753373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81DAFD0-B09C-CF89-411A-6D4EBA38A3DE}"/>
            </a:ext>
          </a:extLst>
        </p:cNvPr>
        <p:cNvGrpSpPr/>
        <p:nvPr/>
      </p:nvGrpSpPr>
      <p:grpSpPr>
        <a:xfrm>
          <a:off x="0" y="0"/>
          <a:ext cx="0" cy="0"/>
          <a:chOff x="0" y="0"/>
          <a:chExt cx="0" cy="0"/>
        </a:xfrm>
      </p:grpSpPr>
      <p:sp useBgFill="1">
        <p:nvSpPr>
          <p:cNvPr id="88" name="Slide Background">
            <a:extLst>
              <a:ext uri="{FF2B5EF4-FFF2-40B4-BE49-F238E27FC236}">
                <a16:creationId xmlns:a16="http://schemas.microsoft.com/office/drawing/2014/main" id="{B844FDE8-498B-ABFA-200D-17C05E2DF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E6A8282-49DF-38F0-E1D9-CF8B2D4DD743}"/>
              </a:ext>
            </a:extLst>
          </p:cNvPr>
          <p:cNvSpPr>
            <a:spLocks noGrp="1"/>
          </p:cNvSpPr>
          <p:nvPr>
            <p:ph type="title"/>
          </p:nvPr>
        </p:nvSpPr>
        <p:spPr>
          <a:xfrm>
            <a:off x="762001" y="762001"/>
            <a:ext cx="5333999" cy="947927"/>
          </a:xfrm>
          <a:solidFill>
            <a:schemeClr val="bg2">
              <a:lumMod val="90000"/>
            </a:schemeClr>
          </a:solidFill>
        </p:spPr>
        <p:txBody>
          <a:bodyPr vert="horz" lIns="91440" tIns="45720" rIns="91440" bIns="45720" rtlCol="0" anchor="t">
            <a:normAutofit/>
          </a:bodyPr>
          <a:lstStyle/>
          <a:p>
            <a:r>
              <a:rPr lang="en-US" b="1" dirty="0"/>
              <a:t>Time-Line</a:t>
            </a:r>
          </a:p>
        </p:txBody>
      </p:sp>
      <p:sp useBgFill="1">
        <p:nvSpPr>
          <p:cNvPr id="87" name="Rectangle 86">
            <a:extLst>
              <a:ext uri="{FF2B5EF4-FFF2-40B4-BE49-F238E27FC236}">
                <a16:creationId xmlns:a16="http://schemas.microsoft.com/office/drawing/2014/main" id="{002BCD7B-4B60-ABDA-9353-9AAE4B48A7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1" y="0"/>
            <a:ext cx="5410196" cy="6862190"/>
          </a:xfrm>
          <a:prstGeom prst="rect">
            <a:avLst/>
          </a:prstGeom>
          <a:ln>
            <a:noFill/>
          </a:ln>
          <a:effectLst>
            <a:outerShdw blurRad="317500" dist="254000" dir="858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43C32617-38B9-1ED2-6170-1BDD5DCF70A8}"/>
              </a:ext>
            </a:extLst>
          </p:cNvPr>
          <p:cNvSpPr>
            <a:spLocks noGrp="1"/>
          </p:cNvSpPr>
          <p:nvPr>
            <p:ph sz="half" idx="2"/>
          </p:nvPr>
        </p:nvSpPr>
        <p:spPr>
          <a:xfrm>
            <a:off x="7433481" y="714028"/>
            <a:ext cx="4033895" cy="1482455"/>
          </a:xfrm>
        </p:spPr>
        <p:txBody>
          <a:bodyPr vert="horz" lIns="91440" tIns="45720" rIns="91440" bIns="45720" rtlCol="0" anchor="t">
            <a:normAutofit/>
          </a:bodyPr>
          <a:lstStyle/>
          <a:p>
            <a:pPr marL="0" indent="0">
              <a:buNone/>
            </a:pPr>
            <a:r>
              <a:rPr lang="en-US" sz="2400" b="1" dirty="0"/>
              <a:t> </a:t>
            </a:r>
            <a:endParaRPr lang="en-US" sz="2400" dirty="0"/>
          </a:p>
        </p:txBody>
      </p:sp>
      <p:pic>
        <p:nvPicPr>
          <p:cNvPr id="11" name="Content Placeholder 4" descr="Charts">
            <a:extLst>
              <a:ext uri="{FF2B5EF4-FFF2-40B4-BE49-F238E27FC236}">
                <a16:creationId xmlns:a16="http://schemas.microsoft.com/office/drawing/2014/main" id="{4BB440AD-1414-2122-307C-73C9130BF0EC}"/>
              </a:ext>
            </a:extLst>
          </p:cNvPr>
          <p:cNvPicPr>
            <a:picLocks noGrp="1" noChangeAspect="1"/>
          </p:cNvPicPr>
          <p:nvPr>
            <p:ph sz="half" idx="1"/>
          </p:nvPr>
        </p:nvPicPr>
        <p:blipFill rotWithShape="1">
          <a:blip r:embed="rId3" cstate="screen">
            <a:extLst>
              <a:ext uri="{28A0092B-C50C-407E-A947-70E740481C1C}">
                <a14:useLocalDpi xmlns:a14="http://schemas.microsoft.com/office/drawing/2010/main"/>
              </a:ext>
            </a:extLst>
          </a:blip>
          <a:srcRect t="2662" b="13069"/>
          <a:stretch>
            <a:fillRect/>
          </a:stretch>
        </p:blipFill>
        <p:spPr>
          <a:xfrm>
            <a:off x="830219" y="2948986"/>
            <a:ext cx="5226961" cy="2940141"/>
          </a:xfrm>
          <a:prstGeom prst="rect">
            <a:avLst/>
          </a:prstGeom>
        </p:spPr>
      </p:pic>
      <p:graphicFrame>
        <p:nvGraphicFramePr>
          <p:cNvPr id="3" name="Table 2">
            <a:extLst>
              <a:ext uri="{FF2B5EF4-FFF2-40B4-BE49-F238E27FC236}">
                <a16:creationId xmlns:a16="http://schemas.microsoft.com/office/drawing/2014/main" id="{086C83D1-B230-719D-8730-7660D0F46089}"/>
              </a:ext>
            </a:extLst>
          </p:cNvPr>
          <p:cNvGraphicFramePr>
            <a:graphicFrameLocks noGrp="1"/>
          </p:cNvGraphicFramePr>
          <p:nvPr/>
        </p:nvGraphicFramePr>
        <p:xfrm>
          <a:off x="7625305" y="2708448"/>
          <a:ext cx="3828420" cy="3421224"/>
        </p:xfrm>
        <a:graphic>
          <a:graphicData uri="http://schemas.openxmlformats.org/drawingml/2006/table">
            <a:tbl>
              <a:tblPr firstRow="1" firstCol="1" bandRow="1"/>
              <a:tblGrid>
                <a:gridCol w="2440287">
                  <a:extLst>
                    <a:ext uri="{9D8B030D-6E8A-4147-A177-3AD203B41FA5}">
                      <a16:colId xmlns:a16="http://schemas.microsoft.com/office/drawing/2014/main" val="772706514"/>
                    </a:ext>
                  </a:extLst>
                </a:gridCol>
                <a:gridCol w="1388133">
                  <a:extLst>
                    <a:ext uri="{9D8B030D-6E8A-4147-A177-3AD203B41FA5}">
                      <a16:colId xmlns:a16="http://schemas.microsoft.com/office/drawing/2014/main" val="2115939443"/>
                    </a:ext>
                  </a:extLst>
                </a:gridCol>
              </a:tblGrid>
              <a:tr h="1106401">
                <a:tc>
                  <a:txBody>
                    <a:bodyPr/>
                    <a:lstStyle/>
                    <a:p>
                      <a:pPr algn="l" fontAlgn="ctr">
                        <a:lnSpc>
                          <a:spcPct val="115000"/>
                        </a:lnSpc>
                        <a:spcAft>
                          <a:spcPts val="800"/>
                        </a:spcAft>
                        <a:buNone/>
                      </a:pPr>
                      <a:r>
                        <a:rPr lang="en-GB" sz="1500" b="1" i="0" u="none" strike="noStrike" kern="100">
                          <a:effectLst/>
                          <a:latin typeface="Aptos" panose="020B0004020202020204" pitchFamily="34" charset="0"/>
                          <a:ea typeface="Aptos" panose="020B0004020202020204" pitchFamily="34" charset="0"/>
                          <a:cs typeface="Times New Roman" panose="02020603050405020304" pitchFamily="18" charset="0"/>
                        </a:rPr>
                        <a:t>Phase</a:t>
                      </a:r>
                      <a:endParaRPr lang="en-GB" sz="2200" b="0" i="0" u="none" strike="noStrike">
                        <a:effectLst/>
                        <a:latin typeface="Arial" panose="020B0604020202020204" pitchFamily="34" charset="0"/>
                      </a:endParaRPr>
                    </a:p>
                    <a:p>
                      <a:pPr algn="l" fontAlgn="ctr">
                        <a:lnSpc>
                          <a:spcPct val="115000"/>
                        </a:lnSpc>
                        <a:spcAft>
                          <a:spcPts val="800"/>
                        </a:spcAft>
                        <a:buNone/>
                      </a:pPr>
                      <a:r>
                        <a:rPr lang="en-GB" sz="1500" b="1" i="0" u="none" strike="noStrike" kern="100">
                          <a:effectLst/>
                          <a:latin typeface="Aptos" panose="020B0004020202020204" pitchFamily="34" charset="0"/>
                          <a:ea typeface="Aptos" panose="020B0004020202020204" pitchFamily="34" charset="0"/>
                          <a:cs typeface="Times New Roman" panose="02020603050405020304" pitchFamily="18" charset="0"/>
                        </a:rPr>
                        <a:t>Planning </a:t>
                      </a:r>
                      <a:endParaRPr lang="en-GB" sz="2200" b="0" i="0" u="none" strike="noStrike">
                        <a:effectLst/>
                        <a:latin typeface="Arial" panose="020B0604020202020204" pitchFamily="34" charset="0"/>
                      </a:endParaRPr>
                    </a:p>
                    <a:p>
                      <a:pPr algn="l" fontAlgn="ctr">
                        <a:lnSpc>
                          <a:spcPct val="115000"/>
                        </a:lnSpc>
                        <a:spcAft>
                          <a:spcPts val="800"/>
                        </a:spcAft>
                        <a:buNone/>
                      </a:pPr>
                      <a:r>
                        <a:rPr lang="en-GB" sz="1500" b="1" i="0" u="none" strike="noStrike" kern="100">
                          <a:effectLst/>
                          <a:latin typeface="Aptos" panose="020B0004020202020204" pitchFamily="34" charset="0"/>
                          <a:ea typeface="Aptos" panose="020B0004020202020204" pitchFamily="34" charset="0"/>
                          <a:cs typeface="Times New Roman" panose="02020603050405020304" pitchFamily="18" charset="0"/>
                        </a:rPr>
                        <a:t>Feasibility Study</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r>
                        <a:rPr lang="en-GB" sz="1500" b="1" i="0" u="none" strike="noStrike" kern="100">
                          <a:effectLst/>
                          <a:latin typeface="Aptos" panose="020B0004020202020204" pitchFamily="34" charset="0"/>
                          <a:ea typeface="Aptos" panose="020B0004020202020204" pitchFamily="34" charset="0"/>
                          <a:cs typeface="Times New Roman" panose="02020603050405020304" pitchFamily="18" charset="0"/>
                        </a:rPr>
                        <a:t>Duration</a:t>
                      </a:r>
                      <a:endParaRPr lang="en-GB" sz="2200" b="0" i="0" u="none" strike="noStrike">
                        <a:effectLst/>
                        <a:latin typeface="Arial" panose="020B0604020202020204" pitchFamily="34" charset="0"/>
                      </a:endParaRPr>
                    </a:p>
                    <a:p>
                      <a:pPr algn="l" fontAlgn="ctr">
                        <a:lnSpc>
                          <a:spcPct val="115000"/>
                        </a:lnSpc>
                        <a:spcAft>
                          <a:spcPts val="800"/>
                        </a:spcAft>
                        <a:buNone/>
                      </a:pPr>
                      <a:r>
                        <a:rPr lang="en-GB" sz="1500" b="1" i="0" u="none" strike="noStrike" kern="100">
                          <a:effectLst/>
                          <a:latin typeface="Aptos" panose="020B0004020202020204" pitchFamily="34" charset="0"/>
                          <a:ea typeface="Aptos" panose="020B0004020202020204" pitchFamily="34" charset="0"/>
                          <a:cs typeface="Times New Roman" panose="02020603050405020304" pitchFamily="18" charset="0"/>
                        </a:rPr>
                        <a:t> </a:t>
                      </a:r>
                      <a:endParaRPr lang="en-GB" sz="2200" b="0" i="0" u="none" strike="noStrike">
                        <a:effectLst/>
                        <a:latin typeface="Arial" panose="020B0604020202020204" pitchFamily="34" charset="0"/>
                      </a:endParaRPr>
                    </a:p>
                    <a:p>
                      <a:pPr algn="l" fontAlgn="ctr">
                        <a:lnSpc>
                          <a:spcPct val="115000"/>
                        </a:lnSpc>
                        <a:spcAft>
                          <a:spcPts val="800"/>
                        </a:spcAft>
                        <a:buNone/>
                      </a:pPr>
                      <a:r>
                        <a:rPr lang="en-GB" sz="1500" b="1" i="0" u="none" strike="noStrike" kern="100">
                          <a:effectLst/>
                          <a:latin typeface="Aptos" panose="020B0004020202020204" pitchFamily="34" charset="0"/>
                          <a:ea typeface="Aptos" panose="020B0004020202020204" pitchFamily="34" charset="0"/>
                          <a:cs typeface="Times New Roman" panose="02020603050405020304" pitchFamily="18" charset="0"/>
                        </a:rPr>
                        <a:t>2wks</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2890279254"/>
                  </a:ext>
                </a:extLst>
              </a:tr>
              <a:tr h="330689">
                <a:tc>
                  <a:txBody>
                    <a:bodyPr/>
                    <a:lstStyle/>
                    <a:p>
                      <a:pPr algn="l" fontAlgn="ctr">
                        <a:lnSpc>
                          <a:spcPct val="115000"/>
                        </a:lnSpc>
                        <a:spcAft>
                          <a:spcPts val="800"/>
                        </a:spcAft>
                        <a:buNone/>
                      </a:pPr>
                      <a:r>
                        <a:rPr lang="en-GB" sz="1500" b="0" i="0" u="none" strike="noStrike" kern="100">
                          <a:effectLst/>
                          <a:latin typeface="Aptos" panose="020B0004020202020204" pitchFamily="34" charset="0"/>
                          <a:ea typeface="Aptos" panose="020B0004020202020204" pitchFamily="34" charset="0"/>
                          <a:cs typeface="Times New Roman" panose="02020603050405020304" pitchFamily="18" charset="0"/>
                        </a:rPr>
                        <a:t>Literature Review</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r>
                        <a:rPr lang="en-GB" sz="1500" b="0" i="0" u="none" strike="noStrike" kern="100">
                          <a:effectLst/>
                          <a:latin typeface="Aptos" panose="020B0004020202020204" pitchFamily="34" charset="0"/>
                          <a:ea typeface="Aptos" panose="020B0004020202020204" pitchFamily="34" charset="0"/>
                          <a:cs typeface="Times New Roman" panose="02020603050405020304" pitchFamily="18" charset="0"/>
                        </a:rPr>
                        <a:t>Month 1</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3235503506"/>
                  </a:ext>
                </a:extLst>
              </a:tr>
              <a:tr h="330689">
                <a:tc>
                  <a:txBody>
                    <a:bodyPr/>
                    <a:lstStyle/>
                    <a:p>
                      <a:pPr algn="l" fontAlgn="ctr">
                        <a:lnSpc>
                          <a:spcPct val="115000"/>
                        </a:lnSpc>
                        <a:spcAft>
                          <a:spcPts val="800"/>
                        </a:spcAft>
                        <a:buNone/>
                      </a:pPr>
                      <a:r>
                        <a:rPr lang="en-GB" sz="1500" b="0" i="0" u="none" strike="noStrike" kern="100">
                          <a:effectLst/>
                          <a:latin typeface="Aptos" panose="020B0004020202020204" pitchFamily="34" charset="0"/>
                          <a:ea typeface="Aptos" panose="020B0004020202020204" pitchFamily="34" charset="0"/>
                          <a:cs typeface="Times New Roman" panose="02020603050405020304" pitchFamily="18" charset="0"/>
                        </a:rPr>
                        <a:t>System Design &amp;  HW/SW </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r>
                        <a:rPr lang="en-GB" sz="1500" b="0" i="0" u="none" strike="noStrike" kern="100">
                          <a:effectLst/>
                          <a:latin typeface="Aptos" panose="020B0004020202020204" pitchFamily="34" charset="0"/>
                          <a:ea typeface="Aptos" panose="020B0004020202020204" pitchFamily="34" charset="0"/>
                          <a:cs typeface="Times New Roman" panose="02020603050405020304" pitchFamily="18" charset="0"/>
                        </a:rPr>
                        <a:t>Months 2 – 4</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2366790251"/>
                  </a:ext>
                </a:extLst>
              </a:tr>
              <a:tr h="330689">
                <a:tc>
                  <a:txBody>
                    <a:bodyPr/>
                    <a:lstStyle/>
                    <a:p>
                      <a:pPr algn="l" fontAlgn="ctr">
                        <a:lnSpc>
                          <a:spcPct val="115000"/>
                        </a:lnSpc>
                        <a:spcAft>
                          <a:spcPts val="800"/>
                        </a:spcAft>
                        <a:buNone/>
                      </a:pPr>
                      <a:r>
                        <a:rPr lang="en-GB" sz="1500" b="0" i="0" u="none" strike="noStrike" kern="100">
                          <a:effectLst/>
                          <a:latin typeface="Aptos" panose="020B0004020202020204" pitchFamily="34" charset="0"/>
                          <a:ea typeface="Aptos" panose="020B0004020202020204" pitchFamily="34" charset="0"/>
                          <a:cs typeface="Times New Roman" panose="02020603050405020304" pitchFamily="18" charset="0"/>
                        </a:rPr>
                        <a:t>App development &amp; coding  </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r>
                        <a:rPr lang="en-GB" sz="1500" b="0" i="0" u="none" strike="noStrike" kern="100">
                          <a:effectLst/>
                          <a:latin typeface="Aptos" panose="020B0004020202020204" pitchFamily="34" charset="0"/>
                          <a:ea typeface="Aptos" panose="020B0004020202020204" pitchFamily="34" charset="0"/>
                          <a:cs typeface="Times New Roman" panose="02020603050405020304" pitchFamily="18" charset="0"/>
                        </a:rPr>
                        <a:t>Months 5 – 6</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319965590"/>
                  </a:ext>
                </a:extLst>
              </a:tr>
              <a:tr h="330689">
                <a:tc>
                  <a:txBody>
                    <a:bodyPr/>
                    <a:lstStyle/>
                    <a:p>
                      <a:pPr algn="l" fontAlgn="ctr">
                        <a:lnSpc>
                          <a:spcPct val="115000"/>
                        </a:lnSpc>
                        <a:spcAft>
                          <a:spcPts val="800"/>
                        </a:spcAft>
                        <a:buNone/>
                      </a:pPr>
                      <a:r>
                        <a:rPr lang="en-GB" sz="1500" b="0" i="0" u="none" strike="noStrike" kern="100">
                          <a:effectLst/>
                          <a:latin typeface="Aptos" panose="020B0004020202020204" pitchFamily="34" charset="0"/>
                          <a:ea typeface="Aptos" panose="020B0004020202020204" pitchFamily="34" charset="0"/>
                          <a:cs typeface="Times New Roman" panose="02020603050405020304" pitchFamily="18" charset="0"/>
                        </a:rPr>
                        <a:t>Model Training &amp; Testing</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r>
                        <a:rPr lang="en-GB" sz="1500" b="0" i="0" u="none" strike="noStrike" kern="100">
                          <a:effectLst/>
                          <a:latin typeface="Aptos" panose="020B0004020202020204" pitchFamily="34" charset="0"/>
                          <a:ea typeface="Aptos" panose="020B0004020202020204" pitchFamily="34" charset="0"/>
                          <a:cs typeface="Times New Roman" panose="02020603050405020304" pitchFamily="18" charset="0"/>
                        </a:rPr>
                        <a:t>Months 7 – 8</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327470050"/>
                  </a:ext>
                </a:extLst>
              </a:tr>
              <a:tr h="330689">
                <a:tc>
                  <a:txBody>
                    <a:bodyPr/>
                    <a:lstStyle/>
                    <a:p>
                      <a:pPr algn="l" fontAlgn="ctr">
                        <a:lnSpc>
                          <a:spcPct val="115000"/>
                        </a:lnSpc>
                        <a:spcAft>
                          <a:spcPts val="800"/>
                        </a:spcAft>
                        <a:buNone/>
                      </a:pPr>
                      <a:r>
                        <a:rPr lang="en-GB" sz="1500" b="0" i="0" u="none" strike="noStrike" kern="100">
                          <a:effectLst/>
                          <a:latin typeface="Aptos" panose="020B0004020202020204" pitchFamily="34" charset="0"/>
                          <a:ea typeface="Aptos" panose="020B0004020202020204" pitchFamily="34" charset="0"/>
                          <a:cs typeface="Times New Roman" panose="02020603050405020304" pitchFamily="18" charset="0"/>
                        </a:rPr>
                        <a:t>System Integration</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r>
                        <a:rPr lang="en-GB" sz="1500" b="0" i="0" u="none" strike="noStrike" kern="100">
                          <a:effectLst/>
                          <a:latin typeface="Aptos" panose="020B0004020202020204" pitchFamily="34" charset="0"/>
                          <a:ea typeface="Aptos" panose="020B0004020202020204" pitchFamily="34" charset="0"/>
                          <a:cs typeface="Times New Roman" panose="02020603050405020304" pitchFamily="18" charset="0"/>
                        </a:rPr>
                        <a:t>Month 9</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1094366847"/>
                  </a:ext>
                </a:extLst>
              </a:tr>
              <a:tr h="330689">
                <a:tc>
                  <a:txBody>
                    <a:bodyPr/>
                    <a:lstStyle/>
                    <a:p>
                      <a:pPr algn="l" fontAlgn="ctr">
                        <a:lnSpc>
                          <a:spcPct val="115000"/>
                        </a:lnSpc>
                        <a:spcAft>
                          <a:spcPts val="800"/>
                        </a:spcAft>
                        <a:buNone/>
                      </a:pPr>
                      <a:r>
                        <a:rPr lang="en-GB" sz="1500" b="0" i="0" u="none" strike="noStrike" kern="100">
                          <a:effectLst/>
                          <a:latin typeface="Aptos" panose="020B0004020202020204" pitchFamily="34" charset="0"/>
                          <a:ea typeface="Aptos" panose="020B0004020202020204" pitchFamily="34" charset="0"/>
                          <a:cs typeface="Times New Roman" panose="02020603050405020304" pitchFamily="18" charset="0"/>
                        </a:rPr>
                        <a:t>Pilot Testing &amp; Evaluation</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r>
                        <a:rPr lang="en-GB" sz="1500" b="0" i="0" u="none" strike="noStrike" kern="100">
                          <a:effectLst/>
                          <a:latin typeface="Aptos" panose="020B0004020202020204" pitchFamily="34" charset="0"/>
                          <a:ea typeface="Aptos" panose="020B0004020202020204" pitchFamily="34" charset="0"/>
                          <a:cs typeface="Times New Roman" panose="02020603050405020304" pitchFamily="18" charset="0"/>
                        </a:rPr>
                        <a:t>Months 10 – 11</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3511219203"/>
                  </a:ext>
                </a:extLst>
              </a:tr>
              <a:tr h="330689">
                <a:tc>
                  <a:txBody>
                    <a:bodyPr/>
                    <a:lstStyle/>
                    <a:p>
                      <a:pPr algn="l" fontAlgn="ctr">
                        <a:lnSpc>
                          <a:spcPct val="115000"/>
                        </a:lnSpc>
                        <a:spcAft>
                          <a:spcPts val="800"/>
                        </a:spcAft>
                        <a:buNone/>
                      </a:pPr>
                      <a:r>
                        <a:rPr lang="en-GB" sz="1500" b="0" i="0" u="none" strike="noStrike" kern="100">
                          <a:effectLst/>
                          <a:latin typeface="Aptos" panose="020B0004020202020204" pitchFamily="34" charset="0"/>
                          <a:ea typeface="Aptos" panose="020B0004020202020204" pitchFamily="34" charset="0"/>
                          <a:cs typeface="Times New Roman" panose="02020603050405020304" pitchFamily="18" charset="0"/>
                        </a:rPr>
                        <a:t>Final Report &amp; Publication</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r>
                        <a:rPr lang="en-GB" sz="1500" b="0" i="0" u="none" strike="noStrike" kern="100">
                          <a:effectLst/>
                          <a:latin typeface="Aptos" panose="020B0004020202020204" pitchFamily="34" charset="0"/>
                          <a:ea typeface="Aptos" panose="020B0004020202020204" pitchFamily="34" charset="0"/>
                          <a:cs typeface="Times New Roman" panose="02020603050405020304" pitchFamily="18" charset="0"/>
                        </a:rPr>
                        <a:t>Month 12</a:t>
                      </a:r>
                      <a:endParaRPr lang="en-GB" sz="2200" b="0" i="0" u="none" strike="noStrike">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4235899637"/>
                  </a:ext>
                </a:extLst>
              </a:tr>
            </a:tbl>
          </a:graphicData>
        </a:graphic>
      </p:graphicFrame>
      <p:pic>
        <p:nvPicPr>
          <p:cNvPr id="6" name="Picture 5" descr="A diagram of work breakage&#10;&#10;AI-generated content may be incorrect.">
            <a:extLst>
              <a:ext uri="{FF2B5EF4-FFF2-40B4-BE49-F238E27FC236}">
                <a16:creationId xmlns:a16="http://schemas.microsoft.com/office/drawing/2014/main" id="{1D31710F-9EA4-A023-C142-2C5143AE6C71}"/>
              </a:ext>
            </a:extLst>
          </p:cNvPr>
          <p:cNvPicPr>
            <a:picLocks noChangeAspect="1"/>
          </p:cNvPicPr>
          <p:nvPr/>
        </p:nvPicPr>
        <p:blipFill>
          <a:blip r:embed="rId4"/>
          <a:stretch>
            <a:fillRect/>
          </a:stretch>
        </p:blipFill>
        <p:spPr>
          <a:xfrm>
            <a:off x="-429768" y="0"/>
            <a:ext cx="12545568" cy="6976872"/>
          </a:xfrm>
          <a:prstGeom prst="rect">
            <a:avLst/>
          </a:prstGeom>
        </p:spPr>
      </p:pic>
      <p:sp>
        <p:nvSpPr>
          <p:cNvPr id="7" name="TextBox 6">
            <a:extLst>
              <a:ext uri="{FF2B5EF4-FFF2-40B4-BE49-F238E27FC236}">
                <a16:creationId xmlns:a16="http://schemas.microsoft.com/office/drawing/2014/main" id="{6A73BC3F-DA8E-B176-E72B-F3CF223EFFC9}"/>
              </a:ext>
            </a:extLst>
          </p:cNvPr>
          <p:cNvSpPr txBox="1"/>
          <p:nvPr/>
        </p:nvSpPr>
        <p:spPr>
          <a:xfrm>
            <a:off x="11960352" y="6858000"/>
            <a:ext cx="508473" cy="369332"/>
          </a:xfrm>
          <a:prstGeom prst="rect">
            <a:avLst/>
          </a:prstGeom>
          <a:noFill/>
        </p:spPr>
        <p:txBody>
          <a:bodyPr wrap="none" rtlCol="0">
            <a:spAutoFit/>
          </a:bodyPr>
          <a:lstStyle/>
          <a:p>
            <a:r>
              <a:rPr lang="en-US" dirty="0"/>
              <a:t>[4].</a:t>
            </a:r>
            <a:endParaRPr lang="en-GB" dirty="0"/>
          </a:p>
        </p:txBody>
      </p:sp>
      <p:sp>
        <p:nvSpPr>
          <p:cNvPr id="9" name="TextBox 8">
            <a:extLst>
              <a:ext uri="{FF2B5EF4-FFF2-40B4-BE49-F238E27FC236}">
                <a16:creationId xmlns:a16="http://schemas.microsoft.com/office/drawing/2014/main" id="{7F46D214-C0AD-30C5-2FAD-B416D41E0B2B}"/>
              </a:ext>
            </a:extLst>
          </p:cNvPr>
          <p:cNvSpPr txBox="1"/>
          <p:nvPr/>
        </p:nvSpPr>
        <p:spPr>
          <a:xfrm>
            <a:off x="6279679" y="5377029"/>
            <a:ext cx="6519672" cy="711541"/>
          </a:xfrm>
          <a:prstGeom prst="rect">
            <a:avLst/>
          </a:prstGeom>
          <a:noFill/>
        </p:spPr>
        <p:txBody>
          <a:bodyPr wrap="square">
            <a:spAutoFit/>
          </a:bodyPr>
          <a:lstStyle/>
          <a:p>
            <a:pPr algn="just">
              <a:lnSpc>
                <a:spcPct val="115000"/>
              </a:lnSpc>
              <a:spcAft>
                <a:spcPts val="800"/>
              </a:spcAft>
              <a:buNone/>
            </a:pPr>
            <a:r>
              <a:rPr lang="en-GB" sz="1800" kern="100" dirty="0">
                <a:effectLst/>
                <a:latin typeface="Times New Roman" panose="02020603050405020304" pitchFamily="18" charset="0"/>
                <a:ea typeface="DengXian" panose="02010600030101010101" pitchFamily="2" charset="-122"/>
                <a:cs typeface="Vrinda" panose="020B0502040204020203" pitchFamily="34" charset="0"/>
              </a:rPr>
              <a:t>The WBS shows the visual organisation of all the processes, from initiation to delivery, documentation, and review.</a:t>
            </a:r>
            <a:endParaRPr lang="en-GB" sz="1800" kern="100" dirty="0">
              <a:effectLst/>
              <a:latin typeface="Aptos" panose="020B0004020202020204" pitchFamily="34" charset="0"/>
              <a:ea typeface="DengXian" panose="02010600030101010101" pitchFamily="2" charset="-122"/>
              <a:cs typeface="Vrinda" panose="020B0502040204020203" pitchFamily="34" charset="0"/>
            </a:endParaRPr>
          </a:p>
        </p:txBody>
      </p:sp>
      <p:sp>
        <p:nvSpPr>
          <p:cNvPr id="10" name="TextBox 9">
            <a:extLst>
              <a:ext uri="{FF2B5EF4-FFF2-40B4-BE49-F238E27FC236}">
                <a16:creationId xmlns:a16="http://schemas.microsoft.com/office/drawing/2014/main" id="{EA38AAF0-16C9-14D0-FD9C-9B2E25FEED17}"/>
              </a:ext>
            </a:extLst>
          </p:cNvPr>
          <p:cNvSpPr txBox="1"/>
          <p:nvPr/>
        </p:nvSpPr>
        <p:spPr>
          <a:xfrm>
            <a:off x="228600" y="164592"/>
            <a:ext cx="1335579" cy="646331"/>
          </a:xfrm>
          <a:prstGeom prst="rect">
            <a:avLst/>
          </a:prstGeom>
          <a:noFill/>
        </p:spPr>
        <p:txBody>
          <a:bodyPr wrap="square" rtlCol="0">
            <a:spAutoFit/>
          </a:bodyPr>
          <a:lstStyle/>
          <a:p>
            <a:r>
              <a:rPr lang="en-US" sz="3600" b="1" dirty="0"/>
              <a:t>WBS</a:t>
            </a:r>
            <a:endParaRPr lang="en-GB" sz="3600" b="1" dirty="0"/>
          </a:p>
        </p:txBody>
      </p:sp>
    </p:spTree>
    <p:extLst>
      <p:ext uri="{BB962C8B-B14F-4D97-AF65-F5344CB8AC3E}">
        <p14:creationId xmlns:p14="http://schemas.microsoft.com/office/powerpoint/2010/main" val="17763887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DD3BE19-1C86-0407-8153-D65FB929312E}"/>
            </a:ext>
          </a:extLst>
        </p:cNvPr>
        <p:cNvGrpSpPr/>
        <p:nvPr/>
      </p:nvGrpSpPr>
      <p:grpSpPr>
        <a:xfrm>
          <a:off x="0" y="0"/>
          <a:ext cx="0" cy="0"/>
          <a:chOff x="0" y="0"/>
          <a:chExt cx="0" cy="0"/>
        </a:xfrm>
      </p:grpSpPr>
      <p:sp useBgFill="1">
        <p:nvSpPr>
          <p:cNvPr id="88" name="Slide Background">
            <a:extLst>
              <a:ext uri="{FF2B5EF4-FFF2-40B4-BE49-F238E27FC236}">
                <a16:creationId xmlns:a16="http://schemas.microsoft.com/office/drawing/2014/main" id="{4181615E-B57D-451B-FF41-7B440F634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87" name="Rectangle 86">
            <a:extLst>
              <a:ext uri="{FF2B5EF4-FFF2-40B4-BE49-F238E27FC236}">
                <a16:creationId xmlns:a16="http://schemas.microsoft.com/office/drawing/2014/main" id="{0A023412-CE34-8728-0363-E33D2F98A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1" y="0"/>
            <a:ext cx="5410196" cy="6862190"/>
          </a:xfrm>
          <a:prstGeom prst="rect">
            <a:avLst/>
          </a:prstGeom>
          <a:ln>
            <a:noFill/>
          </a:ln>
          <a:effectLst>
            <a:outerShdw blurRad="317500" dist="254000" dir="858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A91918C6-2328-0E06-94A2-0F1B1E8D01F3}"/>
              </a:ext>
            </a:extLst>
          </p:cNvPr>
          <p:cNvSpPr>
            <a:spLocks noGrp="1"/>
          </p:cNvSpPr>
          <p:nvPr>
            <p:ph sz="half" idx="2"/>
          </p:nvPr>
        </p:nvSpPr>
        <p:spPr>
          <a:xfrm>
            <a:off x="7433481" y="714028"/>
            <a:ext cx="4033895" cy="1482455"/>
          </a:xfrm>
        </p:spPr>
        <p:txBody>
          <a:bodyPr vert="horz" lIns="91440" tIns="45720" rIns="91440" bIns="45720" rtlCol="0" anchor="t">
            <a:normAutofit/>
          </a:bodyPr>
          <a:lstStyle/>
          <a:p>
            <a:pPr marL="0" indent="0">
              <a:buNone/>
            </a:pPr>
            <a:r>
              <a:rPr lang="en-US" sz="2400" b="1" dirty="0"/>
              <a:t> </a:t>
            </a:r>
            <a:endParaRPr lang="en-US" sz="2400" dirty="0"/>
          </a:p>
        </p:txBody>
      </p:sp>
      <p:pic>
        <p:nvPicPr>
          <p:cNvPr id="11" name="Content Placeholder 4" descr="Charts">
            <a:extLst>
              <a:ext uri="{FF2B5EF4-FFF2-40B4-BE49-F238E27FC236}">
                <a16:creationId xmlns:a16="http://schemas.microsoft.com/office/drawing/2014/main" id="{06ED91C6-DBBD-DFE4-70BB-D308C4BC3ECA}"/>
              </a:ext>
            </a:extLst>
          </p:cNvPr>
          <p:cNvPicPr>
            <a:picLocks noGrp="1" noChangeAspect="1"/>
          </p:cNvPicPr>
          <p:nvPr>
            <p:ph sz="half" idx="1"/>
          </p:nvPr>
        </p:nvPicPr>
        <p:blipFill rotWithShape="1">
          <a:blip r:embed="rId3" cstate="screen">
            <a:extLst>
              <a:ext uri="{28A0092B-C50C-407E-A947-70E740481C1C}">
                <a14:useLocalDpi xmlns:a14="http://schemas.microsoft.com/office/drawing/2010/main"/>
              </a:ext>
            </a:extLst>
          </a:blip>
          <a:srcRect t="2662" b="13069"/>
          <a:stretch>
            <a:fillRect/>
          </a:stretch>
        </p:blipFill>
        <p:spPr>
          <a:xfrm>
            <a:off x="1" y="128016"/>
            <a:ext cx="6057180" cy="6729984"/>
          </a:xfrm>
          <a:prstGeom prst="rect">
            <a:avLst/>
          </a:prstGeom>
        </p:spPr>
      </p:pic>
      <p:graphicFrame>
        <p:nvGraphicFramePr>
          <p:cNvPr id="3" name="Table 2">
            <a:extLst>
              <a:ext uri="{FF2B5EF4-FFF2-40B4-BE49-F238E27FC236}">
                <a16:creationId xmlns:a16="http://schemas.microsoft.com/office/drawing/2014/main" id="{D303A7A4-E247-A4DD-8079-347B50C3A10C}"/>
              </a:ext>
            </a:extLst>
          </p:cNvPr>
          <p:cNvGraphicFramePr>
            <a:graphicFrameLocks noGrp="1"/>
          </p:cNvGraphicFramePr>
          <p:nvPr>
            <p:extLst>
              <p:ext uri="{D42A27DB-BD31-4B8C-83A1-F6EECF244321}">
                <p14:modId xmlns:p14="http://schemas.microsoft.com/office/powerpoint/2010/main" val="707008304"/>
              </p:ext>
            </p:extLst>
          </p:nvPr>
        </p:nvGraphicFramePr>
        <p:xfrm>
          <a:off x="7625305" y="2708448"/>
          <a:ext cx="3828420" cy="3971221"/>
        </p:xfrm>
        <a:graphic>
          <a:graphicData uri="http://schemas.openxmlformats.org/drawingml/2006/table">
            <a:tbl>
              <a:tblPr firstRow="1" firstCol="1" bandRow="1"/>
              <a:tblGrid>
                <a:gridCol w="2440287">
                  <a:extLst>
                    <a:ext uri="{9D8B030D-6E8A-4147-A177-3AD203B41FA5}">
                      <a16:colId xmlns:a16="http://schemas.microsoft.com/office/drawing/2014/main" val="772706514"/>
                    </a:ext>
                  </a:extLst>
                </a:gridCol>
                <a:gridCol w="1388133">
                  <a:extLst>
                    <a:ext uri="{9D8B030D-6E8A-4147-A177-3AD203B41FA5}">
                      <a16:colId xmlns:a16="http://schemas.microsoft.com/office/drawing/2014/main" val="2115939443"/>
                    </a:ext>
                  </a:extLst>
                </a:gridCol>
              </a:tblGrid>
              <a:tr h="1106401">
                <a:tc>
                  <a:txBody>
                    <a:bodyPr/>
                    <a:lstStyle/>
                    <a:p>
                      <a:pPr algn="l" fontAlgn="ctr">
                        <a:lnSpc>
                          <a:spcPct val="115000"/>
                        </a:lnSpc>
                        <a:spcAft>
                          <a:spcPts val="800"/>
                        </a:spcAft>
                        <a:buNone/>
                      </a:pPr>
                      <a:r>
                        <a:rPr lang="en-US" sz="2200" b="0" i="0" u="none" strike="noStrike" dirty="0">
                          <a:effectLst/>
                          <a:latin typeface="Arial" panose="020B0604020202020204" pitchFamily="34" charset="0"/>
                        </a:rPr>
                        <a:t> </a:t>
                      </a: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r>
                        <a:rPr lang="en-GB" sz="1500" b="1" i="0" u="none" strike="noStrike"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2200" b="0" i="0" u="none" strike="noStrike" dirty="0">
                        <a:effectLst/>
                        <a:latin typeface="Arial" panose="020B0604020202020204" pitchFamily="34" charset="0"/>
                      </a:endParaRPr>
                    </a:p>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2890279254"/>
                  </a:ext>
                </a:extLst>
              </a:tr>
              <a:tr h="330689">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3235503506"/>
                  </a:ext>
                </a:extLst>
              </a:tr>
              <a:tr h="330689">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2366790251"/>
                  </a:ext>
                </a:extLst>
              </a:tr>
              <a:tr h="330689">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319965590"/>
                  </a:ext>
                </a:extLst>
              </a:tr>
              <a:tr h="330689">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327470050"/>
                  </a:ext>
                </a:extLst>
              </a:tr>
              <a:tr h="330689">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1094366847"/>
                  </a:ext>
                </a:extLst>
              </a:tr>
              <a:tr h="0">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3511219203"/>
                  </a:ext>
                </a:extLst>
              </a:tr>
              <a:tr h="0">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4235899637"/>
                  </a:ext>
                </a:extLst>
              </a:tr>
            </a:tbl>
          </a:graphicData>
        </a:graphic>
      </p:graphicFrame>
      <p:pic>
        <p:nvPicPr>
          <p:cNvPr id="9" name="Picture 8" descr="A screen shot of a chart&#10;&#10;AI-generated content may be incorrect.">
            <a:extLst>
              <a:ext uri="{FF2B5EF4-FFF2-40B4-BE49-F238E27FC236}">
                <a16:creationId xmlns:a16="http://schemas.microsoft.com/office/drawing/2014/main" id="{86620371-026B-4D23-30F2-E9B28D247058}"/>
              </a:ext>
            </a:extLst>
          </p:cNvPr>
          <p:cNvPicPr>
            <a:picLocks noChangeAspect="1"/>
          </p:cNvPicPr>
          <p:nvPr/>
        </p:nvPicPr>
        <p:blipFill>
          <a:blip r:embed="rId4"/>
          <a:stretch>
            <a:fillRect/>
          </a:stretch>
        </p:blipFill>
        <p:spPr>
          <a:xfrm>
            <a:off x="5961888" y="0"/>
            <a:ext cx="6230109" cy="6858000"/>
          </a:xfrm>
          <a:prstGeom prst="rect">
            <a:avLst/>
          </a:prstGeom>
        </p:spPr>
      </p:pic>
      <p:sp>
        <p:nvSpPr>
          <p:cNvPr id="10" name="TextBox 9">
            <a:extLst>
              <a:ext uri="{FF2B5EF4-FFF2-40B4-BE49-F238E27FC236}">
                <a16:creationId xmlns:a16="http://schemas.microsoft.com/office/drawing/2014/main" id="{B268105E-03CC-077A-3580-15C3741041FF}"/>
              </a:ext>
            </a:extLst>
          </p:cNvPr>
          <p:cNvSpPr txBox="1"/>
          <p:nvPr/>
        </p:nvSpPr>
        <p:spPr>
          <a:xfrm>
            <a:off x="12444984" y="6793992"/>
            <a:ext cx="508473" cy="369332"/>
          </a:xfrm>
          <a:prstGeom prst="rect">
            <a:avLst/>
          </a:prstGeom>
          <a:noFill/>
        </p:spPr>
        <p:txBody>
          <a:bodyPr wrap="none" rtlCol="0">
            <a:spAutoFit/>
          </a:bodyPr>
          <a:lstStyle/>
          <a:p>
            <a:r>
              <a:rPr lang="en-US" dirty="0"/>
              <a:t>[4].</a:t>
            </a:r>
            <a:endParaRPr lang="en-GB" dirty="0"/>
          </a:p>
        </p:txBody>
      </p:sp>
    </p:spTree>
    <p:extLst>
      <p:ext uri="{BB962C8B-B14F-4D97-AF65-F5344CB8AC3E}">
        <p14:creationId xmlns:p14="http://schemas.microsoft.com/office/powerpoint/2010/main" val="27246696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AB9C088-B20E-0C4A-7561-5883961CD6DF}"/>
            </a:ext>
          </a:extLst>
        </p:cNvPr>
        <p:cNvGrpSpPr/>
        <p:nvPr/>
      </p:nvGrpSpPr>
      <p:grpSpPr>
        <a:xfrm>
          <a:off x="0" y="0"/>
          <a:ext cx="0" cy="0"/>
          <a:chOff x="0" y="0"/>
          <a:chExt cx="0" cy="0"/>
        </a:xfrm>
      </p:grpSpPr>
      <p:sp useBgFill="1">
        <p:nvSpPr>
          <p:cNvPr id="88" name="Slide Background">
            <a:extLst>
              <a:ext uri="{FF2B5EF4-FFF2-40B4-BE49-F238E27FC236}">
                <a16:creationId xmlns:a16="http://schemas.microsoft.com/office/drawing/2014/main" id="{08C5BC8D-A771-8E92-FD6E-C135B4176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87" name="Rectangle 86">
            <a:extLst>
              <a:ext uri="{FF2B5EF4-FFF2-40B4-BE49-F238E27FC236}">
                <a16:creationId xmlns:a16="http://schemas.microsoft.com/office/drawing/2014/main" id="{DDB56EE2-A189-EF2A-FB7E-6EC35154AD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1" y="0"/>
            <a:ext cx="5410196" cy="6862190"/>
          </a:xfrm>
          <a:prstGeom prst="rect">
            <a:avLst/>
          </a:prstGeom>
          <a:ln>
            <a:noFill/>
          </a:ln>
          <a:effectLst>
            <a:outerShdw blurRad="317500" dist="254000" dir="858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6D385A98-74DD-BAA5-C331-939973066F10}"/>
              </a:ext>
            </a:extLst>
          </p:cNvPr>
          <p:cNvSpPr>
            <a:spLocks noGrp="1"/>
          </p:cNvSpPr>
          <p:nvPr>
            <p:ph sz="half" idx="2"/>
          </p:nvPr>
        </p:nvSpPr>
        <p:spPr>
          <a:xfrm>
            <a:off x="7433481" y="714028"/>
            <a:ext cx="4033895" cy="1482455"/>
          </a:xfrm>
        </p:spPr>
        <p:txBody>
          <a:bodyPr vert="horz" lIns="91440" tIns="45720" rIns="91440" bIns="45720" rtlCol="0" anchor="t">
            <a:normAutofit/>
          </a:bodyPr>
          <a:lstStyle/>
          <a:p>
            <a:pPr marL="0" indent="0">
              <a:buNone/>
            </a:pPr>
            <a:r>
              <a:rPr lang="en-US" sz="2400" b="1" dirty="0"/>
              <a:t> </a:t>
            </a:r>
            <a:endParaRPr lang="en-US" sz="2400" dirty="0"/>
          </a:p>
        </p:txBody>
      </p:sp>
      <p:pic>
        <p:nvPicPr>
          <p:cNvPr id="11" name="Content Placeholder 4" descr="Charts">
            <a:extLst>
              <a:ext uri="{FF2B5EF4-FFF2-40B4-BE49-F238E27FC236}">
                <a16:creationId xmlns:a16="http://schemas.microsoft.com/office/drawing/2014/main" id="{9F7BAA86-3CDB-99C7-1C25-2A90713A272E}"/>
              </a:ext>
            </a:extLst>
          </p:cNvPr>
          <p:cNvPicPr>
            <a:picLocks noGrp="1" noChangeAspect="1"/>
          </p:cNvPicPr>
          <p:nvPr>
            <p:ph sz="half" idx="1"/>
          </p:nvPr>
        </p:nvPicPr>
        <p:blipFill rotWithShape="1">
          <a:blip r:embed="rId3" cstate="screen">
            <a:extLst>
              <a:ext uri="{28A0092B-C50C-407E-A947-70E740481C1C}">
                <a14:useLocalDpi xmlns:a14="http://schemas.microsoft.com/office/drawing/2010/main"/>
              </a:ext>
            </a:extLst>
          </a:blip>
          <a:srcRect t="2662" b="13069"/>
          <a:stretch>
            <a:fillRect/>
          </a:stretch>
        </p:blipFill>
        <p:spPr>
          <a:xfrm>
            <a:off x="-153207" y="0"/>
            <a:ext cx="6057180" cy="6858000"/>
          </a:xfrm>
          <a:prstGeom prst="rect">
            <a:avLst/>
          </a:prstGeom>
        </p:spPr>
      </p:pic>
      <p:graphicFrame>
        <p:nvGraphicFramePr>
          <p:cNvPr id="3" name="Table 2">
            <a:extLst>
              <a:ext uri="{FF2B5EF4-FFF2-40B4-BE49-F238E27FC236}">
                <a16:creationId xmlns:a16="http://schemas.microsoft.com/office/drawing/2014/main" id="{81E79AF3-4AC8-61D2-577D-E9B0671292EB}"/>
              </a:ext>
            </a:extLst>
          </p:cNvPr>
          <p:cNvGraphicFramePr>
            <a:graphicFrameLocks noGrp="1"/>
          </p:cNvGraphicFramePr>
          <p:nvPr/>
        </p:nvGraphicFramePr>
        <p:xfrm>
          <a:off x="7625305" y="2708448"/>
          <a:ext cx="3828420" cy="3971221"/>
        </p:xfrm>
        <a:graphic>
          <a:graphicData uri="http://schemas.openxmlformats.org/drawingml/2006/table">
            <a:tbl>
              <a:tblPr firstRow="1" firstCol="1" bandRow="1"/>
              <a:tblGrid>
                <a:gridCol w="2440287">
                  <a:extLst>
                    <a:ext uri="{9D8B030D-6E8A-4147-A177-3AD203B41FA5}">
                      <a16:colId xmlns:a16="http://schemas.microsoft.com/office/drawing/2014/main" val="772706514"/>
                    </a:ext>
                  </a:extLst>
                </a:gridCol>
                <a:gridCol w="1388133">
                  <a:extLst>
                    <a:ext uri="{9D8B030D-6E8A-4147-A177-3AD203B41FA5}">
                      <a16:colId xmlns:a16="http://schemas.microsoft.com/office/drawing/2014/main" val="2115939443"/>
                    </a:ext>
                  </a:extLst>
                </a:gridCol>
              </a:tblGrid>
              <a:tr h="1106401">
                <a:tc>
                  <a:txBody>
                    <a:bodyPr/>
                    <a:lstStyle/>
                    <a:p>
                      <a:pPr algn="l" fontAlgn="ctr">
                        <a:lnSpc>
                          <a:spcPct val="115000"/>
                        </a:lnSpc>
                        <a:spcAft>
                          <a:spcPts val="800"/>
                        </a:spcAft>
                        <a:buNone/>
                      </a:pPr>
                      <a:r>
                        <a:rPr lang="en-US" sz="2200" b="0" i="0" u="none" strike="noStrike" dirty="0">
                          <a:effectLst/>
                          <a:latin typeface="Arial" panose="020B0604020202020204" pitchFamily="34" charset="0"/>
                        </a:rPr>
                        <a:t> </a:t>
                      </a: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r>
                        <a:rPr lang="en-GB" sz="1500" b="1" i="0" u="none" strike="noStrike"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2200" b="0" i="0" u="none" strike="noStrike" dirty="0">
                        <a:effectLst/>
                        <a:latin typeface="Arial" panose="020B0604020202020204" pitchFamily="34" charset="0"/>
                      </a:endParaRPr>
                    </a:p>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2890279254"/>
                  </a:ext>
                </a:extLst>
              </a:tr>
              <a:tr h="330689">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3235503506"/>
                  </a:ext>
                </a:extLst>
              </a:tr>
              <a:tr h="330689">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2366790251"/>
                  </a:ext>
                </a:extLst>
              </a:tr>
              <a:tr h="330689">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319965590"/>
                  </a:ext>
                </a:extLst>
              </a:tr>
              <a:tr h="330689">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327470050"/>
                  </a:ext>
                </a:extLst>
              </a:tr>
              <a:tr h="330689">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1094366847"/>
                  </a:ext>
                </a:extLst>
              </a:tr>
              <a:tr h="0">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3511219203"/>
                  </a:ext>
                </a:extLst>
              </a:tr>
              <a:tr h="0">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4235899637"/>
                  </a:ext>
                </a:extLst>
              </a:tr>
            </a:tbl>
          </a:graphicData>
        </a:graphic>
      </p:graphicFrame>
      <p:pic>
        <p:nvPicPr>
          <p:cNvPr id="5" name="Picture 4" descr="A diagram of a diagram&#10;&#10;AI-generated content may be incorrect.">
            <a:extLst>
              <a:ext uri="{FF2B5EF4-FFF2-40B4-BE49-F238E27FC236}">
                <a16:creationId xmlns:a16="http://schemas.microsoft.com/office/drawing/2014/main" id="{DFEBCF2A-BCF5-2E8E-1B79-785A81D2C78B}"/>
              </a:ext>
            </a:extLst>
          </p:cNvPr>
          <p:cNvPicPr>
            <a:picLocks noChangeAspect="1"/>
          </p:cNvPicPr>
          <p:nvPr/>
        </p:nvPicPr>
        <p:blipFill>
          <a:blip r:embed="rId4"/>
          <a:stretch>
            <a:fillRect/>
          </a:stretch>
        </p:blipFill>
        <p:spPr>
          <a:xfrm>
            <a:off x="5952743" y="-100584"/>
            <a:ext cx="6239253" cy="6958585"/>
          </a:xfrm>
          <a:prstGeom prst="rect">
            <a:avLst/>
          </a:prstGeom>
        </p:spPr>
      </p:pic>
      <p:sp>
        <p:nvSpPr>
          <p:cNvPr id="6" name="TextBox 5">
            <a:extLst>
              <a:ext uri="{FF2B5EF4-FFF2-40B4-BE49-F238E27FC236}">
                <a16:creationId xmlns:a16="http://schemas.microsoft.com/office/drawing/2014/main" id="{08E58E8E-D733-73BD-6C6D-CF1B36E420E8}"/>
              </a:ext>
            </a:extLst>
          </p:cNvPr>
          <p:cNvSpPr txBox="1"/>
          <p:nvPr/>
        </p:nvSpPr>
        <p:spPr>
          <a:xfrm>
            <a:off x="12289536" y="6858000"/>
            <a:ext cx="508473" cy="369332"/>
          </a:xfrm>
          <a:prstGeom prst="rect">
            <a:avLst/>
          </a:prstGeom>
          <a:noFill/>
        </p:spPr>
        <p:txBody>
          <a:bodyPr wrap="none" rtlCol="0">
            <a:spAutoFit/>
          </a:bodyPr>
          <a:lstStyle/>
          <a:p>
            <a:r>
              <a:rPr lang="en-US" dirty="0"/>
              <a:t>[4].</a:t>
            </a:r>
            <a:endParaRPr lang="en-GB" dirty="0"/>
          </a:p>
        </p:txBody>
      </p:sp>
      <p:sp>
        <p:nvSpPr>
          <p:cNvPr id="8" name="TextBox 7">
            <a:extLst>
              <a:ext uri="{FF2B5EF4-FFF2-40B4-BE49-F238E27FC236}">
                <a16:creationId xmlns:a16="http://schemas.microsoft.com/office/drawing/2014/main" id="{ED7701F2-4422-327B-3206-A1FC86F04C74}"/>
              </a:ext>
            </a:extLst>
          </p:cNvPr>
          <p:cNvSpPr txBox="1"/>
          <p:nvPr/>
        </p:nvSpPr>
        <p:spPr>
          <a:xfrm>
            <a:off x="5952743" y="5217498"/>
            <a:ext cx="6163057" cy="780342"/>
          </a:xfrm>
          <a:prstGeom prst="rect">
            <a:avLst/>
          </a:prstGeom>
          <a:noFill/>
        </p:spPr>
        <p:txBody>
          <a:bodyPr wrap="square">
            <a:spAutoFit/>
          </a:bodyPr>
          <a:lstStyle/>
          <a:p>
            <a:pPr algn="just">
              <a:lnSpc>
                <a:spcPct val="115000"/>
              </a:lnSpc>
              <a:spcAft>
                <a:spcPts val="800"/>
              </a:spcAft>
              <a:buNone/>
            </a:pPr>
            <a:r>
              <a:rPr lang="en-GB" sz="2000" kern="100" dirty="0">
                <a:effectLst/>
                <a:latin typeface="Times New Roman" panose="02020603050405020304" pitchFamily="18" charset="0"/>
                <a:ea typeface="DengXian" panose="02010600030101010101" pitchFamily="2" charset="-122"/>
                <a:cs typeface="Vrinda" panose="020B0502040204020203" pitchFamily="34" charset="0"/>
              </a:rPr>
              <a:t>The CPM shows the visual organisation of the project planning.</a:t>
            </a:r>
            <a:endParaRPr lang="en-GB" sz="1800" kern="100" dirty="0">
              <a:effectLst/>
              <a:latin typeface="Aptos" panose="020B0004020202020204" pitchFamily="34" charset="0"/>
              <a:ea typeface="DengXian" panose="02010600030101010101" pitchFamily="2" charset="-122"/>
              <a:cs typeface="Vrinda" panose="020B0502040204020203" pitchFamily="34" charset="0"/>
            </a:endParaRPr>
          </a:p>
        </p:txBody>
      </p:sp>
    </p:spTree>
    <p:extLst>
      <p:ext uri="{BB962C8B-B14F-4D97-AF65-F5344CB8AC3E}">
        <p14:creationId xmlns:p14="http://schemas.microsoft.com/office/powerpoint/2010/main" val="13292608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8AAA8B1-5D81-8259-4532-6400E37F2060}"/>
            </a:ext>
          </a:extLst>
        </p:cNvPr>
        <p:cNvGrpSpPr/>
        <p:nvPr/>
      </p:nvGrpSpPr>
      <p:grpSpPr>
        <a:xfrm>
          <a:off x="0" y="0"/>
          <a:ext cx="0" cy="0"/>
          <a:chOff x="0" y="0"/>
          <a:chExt cx="0" cy="0"/>
        </a:xfrm>
      </p:grpSpPr>
      <p:sp useBgFill="1">
        <p:nvSpPr>
          <p:cNvPr id="88" name="Slide Background">
            <a:extLst>
              <a:ext uri="{FF2B5EF4-FFF2-40B4-BE49-F238E27FC236}">
                <a16:creationId xmlns:a16="http://schemas.microsoft.com/office/drawing/2014/main" id="{A54870DA-FB6B-A6FD-6681-151D6D833A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87" name="Rectangle 86">
            <a:extLst>
              <a:ext uri="{FF2B5EF4-FFF2-40B4-BE49-F238E27FC236}">
                <a16:creationId xmlns:a16="http://schemas.microsoft.com/office/drawing/2014/main" id="{82477B30-CF29-E07F-FFE3-CBD0920203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1" y="0"/>
            <a:ext cx="5410196" cy="6862190"/>
          </a:xfrm>
          <a:prstGeom prst="rect">
            <a:avLst/>
          </a:prstGeom>
          <a:ln>
            <a:noFill/>
          </a:ln>
          <a:effectLst>
            <a:outerShdw blurRad="317500" dist="254000" dir="858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96884F40-F28D-33B2-AAA4-3B8DC92B2AA8}"/>
              </a:ext>
            </a:extLst>
          </p:cNvPr>
          <p:cNvSpPr>
            <a:spLocks noGrp="1"/>
          </p:cNvSpPr>
          <p:nvPr>
            <p:ph sz="half" idx="2"/>
          </p:nvPr>
        </p:nvSpPr>
        <p:spPr>
          <a:xfrm>
            <a:off x="7433481" y="714028"/>
            <a:ext cx="4033895" cy="1482455"/>
          </a:xfrm>
        </p:spPr>
        <p:txBody>
          <a:bodyPr vert="horz" lIns="91440" tIns="45720" rIns="91440" bIns="45720" rtlCol="0" anchor="t">
            <a:normAutofit/>
          </a:bodyPr>
          <a:lstStyle/>
          <a:p>
            <a:pPr marL="0" indent="0">
              <a:buNone/>
            </a:pPr>
            <a:r>
              <a:rPr lang="en-US" sz="2400" b="1" dirty="0"/>
              <a:t> </a:t>
            </a:r>
            <a:endParaRPr lang="en-US" sz="2400" dirty="0"/>
          </a:p>
        </p:txBody>
      </p:sp>
      <p:pic>
        <p:nvPicPr>
          <p:cNvPr id="11" name="Content Placeholder 4" descr="Charts">
            <a:extLst>
              <a:ext uri="{FF2B5EF4-FFF2-40B4-BE49-F238E27FC236}">
                <a16:creationId xmlns:a16="http://schemas.microsoft.com/office/drawing/2014/main" id="{E5895D0D-98EC-BB4D-CF9B-08D1FAFD4610}"/>
              </a:ext>
            </a:extLst>
          </p:cNvPr>
          <p:cNvPicPr>
            <a:picLocks noGrp="1" noChangeAspect="1"/>
          </p:cNvPicPr>
          <p:nvPr>
            <p:ph sz="half" idx="1"/>
          </p:nvPr>
        </p:nvPicPr>
        <p:blipFill rotWithShape="1">
          <a:blip r:embed="rId3" cstate="screen">
            <a:extLst>
              <a:ext uri="{28A0092B-C50C-407E-A947-70E740481C1C}">
                <a14:useLocalDpi xmlns:a14="http://schemas.microsoft.com/office/drawing/2010/main"/>
              </a:ext>
            </a:extLst>
          </a:blip>
          <a:srcRect t="2662" b="13069"/>
          <a:stretch>
            <a:fillRect/>
          </a:stretch>
        </p:blipFill>
        <p:spPr>
          <a:xfrm>
            <a:off x="1" y="0"/>
            <a:ext cx="6057180" cy="6858000"/>
          </a:xfrm>
          <a:prstGeom prst="rect">
            <a:avLst/>
          </a:prstGeom>
        </p:spPr>
      </p:pic>
      <p:graphicFrame>
        <p:nvGraphicFramePr>
          <p:cNvPr id="3" name="Table 2">
            <a:extLst>
              <a:ext uri="{FF2B5EF4-FFF2-40B4-BE49-F238E27FC236}">
                <a16:creationId xmlns:a16="http://schemas.microsoft.com/office/drawing/2014/main" id="{5C983E82-DA7B-09FF-6168-6DA8CB28ADA4}"/>
              </a:ext>
            </a:extLst>
          </p:cNvPr>
          <p:cNvGraphicFramePr>
            <a:graphicFrameLocks noGrp="1"/>
          </p:cNvGraphicFramePr>
          <p:nvPr/>
        </p:nvGraphicFramePr>
        <p:xfrm>
          <a:off x="7625305" y="2708448"/>
          <a:ext cx="3828420" cy="3971221"/>
        </p:xfrm>
        <a:graphic>
          <a:graphicData uri="http://schemas.openxmlformats.org/drawingml/2006/table">
            <a:tbl>
              <a:tblPr firstRow="1" firstCol="1" bandRow="1"/>
              <a:tblGrid>
                <a:gridCol w="2440287">
                  <a:extLst>
                    <a:ext uri="{9D8B030D-6E8A-4147-A177-3AD203B41FA5}">
                      <a16:colId xmlns:a16="http://schemas.microsoft.com/office/drawing/2014/main" val="772706514"/>
                    </a:ext>
                  </a:extLst>
                </a:gridCol>
                <a:gridCol w="1388133">
                  <a:extLst>
                    <a:ext uri="{9D8B030D-6E8A-4147-A177-3AD203B41FA5}">
                      <a16:colId xmlns:a16="http://schemas.microsoft.com/office/drawing/2014/main" val="2115939443"/>
                    </a:ext>
                  </a:extLst>
                </a:gridCol>
              </a:tblGrid>
              <a:tr h="1106401">
                <a:tc>
                  <a:txBody>
                    <a:bodyPr/>
                    <a:lstStyle/>
                    <a:p>
                      <a:pPr algn="l" fontAlgn="ctr">
                        <a:lnSpc>
                          <a:spcPct val="115000"/>
                        </a:lnSpc>
                        <a:spcAft>
                          <a:spcPts val="800"/>
                        </a:spcAft>
                        <a:buNone/>
                      </a:pPr>
                      <a:r>
                        <a:rPr lang="en-US" sz="2200" b="0" i="0" u="none" strike="noStrike" dirty="0">
                          <a:effectLst/>
                          <a:latin typeface="Arial" panose="020B0604020202020204" pitchFamily="34" charset="0"/>
                        </a:rPr>
                        <a:t> </a:t>
                      </a: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r>
                        <a:rPr lang="en-GB" sz="1500" b="1" i="0" u="none" strike="noStrike"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2200" b="0" i="0" u="none" strike="noStrike" dirty="0">
                        <a:effectLst/>
                        <a:latin typeface="Arial" panose="020B0604020202020204" pitchFamily="34" charset="0"/>
                      </a:endParaRPr>
                    </a:p>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2890279254"/>
                  </a:ext>
                </a:extLst>
              </a:tr>
              <a:tr h="330689">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3235503506"/>
                  </a:ext>
                </a:extLst>
              </a:tr>
              <a:tr h="330689">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2366790251"/>
                  </a:ext>
                </a:extLst>
              </a:tr>
              <a:tr h="330689">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319965590"/>
                  </a:ext>
                </a:extLst>
              </a:tr>
              <a:tr h="330689">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327470050"/>
                  </a:ext>
                </a:extLst>
              </a:tr>
              <a:tr h="330689">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1094366847"/>
                  </a:ext>
                </a:extLst>
              </a:tr>
              <a:tr h="0">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3511219203"/>
                  </a:ext>
                </a:extLst>
              </a:tr>
              <a:tr h="0">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4235899637"/>
                  </a:ext>
                </a:extLst>
              </a:tr>
            </a:tbl>
          </a:graphicData>
        </a:graphic>
      </p:graphicFrame>
      <p:pic>
        <p:nvPicPr>
          <p:cNvPr id="8" name="Picture 7" descr="A screenshot of a computer&#10;&#10;AI-generated content may be incorrect.">
            <a:extLst>
              <a:ext uri="{FF2B5EF4-FFF2-40B4-BE49-F238E27FC236}">
                <a16:creationId xmlns:a16="http://schemas.microsoft.com/office/drawing/2014/main" id="{2B2983EF-EDE6-79F3-9DF0-A3DC17AFC305}"/>
              </a:ext>
            </a:extLst>
          </p:cNvPr>
          <p:cNvPicPr>
            <a:picLocks noChangeAspect="1"/>
          </p:cNvPicPr>
          <p:nvPr/>
        </p:nvPicPr>
        <p:blipFill>
          <a:blip r:embed="rId4"/>
          <a:stretch>
            <a:fillRect/>
          </a:stretch>
        </p:blipFill>
        <p:spPr>
          <a:xfrm>
            <a:off x="2901315" y="0"/>
            <a:ext cx="10353894" cy="7031735"/>
          </a:xfrm>
          <a:prstGeom prst="rect">
            <a:avLst/>
          </a:prstGeom>
        </p:spPr>
      </p:pic>
      <p:sp>
        <p:nvSpPr>
          <p:cNvPr id="9" name="TextBox 8">
            <a:extLst>
              <a:ext uri="{FF2B5EF4-FFF2-40B4-BE49-F238E27FC236}">
                <a16:creationId xmlns:a16="http://schemas.microsoft.com/office/drawing/2014/main" id="{1E0DF197-2DEC-EB75-115F-4AA07F768C4C}"/>
              </a:ext>
            </a:extLst>
          </p:cNvPr>
          <p:cNvSpPr txBox="1"/>
          <p:nvPr/>
        </p:nvSpPr>
        <p:spPr>
          <a:xfrm>
            <a:off x="12664440" y="6858000"/>
            <a:ext cx="508473" cy="369332"/>
          </a:xfrm>
          <a:prstGeom prst="rect">
            <a:avLst/>
          </a:prstGeom>
          <a:noFill/>
        </p:spPr>
        <p:txBody>
          <a:bodyPr wrap="none" rtlCol="0">
            <a:spAutoFit/>
          </a:bodyPr>
          <a:lstStyle/>
          <a:p>
            <a:r>
              <a:rPr lang="en-US" dirty="0"/>
              <a:t>[4].</a:t>
            </a:r>
            <a:endParaRPr lang="en-GB" dirty="0"/>
          </a:p>
        </p:txBody>
      </p:sp>
      <p:sp>
        <p:nvSpPr>
          <p:cNvPr id="12" name="TextBox 11">
            <a:extLst>
              <a:ext uri="{FF2B5EF4-FFF2-40B4-BE49-F238E27FC236}">
                <a16:creationId xmlns:a16="http://schemas.microsoft.com/office/drawing/2014/main" id="{DBE56C3C-D7C6-A466-76FC-597CC0CF1E87}"/>
              </a:ext>
            </a:extLst>
          </p:cNvPr>
          <p:cNvSpPr txBox="1"/>
          <p:nvPr/>
        </p:nvSpPr>
        <p:spPr>
          <a:xfrm>
            <a:off x="7754111" y="6143973"/>
            <a:ext cx="4674107" cy="1030090"/>
          </a:xfrm>
          <a:prstGeom prst="rect">
            <a:avLst/>
          </a:prstGeom>
          <a:noFill/>
        </p:spPr>
        <p:txBody>
          <a:bodyPr wrap="square">
            <a:spAutoFit/>
          </a:bodyPr>
          <a:lstStyle/>
          <a:p>
            <a:pPr algn="just">
              <a:lnSpc>
                <a:spcPct val="115000"/>
              </a:lnSpc>
              <a:spcAft>
                <a:spcPts val="800"/>
              </a:spcAft>
              <a:buNone/>
            </a:pPr>
            <a:r>
              <a:rPr lang="en-GB" sz="1800" kern="100" dirty="0">
                <a:effectLst/>
                <a:latin typeface="Times New Roman" panose="02020603050405020304" pitchFamily="18" charset="0"/>
                <a:ea typeface="DengXian" panose="02010600030101010101" pitchFamily="2" charset="-122"/>
                <a:cs typeface="Vrinda" panose="020B0502040204020203" pitchFamily="34" charset="0"/>
              </a:rPr>
              <a:t>The CPM shows the visual organisation of the earliest start and finish times. The red path shows the actual critical path of 11 months.</a:t>
            </a:r>
            <a:endParaRPr lang="en-GB" sz="1800" kern="100" dirty="0">
              <a:effectLst/>
              <a:latin typeface="Aptos" panose="020B0004020202020204" pitchFamily="34" charset="0"/>
              <a:ea typeface="DengXian" panose="02010600030101010101" pitchFamily="2" charset="-122"/>
              <a:cs typeface="Vrinda" panose="020B0502040204020203" pitchFamily="34" charset="0"/>
            </a:endParaRPr>
          </a:p>
        </p:txBody>
      </p:sp>
    </p:spTree>
    <p:extLst>
      <p:ext uri="{BB962C8B-B14F-4D97-AF65-F5344CB8AC3E}">
        <p14:creationId xmlns:p14="http://schemas.microsoft.com/office/powerpoint/2010/main" val="12020130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FBD425D-200E-75BE-4AD4-D0D942ADB18D}"/>
            </a:ext>
          </a:extLst>
        </p:cNvPr>
        <p:cNvGrpSpPr/>
        <p:nvPr/>
      </p:nvGrpSpPr>
      <p:grpSpPr>
        <a:xfrm>
          <a:off x="0" y="0"/>
          <a:ext cx="0" cy="0"/>
          <a:chOff x="0" y="0"/>
          <a:chExt cx="0" cy="0"/>
        </a:xfrm>
      </p:grpSpPr>
      <p:sp useBgFill="1">
        <p:nvSpPr>
          <p:cNvPr id="88" name="Slide Background">
            <a:extLst>
              <a:ext uri="{FF2B5EF4-FFF2-40B4-BE49-F238E27FC236}">
                <a16:creationId xmlns:a16="http://schemas.microsoft.com/office/drawing/2014/main" id="{2ED6FCEE-30DF-FB13-2888-3812EA0A22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87" name="Rectangle 86">
            <a:extLst>
              <a:ext uri="{FF2B5EF4-FFF2-40B4-BE49-F238E27FC236}">
                <a16:creationId xmlns:a16="http://schemas.microsoft.com/office/drawing/2014/main" id="{4EDF10C4-3ADB-08E8-4A26-AF1911492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1" y="0"/>
            <a:ext cx="5410196" cy="6862190"/>
          </a:xfrm>
          <a:prstGeom prst="rect">
            <a:avLst/>
          </a:prstGeom>
          <a:ln>
            <a:noFill/>
          </a:ln>
          <a:effectLst>
            <a:outerShdw blurRad="317500" dist="254000" dir="858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694114A2-AC3A-E2EB-D840-87FFBBBCE2F7}"/>
              </a:ext>
            </a:extLst>
          </p:cNvPr>
          <p:cNvSpPr>
            <a:spLocks noGrp="1"/>
          </p:cNvSpPr>
          <p:nvPr>
            <p:ph sz="half" idx="2"/>
          </p:nvPr>
        </p:nvSpPr>
        <p:spPr>
          <a:xfrm>
            <a:off x="7433481" y="714028"/>
            <a:ext cx="4033895" cy="1482455"/>
          </a:xfrm>
        </p:spPr>
        <p:txBody>
          <a:bodyPr vert="horz" lIns="91440" tIns="45720" rIns="91440" bIns="45720" rtlCol="0" anchor="t">
            <a:normAutofit/>
          </a:bodyPr>
          <a:lstStyle/>
          <a:p>
            <a:pPr marL="0" indent="0">
              <a:buNone/>
            </a:pPr>
            <a:r>
              <a:rPr lang="en-US" sz="2400" b="1" dirty="0"/>
              <a:t> </a:t>
            </a:r>
            <a:endParaRPr lang="en-US" sz="2400" dirty="0"/>
          </a:p>
        </p:txBody>
      </p:sp>
      <p:pic>
        <p:nvPicPr>
          <p:cNvPr id="11" name="Content Placeholder 4" descr="Charts">
            <a:extLst>
              <a:ext uri="{FF2B5EF4-FFF2-40B4-BE49-F238E27FC236}">
                <a16:creationId xmlns:a16="http://schemas.microsoft.com/office/drawing/2014/main" id="{86E9437B-7DCB-8FD9-B2E8-2A1341F682F4}"/>
              </a:ext>
            </a:extLst>
          </p:cNvPr>
          <p:cNvPicPr>
            <a:picLocks noGrp="1" noChangeAspect="1"/>
          </p:cNvPicPr>
          <p:nvPr>
            <p:ph sz="half" idx="1"/>
          </p:nvPr>
        </p:nvPicPr>
        <p:blipFill rotWithShape="1">
          <a:blip r:embed="rId3" cstate="screen">
            <a:extLst>
              <a:ext uri="{28A0092B-C50C-407E-A947-70E740481C1C}">
                <a14:useLocalDpi xmlns:a14="http://schemas.microsoft.com/office/drawing/2010/main"/>
              </a:ext>
            </a:extLst>
          </a:blip>
          <a:srcRect t="2662" b="13069"/>
          <a:stretch>
            <a:fillRect/>
          </a:stretch>
        </p:blipFill>
        <p:spPr>
          <a:xfrm>
            <a:off x="1" y="0"/>
            <a:ext cx="6057180" cy="6858000"/>
          </a:xfrm>
          <a:prstGeom prst="rect">
            <a:avLst/>
          </a:prstGeom>
        </p:spPr>
      </p:pic>
      <p:graphicFrame>
        <p:nvGraphicFramePr>
          <p:cNvPr id="3" name="Table 2">
            <a:extLst>
              <a:ext uri="{FF2B5EF4-FFF2-40B4-BE49-F238E27FC236}">
                <a16:creationId xmlns:a16="http://schemas.microsoft.com/office/drawing/2014/main" id="{3DC011CB-F7C0-5F19-23CC-46D49D21BE47}"/>
              </a:ext>
            </a:extLst>
          </p:cNvPr>
          <p:cNvGraphicFramePr>
            <a:graphicFrameLocks noGrp="1"/>
          </p:cNvGraphicFramePr>
          <p:nvPr/>
        </p:nvGraphicFramePr>
        <p:xfrm>
          <a:off x="7625305" y="2708448"/>
          <a:ext cx="3828420" cy="3971221"/>
        </p:xfrm>
        <a:graphic>
          <a:graphicData uri="http://schemas.openxmlformats.org/drawingml/2006/table">
            <a:tbl>
              <a:tblPr firstRow="1" firstCol="1" bandRow="1"/>
              <a:tblGrid>
                <a:gridCol w="2440287">
                  <a:extLst>
                    <a:ext uri="{9D8B030D-6E8A-4147-A177-3AD203B41FA5}">
                      <a16:colId xmlns:a16="http://schemas.microsoft.com/office/drawing/2014/main" val="772706514"/>
                    </a:ext>
                  </a:extLst>
                </a:gridCol>
                <a:gridCol w="1388133">
                  <a:extLst>
                    <a:ext uri="{9D8B030D-6E8A-4147-A177-3AD203B41FA5}">
                      <a16:colId xmlns:a16="http://schemas.microsoft.com/office/drawing/2014/main" val="2115939443"/>
                    </a:ext>
                  </a:extLst>
                </a:gridCol>
              </a:tblGrid>
              <a:tr h="1106401">
                <a:tc>
                  <a:txBody>
                    <a:bodyPr/>
                    <a:lstStyle/>
                    <a:p>
                      <a:pPr algn="l" fontAlgn="ctr">
                        <a:lnSpc>
                          <a:spcPct val="115000"/>
                        </a:lnSpc>
                        <a:spcAft>
                          <a:spcPts val="800"/>
                        </a:spcAft>
                        <a:buNone/>
                      </a:pPr>
                      <a:r>
                        <a:rPr lang="en-US" sz="2200" b="0" i="0" u="none" strike="noStrike" dirty="0">
                          <a:effectLst/>
                          <a:latin typeface="Arial" panose="020B0604020202020204" pitchFamily="34" charset="0"/>
                        </a:rPr>
                        <a:t> </a:t>
                      </a: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r>
                        <a:rPr lang="en-GB" sz="1500" b="1" i="0" u="none" strike="noStrike"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2200" b="0" i="0" u="none" strike="noStrike" dirty="0">
                        <a:effectLst/>
                        <a:latin typeface="Arial" panose="020B0604020202020204" pitchFamily="34" charset="0"/>
                      </a:endParaRPr>
                    </a:p>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2890279254"/>
                  </a:ext>
                </a:extLst>
              </a:tr>
              <a:tr h="330689">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3235503506"/>
                  </a:ext>
                </a:extLst>
              </a:tr>
              <a:tr h="330689">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2366790251"/>
                  </a:ext>
                </a:extLst>
              </a:tr>
              <a:tr h="330689">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319965590"/>
                  </a:ext>
                </a:extLst>
              </a:tr>
              <a:tr h="330689">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327470050"/>
                  </a:ext>
                </a:extLst>
              </a:tr>
              <a:tr h="330689">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1094366847"/>
                  </a:ext>
                </a:extLst>
              </a:tr>
              <a:tr h="0">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3511219203"/>
                  </a:ext>
                </a:extLst>
              </a:tr>
              <a:tr h="0">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4235899637"/>
                  </a:ext>
                </a:extLst>
              </a:tr>
            </a:tbl>
          </a:graphicData>
        </a:graphic>
      </p:graphicFrame>
      <p:pic>
        <p:nvPicPr>
          <p:cNvPr id="5" name="Picture 4" descr="A screenshot of a graph&#10;&#10;AI-generated content may be incorrect.">
            <a:extLst>
              <a:ext uri="{FF2B5EF4-FFF2-40B4-BE49-F238E27FC236}">
                <a16:creationId xmlns:a16="http://schemas.microsoft.com/office/drawing/2014/main" id="{75E7CCB9-185E-EA3B-3873-316B55EA284A}"/>
              </a:ext>
            </a:extLst>
          </p:cNvPr>
          <p:cNvPicPr>
            <a:picLocks noChangeAspect="1"/>
          </p:cNvPicPr>
          <p:nvPr/>
        </p:nvPicPr>
        <p:blipFill>
          <a:blip r:embed="rId4"/>
          <a:stretch>
            <a:fillRect/>
          </a:stretch>
        </p:blipFill>
        <p:spPr>
          <a:xfrm>
            <a:off x="1866682" y="-91440"/>
            <a:ext cx="10325315" cy="7068311"/>
          </a:xfrm>
          <a:prstGeom prst="rect">
            <a:avLst/>
          </a:prstGeom>
        </p:spPr>
      </p:pic>
      <p:sp>
        <p:nvSpPr>
          <p:cNvPr id="6" name="TextBox 5">
            <a:extLst>
              <a:ext uri="{FF2B5EF4-FFF2-40B4-BE49-F238E27FC236}">
                <a16:creationId xmlns:a16="http://schemas.microsoft.com/office/drawing/2014/main" id="{65F3B527-E19F-F0F6-6B90-18ACB29216A0}"/>
              </a:ext>
            </a:extLst>
          </p:cNvPr>
          <p:cNvSpPr txBox="1"/>
          <p:nvPr/>
        </p:nvSpPr>
        <p:spPr>
          <a:xfrm>
            <a:off x="12508992" y="6858000"/>
            <a:ext cx="508473" cy="369332"/>
          </a:xfrm>
          <a:prstGeom prst="rect">
            <a:avLst/>
          </a:prstGeom>
          <a:noFill/>
        </p:spPr>
        <p:txBody>
          <a:bodyPr wrap="none" rtlCol="0">
            <a:spAutoFit/>
          </a:bodyPr>
          <a:lstStyle/>
          <a:p>
            <a:r>
              <a:rPr lang="en-US" dirty="0"/>
              <a:t>[5].</a:t>
            </a:r>
            <a:endParaRPr lang="en-GB" dirty="0"/>
          </a:p>
        </p:txBody>
      </p:sp>
      <p:sp>
        <p:nvSpPr>
          <p:cNvPr id="7" name="TextBox 6">
            <a:extLst>
              <a:ext uri="{FF2B5EF4-FFF2-40B4-BE49-F238E27FC236}">
                <a16:creationId xmlns:a16="http://schemas.microsoft.com/office/drawing/2014/main" id="{FE4D84FF-6276-E7BC-F4EC-AB3FF41006A1}"/>
              </a:ext>
            </a:extLst>
          </p:cNvPr>
          <p:cNvSpPr txBox="1"/>
          <p:nvPr/>
        </p:nvSpPr>
        <p:spPr>
          <a:xfrm>
            <a:off x="4425696" y="7227332"/>
            <a:ext cx="4510978" cy="369332"/>
          </a:xfrm>
          <a:prstGeom prst="rect">
            <a:avLst/>
          </a:prstGeom>
          <a:noFill/>
        </p:spPr>
        <p:txBody>
          <a:bodyPr wrap="none" rtlCol="0">
            <a:spAutoFit/>
          </a:bodyPr>
          <a:lstStyle/>
          <a:p>
            <a:r>
              <a:rPr lang="en-US" b="1" dirty="0"/>
              <a:t>Calculation of the Critical Project Module</a:t>
            </a:r>
            <a:endParaRPr lang="en-GB" b="1" dirty="0"/>
          </a:p>
        </p:txBody>
      </p:sp>
    </p:spTree>
    <p:extLst>
      <p:ext uri="{BB962C8B-B14F-4D97-AF65-F5344CB8AC3E}">
        <p14:creationId xmlns:p14="http://schemas.microsoft.com/office/powerpoint/2010/main" val="36243136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8AC029B-EF69-86AC-31ED-322487C4408C}"/>
            </a:ext>
          </a:extLst>
        </p:cNvPr>
        <p:cNvGrpSpPr/>
        <p:nvPr/>
      </p:nvGrpSpPr>
      <p:grpSpPr>
        <a:xfrm>
          <a:off x="0" y="0"/>
          <a:ext cx="0" cy="0"/>
          <a:chOff x="0" y="0"/>
          <a:chExt cx="0" cy="0"/>
        </a:xfrm>
      </p:grpSpPr>
      <p:sp useBgFill="1">
        <p:nvSpPr>
          <p:cNvPr id="88" name="Slide Background">
            <a:extLst>
              <a:ext uri="{FF2B5EF4-FFF2-40B4-BE49-F238E27FC236}">
                <a16:creationId xmlns:a16="http://schemas.microsoft.com/office/drawing/2014/main" id="{EE8F0ED9-7AAB-803E-877C-576F09A9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87" name="Rectangle 86">
            <a:extLst>
              <a:ext uri="{FF2B5EF4-FFF2-40B4-BE49-F238E27FC236}">
                <a16:creationId xmlns:a16="http://schemas.microsoft.com/office/drawing/2014/main" id="{3D8E1E6F-5963-E001-D834-2B2C6E817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1" y="0"/>
            <a:ext cx="5410196" cy="6862190"/>
          </a:xfrm>
          <a:prstGeom prst="rect">
            <a:avLst/>
          </a:prstGeom>
          <a:ln>
            <a:noFill/>
          </a:ln>
          <a:effectLst>
            <a:outerShdw blurRad="317500" dist="254000" dir="858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BE62658A-3604-0A99-77CE-05117813CDEA}"/>
              </a:ext>
            </a:extLst>
          </p:cNvPr>
          <p:cNvSpPr>
            <a:spLocks noGrp="1"/>
          </p:cNvSpPr>
          <p:nvPr>
            <p:ph sz="half" idx="2"/>
          </p:nvPr>
        </p:nvSpPr>
        <p:spPr>
          <a:xfrm>
            <a:off x="7433481" y="714028"/>
            <a:ext cx="4033895" cy="1482455"/>
          </a:xfrm>
        </p:spPr>
        <p:txBody>
          <a:bodyPr vert="horz" lIns="91440" tIns="45720" rIns="91440" bIns="45720" rtlCol="0" anchor="t">
            <a:normAutofit/>
          </a:bodyPr>
          <a:lstStyle/>
          <a:p>
            <a:pPr marL="0" indent="0">
              <a:buNone/>
            </a:pPr>
            <a:r>
              <a:rPr lang="en-US" sz="2400" b="1" dirty="0"/>
              <a:t> </a:t>
            </a:r>
            <a:endParaRPr lang="en-US" sz="2400" dirty="0"/>
          </a:p>
        </p:txBody>
      </p:sp>
      <p:pic>
        <p:nvPicPr>
          <p:cNvPr id="11" name="Content Placeholder 4" descr="Charts">
            <a:extLst>
              <a:ext uri="{FF2B5EF4-FFF2-40B4-BE49-F238E27FC236}">
                <a16:creationId xmlns:a16="http://schemas.microsoft.com/office/drawing/2014/main" id="{A9586A9B-F7B9-C273-D443-C1DB51EE35B0}"/>
              </a:ext>
            </a:extLst>
          </p:cNvPr>
          <p:cNvPicPr>
            <a:picLocks noGrp="1" noChangeAspect="1"/>
          </p:cNvPicPr>
          <p:nvPr>
            <p:ph sz="half" idx="1"/>
          </p:nvPr>
        </p:nvPicPr>
        <p:blipFill rotWithShape="1">
          <a:blip r:embed="rId3" cstate="screen">
            <a:extLst>
              <a:ext uri="{28A0092B-C50C-407E-A947-70E740481C1C}">
                <a14:useLocalDpi xmlns:a14="http://schemas.microsoft.com/office/drawing/2010/main"/>
              </a:ext>
            </a:extLst>
          </a:blip>
          <a:srcRect t="2662" b="13069"/>
          <a:stretch>
            <a:fillRect/>
          </a:stretch>
        </p:blipFill>
        <p:spPr>
          <a:xfrm>
            <a:off x="1" y="0"/>
            <a:ext cx="6057180" cy="6858000"/>
          </a:xfrm>
          <a:prstGeom prst="rect">
            <a:avLst/>
          </a:prstGeom>
        </p:spPr>
      </p:pic>
      <p:graphicFrame>
        <p:nvGraphicFramePr>
          <p:cNvPr id="3" name="Table 2">
            <a:extLst>
              <a:ext uri="{FF2B5EF4-FFF2-40B4-BE49-F238E27FC236}">
                <a16:creationId xmlns:a16="http://schemas.microsoft.com/office/drawing/2014/main" id="{A517AA85-CBA5-EA09-DC45-8475144E506A}"/>
              </a:ext>
            </a:extLst>
          </p:cNvPr>
          <p:cNvGraphicFramePr>
            <a:graphicFrameLocks noGrp="1"/>
          </p:cNvGraphicFramePr>
          <p:nvPr/>
        </p:nvGraphicFramePr>
        <p:xfrm>
          <a:off x="7625305" y="2708448"/>
          <a:ext cx="3828420" cy="3971221"/>
        </p:xfrm>
        <a:graphic>
          <a:graphicData uri="http://schemas.openxmlformats.org/drawingml/2006/table">
            <a:tbl>
              <a:tblPr firstRow="1" firstCol="1" bandRow="1"/>
              <a:tblGrid>
                <a:gridCol w="2440287">
                  <a:extLst>
                    <a:ext uri="{9D8B030D-6E8A-4147-A177-3AD203B41FA5}">
                      <a16:colId xmlns:a16="http://schemas.microsoft.com/office/drawing/2014/main" val="772706514"/>
                    </a:ext>
                  </a:extLst>
                </a:gridCol>
                <a:gridCol w="1388133">
                  <a:extLst>
                    <a:ext uri="{9D8B030D-6E8A-4147-A177-3AD203B41FA5}">
                      <a16:colId xmlns:a16="http://schemas.microsoft.com/office/drawing/2014/main" val="2115939443"/>
                    </a:ext>
                  </a:extLst>
                </a:gridCol>
              </a:tblGrid>
              <a:tr h="1106401">
                <a:tc>
                  <a:txBody>
                    <a:bodyPr/>
                    <a:lstStyle/>
                    <a:p>
                      <a:pPr algn="l" fontAlgn="ctr">
                        <a:lnSpc>
                          <a:spcPct val="115000"/>
                        </a:lnSpc>
                        <a:spcAft>
                          <a:spcPts val="800"/>
                        </a:spcAft>
                        <a:buNone/>
                      </a:pPr>
                      <a:r>
                        <a:rPr lang="en-US" sz="2200" b="0" i="0" u="none" strike="noStrike" dirty="0">
                          <a:effectLst/>
                          <a:latin typeface="Arial" panose="020B0604020202020204" pitchFamily="34" charset="0"/>
                        </a:rPr>
                        <a:t> </a:t>
                      </a: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r>
                        <a:rPr lang="en-GB" sz="1500" b="1" i="0" u="none" strike="noStrike"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2200" b="0" i="0" u="none" strike="noStrike" dirty="0">
                        <a:effectLst/>
                        <a:latin typeface="Arial" panose="020B0604020202020204" pitchFamily="34" charset="0"/>
                      </a:endParaRPr>
                    </a:p>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2890279254"/>
                  </a:ext>
                </a:extLst>
              </a:tr>
              <a:tr h="330689">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3235503506"/>
                  </a:ext>
                </a:extLst>
              </a:tr>
              <a:tr h="330689">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2366790251"/>
                  </a:ext>
                </a:extLst>
              </a:tr>
              <a:tr h="330689">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319965590"/>
                  </a:ext>
                </a:extLst>
              </a:tr>
              <a:tr h="330689">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327470050"/>
                  </a:ext>
                </a:extLst>
              </a:tr>
              <a:tr h="330689">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1094366847"/>
                  </a:ext>
                </a:extLst>
              </a:tr>
              <a:tr h="0">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3511219203"/>
                  </a:ext>
                </a:extLst>
              </a:tr>
              <a:tr h="0">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tc>
                  <a:txBody>
                    <a:bodyPr/>
                    <a:lstStyle/>
                    <a:p>
                      <a:pPr algn="l" fontAlgn="ctr">
                        <a:lnSpc>
                          <a:spcPct val="115000"/>
                        </a:lnSpc>
                        <a:spcAft>
                          <a:spcPts val="800"/>
                        </a:spcAft>
                        <a:buNone/>
                      </a:pPr>
                      <a:endParaRPr lang="en-GB" sz="2200" b="0" i="0" u="none" strike="noStrike" dirty="0">
                        <a:effectLst/>
                        <a:latin typeface="Arial" panose="020B0604020202020204" pitchFamily="34" charset="0"/>
                      </a:endParaRPr>
                    </a:p>
                  </a:txBody>
                  <a:tcPr marL="11844" marR="11844" marT="11844" marB="11844" anchor="ctr">
                    <a:lnL>
                      <a:noFill/>
                    </a:lnL>
                    <a:lnR>
                      <a:noFill/>
                    </a:lnR>
                    <a:lnT>
                      <a:noFill/>
                    </a:lnT>
                    <a:lnB>
                      <a:noFill/>
                    </a:lnB>
                    <a:noFill/>
                  </a:tcPr>
                </a:tc>
                <a:extLst>
                  <a:ext uri="{0D108BD9-81ED-4DB2-BD59-A6C34878D82A}">
                    <a16:rowId xmlns:a16="http://schemas.microsoft.com/office/drawing/2014/main" val="4235899637"/>
                  </a:ext>
                </a:extLst>
              </a:tr>
            </a:tbl>
          </a:graphicData>
        </a:graphic>
      </p:graphicFrame>
      <p:pic>
        <p:nvPicPr>
          <p:cNvPr id="6" name="Picture 5" descr="A screenshot of a computer screen&#10;&#10;AI-generated content may be incorrect.">
            <a:extLst>
              <a:ext uri="{FF2B5EF4-FFF2-40B4-BE49-F238E27FC236}">
                <a16:creationId xmlns:a16="http://schemas.microsoft.com/office/drawing/2014/main" id="{B4326E03-C72B-D7D4-D063-17652C09CE46}"/>
              </a:ext>
            </a:extLst>
          </p:cNvPr>
          <p:cNvPicPr>
            <a:picLocks noChangeAspect="1"/>
          </p:cNvPicPr>
          <p:nvPr/>
        </p:nvPicPr>
        <p:blipFill>
          <a:blip r:embed="rId4"/>
          <a:stretch>
            <a:fillRect/>
          </a:stretch>
        </p:blipFill>
        <p:spPr>
          <a:xfrm>
            <a:off x="2235001" y="-4190"/>
            <a:ext cx="9880799" cy="6862190"/>
          </a:xfrm>
          <a:prstGeom prst="rect">
            <a:avLst/>
          </a:prstGeom>
        </p:spPr>
      </p:pic>
      <p:sp>
        <p:nvSpPr>
          <p:cNvPr id="7" name="TextBox 6">
            <a:extLst>
              <a:ext uri="{FF2B5EF4-FFF2-40B4-BE49-F238E27FC236}">
                <a16:creationId xmlns:a16="http://schemas.microsoft.com/office/drawing/2014/main" id="{4F3DAEB2-0A74-2514-2CAE-8E3F6E9408A9}"/>
              </a:ext>
            </a:extLst>
          </p:cNvPr>
          <p:cNvSpPr txBox="1"/>
          <p:nvPr/>
        </p:nvSpPr>
        <p:spPr>
          <a:xfrm>
            <a:off x="12710160" y="6858000"/>
            <a:ext cx="508473" cy="369332"/>
          </a:xfrm>
          <a:prstGeom prst="rect">
            <a:avLst/>
          </a:prstGeom>
          <a:noFill/>
        </p:spPr>
        <p:txBody>
          <a:bodyPr wrap="none" rtlCol="0">
            <a:spAutoFit/>
          </a:bodyPr>
          <a:lstStyle/>
          <a:p>
            <a:r>
              <a:rPr lang="en-US" dirty="0"/>
              <a:t>[5].</a:t>
            </a:r>
            <a:endParaRPr lang="en-GB" dirty="0"/>
          </a:p>
        </p:txBody>
      </p:sp>
    </p:spTree>
    <p:extLst>
      <p:ext uri="{BB962C8B-B14F-4D97-AF65-F5344CB8AC3E}">
        <p14:creationId xmlns:p14="http://schemas.microsoft.com/office/powerpoint/2010/main" val="21402348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ACF0854-98B9-FC2E-7C8C-1C3951070E4F}"/>
            </a:ext>
          </a:extLst>
        </p:cNvPr>
        <p:cNvGrpSpPr/>
        <p:nvPr/>
      </p:nvGrpSpPr>
      <p:grpSpPr>
        <a:xfrm>
          <a:off x="0" y="0"/>
          <a:ext cx="0" cy="0"/>
          <a:chOff x="0" y="0"/>
          <a:chExt cx="0" cy="0"/>
        </a:xfrm>
      </p:grpSpPr>
      <p:sp useBgFill="1">
        <p:nvSpPr>
          <p:cNvPr id="93" name="Rectangle 92">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6E6DDB-1F03-B29A-B2A9-74E9F1A64CA0}"/>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6600" b="1"/>
              <a:t>Estimated Project Cost</a:t>
            </a:r>
          </a:p>
        </p:txBody>
      </p:sp>
      <p:sp>
        <p:nvSpPr>
          <p:cNvPr id="4" name="Content Placeholder 3">
            <a:extLst>
              <a:ext uri="{FF2B5EF4-FFF2-40B4-BE49-F238E27FC236}">
                <a16:creationId xmlns:a16="http://schemas.microsoft.com/office/drawing/2014/main" id="{A58CF12E-96C6-9B07-2D92-3065B25E52E1}"/>
              </a:ext>
            </a:extLst>
          </p:cNvPr>
          <p:cNvSpPr>
            <a:spLocks noGrp="1"/>
          </p:cNvSpPr>
          <p:nvPr>
            <p:ph sz="half" idx="2"/>
          </p:nvPr>
        </p:nvSpPr>
        <p:spPr>
          <a:xfrm>
            <a:off x="638881" y="1922561"/>
            <a:ext cx="10909643" cy="552659"/>
          </a:xfrm>
        </p:spPr>
        <p:txBody>
          <a:bodyPr vert="horz" lIns="91440" tIns="45720" rIns="91440" bIns="45720" rtlCol="0" anchor="ctr">
            <a:normAutofit/>
          </a:bodyPr>
          <a:lstStyle/>
          <a:p>
            <a:pPr marL="0" indent="0" algn="ctr">
              <a:buNone/>
            </a:pPr>
            <a:r>
              <a:rPr lang="en-US" sz="2400" b="1"/>
              <a:t> </a:t>
            </a:r>
            <a:endParaRPr lang="en-US" sz="2400"/>
          </a:p>
        </p:txBody>
      </p:sp>
      <p:sp>
        <p:nvSpPr>
          <p:cNvPr id="95"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Content Placeholder 4" descr="Charts">
            <a:extLst>
              <a:ext uri="{FF2B5EF4-FFF2-40B4-BE49-F238E27FC236}">
                <a16:creationId xmlns:a16="http://schemas.microsoft.com/office/drawing/2014/main" id="{6DC159FC-3573-ABD3-BF48-1DE22442420F}"/>
              </a:ext>
            </a:extLst>
          </p:cNvPr>
          <p:cNvPicPr>
            <a:picLocks noGrp="1" noChangeAspect="1"/>
          </p:cNvPicPr>
          <p:nvPr>
            <p:ph sz="half" idx="1"/>
          </p:nvPr>
        </p:nvPicPr>
        <p:blipFill rotWithShape="1">
          <a:blip r:embed="rId3" cstate="screen">
            <a:extLst>
              <a:ext uri="{28A0092B-C50C-407E-A947-70E740481C1C}">
                <a14:useLocalDpi xmlns:a14="http://schemas.microsoft.com/office/drawing/2010/main"/>
              </a:ext>
            </a:extLst>
          </a:blip>
          <a:srcRect t="2662" b="13069"/>
          <a:stretch>
            <a:fillRect/>
          </a:stretch>
        </p:blipFill>
        <p:spPr>
          <a:xfrm>
            <a:off x="320040" y="2866466"/>
            <a:ext cx="5614416" cy="3158083"/>
          </a:xfrm>
          <a:prstGeom prst="rect">
            <a:avLst/>
          </a:prstGeom>
        </p:spPr>
      </p:pic>
      <p:graphicFrame>
        <p:nvGraphicFramePr>
          <p:cNvPr id="3" name="Table 2">
            <a:extLst>
              <a:ext uri="{FF2B5EF4-FFF2-40B4-BE49-F238E27FC236}">
                <a16:creationId xmlns:a16="http://schemas.microsoft.com/office/drawing/2014/main" id="{94BB067F-BC87-E85F-D8E0-05FDB9941F19}"/>
              </a:ext>
            </a:extLst>
          </p:cNvPr>
          <p:cNvGraphicFramePr>
            <a:graphicFrameLocks noGrp="1"/>
          </p:cNvGraphicFramePr>
          <p:nvPr>
            <p:extLst>
              <p:ext uri="{D42A27DB-BD31-4B8C-83A1-F6EECF244321}">
                <p14:modId xmlns:p14="http://schemas.microsoft.com/office/powerpoint/2010/main" val="2478561887"/>
              </p:ext>
            </p:extLst>
          </p:nvPr>
        </p:nvGraphicFramePr>
        <p:xfrm>
          <a:off x="6432882" y="2642616"/>
          <a:ext cx="5257644" cy="3449024"/>
        </p:xfrm>
        <a:graphic>
          <a:graphicData uri="http://schemas.openxmlformats.org/drawingml/2006/table">
            <a:tbl>
              <a:tblPr firstRow="1" firstCol="1" bandRow="1">
                <a:solidFill>
                  <a:srgbClr val="F7F7F7"/>
                </a:solidFill>
              </a:tblPr>
              <a:tblGrid>
                <a:gridCol w="3228183">
                  <a:extLst>
                    <a:ext uri="{9D8B030D-6E8A-4147-A177-3AD203B41FA5}">
                      <a16:colId xmlns:a16="http://schemas.microsoft.com/office/drawing/2014/main" val="772706514"/>
                    </a:ext>
                  </a:extLst>
                </a:gridCol>
                <a:gridCol w="2029461">
                  <a:extLst>
                    <a:ext uri="{9D8B030D-6E8A-4147-A177-3AD203B41FA5}">
                      <a16:colId xmlns:a16="http://schemas.microsoft.com/office/drawing/2014/main" val="2115939443"/>
                    </a:ext>
                  </a:extLst>
                </a:gridCol>
              </a:tblGrid>
              <a:tr h="956491">
                <a:tc>
                  <a:txBody>
                    <a:bodyPr/>
                    <a:lstStyle/>
                    <a:p>
                      <a:pPr algn="l" fontAlgn="ctr">
                        <a:lnSpc>
                          <a:spcPct val="115000"/>
                        </a:lnSpc>
                        <a:spcAft>
                          <a:spcPts val="800"/>
                        </a:spcAft>
                        <a:buNone/>
                      </a:pPr>
                      <a:r>
                        <a:rPr lang="en-GB" sz="1100" b="1" i="0" u="none" strike="noStrike" kern="100" cap="all" spc="6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Products &amp;</a:t>
                      </a:r>
                      <a:endParaRPr lang="en-GB" sz="1100" b="1" i="0" u="none" strike="noStrike" cap="all" spc="60" dirty="0">
                        <a:solidFill>
                          <a:schemeClr val="tx1"/>
                        </a:solidFill>
                        <a:effectLst/>
                        <a:latin typeface="Arial" panose="020B0604020202020204" pitchFamily="34" charset="0"/>
                      </a:endParaRPr>
                    </a:p>
                    <a:p>
                      <a:pPr algn="l" fontAlgn="ctr">
                        <a:lnSpc>
                          <a:spcPct val="115000"/>
                        </a:lnSpc>
                        <a:spcAft>
                          <a:spcPts val="800"/>
                        </a:spcAft>
                        <a:buNone/>
                      </a:pPr>
                      <a:r>
                        <a:rPr lang="en-GB" sz="1100" b="1" i="0" u="none" strike="noStrike" cap="all" spc="60" dirty="0">
                          <a:solidFill>
                            <a:schemeClr val="tx1"/>
                          </a:solidFill>
                          <a:effectLst/>
                          <a:latin typeface="Arial" panose="020B0604020202020204" pitchFamily="34" charset="0"/>
                        </a:rPr>
                        <a:t>Services</a:t>
                      </a:r>
                    </a:p>
                    <a:p>
                      <a:pPr algn="l" fontAlgn="ctr">
                        <a:lnSpc>
                          <a:spcPct val="115000"/>
                        </a:lnSpc>
                        <a:spcAft>
                          <a:spcPts val="800"/>
                        </a:spcAft>
                        <a:buNone/>
                      </a:pPr>
                      <a:r>
                        <a:rPr lang="en-GB" sz="1100" b="1" i="0" u="none" strike="noStrike" kern="100" cap="all" spc="6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Feasibility Study</a:t>
                      </a:r>
                      <a:endParaRPr lang="en-GB" sz="1100" b="1" i="0" u="none" strike="noStrike" cap="all" spc="60" dirty="0">
                        <a:solidFill>
                          <a:schemeClr val="tx1"/>
                        </a:solidFill>
                        <a:effectLst/>
                        <a:latin typeface="Arial" panose="020B0604020202020204" pitchFamily="34" charset="0"/>
                      </a:endParaRPr>
                    </a:p>
                  </a:txBody>
                  <a:tcPr marL="121011" marR="121011" marT="121011" marB="121011" anchor="ctr">
                    <a:lnL w="12700" cmpd="sng">
                      <a:noFill/>
                    </a:lnL>
                    <a:lnR w="12700" cmpd="sng">
                      <a:noFill/>
                    </a:lnR>
                    <a:lnT w="12700" cmpd="sng">
                      <a:noFill/>
                    </a:lnT>
                    <a:lnB w="38100" cmpd="sng">
                      <a:noFill/>
                    </a:lnB>
                    <a:noFill/>
                  </a:tcPr>
                </a:tc>
                <a:tc>
                  <a:txBody>
                    <a:bodyPr/>
                    <a:lstStyle/>
                    <a:p>
                      <a:pPr algn="l" fontAlgn="ctr">
                        <a:lnSpc>
                          <a:spcPct val="115000"/>
                        </a:lnSpc>
                        <a:spcAft>
                          <a:spcPts val="800"/>
                        </a:spcAft>
                        <a:buNone/>
                      </a:pPr>
                      <a:r>
                        <a:rPr lang="en-GB" sz="1100" b="1" i="0" u="none" strike="noStrike" kern="100" cap="all" spc="60" dirty="0">
                          <a:solidFill>
                            <a:schemeClr val="tx1"/>
                          </a:solidFill>
                          <a:effectLst/>
                          <a:latin typeface="Aptos" panose="020B0004020202020204" pitchFamily="34" charset="0"/>
                          <a:cs typeface="Times New Roman" panose="02020603050405020304" pitchFamily="18" charset="0"/>
                        </a:rPr>
                        <a:t>Amount</a:t>
                      </a:r>
                      <a:endParaRPr lang="en-GB" sz="1100" b="1" i="0" u="none" strike="noStrike" cap="all" spc="60" dirty="0">
                        <a:solidFill>
                          <a:schemeClr val="tx1"/>
                        </a:solidFill>
                        <a:effectLst/>
                        <a:latin typeface="Arial" panose="020B0604020202020204" pitchFamily="34" charset="0"/>
                      </a:endParaRPr>
                    </a:p>
                    <a:p>
                      <a:pPr algn="l" fontAlgn="ctr">
                        <a:lnSpc>
                          <a:spcPct val="115000"/>
                        </a:lnSpc>
                        <a:spcAft>
                          <a:spcPts val="800"/>
                        </a:spcAft>
                        <a:buNone/>
                      </a:pPr>
                      <a:r>
                        <a:rPr lang="en-GB" sz="1100" b="1" i="0" u="none" strike="noStrike" kern="100" cap="all" spc="60" dirty="0">
                          <a:solidFill>
                            <a:schemeClr val="tx1"/>
                          </a:solidFill>
                          <a:effectLst/>
                          <a:latin typeface="Aptos" panose="020B0004020202020204" pitchFamily="34" charset="0"/>
                          <a:ea typeface="Aptos" panose="020B0004020202020204" pitchFamily="34" charset="0"/>
                          <a:cs typeface="Times New Roman" panose="02020603050405020304" pitchFamily="18" charset="0"/>
                        </a:rPr>
                        <a:t> </a:t>
                      </a:r>
                      <a:endParaRPr lang="en-GB" sz="1100" b="1" i="0" u="none" strike="noStrike" cap="all" spc="60" dirty="0">
                        <a:solidFill>
                          <a:schemeClr val="tx1"/>
                        </a:solidFill>
                        <a:effectLst/>
                        <a:latin typeface="Arial" panose="020B0604020202020204" pitchFamily="34" charset="0"/>
                      </a:endParaRPr>
                    </a:p>
                    <a:p>
                      <a:pPr algn="l" fontAlgn="ctr">
                        <a:lnSpc>
                          <a:spcPct val="115000"/>
                        </a:lnSpc>
                        <a:spcAft>
                          <a:spcPts val="800"/>
                        </a:spcAft>
                        <a:buNone/>
                      </a:pPr>
                      <a:r>
                        <a:rPr lang="en-GB" sz="1100" b="1" i="0" u="none" strike="noStrike" kern="100" cap="all" spc="60" dirty="0">
                          <a:solidFill>
                            <a:schemeClr val="tx1"/>
                          </a:solidFill>
                          <a:effectLst/>
                          <a:latin typeface="Aptos" panose="020B0004020202020204" pitchFamily="34" charset="0"/>
                          <a:cs typeface="Times New Roman" panose="02020603050405020304" pitchFamily="18" charset="0"/>
                        </a:rPr>
                        <a:t>£2500</a:t>
                      </a:r>
                      <a:endParaRPr lang="en-GB" sz="1100" b="1" i="0" u="none" strike="noStrike" cap="all" spc="60" dirty="0">
                        <a:solidFill>
                          <a:schemeClr val="tx1"/>
                        </a:solidFill>
                        <a:effectLst/>
                        <a:latin typeface="Arial" panose="020B0604020202020204" pitchFamily="34" charset="0"/>
                      </a:endParaRPr>
                    </a:p>
                  </a:txBody>
                  <a:tcPr marL="121011" marR="121011" marT="121011" marB="121011" anchor="ctr">
                    <a:lnL w="12700" cmpd="sng">
                      <a:noFill/>
                    </a:lnL>
                    <a:lnR w="12700" cmpd="sng">
                      <a:noFill/>
                    </a:lnR>
                    <a:lnT w="12700" cmpd="sng">
                      <a:noFill/>
                    </a:lnT>
                    <a:lnB w="38100" cmpd="sng">
                      <a:noFill/>
                    </a:lnB>
                    <a:noFill/>
                  </a:tcPr>
                </a:tc>
                <a:extLst>
                  <a:ext uri="{0D108BD9-81ED-4DB2-BD59-A6C34878D82A}">
                    <a16:rowId xmlns:a16="http://schemas.microsoft.com/office/drawing/2014/main" val="2890279254"/>
                  </a:ext>
                </a:extLst>
              </a:tr>
              <a:tr h="346492">
                <a:tc>
                  <a:txBody>
                    <a:bodyPr/>
                    <a:lstStyle/>
                    <a:p>
                      <a:pPr algn="l" fontAlgn="ctr">
                        <a:lnSpc>
                          <a:spcPct val="115000"/>
                        </a:lnSpc>
                        <a:spcAft>
                          <a:spcPts val="800"/>
                        </a:spcAft>
                        <a:buNone/>
                      </a:pPr>
                      <a:r>
                        <a:rPr lang="en-GB" sz="1100" b="1" i="0" u="none" strike="noStrike"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rPr>
                        <a:t>Literature Review</a:t>
                      </a:r>
                      <a:endParaRPr lang="en-GB" sz="1100" b="1" i="0" u="none" strike="noStrike" cap="none" spc="0">
                        <a:solidFill>
                          <a:schemeClr val="tx1"/>
                        </a:solidFill>
                        <a:effectLst/>
                        <a:latin typeface="Arial" panose="020B0604020202020204" pitchFamily="34" charset="0"/>
                      </a:endParaRPr>
                    </a:p>
                  </a:txBody>
                  <a:tcPr marL="10450" marR="10450" marT="10450" marB="80674" anchor="ctr">
                    <a:lnL w="12700" cmpd="sng">
                      <a:noFill/>
                      <a:prstDash val="solid"/>
                    </a:lnL>
                    <a:lnR w="12700" cmpd="sng">
                      <a:noFill/>
                      <a:prstDash val="solid"/>
                    </a:lnR>
                    <a:lnT w="38100" cmpd="sng">
                      <a:noFill/>
                    </a:lnT>
                    <a:lnB w="12700" cmpd="sng">
                      <a:noFill/>
                      <a:prstDash val="solid"/>
                    </a:lnB>
                    <a:solidFill>
                      <a:srgbClr val="F7F7F7"/>
                    </a:solidFill>
                  </a:tcPr>
                </a:tc>
                <a:tc>
                  <a:txBody>
                    <a:bodyPr/>
                    <a:lstStyle/>
                    <a:p>
                      <a:pPr algn="l" fontAlgn="ctr">
                        <a:lnSpc>
                          <a:spcPct val="115000"/>
                        </a:lnSpc>
                        <a:spcAft>
                          <a:spcPts val="800"/>
                        </a:spcAft>
                        <a:buNone/>
                      </a:pPr>
                      <a:r>
                        <a:rPr lang="en-GB" sz="1400" b="0" i="0" u="none" strike="noStrike" kern="100" cap="none" spc="0" dirty="0">
                          <a:solidFill>
                            <a:schemeClr val="tx1"/>
                          </a:solidFill>
                          <a:effectLst/>
                          <a:latin typeface="Aptos" panose="020B0004020202020204" pitchFamily="34" charset="0"/>
                          <a:cs typeface="Times New Roman" panose="02020603050405020304" pitchFamily="18" charset="0"/>
                        </a:rPr>
                        <a:t>£3000</a:t>
                      </a:r>
                      <a:endParaRPr lang="en-GB" sz="1400" b="0" i="0" u="none" strike="noStrike" cap="none" spc="0" dirty="0">
                        <a:solidFill>
                          <a:schemeClr val="tx1"/>
                        </a:solidFill>
                        <a:effectLst/>
                        <a:latin typeface="Arial" panose="020B0604020202020204" pitchFamily="34" charset="0"/>
                      </a:endParaRPr>
                    </a:p>
                  </a:txBody>
                  <a:tcPr marL="10450" marR="10450" marT="10450" marB="80674" anchor="ctr">
                    <a:lnL w="12700" cmpd="sng">
                      <a:noFill/>
                      <a:prstDash val="solid"/>
                    </a:lnL>
                    <a:lnR w="12700" cmpd="sng">
                      <a:noFill/>
                      <a:prstDash val="solid"/>
                    </a:lnR>
                    <a:lnT w="38100" cmpd="sng">
                      <a:noFill/>
                    </a:lnT>
                    <a:lnB w="12700" cmpd="sng">
                      <a:noFill/>
                      <a:prstDash val="solid"/>
                    </a:lnB>
                    <a:solidFill>
                      <a:srgbClr val="F7F7F7"/>
                    </a:solidFill>
                  </a:tcPr>
                </a:tc>
                <a:extLst>
                  <a:ext uri="{0D108BD9-81ED-4DB2-BD59-A6C34878D82A}">
                    <a16:rowId xmlns:a16="http://schemas.microsoft.com/office/drawing/2014/main" val="3235503506"/>
                  </a:ext>
                </a:extLst>
              </a:tr>
              <a:tr h="346492">
                <a:tc>
                  <a:txBody>
                    <a:bodyPr/>
                    <a:lstStyle/>
                    <a:p>
                      <a:pPr algn="l" fontAlgn="ctr">
                        <a:lnSpc>
                          <a:spcPct val="115000"/>
                        </a:lnSpc>
                        <a:spcAft>
                          <a:spcPts val="800"/>
                        </a:spcAft>
                        <a:buNone/>
                      </a:pPr>
                      <a:r>
                        <a:rPr lang="en-GB" sz="1100" b="1" i="0" u="none" strike="noStrike"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rPr>
                        <a:t>System Design &amp;  HW/SW </a:t>
                      </a:r>
                      <a:endParaRPr lang="en-GB" sz="1100" b="1" i="0" u="none" strike="noStrike" cap="none" spc="0">
                        <a:solidFill>
                          <a:schemeClr val="tx1"/>
                        </a:solidFill>
                        <a:effectLst/>
                        <a:latin typeface="Arial" panose="020B0604020202020204" pitchFamily="34" charset="0"/>
                      </a:endParaRPr>
                    </a:p>
                  </a:txBody>
                  <a:tcPr marL="10450" marR="10450" marT="10450" marB="80674" anchor="ctr">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gn="l" fontAlgn="ctr">
                        <a:lnSpc>
                          <a:spcPct val="115000"/>
                        </a:lnSpc>
                        <a:spcAft>
                          <a:spcPts val="800"/>
                        </a:spcAft>
                        <a:buNone/>
                      </a:pPr>
                      <a:r>
                        <a:rPr lang="en-GB" sz="1400" b="0" i="0" u="none" strike="noStrike" kern="100" cap="none" spc="0" dirty="0">
                          <a:solidFill>
                            <a:schemeClr val="tx1"/>
                          </a:solidFill>
                          <a:effectLst/>
                          <a:latin typeface="Aptos" panose="020B0004020202020204" pitchFamily="34" charset="0"/>
                          <a:cs typeface="Times New Roman" panose="02020603050405020304" pitchFamily="18" charset="0"/>
                        </a:rPr>
                        <a:t>£5500</a:t>
                      </a:r>
                      <a:endParaRPr lang="en-GB" sz="1400" b="0" i="0" u="none" strike="noStrike" cap="none" spc="0" dirty="0">
                        <a:solidFill>
                          <a:schemeClr val="tx1"/>
                        </a:solidFill>
                        <a:effectLst/>
                        <a:latin typeface="Arial" panose="020B0604020202020204" pitchFamily="34" charset="0"/>
                      </a:endParaRPr>
                    </a:p>
                  </a:txBody>
                  <a:tcPr marL="10450" marR="10450" marT="10450" marB="80674" anchor="ctr">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2366790251"/>
                  </a:ext>
                </a:extLst>
              </a:tr>
              <a:tr h="346492">
                <a:tc>
                  <a:txBody>
                    <a:bodyPr/>
                    <a:lstStyle/>
                    <a:p>
                      <a:pPr algn="l" fontAlgn="ctr">
                        <a:lnSpc>
                          <a:spcPct val="115000"/>
                        </a:lnSpc>
                        <a:spcAft>
                          <a:spcPts val="800"/>
                        </a:spcAft>
                        <a:buNone/>
                      </a:pPr>
                      <a:r>
                        <a:rPr lang="en-GB" sz="1100" b="1" i="0" u="none" strike="noStrike"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rPr>
                        <a:t>App development &amp; coding  </a:t>
                      </a:r>
                      <a:endParaRPr lang="en-GB" sz="1100" b="1" i="0" u="none" strike="noStrike" cap="none" spc="0">
                        <a:solidFill>
                          <a:schemeClr val="tx1"/>
                        </a:solidFill>
                        <a:effectLst/>
                        <a:latin typeface="Arial" panose="020B0604020202020204" pitchFamily="34" charset="0"/>
                      </a:endParaRPr>
                    </a:p>
                  </a:txBody>
                  <a:tcPr marL="10450" marR="10450" marT="10450" marB="80674" anchor="ctr">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gn="l" fontAlgn="ctr">
                        <a:lnSpc>
                          <a:spcPct val="115000"/>
                        </a:lnSpc>
                        <a:spcAft>
                          <a:spcPts val="800"/>
                        </a:spcAft>
                        <a:buNone/>
                      </a:pPr>
                      <a:r>
                        <a:rPr lang="en-GB" sz="1400" b="0" i="0" u="none" strike="noStrike" kern="100" cap="none" spc="0" dirty="0">
                          <a:solidFill>
                            <a:schemeClr val="tx1"/>
                          </a:solidFill>
                          <a:effectLst/>
                          <a:latin typeface="Aptos" panose="020B0004020202020204" pitchFamily="34" charset="0"/>
                          <a:cs typeface="Times New Roman" panose="02020603050405020304" pitchFamily="18" charset="0"/>
                        </a:rPr>
                        <a:t>£25000</a:t>
                      </a:r>
                      <a:endParaRPr lang="en-GB" sz="1400" b="0" i="0" u="none" strike="noStrike" cap="none" spc="0" dirty="0">
                        <a:solidFill>
                          <a:schemeClr val="tx1"/>
                        </a:solidFill>
                        <a:effectLst/>
                        <a:latin typeface="Arial" panose="020B0604020202020204" pitchFamily="34" charset="0"/>
                      </a:endParaRPr>
                    </a:p>
                  </a:txBody>
                  <a:tcPr marL="10450" marR="10450" marT="10450" marB="80674" anchor="ctr">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319965590"/>
                  </a:ext>
                </a:extLst>
              </a:tr>
              <a:tr h="346492">
                <a:tc>
                  <a:txBody>
                    <a:bodyPr/>
                    <a:lstStyle/>
                    <a:p>
                      <a:pPr algn="l" fontAlgn="ctr">
                        <a:lnSpc>
                          <a:spcPct val="115000"/>
                        </a:lnSpc>
                        <a:spcAft>
                          <a:spcPts val="800"/>
                        </a:spcAft>
                        <a:buNone/>
                      </a:pPr>
                      <a:r>
                        <a:rPr lang="en-GB" sz="1100" b="1" i="0" u="none" strike="noStrike"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rPr>
                        <a:t>Model Training &amp; Testing</a:t>
                      </a:r>
                      <a:endParaRPr lang="en-GB" sz="1100" b="1" i="0" u="none" strike="noStrike" cap="none" spc="0">
                        <a:solidFill>
                          <a:schemeClr val="tx1"/>
                        </a:solidFill>
                        <a:effectLst/>
                        <a:latin typeface="Arial" panose="020B0604020202020204" pitchFamily="34" charset="0"/>
                      </a:endParaRPr>
                    </a:p>
                  </a:txBody>
                  <a:tcPr marL="10450" marR="10450" marT="10450" marB="80674" anchor="ctr">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gn="l" fontAlgn="ctr">
                        <a:lnSpc>
                          <a:spcPct val="115000"/>
                        </a:lnSpc>
                        <a:spcAft>
                          <a:spcPts val="800"/>
                        </a:spcAft>
                        <a:buNone/>
                      </a:pPr>
                      <a:r>
                        <a:rPr lang="en-GB" sz="1400" b="0" i="0" u="none" strike="noStrike" kern="100" cap="none" spc="0" dirty="0">
                          <a:solidFill>
                            <a:schemeClr val="tx1"/>
                          </a:solidFill>
                          <a:effectLst/>
                          <a:latin typeface="Aptos" panose="020B0004020202020204" pitchFamily="34" charset="0"/>
                          <a:cs typeface="Times New Roman" panose="02020603050405020304" pitchFamily="18" charset="0"/>
                        </a:rPr>
                        <a:t>£8500</a:t>
                      </a:r>
                      <a:endParaRPr lang="en-GB" sz="1400" b="0" i="0" u="none" strike="noStrike" cap="none" spc="0" dirty="0">
                        <a:solidFill>
                          <a:schemeClr val="tx1"/>
                        </a:solidFill>
                        <a:effectLst/>
                        <a:latin typeface="Arial" panose="020B0604020202020204" pitchFamily="34" charset="0"/>
                      </a:endParaRPr>
                    </a:p>
                  </a:txBody>
                  <a:tcPr marL="10450" marR="10450" marT="10450" marB="80674" anchor="ctr">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327470050"/>
                  </a:ext>
                </a:extLst>
              </a:tr>
              <a:tr h="346492">
                <a:tc>
                  <a:txBody>
                    <a:bodyPr/>
                    <a:lstStyle/>
                    <a:p>
                      <a:pPr algn="l" fontAlgn="ctr">
                        <a:lnSpc>
                          <a:spcPct val="115000"/>
                        </a:lnSpc>
                        <a:spcAft>
                          <a:spcPts val="800"/>
                        </a:spcAft>
                        <a:buNone/>
                      </a:pPr>
                      <a:r>
                        <a:rPr lang="en-GB" sz="1100" b="1" i="0" u="none" strike="noStrike"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rPr>
                        <a:t>System Integration</a:t>
                      </a:r>
                      <a:endParaRPr lang="en-GB" sz="1100" b="1" i="0" u="none" strike="noStrike" cap="none" spc="0">
                        <a:solidFill>
                          <a:schemeClr val="tx1"/>
                        </a:solidFill>
                        <a:effectLst/>
                        <a:latin typeface="Arial" panose="020B0604020202020204" pitchFamily="34" charset="0"/>
                      </a:endParaRPr>
                    </a:p>
                  </a:txBody>
                  <a:tcPr marL="10450" marR="10450" marT="10450" marB="80674" anchor="ctr">
                    <a:lnL w="12700" cmpd="sng">
                      <a:noFill/>
                      <a:prstDash val="solid"/>
                    </a:lnL>
                    <a:lnR w="12700" cmpd="sng">
                      <a:noFill/>
                      <a:prstDash val="solid"/>
                    </a:lnR>
                    <a:lnT w="12700" cmpd="sng">
                      <a:noFill/>
                      <a:prstDash val="solid"/>
                    </a:lnT>
                    <a:lnB w="12700" cmpd="sng">
                      <a:noFill/>
                      <a:prstDash val="solid"/>
                    </a:lnB>
                    <a:solidFill>
                      <a:srgbClr val="F7F7F7"/>
                    </a:solidFill>
                  </a:tcPr>
                </a:tc>
                <a:tc>
                  <a:txBody>
                    <a:bodyPr/>
                    <a:lstStyle/>
                    <a:p>
                      <a:pPr algn="l" fontAlgn="ctr">
                        <a:lnSpc>
                          <a:spcPct val="115000"/>
                        </a:lnSpc>
                        <a:spcAft>
                          <a:spcPts val="800"/>
                        </a:spcAft>
                        <a:buNone/>
                      </a:pPr>
                      <a:r>
                        <a:rPr lang="en-GB" sz="1400" b="0" i="0" u="none" strike="noStrike" kern="100" cap="none" spc="0" dirty="0">
                          <a:solidFill>
                            <a:schemeClr val="tx1"/>
                          </a:solidFill>
                          <a:effectLst/>
                          <a:latin typeface="Aptos" panose="020B0004020202020204" pitchFamily="34" charset="0"/>
                          <a:cs typeface="Times New Roman" panose="02020603050405020304" pitchFamily="18" charset="0"/>
                        </a:rPr>
                        <a:t>£7500</a:t>
                      </a:r>
                      <a:endParaRPr lang="en-GB" sz="1400" b="0" i="0" u="none" strike="noStrike" cap="none" spc="0" dirty="0">
                        <a:solidFill>
                          <a:schemeClr val="tx1"/>
                        </a:solidFill>
                        <a:effectLst/>
                        <a:latin typeface="Arial" panose="020B0604020202020204" pitchFamily="34" charset="0"/>
                      </a:endParaRPr>
                    </a:p>
                  </a:txBody>
                  <a:tcPr marL="10450" marR="10450" marT="10450" marB="80674" anchor="ctr">
                    <a:lnL w="12700" cmpd="sng">
                      <a:noFill/>
                      <a:prstDash val="solid"/>
                    </a:lnL>
                    <a:lnR w="12700" cmpd="sng">
                      <a:noFill/>
                      <a:prstDash val="solid"/>
                    </a:lnR>
                    <a:lnT w="12700" cmpd="sng">
                      <a:noFill/>
                      <a:prstDash val="solid"/>
                    </a:lnT>
                    <a:lnB w="12700" cmpd="sng">
                      <a:noFill/>
                      <a:prstDash val="solid"/>
                    </a:lnB>
                    <a:solidFill>
                      <a:srgbClr val="F7F7F7"/>
                    </a:solidFill>
                  </a:tcPr>
                </a:tc>
                <a:extLst>
                  <a:ext uri="{0D108BD9-81ED-4DB2-BD59-A6C34878D82A}">
                    <a16:rowId xmlns:a16="http://schemas.microsoft.com/office/drawing/2014/main" val="1094366847"/>
                  </a:ext>
                </a:extLst>
              </a:tr>
              <a:tr h="346492">
                <a:tc>
                  <a:txBody>
                    <a:bodyPr/>
                    <a:lstStyle/>
                    <a:p>
                      <a:pPr algn="l" fontAlgn="ctr">
                        <a:lnSpc>
                          <a:spcPct val="115000"/>
                        </a:lnSpc>
                        <a:spcAft>
                          <a:spcPts val="800"/>
                        </a:spcAft>
                        <a:buNone/>
                      </a:pPr>
                      <a:r>
                        <a:rPr lang="en-GB" sz="1100" b="1" i="0" u="none" strike="noStrike"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rPr>
                        <a:t>Pilot Testing &amp; Evaluation</a:t>
                      </a:r>
                      <a:endParaRPr lang="en-GB" sz="1100" b="1" i="0" u="none" strike="noStrike" cap="none" spc="0">
                        <a:solidFill>
                          <a:schemeClr val="tx1"/>
                        </a:solidFill>
                        <a:effectLst/>
                        <a:latin typeface="Arial" panose="020B0604020202020204" pitchFamily="34" charset="0"/>
                      </a:endParaRPr>
                    </a:p>
                  </a:txBody>
                  <a:tcPr marL="10450" marR="10450" marT="10450" marB="80674" anchor="ctr">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tc>
                  <a:txBody>
                    <a:bodyPr/>
                    <a:lstStyle/>
                    <a:p>
                      <a:pPr algn="l" fontAlgn="ctr">
                        <a:lnSpc>
                          <a:spcPct val="115000"/>
                        </a:lnSpc>
                        <a:spcAft>
                          <a:spcPts val="800"/>
                        </a:spcAft>
                        <a:buNone/>
                      </a:pPr>
                      <a:r>
                        <a:rPr lang="en-GB" sz="1400" b="0" i="0" u="none" strike="noStrike" kern="100" cap="none" spc="0" dirty="0">
                          <a:solidFill>
                            <a:schemeClr val="tx1"/>
                          </a:solidFill>
                          <a:effectLst/>
                          <a:latin typeface="Aptos" panose="020B0004020202020204" pitchFamily="34" charset="0"/>
                          <a:cs typeface="Times New Roman" panose="02020603050405020304" pitchFamily="18" charset="0"/>
                        </a:rPr>
                        <a:t>£4500</a:t>
                      </a:r>
                      <a:endParaRPr lang="en-GB" sz="1400" b="0" i="0" u="none" strike="noStrike" cap="none" spc="0" dirty="0">
                        <a:solidFill>
                          <a:schemeClr val="tx1"/>
                        </a:solidFill>
                        <a:effectLst/>
                        <a:latin typeface="Arial" panose="020B0604020202020204" pitchFamily="34" charset="0"/>
                      </a:endParaRPr>
                    </a:p>
                  </a:txBody>
                  <a:tcPr marL="10450" marR="10450" marT="10450" marB="80674" anchor="ctr">
                    <a:lnL w="12700" cmpd="sng">
                      <a:noFill/>
                      <a:prstDash val="solid"/>
                    </a:lnL>
                    <a:lnR w="12700" cmpd="sng">
                      <a:noFill/>
                      <a:prstDash val="solid"/>
                    </a:lnR>
                    <a:lnT w="12700" cmpd="sng">
                      <a:noFill/>
                      <a:prstDash val="solid"/>
                    </a:lnT>
                    <a:lnB w="12700" cmpd="sng">
                      <a:noFill/>
                      <a:prstDash val="solid"/>
                    </a:lnB>
                    <a:solidFill>
                      <a:schemeClr val="bg1">
                        <a:lumMod val="85000"/>
                      </a:schemeClr>
                    </a:solidFill>
                  </a:tcPr>
                </a:tc>
                <a:extLst>
                  <a:ext uri="{0D108BD9-81ED-4DB2-BD59-A6C34878D82A}">
                    <a16:rowId xmlns:a16="http://schemas.microsoft.com/office/drawing/2014/main" val="3511219203"/>
                  </a:ext>
                </a:extLst>
              </a:tr>
              <a:tr h="346492">
                <a:tc>
                  <a:txBody>
                    <a:bodyPr/>
                    <a:lstStyle/>
                    <a:p>
                      <a:pPr algn="l" fontAlgn="ctr">
                        <a:lnSpc>
                          <a:spcPct val="115000"/>
                        </a:lnSpc>
                        <a:spcAft>
                          <a:spcPts val="800"/>
                        </a:spcAft>
                        <a:buNone/>
                      </a:pPr>
                      <a:r>
                        <a:rPr lang="en-GB" sz="1100" b="1" i="0" u="none" strike="noStrike" kern="100" cap="none" spc="0">
                          <a:solidFill>
                            <a:schemeClr val="tx1"/>
                          </a:solidFill>
                          <a:effectLst/>
                          <a:latin typeface="Aptos" panose="020B0004020202020204" pitchFamily="34" charset="0"/>
                          <a:ea typeface="Aptos" panose="020B0004020202020204" pitchFamily="34" charset="0"/>
                          <a:cs typeface="Times New Roman" panose="02020603050405020304" pitchFamily="18" charset="0"/>
                        </a:rPr>
                        <a:t>Final Report &amp; Publication</a:t>
                      </a:r>
                      <a:endParaRPr lang="en-GB" sz="1100" b="1" i="0" u="none" strike="noStrike" cap="none" spc="0">
                        <a:solidFill>
                          <a:schemeClr val="tx1"/>
                        </a:solidFill>
                        <a:effectLst/>
                        <a:latin typeface="Arial" panose="020B0604020202020204" pitchFamily="34" charset="0"/>
                      </a:endParaRPr>
                    </a:p>
                  </a:txBody>
                  <a:tcPr marL="10450" marR="10450" marT="10450" marB="80674" anchor="ctr">
                    <a:lnL w="12700" cmpd="sng">
                      <a:noFill/>
                      <a:prstDash val="solid"/>
                    </a:lnL>
                    <a:lnR w="12700" cmpd="sng">
                      <a:noFill/>
                      <a:prstDash val="solid"/>
                    </a:lnR>
                    <a:lnT w="12700" cmpd="sng">
                      <a:noFill/>
                      <a:prstDash val="solid"/>
                    </a:lnT>
                    <a:lnB w="12700" cap="flat" cmpd="sng" algn="ctr">
                      <a:solidFill>
                        <a:schemeClr val="tx1">
                          <a:lumMod val="50000"/>
                          <a:lumOff val="50000"/>
                        </a:schemeClr>
                      </a:solidFill>
                      <a:prstDash val="solid"/>
                    </a:lnB>
                    <a:solidFill>
                      <a:srgbClr val="F7F7F7"/>
                    </a:solidFill>
                  </a:tcPr>
                </a:tc>
                <a:tc>
                  <a:txBody>
                    <a:bodyPr/>
                    <a:lstStyle/>
                    <a:p>
                      <a:pPr algn="l" fontAlgn="ctr">
                        <a:lnSpc>
                          <a:spcPct val="115000"/>
                        </a:lnSpc>
                        <a:spcAft>
                          <a:spcPts val="800"/>
                        </a:spcAft>
                        <a:buNone/>
                      </a:pPr>
                      <a:r>
                        <a:rPr lang="en-GB" sz="1400" b="0" i="0" u="none" strike="noStrike" kern="100" cap="none" spc="0" dirty="0">
                          <a:solidFill>
                            <a:schemeClr val="tx1"/>
                          </a:solidFill>
                          <a:effectLst/>
                          <a:latin typeface="Aptos" panose="020B0004020202020204" pitchFamily="34" charset="0"/>
                          <a:cs typeface="Times New Roman" panose="02020603050405020304" pitchFamily="18" charset="0"/>
                        </a:rPr>
                        <a:t>£4600</a:t>
                      </a:r>
                    </a:p>
                  </a:txBody>
                  <a:tcPr marL="10450" marR="10450" marT="10450" marB="80674" anchor="ctr">
                    <a:lnL w="12700" cmpd="sng">
                      <a:noFill/>
                      <a:prstDash val="solid"/>
                    </a:lnL>
                    <a:lnR w="12700" cmpd="sng">
                      <a:noFill/>
                      <a:prstDash val="solid"/>
                    </a:lnR>
                    <a:lnT w="12700" cmpd="sng">
                      <a:noFill/>
                      <a:prstDash val="solid"/>
                    </a:lnT>
                    <a:lnB w="12700" cap="flat" cmpd="sng" algn="ctr">
                      <a:solidFill>
                        <a:schemeClr val="tx1">
                          <a:lumMod val="50000"/>
                          <a:lumOff val="50000"/>
                        </a:schemeClr>
                      </a:solidFill>
                      <a:prstDash val="solid"/>
                    </a:lnB>
                    <a:solidFill>
                      <a:srgbClr val="F7F7F7"/>
                    </a:solidFill>
                  </a:tcPr>
                </a:tc>
                <a:extLst>
                  <a:ext uri="{0D108BD9-81ED-4DB2-BD59-A6C34878D82A}">
                    <a16:rowId xmlns:a16="http://schemas.microsoft.com/office/drawing/2014/main" val="4235899637"/>
                  </a:ext>
                </a:extLst>
              </a:tr>
            </a:tbl>
          </a:graphicData>
        </a:graphic>
      </p:graphicFrame>
      <p:sp>
        <p:nvSpPr>
          <p:cNvPr id="5" name="TextBox 4">
            <a:extLst>
              <a:ext uri="{FF2B5EF4-FFF2-40B4-BE49-F238E27FC236}">
                <a16:creationId xmlns:a16="http://schemas.microsoft.com/office/drawing/2014/main" id="{00408B78-4C92-0379-8FA7-FB99D239067C}"/>
              </a:ext>
            </a:extLst>
          </p:cNvPr>
          <p:cNvSpPr txBox="1"/>
          <p:nvPr/>
        </p:nvSpPr>
        <p:spPr>
          <a:xfrm>
            <a:off x="11969496" y="6858000"/>
            <a:ext cx="508473" cy="369332"/>
          </a:xfrm>
          <a:prstGeom prst="rect">
            <a:avLst/>
          </a:prstGeom>
          <a:noFill/>
        </p:spPr>
        <p:txBody>
          <a:bodyPr wrap="none" rtlCol="0">
            <a:spAutoFit/>
          </a:bodyPr>
          <a:lstStyle/>
          <a:p>
            <a:r>
              <a:rPr lang="en-US" dirty="0"/>
              <a:t>[5].</a:t>
            </a:r>
            <a:endParaRPr lang="en-GB" dirty="0"/>
          </a:p>
        </p:txBody>
      </p:sp>
      <p:sp>
        <p:nvSpPr>
          <p:cNvPr id="6" name="TextBox 5">
            <a:extLst>
              <a:ext uri="{FF2B5EF4-FFF2-40B4-BE49-F238E27FC236}">
                <a16:creationId xmlns:a16="http://schemas.microsoft.com/office/drawing/2014/main" id="{CD167690-8D96-2F08-F804-557541E6374E}"/>
              </a:ext>
            </a:extLst>
          </p:cNvPr>
          <p:cNvSpPr txBox="1"/>
          <p:nvPr/>
        </p:nvSpPr>
        <p:spPr>
          <a:xfrm>
            <a:off x="9372600" y="6428232"/>
            <a:ext cx="1077857" cy="369332"/>
          </a:xfrm>
          <a:prstGeom prst="rect">
            <a:avLst/>
          </a:prstGeom>
          <a:noFill/>
        </p:spPr>
        <p:txBody>
          <a:bodyPr wrap="square" rtlCol="0">
            <a:spAutoFit/>
          </a:bodyPr>
          <a:lstStyle/>
          <a:p>
            <a:r>
              <a:rPr lang="en-US" dirty="0"/>
              <a:t>61,000</a:t>
            </a:r>
            <a:endParaRPr lang="en-GB" dirty="0"/>
          </a:p>
        </p:txBody>
      </p:sp>
      <p:sp>
        <p:nvSpPr>
          <p:cNvPr id="7" name="TextBox 6">
            <a:extLst>
              <a:ext uri="{FF2B5EF4-FFF2-40B4-BE49-F238E27FC236}">
                <a16:creationId xmlns:a16="http://schemas.microsoft.com/office/drawing/2014/main" id="{17ACF438-8BB1-F929-8162-647D042DA902}"/>
              </a:ext>
            </a:extLst>
          </p:cNvPr>
          <p:cNvSpPr txBox="1"/>
          <p:nvPr/>
        </p:nvSpPr>
        <p:spPr>
          <a:xfrm>
            <a:off x="6528816" y="6400800"/>
            <a:ext cx="676186" cy="369332"/>
          </a:xfrm>
          <a:prstGeom prst="rect">
            <a:avLst/>
          </a:prstGeom>
          <a:noFill/>
        </p:spPr>
        <p:txBody>
          <a:bodyPr wrap="square" rtlCol="0">
            <a:spAutoFit/>
          </a:bodyPr>
          <a:lstStyle/>
          <a:p>
            <a:r>
              <a:rPr lang="en-US" dirty="0"/>
              <a:t>Tota;</a:t>
            </a:r>
            <a:endParaRPr lang="en-GB" dirty="0"/>
          </a:p>
        </p:txBody>
      </p:sp>
    </p:spTree>
    <p:extLst>
      <p:ext uri="{BB962C8B-B14F-4D97-AF65-F5344CB8AC3E}">
        <p14:creationId xmlns:p14="http://schemas.microsoft.com/office/powerpoint/2010/main" val="37456632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D31E51-7724-4ABD-3814-E4F68A8E674A}"/>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4B8BF9E-28BD-316E-40A5-EAE28B7DA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Content Placeholder 4" descr="Charts">
            <a:extLst>
              <a:ext uri="{FF2B5EF4-FFF2-40B4-BE49-F238E27FC236}">
                <a16:creationId xmlns:a16="http://schemas.microsoft.com/office/drawing/2014/main" id="{0FF9369C-EEF9-12BA-C479-A5804ACE12A0}"/>
              </a:ext>
            </a:extLst>
          </p:cNvPr>
          <p:cNvPicPr>
            <a:picLocks noGrp="1" noChangeAspect="1"/>
          </p:cNvPicPr>
          <p:nvPr>
            <p:ph sz="half" idx="1"/>
          </p:nvPr>
        </p:nvPicPr>
        <p:blipFill rotWithShape="1">
          <a:blip r:embed="rId3" cstate="screen">
            <a:extLst>
              <a:ext uri="{28A0092B-C50C-407E-A947-70E740481C1C}">
                <a14:useLocalDpi xmlns:a14="http://schemas.microsoft.com/office/drawing/2010/main"/>
              </a:ext>
            </a:extLst>
          </a:blip>
          <a:srcRect r="5882" b="-1"/>
          <a:stretch>
            <a:fillRect/>
          </a:stretch>
        </p:blipFill>
        <p:spPr>
          <a:xfrm>
            <a:off x="1" y="10"/>
            <a:ext cx="9669642" cy="6857990"/>
          </a:xfrm>
          <a:prstGeom prst="rect">
            <a:avLst/>
          </a:prstGeom>
        </p:spPr>
      </p:pic>
      <p:sp>
        <p:nvSpPr>
          <p:cNvPr id="18" name="Rectangle 17">
            <a:extLst>
              <a:ext uri="{FF2B5EF4-FFF2-40B4-BE49-F238E27FC236}">
                <a16:creationId xmlns:a16="http://schemas.microsoft.com/office/drawing/2014/main" id="{9F44D2C1-BE11-3D96-A206-45D3668367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F609C6-CC0E-B35E-4AA8-6F21021DEEA3}"/>
              </a:ext>
            </a:extLst>
          </p:cNvPr>
          <p:cNvSpPr>
            <a:spLocks noGrp="1"/>
          </p:cNvSpPr>
          <p:nvPr>
            <p:ph type="title"/>
          </p:nvPr>
        </p:nvSpPr>
        <p:spPr>
          <a:xfrm>
            <a:off x="6766560" y="365125"/>
            <a:ext cx="5312664" cy="1207643"/>
          </a:xfrm>
          <a:solidFill>
            <a:schemeClr val="accent2">
              <a:lumMod val="60000"/>
              <a:lumOff val="40000"/>
            </a:schemeClr>
          </a:solidFill>
        </p:spPr>
        <p:txBody>
          <a:bodyPr vert="horz" lIns="91440" tIns="45720" rIns="91440" bIns="45720" rtlCol="0" anchor="ctr">
            <a:normAutofit/>
          </a:bodyPr>
          <a:lstStyle/>
          <a:p>
            <a:r>
              <a:rPr lang="en-US" sz="3200" b="1" dirty="0"/>
              <a:t>Summary and Conclusion</a:t>
            </a:r>
          </a:p>
        </p:txBody>
      </p:sp>
      <p:sp>
        <p:nvSpPr>
          <p:cNvPr id="4" name="Content Placeholder 3">
            <a:extLst>
              <a:ext uri="{FF2B5EF4-FFF2-40B4-BE49-F238E27FC236}">
                <a16:creationId xmlns:a16="http://schemas.microsoft.com/office/drawing/2014/main" id="{44C10E03-2EC8-8A65-F490-45D80F6518AC}"/>
              </a:ext>
            </a:extLst>
          </p:cNvPr>
          <p:cNvSpPr>
            <a:spLocks noGrp="1"/>
          </p:cNvSpPr>
          <p:nvPr>
            <p:ph sz="half" idx="2"/>
          </p:nvPr>
        </p:nvSpPr>
        <p:spPr>
          <a:xfrm>
            <a:off x="7511797" y="3311179"/>
            <a:ext cx="3822189" cy="3546811"/>
          </a:xfrm>
        </p:spPr>
        <p:txBody>
          <a:bodyPr vert="horz" lIns="91440" tIns="45720" rIns="91440" bIns="45720" rtlCol="0">
            <a:normAutofit/>
          </a:bodyPr>
          <a:lstStyle/>
          <a:p>
            <a:r>
              <a:rPr lang="en-US" sz="1800" dirty="0"/>
              <a:t>Convergence of OT and IT to improve collection and distribution.</a:t>
            </a:r>
          </a:p>
          <a:p>
            <a:r>
              <a:rPr lang="en-US" sz="1800" dirty="0"/>
              <a:t>Not much work has been done in this area</a:t>
            </a:r>
            <a:r>
              <a:rPr lang="en-US" sz="1800" b="1" dirty="0"/>
              <a:t>.</a:t>
            </a:r>
          </a:p>
          <a:p>
            <a:r>
              <a:rPr lang="en-US" sz="1800" dirty="0"/>
              <a:t>Improve segmentation.</a:t>
            </a:r>
          </a:p>
          <a:p>
            <a:r>
              <a:rPr lang="en-US" sz="1800" dirty="0"/>
              <a:t>Improve security.</a:t>
            </a:r>
          </a:p>
          <a:p>
            <a:endParaRPr lang="en-US" sz="1800" b="1" dirty="0"/>
          </a:p>
        </p:txBody>
      </p:sp>
      <p:sp>
        <p:nvSpPr>
          <p:cNvPr id="8" name="TextBox 7">
            <a:extLst>
              <a:ext uri="{FF2B5EF4-FFF2-40B4-BE49-F238E27FC236}">
                <a16:creationId xmlns:a16="http://schemas.microsoft.com/office/drawing/2014/main" id="{054E1E68-3404-9593-D74C-888FD1F65CD0}"/>
              </a:ext>
            </a:extLst>
          </p:cNvPr>
          <p:cNvSpPr txBox="1"/>
          <p:nvPr/>
        </p:nvSpPr>
        <p:spPr>
          <a:xfrm>
            <a:off x="6912864" y="1810512"/>
            <a:ext cx="4727448" cy="830997"/>
          </a:xfrm>
          <a:prstGeom prst="rect">
            <a:avLst/>
          </a:prstGeom>
          <a:solidFill>
            <a:schemeClr val="accent2">
              <a:lumMod val="20000"/>
              <a:lumOff val="80000"/>
            </a:schemeClr>
          </a:solidFill>
        </p:spPr>
        <p:txBody>
          <a:bodyPr wrap="square" rtlCol="0">
            <a:spAutoFit/>
          </a:bodyPr>
          <a:lstStyle/>
          <a:p>
            <a:r>
              <a:rPr lang="en-GB" sz="2400" dirty="0"/>
              <a:t>New Areas to Improve Food Collection and Distribution</a:t>
            </a:r>
          </a:p>
        </p:txBody>
      </p:sp>
      <p:sp>
        <p:nvSpPr>
          <p:cNvPr id="3" name="TextBox 2">
            <a:extLst>
              <a:ext uri="{FF2B5EF4-FFF2-40B4-BE49-F238E27FC236}">
                <a16:creationId xmlns:a16="http://schemas.microsoft.com/office/drawing/2014/main" id="{E5D48E87-0575-3C71-5515-F5B8C3E9145F}"/>
              </a:ext>
            </a:extLst>
          </p:cNvPr>
          <p:cNvSpPr txBox="1"/>
          <p:nvPr/>
        </p:nvSpPr>
        <p:spPr>
          <a:xfrm>
            <a:off x="10616184" y="6117336"/>
            <a:ext cx="508473" cy="369332"/>
          </a:xfrm>
          <a:prstGeom prst="rect">
            <a:avLst/>
          </a:prstGeom>
          <a:noFill/>
        </p:spPr>
        <p:txBody>
          <a:bodyPr wrap="none" rtlCol="0">
            <a:spAutoFit/>
          </a:bodyPr>
          <a:lstStyle/>
          <a:p>
            <a:r>
              <a:rPr lang="en-US" dirty="0"/>
              <a:t>[5].</a:t>
            </a:r>
            <a:endParaRPr lang="en-GB" dirty="0"/>
          </a:p>
        </p:txBody>
      </p:sp>
    </p:spTree>
    <p:extLst>
      <p:ext uri="{BB962C8B-B14F-4D97-AF65-F5344CB8AC3E}">
        <p14:creationId xmlns:p14="http://schemas.microsoft.com/office/powerpoint/2010/main" val="40359989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88BF928-8800-4A38-91AC-2F0812D23B89}"/>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EA7A66A-08F2-A0B7-1E9C-0B80E371E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Content Placeholder 4" descr="Charts">
            <a:extLst>
              <a:ext uri="{FF2B5EF4-FFF2-40B4-BE49-F238E27FC236}">
                <a16:creationId xmlns:a16="http://schemas.microsoft.com/office/drawing/2014/main" id="{CEF86F1B-E847-2658-533E-7FF64A9858AB}"/>
              </a:ext>
            </a:extLst>
          </p:cNvPr>
          <p:cNvPicPr>
            <a:picLocks noGrp="1" noChangeAspect="1"/>
          </p:cNvPicPr>
          <p:nvPr>
            <p:ph sz="half" idx="1"/>
          </p:nvPr>
        </p:nvPicPr>
        <p:blipFill rotWithShape="1">
          <a:blip r:embed="rId3" cstate="screen">
            <a:extLst>
              <a:ext uri="{28A0092B-C50C-407E-A947-70E740481C1C}">
                <a14:useLocalDpi xmlns:a14="http://schemas.microsoft.com/office/drawing/2010/main"/>
              </a:ext>
            </a:extLst>
          </a:blip>
          <a:srcRect r="5882" b="-1"/>
          <a:stretch>
            <a:fillRect/>
          </a:stretch>
        </p:blipFill>
        <p:spPr>
          <a:xfrm>
            <a:off x="1" y="10"/>
            <a:ext cx="9669642" cy="6857990"/>
          </a:xfrm>
          <a:prstGeom prst="rect">
            <a:avLst/>
          </a:prstGeom>
        </p:spPr>
      </p:pic>
      <p:sp>
        <p:nvSpPr>
          <p:cNvPr id="18" name="Rectangle 17">
            <a:extLst>
              <a:ext uri="{FF2B5EF4-FFF2-40B4-BE49-F238E27FC236}">
                <a16:creationId xmlns:a16="http://schemas.microsoft.com/office/drawing/2014/main" id="{49137274-EB7D-1E2B-D7AE-7F895FED3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screenshot of a computer&#10;&#10;AI-generated content may be incorrect.">
            <a:extLst>
              <a:ext uri="{FF2B5EF4-FFF2-40B4-BE49-F238E27FC236}">
                <a16:creationId xmlns:a16="http://schemas.microsoft.com/office/drawing/2014/main" id="{57F27EB9-2E95-4CE0-2797-747115B8D190}"/>
              </a:ext>
            </a:extLst>
          </p:cNvPr>
          <p:cNvPicPr>
            <a:picLocks noChangeAspect="1"/>
          </p:cNvPicPr>
          <p:nvPr/>
        </p:nvPicPr>
        <p:blipFill>
          <a:blip r:embed="rId4"/>
          <a:stretch>
            <a:fillRect/>
          </a:stretch>
        </p:blipFill>
        <p:spPr>
          <a:xfrm>
            <a:off x="1777778" y="1"/>
            <a:ext cx="10612342" cy="6858000"/>
          </a:xfrm>
          <a:prstGeom prst="rect">
            <a:avLst/>
          </a:prstGeom>
        </p:spPr>
      </p:pic>
    </p:spTree>
    <p:extLst>
      <p:ext uri="{BB962C8B-B14F-4D97-AF65-F5344CB8AC3E}">
        <p14:creationId xmlns:p14="http://schemas.microsoft.com/office/powerpoint/2010/main" val="5259359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7E73C-2B1A-4602-BFBE-CFE1E55D9B38}"/>
              </a:ext>
            </a:extLst>
          </p:cNvPr>
          <p:cNvSpPr>
            <a:spLocks noGrp="1" noRot="1" noMove="1" noResize="1" noEditPoints="1" noAdjustHandles="1" noChangeArrowheads="1" noChangeShapeType="1"/>
          </p:cNvSpPr>
          <p:nvPr>
            <p:ph type="ctrTitle"/>
          </p:nvPr>
        </p:nvSpPr>
        <p:spPr>
          <a:xfrm>
            <a:off x="8296275" y="1419226"/>
            <a:ext cx="3081576" cy="1746762"/>
          </a:xfrm>
        </p:spPr>
        <p:txBody>
          <a:bodyPr rtlCol="0">
            <a:normAutofit/>
          </a:bodyPr>
          <a:lstStyle/>
          <a:p>
            <a:pPr rtl="0"/>
            <a:r>
              <a:rPr lang="en-GB">
                <a:solidFill>
                  <a:srgbClr val="FFFFFF"/>
                </a:solidFill>
              </a:rPr>
              <a:t>Thank You</a:t>
            </a:r>
          </a:p>
        </p:txBody>
      </p:sp>
      <p:sp>
        <p:nvSpPr>
          <p:cNvPr id="3" name="Subtitle 2">
            <a:extLst>
              <a:ext uri="{FF2B5EF4-FFF2-40B4-BE49-F238E27FC236}">
                <a16:creationId xmlns:a16="http://schemas.microsoft.com/office/drawing/2014/main" id="{A9CB511D-EA45-4336-847C-1252667143B5}"/>
              </a:ext>
            </a:extLst>
          </p:cNvPr>
          <p:cNvSpPr>
            <a:spLocks noGrp="1"/>
          </p:cNvSpPr>
          <p:nvPr>
            <p:ph type="subTitle" idx="1"/>
          </p:nvPr>
        </p:nvSpPr>
        <p:spPr>
          <a:xfrm>
            <a:off x="8296275" y="3505095"/>
            <a:ext cx="3081576" cy="2629006"/>
          </a:xfrm>
        </p:spPr>
        <p:txBody>
          <a:bodyPr rtlCol="0">
            <a:normAutofit/>
          </a:bodyPr>
          <a:lstStyle/>
          <a:p>
            <a:pPr rtl="0"/>
            <a:r>
              <a:rPr lang="en-GB">
                <a:solidFill>
                  <a:schemeClr val="bg2"/>
                </a:solidFill>
              </a:rPr>
              <a:t>someone@example.com</a:t>
            </a:r>
          </a:p>
          <a:p>
            <a:pPr rtl="0"/>
            <a:endParaRPr lang="en-GB">
              <a:solidFill>
                <a:schemeClr val="bg2"/>
              </a:solidFill>
            </a:endParaRPr>
          </a:p>
          <a:p>
            <a:pPr rtl="0"/>
            <a:endParaRPr lang="en-GB">
              <a:solidFill>
                <a:schemeClr val="bg2"/>
              </a:solidFill>
            </a:endParaRPr>
          </a:p>
        </p:txBody>
      </p:sp>
      <p:pic>
        <p:nvPicPr>
          <p:cNvPr id="5" name="Picture 4" descr="Digital Numbers">
            <a:extLst>
              <a:ext uri="{FF2B5EF4-FFF2-40B4-BE49-F238E27FC236}">
                <a16:creationId xmlns:a16="http://schemas.microsoft.com/office/drawing/2014/main" id="{A21EA617-6D48-425F-97A8-7FEC82C8F40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189" r="9642" b="1"/>
          <a:stretch/>
        </p:blipFill>
        <p:spPr>
          <a:xfrm>
            <a:off x="446534" y="723899"/>
            <a:ext cx="7498616" cy="5676901"/>
          </a:xfrm>
          <a:prstGeom prst="rect">
            <a:avLst/>
          </a:prstGeom>
        </p:spPr>
      </p:pic>
    </p:spTree>
    <p:extLst>
      <p:ext uri="{BB962C8B-B14F-4D97-AF65-F5344CB8AC3E}">
        <p14:creationId xmlns:p14="http://schemas.microsoft.com/office/powerpoint/2010/main" val="35013474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8977</TotalTime>
  <Words>1015</Words>
  <Application>Microsoft Office PowerPoint</Application>
  <PresentationFormat>Widescreen</PresentationFormat>
  <Paragraphs>245</Paragraphs>
  <Slides>20</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Aptos</vt:lpstr>
      <vt:lpstr>Aptos Display</vt:lpstr>
      <vt:lpstr>Arial</vt:lpstr>
      <vt:lpstr>Calibri</vt:lpstr>
      <vt:lpstr>Times New Roman</vt:lpstr>
      <vt:lpstr>Office Theme</vt:lpstr>
      <vt:lpstr>Title: Smart Intelligent Food Management System</vt:lpstr>
      <vt:lpstr>Introduction</vt:lpstr>
      <vt:lpstr>Objectives</vt:lpstr>
      <vt:lpstr>Literature Review</vt:lpstr>
      <vt:lpstr>Methodology</vt:lpstr>
      <vt:lpstr>Methodology</vt:lpstr>
      <vt:lpstr>Methodology</vt:lpstr>
      <vt:lpstr>Methodology</vt:lpstr>
      <vt:lpstr>Tech Requirements</vt:lpstr>
      <vt:lpstr>Time-Line</vt:lpstr>
      <vt:lpstr>Time-Line</vt:lpstr>
      <vt:lpstr>PowerPoint Presentation</vt:lpstr>
      <vt:lpstr>PowerPoint Presentation</vt:lpstr>
      <vt:lpstr>PowerPoint Presentation</vt:lpstr>
      <vt:lpstr>PowerPoint Presentation</vt:lpstr>
      <vt:lpstr>PowerPoint Presentation</vt:lpstr>
      <vt:lpstr>Estimated Project Cost</vt:lpstr>
      <vt:lpstr>Summary and Conclusion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Anthony Ndubuisi Ekperechi (2318045)</dc:creator>
  <cp:lastModifiedBy>Anthony Ndubuisi Ekperechi (2318045)</cp:lastModifiedBy>
  <cp:revision>16</cp:revision>
  <dcterms:created xsi:type="dcterms:W3CDTF">2025-11-25T15:07:04Z</dcterms:created>
  <dcterms:modified xsi:type="dcterms:W3CDTF">2025-12-17T15:11:42Z</dcterms:modified>
</cp:coreProperties>
</file>