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89B79-C04E-7895-4467-AEBDA3DCE9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18B19-E443-09B2-5481-0C18CF874C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B9C98-F85B-DD5B-39E3-4659B2485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F643F-C42D-764E-5AA5-EFBE82C31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4F0D6-E35D-63FA-F59A-7A947D8BC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576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2038A-9CF3-4DA3-682A-4390A39CE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B3438-4C9D-D1A9-E3DE-9BABFDB80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BEFBC-E74F-B479-CDBD-7A9ADBA35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0FA72-D2CB-B244-A4FF-1B01316BF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71275-A728-49F6-003E-A4947433B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033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FB0C7-651A-DC74-C6C0-5BD58064D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11ABFB-5C9F-4E54-36F6-00A4C267B4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68AA9-817E-70E5-76AD-4FB82EB04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81E07-BFC4-4584-5FB6-80AE78AC3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6AF24-947D-A83F-83BF-D665314DA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8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5DA3E-080E-B672-26BA-65F1C6001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756D1-C58C-31B6-00F9-F8C3D452A2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D93C37-A1D0-8B11-5DC1-D1D0CA0C5B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18634-6FF7-DA30-D2D1-75CFEFACC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37BC1D-D534-4D97-BBF8-C4B00A699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C0D14-C10F-71FE-7ACA-E3B55AECD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788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C8FAE-519C-01E8-46FC-4A84A9026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43F4E0-21E9-BDF0-8416-1BF498618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746BC7-D6CE-69CA-A394-6284754C9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32F933-E595-8107-9CA1-D70F1147CC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70A811-9EAB-8A80-7DF7-F1D03B9C61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B2FEE8-E565-FAFE-D0F5-9C4763C44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32778-A834-481D-8DE7-5976FA3C9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E38AE1-9830-A8DD-25C3-8EA7C4922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4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409A3-B9E7-1F7B-96D7-0A5F3645E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4CF7C7-BDCF-8562-F94B-5EBBB7A3D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A5A2ED-7616-917D-23C1-B48EE626E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D674B6-7A78-0C21-0827-D13A14BA4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95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4ABBCE-D234-4387-FDE7-126BDFE03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1552B4-56E3-C960-0818-B865935B8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5CD513-0060-096A-7E73-B7EF723AD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153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35FCC-925E-527C-6C4F-666D653B4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5E742-94DE-1134-31D2-34C85B8B0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4F8148-C731-AC8B-5618-A52A104C4F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4853F4-2DCE-5956-D3BD-59674EACF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014205-6FE2-F939-47AD-3CF2A00BA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90C79-7C52-91BB-7BE5-82C97AC4A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231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8CB8D-55F5-0FC9-9FB2-DD411153E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4CC8E3-5BE3-A5A7-4F65-3F7374D2CD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743FEE-1E6B-C544-A05A-062AF84D5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23FDB-C722-7158-96F7-4B0C6944D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62005-1ECC-F0A5-0BD1-89591EE35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1A4B94-ED08-9E57-A769-0D6445365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236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0F5DC-9BF2-98E7-6A4C-7E5B56ADA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476A0-F41B-A1DC-FB79-8090C288BF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1034C-44E2-23A0-F7B5-E01D5EF4D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C4F62-E060-EAEB-4F7E-B5868ADE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CDFDE-F697-E1A5-78C4-8709FDBCB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61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2FB852-71FD-505C-80EC-F58C9C5E48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D26F9-C563-AEAB-7D09-F1C4FCF27C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DCE82-2FD7-D924-B3AA-5ED1CECB3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E7F14-15EA-29A9-1BC4-81DC63EEF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06592-3DAD-9CF2-9B12-E25A725EF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714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84FB71-BD53-98AD-47FF-1F5DB05BE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1900DA-9A82-0296-220C-3E2BB97722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1C4B0-5BE1-9CFB-E956-9DA24B5874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97226-562F-4640-B039-13DA16BE37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5CC74-A3C7-977C-3B32-6CFB9C3F2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AF1B7-C3AE-52A6-9D22-6FD653CE3B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9CE973-CBD5-4A7E-B8DE-89A0B73D9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73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5130EE64-E89F-D5A3-69FF-001492CE56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83"/>
          <a:stretch/>
        </p:blipFill>
        <p:spPr>
          <a:xfrm>
            <a:off x="1607164" y="145199"/>
            <a:ext cx="8460565" cy="656760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1815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Rocio Garcia (2022578)</dc:creator>
  <cp:lastModifiedBy>Rocio Garcia (2022578)</cp:lastModifiedBy>
  <cp:revision>1</cp:revision>
  <dcterms:created xsi:type="dcterms:W3CDTF">2022-06-14T11:40:21Z</dcterms:created>
  <dcterms:modified xsi:type="dcterms:W3CDTF">2022-06-14T11:43:27Z</dcterms:modified>
</cp:coreProperties>
</file>