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58" r:id="rId3"/>
    <p:sldId id="261" r:id="rId4"/>
    <p:sldId id="262" r:id="rId5"/>
    <p:sldId id="263" r:id="rId6"/>
    <p:sldId id="265" r:id="rId7"/>
    <p:sldId id="266" r:id="rId8"/>
    <p:sldId id="281" r:id="rId9"/>
    <p:sldId id="267" r:id="rId10"/>
    <p:sldId id="268" r:id="rId11"/>
    <p:sldId id="270" r:id="rId12"/>
    <p:sldId id="264" r:id="rId13"/>
    <p:sldId id="276" r:id="rId14"/>
    <p:sldId id="275" r:id="rId15"/>
    <p:sldId id="278" r:id="rId16"/>
    <p:sldId id="273" r:id="rId17"/>
    <p:sldId id="277" r:id="rId18"/>
    <p:sldId id="274" r:id="rId19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FF0000"/>
    <a:srgbClr val="663660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491" autoAdjust="0"/>
    <p:restoredTop sz="94660"/>
  </p:normalViewPr>
  <p:slideViewPr>
    <p:cSldViewPr snapToObjects="1">
      <p:cViewPr varScale="1">
        <p:scale>
          <a:sx n="91" d="100"/>
          <a:sy n="91" d="100"/>
        </p:scale>
        <p:origin x="678" y="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1828800" cy="18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CEB9A9-6D5C-4987-A1A9-6AB1752223C0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DD8082-9106-4C34-AD1B-7177D6B0E8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24C573-8E06-4CB4-84CF-32895F1FE081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7EBE60-C028-4213-92FC-1C6D98CB3E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64EDC24-1756-4E3E-9EB5-4C219A55BBC0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6896BF-BB0B-4418-BA0D-C92447C921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4E7A8A4-F219-471D-950F-0AC827D0E420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AAD00E-69CA-4F62-9CCC-90F508644B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879E557-F50D-4ED3-93A5-1F9EE92ECED4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0C431-4FDE-479F-B4DD-FCAE79073C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ABE54DE-031E-4360-ADB1-57DA72CADFDA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BD72AE-3D34-4021-80B3-01A3C6B06F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51A65E-DA75-44F0-804F-D9FFC1942A80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02D400-90D5-4757-8885-66406DF5C4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E33B92-4C57-4924-AD4D-C678FF329DA7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99AF63-E01E-411F-9472-49594A5CE2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F6FB85-53D0-49D6-98AA-D6C3639711DF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0AF648-388D-4318-8445-4BDF004515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6D609F-EE6A-43E6-A4F7-7B5E0B772894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7BB076-40CF-49EA-B81B-E354541E90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75CCCB-18CB-425C-A551-5A0B6467AB25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608951-DF11-478C-AD63-A4A6763319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rgbClr val="33CCFF">
                <a:gamma/>
                <a:tint val="0"/>
                <a:invGamma/>
              </a:srgbClr>
            </a:gs>
            <a:gs pos="100000">
              <a:srgbClr val="33CCFF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4A87C26A-20E3-4765-91F9-03FD0CEF0370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2FB4C0F2-4111-441B-86BE-2C8A7D850A2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44" charset="-128"/>
          <a:cs typeface="ＭＳ Ｐゴシック" pitchFamily="44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pitchFamily="44" charset="-128"/>
          <a:cs typeface="ＭＳ Ｐゴシック" pitchFamily="44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ydy dy enw di?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476500"/>
            <a:ext cx="6858000" cy="1752600"/>
          </a:xfrm>
        </p:spPr>
        <p:txBody>
          <a:bodyPr/>
          <a:lstStyle/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 wyt ti?</a:t>
            </a:r>
          </a:p>
          <a:p>
            <a:pPr eaLnBrk="1" hangingPunct="1"/>
            <a:endParaRPr lang="en-US" sz="800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600200"/>
            <a:ext cx="7315200" cy="1828800"/>
          </a:xfrm>
        </p:spPr>
        <p:txBody>
          <a:bodyPr/>
          <a:lstStyle/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Faint ydy dy </a:t>
            </a:r>
          </a:p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oed di?</a:t>
            </a:r>
          </a:p>
          <a:p>
            <a:pPr eaLnBrk="1" hangingPunct="1"/>
            <a:endParaRPr lang="en-US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371600" y="1600200"/>
            <a:ext cx="6400800" cy="1752600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Pa liw wyt ti'n hoffi?</a:t>
            </a:r>
          </a:p>
          <a:p>
            <a:pPr marL="0" indent="0" eaLnBrk="1" hangingPunct="1">
              <a:buFont typeface="Arial" charset="0"/>
              <a:buNone/>
            </a:pPr>
            <a:endParaRPr lang="en-US" sz="8800" b="1" smtClean="0"/>
          </a:p>
          <a:p>
            <a:pPr marL="0" indent="0" algn="ctr" eaLnBrk="1" hangingPunct="1">
              <a:buFont typeface="Arial" charset="0"/>
              <a:buNone/>
            </a:pPr>
            <a:endParaRPr lang="en-US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Ble rwyt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ti’n byw?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 mae’r 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tywydd?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wyt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 wisgo?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  <a:p>
            <a:pPr algn="ctr" defTabSz="914400"/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fwyd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0564876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 ti’n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 pizza?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Oes beic gyda ti?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 ti’n gwisgo het?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Oes brawd gyda ti?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oedd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tywydd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ddoe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wisgo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gallu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nofio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fwyd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bwyta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madarch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nofio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</TotalTime>
  <Words>96</Words>
  <Application>Microsoft Office PowerPoint</Application>
  <PresentationFormat>On-screen Show (4:3)</PresentationFormat>
  <Paragraphs>25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ＭＳ Ｐゴシック</vt:lpstr>
      <vt:lpstr>Arial</vt:lpstr>
      <vt:lpstr>Calibri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Abbie</dc:title>
  <dc:creator>Mark</dc:creator>
  <cp:lastModifiedBy>Catherine Morgan</cp:lastModifiedBy>
  <cp:revision>15</cp:revision>
  <dcterms:created xsi:type="dcterms:W3CDTF">2009-05-04T16:26:40Z</dcterms:created>
  <dcterms:modified xsi:type="dcterms:W3CDTF">2019-03-11T10:22:29Z</dcterms:modified>
</cp:coreProperties>
</file>