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sldIdLst>
    <p:sldId id="266" r:id="rId5"/>
    <p:sldId id="308" r:id="rId6"/>
    <p:sldId id="326" r:id="rId7"/>
    <p:sldId id="328" r:id="rId8"/>
    <p:sldId id="329" r:id="rId9"/>
    <p:sldId id="325" r:id="rId10"/>
    <p:sldId id="332" r:id="rId11"/>
    <p:sldId id="322" r:id="rId12"/>
    <p:sldId id="330" r:id="rId13"/>
    <p:sldId id="323" r:id="rId14"/>
    <p:sldId id="331" r:id="rId15"/>
    <p:sldId id="32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19" autoAdjust="0"/>
  </p:normalViewPr>
  <p:slideViewPr>
    <p:cSldViewPr snapToGrid="0">
      <p:cViewPr varScale="1">
        <p:scale>
          <a:sx n="65" d="100"/>
          <a:sy n="65" d="100"/>
        </p:scale>
        <p:origin x="78" y="7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BDC8E0E4-DADE-45F5-9392-450F208DFC2B}"/>
    <pc:docChg chg="modSld">
      <pc:chgData name="Marie Pitson" userId="db8d2b3e-593d-47e6-a0b5-dc90f7ab49ec" providerId="ADAL" clId="{BDC8E0E4-DADE-45F5-9392-450F208DFC2B}" dt="2022-10-11T08:36:19.709" v="8" actId="20577"/>
      <pc:docMkLst>
        <pc:docMk/>
      </pc:docMkLst>
      <pc:sldChg chg="modNotesTx">
        <pc:chgData name="Marie Pitson" userId="db8d2b3e-593d-47e6-a0b5-dc90f7ab49ec" providerId="ADAL" clId="{BDC8E0E4-DADE-45F5-9392-450F208DFC2B}" dt="2022-10-11T08:35:38.299" v="1" actId="20577"/>
        <pc:sldMkLst>
          <pc:docMk/>
          <pc:sldMk cId="4206958746" sldId="322"/>
        </pc:sldMkLst>
      </pc:sldChg>
      <pc:sldChg chg="modNotesTx">
        <pc:chgData name="Marie Pitson" userId="db8d2b3e-593d-47e6-a0b5-dc90f7ab49ec" providerId="ADAL" clId="{BDC8E0E4-DADE-45F5-9392-450F208DFC2B}" dt="2022-10-11T08:35:45.865" v="3" actId="20577"/>
        <pc:sldMkLst>
          <pc:docMk/>
          <pc:sldMk cId="602225562" sldId="323"/>
        </pc:sldMkLst>
      </pc:sldChg>
      <pc:sldChg chg="modNotesTx">
        <pc:chgData name="Marie Pitson" userId="db8d2b3e-593d-47e6-a0b5-dc90f7ab49ec" providerId="ADAL" clId="{BDC8E0E4-DADE-45F5-9392-450F208DFC2B}" dt="2022-10-11T08:36:03.186" v="5" actId="20577"/>
        <pc:sldMkLst>
          <pc:docMk/>
          <pc:sldMk cId="938104671" sldId="325"/>
        </pc:sldMkLst>
      </pc:sldChg>
      <pc:sldChg chg="modNotesTx">
        <pc:chgData name="Marie Pitson" userId="db8d2b3e-593d-47e6-a0b5-dc90f7ab49ec" providerId="ADAL" clId="{BDC8E0E4-DADE-45F5-9392-450F208DFC2B}" dt="2022-10-11T08:36:19.709" v="8" actId="20577"/>
        <pc:sldMkLst>
          <pc:docMk/>
          <pc:sldMk cId="1568675535" sldId="326"/>
        </pc:sldMkLst>
      </pc:sldChg>
      <pc:sldChg chg="modNotesTx">
        <pc:chgData name="Marie Pitson" userId="db8d2b3e-593d-47e6-a0b5-dc90f7ab49ec" providerId="ADAL" clId="{BDC8E0E4-DADE-45F5-9392-450F208DFC2B}" dt="2022-10-11T08:36:14.274" v="7" actId="20577"/>
        <pc:sldMkLst>
          <pc:docMk/>
          <pc:sldMk cId="3195947317" sldId="328"/>
        </pc:sldMkLst>
      </pc:sldChg>
      <pc:sldChg chg="modNotesTx">
        <pc:chgData name="Marie Pitson" userId="db8d2b3e-593d-47e6-a0b5-dc90f7ab49ec" providerId="ADAL" clId="{BDC8E0E4-DADE-45F5-9392-450F208DFC2B}" dt="2022-10-11T08:36:08.840" v="6" actId="20577"/>
        <pc:sldMkLst>
          <pc:docMk/>
          <pc:sldMk cId="872080238" sldId="329"/>
        </pc:sldMkLst>
      </pc:sldChg>
      <pc:sldChg chg="modNotesTx">
        <pc:chgData name="Marie Pitson" userId="db8d2b3e-593d-47e6-a0b5-dc90f7ab49ec" providerId="ADAL" clId="{BDC8E0E4-DADE-45F5-9392-450F208DFC2B}" dt="2022-10-11T08:35:42.187" v="2" actId="20577"/>
        <pc:sldMkLst>
          <pc:docMk/>
          <pc:sldMk cId="2930804925" sldId="330"/>
        </pc:sldMkLst>
      </pc:sldChg>
      <pc:sldChg chg="modNotesTx">
        <pc:chgData name="Marie Pitson" userId="db8d2b3e-593d-47e6-a0b5-dc90f7ab49ec" providerId="ADAL" clId="{BDC8E0E4-DADE-45F5-9392-450F208DFC2B}" dt="2022-10-11T08:35:49.622" v="4" actId="20577"/>
        <pc:sldMkLst>
          <pc:docMk/>
          <pc:sldMk cId="4114013114" sldId="331"/>
        </pc:sldMkLst>
      </pc:sldChg>
      <pc:sldChg chg="modNotesTx">
        <pc:chgData name="Marie Pitson" userId="db8d2b3e-593d-47e6-a0b5-dc90f7ab49ec" providerId="ADAL" clId="{BDC8E0E4-DADE-45F5-9392-450F208DFC2B}" dt="2022-10-11T08:35:34.305" v="0" actId="20577"/>
        <pc:sldMkLst>
          <pc:docMk/>
          <pc:sldMk cId="1926675688" sldId="33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accent1_2" csCatId="accent1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defRPr cap="all"/>
          </a:pPr>
          <a:r>
            <a:rPr lang="en-US" dirty="0"/>
            <a:t>Introduced the module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defRPr cap="all"/>
          </a:pPr>
          <a:r>
            <a:rPr lang="en-US" dirty="0"/>
            <a:t>Briefly looked at Leadership and management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defRPr cap="all"/>
          </a:pPr>
          <a:r>
            <a:rPr lang="en-US" dirty="0"/>
            <a:t>Looked at management </a:t>
          </a:r>
          <a:r>
            <a:rPr lang="en-US" dirty="0" err="1"/>
            <a:t>behaviours</a:t>
          </a:r>
          <a:r>
            <a:rPr lang="en-US" dirty="0"/>
            <a:t> and leader </a:t>
          </a:r>
          <a:r>
            <a:rPr lang="en-US" dirty="0" err="1"/>
            <a:t>behaviours</a:t>
          </a:r>
          <a:endParaRPr lang="en-US" dirty="0"/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>
              <a:latin typeface="Arial" panose="020B0604020202020204" pitchFamily="34" charset="0"/>
              <a:cs typeface="Arial" panose="020B0604020202020204" pitchFamily="34" charset="0"/>
            </a:rPr>
            <a:t>Assessment</a:t>
          </a:r>
          <a:r>
            <a:rPr lang="en-US" b="0" baseline="0">
              <a:latin typeface="Arial" panose="020B0604020202020204" pitchFamily="34" charset="0"/>
              <a:cs typeface="Arial" panose="020B0604020202020204" pitchFamily="34" charset="0"/>
            </a:rPr>
            <a:t> guidance</a:t>
          </a:r>
          <a:endParaRPr lang="en-US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Different schools of thought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Q &amp; A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92BA6478-4C8B-418A-BDDD-C2C64777A7DB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0B39371A-CA11-4A5B-B596-FA3B57E8F4C9}" type="pres">
      <dgm:prSet presAssocID="{40FC4FFE-8987-4A26-B7F4-8A516F18ADAE}" presName="compNode" presStyleCnt="0"/>
      <dgm:spPr/>
    </dgm:pt>
    <dgm:pt modelId="{6F5B0182-8651-44CD-8E9B-AE84F0D914C9}" type="pres">
      <dgm:prSet presAssocID="{40FC4FFE-8987-4A26-B7F4-8A516F18ADAE}" presName="bgRect" presStyleLbl="bgShp" presStyleIdx="0" presStyleCnt="3"/>
      <dgm:spPr/>
    </dgm:pt>
    <dgm:pt modelId="{37C8746C-0934-4594-B524-40F1168AC6C1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3626615-16C2-4E2F-B055-023A34EC6BE0}" type="pres">
      <dgm:prSet presAssocID="{40FC4FFE-8987-4A26-B7F4-8A516F18ADAE}" presName="spaceRect" presStyleCnt="0"/>
      <dgm:spPr/>
    </dgm:pt>
    <dgm:pt modelId="{D47B8C2C-B99B-4DA2-9858-5316ACF56397}" type="pres">
      <dgm:prSet presAssocID="{40FC4FFE-8987-4A26-B7F4-8A516F18ADAE}" presName="parTx" presStyleLbl="revTx" presStyleIdx="0" presStyleCnt="3">
        <dgm:presLayoutVars>
          <dgm:chMax val="0"/>
          <dgm:chPref val="0"/>
        </dgm:presLayoutVars>
      </dgm:prSet>
      <dgm:spPr/>
    </dgm:pt>
    <dgm:pt modelId="{F6AC8BCE-9D73-4731-B779-CBF47E359FB2}" type="pres">
      <dgm:prSet presAssocID="{5B62599A-5C9B-48E7-896E-EA782AC60C8B}" presName="sibTrans" presStyleCnt="0"/>
      <dgm:spPr/>
    </dgm:pt>
    <dgm:pt modelId="{11CD6462-65B1-4E35-A507-F2351CAF3F8F}" type="pres">
      <dgm:prSet presAssocID="{49225C73-1633-42F1-AB3B-7CB183E5F8B8}" presName="compNode" presStyleCnt="0"/>
      <dgm:spPr/>
    </dgm:pt>
    <dgm:pt modelId="{8DC58C93-86EC-48C9-B398-87F9C121AC5B}" type="pres">
      <dgm:prSet presAssocID="{49225C73-1633-42F1-AB3B-7CB183E5F8B8}" presName="bgRect" presStyleLbl="bgShp" presStyleIdx="1" presStyleCnt="3"/>
      <dgm:spPr/>
    </dgm:pt>
    <dgm:pt modelId="{51ED93A0-C030-4342-830F-284BFC11B4E3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0FB33F1A-5B54-4732-8CE0-510A6C1D1B22}" type="pres">
      <dgm:prSet presAssocID="{49225C73-1633-42F1-AB3B-7CB183E5F8B8}" presName="spaceRect" presStyleCnt="0"/>
      <dgm:spPr/>
    </dgm:pt>
    <dgm:pt modelId="{1EE1C1B8-BD9A-4ABC-BBC9-D575BD80A7D6}" type="pres">
      <dgm:prSet presAssocID="{49225C73-1633-42F1-AB3B-7CB183E5F8B8}" presName="parTx" presStyleLbl="revTx" presStyleIdx="1" presStyleCnt="3">
        <dgm:presLayoutVars>
          <dgm:chMax val="0"/>
          <dgm:chPref val="0"/>
        </dgm:presLayoutVars>
      </dgm:prSet>
      <dgm:spPr/>
    </dgm:pt>
    <dgm:pt modelId="{F3DAB402-01E0-41B8-8E4E-6F15B3E441B6}" type="pres">
      <dgm:prSet presAssocID="{9646853A-8964-4519-A5B1-0B7D18B2983D}" presName="sibTrans" presStyleCnt="0"/>
      <dgm:spPr/>
    </dgm:pt>
    <dgm:pt modelId="{3B7BBF1E-78FE-4AF1-821A-248BE5ED8442}" type="pres">
      <dgm:prSet presAssocID="{1C383F32-22E8-4F62-A3E0-BDC3D5F48992}" presName="compNode" presStyleCnt="0"/>
      <dgm:spPr/>
    </dgm:pt>
    <dgm:pt modelId="{15287009-34F9-4487-816B-6BE8A5C35936}" type="pres">
      <dgm:prSet presAssocID="{1C383F32-22E8-4F62-A3E0-BDC3D5F48992}" presName="bgRect" presStyleLbl="bgShp" presStyleIdx="2" presStyleCnt="3"/>
      <dgm:spPr/>
    </dgm:pt>
    <dgm:pt modelId="{397F119A-55E6-4291-A367-371EA4B87B98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C4AE1271-3271-4027-B627-23ABD0B44B10}" type="pres">
      <dgm:prSet presAssocID="{1C383F32-22E8-4F62-A3E0-BDC3D5F48992}" presName="spaceRect" presStyleCnt="0"/>
      <dgm:spPr/>
    </dgm:pt>
    <dgm:pt modelId="{35D704CE-DEAB-4212-865E-FC58C2B1013F}" type="pres">
      <dgm:prSet presAssocID="{1C383F32-22E8-4F62-A3E0-BDC3D5F4899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1E5163E-1830-434B-BD38-E89F37C6C94B}" type="presOf" srcId="{1C383F32-22E8-4F62-A3E0-BDC3D5F48992}" destId="{35D704CE-DEAB-4212-865E-FC58C2B1013F}" srcOrd="0" destOrd="0" presId="urn:microsoft.com/office/officeart/2018/2/layout/IconVerticalSolid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1A48AB78-FC3F-4C5F-8EBE-34F2727B4701}" type="presOf" srcId="{49225C73-1633-42F1-AB3B-7CB183E5F8B8}" destId="{1EE1C1B8-BD9A-4ABC-BBC9-D575BD80A7D6}" srcOrd="0" destOrd="0" presId="urn:microsoft.com/office/officeart/2018/2/layout/IconVerticalSolid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A2AFE389-7739-462A-A817-1FE2FFAE5124}" type="presOf" srcId="{01A66772-F185-4D58-B8BB-E9370D7A7A2B}" destId="{92BA6478-4C8B-418A-BDDD-C2C64777A7DB}" srcOrd="0" destOrd="0" presId="urn:microsoft.com/office/officeart/2018/2/layout/IconVerticalSolidList"/>
    <dgm:cxn modelId="{751E08D1-684B-4DF2-ACA0-53CC9A98E8C7}" type="presOf" srcId="{40FC4FFE-8987-4A26-B7F4-8A516F18ADAE}" destId="{D47B8C2C-B99B-4DA2-9858-5316ACF56397}" srcOrd="0" destOrd="0" presId="urn:microsoft.com/office/officeart/2018/2/layout/IconVerticalSolidList"/>
    <dgm:cxn modelId="{00F6DB9E-EF2D-4247-B800-B26FDF520BDE}" type="presParOf" srcId="{92BA6478-4C8B-418A-BDDD-C2C64777A7DB}" destId="{0B39371A-CA11-4A5B-B596-FA3B57E8F4C9}" srcOrd="0" destOrd="0" presId="urn:microsoft.com/office/officeart/2018/2/layout/IconVerticalSolidList"/>
    <dgm:cxn modelId="{4A820D44-F8FB-4066-902C-30C275A170F2}" type="presParOf" srcId="{0B39371A-CA11-4A5B-B596-FA3B57E8F4C9}" destId="{6F5B0182-8651-44CD-8E9B-AE84F0D914C9}" srcOrd="0" destOrd="0" presId="urn:microsoft.com/office/officeart/2018/2/layout/IconVerticalSolidList"/>
    <dgm:cxn modelId="{E29975B7-0D02-40C0-A0C9-12E6D64C00BD}" type="presParOf" srcId="{0B39371A-CA11-4A5B-B596-FA3B57E8F4C9}" destId="{37C8746C-0934-4594-B524-40F1168AC6C1}" srcOrd="1" destOrd="0" presId="urn:microsoft.com/office/officeart/2018/2/layout/IconVerticalSolidList"/>
    <dgm:cxn modelId="{D102412E-B9E2-4FAD-9190-9E5E28B44FBE}" type="presParOf" srcId="{0B39371A-CA11-4A5B-B596-FA3B57E8F4C9}" destId="{93626615-16C2-4E2F-B055-023A34EC6BE0}" srcOrd="2" destOrd="0" presId="urn:microsoft.com/office/officeart/2018/2/layout/IconVerticalSolidList"/>
    <dgm:cxn modelId="{44A057B3-C32E-4A7E-80E9-1DDE10D61DC9}" type="presParOf" srcId="{0B39371A-CA11-4A5B-B596-FA3B57E8F4C9}" destId="{D47B8C2C-B99B-4DA2-9858-5316ACF56397}" srcOrd="3" destOrd="0" presId="urn:microsoft.com/office/officeart/2018/2/layout/IconVerticalSolidList"/>
    <dgm:cxn modelId="{14D8CDC1-73F2-4969-9774-F9A58B3E2F56}" type="presParOf" srcId="{92BA6478-4C8B-418A-BDDD-C2C64777A7DB}" destId="{F6AC8BCE-9D73-4731-B779-CBF47E359FB2}" srcOrd="1" destOrd="0" presId="urn:microsoft.com/office/officeart/2018/2/layout/IconVerticalSolidList"/>
    <dgm:cxn modelId="{3452E0D1-72C6-439C-8B7D-E9C9F96D99D6}" type="presParOf" srcId="{92BA6478-4C8B-418A-BDDD-C2C64777A7DB}" destId="{11CD6462-65B1-4E35-A507-F2351CAF3F8F}" srcOrd="2" destOrd="0" presId="urn:microsoft.com/office/officeart/2018/2/layout/IconVerticalSolidList"/>
    <dgm:cxn modelId="{510081ED-C471-4575-9B42-6880917EFE37}" type="presParOf" srcId="{11CD6462-65B1-4E35-A507-F2351CAF3F8F}" destId="{8DC58C93-86EC-48C9-B398-87F9C121AC5B}" srcOrd="0" destOrd="0" presId="urn:microsoft.com/office/officeart/2018/2/layout/IconVerticalSolidList"/>
    <dgm:cxn modelId="{A86C411B-8F7C-41EF-9832-93511BDB66BB}" type="presParOf" srcId="{11CD6462-65B1-4E35-A507-F2351CAF3F8F}" destId="{51ED93A0-C030-4342-830F-284BFC11B4E3}" srcOrd="1" destOrd="0" presId="urn:microsoft.com/office/officeart/2018/2/layout/IconVerticalSolidList"/>
    <dgm:cxn modelId="{F465EAD6-D4EA-4B82-B2E1-5ABB2B9CA82E}" type="presParOf" srcId="{11CD6462-65B1-4E35-A507-F2351CAF3F8F}" destId="{0FB33F1A-5B54-4732-8CE0-510A6C1D1B22}" srcOrd="2" destOrd="0" presId="urn:microsoft.com/office/officeart/2018/2/layout/IconVerticalSolidList"/>
    <dgm:cxn modelId="{EF45CA10-BB35-4777-9930-5FBA6F47FAE1}" type="presParOf" srcId="{11CD6462-65B1-4E35-A507-F2351CAF3F8F}" destId="{1EE1C1B8-BD9A-4ABC-BBC9-D575BD80A7D6}" srcOrd="3" destOrd="0" presId="urn:microsoft.com/office/officeart/2018/2/layout/IconVerticalSolidList"/>
    <dgm:cxn modelId="{3F76A0CA-D33C-4943-B87D-5D7A0EA2F101}" type="presParOf" srcId="{92BA6478-4C8B-418A-BDDD-C2C64777A7DB}" destId="{F3DAB402-01E0-41B8-8E4E-6F15B3E441B6}" srcOrd="3" destOrd="0" presId="urn:microsoft.com/office/officeart/2018/2/layout/IconVerticalSolidList"/>
    <dgm:cxn modelId="{1C932C48-E119-4033-BDC3-4FCF8B338304}" type="presParOf" srcId="{92BA6478-4C8B-418A-BDDD-C2C64777A7DB}" destId="{3B7BBF1E-78FE-4AF1-821A-248BE5ED8442}" srcOrd="4" destOrd="0" presId="urn:microsoft.com/office/officeart/2018/2/layout/IconVerticalSolidList"/>
    <dgm:cxn modelId="{70110A95-3D75-4FE6-8A6E-34AACC5C2076}" type="presParOf" srcId="{3B7BBF1E-78FE-4AF1-821A-248BE5ED8442}" destId="{15287009-34F9-4487-816B-6BE8A5C35936}" srcOrd="0" destOrd="0" presId="urn:microsoft.com/office/officeart/2018/2/layout/IconVerticalSolidList"/>
    <dgm:cxn modelId="{5596F6B2-54E2-4B47-9B8C-28E5BF4374E6}" type="presParOf" srcId="{3B7BBF1E-78FE-4AF1-821A-248BE5ED8442}" destId="{397F119A-55E6-4291-A367-371EA4B87B98}" srcOrd="1" destOrd="0" presId="urn:microsoft.com/office/officeart/2018/2/layout/IconVerticalSolidList"/>
    <dgm:cxn modelId="{16CF4624-C638-4CD7-9EC2-8EFBB39E1039}" type="presParOf" srcId="{3B7BBF1E-78FE-4AF1-821A-248BE5ED8442}" destId="{C4AE1271-3271-4027-B627-23ABD0B44B10}" srcOrd="2" destOrd="0" presId="urn:microsoft.com/office/officeart/2018/2/layout/IconVerticalSolidList"/>
    <dgm:cxn modelId="{AF6E0CF9-0EE7-4531-86AA-8402164BB88B}" type="presParOf" srcId="{3B7BBF1E-78FE-4AF1-821A-248BE5ED8442}" destId="{35D704CE-DEAB-4212-865E-FC58C2B101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37C199-D845-458A-9FA7-46804E3AC460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B0AA1B0-8039-4514-B04F-6DFDDD3AB0CE}">
      <dgm:prSet/>
      <dgm:spPr/>
      <dgm:t>
        <a:bodyPr/>
        <a:lstStyle/>
        <a:p>
          <a:r>
            <a:rPr lang="en-GB"/>
            <a:t>The coach</a:t>
          </a:r>
          <a:endParaRPr lang="en-US"/>
        </a:p>
      </dgm:t>
    </dgm:pt>
    <dgm:pt modelId="{89445EAB-5A32-4A65-898B-394AA5264BE0}" type="parTrans" cxnId="{99E2ED22-6AAD-4098-9E3B-FD1BEA6EFA15}">
      <dgm:prSet/>
      <dgm:spPr/>
      <dgm:t>
        <a:bodyPr/>
        <a:lstStyle/>
        <a:p>
          <a:endParaRPr lang="en-US"/>
        </a:p>
      </dgm:t>
    </dgm:pt>
    <dgm:pt modelId="{43E255F9-2A6D-42F7-8FDD-7C6D27CCE03A}" type="sibTrans" cxnId="{99E2ED22-6AAD-4098-9E3B-FD1BEA6EFA15}">
      <dgm:prSet/>
      <dgm:spPr/>
      <dgm:t>
        <a:bodyPr/>
        <a:lstStyle/>
        <a:p>
          <a:endParaRPr lang="en-US"/>
        </a:p>
      </dgm:t>
    </dgm:pt>
    <dgm:pt modelId="{DC38F272-17DD-437C-B238-30B4F005749A}">
      <dgm:prSet/>
      <dgm:spPr/>
      <dgm:t>
        <a:bodyPr/>
        <a:lstStyle/>
        <a:p>
          <a:r>
            <a:rPr lang="en-GB"/>
            <a:t>The mentor</a:t>
          </a:r>
          <a:endParaRPr lang="en-US"/>
        </a:p>
      </dgm:t>
    </dgm:pt>
    <dgm:pt modelId="{762747E4-AB15-4B42-8A7E-56B5A3EF1830}" type="parTrans" cxnId="{C2036138-24ED-4DA6-9BC9-CC9EAE8F6D7E}">
      <dgm:prSet/>
      <dgm:spPr/>
      <dgm:t>
        <a:bodyPr/>
        <a:lstStyle/>
        <a:p>
          <a:endParaRPr lang="en-US"/>
        </a:p>
      </dgm:t>
    </dgm:pt>
    <dgm:pt modelId="{979844A4-A2D5-4840-A8D8-A91D83FD25F0}" type="sibTrans" cxnId="{C2036138-24ED-4DA6-9BC9-CC9EAE8F6D7E}">
      <dgm:prSet/>
      <dgm:spPr/>
      <dgm:t>
        <a:bodyPr/>
        <a:lstStyle/>
        <a:p>
          <a:endParaRPr lang="en-US"/>
        </a:p>
      </dgm:t>
    </dgm:pt>
    <dgm:pt modelId="{063ED770-3A92-4C7A-A6E7-E847DACE1983}">
      <dgm:prSet/>
      <dgm:spPr/>
      <dgm:t>
        <a:bodyPr/>
        <a:lstStyle/>
        <a:p>
          <a:r>
            <a:rPr lang="en-GB"/>
            <a:t>The facilitator</a:t>
          </a:r>
          <a:endParaRPr lang="en-US"/>
        </a:p>
      </dgm:t>
    </dgm:pt>
    <dgm:pt modelId="{D2D44534-D011-44AD-890D-723DC56CA7BF}" type="parTrans" cxnId="{B2D8D51E-9F1A-4B7D-ABAE-C4A32305518D}">
      <dgm:prSet/>
      <dgm:spPr/>
      <dgm:t>
        <a:bodyPr/>
        <a:lstStyle/>
        <a:p>
          <a:endParaRPr lang="en-US"/>
        </a:p>
      </dgm:t>
    </dgm:pt>
    <dgm:pt modelId="{4A751099-0839-4635-A007-277062D60355}" type="sibTrans" cxnId="{B2D8D51E-9F1A-4B7D-ABAE-C4A32305518D}">
      <dgm:prSet/>
      <dgm:spPr/>
      <dgm:t>
        <a:bodyPr/>
        <a:lstStyle/>
        <a:p>
          <a:endParaRPr lang="en-US"/>
        </a:p>
      </dgm:t>
    </dgm:pt>
    <dgm:pt modelId="{91FB04B9-FC15-4198-B1F3-07D854BE8C64}">
      <dgm:prSet/>
      <dgm:spPr/>
      <dgm:t>
        <a:bodyPr/>
        <a:lstStyle/>
        <a:p>
          <a:r>
            <a:rPr lang="en-GB"/>
            <a:t>The Influencer</a:t>
          </a:r>
          <a:endParaRPr lang="en-US"/>
        </a:p>
      </dgm:t>
    </dgm:pt>
    <dgm:pt modelId="{1ECE2B3F-92CC-428E-A666-CB640B39A292}" type="parTrans" cxnId="{6DEF15D4-4D0B-446C-AE82-7AFBB0004697}">
      <dgm:prSet/>
      <dgm:spPr/>
      <dgm:t>
        <a:bodyPr/>
        <a:lstStyle/>
        <a:p>
          <a:endParaRPr lang="en-US"/>
        </a:p>
      </dgm:t>
    </dgm:pt>
    <dgm:pt modelId="{81AAD7F1-F7C1-4962-AFEE-A8B9EBB53C6F}" type="sibTrans" cxnId="{6DEF15D4-4D0B-446C-AE82-7AFBB0004697}">
      <dgm:prSet/>
      <dgm:spPr/>
      <dgm:t>
        <a:bodyPr/>
        <a:lstStyle/>
        <a:p>
          <a:endParaRPr lang="en-US"/>
        </a:p>
      </dgm:t>
    </dgm:pt>
    <dgm:pt modelId="{4E1F0EAE-09E7-4219-9874-16398DE6A7C4}" type="pres">
      <dgm:prSet presAssocID="{F937C199-D845-458A-9FA7-46804E3AC460}" presName="matrix" presStyleCnt="0">
        <dgm:presLayoutVars>
          <dgm:chMax val="1"/>
          <dgm:dir/>
          <dgm:resizeHandles val="exact"/>
        </dgm:presLayoutVars>
      </dgm:prSet>
      <dgm:spPr/>
    </dgm:pt>
    <dgm:pt modelId="{A699490B-1171-45AC-841A-21902EC96676}" type="pres">
      <dgm:prSet presAssocID="{F937C199-D845-458A-9FA7-46804E3AC460}" presName="diamond" presStyleLbl="bgShp" presStyleIdx="0" presStyleCnt="1"/>
      <dgm:spPr/>
    </dgm:pt>
    <dgm:pt modelId="{B39420EC-8B2C-4D26-A1C3-044CFDDB98E9}" type="pres">
      <dgm:prSet presAssocID="{F937C199-D845-458A-9FA7-46804E3AC46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A7756EC-199D-4320-AA71-D33996E44BF9}" type="pres">
      <dgm:prSet presAssocID="{F937C199-D845-458A-9FA7-46804E3AC46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3E3ECD1-1C70-42CE-A087-67F57D03A5FB}" type="pres">
      <dgm:prSet presAssocID="{F937C199-D845-458A-9FA7-46804E3AC46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52C6226-0CFE-41A8-9E33-CD3FFF8A2D16}" type="pres">
      <dgm:prSet presAssocID="{F937C199-D845-458A-9FA7-46804E3AC46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2D8D51E-9F1A-4B7D-ABAE-C4A32305518D}" srcId="{F937C199-D845-458A-9FA7-46804E3AC460}" destId="{063ED770-3A92-4C7A-A6E7-E847DACE1983}" srcOrd="2" destOrd="0" parTransId="{D2D44534-D011-44AD-890D-723DC56CA7BF}" sibTransId="{4A751099-0839-4635-A007-277062D60355}"/>
    <dgm:cxn modelId="{99E2ED22-6AAD-4098-9E3B-FD1BEA6EFA15}" srcId="{F937C199-D845-458A-9FA7-46804E3AC460}" destId="{2B0AA1B0-8039-4514-B04F-6DFDDD3AB0CE}" srcOrd="0" destOrd="0" parTransId="{89445EAB-5A32-4A65-898B-394AA5264BE0}" sibTransId="{43E255F9-2A6D-42F7-8FDD-7C6D27CCE03A}"/>
    <dgm:cxn modelId="{C82EF434-A34A-4C74-954E-85CA64C33E24}" type="presOf" srcId="{2B0AA1B0-8039-4514-B04F-6DFDDD3AB0CE}" destId="{B39420EC-8B2C-4D26-A1C3-044CFDDB98E9}" srcOrd="0" destOrd="0" presId="urn:microsoft.com/office/officeart/2005/8/layout/matrix3"/>
    <dgm:cxn modelId="{C2036138-24ED-4DA6-9BC9-CC9EAE8F6D7E}" srcId="{F937C199-D845-458A-9FA7-46804E3AC460}" destId="{DC38F272-17DD-437C-B238-30B4F005749A}" srcOrd="1" destOrd="0" parTransId="{762747E4-AB15-4B42-8A7E-56B5A3EF1830}" sibTransId="{979844A4-A2D5-4840-A8D8-A91D83FD25F0}"/>
    <dgm:cxn modelId="{CC6EEE38-4EA6-419D-9947-894194075540}" type="presOf" srcId="{91FB04B9-FC15-4198-B1F3-07D854BE8C64}" destId="{252C6226-0CFE-41A8-9E33-CD3FFF8A2D16}" srcOrd="0" destOrd="0" presId="urn:microsoft.com/office/officeart/2005/8/layout/matrix3"/>
    <dgm:cxn modelId="{6DEF15D4-4D0B-446C-AE82-7AFBB0004697}" srcId="{F937C199-D845-458A-9FA7-46804E3AC460}" destId="{91FB04B9-FC15-4198-B1F3-07D854BE8C64}" srcOrd="3" destOrd="0" parTransId="{1ECE2B3F-92CC-428E-A666-CB640B39A292}" sibTransId="{81AAD7F1-F7C1-4962-AFEE-A8B9EBB53C6F}"/>
    <dgm:cxn modelId="{27AA63E2-F90B-4BB6-B723-89F7ECE21AB9}" type="presOf" srcId="{063ED770-3A92-4C7A-A6E7-E847DACE1983}" destId="{E3E3ECD1-1C70-42CE-A087-67F57D03A5FB}" srcOrd="0" destOrd="0" presId="urn:microsoft.com/office/officeart/2005/8/layout/matrix3"/>
    <dgm:cxn modelId="{D7A3D8F1-B524-428E-8FF0-3CACFE972E16}" type="presOf" srcId="{F937C199-D845-458A-9FA7-46804E3AC460}" destId="{4E1F0EAE-09E7-4219-9874-16398DE6A7C4}" srcOrd="0" destOrd="0" presId="urn:microsoft.com/office/officeart/2005/8/layout/matrix3"/>
    <dgm:cxn modelId="{FF63FFF2-E63D-4F24-956B-04B33D4B4E95}" type="presOf" srcId="{DC38F272-17DD-437C-B238-30B4F005749A}" destId="{3A7756EC-199D-4320-AA71-D33996E44BF9}" srcOrd="0" destOrd="0" presId="urn:microsoft.com/office/officeart/2005/8/layout/matrix3"/>
    <dgm:cxn modelId="{F5C8C3DB-CAC2-4ADD-AFCC-D24533B70B6D}" type="presParOf" srcId="{4E1F0EAE-09E7-4219-9874-16398DE6A7C4}" destId="{A699490B-1171-45AC-841A-21902EC96676}" srcOrd="0" destOrd="0" presId="urn:microsoft.com/office/officeart/2005/8/layout/matrix3"/>
    <dgm:cxn modelId="{4E1C7D1E-9A72-4058-A3F2-050C249F9E03}" type="presParOf" srcId="{4E1F0EAE-09E7-4219-9874-16398DE6A7C4}" destId="{B39420EC-8B2C-4D26-A1C3-044CFDDB98E9}" srcOrd="1" destOrd="0" presId="urn:microsoft.com/office/officeart/2005/8/layout/matrix3"/>
    <dgm:cxn modelId="{7D0BB72C-AF03-419E-A54E-9CCC71546AA1}" type="presParOf" srcId="{4E1F0EAE-09E7-4219-9874-16398DE6A7C4}" destId="{3A7756EC-199D-4320-AA71-D33996E44BF9}" srcOrd="2" destOrd="0" presId="urn:microsoft.com/office/officeart/2005/8/layout/matrix3"/>
    <dgm:cxn modelId="{83D68964-DAD7-4BAC-990A-4CDB8B3F4957}" type="presParOf" srcId="{4E1F0EAE-09E7-4219-9874-16398DE6A7C4}" destId="{E3E3ECD1-1C70-42CE-A087-67F57D03A5FB}" srcOrd="3" destOrd="0" presId="urn:microsoft.com/office/officeart/2005/8/layout/matrix3"/>
    <dgm:cxn modelId="{2EAA9568-F420-4DA7-9BE7-EA9544725685}" type="presParOf" srcId="{4E1F0EAE-09E7-4219-9874-16398DE6A7C4}" destId="{252C6226-0CFE-41A8-9E33-CD3FFF8A2D16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Introduced the module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Briefly looked at Leadership and management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Looked at management </a:t>
          </a:r>
          <a:r>
            <a:rPr lang="en-US" sz="1800" kern="1200" dirty="0" err="1"/>
            <a:t>behaviours</a:t>
          </a:r>
          <a:r>
            <a:rPr lang="en-US" sz="1800" kern="1200" dirty="0"/>
            <a:t> and leader </a:t>
          </a:r>
          <a:r>
            <a:rPr lang="en-US" sz="1800" kern="1200" dirty="0" err="1"/>
            <a:t>behaviours</a:t>
          </a:r>
          <a:endParaRPr lang="en-US" sz="1800" kern="1200" dirty="0"/>
        </a:p>
      </dsp:txBody>
      <dsp:txXfrm>
        <a:off x="7041543" y="2725540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5B0182-8651-44CD-8E9B-AE84F0D914C9}">
      <dsp:nvSpPr>
        <dsp:cNvPr id="0" name=""/>
        <dsp:cNvSpPr/>
      </dsp:nvSpPr>
      <dsp:spPr>
        <a:xfrm>
          <a:off x="0" y="61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C8746C-0934-4594-B524-40F1168AC6C1}">
      <dsp:nvSpPr>
        <dsp:cNvPr id="0" name=""/>
        <dsp:cNvSpPr/>
      </dsp:nvSpPr>
      <dsp:spPr>
        <a:xfrm>
          <a:off x="436480" y="325271"/>
          <a:ext cx="793601" cy="793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B8C2C-B99B-4DA2-9858-5316ACF56397}">
      <dsp:nvSpPr>
        <dsp:cNvPr id="0" name=""/>
        <dsp:cNvSpPr/>
      </dsp:nvSpPr>
      <dsp:spPr>
        <a:xfrm>
          <a:off x="1666563" y="61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>
              <a:latin typeface="Arial" panose="020B0604020202020204" pitchFamily="34" charset="0"/>
              <a:cs typeface="Arial" panose="020B0604020202020204" pitchFamily="34" charset="0"/>
            </a:rPr>
            <a:t>Assessment</a:t>
          </a:r>
          <a:r>
            <a:rPr lang="en-US" sz="2500" b="0" kern="1200" baseline="0">
              <a:latin typeface="Arial" panose="020B0604020202020204" pitchFamily="34" charset="0"/>
              <a:cs typeface="Arial" panose="020B0604020202020204" pitchFamily="34" charset="0"/>
            </a:rPr>
            <a:t> guidance</a:t>
          </a:r>
          <a:endParaRPr lang="en-US" sz="25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66563" y="616"/>
        <a:ext cx="5243823" cy="1442911"/>
      </dsp:txXfrm>
    </dsp:sp>
    <dsp:sp modelId="{8DC58C93-86EC-48C9-B398-87F9C121AC5B}">
      <dsp:nvSpPr>
        <dsp:cNvPr id="0" name=""/>
        <dsp:cNvSpPr/>
      </dsp:nvSpPr>
      <dsp:spPr>
        <a:xfrm>
          <a:off x="0" y="180425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D93A0-C030-4342-830F-284BFC11B4E3}">
      <dsp:nvSpPr>
        <dsp:cNvPr id="0" name=""/>
        <dsp:cNvSpPr/>
      </dsp:nvSpPr>
      <dsp:spPr>
        <a:xfrm>
          <a:off x="436480" y="2128911"/>
          <a:ext cx="793601" cy="793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E1C1B8-BD9A-4ABC-BBC9-D575BD80A7D6}">
      <dsp:nvSpPr>
        <dsp:cNvPr id="0" name=""/>
        <dsp:cNvSpPr/>
      </dsp:nvSpPr>
      <dsp:spPr>
        <a:xfrm>
          <a:off x="1666563" y="180425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rial" panose="020B0604020202020204" pitchFamily="34" charset="0"/>
              <a:cs typeface="Arial" panose="020B0604020202020204" pitchFamily="34" charset="0"/>
            </a:rPr>
            <a:t>Different schools of thought</a:t>
          </a:r>
        </a:p>
      </dsp:txBody>
      <dsp:txXfrm>
        <a:off x="1666563" y="1804256"/>
        <a:ext cx="5243823" cy="1442911"/>
      </dsp:txXfrm>
    </dsp:sp>
    <dsp:sp modelId="{15287009-34F9-4487-816B-6BE8A5C35936}">
      <dsp:nvSpPr>
        <dsp:cNvPr id="0" name=""/>
        <dsp:cNvSpPr/>
      </dsp:nvSpPr>
      <dsp:spPr>
        <a:xfrm>
          <a:off x="0" y="360789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7F119A-55E6-4291-A367-371EA4B87B98}">
      <dsp:nvSpPr>
        <dsp:cNvPr id="0" name=""/>
        <dsp:cNvSpPr/>
      </dsp:nvSpPr>
      <dsp:spPr>
        <a:xfrm>
          <a:off x="436480" y="3932551"/>
          <a:ext cx="793601" cy="793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704CE-DEAB-4212-865E-FC58C2B1013F}">
      <dsp:nvSpPr>
        <dsp:cNvPr id="0" name=""/>
        <dsp:cNvSpPr/>
      </dsp:nvSpPr>
      <dsp:spPr>
        <a:xfrm>
          <a:off x="1666563" y="360789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Arial" panose="020B0604020202020204" pitchFamily="34" charset="0"/>
              <a:cs typeface="Arial" panose="020B0604020202020204" pitchFamily="34" charset="0"/>
            </a:rPr>
            <a:t>Q &amp; A</a:t>
          </a:r>
        </a:p>
      </dsp:txBody>
      <dsp:txXfrm>
        <a:off x="1666563" y="3607896"/>
        <a:ext cx="5243823" cy="14429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99490B-1171-45AC-841A-21902EC96676}">
      <dsp:nvSpPr>
        <dsp:cNvPr id="0" name=""/>
        <dsp:cNvSpPr/>
      </dsp:nvSpPr>
      <dsp:spPr>
        <a:xfrm>
          <a:off x="730378" y="0"/>
          <a:ext cx="5121798" cy="5121798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9420EC-8B2C-4D26-A1C3-044CFDDB98E9}">
      <dsp:nvSpPr>
        <dsp:cNvPr id="0" name=""/>
        <dsp:cNvSpPr/>
      </dsp:nvSpPr>
      <dsp:spPr>
        <a:xfrm>
          <a:off x="1216949" y="486570"/>
          <a:ext cx="1997501" cy="199750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coach</a:t>
          </a:r>
          <a:endParaRPr lang="en-US" sz="3000" kern="1200"/>
        </a:p>
      </dsp:txBody>
      <dsp:txXfrm>
        <a:off x="1314459" y="584080"/>
        <a:ext cx="1802481" cy="1802481"/>
      </dsp:txXfrm>
    </dsp:sp>
    <dsp:sp modelId="{3A7756EC-199D-4320-AA71-D33996E44BF9}">
      <dsp:nvSpPr>
        <dsp:cNvPr id="0" name=""/>
        <dsp:cNvSpPr/>
      </dsp:nvSpPr>
      <dsp:spPr>
        <a:xfrm>
          <a:off x="3368104" y="486570"/>
          <a:ext cx="1997501" cy="199750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mentor</a:t>
          </a:r>
          <a:endParaRPr lang="en-US" sz="3000" kern="1200"/>
        </a:p>
      </dsp:txBody>
      <dsp:txXfrm>
        <a:off x="3465614" y="584080"/>
        <a:ext cx="1802481" cy="1802481"/>
      </dsp:txXfrm>
    </dsp:sp>
    <dsp:sp modelId="{E3E3ECD1-1C70-42CE-A087-67F57D03A5FB}">
      <dsp:nvSpPr>
        <dsp:cNvPr id="0" name=""/>
        <dsp:cNvSpPr/>
      </dsp:nvSpPr>
      <dsp:spPr>
        <a:xfrm>
          <a:off x="1216949" y="2637725"/>
          <a:ext cx="1997501" cy="1997501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facilitator</a:t>
          </a:r>
          <a:endParaRPr lang="en-US" sz="3000" kern="1200"/>
        </a:p>
      </dsp:txBody>
      <dsp:txXfrm>
        <a:off x="1314459" y="2735235"/>
        <a:ext cx="1802481" cy="1802481"/>
      </dsp:txXfrm>
    </dsp:sp>
    <dsp:sp modelId="{252C6226-0CFE-41A8-9E33-CD3FFF8A2D16}">
      <dsp:nvSpPr>
        <dsp:cNvPr id="0" name=""/>
        <dsp:cNvSpPr/>
      </dsp:nvSpPr>
      <dsp:spPr>
        <a:xfrm>
          <a:off x="3368104" y="2637725"/>
          <a:ext cx="1997501" cy="199750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Influencer</a:t>
          </a:r>
          <a:endParaRPr lang="en-US" sz="3000" kern="1200"/>
        </a:p>
      </dsp:txBody>
      <dsp:txXfrm>
        <a:off x="3465614" y="2735235"/>
        <a:ext cx="1802481" cy="1802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4BC72D-FC5A-4A95-A6D0-BBCE9598B372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6A90D-B68B-42E6-B8F5-40B1C58A1B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423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6A90D-B68B-42E6-B8F5-40B1C58A1BD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3916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6A90D-B68B-42E6-B8F5-40B1C58A1BD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7690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6A90D-B68B-42E6-B8F5-40B1C58A1BD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6552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6A90D-B68B-42E6-B8F5-40B1C58A1BD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9951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6A90D-B68B-42E6-B8F5-40B1C58A1BD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0976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6A90D-B68B-42E6-B8F5-40B1C58A1BD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4752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6A90D-B68B-42E6-B8F5-40B1C58A1BD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8645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889E5BE-28FC-495B-944D-9E49ECA4C0E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02161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76A90D-B68B-42E6-B8F5-40B1C58A1BD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528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zoIAJYPQwo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 fontScale="90000"/>
          </a:bodyPr>
          <a:lstStyle/>
          <a:p>
            <a:r>
              <a:rPr lang="en-US" sz="4800" dirty="0"/>
              <a:t>Contemporary Themes in Management and Leadership</a:t>
            </a:r>
            <a:br>
              <a:rPr lang="en-US" sz="4800" dirty="0"/>
            </a:br>
            <a:br>
              <a:rPr lang="en-US" sz="4800" dirty="0"/>
            </a:br>
            <a:r>
              <a:rPr lang="en-US" sz="4800" dirty="0"/>
              <a:t>Lecture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 Leadership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Last week we ……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2749229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DFEBD0D2-AA2A-4936-A509-D629383EF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US" sz="4300"/>
              <a:t>Contemporary Themes in Management and Leadership</a:t>
            </a:r>
          </a:p>
        </p:txBody>
      </p:sp>
      <p:cxnSp>
        <p:nvCxnSpPr>
          <p:cNvPr id="16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2">
            <a:extLst>
              <a:ext uri="{FF2B5EF4-FFF2-40B4-BE49-F238E27FC236}">
                <a16:creationId xmlns:a16="http://schemas.microsoft.com/office/drawing/2014/main" id="{86506110-E6E1-4309-83FA-C6B068FA3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2268867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68675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9C05E-DDBD-927D-24A3-9526E5C8B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Contemporary Themes in Management and Leadership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7767CA-A199-F143-3A9A-19AE7FC0E0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9147414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95947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480E5-B99E-8AAE-5D03-2FC3E7CD1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1" y="643467"/>
            <a:ext cx="6255026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What it means to make a difference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E7878-5BBC-D7F4-9C80-6C291C7EF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0995" y="643467"/>
            <a:ext cx="3341488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cap="all" spc="200">
                <a:solidFill>
                  <a:schemeClr val="tx1"/>
                </a:solidFill>
                <a:hlinkClick r:id="rId3"/>
              </a:rPr>
              <a:t>Seth Godin – Leadership vs. Management - What it means to make a difference - YouTube</a:t>
            </a:r>
            <a:endParaRPr lang="en-US" sz="2400" cap="all" spc="20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720802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014DE1B-FD50-40B1-A8A5-304666E7C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1B41FE9-4F8F-4675-8668-D3330B371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6D1EBB-BCBF-34CF-4D06-EAE94B685F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745" y="1309248"/>
            <a:ext cx="5136388" cy="4258145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230929C-760C-4746-B0AE-0D09A78A8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038225"/>
            <a:ext cx="0" cy="4762500"/>
          </a:xfrm>
          <a:prstGeom prst="line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4AC57116-450A-782B-A02A-69AC2A7119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6866" y="1512175"/>
            <a:ext cx="5136388" cy="3852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104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51A693-B161-4BC6-E119-B003498C2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The Visionary Leader</a:t>
            </a:r>
          </a:p>
        </p:txBody>
      </p:sp>
      <p:pic>
        <p:nvPicPr>
          <p:cNvPr id="5" name="Picture 4" descr="White arrows going to the red target">
            <a:extLst>
              <a:ext uri="{FF2B5EF4-FFF2-40B4-BE49-F238E27FC236}">
                <a16:creationId xmlns:a16="http://schemas.microsoft.com/office/drawing/2014/main" id="{24EEE3FD-C365-AB62-7EBD-D1F56EABE5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468" r="9953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B3591-A081-C8A8-5A6A-F9F9B832F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Envisions the Future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Takes Action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6675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5FFF55-6394-16C2-DADA-342B0137A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Sanna Marin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6E52313-69B4-D3F9-1A85-79E06B0FC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cap="all" spc="200">
                <a:solidFill>
                  <a:srgbClr val="FFFFFF"/>
                </a:solidFill>
              </a:rPr>
              <a:t>Prime Minister of Finland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11D5E8-28FE-9A0A-DC50-09476A8F06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024" r="515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9587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0B27FE-26AE-A8A0-4983-F294A6E55D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15730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EFC1EB0-DB92-4E98-B3A9-0CD6FA5A8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8326" y="-341385"/>
            <a:ext cx="6858003" cy="754075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5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082457-C389-DA6C-3D89-FA2F4B111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277" y="1475234"/>
            <a:ext cx="3214307" cy="29016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chemeClr val="bg1"/>
                </a:solidFill>
              </a:rPr>
              <a:t>Donald Trump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0804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F1314C34-F582-4EEF-86CE-F88761E52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5875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5875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38D6151-EB5D-C930-4ABD-A580362966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495FAE-728F-DD76-7AC0-3C233E24B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791" y="3331444"/>
            <a:ext cx="6470692" cy="12293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1"/>
                </a:solidFill>
              </a:rPr>
              <a:t>Sarina Weigman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344F241D-B51F-5655-6034-497260792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791" y="4735799"/>
            <a:ext cx="6470693" cy="60525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200" cap="all" spc="200">
                <a:solidFill>
                  <a:schemeClr val="tx1"/>
                </a:solidFill>
              </a:rPr>
              <a:t>England's Women's Football Manager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!!footer rectangle">
            <a:extLst>
              <a:ext uri="{FF2B5EF4-FFF2-40B4-BE49-F238E27FC236}">
                <a16:creationId xmlns:a16="http://schemas.microsoft.com/office/drawing/2014/main" id="{C390A367-0330-4E03-9D5F-40308A797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022255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alking up a stairs">
            <a:extLst>
              <a:ext uri="{FF2B5EF4-FFF2-40B4-BE49-F238E27FC236}">
                <a16:creationId xmlns:a16="http://schemas.microsoft.com/office/drawing/2014/main" id="{E89B7911-6BD9-FAF6-C9BC-6BC929B6D9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365" b="11365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EFC1EB0-DB92-4E98-B3A9-0CD6FA5A8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8326" y="-341385"/>
            <a:ext cx="6858003" cy="754075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5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0BCB3C-E1CC-CA00-6D66-D70A1C6AF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277" y="1475234"/>
            <a:ext cx="3214307" cy="29016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chemeClr val="bg1"/>
                </a:solidFill>
              </a:rPr>
              <a:t>The motivator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40131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8554B0-8A96-6F43-E44A-1899C4F80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Modes of Assessment</a:t>
            </a:r>
          </a:p>
        </p:txBody>
      </p:sp>
      <p:pic>
        <p:nvPicPr>
          <p:cNvPr id="5" name="Picture 4" descr="An abstract design with lines and financial symbols">
            <a:extLst>
              <a:ext uri="{FF2B5EF4-FFF2-40B4-BE49-F238E27FC236}">
                <a16:creationId xmlns:a16="http://schemas.microsoft.com/office/drawing/2014/main" id="{48EEB3E8-13FF-3C71-2B81-E2EAE08E77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48" r="28240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8FE92-AC2B-B4C3-ED9C-2F47F5448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module will be assessed via two assignments.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1: Presentation (20 minutes)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2: Report (2,000 words)</a:t>
            </a:r>
          </a:p>
        </p:txBody>
      </p:sp>
    </p:spTree>
    <p:extLst>
      <p:ext uri="{BB962C8B-B14F-4D97-AF65-F5344CB8AC3E}">
        <p14:creationId xmlns:p14="http://schemas.microsoft.com/office/powerpoint/2010/main" val="182340572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{022A5961-2CB7-4143-AC94-A2557CF9500B}tf11437505_win32</Template>
  <TotalTime>0</TotalTime>
  <Words>155</Words>
  <Application>Microsoft Office PowerPoint</Application>
  <PresentationFormat>Widescreen</PresentationFormat>
  <Paragraphs>48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Georgia Pro Cond Light</vt:lpstr>
      <vt:lpstr>Roboto</vt:lpstr>
      <vt:lpstr>Speak Pro</vt:lpstr>
      <vt:lpstr>Times New Roman</vt:lpstr>
      <vt:lpstr>RetrospectVTI</vt:lpstr>
      <vt:lpstr>Contemporary Themes in Management and Leadership  Lecture 2</vt:lpstr>
      <vt:lpstr>Last week we ……</vt:lpstr>
      <vt:lpstr>Contemporary Themes in Management and Leadership</vt:lpstr>
      <vt:lpstr>Contemporary Themes in Management and Leadership</vt:lpstr>
      <vt:lpstr>What it means to make a difference </vt:lpstr>
      <vt:lpstr>PowerPoint Presentation</vt:lpstr>
      <vt:lpstr>The Visionary Leader</vt:lpstr>
      <vt:lpstr>Sanna Marin</vt:lpstr>
      <vt:lpstr>Donald Trump </vt:lpstr>
      <vt:lpstr>Sarina Weigman</vt:lpstr>
      <vt:lpstr>The motivator</vt:lpstr>
      <vt:lpstr>Modes of Assessment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 in Management and Leadership  Lecture 2</dc:title>
  <dc:creator>Marie Pitson</dc:creator>
  <cp:lastModifiedBy>Marie Pitson</cp:lastModifiedBy>
  <cp:revision>1</cp:revision>
  <dcterms:created xsi:type="dcterms:W3CDTF">2022-10-05T06:51:12Z</dcterms:created>
  <dcterms:modified xsi:type="dcterms:W3CDTF">2022-10-11T08:36:21Z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