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9" r:id="rId4"/>
    <p:sldId id="266" r:id="rId5"/>
    <p:sldId id="269" r:id="rId6"/>
    <p:sldId id="261" r:id="rId7"/>
    <p:sldId id="263" r:id="rId8"/>
    <p:sldId id="265" r:id="rId9"/>
    <p:sldId id="257" r:id="rId10"/>
    <p:sldId id="258"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B26E0B-3046-BC56-9C3E-8A8361AF36E0}" v="354" dt="2018-12-18T14:11:19.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Naylor (1700041)" userId="S::1700041@student.uwtsd.ac.uk::4430113a-5421-4580-984d-f96aa6748b36" providerId="AD" clId="Web-{A10B20C3-B04A-7BE3-F539-254AF156AB4B}"/>
    <pc:docChg chg="modSld">
      <pc:chgData name="Alexander Naylor (1700041)" userId="S::1700041@student.uwtsd.ac.uk::4430113a-5421-4580-984d-f96aa6748b36" providerId="AD" clId="Web-{A10B20C3-B04A-7BE3-F539-254AF156AB4B}" dt="2018-12-14T16:25:22.903" v="79" actId="20577"/>
      <pc:docMkLst>
        <pc:docMk/>
      </pc:docMkLst>
      <pc:sldChg chg="modSp">
        <pc:chgData name="Alexander Naylor (1700041)" userId="S::1700041@student.uwtsd.ac.uk::4430113a-5421-4580-984d-f96aa6748b36" providerId="AD" clId="Web-{A10B20C3-B04A-7BE3-F539-254AF156AB4B}" dt="2018-12-14T16:25:22.903" v="78" actId="20577"/>
        <pc:sldMkLst>
          <pc:docMk/>
          <pc:sldMk cId="2325982670" sldId="257"/>
        </pc:sldMkLst>
        <pc:spChg chg="mod">
          <ac:chgData name="Alexander Naylor (1700041)" userId="S::1700041@student.uwtsd.ac.uk::4430113a-5421-4580-984d-f96aa6748b36" providerId="AD" clId="Web-{A10B20C3-B04A-7BE3-F539-254AF156AB4B}" dt="2018-12-14T16:25:22.903" v="78" actId="20577"/>
          <ac:spMkLst>
            <pc:docMk/>
            <pc:sldMk cId="2325982670" sldId="257"/>
            <ac:spMk id="3" creationId="{CAF8B915-0C20-462F-8E1A-930ABEE657BE}"/>
          </ac:spMkLst>
        </pc:spChg>
      </pc:sldChg>
    </pc:docChg>
  </pc:docChgLst>
  <pc:docChgLst>
    <pc:chgData name="Alexander Naylor (1700041)" userId="S::1700041@student.uwtsd.ac.uk::4430113a-5421-4580-984d-f96aa6748b36" providerId="AD" clId="Web-{5C4706F7-F96A-C72E-E1A4-67BB9E956CE0}"/>
    <pc:docChg chg="addSld delSld modSld modMainMaster">
      <pc:chgData name="Alexander Naylor (1700041)" userId="S::1700041@student.uwtsd.ac.uk::4430113a-5421-4580-984d-f96aa6748b36" providerId="AD" clId="Web-{5C4706F7-F96A-C72E-E1A4-67BB9E956CE0}" dt="2018-12-19T20:40:37.685" v="1976" actId="20577"/>
      <pc:docMkLst>
        <pc:docMk/>
      </pc:docMkLst>
      <pc:sldChg chg="modTransition">
        <pc:chgData name="Alexander Naylor (1700041)" userId="S::1700041@student.uwtsd.ac.uk::4430113a-5421-4580-984d-f96aa6748b36" providerId="AD" clId="Web-{5C4706F7-F96A-C72E-E1A4-67BB9E956CE0}" dt="2018-12-19T13:29:58.703" v="681"/>
        <pc:sldMkLst>
          <pc:docMk/>
          <pc:sldMk cId="1823541577" sldId="256"/>
        </pc:sldMkLst>
      </pc:sldChg>
      <pc:sldChg chg="modSp modTransition">
        <pc:chgData name="Alexander Naylor (1700041)" userId="S::1700041@student.uwtsd.ac.uk::4430113a-5421-4580-984d-f96aa6748b36" providerId="AD" clId="Web-{5C4706F7-F96A-C72E-E1A4-67BB9E956CE0}" dt="2018-12-19T13:29:58.703" v="681"/>
        <pc:sldMkLst>
          <pc:docMk/>
          <pc:sldMk cId="2325982670" sldId="257"/>
        </pc:sldMkLst>
        <pc:spChg chg="mod">
          <ac:chgData name="Alexander Naylor (1700041)" userId="S::1700041@student.uwtsd.ac.uk::4430113a-5421-4580-984d-f96aa6748b36" providerId="AD" clId="Web-{5C4706F7-F96A-C72E-E1A4-67BB9E956CE0}" dt="2018-12-19T13:28:58.641" v="675" actId="20577"/>
          <ac:spMkLst>
            <pc:docMk/>
            <pc:sldMk cId="2325982670" sldId="257"/>
            <ac:spMk id="3" creationId="{CAF8B915-0C20-462F-8E1A-930ABEE657BE}"/>
          </ac:spMkLst>
        </pc:spChg>
      </pc:sldChg>
      <pc:sldChg chg="modSp modTransition">
        <pc:chgData name="Alexander Naylor (1700041)" userId="S::1700041@student.uwtsd.ac.uk::4430113a-5421-4580-984d-f96aa6748b36" providerId="AD" clId="Web-{5C4706F7-F96A-C72E-E1A4-67BB9E956CE0}" dt="2018-12-19T19:09:31.468" v="1758" actId="20577"/>
        <pc:sldMkLst>
          <pc:docMk/>
          <pc:sldMk cId="2079066978" sldId="258"/>
        </pc:sldMkLst>
        <pc:spChg chg="mod">
          <ac:chgData name="Alexander Naylor (1700041)" userId="S::1700041@student.uwtsd.ac.uk::4430113a-5421-4580-984d-f96aa6748b36" providerId="AD" clId="Web-{5C4706F7-F96A-C72E-E1A4-67BB9E956CE0}" dt="2018-12-19T19:09:31.468" v="1758" actId="20577"/>
          <ac:spMkLst>
            <pc:docMk/>
            <pc:sldMk cId="2079066978" sldId="258"/>
            <ac:spMk id="3" creationId="{60D55D40-8C61-41DA-BF4D-1CFC6B1ABDF6}"/>
          </ac:spMkLst>
        </pc:spChg>
      </pc:sldChg>
      <pc:sldChg chg="modSp modTransition">
        <pc:chgData name="Alexander Naylor (1700041)" userId="S::1700041@student.uwtsd.ac.uk::4430113a-5421-4580-984d-f96aa6748b36" providerId="AD" clId="Web-{5C4706F7-F96A-C72E-E1A4-67BB9E956CE0}" dt="2018-12-19T19:13:05.404" v="1866" actId="20577"/>
        <pc:sldMkLst>
          <pc:docMk/>
          <pc:sldMk cId="720828620" sldId="259"/>
        </pc:sldMkLst>
        <pc:spChg chg="mod">
          <ac:chgData name="Alexander Naylor (1700041)" userId="S::1700041@student.uwtsd.ac.uk::4430113a-5421-4580-984d-f96aa6748b36" providerId="AD" clId="Web-{5C4706F7-F96A-C72E-E1A4-67BB9E956CE0}" dt="2018-12-19T19:13:05.404" v="1866" actId="20577"/>
          <ac:spMkLst>
            <pc:docMk/>
            <pc:sldMk cId="720828620" sldId="259"/>
            <ac:spMk id="3" creationId="{6BAF0C3B-8C62-4479-AD70-503DE583CCF9}"/>
          </ac:spMkLst>
        </pc:spChg>
      </pc:sldChg>
      <pc:sldChg chg="modSp modTransition">
        <pc:chgData name="Alexander Naylor (1700041)" userId="S::1700041@student.uwtsd.ac.uk::4430113a-5421-4580-984d-f96aa6748b36" providerId="AD" clId="Web-{5C4706F7-F96A-C72E-E1A4-67BB9E956CE0}" dt="2018-12-19T13:29:58.703" v="681"/>
        <pc:sldMkLst>
          <pc:docMk/>
          <pc:sldMk cId="711802028" sldId="261"/>
        </pc:sldMkLst>
        <pc:spChg chg="mod">
          <ac:chgData name="Alexander Naylor (1700041)" userId="S::1700041@student.uwtsd.ac.uk::4430113a-5421-4580-984d-f96aa6748b36" providerId="AD" clId="Web-{5C4706F7-F96A-C72E-E1A4-67BB9E956CE0}" dt="2018-12-19T13:27:16.001" v="580" actId="20577"/>
          <ac:spMkLst>
            <pc:docMk/>
            <pc:sldMk cId="711802028" sldId="261"/>
            <ac:spMk id="3" creationId="{76104C0A-2FCC-4693-BB62-5C5DDBF074CC}"/>
          </ac:spMkLst>
        </pc:spChg>
      </pc:sldChg>
      <pc:sldChg chg="modSp modTransition">
        <pc:chgData name="Alexander Naylor (1700041)" userId="S::1700041@student.uwtsd.ac.uk::4430113a-5421-4580-984d-f96aa6748b36" providerId="AD" clId="Web-{5C4706F7-F96A-C72E-E1A4-67BB9E956CE0}" dt="2018-12-19T14:57:44.037" v="1666" actId="20577"/>
        <pc:sldMkLst>
          <pc:docMk/>
          <pc:sldMk cId="2552203380" sldId="263"/>
        </pc:sldMkLst>
        <pc:spChg chg="mod">
          <ac:chgData name="Alexander Naylor (1700041)" userId="S::1700041@student.uwtsd.ac.uk::4430113a-5421-4580-984d-f96aa6748b36" providerId="AD" clId="Web-{5C4706F7-F96A-C72E-E1A4-67BB9E956CE0}" dt="2018-12-19T14:57:44.037" v="1666" actId="20577"/>
          <ac:spMkLst>
            <pc:docMk/>
            <pc:sldMk cId="2552203380" sldId="263"/>
            <ac:spMk id="3" creationId="{6FEEDF53-62E0-44C4-A32F-C09032B4DC26}"/>
          </ac:spMkLst>
        </pc:spChg>
      </pc:sldChg>
      <pc:sldChg chg="modSp modTransition">
        <pc:chgData name="Alexander Naylor (1700041)" userId="S::1700041@student.uwtsd.ac.uk::4430113a-5421-4580-984d-f96aa6748b36" providerId="AD" clId="Web-{5C4706F7-F96A-C72E-E1A4-67BB9E956CE0}" dt="2018-12-19T20:40:35.779" v="1974" actId="20577"/>
        <pc:sldMkLst>
          <pc:docMk/>
          <pc:sldMk cId="3697726384" sldId="265"/>
        </pc:sldMkLst>
        <pc:spChg chg="mod">
          <ac:chgData name="Alexander Naylor (1700041)" userId="S::1700041@student.uwtsd.ac.uk::4430113a-5421-4580-984d-f96aa6748b36" providerId="AD" clId="Web-{5C4706F7-F96A-C72E-E1A4-67BB9E956CE0}" dt="2018-12-19T20:40:35.779" v="1974" actId="20577"/>
          <ac:spMkLst>
            <pc:docMk/>
            <pc:sldMk cId="3697726384" sldId="265"/>
            <ac:spMk id="3" creationId="{07285C94-F0A1-4BE6-97A1-6294E9849B65}"/>
          </ac:spMkLst>
        </pc:spChg>
      </pc:sldChg>
      <pc:sldChg chg="modSp modTransition">
        <pc:chgData name="Alexander Naylor (1700041)" userId="S::1700041@student.uwtsd.ac.uk::4430113a-5421-4580-984d-f96aa6748b36" providerId="AD" clId="Web-{5C4706F7-F96A-C72E-E1A4-67BB9E956CE0}" dt="2018-12-19T13:31:35.717" v="682" actId="1076"/>
        <pc:sldMkLst>
          <pc:docMk/>
          <pc:sldMk cId="2058926018" sldId="266"/>
        </pc:sldMkLst>
        <pc:spChg chg="mod">
          <ac:chgData name="Alexander Naylor (1700041)" userId="S::1700041@student.uwtsd.ac.uk::4430113a-5421-4580-984d-f96aa6748b36" providerId="AD" clId="Web-{5C4706F7-F96A-C72E-E1A4-67BB9E956CE0}" dt="2018-12-19T13:31:35.717" v="682" actId="1076"/>
          <ac:spMkLst>
            <pc:docMk/>
            <pc:sldMk cId="2058926018" sldId="266"/>
            <ac:spMk id="3" creationId="{FB0B98E1-02AA-45B7-953F-89842EAB7CAB}"/>
          </ac:spMkLst>
        </pc:spChg>
      </pc:sldChg>
      <pc:sldChg chg="modSp modTransition">
        <pc:chgData name="Alexander Naylor (1700041)" userId="S::1700041@student.uwtsd.ac.uk::4430113a-5421-4580-984d-f96aa6748b36" providerId="AD" clId="Web-{5C4706F7-F96A-C72E-E1A4-67BB9E956CE0}" dt="2018-12-19T20:34:39.228" v="1954" actId="20577"/>
        <pc:sldMkLst>
          <pc:docMk/>
          <pc:sldMk cId="3546538844" sldId="267"/>
        </pc:sldMkLst>
        <pc:spChg chg="mod">
          <ac:chgData name="Alexander Naylor (1700041)" userId="S::1700041@student.uwtsd.ac.uk::4430113a-5421-4580-984d-f96aa6748b36" providerId="AD" clId="Web-{5C4706F7-F96A-C72E-E1A4-67BB9E956CE0}" dt="2018-12-19T20:34:39.228" v="1954" actId="20577"/>
          <ac:spMkLst>
            <pc:docMk/>
            <pc:sldMk cId="3546538844" sldId="267"/>
            <ac:spMk id="3" creationId="{B6E25B59-FE69-4AFB-8E60-1E6964411440}"/>
          </ac:spMkLst>
        </pc:spChg>
      </pc:sldChg>
      <pc:sldChg chg="modTransition">
        <pc:chgData name="Alexander Naylor (1700041)" userId="S::1700041@student.uwtsd.ac.uk::4430113a-5421-4580-984d-f96aa6748b36" providerId="AD" clId="Web-{5C4706F7-F96A-C72E-E1A4-67BB9E956CE0}" dt="2018-12-19T13:29:58.703" v="681"/>
        <pc:sldMkLst>
          <pc:docMk/>
          <pc:sldMk cId="13606788" sldId="269"/>
        </pc:sldMkLst>
      </pc:sldChg>
      <pc:sldChg chg="new del">
        <pc:chgData name="Alexander Naylor (1700041)" userId="S::1700041@student.uwtsd.ac.uk::4430113a-5421-4580-984d-f96aa6748b36" providerId="AD" clId="Web-{5C4706F7-F96A-C72E-E1A4-67BB9E956CE0}" dt="2018-12-19T13:31:51.514" v="684"/>
        <pc:sldMkLst>
          <pc:docMk/>
          <pc:sldMk cId="2763854899" sldId="270"/>
        </pc:sldMkLst>
      </pc:sldChg>
      <pc:sldChg chg="delSp modSp new">
        <pc:chgData name="Alexander Naylor (1700041)" userId="S::1700041@student.uwtsd.ac.uk::4430113a-5421-4580-984d-f96aa6748b36" providerId="AD" clId="Web-{5C4706F7-F96A-C72E-E1A4-67BB9E956CE0}" dt="2018-12-19T13:32:57.482" v="698" actId="1076"/>
        <pc:sldMkLst>
          <pc:docMk/>
          <pc:sldMk cId="3899178503" sldId="270"/>
        </pc:sldMkLst>
        <pc:spChg chg="mod">
          <ac:chgData name="Alexander Naylor (1700041)" userId="S::1700041@student.uwtsd.ac.uk::4430113a-5421-4580-984d-f96aa6748b36" providerId="AD" clId="Web-{5C4706F7-F96A-C72E-E1A4-67BB9E956CE0}" dt="2018-12-19T13:32:57.482" v="698" actId="1076"/>
          <ac:spMkLst>
            <pc:docMk/>
            <pc:sldMk cId="3899178503" sldId="270"/>
            <ac:spMk id="2" creationId="{374ED666-E36B-477D-9403-ECAC06BB4EB0}"/>
          </ac:spMkLst>
        </pc:spChg>
        <pc:spChg chg="del">
          <ac:chgData name="Alexander Naylor (1700041)" userId="S::1700041@student.uwtsd.ac.uk::4430113a-5421-4580-984d-f96aa6748b36" providerId="AD" clId="Web-{5C4706F7-F96A-C72E-E1A4-67BB9E956CE0}" dt="2018-12-19T13:32:27.623" v="686"/>
          <ac:spMkLst>
            <pc:docMk/>
            <pc:sldMk cId="3899178503" sldId="270"/>
            <ac:spMk id="3" creationId="{03F7ABAB-5002-4328-A1AD-CC9F3D43FED9}"/>
          </ac:spMkLst>
        </pc:spChg>
      </pc:sldChg>
      <pc:sldMasterChg chg="modTransition modSldLayout">
        <pc:chgData name="Alexander Naylor (1700041)" userId="S::1700041@student.uwtsd.ac.uk::4430113a-5421-4580-984d-f96aa6748b36" providerId="AD" clId="Web-{5C4706F7-F96A-C72E-E1A4-67BB9E956CE0}" dt="2018-12-19T13:29:58.703" v="681"/>
        <pc:sldMasterMkLst>
          <pc:docMk/>
          <pc:sldMasterMk cId="0" sldId="2147483648"/>
        </pc:sldMasterMkLst>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49"/>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0"/>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2"/>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3"/>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4"/>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5"/>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6"/>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8"/>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59"/>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61"/>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62"/>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67"/>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68"/>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69"/>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70"/>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72"/>
          </pc:sldLayoutMkLst>
        </pc:sldLayoutChg>
        <pc:sldLayoutChg chg="modTransition">
          <pc:chgData name="Alexander Naylor (1700041)" userId="S::1700041@student.uwtsd.ac.uk::4430113a-5421-4580-984d-f96aa6748b36" providerId="AD" clId="Web-{5C4706F7-F96A-C72E-E1A4-67BB9E956CE0}" dt="2018-12-19T13:29:58.703" v="681"/>
          <pc:sldLayoutMkLst>
            <pc:docMk/>
            <pc:sldMasterMk cId="0" sldId="2147483648"/>
            <pc:sldLayoutMk cId="0" sldId="2147483673"/>
          </pc:sldLayoutMkLst>
        </pc:sldLayoutChg>
      </pc:sldMasterChg>
    </pc:docChg>
  </pc:docChgLst>
  <pc:docChgLst>
    <pc:chgData name="Alexander Naylor (1700041)" userId="S::1700041@student.uwtsd.ac.uk::4430113a-5421-4580-984d-f96aa6748b36" providerId="AD" clId="Web-{2AB3B213-40CC-771D-1F53-0EB6B1FAFF8C}"/>
    <pc:docChg chg="delSld modSld">
      <pc:chgData name="Alexander Naylor (1700041)" userId="S::1700041@student.uwtsd.ac.uk::4430113a-5421-4580-984d-f96aa6748b36" providerId="AD" clId="Web-{2AB3B213-40CC-771D-1F53-0EB6B1FAFF8C}" dt="2018-12-18T17:01:20.778" v="944" actId="20577"/>
      <pc:docMkLst>
        <pc:docMk/>
      </pc:docMkLst>
      <pc:sldChg chg="modSp">
        <pc:chgData name="Alexander Naylor (1700041)" userId="S::1700041@student.uwtsd.ac.uk::4430113a-5421-4580-984d-f96aa6748b36" providerId="AD" clId="Web-{2AB3B213-40CC-771D-1F53-0EB6B1FAFF8C}" dt="2018-12-18T16:50:22.641" v="433" actId="20577"/>
        <pc:sldMkLst>
          <pc:docMk/>
          <pc:sldMk cId="720828620" sldId="259"/>
        </pc:sldMkLst>
        <pc:spChg chg="mod">
          <ac:chgData name="Alexander Naylor (1700041)" userId="S::1700041@student.uwtsd.ac.uk::4430113a-5421-4580-984d-f96aa6748b36" providerId="AD" clId="Web-{2AB3B213-40CC-771D-1F53-0EB6B1FAFF8C}" dt="2018-12-18T16:50:22.641" v="433" actId="20577"/>
          <ac:spMkLst>
            <pc:docMk/>
            <pc:sldMk cId="720828620" sldId="259"/>
            <ac:spMk id="3" creationId="{6BAF0C3B-8C62-4479-AD70-503DE583CCF9}"/>
          </ac:spMkLst>
        </pc:spChg>
      </pc:sldChg>
      <pc:sldChg chg="del">
        <pc:chgData name="Alexander Naylor (1700041)" userId="S::1700041@student.uwtsd.ac.uk::4430113a-5421-4580-984d-f96aa6748b36" providerId="AD" clId="Web-{2AB3B213-40CC-771D-1F53-0EB6B1FAFF8C}" dt="2018-12-18T16:30:54.367" v="114"/>
        <pc:sldMkLst>
          <pc:docMk/>
          <pc:sldMk cId="826215218" sldId="260"/>
        </pc:sldMkLst>
      </pc:sldChg>
      <pc:sldChg chg="modSp">
        <pc:chgData name="Alexander Naylor (1700041)" userId="S::1700041@student.uwtsd.ac.uk::4430113a-5421-4580-984d-f96aa6748b36" providerId="AD" clId="Web-{2AB3B213-40CC-771D-1F53-0EB6B1FAFF8C}" dt="2018-12-18T17:00:47.669" v="942" actId="20577"/>
        <pc:sldMkLst>
          <pc:docMk/>
          <pc:sldMk cId="711802028" sldId="261"/>
        </pc:sldMkLst>
        <pc:spChg chg="mod">
          <ac:chgData name="Alexander Naylor (1700041)" userId="S::1700041@student.uwtsd.ac.uk::4430113a-5421-4580-984d-f96aa6748b36" providerId="AD" clId="Web-{2AB3B213-40CC-771D-1F53-0EB6B1FAFF8C}" dt="2018-12-18T17:00:47.669" v="942" actId="20577"/>
          <ac:spMkLst>
            <pc:docMk/>
            <pc:sldMk cId="711802028" sldId="261"/>
            <ac:spMk id="3" creationId="{76104C0A-2FCC-4693-BB62-5C5DDBF074CC}"/>
          </ac:spMkLst>
        </pc:spChg>
      </pc:sldChg>
      <pc:sldChg chg="modSp">
        <pc:chgData name="Alexander Naylor (1700041)" userId="S::1700041@student.uwtsd.ac.uk::4430113a-5421-4580-984d-f96aa6748b36" providerId="AD" clId="Web-{2AB3B213-40CC-771D-1F53-0EB6B1FAFF8C}" dt="2018-12-18T16:52:56.859" v="570" actId="20577"/>
        <pc:sldMkLst>
          <pc:docMk/>
          <pc:sldMk cId="2058926018" sldId="266"/>
        </pc:sldMkLst>
        <pc:spChg chg="mod">
          <ac:chgData name="Alexander Naylor (1700041)" userId="S::1700041@student.uwtsd.ac.uk::4430113a-5421-4580-984d-f96aa6748b36" providerId="AD" clId="Web-{2AB3B213-40CC-771D-1F53-0EB6B1FAFF8C}" dt="2018-12-18T16:52:56.859" v="570" actId="20577"/>
          <ac:spMkLst>
            <pc:docMk/>
            <pc:sldMk cId="2058926018" sldId="266"/>
            <ac:spMk id="3" creationId="{FB0B98E1-02AA-45B7-953F-89842EAB7CAB}"/>
          </ac:spMkLst>
        </pc:spChg>
      </pc:sldChg>
      <pc:sldChg chg="modSp">
        <pc:chgData name="Alexander Naylor (1700041)" userId="S::1700041@student.uwtsd.ac.uk::4430113a-5421-4580-984d-f96aa6748b36" providerId="AD" clId="Web-{2AB3B213-40CC-771D-1F53-0EB6B1FAFF8C}" dt="2018-12-18T16:31:21.008" v="163" actId="20577"/>
        <pc:sldMkLst>
          <pc:docMk/>
          <pc:sldMk cId="3546538844" sldId="267"/>
        </pc:sldMkLst>
        <pc:spChg chg="mod">
          <ac:chgData name="Alexander Naylor (1700041)" userId="S::1700041@student.uwtsd.ac.uk::4430113a-5421-4580-984d-f96aa6748b36" providerId="AD" clId="Web-{2AB3B213-40CC-771D-1F53-0EB6B1FAFF8C}" dt="2018-12-18T16:31:21.008" v="163" actId="20577"/>
          <ac:spMkLst>
            <pc:docMk/>
            <pc:sldMk cId="3546538844" sldId="267"/>
            <ac:spMk id="3" creationId="{B6E25B59-FE69-4AFB-8E60-1E6964411440}"/>
          </ac:spMkLst>
        </pc:spChg>
      </pc:sldChg>
      <pc:sldChg chg="modSp">
        <pc:chgData name="Alexander Naylor (1700041)" userId="S::1700041@student.uwtsd.ac.uk::4430113a-5421-4580-984d-f96aa6748b36" providerId="AD" clId="Web-{2AB3B213-40CC-771D-1F53-0EB6B1FAFF8C}" dt="2018-12-18T17:00:28.872" v="921" actId="1076"/>
        <pc:sldMkLst>
          <pc:docMk/>
          <pc:sldMk cId="13606788" sldId="269"/>
        </pc:sldMkLst>
        <pc:spChg chg="mod">
          <ac:chgData name="Alexander Naylor (1700041)" userId="S::1700041@student.uwtsd.ac.uk::4430113a-5421-4580-984d-f96aa6748b36" providerId="AD" clId="Web-{2AB3B213-40CC-771D-1F53-0EB6B1FAFF8C}" dt="2018-12-18T17:00:28.872" v="921" actId="1076"/>
          <ac:spMkLst>
            <pc:docMk/>
            <pc:sldMk cId="13606788" sldId="269"/>
            <ac:spMk id="3" creationId="{7BDC5375-DE97-4C95-91F8-A1B8866DF555}"/>
          </ac:spMkLst>
        </pc:spChg>
      </pc:sldChg>
    </pc:docChg>
  </pc:docChgLst>
  <pc:docChgLst>
    <pc:chgData name="Alexander Naylor (1700041)" userId="S::1700041@student.uwtsd.ac.uk::4430113a-5421-4580-984d-f96aa6748b36" providerId="AD" clId="Web-{7DEDD395-5CF8-F452-8369-AE898577F129}"/>
    <pc:docChg chg="addSld delSld modSld">
      <pc:chgData name="Alexander Naylor (1700041)" userId="S::1700041@student.uwtsd.ac.uk::4430113a-5421-4580-984d-f96aa6748b36" providerId="AD" clId="Web-{7DEDD395-5CF8-F452-8369-AE898577F129}" dt="2018-12-17T20:48:59.617" v="1383" actId="20577"/>
      <pc:docMkLst>
        <pc:docMk/>
      </pc:docMkLst>
      <pc:sldChg chg="modSp new">
        <pc:chgData name="Alexander Naylor (1700041)" userId="S::1700041@student.uwtsd.ac.uk::4430113a-5421-4580-984d-f96aa6748b36" providerId="AD" clId="Web-{7DEDD395-5CF8-F452-8369-AE898577F129}" dt="2018-12-17T19:38:30.745" v="561" actId="20577"/>
        <pc:sldMkLst>
          <pc:docMk/>
          <pc:sldMk cId="720828620" sldId="259"/>
        </pc:sldMkLst>
        <pc:spChg chg="mod">
          <ac:chgData name="Alexander Naylor (1700041)" userId="S::1700041@student.uwtsd.ac.uk::4430113a-5421-4580-984d-f96aa6748b36" providerId="AD" clId="Web-{7DEDD395-5CF8-F452-8369-AE898577F129}" dt="2018-12-17T18:45:49.755" v="5" actId="20577"/>
          <ac:spMkLst>
            <pc:docMk/>
            <pc:sldMk cId="720828620" sldId="259"/>
            <ac:spMk id="2" creationId="{1C4E78F9-F3A4-4012-AF50-A58791D63FDC}"/>
          </ac:spMkLst>
        </pc:spChg>
        <pc:spChg chg="mod">
          <ac:chgData name="Alexander Naylor (1700041)" userId="S::1700041@student.uwtsd.ac.uk::4430113a-5421-4580-984d-f96aa6748b36" providerId="AD" clId="Web-{7DEDD395-5CF8-F452-8369-AE898577F129}" dt="2018-12-17T19:38:30.745" v="561" actId="20577"/>
          <ac:spMkLst>
            <pc:docMk/>
            <pc:sldMk cId="720828620" sldId="259"/>
            <ac:spMk id="3" creationId="{6BAF0C3B-8C62-4479-AD70-503DE583CCF9}"/>
          </ac:spMkLst>
        </pc:spChg>
      </pc:sldChg>
      <pc:sldChg chg="modSp new">
        <pc:chgData name="Alexander Naylor (1700041)" userId="S::1700041@student.uwtsd.ac.uk::4430113a-5421-4580-984d-f96aa6748b36" providerId="AD" clId="Web-{7DEDD395-5CF8-F452-8369-AE898577F129}" dt="2018-12-17T20:29:13.002" v="1260" actId="20577"/>
        <pc:sldMkLst>
          <pc:docMk/>
          <pc:sldMk cId="826215218" sldId="260"/>
        </pc:sldMkLst>
        <pc:spChg chg="mod">
          <ac:chgData name="Alexander Naylor (1700041)" userId="S::1700041@student.uwtsd.ac.uk::4430113a-5421-4580-984d-f96aa6748b36" providerId="AD" clId="Web-{7DEDD395-5CF8-F452-8369-AE898577F129}" dt="2018-12-17T19:43:39.462" v="721" actId="20577"/>
          <ac:spMkLst>
            <pc:docMk/>
            <pc:sldMk cId="826215218" sldId="260"/>
            <ac:spMk id="2" creationId="{CDE67FE9-30E8-4B25-9475-3BE1816AE3B0}"/>
          </ac:spMkLst>
        </pc:spChg>
        <pc:spChg chg="mod">
          <ac:chgData name="Alexander Naylor (1700041)" userId="S::1700041@student.uwtsd.ac.uk::4430113a-5421-4580-984d-f96aa6748b36" providerId="AD" clId="Web-{7DEDD395-5CF8-F452-8369-AE898577F129}" dt="2018-12-17T20:29:13.002" v="1260" actId="20577"/>
          <ac:spMkLst>
            <pc:docMk/>
            <pc:sldMk cId="826215218" sldId="260"/>
            <ac:spMk id="3" creationId="{E88D28D9-80AE-45A8-B37D-D52948114FE9}"/>
          </ac:spMkLst>
        </pc:spChg>
      </pc:sldChg>
      <pc:sldChg chg="modSp new">
        <pc:chgData name="Alexander Naylor (1700041)" userId="S::1700041@student.uwtsd.ac.uk::4430113a-5421-4580-984d-f96aa6748b36" providerId="AD" clId="Web-{7DEDD395-5CF8-F452-8369-AE898577F129}" dt="2018-12-17T20:21:21.610" v="1156" actId="20577"/>
        <pc:sldMkLst>
          <pc:docMk/>
          <pc:sldMk cId="711802028" sldId="261"/>
        </pc:sldMkLst>
        <pc:spChg chg="mod">
          <ac:chgData name="Alexander Naylor (1700041)" userId="S::1700041@student.uwtsd.ac.uk::4430113a-5421-4580-984d-f96aa6748b36" providerId="AD" clId="Web-{7DEDD395-5CF8-F452-8369-AE898577F129}" dt="2018-12-17T18:47:25.520" v="47" actId="20577"/>
          <ac:spMkLst>
            <pc:docMk/>
            <pc:sldMk cId="711802028" sldId="261"/>
            <ac:spMk id="2" creationId="{33A8DBC3-C69D-432A-B222-7160F15537AC}"/>
          </ac:spMkLst>
        </pc:spChg>
        <pc:spChg chg="mod">
          <ac:chgData name="Alexander Naylor (1700041)" userId="S::1700041@student.uwtsd.ac.uk::4430113a-5421-4580-984d-f96aa6748b36" providerId="AD" clId="Web-{7DEDD395-5CF8-F452-8369-AE898577F129}" dt="2018-12-17T20:21:21.610" v="1156" actId="20577"/>
          <ac:spMkLst>
            <pc:docMk/>
            <pc:sldMk cId="711802028" sldId="261"/>
            <ac:spMk id="3" creationId="{76104C0A-2FCC-4693-BB62-5C5DDBF074CC}"/>
          </ac:spMkLst>
        </pc:spChg>
      </pc:sldChg>
      <pc:sldChg chg="modSp new">
        <pc:chgData name="Alexander Naylor (1700041)" userId="S::1700041@student.uwtsd.ac.uk::4430113a-5421-4580-984d-f96aa6748b36" providerId="AD" clId="Web-{7DEDD395-5CF8-F452-8369-AE898577F129}" dt="2018-12-17T20:21:40.266" v="1163" actId="20577"/>
        <pc:sldMkLst>
          <pc:docMk/>
          <pc:sldMk cId="1047339927" sldId="262"/>
        </pc:sldMkLst>
        <pc:spChg chg="mod">
          <ac:chgData name="Alexander Naylor (1700041)" userId="S::1700041@student.uwtsd.ac.uk::4430113a-5421-4580-984d-f96aa6748b36" providerId="AD" clId="Web-{7DEDD395-5CF8-F452-8369-AE898577F129}" dt="2018-12-17T20:21:40.266" v="1163" actId="20577"/>
          <ac:spMkLst>
            <pc:docMk/>
            <pc:sldMk cId="1047339927" sldId="262"/>
            <ac:spMk id="2" creationId="{EEB19109-9BFF-43E6-A406-AA6D768F3D1B}"/>
          </ac:spMkLst>
        </pc:spChg>
      </pc:sldChg>
      <pc:sldChg chg="modSp new add del">
        <pc:chgData name="Alexander Naylor (1700041)" userId="S::1700041@student.uwtsd.ac.uk::4430113a-5421-4580-984d-f96aa6748b36" providerId="AD" clId="Web-{7DEDD395-5CF8-F452-8369-AE898577F129}" dt="2018-12-17T20:22:26.297" v="1228" actId="20577"/>
        <pc:sldMkLst>
          <pc:docMk/>
          <pc:sldMk cId="2552203380" sldId="263"/>
        </pc:sldMkLst>
        <pc:spChg chg="mod">
          <ac:chgData name="Alexander Naylor (1700041)" userId="S::1700041@student.uwtsd.ac.uk::4430113a-5421-4580-984d-f96aa6748b36" providerId="AD" clId="Web-{7DEDD395-5CF8-F452-8369-AE898577F129}" dt="2018-12-17T18:48:08.410" v="56" actId="20577"/>
          <ac:spMkLst>
            <pc:docMk/>
            <pc:sldMk cId="2552203380" sldId="263"/>
            <ac:spMk id="2" creationId="{561AF344-F00A-4313-B622-061A68B4B9F5}"/>
          </ac:spMkLst>
        </pc:spChg>
        <pc:spChg chg="mod">
          <ac:chgData name="Alexander Naylor (1700041)" userId="S::1700041@student.uwtsd.ac.uk::4430113a-5421-4580-984d-f96aa6748b36" providerId="AD" clId="Web-{7DEDD395-5CF8-F452-8369-AE898577F129}" dt="2018-12-17T20:22:26.297" v="1228" actId="20577"/>
          <ac:spMkLst>
            <pc:docMk/>
            <pc:sldMk cId="2552203380" sldId="263"/>
            <ac:spMk id="3" creationId="{6FEEDF53-62E0-44C4-A32F-C09032B4DC26}"/>
          </ac:spMkLst>
        </pc:spChg>
      </pc:sldChg>
      <pc:sldChg chg="modSp new del">
        <pc:chgData name="Alexander Naylor (1700041)" userId="S::1700041@student.uwtsd.ac.uk::4430113a-5421-4580-984d-f96aa6748b36" providerId="AD" clId="Web-{7DEDD395-5CF8-F452-8369-AE898577F129}" dt="2018-12-17T20:22:37.313" v="1231"/>
        <pc:sldMkLst>
          <pc:docMk/>
          <pc:sldMk cId="2116067391" sldId="264"/>
        </pc:sldMkLst>
        <pc:spChg chg="mod">
          <ac:chgData name="Alexander Naylor (1700041)" userId="S::1700041@student.uwtsd.ac.uk::4430113a-5421-4580-984d-f96aa6748b36" providerId="AD" clId="Web-{7DEDD395-5CF8-F452-8369-AE898577F129}" dt="2018-12-17T18:49:22.941" v="70" actId="20577"/>
          <ac:spMkLst>
            <pc:docMk/>
            <pc:sldMk cId="2116067391" sldId="264"/>
            <ac:spMk id="2" creationId="{5A71C24C-EDB0-4185-90F9-075646EB67E3}"/>
          </ac:spMkLst>
        </pc:spChg>
      </pc:sldChg>
      <pc:sldChg chg="modSp new">
        <pc:chgData name="Alexander Naylor (1700041)" userId="S::1700041@student.uwtsd.ac.uk::4430113a-5421-4580-984d-f96aa6748b36" providerId="AD" clId="Web-{7DEDD395-5CF8-F452-8369-AE898577F129}" dt="2018-12-17T18:49:32.988" v="73" actId="20577"/>
        <pc:sldMkLst>
          <pc:docMk/>
          <pc:sldMk cId="3697726384" sldId="265"/>
        </pc:sldMkLst>
        <pc:spChg chg="mod">
          <ac:chgData name="Alexander Naylor (1700041)" userId="S::1700041@student.uwtsd.ac.uk::4430113a-5421-4580-984d-f96aa6748b36" providerId="AD" clId="Web-{7DEDD395-5CF8-F452-8369-AE898577F129}" dt="2018-12-17T18:49:32.988" v="73" actId="20577"/>
          <ac:spMkLst>
            <pc:docMk/>
            <pc:sldMk cId="3697726384" sldId="265"/>
            <ac:spMk id="2" creationId="{FD1E0824-9D26-4980-A05B-A4841E8943E6}"/>
          </ac:spMkLst>
        </pc:spChg>
      </pc:sldChg>
      <pc:sldChg chg="modSp new">
        <pc:chgData name="Alexander Naylor (1700041)" userId="S::1700041@student.uwtsd.ac.uk::4430113a-5421-4580-984d-f96aa6748b36" providerId="AD" clId="Web-{7DEDD395-5CF8-F452-8369-AE898577F129}" dt="2018-12-17T20:48:57.398" v="1381" actId="20577"/>
        <pc:sldMkLst>
          <pc:docMk/>
          <pc:sldMk cId="2058926018" sldId="266"/>
        </pc:sldMkLst>
        <pc:spChg chg="mod">
          <ac:chgData name="Alexander Naylor (1700041)" userId="S::1700041@student.uwtsd.ac.uk::4430113a-5421-4580-984d-f96aa6748b36" providerId="AD" clId="Web-{7DEDD395-5CF8-F452-8369-AE898577F129}" dt="2018-12-17T19:39:04.588" v="577" actId="20577"/>
          <ac:spMkLst>
            <pc:docMk/>
            <pc:sldMk cId="2058926018" sldId="266"/>
            <ac:spMk id="2" creationId="{1F455B2C-E92D-4E10-9734-9221DCCB2DCF}"/>
          </ac:spMkLst>
        </pc:spChg>
        <pc:spChg chg="mod">
          <ac:chgData name="Alexander Naylor (1700041)" userId="S::1700041@student.uwtsd.ac.uk::4430113a-5421-4580-984d-f96aa6748b36" providerId="AD" clId="Web-{7DEDD395-5CF8-F452-8369-AE898577F129}" dt="2018-12-17T20:48:57.398" v="1381" actId="20577"/>
          <ac:spMkLst>
            <pc:docMk/>
            <pc:sldMk cId="2058926018" sldId="266"/>
            <ac:spMk id="3" creationId="{FB0B98E1-02AA-45B7-953F-89842EAB7CAB}"/>
          </ac:spMkLst>
        </pc:spChg>
      </pc:sldChg>
      <pc:sldChg chg="modSp new">
        <pc:chgData name="Alexander Naylor (1700041)" userId="S::1700041@student.uwtsd.ac.uk::4430113a-5421-4580-984d-f96aa6748b36" providerId="AD" clId="Web-{7DEDD395-5CF8-F452-8369-AE898577F129}" dt="2018-12-17T20:20:47.844" v="1143" actId="20577"/>
        <pc:sldMkLst>
          <pc:docMk/>
          <pc:sldMk cId="3546538844" sldId="267"/>
        </pc:sldMkLst>
        <pc:spChg chg="mod">
          <ac:chgData name="Alexander Naylor (1700041)" userId="S::1700041@student.uwtsd.ac.uk::4430113a-5421-4580-984d-f96aa6748b36" providerId="AD" clId="Web-{7DEDD395-5CF8-F452-8369-AE898577F129}" dt="2018-12-17T20:00:53.979" v="769" actId="20577"/>
          <ac:spMkLst>
            <pc:docMk/>
            <pc:sldMk cId="3546538844" sldId="267"/>
            <ac:spMk id="2" creationId="{0134A9EC-9D70-4947-A6CD-6D592F43990A}"/>
          </ac:spMkLst>
        </pc:spChg>
        <pc:spChg chg="mod">
          <ac:chgData name="Alexander Naylor (1700041)" userId="S::1700041@student.uwtsd.ac.uk::4430113a-5421-4580-984d-f96aa6748b36" providerId="AD" clId="Web-{7DEDD395-5CF8-F452-8369-AE898577F129}" dt="2018-12-17T20:20:47.844" v="1143" actId="20577"/>
          <ac:spMkLst>
            <pc:docMk/>
            <pc:sldMk cId="3546538844" sldId="267"/>
            <ac:spMk id="3" creationId="{B6E25B59-FE69-4AFB-8E60-1E6964411440}"/>
          </ac:spMkLst>
        </pc:spChg>
      </pc:sldChg>
    </pc:docChg>
  </pc:docChgLst>
  <pc:docChgLst>
    <pc:chgData clId="Web-{D1EA3BDA-127E-575B-4455-2857A2BE53A9}"/>
    <pc:docChg chg="modSld">
      <pc:chgData name="" userId="" providerId="" clId="Web-{D1EA3BDA-127E-575B-4455-2857A2BE53A9}" dt="2018-12-14T16:09:25.934" v="1" actId="20577"/>
      <pc:docMkLst>
        <pc:docMk/>
      </pc:docMkLst>
      <pc:sldChg chg="modSp">
        <pc:chgData name="" userId="" providerId="" clId="Web-{D1EA3BDA-127E-575B-4455-2857A2BE53A9}" dt="2018-12-14T16:09:25.934" v="1" actId="20577"/>
        <pc:sldMkLst>
          <pc:docMk/>
          <pc:sldMk cId="1823541577" sldId="256"/>
        </pc:sldMkLst>
        <pc:spChg chg="mod">
          <ac:chgData name="" userId="" providerId="" clId="Web-{D1EA3BDA-127E-575B-4455-2857A2BE53A9}" dt="2018-12-14T16:09:25.934" v="1" actId="20577"/>
          <ac:spMkLst>
            <pc:docMk/>
            <pc:sldMk cId="1823541577" sldId="256"/>
            <ac:spMk id="2" creationId="{00000000-0000-0000-0000-000000000000}"/>
          </ac:spMkLst>
        </pc:spChg>
      </pc:sldChg>
    </pc:docChg>
  </pc:docChgLst>
  <pc:docChgLst>
    <pc:chgData name="Alexander Naylor (1700041)" userId="S::1700041@student.uwtsd.ac.uk::4430113a-5421-4580-984d-f96aa6748b36" providerId="AD" clId="Web-{D1EA3BDA-127E-575B-4455-2857A2BE53A9}"/>
    <pc:docChg chg="addSld modSld">
      <pc:chgData name="Alexander Naylor (1700041)" userId="S::1700041@student.uwtsd.ac.uk::4430113a-5421-4580-984d-f96aa6748b36" providerId="AD" clId="Web-{D1EA3BDA-127E-575B-4455-2857A2BE53A9}" dt="2018-12-14T16:22:19.227" v="406" actId="20577"/>
      <pc:docMkLst>
        <pc:docMk/>
      </pc:docMkLst>
      <pc:sldChg chg="modSp">
        <pc:chgData name="Alexander Naylor (1700041)" userId="S::1700041@student.uwtsd.ac.uk::4430113a-5421-4580-984d-f96aa6748b36" providerId="AD" clId="Web-{D1EA3BDA-127E-575B-4455-2857A2BE53A9}" dt="2018-12-14T16:11:39.074" v="44" actId="1076"/>
        <pc:sldMkLst>
          <pc:docMk/>
          <pc:sldMk cId="1823541577" sldId="256"/>
        </pc:sldMkLst>
        <pc:spChg chg="mod">
          <ac:chgData name="Alexander Naylor (1700041)" userId="S::1700041@student.uwtsd.ac.uk::4430113a-5421-4580-984d-f96aa6748b36" providerId="AD" clId="Web-{D1EA3BDA-127E-575B-4455-2857A2BE53A9}" dt="2018-12-14T16:11:39.074" v="44" actId="1076"/>
          <ac:spMkLst>
            <pc:docMk/>
            <pc:sldMk cId="1823541577" sldId="256"/>
            <ac:spMk id="2" creationId="{00000000-0000-0000-0000-000000000000}"/>
          </ac:spMkLst>
        </pc:spChg>
        <pc:spChg chg="mod">
          <ac:chgData name="Alexander Naylor (1700041)" userId="S::1700041@student.uwtsd.ac.uk::4430113a-5421-4580-984d-f96aa6748b36" providerId="AD" clId="Web-{D1EA3BDA-127E-575B-4455-2857A2BE53A9}" dt="2018-12-14T16:11:32.840" v="42" actId="20577"/>
          <ac:spMkLst>
            <pc:docMk/>
            <pc:sldMk cId="1823541577" sldId="256"/>
            <ac:spMk id="3" creationId="{00000000-0000-0000-0000-000000000000}"/>
          </ac:spMkLst>
        </pc:spChg>
      </pc:sldChg>
      <pc:sldChg chg="modSp new">
        <pc:chgData name="Alexander Naylor (1700041)" userId="S::1700041@student.uwtsd.ac.uk::4430113a-5421-4580-984d-f96aa6748b36" providerId="AD" clId="Web-{D1EA3BDA-127E-575B-4455-2857A2BE53A9}" dt="2018-12-14T16:22:19.227" v="405" actId="20577"/>
        <pc:sldMkLst>
          <pc:docMk/>
          <pc:sldMk cId="2325982670" sldId="257"/>
        </pc:sldMkLst>
        <pc:spChg chg="mod">
          <ac:chgData name="Alexander Naylor (1700041)" userId="S::1700041@student.uwtsd.ac.uk::4430113a-5421-4580-984d-f96aa6748b36" providerId="AD" clId="Web-{D1EA3BDA-127E-575B-4455-2857A2BE53A9}" dt="2018-12-14T16:11:50.105" v="47" actId="20577"/>
          <ac:spMkLst>
            <pc:docMk/>
            <pc:sldMk cId="2325982670" sldId="257"/>
            <ac:spMk id="2" creationId="{660E184F-17D4-41BB-80DA-73E185EA3415}"/>
          </ac:spMkLst>
        </pc:spChg>
        <pc:spChg chg="mod">
          <ac:chgData name="Alexander Naylor (1700041)" userId="S::1700041@student.uwtsd.ac.uk::4430113a-5421-4580-984d-f96aa6748b36" providerId="AD" clId="Web-{D1EA3BDA-127E-575B-4455-2857A2BE53A9}" dt="2018-12-14T16:22:19.227" v="405" actId="20577"/>
          <ac:spMkLst>
            <pc:docMk/>
            <pc:sldMk cId="2325982670" sldId="257"/>
            <ac:spMk id="3" creationId="{CAF8B915-0C20-462F-8E1A-930ABEE657BE}"/>
          </ac:spMkLst>
        </pc:spChg>
      </pc:sldChg>
    </pc:docChg>
  </pc:docChgLst>
  <pc:docChgLst>
    <pc:chgData name="Alexander Naylor (1700041)" userId="S::1700041@student.uwtsd.ac.uk::4430113a-5421-4580-984d-f96aa6748b36" providerId="AD" clId="Web-{C5B26E0B-3046-BC56-9C3E-8A8361AF36E0}"/>
    <pc:docChg chg="addSld delSld modSld">
      <pc:chgData name="Alexander Naylor (1700041)" userId="S::1700041@student.uwtsd.ac.uk::4430113a-5421-4580-984d-f96aa6748b36" providerId="AD" clId="Web-{C5B26E0B-3046-BC56-9C3E-8A8361AF36E0}" dt="2018-12-18T15:24:47.783" v="2001" actId="20577"/>
      <pc:docMkLst>
        <pc:docMk/>
      </pc:docMkLst>
      <pc:sldChg chg="modSp">
        <pc:chgData name="Alexander Naylor (1700041)" userId="S::1700041@student.uwtsd.ac.uk::4430113a-5421-4580-984d-f96aa6748b36" providerId="AD" clId="Web-{C5B26E0B-3046-BC56-9C3E-8A8361AF36E0}" dt="2018-12-18T14:08:06" v="915" actId="20577"/>
        <pc:sldMkLst>
          <pc:docMk/>
          <pc:sldMk cId="2079066978" sldId="258"/>
        </pc:sldMkLst>
        <pc:spChg chg="mod">
          <ac:chgData name="Alexander Naylor (1700041)" userId="S::1700041@student.uwtsd.ac.uk::4430113a-5421-4580-984d-f96aa6748b36" providerId="AD" clId="Web-{C5B26E0B-3046-BC56-9C3E-8A8361AF36E0}" dt="2018-12-18T14:08:06" v="915" actId="20577"/>
          <ac:spMkLst>
            <pc:docMk/>
            <pc:sldMk cId="2079066978" sldId="258"/>
            <ac:spMk id="2" creationId="{D5BC33B8-F708-4FE0-97A3-57EB60FDBA48}"/>
          </ac:spMkLst>
        </pc:spChg>
        <pc:spChg chg="mod">
          <ac:chgData name="Alexander Naylor (1700041)" userId="S::1700041@student.uwtsd.ac.uk::4430113a-5421-4580-984d-f96aa6748b36" providerId="AD" clId="Web-{C5B26E0B-3046-BC56-9C3E-8A8361AF36E0}" dt="2018-12-18T12:28:35.515" v="402" actId="20577"/>
          <ac:spMkLst>
            <pc:docMk/>
            <pc:sldMk cId="2079066978" sldId="258"/>
            <ac:spMk id="3" creationId="{60D55D40-8C61-41DA-BF4D-1CFC6B1ABDF6}"/>
          </ac:spMkLst>
        </pc:spChg>
      </pc:sldChg>
      <pc:sldChg chg="modSp">
        <pc:chgData name="Alexander Naylor (1700041)" userId="S::1700041@student.uwtsd.ac.uk::4430113a-5421-4580-984d-f96aa6748b36" providerId="AD" clId="Web-{C5B26E0B-3046-BC56-9C3E-8A8361AF36E0}" dt="2018-12-18T15:08:15.560" v="1433" actId="20577"/>
        <pc:sldMkLst>
          <pc:docMk/>
          <pc:sldMk cId="720828620" sldId="259"/>
        </pc:sldMkLst>
        <pc:spChg chg="mod">
          <ac:chgData name="Alexander Naylor (1700041)" userId="S::1700041@student.uwtsd.ac.uk::4430113a-5421-4580-984d-f96aa6748b36" providerId="AD" clId="Web-{C5B26E0B-3046-BC56-9C3E-8A8361AF36E0}" dt="2018-12-18T15:08:15.560" v="1433" actId="20577"/>
          <ac:spMkLst>
            <pc:docMk/>
            <pc:sldMk cId="720828620" sldId="259"/>
            <ac:spMk id="3" creationId="{6BAF0C3B-8C62-4479-AD70-503DE583CCF9}"/>
          </ac:spMkLst>
        </pc:spChg>
      </pc:sldChg>
      <pc:sldChg chg="modSp add del">
        <pc:chgData name="Alexander Naylor (1700041)" userId="S::1700041@student.uwtsd.ac.uk::4430113a-5421-4580-984d-f96aa6748b36" providerId="AD" clId="Web-{C5B26E0B-3046-BC56-9C3E-8A8361AF36E0}" dt="2018-12-18T14:38:28.004" v="1172"/>
        <pc:sldMkLst>
          <pc:docMk/>
          <pc:sldMk cId="826215218" sldId="260"/>
        </pc:sldMkLst>
        <pc:spChg chg="mod">
          <ac:chgData name="Alexander Naylor (1700041)" userId="S::1700041@student.uwtsd.ac.uk::4430113a-5421-4580-984d-f96aa6748b36" providerId="AD" clId="Web-{C5B26E0B-3046-BC56-9C3E-8A8361AF36E0}" dt="2018-12-18T14:01:17.346" v="727" actId="20577"/>
          <ac:spMkLst>
            <pc:docMk/>
            <pc:sldMk cId="826215218" sldId="260"/>
            <ac:spMk id="2" creationId="{CDE67FE9-30E8-4B25-9475-3BE1816AE3B0}"/>
          </ac:spMkLst>
        </pc:spChg>
        <pc:spChg chg="mod">
          <ac:chgData name="Alexander Naylor (1700041)" userId="S::1700041@student.uwtsd.ac.uk::4430113a-5421-4580-984d-f96aa6748b36" providerId="AD" clId="Web-{C5B26E0B-3046-BC56-9C3E-8A8361AF36E0}" dt="2018-12-18T14:35:43.349" v="1162" actId="20577"/>
          <ac:spMkLst>
            <pc:docMk/>
            <pc:sldMk cId="826215218" sldId="260"/>
            <ac:spMk id="3" creationId="{E88D28D9-80AE-45A8-B37D-D52948114FE9}"/>
          </ac:spMkLst>
        </pc:spChg>
      </pc:sldChg>
      <pc:sldChg chg="del">
        <pc:chgData name="Alexander Naylor (1700041)" userId="S::1700041@student.uwtsd.ac.uk::4430113a-5421-4580-984d-f96aa6748b36" providerId="AD" clId="Web-{C5B26E0B-3046-BC56-9C3E-8A8361AF36E0}" dt="2018-12-18T11:06:23.577" v="12"/>
        <pc:sldMkLst>
          <pc:docMk/>
          <pc:sldMk cId="1047339927" sldId="262"/>
        </pc:sldMkLst>
      </pc:sldChg>
      <pc:sldChg chg="modSp">
        <pc:chgData name="Alexander Naylor (1700041)" userId="S::1700041@student.uwtsd.ac.uk::4430113a-5421-4580-984d-f96aa6748b36" providerId="AD" clId="Web-{C5B26E0B-3046-BC56-9C3E-8A8361AF36E0}" dt="2018-12-18T15:13:33.416" v="1615" actId="20577"/>
        <pc:sldMkLst>
          <pc:docMk/>
          <pc:sldMk cId="2058926018" sldId="266"/>
        </pc:sldMkLst>
        <pc:spChg chg="mod">
          <ac:chgData name="Alexander Naylor (1700041)" userId="S::1700041@student.uwtsd.ac.uk::4430113a-5421-4580-984d-f96aa6748b36" providerId="AD" clId="Web-{C5B26E0B-3046-BC56-9C3E-8A8361AF36E0}" dt="2018-12-18T15:13:33.416" v="1615" actId="20577"/>
          <ac:spMkLst>
            <pc:docMk/>
            <pc:sldMk cId="2058926018" sldId="266"/>
            <ac:spMk id="3" creationId="{FB0B98E1-02AA-45B7-953F-89842EAB7CAB}"/>
          </ac:spMkLst>
        </pc:spChg>
      </pc:sldChg>
      <pc:sldChg chg="modSp">
        <pc:chgData name="Alexander Naylor (1700041)" userId="S::1700041@student.uwtsd.ac.uk::4430113a-5421-4580-984d-f96aa6748b36" providerId="AD" clId="Web-{C5B26E0B-3046-BC56-9C3E-8A8361AF36E0}" dt="2018-12-18T15:24:44.830" v="2000" actId="20577"/>
        <pc:sldMkLst>
          <pc:docMk/>
          <pc:sldMk cId="3546538844" sldId="267"/>
        </pc:sldMkLst>
        <pc:spChg chg="mod">
          <ac:chgData name="Alexander Naylor (1700041)" userId="S::1700041@student.uwtsd.ac.uk::4430113a-5421-4580-984d-f96aa6748b36" providerId="AD" clId="Web-{C5B26E0B-3046-BC56-9C3E-8A8361AF36E0}" dt="2018-12-18T15:24:44.830" v="2000" actId="20577"/>
          <ac:spMkLst>
            <pc:docMk/>
            <pc:sldMk cId="3546538844" sldId="267"/>
            <ac:spMk id="3" creationId="{B6E25B59-FE69-4AFB-8E60-1E6964411440}"/>
          </ac:spMkLst>
        </pc:spChg>
      </pc:sldChg>
      <pc:sldChg chg="modSp new del">
        <pc:chgData name="Alexander Naylor (1700041)" userId="S::1700041@student.uwtsd.ac.uk::4430113a-5421-4580-984d-f96aa6748b36" providerId="AD" clId="Web-{C5B26E0B-3046-BC56-9C3E-8A8361AF36E0}" dt="2018-12-18T14:38:35.160" v="1173"/>
        <pc:sldMkLst>
          <pc:docMk/>
          <pc:sldMk cId="2061502518" sldId="268"/>
        </pc:sldMkLst>
        <pc:spChg chg="mod">
          <ac:chgData name="Alexander Naylor (1700041)" userId="S::1700041@student.uwtsd.ac.uk::4430113a-5421-4580-984d-f96aa6748b36" providerId="AD" clId="Web-{C5B26E0B-3046-BC56-9C3E-8A8361AF36E0}" dt="2018-12-18T11:06:54.108" v="21" actId="20577"/>
          <ac:spMkLst>
            <pc:docMk/>
            <pc:sldMk cId="2061502518" sldId="268"/>
            <ac:spMk id="2" creationId="{62A32698-71B5-4E7B-8198-89D8A156DA01}"/>
          </ac:spMkLst>
        </pc:spChg>
      </pc:sldChg>
      <pc:sldChg chg="modSp new del">
        <pc:chgData name="Alexander Naylor (1700041)" userId="S::1700041@student.uwtsd.ac.uk::4430113a-5421-4580-984d-f96aa6748b36" providerId="AD" clId="Web-{C5B26E0B-3046-BC56-9C3E-8A8361AF36E0}" dt="2018-12-18T11:06:23.577" v="11"/>
        <pc:sldMkLst>
          <pc:docMk/>
          <pc:sldMk cId="4257346561" sldId="268"/>
        </pc:sldMkLst>
        <pc:spChg chg="mod">
          <ac:chgData name="Alexander Naylor (1700041)" userId="S::1700041@student.uwtsd.ac.uk::4430113a-5421-4580-984d-f96aa6748b36" providerId="AD" clId="Web-{C5B26E0B-3046-BC56-9C3E-8A8361AF36E0}" dt="2018-12-18T11:06:21.688" v="10" actId="20577"/>
          <ac:spMkLst>
            <pc:docMk/>
            <pc:sldMk cId="4257346561" sldId="268"/>
            <ac:spMk id="2" creationId="{3458BEDB-89F0-4468-928F-5B2551B907D0}"/>
          </ac:spMkLst>
        </pc:spChg>
      </pc:sldChg>
      <pc:sldChg chg="modSp new">
        <pc:chgData name="Alexander Naylor (1700041)" userId="S::1700041@student.uwtsd.ac.uk::4430113a-5421-4580-984d-f96aa6748b36" providerId="AD" clId="Web-{C5B26E0B-3046-BC56-9C3E-8A8361AF36E0}" dt="2018-12-18T15:23:41.737" v="1988" actId="20577"/>
        <pc:sldMkLst>
          <pc:docMk/>
          <pc:sldMk cId="13606788" sldId="269"/>
        </pc:sldMkLst>
        <pc:spChg chg="mod">
          <ac:chgData name="Alexander Naylor (1700041)" userId="S::1700041@student.uwtsd.ac.uk::4430113a-5421-4580-984d-f96aa6748b36" providerId="AD" clId="Web-{C5B26E0B-3046-BC56-9C3E-8A8361AF36E0}" dt="2018-12-18T14:38:03.051" v="1170" actId="20577"/>
          <ac:spMkLst>
            <pc:docMk/>
            <pc:sldMk cId="13606788" sldId="269"/>
            <ac:spMk id="2" creationId="{94E5D963-2E31-44F6-9372-DA19EFC33EB0}"/>
          </ac:spMkLst>
        </pc:spChg>
        <pc:spChg chg="mod">
          <ac:chgData name="Alexander Naylor (1700041)" userId="S::1700041@student.uwtsd.ac.uk::4430113a-5421-4580-984d-f96aa6748b36" providerId="AD" clId="Web-{C5B26E0B-3046-BC56-9C3E-8A8361AF36E0}" dt="2018-12-18T15:23:41.737" v="1988" actId="20577"/>
          <ac:spMkLst>
            <pc:docMk/>
            <pc:sldMk cId="13606788" sldId="269"/>
            <ac:spMk id="3" creationId="{7BDC5375-DE97-4C95-91F8-A1B8866DF555}"/>
          </ac:spMkLst>
        </pc:spChg>
      </pc:sldChg>
    </pc:docChg>
  </pc:docChgLst>
  <pc:docChgLst>
    <pc:chgData name="Alexander Naylor (1700041)" userId="S::1700041@student.uwtsd.ac.uk::4430113a-5421-4580-984d-f96aa6748b36" providerId="AD" clId="Web-{E567E71B-335A-C76E-481D-3E83B756214C}"/>
    <pc:docChg chg="addSld modSld">
      <pc:chgData name="Alexander Naylor (1700041)" userId="S::1700041@student.uwtsd.ac.uk::4430113a-5421-4580-984d-f96aa6748b36" providerId="AD" clId="Web-{E567E71B-335A-C76E-481D-3E83B756214C}" dt="2018-12-14T17:12:41.107" v="89" actId="20577"/>
      <pc:docMkLst>
        <pc:docMk/>
      </pc:docMkLst>
      <pc:sldChg chg="modSp">
        <pc:chgData name="Alexander Naylor (1700041)" userId="S::1700041@student.uwtsd.ac.uk::4430113a-5421-4580-984d-f96aa6748b36" providerId="AD" clId="Web-{E567E71B-335A-C76E-481D-3E83B756214C}" dt="2018-12-14T17:12:41.107" v="88" actId="20577"/>
        <pc:sldMkLst>
          <pc:docMk/>
          <pc:sldMk cId="2325982670" sldId="257"/>
        </pc:sldMkLst>
        <pc:spChg chg="mod">
          <ac:chgData name="Alexander Naylor (1700041)" userId="S::1700041@student.uwtsd.ac.uk::4430113a-5421-4580-984d-f96aa6748b36" providerId="AD" clId="Web-{E567E71B-335A-C76E-481D-3E83B756214C}" dt="2018-12-14T17:12:41.107" v="88" actId="20577"/>
          <ac:spMkLst>
            <pc:docMk/>
            <pc:sldMk cId="2325982670" sldId="257"/>
            <ac:spMk id="3" creationId="{CAF8B915-0C20-462F-8E1A-930ABEE657BE}"/>
          </ac:spMkLst>
        </pc:spChg>
      </pc:sldChg>
      <pc:sldChg chg="modSp new">
        <pc:chgData name="Alexander Naylor (1700041)" userId="S::1700041@student.uwtsd.ac.uk::4430113a-5421-4580-984d-f96aa6748b36" providerId="AD" clId="Web-{E567E71B-335A-C76E-481D-3E83B756214C}" dt="2018-12-14T17:08:55.403" v="82" actId="20577"/>
        <pc:sldMkLst>
          <pc:docMk/>
          <pc:sldMk cId="2079066978" sldId="258"/>
        </pc:sldMkLst>
        <pc:spChg chg="mod">
          <ac:chgData name="Alexander Naylor (1700041)" userId="S::1700041@student.uwtsd.ac.uk::4430113a-5421-4580-984d-f96aa6748b36" providerId="AD" clId="Web-{E567E71B-335A-C76E-481D-3E83B756214C}" dt="2018-12-14T17:07:05.277" v="11" actId="20577"/>
          <ac:spMkLst>
            <pc:docMk/>
            <pc:sldMk cId="2079066978" sldId="258"/>
            <ac:spMk id="2" creationId="{D5BC33B8-F708-4FE0-97A3-57EB60FDBA48}"/>
          </ac:spMkLst>
        </pc:spChg>
        <pc:spChg chg="mod">
          <ac:chgData name="Alexander Naylor (1700041)" userId="S::1700041@student.uwtsd.ac.uk::4430113a-5421-4580-984d-f96aa6748b36" providerId="AD" clId="Web-{E567E71B-335A-C76E-481D-3E83B756214C}" dt="2018-12-14T17:08:55.403" v="82" actId="20577"/>
          <ac:spMkLst>
            <pc:docMk/>
            <pc:sldMk cId="2079066978" sldId="258"/>
            <ac:spMk id="3" creationId="{60D55D40-8C61-41DA-BF4D-1CFC6B1ABDF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12/19/2018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12/19/2018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12/19/2018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12/19/2018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12/19/2018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12/19/2018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12/19/2018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transition spd="slow">
    <p:push dir="u"/>
  </p:transition>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625280"/>
            <a:ext cx="8825658" cy="2677648"/>
          </a:xfrm>
        </p:spPr>
        <p:txBody>
          <a:bodyPr/>
          <a:lstStyle/>
          <a:p>
            <a:r>
              <a:rPr lang="en-US" dirty="0"/>
              <a:t>Blood and Steel: What effects did the '</a:t>
            </a:r>
            <a:r>
              <a:rPr lang="en-US" dirty="0" err="1"/>
              <a:t>agoge</a:t>
            </a:r>
            <a:r>
              <a:rPr lang="en-US" dirty="0"/>
              <a:t>' have on Spartan military prowess?</a:t>
            </a:r>
          </a:p>
        </p:txBody>
      </p:sp>
      <p:sp>
        <p:nvSpPr>
          <p:cNvPr id="3" name="Subtitle 2"/>
          <p:cNvSpPr>
            <a:spLocks noGrp="1"/>
          </p:cNvSpPr>
          <p:nvPr>
            <p:ph type="subTitle" idx="1"/>
          </p:nvPr>
        </p:nvSpPr>
        <p:spPr/>
        <p:txBody>
          <a:bodyPr/>
          <a:lstStyle/>
          <a:p>
            <a:r>
              <a:rPr lang="en-US" dirty="0"/>
              <a:t>BY alexander </a:t>
            </a:r>
            <a:r>
              <a:rPr lang="en-US" dirty="0" err="1"/>
              <a:t>naylor</a:t>
            </a:r>
          </a:p>
          <a:p>
            <a:r>
              <a:rPr lang="en-US" dirty="0"/>
              <a:t>1700041</a:t>
            </a:r>
          </a:p>
        </p:txBody>
      </p:sp>
    </p:spTree>
    <p:extLst>
      <p:ext uri="{BB962C8B-B14F-4D97-AF65-F5344CB8AC3E}">
        <p14:creationId xmlns:p14="http://schemas.microsoft.com/office/powerpoint/2010/main" val="182354157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4A9EC-9D70-4947-A6CD-6D592F43990A}"/>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B6E25B59-FE69-4AFB-8E60-1E6964411440}"/>
              </a:ext>
            </a:extLst>
          </p:cNvPr>
          <p:cNvSpPr>
            <a:spLocks noGrp="1"/>
          </p:cNvSpPr>
          <p:nvPr>
            <p:ph idx="1"/>
          </p:nvPr>
        </p:nvSpPr>
        <p:spPr/>
        <p:txBody>
          <a:bodyPr vert="horz" lIns="91440" tIns="45720" rIns="91440" bIns="45720" rtlCol="0" anchor="t">
            <a:normAutofit lnSpcReduction="10000"/>
          </a:bodyPr>
          <a:lstStyle/>
          <a:p>
            <a:pPr marL="0" indent="0">
              <a:buNone/>
            </a:pPr>
            <a:r>
              <a:rPr lang="en-US" b="1"/>
              <a:t>AIMS: </a:t>
            </a:r>
            <a:endParaRPr lang="en-US"/>
          </a:p>
          <a:p>
            <a:pPr marL="0" indent="0">
              <a:buNone/>
            </a:pPr>
            <a:r>
              <a:rPr lang="en-US"/>
              <a:t>1. To explore what the agoge was, including the role of pederasty within the Spartan education system.</a:t>
            </a:r>
            <a:endParaRPr lang="en-US" dirty="0"/>
          </a:p>
          <a:p>
            <a:pPr marL="0" indent="0">
              <a:buNone/>
            </a:pPr>
            <a:r>
              <a:rPr lang="en-US"/>
              <a:t>2. To use the education system and military successes/failures of Athens as a </a:t>
            </a:r>
            <a:r>
              <a:rPr lang="en-US" dirty="0"/>
              <a:t>comparison point to measure the impact of the agoge on Spartan military prowess.</a:t>
            </a:r>
          </a:p>
          <a:p>
            <a:pPr marL="0" indent="0">
              <a:buNone/>
            </a:pPr>
            <a:endParaRPr lang="en-US" dirty="0"/>
          </a:p>
          <a:p>
            <a:pPr marL="0" indent="0">
              <a:buNone/>
            </a:pPr>
            <a:r>
              <a:rPr lang="en-US" dirty="0"/>
              <a:t>By the end of this presentation, I hope to have demonstrated to the audience that the agoge was the primary cause of Spartan infantry success, specifically </a:t>
            </a:r>
            <a:r>
              <a:rPr lang="en-US"/>
              <a:t>during the Peloponnesian War but also through the archaic and classical periods as a whole.</a:t>
            </a:r>
            <a:endParaRPr lang="en-US" dirty="0"/>
          </a:p>
          <a:p>
            <a:pPr marL="0" indent="0">
              <a:buNone/>
            </a:pPr>
            <a:endParaRPr lang="en-US" dirty="0"/>
          </a:p>
          <a:p>
            <a:pPr marL="0" indent="0">
              <a:buNone/>
            </a:pPr>
            <a:endParaRPr lang="en-US" dirty="0"/>
          </a:p>
          <a:p>
            <a:pPr marL="0" indent="0">
              <a:buNone/>
            </a:pPr>
            <a:endParaRPr lang="en-US" dirty="0"/>
          </a:p>
          <a:p>
            <a:pPr marL="285750" indent="-285750">
              <a:buFont typeface="Wingdings" charset="2"/>
              <a:buChar char="q"/>
            </a:pPr>
            <a:endParaRPr lang="en-US" dirty="0"/>
          </a:p>
        </p:txBody>
      </p:sp>
    </p:spTree>
    <p:extLst>
      <p:ext uri="{BB962C8B-B14F-4D97-AF65-F5344CB8AC3E}">
        <p14:creationId xmlns:p14="http://schemas.microsoft.com/office/powerpoint/2010/main" val="354653884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8F9-F3A4-4012-AF50-A58791D63FDC}"/>
              </a:ext>
            </a:extLst>
          </p:cNvPr>
          <p:cNvSpPr>
            <a:spLocks noGrp="1"/>
          </p:cNvSpPr>
          <p:nvPr>
            <p:ph type="title"/>
          </p:nvPr>
        </p:nvSpPr>
        <p:spPr/>
        <p:txBody>
          <a:bodyPr/>
          <a:lstStyle/>
          <a:p>
            <a:r>
              <a:rPr lang="en-US"/>
              <a:t>What was the 'agoge'?</a:t>
            </a:r>
          </a:p>
        </p:txBody>
      </p:sp>
      <p:sp>
        <p:nvSpPr>
          <p:cNvPr id="3" name="Content Placeholder 2">
            <a:extLst>
              <a:ext uri="{FF2B5EF4-FFF2-40B4-BE49-F238E27FC236}">
                <a16:creationId xmlns:a16="http://schemas.microsoft.com/office/drawing/2014/main" id="{6BAF0C3B-8C62-4479-AD70-503DE583CCF9}"/>
              </a:ext>
            </a:extLst>
          </p:cNvPr>
          <p:cNvSpPr>
            <a:spLocks noGrp="1"/>
          </p:cNvSpPr>
          <p:nvPr>
            <p:ph idx="1"/>
          </p:nvPr>
        </p:nvSpPr>
        <p:spPr>
          <a:xfrm>
            <a:off x="522351" y="2387840"/>
            <a:ext cx="10924753" cy="4250186"/>
          </a:xfrm>
        </p:spPr>
        <p:txBody>
          <a:bodyPr vert="horz" lIns="91440" tIns="45720" rIns="91440" bIns="45720" rtlCol="0" anchor="t">
            <a:normAutofit/>
          </a:bodyPr>
          <a:lstStyle/>
          <a:p>
            <a:pPr>
              <a:buFont typeface="Wingdings" charset="2"/>
              <a:buChar char="§"/>
            </a:pPr>
            <a:r>
              <a:rPr lang="en-US"/>
              <a:t>A compulsory state-run education system for boys aged 7-18. (Cartledge;2001. pp.84)</a:t>
            </a:r>
          </a:p>
          <a:p>
            <a:pPr>
              <a:buFont typeface="Wingdings" charset="2"/>
              <a:buChar char="§"/>
            </a:pPr>
            <a:r>
              <a:rPr lang="en-US"/>
              <a:t>Boys had to 'pass' the agoge in order to become full citizens at age 20. (ibid. pp.84)</a:t>
            </a:r>
            <a:endParaRPr lang="en-US" dirty="0"/>
          </a:p>
          <a:p>
            <a:pPr>
              <a:buFont typeface="Wingdings" charset="2"/>
              <a:buChar char="§"/>
            </a:pPr>
            <a:r>
              <a:rPr lang="en-US"/>
              <a:t>At age 7, boys were taken from their parents and put into state-run dormitories. (ibid. pp.84)</a:t>
            </a:r>
          </a:p>
          <a:p>
            <a:pPr>
              <a:buFont typeface="Wingdings" charset="2"/>
              <a:buChar char="§"/>
            </a:pPr>
            <a:r>
              <a:rPr lang="en-US"/>
              <a:t>Education was split into age groups – primary vs secondary education. (ibid. pp. 84)</a:t>
            </a:r>
            <a:endParaRPr lang="en-US" dirty="0"/>
          </a:p>
          <a:p>
            <a:pPr>
              <a:buFont typeface="Wingdings" charset="2"/>
              <a:buChar char="§"/>
            </a:pPr>
            <a:r>
              <a:rPr lang="en-US"/>
              <a:t>Ages 7-12 would 'study' more 'academic' subjects i.e. reading, writing, music etc. (ibid. pp.85)</a:t>
            </a:r>
            <a:endParaRPr lang="en-US" dirty="0"/>
          </a:p>
          <a:p>
            <a:pPr>
              <a:buFont typeface="Wingdings" charset="2"/>
              <a:buChar char="§"/>
            </a:pPr>
            <a:r>
              <a:rPr lang="en-US"/>
              <a:t>Still a big focus on physical exercise such as boxing, wrestling, running etc (ibid. pp.85)</a:t>
            </a:r>
            <a:endParaRPr lang="en-US" dirty="0"/>
          </a:p>
          <a:p>
            <a:pPr>
              <a:buFont typeface="Wingdings" charset="2"/>
              <a:buChar char="§"/>
            </a:pPr>
            <a:r>
              <a:rPr lang="en-US"/>
              <a:t>Brutally cruel punishments for rule-breakers (ibid. pp.86) – tale of the fox (Plutarch. </a:t>
            </a:r>
            <a:r>
              <a:rPr lang="en-US" i="1"/>
              <a:t>Lyk. </a:t>
            </a:r>
            <a:r>
              <a:rPr lang="en-US"/>
              <a:t>18.1.)</a:t>
            </a:r>
            <a:endParaRPr lang="en-US" dirty="0"/>
          </a:p>
          <a:p>
            <a:pPr>
              <a:buFont typeface="Wingdings" charset="2"/>
              <a:buChar char="§"/>
            </a:pPr>
            <a:r>
              <a:rPr lang="en-US"/>
              <a:t>Harsh conditions – lack of food, no shoes, beds of reed etc. (ibid. pp.86)</a:t>
            </a:r>
            <a:endParaRPr lang="en-US" dirty="0"/>
          </a:p>
          <a:p>
            <a:pPr>
              <a:buFont typeface="Wingdings" charset="2"/>
              <a:buChar char="§"/>
            </a:pPr>
            <a:r>
              <a:rPr lang="en-US"/>
              <a:t>This extreme form of basic education introduced Spartan boys to physical hardship early in life, creating hardier and more effective potential citizens to use in warfare later on in their development.</a:t>
            </a:r>
            <a:endParaRPr lang="en-US" dirty="0"/>
          </a:p>
          <a:p>
            <a:pPr>
              <a:buFont typeface="Wingdings" charset="2"/>
              <a:buChar char="§"/>
            </a:pPr>
            <a:endParaRPr lang="en-US" dirty="0"/>
          </a:p>
          <a:p>
            <a:pPr marL="0" indent="0">
              <a:buNone/>
            </a:pPr>
            <a:endParaRPr lang="en-US" dirty="0"/>
          </a:p>
          <a:p>
            <a:pPr>
              <a:buFont typeface="Wingdings" charset="2"/>
              <a:buChar char="§"/>
            </a:pPr>
            <a:endParaRPr lang="en-US" dirty="0"/>
          </a:p>
          <a:p>
            <a:pPr>
              <a:buFont typeface="Wingdings" charset="2"/>
              <a:buChar char="§"/>
            </a:pPr>
            <a:endParaRPr lang="en-US" dirty="0"/>
          </a:p>
          <a:p>
            <a:pPr>
              <a:buFont typeface="Wingdings" charset="2"/>
              <a:buChar char="§"/>
            </a:pPr>
            <a:endParaRPr lang="en-US" dirty="0"/>
          </a:p>
          <a:p>
            <a:pPr>
              <a:buFont typeface="Wingdings" charset="2"/>
              <a:buChar char="§"/>
            </a:pPr>
            <a:endParaRPr lang="en-US" dirty="0"/>
          </a:p>
        </p:txBody>
      </p:sp>
    </p:spTree>
    <p:extLst>
      <p:ext uri="{BB962C8B-B14F-4D97-AF65-F5344CB8AC3E}">
        <p14:creationId xmlns:p14="http://schemas.microsoft.com/office/powerpoint/2010/main" val="72082862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5B2C-E92D-4E10-9734-9221DCCB2DCF}"/>
              </a:ext>
            </a:extLst>
          </p:cNvPr>
          <p:cNvSpPr>
            <a:spLocks noGrp="1"/>
          </p:cNvSpPr>
          <p:nvPr>
            <p:ph type="title"/>
          </p:nvPr>
        </p:nvSpPr>
        <p:spPr/>
        <p:txBody>
          <a:bodyPr/>
          <a:lstStyle/>
          <a:p>
            <a:r>
              <a:rPr lang="en-US"/>
              <a:t>What was the 'agoge'? (extended)</a:t>
            </a:r>
            <a:endParaRPr lang="en-US">
              <a:ea typeface="+mj-lt"/>
              <a:cs typeface="+mj-lt"/>
            </a:endParaRPr>
          </a:p>
        </p:txBody>
      </p:sp>
      <p:sp>
        <p:nvSpPr>
          <p:cNvPr id="3" name="Content Placeholder 2">
            <a:extLst>
              <a:ext uri="{FF2B5EF4-FFF2-40B4-BE49-F238E27FC236}">
                <a16:creationId xmlns:a16="http://schemas.microsoft.com/office/drawing/2014/main" id="{FB0B98E1-02AA-45B7-953F-89842EAB7CAB}"/>
              </a:ext>
            </a:extLst>
          </p:cNvPr>
          <p:cNvSpPr>
            <a:spLocks noGrp="1"/>
          </p:cNvSpPr>
          <p:nvPr>
            <p:ph idx="1"/>
          </p:nvPr>
        </p:nvSpPr>
        <p:spPr>
          <a:xfrm>
            <a:off x="536728" y="2459726"/>
            <a:ext cx="10867243" cy="4034526"/>
          </a:xfrm>
        </p:spPr>
        <p:txBody>
          <a:bodyPr vert="horz" lIns="91440" tIns="45720" rIns="91440" bIns="45720" rtlCol="0" anchor="t">
            <a:normAutofit fontScale="92500" lnSpcReduction="10000"/>
          </a:bodyPr>
          <a:lstStyle/>
          <a:p>
            <a:pPr>
              <a:buFont typeface="Wingdings" charset="2"/>
              <a:buChar char="§"/>
            </a:pPr>
            <a:r>
              <a:rPr lang="en-US"/>
              <a:t> After the age of 12, the agoge became even more difficult and brutal. (Cartledge:2001. pp.86)</a:t>
            </a:r>
          </a:p>
          <a:p>
            <a:pPr>
              <a:buFont typeface="Wingdings" charset="2"/>
              <a:buChar char="§"/>
            </a:pPr>
            <a:r>
              <a:rPr lang="en-US"/>
              <a:t>Some boys did die during the agoge – fatal accidents (Xen. </a:t>
            </a:r>
            <a:r>
              <a:rPr lang="en-US" i="1"/>
              <a:t>Anab. </a:t>
            </a:r>
            <a:r>
              <a:rPr lang="en-US"/>
              <a:t>4.8.25-6.)</a:t>
            </a:r>
          </a:p>
          <a:p>
            <a:pPr>
              <a:buFont typeface="Wingdings" charset="2"/>
              <a:buChar char="§"/>
            </a:pPr>
            <a:r>
              <a:rPr lang="en-US"/>
              <a:t>Boys were split into year-classes and were observed constantly by their elders. (Cartledge:2001. pp.86)</a:t>
            </a:r>
          </a:p>
          <a:p>
            <a:pPr>
              <a:buFont typeface="Wingdings" charset="2"/>
              <a:buChar char="§"/>
            </a:pPr>
            <a:r>
              <a:rPr lang="en-US"/>
              <a:t>Continuation of study of music and dancing – religious &amp; military uses. (ibid. pp.86)</a:t>
            </a:r>
            <a:endParaRPr lang="en-US" dirty="0"/>
          </a:p>
          <a:p>
            <a:pPr>
              <a:buFont typeface="Wingdings" charset="2"/>
              <a:buChar char="§"/>
            </a:pPr>
            <a:r>
              <a:rPr lang="en-US"/>
              <a:t>'Paramilitary' exercises – tests of endurance etc (ibid. pp.86)</a:t>
            </a:r>
          </a:p>
          <a:p>
            <a:pPr>
              <a:buFont typeface="Wingdings" charset="2"/>
              <a:buChar char="§"/>
            </a:pPr>
            <a:r>
              <a:rPr lang="en-US"/>
              <a:t>Progression to next year dependant on passing certain tests I.e. cheese stealing. (ibid. pp.86)</a:t>
            </a:r>
            <a:endParaRPr lang="en-US" dirty="0"/>
          </a:p>
          <a:p>
            <a:pPr>
              <a:buFont typeface="Wingdings" charset="2"/>
              <a:buChar char="§"/>
            </a:pPr>
            <a:r>
              <a:rPr lang="en-US"/>
              <a:t>At age 18, provided all tests were passed, young men would go through two years of 'national service' where they underwent preperation to join the standing army of adult male soldiers (ibid. pp.87)</a:t>
            </a:r>
          </a:p>
          <a:p>
            <a:pPr>
              <a:buFont typeface="Wingdings" charset="2"/>
              <a:buChar char="§"/>
            </a:pPr>
            <a:r>
              <a:rPr lang="en-US"/>
              <a:t>The constant need to prove themselves to their elders and superiors meant that by the age of 20, the men who were successful in passing the agoge and being elected to a common mess were warriors in their prime, ready to be trained to the high Spartan standard.</a:t>
            </a:r>
            <a:endParaRPr lang="en-US" dirty="0"/>
          </a:p>
        </p:txBody>
      </p:sp>
    </p:spTree>
    <p:extLst>
      <p:ext uri="{BB962C8B-B14F-4D97-AF65-F5344CB8AC3E}">
        <p14:creationId xmlns:p14="http://schemas.microsoft.com/office/powerpoint/2010/main" val="205892601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5D963-2E31-44F6-9372-DA19EFC33EB0}"/>
              </a:ext>
            </a:extLst>
          </p:cNvPr>
          <p:cNvSpPr>
            <a:spLocks noGrp="1"/>
          </p:cNvSpPr>
          <p:nvPr>
            <p:ph type="title"/>
          </p:nvPr>
        </p:nvSpPr>
        <p:spPr/>
        <p:txBody>
          <a:bodyPr/>
          <a:lstStyle/>
          <a:p>
            <a:r>
              <a:rPr lang="en-US"/>
              <a:t>The Role of Pederasty</a:t>
            </a:r>
          </a:p>
        </p:txBody>
      </p:sp>
      <p:sp>
        <p:nvSpPr>
          <p:cNvPr id="3" name="Content Placeholder 2">
            <a:extLst>
              <a:ext uri="{FF2B5EF4-FFF2-40B4-BE49-F238E27FC236}">
                <a16:creationId xmlns:a16="http://schemas.microsoft.com/office/drawing/2014/main" id="{7BDC5375-DE97-4C95-91F8-A1B8866DF555}"/>
              </a:ext>
            </a:extLst>
          </p:cNvPr>
          <p:cNvSpPr>
            <a:spLocks noGrp="1"/>
          </p:cNvSpPr>
          <p:nvPr>
            <p:ph idx="1"/>
          </p:nvPr>
        </p:nvSpPr>
        <p:spPr>
          <a:xfrm>
            <a:off x="1154954" y="2847915"/>
            <a:ext cx="9745809" cy="3416300"/>
          </a:xfrm>
        </p:spPr>
        <p:txBody>
          <a:bodyPr vert="horz" lIns="91440" tIns="45720" rIns="91440" bIns="45720" rtlCol="0" anchor="t">
            <a:normAutofit/>
          </a:bodyPr>
          <a:lstStyle/>
          <a:p>
            <a:pPr marL="285750" indent="-285750">
              <a:buFont typeface="Wingdings" charset="2"/>
              <a:buChar char="§"/>
            </a:pPr>
            <a:r>
              <a:rPr lang="en-US" dirty="0"/>
              <a:t>From age 12 boys were legally obliged to take an older male lover, usually from the group of soldiers too young to marry. (Cartledge:2001. pp.87)</a:t>
            </a:r>
          </a:p>
          <a:p>
            <a:pPr marL="285750" indent="-285750">
              <a:buFont typeface="Wingdings" charset="2"/>
              <a:buChar char="§"/>
            </a:pPr>
            <a:r>
              <a:rPr lang="en-US" dirty="0"/>
              <a:t>Some scholars (Bethel:1907 &amp; Cartledge: 2001) state that it is highly likely that these relationships did involve 'anal copulation' and were not just an educational tool.</a:t>
            </a:r>
          </a:p>
          <a:p>
            <a:pPr marL="285750" indent="-285750">
              <a:buFont typeface="Wingdings" charset="2"/>
              <a:buChar char="§"/>
            </a:pPr>
            <a:r>
              <a:rPr lang="en-US" dirty="0"/>
              <a:t>Older male intended as a substitute father and role model – punishment of older male in </a:t>
            </a:r>
            <a:r>
              <a:rPr lang="en-US" err="1"/>
              <a:t>Plut</a:t>
            </a:r>
            <a:r>
              <a:rPr lang="en-US" dirty="0"/>
              <a:t>. </a:t>
            </a:r>
            <a:r>
              <a:rPr lang="en-US" i="1" err="1"/>
              <a:t>Lyk</a:t>
            </a:r>
            <a:r>
              <a:rPr lang="en-US" i="1" dirty="0"/>
              <a:t>.</a:t>
            </a:r>
            <a:r>
              <a:rPr lang="en-US" dirty="0"/>
              <a:t> 18.8.</a:t>
            </a:r>
          </a:p>
          <a:p>
            <a:pPr marL="285750" indent="-285750">
              <a:buFont typeface="Wingdings" charset="2"/>
              <a:buChar char="§"/>
            </a:pPr>
            <a:r>
              <a:rPr lang="en-US" dirty="0"/>
              <a:t>Use of pederasty as military tool (David, E in Powell:1989) - discussion of positioning </a:t>
            </a:r>
            <a:r>
              <a:rPr lang="en-US"/>
              <a:t>of lovers in the phalanx.</a:t>
            </a:r>
          </a:p>
          <a:p>
            <a:pPr marL="0" indent="0">
              <a:buNone/>
            </a:pPr>
            <a:endParaRPr lang="en-US" dirty="0"/>
          </a:p>
          <a:p>
            <a:pPr marL="285750" indent="-285750">
              <a:buFont typeface="Wingdings" charset="2"/>
              <a:buChar char="§"/>
            </a:pPr>
            <a:endParaRPr lang="en-US" dirty="0"/>
          </a:p>
          <a:p>
            <a:pPr marL="285750" indent="-285750">
              <a:buFont typeface="Wingdings" charset="2"/>
              <a:buChar char="§"/>
            </a:pPr>
            <a:endParaRPr lang="en-US" dirty="0"/>
          </a:p>
          <a:p>
            <a:pPr marL="285750" indent="-285750">
              <a:buFont typeface="Wingdings" charset="2"/>
              <a:buChar char="§"/>
            </a:pPr>
            <a:endParaRPr lang="en-US" dirty="0"/>
          </a:p>
        </p:txBody>
      </p:sp>
    </p:spTree>
    <p:extLst>
      <p:ext uri="{BB962C8B-B14F-4D97-AF65-F5344CB8AC3E}">
        <p14:creationId xmlns:p14="http://schemas.microsoft.com/office/powerpoint/2010/main" val="1360678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DBC3-C69D-432A-B222-7160F15537AC}"/>
              </a:ext>
            </a:extLst>
          </p:cNvPr>
          <p:cNvSpPr>
            <a:spLocks noGrp="1"/>
          </p:cNvSpPr>
          <p:nvPr>
            <p:ph type="title"/>
          </p:nvPr>
        </p:nvSpPr>
        <p:spPr/>
        <p:txBody>
          <a:bodyPr/>
          <a:lstStyle/>
          <a:p>
            <a:r>
              <a:rPr lang="en-US"/>
              <a:t>Sparta vs Athens in Education</a:t>
            </a:r>
          </a:p>
        </p:txBody>
      </p:sp>
      <p:sp>
        <p:nvSpPr>
          <p:cNvPr id="3" name="Content Placeholder 2">
            <a:extLst>
              <a:ext uri="{FF2B5EF4-FFF2-40B4-BE49-F238E27FC236}">
                <a16:creationId xmlns:a16="http://schemas.microsoft.com/office/drawing/2014/main" id="{76104C0A-2FCC-4693-BB62-5C5DDBF074CC}"/>
              </a:ext>
            </a:extLst>
          </p:cNvPr>
          <p:cNvSpPr>
            <a:spLocks noGrp="1"/>
          </p:cNvSpPr>
          <p:nvPr>
            <p:ph idx="1"/>
          </p:nvPr>
        </p:nvSpPr>
        <p:spPr>
          <a:xfrm>
            <a:off x="1154954" y="2603500"/>
            <a:ext cx="9659545" cy="3416300"/>
          </a:xfrm>
        </p:spPr>
        <p:txBody>
          <a:bodyPr vert="horz" lIns="91440" tIns="45720" rIns="91440" bIns="45720" rtlCol="0" anchor="t">
            <a:normAutofit fontScale="92500" lnSpcReduction="10000"/>
          </a:bodyPr>
          <a:lstStyle/>
          <a:p>
            <a:pPr marL="285750" indent="-285750">
              <a:buFont typeface="Wingdings" charset="2"/>
              <a:buChar char="§"/>
            </a:pPr>
            <a:r>
              <a:rPr lang="en-US"/>
              <a:t>Education was not compulsory in Athens. (Cartledge:2001. pp.81)</a:t>
            </a:r>
            <a:endParaRPr lang="en-US" dirty="0"/>
          </a:p>
          <a:p>
            <a:pPr marL="285750" indent="-285750">
              <a:buFont typeface="Wingdings" charset="2"/>
              <a:buChar char="§"/>
            </a:pPr>
            <a:r>
              <a:rPr lang="en-US"/>
              <a:t>Education of boys in Athens was funded by the parents and usually took place between ages of 7-12 but further education was possible if the family was able to afford it (Cartledge:2001. pp.82) </a:t>
            </a:r>
            <a:endParaRPr lang="en-US" dirty="0"/>
          </a:p>
          <a:p>
            <a:pPr marL="285750" indent="-285750">
              <a:buFont typeface="Arial" charset="2"/>
              <a:buChar char="•"/>
            </a:pPr>
            <a:r>
              <a:rPr lang="en-US"/>
              <a:t>Emphasis on creating well-rounded individuals rather than soldiers in Athens but physical education (boxing, wrestling, long-jump etc) still taught for atheletic purposes and to help with future military service. (Cartledge:2001. pp.82)</a:t>
            </a:r>
          </a:p>
          <a:p>
            <a:pPr marL="285750" indent="-285750">
              <a:buFont typeface="Wingdings" charset="2"/>
              <a:buChar char="§"/>
            </a:pPr>
            <a:r>
              <a:rPr lang="en-US"/>
              <a:t>Similar primary education – study of reading, writing, music and dance etc (Cartledge:2001. pp.82)</a:t>
            </a:r>
          </a:p>
          <a:p>
            <a:pPr marL="285750" indent="-285750">
              <a:buFont typeface="Wingdings" charset="2"/>
              <a:buChar char="§"/>
            </a:pPr>
            <a:r>
              <a:rPr lang="en-US"/>
              <a:t>Xenophon writes that the Spartan education system could not be surpassed, even putting his sons through the agoge rather than giving them an Athenian education. (Cartledge: 1987.)</a:t>
            </a:r>
            <a:endParaRPr lang="en-US" dirty="0"/>
          </a:p>
          <a:p>
            <a:endParaRPr lang="en-US" dirty="0"/>
          </a:p>
        </p:txBody>
      </p:sp>
    </p:spTree>
    <p:extLst>
      <p:ext uri="{BB962C8B-B14F-4D97-AF65-F5344CB8AC3E}">
        <p14:creationId xmlns:p14="http://schemas.microsoft.com/office/powerpoint/2010/main" val="71180202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AF344-F00A-4313-B622-061A68B4B9F5}"/>
              </a:ext>
            </a:extLst>
          </p:cNvPr>
          <p:cNvSpPr>
            <a:spLocks noGrp="1"/>
          </p:cNvSpPr>
          <p:nvPr>
            <p:ph type="title"/>
          </p:nvPr>
        </p:nvSpPr>
        <p:spPr/>
        <p:txBody>
          <a:bodyPr/>
          <a:lstStyle/>
          <a:p>
            <a:r>
              <a:rPr lang="en-US"/>
              <a:t>Sparta vs Athens in Warfare</a:t>
            </a:r>
            <a:endParaRPr lang="en-US" dirty="0"/>
          </a:p>
        </p:txBody>
      </p:sp>
      <p:sp>
        <p:nvSpPr>
          <p:cNvPr id="3" name="Content Placeholder 2">
            <a:extLst>
              <a:ext uri="{FF2B5EF4-FFF2-40B4-BE49-F238E27FC236}">
                <a16:creationId xmlns:a16="http://schemas.microsoft.com/office/drawing/2014/main" id="{6FEEDF53-62E0-44C4-A32F-C09032B4DC26}"/>
              </a:ext>
            </a:extLst>
          </p:cNvPr>
          <p:cNvSpPr>
            <a:spLocks noGrp="1"/>
          </p:cNvSpPr>
          <p:nvPr>
            <p:ph idx="1"/>
          </p:nvPr>
        </p:nvSpPr>
        <p:spPr>
          <a:xfrm>
            <a:off x="1154954" y="2603500"/>
            <a:ext cx="9702677" cy="3746979"/>
          </a:xfrm>
        </p:spPr>
        <p:txBody>
          <a:bodyPr vert="horz" lIns="91440" tIns="45720" rIns="91440" bIns="45720" rtlCol="0" anchor="t">
            <a:normAutofit fontScale="92500" lnSpcReduction="20000"/>
          </a:bodyPr>
          <a:lstStyle/>
          <a:p>
            <a:pPr>
              <a:buFont typeface="Wingdings" charset="2"/>
              <a:buChar char="§"/>
            </a:pPr>
            <a:r>
              <a:rPr lang="en-US" dirty="0"/>
              <a:t>  'The Spartans, from their earliest boyhood, are submitted to the most laborious training in courage; we pass our lives without all these restrictions, and yet are just as ready to face the same dangers as they are.' </a:t>
            </a:r>
            <a:r>
              <a:rPr lang="en-US"/>
              <a:t>(Thucydides, Pericles' Funeral Oration, 2.39.1-4) </a:t>
            </a:r>
          </a:p>
          <a:p>
            <a:pPr>
              <a:buFont typeface="Wingdings" charset="2"/>
              <a:buChar char="§"/>
            </a:pPr>
            <a:r>
              <a:rPr lang="en-US"/>
              <a:t>Peloponnesian War gives us a basic tool to compare the military effectiveness of each state.  </a:t>
            </a:r>
          </a:p>
          <a:p>
            <a:pPr>
              <a:buFont typeface="Wingdings" charset="2"/>
              <a:buChar char="§"/>
            </a:pPr>
            <a:r>
              <a:rPr lang="en-US"/>
              <a:t>Athens focused primarily on naval warfare, as was their strength, whereas Sparta concentrated on their infantry and land forces. (Powell: 1988. pp. 143)</a:t>
            </a:r>
            <a:endParaRPr lang="en-US" dirty="0"/>
          </a:p>
          <a:p>
            <a:pPr>
              <a:buFont typeface="Wingdings" charset="2"/>
              <a:buChar char="§"/>
            </a:pPr>
            <a:r>
              <a:rPr lang="en-US"/>
              <a:t>Athens habitually refused to commit to land-based battles against the superior Spartan forces, even when they invaded Attica. (Powell:1988. pp.143)</a:t>
            </a:r>
            <a:endParaRPr lang="en-US" dirty="0"/>
          </a:p>
          <a:p>
            <a:pPr>
              <a:buFont typeface="Wingdings" charset="2"/>
              <a:buChar char="§"/>
            </a:pPr>
            <a:r>
              <a:rPr lang="en-US"/>
              <a:t>At the Battle of Mantinea (418BC), Thucydides writes that the fear of the Spartan force was so prevelant that a large number of the Athenians and their allies fled before the Spartans could even strike a blow upon them. (Thuc. </a:t>
            </a:r>
            <a:r>
              <a:rPr lang="en-US" i="1"/>
              <a:t>Hist.</a:t>
            </a:r>
            <a:r>
              <a:rPr lang="en-US"/>
              <a:t> 5.72.4)</a:t>
            </a:r>
          </a:p>
          <a:p>
            <a:pPr>
              <a:buFont typeface="Wingdings" charset="2"/>
              <a:buChar char="§"/>
            </a:pPr>
            <a:r>
              <a:rPr lang="en-US"/>
              <a:t>Important to keep the mirage in mind – Was it fear of the Spartans as they were or the picture they've painted of themselves?</a:t>
            </a:r>
            <a:endParaRPr lang="en-US" dirty="0"/>
          </a:p>
          <a:p>
            <a:pPr marL="0" indent="0">
              <a:buNone/>
            </a:pPr>
            <a:endParaRPr lang="en-US" dirty="0"/>
          </a:p>
          <a:p>
            <a:endParaRPr lang="en-US" dirty="0"/>
          </a:p>
        </p:txBody>
      </p:sp>
    </p:spTree>
    <p:extLst>
      <p:ext uri="{BB962C8B-B14F-4D97-AF65-F5344CB8AC3E}">
        <p14:creationId xmlns:p14="http://schemas.microsoft.com/office/powerpoint/2010/main" val="255220338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E0824-9D26-4980-A05B-A4841E8943E6}"/>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07285C94-F0A1-4BE6-97A1-6294E9849B65}"/>
              </a:ext>
            </a:extLst>
          </p:cNvPr>
          <p:cNvSpPr>
            <a:spLocks noGrp="1"/>
          </p:cNvSpPr>
          <p:nvPr>
            <p:ph idx="1"/>
          </p:nvPr>
        </p:nvSpPr>
        <p:spPr/>
        <p:txBody>
          <a:bodyPr vert="horz" lIns="91440" tIns="45720" rIns="91440" bIns="45720" rtlCol="0" anchor="t">
            <a:normAutofit/>
          </a:bodyPr>
          <a:lstStyle/>
          <a:p>
            <a:pPr>
              <a:buFont typeface="Wingdings" charset="2"/>
              <a:buChar char="§"/>
            </a:pPr>
            <a:r>
              <a:rPr lang="en-US"/>
              <a:t>The Spartans held a superior land-based force, in comparison to the Athenians.</a:t>
            </a:r>
          </a:p>
          <a:p>
            <a:pPr>
              <a:buFont typeface="Wingdings" charset="2"/>
              <a:buChar char="§"/>
            </a:pPr>
            <a:r>
              <a:rPr lang="en-US"/>
              <a:t>This superiority in terms of training, skill and reputation was probably due to the intense focus on military effectiveness and development of physical excellence within the agoge.</a:t>
            </a:r>
          </a:p>
          <a:p>
            <a:pPr>
              <a:buFont typeface="Wingdings" charset="2"/>
              <a:buChar char="§"/>
            </a:pPr>
            <a:r>
              <a:rPr lang="en-US"/>
              <a:t>Without the use of the agoge as a compulsory education system, the Spartans would not have been as effective as a military force.</a:t>
            </a:r>
          </a:p>
          <a:p>
            <a:pPr>
              <a:buFont typeface="Wingdings" charset="2"/>
              <a:buChar char="§"/>
            </a:pPr>
            <a:r>
              <a:rPr lang="en-US"/>
              <a:t>The use of pederasty within the agoge was a excellent tool to promote military cohesion and better performance.</a:t>
            </a:r>
            <a:endParaRPr lang="en-US" dirty="0"/>
          </a:p>
          <a:p>
            <a:pPr>
              <a:buFont typeface="Wingdings" charset="2"/>
              <a:buChar char="§"/>
            </a:pPr>
            <a:endParaRPr lang="en-US" dirty="0"/>
          </a:p>
        </p:txBody>
      </p:sp>
    </p:spTree>
    <p:extLst>
      <p:ext uri="{BB962C8B-B14F-4D97-AF65-F5344CB8AC3E}">
        <p14:creationId xmlns:p14="http://schemas.microsoft.com/office/powerpoint/2010/main" val="369772638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E184F-17D4-41BB-80DA-73E185EA3415}"/>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CAF8B915-0C20-462F-8E1A-930ABEE657BE}"/>
              </a:ext>
            </a:extLst>
          </p:cNvPr>
          <p:cNvSpPr>
            <a:spLocks noGrp="1"/>
          </p:cNvSpPr>
          <p:nvPr>
            <p:ph idx="1"/>
          </p:nvPr>
        </p:nvSpPr>
        <p:spPr>
          <a:xfrm>
            <a:off x="551105" y="2315953"/>
            <a:ext cx="11169167" cy="4537734"/>
          </a:xfrm>
        </p:spPr>
        <p:txBody>
          <a:bodyPr vert="horz" lIns="91440" tIns="45720" rIns="91440" bIns="45720" rtlCol="0" anchor="t">
            <a:normAutofit/>
          </a:bodyPr>
          <a:lstStyle/>
          <a:p>
            <a:r>
              <a:rPr lang="en-US" dirty="0"/>
              <a:t>Cartledge, P. (2001). </a:t>
            </a:r>
            <a:r>
              <a:rPr lang="en-US" i="1" dirty="0"/>
              <a:t>Spartan Reflections. </a:t>
            </a:r>
            <a:r>
              <a:rPr lang="en-US" dirty="0"/>
              <a:t>UK: Gerald Duckworth &amp; Co. Ltd. </a:t>
            </a:r>
            <a:endParaRPr lang="en-US" i="1" dirty="0"/>
          </a:p>
          <a:p>
            <a:r>
              <a:rPr lang="en-US"/>
              <a:t>Cartledge, P. (1987). </a:t>
            </a:r>
            <a:r>
              <a:rPr lang="en-US" i="1"/>
              <a:t>Agesilaos and the Crisis of Sparta. </a:t>
            </a:r>
            <a:r>
              <a:rPr lang="en-US"/>
              <a:t>UK: Gerald Duckworth &amp; Co. Ltd.</a:t>
            </a:r>
            <a:endParaRPr lang="en-US" dirty="0"/>
          </a:p>
          <a:p>
            <a:r>
              <a:rPr lang="en-US" err="1"/>
              <a:t>Chrimes</a:t>
            </a:r>
            <a:r>
              <a:rPr lang="en-US" dirty="0"/>
              <a:t>, K.M.T. (1952). </a:t>
            </a:r>
            <a:r>
              <a:rPr lang="en-US" i="1" dirty="0"/>
              <a:t>Ancient Sparta: A Re-examination of the evidence. </a:t>
            </a:r>
            <a:r>
              <a:rPr lang="en-US" dirty="0"/>
              <a:t>UK: Manchester University Press.</a:t>
            </a:r>
            <a:endParaRPr lang="en-US" i="1" dirty="0"/>
          </a:p>
          <a:p>
            <a:r>
              <a:rPr lang="en-US" dirty="0"/>
              <a:t>Forrest, W.G. (1995). </a:t>
            </a:r>
            <a:r>
              <a:rPr lang="en-US" i="1" dirty="0"/>
              <a:t>A History of Sparta. </a:t>
            </a:r>
            <a:r>
              <a:rPr lang="en-US" dirty="0"/>
              <a:t>UK: Bristol Classical Press</a:t>
            </a:r>
          </a:p>
          <a:p>
            <a:r>
              <a:rPr lang="en-US" dirty="0"/>
              <a:t>Powell, A. (1988). </a:t>
            </a:r>
            <a:r>
              <a:rPr lang="en-US" i="1" dirty="0"/>
              <a:t>Athens and Sparta: Constructing Greek Political and Social History from 478 B.C. </a:t>
            </a:r>
            <a:r>
              <a:rPr lang="en-US" dirty="0"/>
              <a:t>UK: Routledge</a:t>
            </a:r>
          </a:p>
          <a:p>
            <a:r>
              <a:rPr lang="en-US" dirty="0"/>
              <a:t>Powell, A, eds. (1989). </a:t>
            </a:r>
            <a:r>
              <a:rPr lang="en-US" i="1" dirty="0"/>
              <a:t>Classical Sparta: Techniques Behind Her Success. </a:t>
            </a:r>
            <a:r>
              <a:rPr lang="en-US" dirty="0"/>
              <a:t>UK: Routledge.</a:t>
            </a:r>
          </a:p>
          <a:p>
            <a:pPr marL="0" indent="0">
              <a:buNone/>
            </a:pPr>
            <a:endParaRPr lang="en-US" dirty="0"/>
          </a:p>
          <a:p>
            <a:endParaRPr lang="en-US" dirty="0"/>
          </a:p>
        </p:txBody>
      </p:sp>
    </p:spTree>
    <p:extLst>
      <p:ext uri="{BB962C8B-B14F-4D97-AF65-F5344CB8AC3E}">
        <p14:creationId xmlns:p14="http://schemas.microsoft.com/office/powerpoint/2010/main" val="232598267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C33B8-F708-4FE0-97A3-57EB60FDBA48}"/>
              </a:ext>
            </a:extLst>
          </p:cNvPr>
          <p:cNvSpPr>
            <a:spLocks noGrp="1"/>
          </p:cNvSpPr>
          <p:nvPr>
            <p:ph type="title"/>
          </p:nvPr>
        </p:nvSpPr>
        <p:spPr/>
        <p:txBody>
          <a:bodyPr/>
          <a:lstStyle/>
          <a:p>
            <a:r>
              <a:rPr lang="en-US"/>
              <a:t>Bibliography (extended)</a:t>
            </a:r>
          </a:p>
        </p:txBody>
      </p:sp>
      <p:sp>
        <p:nvSpPr>
          <p:cNvPr id="3" name="Content Placeholder 2">
            <a:extLst>
              <a:ext uri="{FF2B5EF4-FFF2-40B4-BE49-F238E27FC236}">
                <a16:creationId xmlns:a16="http://schemas.microsoft.com/office/drawing/2014/main" id="{60D55D40-8C61-41DA-BF4D-1CFC6B1ABDF6}"/>
              </a:ext>
            </a:extLst>
          </p:cNvPr>
          <p:cNvSpPr>
            <a:spLocks noGrp="1"/>
          </p:cNvSpPr>
          <p:nvPr>
            <p:ph idx="1"/>
          </p:nvPr>
        </p:nvSpPr>
        <p:spPr/>
        <p:txBody>
          <a:bodyPr vert="horz" lIns="91440" tIns="45720" rIns="91440" bIns="45720" rtlCol="0" anchor="t">
            <a:normAutofit lnSpcReduction="10000"/>
          </a:bodyPr>
          <a:lstStyle/>
          <a:p>
            <a:r>
              <a:rPr lang="en-US" dirty="0"/>
              <a:t>Xenophon. </a:t>
            </a:r>
            <a:r>
              <a:rPr lang="en-US" i="1" err="1"/>
              <a:t>Hiero</a:t>
            </a:r>
            <a:r>
              <a:rPr lang="en-US" i="1" dirty="0"/>
              <a:t> Agesilaus ; Constitution of the Lacedaemonians ; Ways and means ; Cavalry commander ; Art of horsemanship ; On hunting ; Constitution of the Athenians.</a:t>
            </a:r>
            <a:r>
              <a:rPr lang="en-US" dirty="0"/>
              <a:t>(Loeb classical library; 183). </a:t>
            </a:r>
            <a:r>
              <a:rPr lang="en-US" err="1"/>
              <a:t>Bowersock</a:t>
            </a:r>
            <a:r>
              <a:rPr lang="en-US" dirty="0"/>
              <a:t> et al (ed). 1925. Cambridge, MA: Harvard University Press.</a:t>
            </a:r>
          </a:p>
          <a:p>
            <a:r>
              <a:rPr lang="en-US" dirty="0"/>
              <a:t>Plutarch. </a:t>
            </a:r>
            <a:r>
              <a:rPr lang="en-US" i="1" err="1"/>
              <a:t>Moralia</a:t>
            </a:r>
            <a:r>
              <a:rPr lang="en-US" i="1" dirty="0"/>
              <a:t> Vol III. </a:t>
            </a:r>
            <a:r>
              <a:rPr lang="en-US" dirty="0"/>
              <a:t>(Loeb Classical Library; 245). Babbitt, F.C. (trans). 1931. Cambridge, MA: Harvard University Press.</a:t>
            </a:r>
          </a:p>
          <a:p>
            <a:r>
              <a:rPr lang="en-US"/>
              <a:t>Plutarch. </a:t>
            </a:r>
            <a:r>
              <a:rPr lang="en-US" i="1"/>
              <a:t>Life of Lycurgus. </a:t>
            </a:r>
            <a:r>
              <a:rPr lang="en-US"/>
              <a:t>Dryden, J. (trans). N/A:  CreateSpace Independent Publishing</a:t>
            </a:r>
          </a:p>
          <a:p>
            <a:r>
              <a:rPr lang="en-US" dirty="0"/>
              <a:t>Thucydides. </a:t>
            </a:r>
            <a:r>
              <a:rPr lang="en-US" i="1" dirty="0"/>
              <a:t>History of the Peloponnesian War. </a:t>
            </a:r>
            <a:r>
              <a:rPr lang="en-US" dirty="0"/>
              <a:t>Finley, M.A. (trans). 2000. UK: Penguin Classics.</a:t>
            </a:r>
            <a:endParaRPr lang="en-US" i="1" dirty="0"/>
          </a:p>
          <a:p>
            <a:r>
              <a:rPr lang="en-US"/>
              <a:t>Herodotus. </a:t>
            </a:r>
            <a:r>
              <a:rPr lang="en-US" i="1"/>
              <a:t>The Histories. </a:t>
            </a:r>
            <a:r>
              <a:rPr lang="en-US"/>
              <a:t>Selincourt, A. (trans). 2003. UK: Penguin Classics.</a:t>
            </a:r>
            <a:endParaRPr lang="en-US" dirty="0"/>
          </a:p>
        </p:txBody>
      </p:sp>
    </p:spTree>
    <p:extLst>
      <p:ext uri="{BB962C8B-B14F-4D97-AF65-F5344CB8AC3E}">
        <p14:creationId xmlns:p14="http://schemas.microsoft.com/office/powerpoint/2010/main" val="207906697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D666-E36B-477D-9403-ECAC06BB4EB0}"/>
              </a:ext>
            </a:extLst>
          </p:cNvPr>
          <p:cNvSpPr>
            <a:spLocks noGrp="1"/>
          </p:cNvSpPr>
          <p:nvPr>
            <p:ph type="ctrTitle"/>
          </p:nvPr>
        </p:nvSpPr>
        <p:spPr>
          <a:xfrm>
            <a:off x="2793974" y="1467129"/>
            <a:ext cx="8825658" cy="2677648"/>
          </a:xfrm>
        </p:spPr>
        <p:txBody>
          <a:bodyPr/>
          <a:lstStyle/>
          <a:p>
            <a:r>
              <a:rPr lang="en-US"/>
              <a:t>Any questions??</a:t>
            </a:r>
            <a:endParaRPr lang="en-US" dirty="0"/>
          </a:p>
        </p:txBody>
      </p:sp>
    </p:spTree>
    <p:extLst>
      <p:ext uri="{BB962C8B-B14F-4D97-AF65-F5344CB8AC3E}">
        <p14:creationId xmlns:p14="http://schemas.microsoft.com/office/powerpoint/2010/main" val="3899178503"/>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 Boardroom</vt:lpstr>
      <vt:lpstr>Blood and Steel: What effects did the 'agoge' have on Spartan military prowess?</vt:lpstr>
      <vt:lpstr>Introduction</vt:lpstr>
      <vt:lpstr>What was the 'agoge'?</vt:lpstr>
      <vt:lpstr>What was the 'agoge'? (extended)</vt:lpstr>
      <vt:lpstr>The Role of Pederasty</vt:lpstr>
      <vt:lpstr>Sparta vs Athens in Education</vt:lpstr>
      <vt:lpstr>Sparta vs Athens in Warfare</vt:lpstr>
      <vt:lpstr>Conclusion</vt:lpstr>
      <vt:lpstr>Bibliography</vt:lpstr>
      <vt:lpstr>Bibliography (extended)</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1143</cp:revision>
  <dcterms:created xsi:type="dcterms:W3CDTF">2014-09-12T02:10:31Z</dcterms:created>
  <dcterms:modified xsi:type="dcterms:W3CDTF">2018-12-19T20:40:41Z</dcterms:modified>
</cp:coreProperties>
</file>