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30"/>
  </p:notesMasterIdLst>
  <p:sldIdLst>
    <p:sldId id="334" r:id="rId4"/>
    <p:sldId id="314" r:id="rId5"/>
    <p:sldId id="530" r:id="rId6"/>
    <p:sldId id="455" r:id="rId7"/>
    <p:sldId id="312" r:id="rId8"/>
    <p:sldId id="539" r:id="rId9"/>
    <p:sldId id="538" r:id="rId10"/>
    <p:sldId id="448" r:id="rId11"/>
    <p:sldId id="261" r:id="rId12"/>
    <p:sldId id="274" r:id="rId13"/>
    <p:sldId id="269" r:id="rId14"/>
    <p:sldId id="271" r:id="rId15"/>
    <p:sldId id="275" r:id="rId16"/>
    <p:sldId id="540" r:id="rId17"/>
    <p:sldId id="533" r:id="rId18"/>
    <p:sldId id="341" r:id="rId19"/>
    <p:sldId id="259" r:id="rId20"/>
    <p:sldId id="367" r:id="rId21"/>
    <p:sldId id="290" r:id="rId22"/>
    <p:sldId id="331" r:id="rId23"/>
    <p:sldId id="541" r:id="rId24"/>
    <p:sldId id="319" r:id="rId25"/>
    <p:sldId id="377" r:id="rId26"/>
    <p:sldId id="281" r:id="rId27"/>
    <p:sldId id="542" r:id="rId28"/>
    <p:sldId id="329" r:id="rId29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71F6B9-2471-4817-86EB-79B7C823545F}" type="datetimeFigureOut">
              <a:rPr lang="pt-PT" smtClean="0"/>
              <a:t>16/08/2022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EB34BB-B218-4DFC-AB52-491B64BB302B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696406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https://www.flaticon.com/free-icon/footprints_21780?term=footprints&amp;page=1&amp;position=12&amp;page=1&amp;position=12&amp;related_id=21780&amp;origin=search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AB5776-F420-486F-B43A-D8BE40E47726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0996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pt-BR" dirty="0"/>
              <a:t>Semi </a:t>
            </a:r>
            <a:r>
              <a:rPr lang="pt-BR" dirty="0" err="1"/>
              <a:t>circ</a:t>
            </a:r>
            <a:r>
              <a:rPr lang="pt-BR" dirty="0"/>
              <a:t> 18,67²</a:t>
            </a:r>
          </a:p>
          <a:p>
            <a:pPr marL="171450" indent="-171450">
              <a:buFontTx/>
              <a:buChar char="-"/>
            </a:pPr>
            <a:r>
              <a:rPr lang="pt-BR" dirty="0" err="1"/>
              <a:t>Ret</a:t>
            </a:r>
            <a:r>
              <a:rPr lang="pt-BR" dirty="0"/>
              <a:t> </a:t>
            </a:r>
            <a:r>
              <a:rPr lang="pt-BR" dirty="0" err="1"/>
              <a:t>circ</a:t>
            </a:r>
            <a:r>
              <a:rPr lang="pt-BR" dirty="0"/>
              <a:t> – 2,74 x 6,62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BFCA59-1B96-4E7E-98C8-445664C918A1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0380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  <a:p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36D1A3-638D-44E4-9004-4AAF9F2BCE7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3273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7BA7D9-67E3-45F1-8450-2F8C444620F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1884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5B9C665-EE8E-48FE-A1A3-95FEE2D1F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B97C168A-53BB-489D-899E-C6E98F3B4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B029E7C-B9A6-44FF-893A-61F790720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49A5BC5-0A2B-41A1-B12B-2C58B256B8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79D1B55-E337-4474-9BEA-5AC1C26C0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41072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F1F1F1B-0BC6-45FE-A5DB-14C6AD179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C4BC1F5-A320-4B4A-8319-D02D4E7FD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2591587-3756-4224-88B3-280EC7A29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5FC06C0-2C62-497B-829C-EB113A8FE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9BA7D67-477A-43F8-9950-EA13CC885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9458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0A9EF00-8D0D-45BE-B7A2-ADDF8F80B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3383043-56EE-42CF-A3CB-0737200C80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BBCF0FF-CC30-4093-B461-011104366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62BBC8D-4F3C-41A2-988E-284F80A3A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8BFA83D-A779-4F99-BD00-DC166D7CE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10607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98D57DB-96CD-479A-9623-7F2E9D681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711F1D9-66E7-4D5F-AA46-2FE93B34D5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9B4A54B-B43A-40B5-8DD4-AF1E059F2D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ABB6E5B9-3389-48D3-9D35-DAE09446C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144E3B54-2A7F-4C24-AA63-206384F01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5CDAF60-2886-45AA-8B13-EFC7C561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23951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C43A924-CDDA-440A-8AE5-002C6321D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E203B88-AFD7-4556-9C88-65AE55C1E3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AE7EE66A-A260-4287-9B2A-770683F59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811D2D75-5C99-4A44-A865-53ED0FA0C4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6ED27390-D854-4CAF-B9ED-A91441741B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007FF552-DBF0-49D6-90D1-CA0BF091C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0EF926B-8924-4904-8B84-14C492C3E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00668645-FFE4-497E-9271-CA303DDCB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47901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882C08C-A2D5-4FE4-9B09-ECB67DE20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DD286ED0-379B-4028-843E-AB5BCC66F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9709CF60-1D97-4B14-BCEB-BC45367F7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B522A0F-CDD4-4B7A-B444-F88F7E856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8310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9E758CA0-AF42-401B-B306-B544A43E8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9D1EEAE0-7ED3-46BE-819E-7F2122122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A6FA8DA-16D0-4078-8901-D063F5CFC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4353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F976781-26ED-4F0A-AA55-563FCBD2A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B46E32D-7D4B-4C2C-84C0-40E122C8D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A9369228-53C5-4943-AA22-7D5566623F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F4C63E4-4741-4BAC-B13A-B3FB3C523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25158B99-E277-4E02-B490-00073F6A5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79C227CC-673F-4E5A-BBDC-C5CA25735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5116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9D1347-850B-4B2A-AEAC-566077657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D897B814-6498-4E95-97FF-62D24CD695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C6A7D74-A83D-40E1-8765-A3C7DB824B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A1004DE-73E4-4D74-8E10-0F6FBAC9A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20F2815-500E-469B-96BF-0F935CA7A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DB697489-96A9-4C00-B14B-5B6095649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5595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5BBA45-A601-4EA1-98D9-C1B4FAB0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9781E35E-D40A-418C-B751-4E6604070C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11F2BCD-344F-494D-9A9F-4BC226A82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D71E574-EC41-4771-A660-6A49329B9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2853502-3D00-477C-8ACD-0810A8FAD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95471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8D49FF09-3CAF-4917-BF49-34ABF79A3A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6A6CAB89-B688-49F9-B17B-63B2B07E5F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7FDAFA8-1446-4196-809A-D98392996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432FCF5-16D1-438A-983F-015749507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C519970-782D-4C35-9DAF-69D7A95BA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827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3361F9F7-F7B6-49ED-B269-BDD548A47C4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uma imagem nessa região</a:t>
            </a:r>
          </a:p>
          <a:p>
            <a:pPr marL="457200" lvl="0" indent="-457200">
              <a:buClr>
                <a:srgbClr val="00B0F0"/>
              </a:buClr>
              <a:buSzPct val="110000"/>
            </a:pP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18790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4743FE-8E5C-4722-A19C-4C1AA65BDA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95C552A-5BEE-41BC-8EA8-4781EDA59E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06AFC35-C4CF-4EE5-A781-98B1726D0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EFA03ED-3FB2-4750-9DCE-94F022945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6F3CF09-C744-4FD3-8E52-448AB7C70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1865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465E34C-CD44-449A-BA29-8F699343C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0BC6E2F-B8CB-499E-BA68-30885F0D4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BEB0466-4450-4FB4-9AE5-6D0211A83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0C55A8-32B8-4290-802F-CD35BE15D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B5FA5DD-8588-419C-86F2-446076F6F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57421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CFA910-F080-444B-93BB-80B019124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3C751784-9B7E-47F7-9D21-AC2912E10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AD957C7-DC8A-4C7C-ADCB-D45518371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7D41813-594C-4C3C-A4AA-0AF0E0553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5068A3F-59DB-47D8-BBE2-9DE836F20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778247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2932A0-32E5-4DAD-BD25-45857AE3C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5714D19-5E12-4157-8107-70016656B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7D7E880-FFD1-49E7-9019-2C22643DB2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EB66B8B3-E38A-4655-893B-D8A63F595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112C7D5-BEDB-4E00-85F2-693797537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80B4E687-ED59-41BB-988C-387E968B0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9179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4775BA0-7816-450A-A6DB-1970A515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B749F88-EF0E-4A09-BE88-01A597BED9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92CB572B-CD42-4CCC-BC52-6ED8483E19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348A6BD-0BC8-4791-AF10-DBEDC78E9B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241C096B-0568-4D82-BDDD-DF9469AA4F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283C00DE-7B8F-4ED7-91E4-1799DF230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A3EA6442-24F9-4008-B555-A490A3A97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2608A47A-2897-46DE-BCD3-DE0EC869F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74631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D8627B6-ED48-4860-BE15-0A1104459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58950684-84A5-4650-AED0-52410D879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A07A4597-4932-429F-84E5-F5A5C1BE6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4F56128-D6DD-4F1C-8D81-B5EAD88DE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817940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3BF4C0D0-A867-4E1F-BDDB-49B59E574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5551C94E-727F-402D-A75B-CDDA1F35D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C54A04A-FB5A-414E-B3F4-6E089C08C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397237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8A5273B-705F-4273-BB20-89F203E27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13E3F1D-71D4-4D21-8801-56A598864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87B17478-6CC4-4814-B267-1FDEE95C6C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87B37B25-6D44-436B-9D88-D2E69091D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8035B91F-A86A-436D-A15E-5C8CD1386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C8506690-D735-4FB7-8172-7EC10945B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382147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0959F35-F9D3-4BC8-BDB1-1721DDD91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593D7105-2EAF-4EC6-8DB5-C2454A1461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AFDF25D-1C85-4E8B-80FC-708D42A1B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AE8371C7-A83F-4E36-9389-808028A30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15C9684-8801-4958-A5EC-79AE4A043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30A0CE72-3581-45C7-A3A4-6E80390FF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263689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DFBD2F-00E1-45C4-BD39-54DBA3B46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81BB4FF2-E8A3-4C3C-AABD-9CB5D12708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499FCC2-0A8D-4899-B99F-0D18EFBDF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1C4FD5A-F82A-4C41-AA2F-692C7DF98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425866C-C30B-474A-A982-20A78264B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478393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300A7116-31F0-4793-8209-5B0EB7A95F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78BBFEE1-BE9B-4C49-8A20-6133D3981C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9A869A3A-1897-45A3-990D-D3CEFA470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06B007E-9319-46EC-8CBA-99B189CD9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8CD5966-BE68-4EFA-A9A9-570C592B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652439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269530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118297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526657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149658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0754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037626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76079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49250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89242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867197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78770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66C21669-7E2A-4CC0-BC2B-A089450F1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B3396B9-A4C9-4112-AE01-A8535086D8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DFA91DE-D9C0-4A0C-BBD0-FF3D56E950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D956C22-E847-4A25-96C8-0117A7A07C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86A675C-8942-4B72-826E-65EA8ADCB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0525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CC70E85E-7812-4567-874F-28CFF34DB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EEE9608-35E2-42C6-A77A-AA32F9340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847275D-CD79-44C7-B9D5-0513D90923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B5E66DA-9AA9-4431-9259-8EF10B61A0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302CBEC-EFAC-4802-81E9-C2C9A3683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87228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46945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sv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12" Type="http://schemas.openxmlformats.org/officeDocument/2006/relationships/image" Target="../media/image20.png"/><Relationship Id="rId17" Type="http://schemas.openxmlformats.org/officeDocument/2006/relationships/image" Target="../media/image25.sv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svg"/><Relationship Id="rId5" Type="http://schemas.openxmlformats.org/officeDocument/2006/relationships/image" Target="../media/image13.svg"/><Relationship Id="rId15" Type="http://schemas.openxmlformats.org/officeDocument/2006/relationships/image" Target="../media/image23.sv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7" Type="http://schemas.openxmlformats.org/officeDocument/2006/relationships/image" Target="../media/image39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sv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ilearn.com/stages-of-team-development-article" TargetMode="External"/><Relationship Id="rId2" Type="http://schemas.openxmlformats.org/officeDocument/2006/relationships/hyperlink" Target="https://www.betterup.com/blog/team-conflict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Marcador de Posição da Imagem 14" descr="Uma imagem com pessoa&#10;&#10;Descrição gerada automaticamente">
            <a:extLst>
              <a:ext uri="{FF2B5EF4-FFF2-40B4-BE49-F238E27FC236}">
                <a16:creationId xmlns:a16="http://schemas.microsoft.com/office/drawing/2014/main" id="{E35E9AFA-73A3-A5D3-33BF-C1AA5587C82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1" r="3461"/>
          <a:stretch>
            <a:fillRect/>
          </a:stretch>
        </p:blipFill>
        <p:spPr/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F3A661B7-B86A-4ECF-B57C-5DCA50CFD1B3}"/>
              </a:ext>
            </a:extLst>
          </p:cNvPr>
          <p:cNvGrpSpPr/>
          <p:nvPr/>
        </p:nvGrpSpPr>
        <p:grpSpPr>
          <a:xfrm>
            <a:off x="0" y="-27941"/>
            <a:ext cx="6711454" cy="6885941"/>
            <a:chOff x="0" y="-9525"/>
            <a:chExt cx="6711454" cy="6885941"/>
          </a:xfrm>
        </p:grpSpPr>
        <p:sp>
          <p:nvSpPr>
            <p:cNvPr id="4" name="Fluxograma: Entrada Manual 3">
              <a:extLst>
                <a:ext uri="{FF2B5EF4-FFF2-40B4-BE49-F238E27FC236}">
                  <a16:creationId xmlns:a16="http://schemas.microsoft.com/office/drawing/2014/main" id="{20BBD906-5EA4-497F-ADFF-DBA8F9296038}"/>
                </a:ext>
              </a:extLst>
            </p:cNvPr>
            <p:cNvSpPr/>
            <p:nvPr/>
          </p:nvSpPr>
          <p:spPr>
            <a:xfrm rot="16200000" flipV="1">
              <a:off x="-1045800" y="1036275"/>
              <a:ext cx="6858000" cy="4766400"/>
            </a:xfrm>
            <a:prstGeom prst="flowChartManualInput">
              <a:avLst/>
            </a:prstGeom>
            <a:solidFill>
              <a:schemeClr val="accent3">
                <a:alpha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Paralelogramo 4">
              <a:extLst>
                <a:ext uri="{FF2B5EF4-FFF2-40B4-BE49-F238E27FC236}">
                  <a16:creationId xmlns:a16="http://schemas.microsoft.com/office/drawing/2014/main" id="{40938EAF-4CF3-4472-A6DD-9122530BAF7A}"/>
                </a:ext>
              </a:extLst>
            </p:cNvPr>
            <p:cNvSpPr/>
            <p:nvPr/>
          </p:nvSpPr>
          <p:spPr>
            <a:xfrm>
              <a:off x="3776931" y="-9525"/>
              <a:ext cx="1965374" cy="6877051"/>
            </a:xfrm>
            <a:prstGeom prst="parallelogram">
              <a:avLst>
                <a:gd name="adj" fmla="val 49872"/>
              </a:avLst>
            </a:prstGeom>
            <a:gradFill>
              <a:gsLst>
                <a:gs pos="28000">
                  <a:schemeClr val="tx1"/>
                </a:gs>
                <a:gs pos="44000">
                  <a:schemeClr val="accent3">
                    <a:alpha val="56000"/>
                  </a:schemeClr>
                </a:gs>
              </a:gsLst>
              <a:lin ang="432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Paralelogramo 5">
              <a:extLst>
                <a:ext uri="{FF2B5EF4-FFF2-40B4-BE49-F238E27FC236}">
                  <a16:creationId xmlns:a16="http://schemas.microsoft.com/office/drawing/2014/main" id="{39517F3D-D608-4505-A6DD-1B6ED20A0C96}"/>
                </a:ext>
              </a:extLst>
            </p:cNvPr>
            <p:cNvSpPr/>
            <p:nvPr/>
          </p:nvSpPr>
          <p:spPr>
            <a:xfrm>
              <a:off x="4746080" y="-635"/>
              <a:ext cx="1965374" cy="6877051"/>
            </a:xfrm>
            <a:prstGeom prst="parallelogram">
              <a:avLst>
                <a:gd name="adj" fmla="val 49872"/>
              </a:avLst>
            </a:prstGeom>
            <a:gradFill>
              <a:gsLst>
                <a:gs pos="28000">
                  <a:schemeClr val="tx1"/>
                </a:gs>
                <a:gs pos="44000">
                  <a:schemeClr val="accent3">
                    <a:alpha val="20000"/>
                  </a:schemeClr>
                </a:gs>
              </a:gsLst>
              <a:lin ang="432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6D6DDF99-6DBF-4FB5-BCF0-F70681D485DC}"/>
              </a:ext>
            </a:extLst>
          </p:cNvPr>
          <p:cNvSpPr txBox="1"/>
          <p:nvPr/>
        </p:nvSpPr>
        <p:spPr>
          <a:xfrm>
            <a:off x="331117" y="438083"/>
            <a:ext cx="4124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3200" dirty="0">
                <a:solidFill>
                  <a:prstClr val="white"/>
                </a:solidFill>
              </a:rPr>
              <a:t>Effective </a:t>
            </a:r>
            <a:endParaRPr kumimoji="0" lang="en-US" sz="3200" i="0" u="none" strike="noStrike" kern="1200" cap="none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C949483-91A2-483C-B481-7EAE550CB0B9}"/>
              </a:ext>
            </a:extLst>
          </p:cNvPr>
          <p:cNvSpPr txBox="1"/>
          <p:nvPr/>
        </p:nvSpPr>
        <p:spPr>
          <a:xfrm>
            <a:off x="41114" y="2602726"/>
            <a:ext cx="4124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 spc="300">
                <a:solidFill>
                  <a:schemeClr val="bg1"/>
                </a:solidFill>
                <a:latin typeface="Montserrat" panose="02000505000000020004" pitchFamily="2" charset="0"/>
              </a:defRPr>
            </a:lvl1pPr>
          </a:lstStyle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Group Member´s :</a:t>
            </a:r>
          </a:p>
          <a:p>
            <a:pPr lvl="0">
              <a:defRPr/>
            </a:pPr>
            <a:endParaRPr lang="en-US" sz="2000" spc="0" dirty="0">
              <a:solidFill>
                <a:prstClr val="white"/>
              </a:solidFill>
              <a:latin typeface="+mn-lt"/>
            </a:endParaRP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Corina Tugulschii -  2121528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Georgiana Chirita - 2120500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Mihail  Pecica  -  2124360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Ermelindo Pereira -  2124215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Vitali Tugulschii  -  1906242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F5056DA-19ED-4329-8E21-343A3D5917C1}"/>
              </a:ext>
            </a:extLst>
          </p:cNvPr>
          <p:cNvSpPr txBox="1"/>
          <p:nvPr/>
        </p:nvSpPr>
        <p:spPr>
          <a:xfrm>
            <a:off x="41114" y="5395556"/>
            <a:ext cx="41249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 spc="300">
                <a:solidFill>
                  <a:schemeClr val="bg1"/>
                </a:solidFill>
                <a:latin typeface="Montserrat" panose="02000505000000020004" pitchFamily="2" charset="0"/>
              </a:defRPr>
            </a:lvl1pPr>
          </a:lstStyle>
          <a:p>
            <a:pPr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Lecture : Lloyd Beharry</a:t>
            </a:r>
          </a:p>
          <a:p>
            <a:pPr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Effective Team working and Communication</a:t>
            </a:r>
          </a:p>
          <a:p>
            <a:pPr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( BMSW4002_LON)</a:t>
            </a:r>
          </a:p>
          <a:p>
            <a:pPr>
              <a:defRPr/>
            </a:pPr>
            <a:endParaRPr lang="en-US" sz="1600" spc="0" dirty="0">
              <a:solidFill>
                <a:prstClr val="white"/>
              </a:solidFill>
            </a:endParaRPr>
          </a:p>
          <a:p>
            <a:pPr>
              <a:defRPr/>
            </a:pPr>
            <a:endParaRPr lang="en-US" spc="0" dirty="0">
              <a:solidFill>
                <a:prstClr val="white"/>
              </a:solidFill>
              <a:latin typeface="Montserrat Medium" panose="00000600000000000000" pitchFamily="2" charset="0"/>
            </a:endParaRPr>
          </a:p>
          <a:p>
            <a:pPr>
              <a:defRPr/>
            </a:pPr>
            <a:endParaRPr lang="en-US" spc="0" dirty="0">
              <a:solidFill>
                <a:prstClr val="white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6FAD331D-9267-44B9-86D8-C711757F0A9F}"/>
              </a:ext>
            </a:extLst>
          </p:cNvPr>
          <p:cNvSpPr txBox="1"/>
          <p:nvPr/>
        </p:nvSpPr>
        <p:spPr>
          <a:xfrm>
            <a:off x="273945" y="943144"/>
            <a:ext cx="4124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4800" b="1" spc="600" dirty="0">
                <a:solidFill>
                  <a:prstClr val="white"/>
                </a:solidFill>
              </a:rPr>
              <a:t>Team</a:t>
            </a:r>
            <a:r>
              <a:rPr lang="en-US" sz="4800" dirty="0">
                <a:solidFill>
                  <a:prstClr val="white"/>
                </a:solidFill>
              </a:rPr>
              <a:t>working</a:t>
            </a:r>
            <a:endParaRPr kumimoji="0" lang="en-US" sz="4800" b="1" u="none" strike="noStrike" kern="1200" cap="none" spc="6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7FE03AC2-00C1-41FD-9AA5-95D5036453DB}"/>
              </a:ext>
            </a:extLst>
          </p:cNvPr>
          <p:cNvSpPr txBox="1"/>
          <p:nvPr/>
        </p:nvSpPr>
        <p:spPr>
          <a:xfrm>
            <a:off x="273945" y="1702704"/>
            <a:ext cx="4124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 spc="300">
                <a:solidFill>
                  <a:schemeClr val="bg1"/>
                </a:solidFill>
                <a:latin typeface="Montserrat" panose="02000505000000020004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0" i="1" spc="0" dirty="0">
                <a:solidFill>
                  <a:prstClr val="white"/>
                </a:solidFill>
                <a:latin typeface="+mn-lt"/>
              </a:rPr>
              <a:t>And Communication</a:t>
            </a:r>
            <a:endParaRPr kumimoji="0" lang="en-US" sz="3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</a:endParaRPr>
          </a:p>
        </p:txBody>
      </p:sp>
      <p:pic>
        <p:nvPicPr>
          <p:cNvPr id="16" name="Imagem 15" descr="Uma imagem com texto&#10;&#10;Descrição gerada automaticamente">
            <a:extLst>
              <a:ext uri="{FF2B5EF4-FFF2-40B4-BE49-F238E27FC236}">
                <a16:creationId xmlns:a16="http://schemas.microsoft.com/office/drawing/2014/main" id="{921CDBE5-910D-CAB9-8B63-39AD5AD775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3667" r="96889">
                        <a14:foregroundMark x1="7778" y1="24222" x2="8889" y2="46667"/>
                        <a14:foregroundMark x1="8889" y1="46667" x2="11000" y2="19556"/>
                        <a14:foregroundMark x1="11000" y1="19556" x2="12000" y2="42000"/>
                        <a14:foregroundMark x1="3667" y1="24444" x2="5111" y2="50667"/>
                        <a14:foregroundMark x1="28460" y1="20222" x2="28556" y2="27111"/>
                        <a14:foregroundMark x1="28444" y1="19111" x2="28460" y2="20222"/>
                        <a14:foregroundMark x1="34111" y1="23111" x2="34111" y2="23111"/>
                        <a14:foregroundMark x1="37000" y1="22222" x2="37000" y2="22222"/>
                        <a14:foregroundMark x1="36889" y1="18222" x2="36889" y2="18222"/>
                        <a14:foregroundMark x1="39444" y1="19778" x2="39444" y2="19778"/>
                        <a14:foregroundMark x1="41667" y1="22444" x2="41667" y2="22444"/>
                        <a14:foregroundMark x1="46333" y1="21333" x2="46333" y2="21333"/>
                        <a14:foregroundMark x1="51444" y1="21333" x2="51444" y2="21333"/>
                        <a14:foregroundMark x1="56000" y1="22667" x2="56000" y2="22667"/>
                        <a14:foregroundMark x1="61333" y1="20222" x2="61333" y2="20222"/>
                        <a14:foregroundMark x1="66111" y1="18444" x2="66111" y2="18444"/>
                        <a14:foregroundMark x1="71667" y1="24000" x2="71667" y2="24000"/>
                        <a14:foregroundMark x1="76333" y1="23556" x2="76333" y2="23556"/>
                        <a14:foregroundMark x1="83444" y1="26000" x2="83444" y2="26000"/>
                        <a14:foregroundMark x1="86444" y1="22444" x2="86444" y2="22444"/>
                        <a14:foregroundMark x1="29222" y1="40222" x2="29222" y2="40222"/>
                        <a14:foregroundMark x1="34000" y1="39556" x2="34000" y2="39556"/>
                        <a14:foregroundMark x1="38222" y1="40222" x2="38222" y2="40222"/>
                        <a14:foregroundMark x1="39222" y1="38444" x2="39222" y2="38444"/>
                        <a14:foregroundMark x1="40444" y1="41333" x2="40444" y2="41333"/>
                        <a14:foregroundMark x1="40333" y1="36222" x2="40333" y2="36222"/>
                        <a14:foregroundMark x1="41889" y1="40000" x2="41889" y2="40000"/>
                        <a14:foregroundMark x1="45333" y1="40000" x2="45333" y2="40000"/>
                        <a14:foregroundMark x1="48889" y1="41111" x2="48889" y2="41111"/>
                        <a14:foregroundMark x1="53333" y1="39111" x2="53333" y2="39111"/>
                        <a14:foregroundMark x1="58222" y1="39111" x2="58222" y2="39111"/>
                        <a14:foregroundMark x1="62444" y1="41333" x2="62444" y2="41333"/>
                        <a14:foregroundMark x1="66667" y1="43333" x2="66667" y2="43333"/>
                        <a14:foregroundMark x1="67556" y1="38667" x2="67556" y2="38667"/>
                        <a14:foregroundMark x1="68444" y1="43333" x2="68444" y2="43333"/>
                        <a14:foregroundMark x1="70556" y1="40444" x2="70556" y2="40444"/>
                        <a14:foregroundMark x1="70778" y1="36222" x2="70778" y2="36222"/>
                        <a14:foregroundMark x1="74111" y1="38667" x2="74111" y2="38667"/>
                        <a14:foregroundMark x1="80000" y1="41333" x2="80000" y2="41333"/>
                        <a14:foregroundMark x1="81333" y1="39556" x2="81333" y2="39556"/>
                        <a14:foregroundMark x1="85333" y1="38222" x2="85333" y2="38222"/>
                        <a14:foregroundMark x1="96889" y1="58222" x2="96889" y2="58222"/>
                        <a14:foregroundMark x1="92000" y1="59111" x2="92000" y2="59111"/>
                        <a14:foregroundMark x1="89778" y1="56444" x2="89778" y2="56444"/>
                        <a14:foregroundMark x1="88111" y1="60667" x2="88111" y2="60667"/>
                        <a14:foregroundMark x1="80333" y1="54444" x2="80333" y2="54444"/>
                        <a14:foregroundMark x1="73222" y1="56222" x2="73222" y2="56222"/>
                        <a14:foregroundMark x1="71222" y1="59778" x2="71222" y2="59778"/>
                        <a14:foregroundMark x1="63111" y1="63111" x2="63111" y2="63111"/>
                        <a14:foregroundMark x1="59556" y1="57333" x2="59556" y2="57333"/>
                        <a14:foregroundMark x1="57333" y1="60667" x2="57333" y2="60667"/>
                        <a14:foregroundMark x1="57111" y1="54000" x2="57111" y2="54000"/>
                        <a14:foregroundMark x1="52778" y1="59111" x2="52778" y2="59111"/>
                        <a14:foregroundMark x1="50000" y1="60444" x2="50000" y2="60444"/>
                        <a14:foregroundMark x1="44889" y1="59778" x2="44889" y2="59778"/>
                        <a14:foregroundMark x1="41889" y1="64222" x2="41889" y2="64222"/>
                        <a14:foregroundMark x1="38667" y1="58667" x2="38667" y2="58667"/>
                        <a14:foregroundMark x1="39111" y1="53556" x2="39111" y2="53556"/>
                        <a14:foregroundMark x1="36778" y1="62444" x2="36778" y2="62444"/>
                        <a14:foregroundMark x1="31889" y1="55778" x2="31889" y2="55778"/>
                        <a14:foregroundMark x1="29000" y1="72889" x2="29000" y2="72889"/>
                        <a14:foregroundMark x1="33667" y1="72000" x2="33667" y2="72000"/>
                        <a14:foregroundMark x1="65333" y1="73556" x2="65333" y2="73556"/>
                        <a14:foregroundMark x1="71111" y1="75778" x2="71111" y2="75778"/>
                        <a14:foregroundMark x1="73222" y1="76000" x2="73222" y2="76000"/>
                        <a14:foregroundMark x1="74222" y1="80222" x2="74222" y2="80222"/>
                        <a14:foregroundMark x1="76556" y1="75556" x2="76556" y2="75556"/>
                        <a14:foregroundMark x1="76556" y1="72889" x2="76556" y2="72889"/>
                        <a14:foregroundMark x1="80444" y1="74222" x2="80444" y2="74222"/>
                        <a14:foregroundMark x1="61222" y1="73111" x2="61222" y2="73111"/>
                        <a14:foregroundMark x1="55889" y1="72222" x2="55889" y2="72222"/>
                        <a14:foregroundMark x1="48778" y1="72222" x2="48778" y2="72222"/>
                        <a14:foregroundMark x1="40889" y1="73111" x2="40889" y2="73111"/>
                        <a14:foregroundMark x1="38667" y1="72889" x2="38667" y2="72889"/>
                        <a14:foregroundMark x1="31222" y1="78222" x2="31222" y2="78222"/>
                        <a14:foregroundMark x1="33667" y1="78889" x2="33667" y2="78889"/>
                        <a14:foregroundMark x1="35333" y1="78667" x2="35333" y2="78667"/>
                        <a14:foregroundMark x1="37444" y1="77556" x2="37444" y2="77556"/>
                        <a14:foregroundMark x1="39000" y1="78667" x2="39000" y2="78667"/>
                        <a14:foregroundMark x1="43667" y1="80667" x2="43667" y2="80667"/>
                        <a14:foregroundMark x1="52111" y1="79556" x2="52111" y2="79556"/>
                        <a14:foregroundMark x1="54111" y1="78222" x2="54111" y2="78222"/>
                        <a14:foregroundMark x1="55556" y1="76444" x2="55556" y2="76444"/>
                        <a14:foregroundMark x1="57222" y1="76889" x2="57222" y2="76889"/>
                        <a14:foregroundMark x1="69333" y1="39333" x2="69333" y2="39333"/>
                        <a14:foregroundMark x1="71556" y1="78000" x2="71556" y2="78000"/>
                        <a14:backgroundMark x1="29444" y1="20222" x2="29444" y2="20222"/>
                        <a14:backgroundMark x1="46556" y1="42667" x2="46556" y2="42667"/>
                        <a14:backgroundMark x1="50556" y1="40889" x2="50556" y2="40889"/>
                        <a14:backgroundMark x1="54111" y1="41333" x2="54111" y2="41333"/>
                        <a14:backgroundMark x1="63667" y1="40222" x2="63667" y2="40222"/>
                        <a14:backgroundMark x1="79000" y1="42667" x2="79000" y2="42667"/>
                        <a14:backgroundMark x1="87111" y1="62444" x2="87111" y2="62444"/>
                        <a14:backgroundMark x1="93667" y1="58889" x2="93667" y2="58889"/>
                        <a14:backgroundMark x1="98000" y1="58889" x2="98000" y2="58889"/>
                        <a14:backgroundMark x1="79667" y1="78000" x2="79667" y2="78000"/>
                        <a14:backgroundMark x1="70556" y1="76444" x2="70556" y2="76444"/>
                        <a14:backgroundMark x1="70778" y1="78667" x2="70778" y2="78667"/>
                        <a14:backgroundMark x1="71111" y1="76222" x2="71111" y2="76222"/>
                        <a14:backgroundMark x1="46778" y1="59333" x2="46778" y2="59333"/>
                        <a14:backgroundMark x1="53111" y1="78889" x2="53111" y2="78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3720" y="0"/>
            <a:ext cx="3057949" cy="1364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10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0" name="Agrupar 129">
            <a:extLst>
              <a:ext uri="{FF2B5EF4-FFF2-40B4-BE49-F238E27FC236}">
                <a16:creationId xmlns:a16="http://schemas.microsoft.com/office/drawing/2014/main" id="{D6265D00-9D98-46BA-A89D-33CBFDADDF84}"/>
              </a:ext>
            </a:extLst>
          </p:cNvPr>
          <p:cNvGrpSpPr/>
          <p:nvPr/>
        </p:nvGrpSpPr>
        <p:grpSpPr>
          <a:xfrm>
            <a:off x="-8874401" y="1918200"/>
            <a:ext cx="11019332" cy="982905"/>
            <a:chOff x="-8874401" y="1963920"/>
            <a:chExt cx="11019332" cy="982905"/>
          </a:xfrm>
        </p:grpSpPr>
        <p:sp>
          <p:nvSpPr>
            <p:cNvPr id="102" name="Retângulo: Cantos Arredondados 101">
              <a:extLst>
                <a:ext uri="{FF2B5EF4-FFF2-40B4-BE49-F238E27FC236}">
                  <a16:creationId xmlns:a16="http://schemas.microsoft.com/office/drawing/2014/main" id="{6DBC0F5E-CDDF-41B4-BAEC-A34158D6B263}"/>
                </a:ext>
              </a:extLst>
            </p:cNvPr>
            <p:cNvSpPr/>
            <p:nvPr/>
          </p:nvSpPr>
          <p:spPr>
            <a:xfrm>
              <a:off x="-8874401" y="1963920"/>
              <a:ext cx="1048924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4" name="CaixaDeTexto 123">
              <a:extLst>
                <a:ext uri="{FF2B5EF4-FFF2-40B4-BE49-F238E27FC236}">
                  <a16:creationId xmlns:a16="http://schemas.microsoft.com/office/drawing/2014/main" id="{60318A04-9709-4405-AE75-4BBF1CFC8375}"/>
                </a:ext>
              </a:extLst>
            </p:cNvPr>
            <p:cNvSpPr txBox="1"/>
            <p:nvPr/>
          </p:nvSpPr>
          <p:spPr>
            <a:xfrm>
              <a:off x="-4027269" y="2185422"/>
              <a:ext cx="6172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b="1" dirty="0"/>
                <a:t>Benefits of team working</a:t>
              </a:r>
              <a:endPara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</p:grpSp>
      <p:sp>
        <p:nvSpPr>
          <p:cNvPr id="62" name="CaixaDeTexto 61">
            <a:extLst>
              <a:ext uri="{FF2B5EF4-FFF2-40B4-BE49-F238E27FC236}">
                <a16:creationId xmlns:a16="http://schemas.microsoft.com/office/drawing/2014/main" id="{39F56AAF-AA7D-4FC1-9CA5-27CC7841F43A}"/>
              </a:ext>
            </a:extLst>
          </p:cNvPr>
          <p:cNvSpPr txBox="1"/>
          <p:nvPr/>
        </p:nvSpPr>
        <p:spPr>
          <a:xfrm>
            <a:off x="3036993" y="5933"/>
            <a:ext cx="61180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Table of contents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grpSp>
        <p:nvGrpSpPr>
          <p:cNvPr id="134" name="Agrupar 133">
            <a:extLst>
              <a:ext uri="{FF2B5EF4-FFF2-40B4-BE49-F238E27FC236}">
                <a16:creationId xmlns:a16="http://schemas.microsoft.com/office/drawing/2014/main" id="{FC7B2E66-1B2A-4D8F-9178-AC06D3BE44C8}"/>
              </a:ext>
            </a:extLst>
          </p:cNvPr>
          <p:cNvGrpSpPr/>
          <p:nvPr/>
        </p:nvGrpSpPr>
        <p:grpSpPr>
          <a:xfrm>
            <a:off x="-6430111" y="5854508"/>
            <a:ext cx="10483351" cy="1080031"/>
            <a:chOff x="-6430111" y="5900228"/>
            <a:chExt cx="10483351" cy="1080031"/>
          </a:xfrm>
        </p:grpSpPr>
        <p:sp>
          <p:nvSpPr>
            <p:cNvPr id="69" name="Retângulo: Cantos Arredondados 68">
              <a:extLst>
                <a:ext uri="{FF2B5EF4-FFF2-40B4-BE49-F238E27FC236}">
                  <a16:creationId xmlns:a16="http://schemas.microsoft.com/office/drawing/2014/main" id="{DA2F729F-5E61-4BB8-B31D-9E4793C096A6}"/>
                </a:ext>
              </a:extLst>
            </p:cNvPr>
            <p:cNvSpPr/>
            <p:nvPr/>
          </p:nvSpPr>
          <p:spPr>
            <a:xfrm>
              <a:off x="-6430111" y="5900228"/>
              <a:ext cx="1048335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9" name="CaixaDeTexto 128">
              <a:extLst>
                <a:ext uri="{FF2B5EF4-FFF2-40B4-BE49-F238E27FC236}">
                  <a16:creationId xmlns:a16="http://schemas.microsoft.com/office/drawing/2014/main" id="{507FF65F-DF8F-44EB-B474-520D144E883C}"/>
                </a:ext>
              </a:extLst>
            </p:cNvPr>
            <p:cNvSpPr txBox="1"/>
            <p:nvPr/>
          </p:nvSpPr>
          <p:spPr>
            <a:xfrm>
              <a:off x="-2118960" y="5903041"/>
              <a:ext cx="617220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3200" b="1" dirty="0">
                  <a:solidFill>
                    <a:prstClr val="black"/>
                  </a:solidFill>
                </a:rPr>
                <a:t>Successful Team Development/</a:t>
              </a:r>
              <a:r>
                <a:rPr lang="pt-BR" sz="3200" b="1" dirty="0" err="1">
                  <a:solidFill>
                    <a:prstClr val="black"/>
                  </a:solidFill>
                </a:rPr>
                <a:t>Conclusion</a:t>
              </a:r>
              <a:endParaRPr lang="pt-BR" sz="32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95" name="Forma Livre: Forma 94">
            <a:extLst>
              <a:ext uri="{FF2B5EF4-FFF2-40B4-BE49-F238E27FC236}">
                <a16:creationId xmlns:a16="http://schemas.microsoft.com/office/drawing/2014/main" id="{35E3D3D1-CC96-4AB7-8ECA-9B3A902DE639}"/>
              </a:ext>
            </a:extLst>
          </p:cNvPr>
          <p:cNvSpPr/>
          <p:nvPr/>
        </p:nvSpPr>
        <p:spPr>
          <a:xfrm>
            <a:off x="0" y="5863447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0">
                <a:schemeClr val="accent6">
                  <a:lumMod val="75000"/>
                </a:schemeClr>
              </a:gs>
              <a:gs pos="56000">
                <a:schemeClr val="accent6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3" name="Agrupar 132">
            <a:extLst>
              <a:ext uri="{FF2B5EF4-FFF2-40B4-BE49-F238E27FC236}">
                <a16:creationId xmlns:a16="http://schemas.microsoft.com/office/drawing/2014/main" id="{B4EC2B69-DECD-4A4F-B1C6-04077DF4CBF7}"/>
              </a:ext>
            </a:extLst>
          </p:cNvPr>
          <p:cNvGrpSpPr/>
          <p:nvPr/>
        </p:nvGrpSpPr>
        <p:grpSpPr>
          <a:xfrm>
            <a:off x="-7039711" y="4870431"/>
            <a:ext cx="10483351" cy="982905"/>
            <a:chOff x="-7039711" y="4916151"/>
            <a:chExt cx="10483351" cy="982905"/>
          </a:xfrm>
        </p:grpSpPr>
        <p:sp>
          <p:nvSpPr>
            <p:cNvPr id="96" name="Retângulo: Cantos Arredondados 95">
              <a:extLst>
                <a:ext uri="{FF2B5EF4-FFF2-40B4-BE49-F238E27FC236}">
                  <a16:creationId xmlns:a16="http://schemas.microsoft.com/office/drawing/2014/main" id="{3DB7C4C2-A9EE-4533-92E1-4E2BC84C5B13}"/>
                </a:ext>
              </a:extLst>
            </p:cNvPr>
            <p:cNvSpPr/>
            <p:nvPr/>
          </p:nvSpPr>
          <p:spPr>
            <a:xfrm>
              <a:off x="-7039711" y="4916151"/>
              <a:ext cx="1048335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8" name="CaixaDeTexto 127">
              <a:extLst>
                <a:ext uri="{FF2B5EF4-FFF2-40B4-BE49-F238E27FC236}">
                  <a16:creationId xmlns:a16="http://schemas.microsoft.com/office/drawing/2014/main" id="{34261EF2-5A6F-4BC9-B9CB-48A1340FF7E2}"/>
                </a:ext>
              </a:extLst>
            </p:cNvPr>
            <p:cNvSpPr txBox="1"/>
            <p:nvPr/>
          </p:nvSpPr>
          <p:spPr>
            <a:xfrm>
              <a:off x="-3005591" y="5146684"/>
              <a:ext cx="6172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3200" b="1" dirty="0">
                  <a:solidFill>
                    <a:prstClr val="black"/>
                  </a:solidFill>
                </a:rPr>
                <a:t>Managing Conflict</a:t>
              </a:r>
            </a:p>
          </p:txBody>
        </p:sp>
      </p:grpSp>
      <p:sp>
        <p:nvSpPr>
          <p:cNvPr id="97" name="Forma Livre: Forma 96">
            <a:extLst>
              <a:ext uri="{FF2B5EF4-FFF2-40B4-BE49-F238E27FC236}">
                <a16:creationId xmlns:a16="http://schemas.microsoft.com/office/drawing/2014/main" id="{EFF08B3E-6D3F-4CEF-99CA-3D326875F5C2}"/>
              </a:ext>
            </a:extLst>
          </p:cNvPr>
          <p:cNvSpPr/>
          <p:nvPr/>
        </p:nvSpPr>
        <p:spPr>
          <a:xfrm>
            <a:off x="-609600" y="4879370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23000">
                <a:schemeClr val="accent4">
                  <a:lumMod val="75000"/>
                </a:schemeClr>
              </a:gs>
              <a:gs pos="0">
                <a:srgbClr val="00487E"/>
              </a:gs>
              <a:gs pos="77000">
                <a:schemeClr val="accent4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2" name="Agrupar 131">
            <a:extLst>
              <a:ext uri="{FF2B5EF4-FFF2-40B4-BE49-F238E27FC236}">
                <a16:creationId xmlns:a16="http://schemas.microsoft.com/office/drawing/2014/main" id="{8ED3B749-7599-463E-94EA-040F9F875E0D}"/>
              </a:ext>
            </a:extLst>
          </p:cNvPr>
          <p:cNvGrpSpPr/>
          <p:nvPr/>
        </p:nvGrpSpPr>
        <p:grpSpPr>
          <a:xfrm>
            <a:off x="-7649311" y="3886354"/>
            <a:ext cx="10735411" cy="982905"/>
            <a:chOff x="-7649311" y="3932074"/>
            <a:chExt cx="10735411" cy="982905"/>
          </a:xfrm>
        </p:grpSpPr>
        <p:sp>
          <p:nvSpPr>
            <p:cNvPr id="98" name="Retângulo: Cantos Arredondados 97">
              <a:extLst>
                <a:ext uri="{FF2B5EF4-FFF2-40B4-BE49-F238E27FC236}">
                  <a16:creationId xmlns:a16="http://schemas.microsoft.com/office/drawing/2014/main" id="{9914B13F-7009-4E3B-8051-1F944F2B8EB4}"/>
                </a:ext>
              </a:extLst>
            </p:cNvPr>
            <p:cNvSpPr/>
            <p:nvPr/>
          </p:nvSpPr>
          <p:spPr>
            <a:xfrm>
              <a:off x="-7649311" y="3932074"/>
              <a:ext cx="1048335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7" name="CaixaDeTexto 126">
              <a:extLst>
                <a:ext uri="{FF2B5EF4-FFF2-40B4-BE49-F238E27FC236}">
                  <a16:creationId xmlns:a16="http://schemas.microsoft.com/office/drawing/2014/main" id="{D4FB0E26-1652-4084-AEC6-8C6F78D93013}"/>
                </a:ext>
              </a:extLst>
            </p:cNvPr>
            <p:cNvSpPr txBox="1"/>
            <p:nvPr/>
          </p:nvSpPr>
          <p:spPr>
            <a:xfrm>
              <a:off x="-3086100" y="4162932"/>
              <a:ext cx="6172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3200" b="1" dirty="0">
                  <a:solidFill>
                    <a:prstClr val="black"/>
                  </a:solidFill>
                </a:rPr>
                <a:t>Team Roles / Leadership Roles</a:t>
              </a:r>
            </a:p>
          </p:txBody>
        </p:sp>
      </p:grpSp>
      <p:sp>
        <p:nvSpPr>
          <p:cNvPr id="99" name="Forma Livre: Forma 98">
            <a:extLst>
              <a:ext uri="{FF2B5EF4-FFF2-40B4-BE49-F238E27FC236}">
                <a16:creationId xmlns:a16="http://schemas.microsoft.com/office/drawing/2014/main" id="{4E2874B7-8E08-4A45-8213-7591533B9850}"/>
              </a:ext>
            </a:extLst>
          </p:cNvPr>
          <p:cNvSpPr/>
          <p:nvPr/>
        </p:nvSpPr>
        <p:spPr>
          <a:xfrm>
            <a:off x="-1219200" y="3885768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31000">
                <a:schemeClr val="accent3">
                  <a:lumMod val="75000"/>
                </a:schemeClr>
              </a:gs>
              <a:gs pos="0">
                <a:srgbClr val="00487E"/>
              </a:gs>
              <a:gs pos="82000">
                <a:schemeClr val="accent3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1" name="Agrupar 130">
            <a:extLst>
              <a:ext uri="{FF2B5EF4-FFF2-40B4-BE49-F238E27FC236}">
                <a16:creationId xmlns:a16="http://schemas.microsoft.com/office/drawing/2014/main" id="{3E5A4C49-132C-4485-B2BF-240FC015EB18}"/>
              </a:ext>
            </a:extLst>
          </p:cNvPr>
          <p:cNvGrpSpPr/>
          <p:nvPr/>
        </p:nvGrpSpPr>
        <p:grpSpPr>
          <a:xfrm>
            <a:off x="-8261856" y="2902277"/>
            <a:ext cx="14373056" cy="982905"/>
            <a:chOff x="-8261856" y="2947997"/>
            <a:chExt cx="14373056" cy="982905"/>
          </a:xfrm>
        </p:grpSpPr>
        <p:sp>
          <p:nvSpPr>
            <p:cNvPr id="100" name="Retângulo: Cantos Arredondados 99">
              <a:extLst>
                <a:ext uri="{FF2B5EF4-FFF2-40B4-BE49-F238E27FC236}">
                  <a16:creationId xmlns:a16="http://schemas.microsoft.com/office/drawing/2014/main" id="{179CB834-AD0A-48B1-B562-42462329ED6D}"/>
                </a:ext>
              </a:extLst>
            </p:cNvPr>
            <p:cNvSpPr/>
            <p:nvPr/>
          </p:nvSpPr>
          <p:spPr>
            <a:xfrm>
              <a:off x="-8261856" y="2947997"/>
              <a:ext cx="10486295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6" name="CaixaDeTexto 125">
              <a:extLst>
                <a:ext uri="{FF2B5EF4-FFF2-40B4-BE49-F238E27FC236}">
                  <a16:creationId xmlns:a16="http://schemas.microsoft.com/office/drawing/2014/main" id="{DCCA39E2-5221-495B-9A63-A3E328A21FB0}"/>
                </a:ext>
              </a:extLst>
            </p:cNvPr>
            <p:cNvSpPr txBox="1"/>
            <p:nvPr/>
          </p:nvSpPr>
          <p:spPr>
            <a:xfrm>
              <a:off x="-3274216" y="3167741"/>
              <a:ext cx="93854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3200" b="1" dirty="0">
                  <a:solidFill>
                    <a:prstClr val="black"/>
                  </a:solidFill>
                </a:rPr>
                <a:t> Stages of Team Development</a:t>
              </a:r>
            </a:p>
          </p:txBody>
        </p:sp>
      </p:grpSp>
      <p:sp>
        <p:nvSpPr>
          <p:cNvPr id="101" name="Forma Livre: Forma 100">
            <a:extLst>
              <a:ext uri="{FF2B5EF4-FFF2-40B4-BE49-F238E27FC236}">
                <a16:creationId xmlns:a16="http://schemas.microsoft.com/office/drawing/2014/main" id="{93748E9C-0A33-4BBC-8A26-F0D1389CE472}"/>
              </a:ext>
            </a:extLst>
          </p:cNvPr>
          <p:cNvSpPr/>
          <p:nvPr/>
        </p:nvSpPr>
        <p:spPr>
          <a:xfrm>
            <a:off x="-1828800" y="2901691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45000">
                <a:schemeClr val="accent2">
                  <a:lumMod val="75000"/>
                </a:schemeClr>
              </a:gs>
              <a:gs pos="0">
                <a:srgbClr val="00487E"/>
              </a:gs>
              <a:gs pos="87000">
                <a:schemeClr val="accent2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" name="Forma Livre: Forma 102">
            <a:extLst>
              <a:ext uri="{FF2B5EF4-FFF2-40B4-BE49-F238E27FC236}">
                <a16:creationId xmlns:a16="http://schemas.microsoft.com/office/drawing/2014/main" id="{8A4D58E2-0CBD-47D4-B30C-10D0F1030EE9}"/>
              </a:ext>
            </a:extLst>
          </p:cNvPr>
          <p:cNvSpPr/>
          <p:nvPr/>
        </p:nvSpPr>
        <p:spPr>
          <a:xfrm>
            <a:off x="-2438400" y="1917614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55000">
                <a:schemeClr val="accent1">
                  <a:lumMod val="75000"/>
                </a:schemeClr>
              </a:gs>
              <a:gs pos="0">
                <a:srgbClr val="00487E"/>
              </a:gs>
              <a:gs pos="100000">
                <a:schemeClr val="accent1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" name="CaixaDeTexto 104">
            <a:extLst>
              <a:ext uri="{FF2B5EF4-FFF2-40B4-BE49-F238E27FC236}">
                <a16:creationId xmlns:a16="http://schemas.microsoft.com/office/drawing/2014/main" id="{9CAF9AB1-9055-40B9-92CC-5ACFDA1B3B90}"/>
              </a:ext>
            </a:extLst>
          </p:cNvPr>
          <p:cNvSpPr txBox="1"/>
          <p:nvPr/>
        </p:nvSpPr>
        <p:spPr>
          <a:xfrm>
            <a:off x="540547" y="1993567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01</a:t>
            </a:r>
          </a:p>
        </p:txBody>
      </p:sp>
      <p:sp>
        <p:nvSpPr>
          <p:cNvPr id="106" name="CaixaDeTexto 105">
            <a:extLst>
              <a:ext uri="{FF2B5EF4-FFF2-40B4-BE49-F238E27FC236}">
                <a16:creationId xmlns:a16="http://schemas.microsoft.com/office/drawing/2014/main" id="{A2C2910F-133A-4787-BBC8-8403482DAA06}"/>
              </a:ext>
            </a:extLst>
          </p:cNvPr>
          <p:cNvSpPr txBox="1"/>
          <p:nvPr/>
        </p:nvSpPr>
        <p:spPr>
          <a:xfrm>
            <a:off x="1087394" y="2975886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02</a:t>
            </a:r>
          </a:p>
        </p:txBody>
      </p:sp>
      <p:sp>
        <p:nvSpPr>
          <p:cNvPr id="107" name="CaixaDeTexto 106">
            <a:extLst>
              <a:ext uri="{FF2B5EF4-FFF2-40B4-BE49-F238E27FC236}">
                <a16:creationId xmlns:a16="http://schemas.microsoft.com/office/drawing/2014/main" id="{480F22E2-A780-4D23-99A5-9FFB312D6853}"/>
              </a:ext>
            </a:extLst>
          </p:cNvPr>
          <p:cNvSpPr txBox="1"/>
          <p:nvPr/>
        </p:nvSpPr>
        <p:spPr>
          <a:xfrm>
            <a:off x="1705959" y="3961721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03</a:t>
            </a:r>
          </a:p>
        </p:txBody>
      </p:sp>
      <p:sp>
        <p:nvSpPr>
          <p:cNvPr id="108" name="CaixaDeTexto 107">
            <a:extLst>
              <a:ext uri="{FF2B5EF4-FFF2-40B4-BE49-F238E27FC236}">
                <a16:creationId xmlns:a16="http://schemas.microsoft.com/office/drawing/2014/main" id="{8C9B10AB-68E4-4CF1-B9A3-D4D328EDB86D}"/>
              </a:ext>
            </a:extLst>
          </p:cNvPr>
          <p:cNvSpPr txBox="1"/>
          <p:nvPr/>
        </p:nvSpPr>
        <p:spPr>
          <a:xfrm>
            <a:off x="2288664" y="4945798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04</a:t>
            </a:r>
          </a:p>
        </p:txBody>
      </p:sp>
      <p:sp>
        <p:nvSpPr>
          <p:cNvPr id="109" name="CaixaDeTexto 108">
            <a:extLst>
              <a:ext uri="{FF2B5EF4-FFF2-40B4-BE49-F238E27FC236}">
                <a16:creationId xmlns:a16="http://schemas.microsoft.com/office/drawing/2014/main" id="{8A4F3A4F-23BF-46A4-8B03-4CAC7DE0C3D5}"/>
              </a:ext>
            </a:extLst>
          </p:cNvPr>
          <p:cNvSpPr txBox="1"/>
          <p:nvPr/>
        </p:nvSpPr>
        <p:spPr>
          <a:xfrm>
            <a:off x="2898265" y="5929875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05</a:t>
            </a:r>
          </a:p>
        </p:txBody>
      </p:sp>
    </p:spTree>
    <p:extLst>
      <p:ext uri="{BB962C8B-B14F-4D97-AF65-F5344CB8AC3E}">
        <p14:creationId xmlns:p14="http://schemas.microsoft.com/office/powerpoint/2010/main" val="349828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2.59259E-6 L 0.54674 2.59259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4.07407E-6 L 0.54674 4.07407E-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4.44444E-6 L 0.54675 -4.44444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L 0.54675 -2.96296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0.54675 2.59259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aralelogramo 4">
            <a:extLst>
              <a:ext uri="{FF2B5EF4-FFF2-40B4-BE49-F238E27FC236}">
                <a16:creationId xmlns:a16="http://schemas.microsoft.com/office/drawing/2014/main" id="{2140E0FA-1B0E-49B5-82F6-AC7D5508625D}"/>
              </a:ext>
            </a:extLst>
          </p:cNvPr>
          <p:cNvSpPr/>
          <p:nvPr/>
        </p:nvSpPr>
        <p:spPr>
          <a:xfrm rot="16200000">
            <a:off x="989132" y="4356585"/>
            <a:ext cx="1345223" cy="580297"/>
          </a:xfrm>
          <a:prstGeom prst="parallelogram">
            <a:avLst>
              <a:gd name="adj" fmla="val 109261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CE3E3EE2-EE18-4601-9B01-5D2AE318D506}"/>
              </a:ext>
            </a:extLst>
          </p:cNvPr>
          <p:cNvSpPr/>
          <p:nvPr/>
        </p:nvSpPr>
        <p:spPr>
          <a:xfrm>
            <a:off x="1371595" y="3758709"/>
            <a:ext cx="1143001" cy="92319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Paralelogramo 6">
            <a:extLst>
              <a:ext uri="{FF2B5EF4-FFF2-40B4-BE49-F238E27FC236}">
                <a16:creationId xmlns:a16="http://schemas.microsoft.com/office/drawing/2014/main" id="{7FE0831D-C10F-4451-B053-084060264C53}"/>
              </a:ext>
            </a:extLst>
          </p:cNvPr>
          <p:cNvSpPr/>
          <p:nvPr/>
        </p:nvSpPr>
        <p:spPr>
          <a:xfrm rot="16200000">
            <a:off x="661622" y="2828923"/>
            <a:ext cx="1956283" cy="1749674"/>
          </a:xfrm>
          <a:prstGeom prst="parallelogram">
            <a:avLst>
              <a:gd name="adj" fmla="val 41711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8ABF3E8-D8B6-43DA-BFD6-41D3E7B2F5F9}"/>
              </a:ext>
            </a:extLst>
          </p:cNvPr>
          <p:cNvGrpSpPr/>
          <p:nvPr/>
        </p:nvGrpSpPr>
        <p:grpSpPr>
          <a:xfrm>
            <a:off x="748971" y="1795725"/>
            <a:ext cx="3142479" cy="2152019"/>
            <a:chOff x="1153422" y="1734179"/>
            <a:chExt cx="3142479" cy="2152019"/>
          </a:xfrm>
        </p:grpSpPr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28EF6AF5-4BAA-41A1-A320-3DCA101E1271}"/>
                </a:ext>
              </a:extLst>
            </p:cNvPr>
            <p:cNvSpPr/>
            <p:nvPr/>
          </p:nvSpPr>
          <p:spPr>
            <a:xfrm>
              <a:off x="1160585" y="1793629"/>
              <a:ext cx="3121270" cy="2092569"/>
            </a:xfrm>
            <a:custGeom>
              <a:avLst/>
              <a:gdLst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181719 w 3112477"/>
                <a:gd name="connsiteY6" fmla="*/ 2092569 h 2092569"/>
                <a:gd name="connsiteX7" fmla="*/ 0 w 3112477"/>
                <a:gd name="connsiteY7" fmla="*/ 1910850 h 2092569"/>
                <a:gd name="connsiteX8" fmla="*/ 0 w 3112477"/>
                <a:gd name="connsiteY8" fmla="*/ 181719 h 2092569"/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0 w 3112477"/>
                <a:gd name="connsiteY6" fmla="*/ 1910850 h 2092569"/>
                <a:gd name="connsiteX7" fmla="*/ 0 w 3112477"/>
                <a:gd name="connsiteY7" fmla="*/ 181719 h 2092569"/>
                <a:gd name="connsiteX0" fmla="*/ 8793 w 3121270"/>
                <a:gd name="connsiteY0" fmla="*/ 181719 h 2092569"/>
                <a:gd name="connsiteX1" fmla="*/ 190512 w 3121270"/>
                <a:gd name="connsiteY1" fmla="*/ 0 h 2092569"/>
                <a:gd name="connsiteX2" fmla="*/ 2939551 w 3121270"/>
                <a:gd name="connsiteY2" fmla="*/ 0 h 2092569"/>
                <a:gd name="connsiteX3" fmla="*/ 3121270 w 3121270"/>
                <a:gd name="connsiteY3" fmla="*/ 181719 h 2092569"/>
                <a:gd name="connsiteX4" fmla="*/ 3121270 w 3121270"/>
                <a:gd name="connsiteY4" fmla="*/ 1910850 h 2092569"/>
                <a:gd name="connsiteX5" fmla="*/ 2939551 w 3121270"/>
                <a:gd name="connsiteY5" fmla="*/ 2092569 h 2092569"/>
                <a:gd name="connsiteX6" fmla="*/ 0 w 3121270"/>
                <a:gd name="connsiteY6" fmla="*/ 2086696 h 2092569"/>
                <a:gd name="connsiteX7" fmla="*/ 8793 w 3121270"/>
                <a:gd name="connsiteY7" fmla="*/ 181719 h 209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1270" h="2092569">
                  <a:moveTo>
                    <a:pt x="8793" y="181719"/>
                  </a:moveTo>
                  <a:cubicBezTo>
                    <a:pt x="8793" y="81358"/>
                    <a:pt x="90151" y="0"/>
                    <a:pt x="190512" y="0"/>
                  </a:cubicBezTo>
                  <a:lnTo>
                    <a:pt x="2939551" y="0"/>
                  </a:lnTo>
                  <a:cubicBezTo>
                    <a:pt x="3039912" y="0"/>
                    <a:pt x="3121270" y="81358"/>
                    <a:pt x="3121270" y="181719"/>
                  </a:cubicBezTo>
                  <a:lnTo>
                    <a:pt x="3121270" y="1910850"/>
                  </a:lnTo>
                  <a:cubicBezTo>
                    <a:pt x="3121270" y="2011211"/>
                    <a:pt x="3039912" y="2092569"/>
                    <a:pt x="2939551" y="2092569"/>
                  </a:cubicBezTo>
                  <a:lnTo>
                    <a:pt x="0" y="2086696"/>
                  </a:lnTo>
                  <a:lnTo>
                    <a:pt x="8793" y="18171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DEDEC505-620A-401E-9079-294A149A66B3}"/>
                </a:ext>
              </a:extLst>
            </p:cNvPr>
            <p:cNvSpPr txBox="1"/>
            <p:nvPr/>
          </p:nvSpPr>
          <p:spPr>
            <a:xfrm>
              <a:off x="1194628" y="1734179"/>
              <a:ext cx="310127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400" b="1" dirty="0"/>
                <a:t>IMPROVES PRODUCTIVITY</a:t>
              </a:r>
              <a:endParaRPr kumimoji="0" lang="pt-BR" sz="24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659D6B5-2199-4D2B-86C4-514C1FB2CD0A}"/>
                </a:ext>
              </a:extLst>
            </p:cNvPr>
            <p:cNvSpPr txBox="1"/>
            <p:nvPr/>
          </p:nvSpPr>
          <p:spPr>
            <a:xfrm>
              <a:off x="1153422" y="2751947"/>
              <a:ext cx="305367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tasks are completed faster and more efficiently, result will be increasing the productivity</a:t>
              </a:r>
              <a:endPara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1" name="Elipse 10">
            <a:extLst>
              <a:ext uri="{FF2B5EF4-FFF2-40B4-BE49-F238E27FC236}">
                <a16:creationId xmlns:a16="http://schemas.microsoft.com/office/drawing/2014/main" id="{30151226-94EA-4F98-AD47-A4D79A8B6471}"/>
              </a:ext>
            </a:extLst>
          </p:cNvPr>
          <p:cNvSpPr/>
          <p:nvPr/>
        </p:nvSpPr>
        <p:spPr>
          <a:xfrm>
            <a:off x="927153" y="5345723"/>
            <a:ext cx="2031883" cy="478407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Paralelogramo 11">
            <a:extLst>
              <a:ext uri="{FF2B5EF4-FFF2-40B4-BE49-F238E27FC236}">
                <a16:creationId xmlns:a16="http://schemas.microsoft.com/office/drawing/2014/main" id="{FBED3F0D-FF2D-4D3C-81F0-4D83558D0015}"/>
              </a:ext>
            </a:extLst>
          </p:cNvPr>
          <p:cNvSpPr/>
          <p:nvPr/>
        </p:nvSpPr>
        <p:spPr>
          <a:xfrm rot="16200000">
            <a:off x="4825510" y="4356585"/>
            <a:ext cx="1345223" cy="580297"/>
          </a:xfrm>
          <a:prstGeom prst="parallelogram">
            <a:avLst>
              <a:gd name="adj" fmla="val 109261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3A34008-3CDC-4FBA-89C7-4B069F8659A4}"/>
              </a:ext>
            </a:extLst>
          </p:cNvPr>
          <p:cNvSpPr/>
          <p:nvPr/>
        </p:nvSpPr>
        <p:spPr>
          <a:xfrm>
            <a:off x="5207973" y="3758709"/>
            <a:ext cx="1143001" cy="92319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Paralelogramo 13">
            <a:extLst>
              <a:ext uri="{FF2B5EF4-FFF2-40B4-BE49-F238E27FC236}">
                <a16:creationId xmlns:a16="http://schemas.microsoft.com/office/drawing/2014/main" id="{D110E85D-91B6-4E64-BF1F-612DAD2F0F18}"/>
              </a:ext>
            </a:extLst>
          </p:cNvPr>
          <p:cNvSpPr/>
          <p:nvPr/>
        </p:nvSpPr>
        <p:spPr>
          <a:xfrm rot="16200000">
            <a:off x="4498000" y="2828923"/>
            <a:ext cx="1956283" cy="1749674"/>
          </a:xfrm>
          <a:prstGeom prst="parallelogram">
            <a:avLst>
              <a:gd name="adj" fmla="val 41711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AA737C53-5753-413C-BFA7-3A4F30C067CE}"/>
              </a:ext>
            </a:extLst>
          </p:cNvPr>
          <p:cNvGrpSpPr/>
          <p:nvPr/>
        </p:nvGrpSpPr>
        <p:grpSpPr>
          <a:xfrm>
            <a:off x="4477124" y="1855175"/>
            <a:ext cx="3512150" cy="2092569"/>
            <a:chOff x="1045197" y="1793629"/>
            <a:chExt cx="3512150" cy="2092569"/>
          </a:xfrm>
        </p:grpSpPr>
        <p:sp>
          <p:nvSpPr>
            <p:cNvPr id="16" name="Retângulo: Cantos Arredondados 3">
              <a:extLst>
                <a:ext uri="{FF2B5EF4-FFF2-40B4-BE49-F238E27FC236}">
                  <a16:creationId xmlns:a16="http://schemas.microsoft.com/office/drawing/2014/main" id="{DCE7D78B-5538-48C3-924F-5672A1A4B21A}"/>
                </a:ext>
              </a:extLst>
            </p:cNvPr>
            <p:cNvSpPr/>
            <p:nvPr/>
          </p:nvSpPr>
          <p:spPr>
            <a:xfrm>
              <a:off x="1160585" y="1793629"/>
              <a:ext cx="3121270" cy="2092569"/>
            </a:xfrm>
            <a:custGeom>
              <a:avLst/>
              <a:gdLst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181719 w 3112477"/>
                <a:gd name="connsiteY6" fmla="*/ 2092569 h 2092569"/>
                <a:gd name="connsiteX7" fmla="*/ 0 w 3112477"/>
                <a:gd name="connsiteY7" fmla="*/ 1910850 h 2092569"/>
                <a:gd name="connsiteX8" fmla="*/ 0 w 3112477"/>
                <a:gd name="connsiteY8" fmla="*/ 181719 h 2092569"/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0 w 3112477"/>
                <a:gd name="connsiteY6" fmla="*/ 1910850 h 2092569"/>
                <a:gd name="connsiteX7" fmla="*/ 0 w 3112477"/>
                <a:gd name="connsiteY7" fmla="*/ 181719 h 2092569"/>
                <a:gd name="connsiteX0" fmla="*/ 8793 w 3121270"/>
                <a:gd name="connsiteY0" fmla="*/ 181719 h 2092569"/>
                <a:gd name="connsiteX1" fmla="*/ 190512 w 3121270"/>
                <a:gd name="connsiteY1" fmla="*/ 0 h 2092569"/>
                <a:gd name="connsiteX2" fmla="*/ 2939551 w 3121270"/>
                <a:gd name="connsiteY2" fmla="*/ 0 h 2092569"/>
                <a:gd name="connsiteX3" fmla="*/ 3121270 w 3121270"/>
                <a:gd name="connsiteY3" fmla="*/ 181719 h 2092569"/>
                <a:gd name="connsiteX4" fmla="*/ 3121270 w 3121270"/>
                <a:gd name="connsiteY4" fmla="*/ 1910850 h 2092569"/>
                <a:gd name="connsiteX5" fmla="*/ 2939551 w 3121270"/>
                <a:gd name="connsiteY5" fmla="*/ 2092569 h 2092569"/>
                <a:gd name="connsiteX6" fmla="*/ 0 w 3121270"/>
                <a:gd name="connsiteY6" fmla="*/ 2086696 h 2092569"/>
                <a:gd name="connsiteX7" fmla="*/ 8793 w 3121270"/>
                <a:gd name="connsiteY7" fmla="*/ 181719 h 209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1270" h="2092569">
                  <a:moveTo>
                    <a:pt x="8793" y="181719"/>
                  </a:moveTo>
                  <a:cubicBezTo>
                    <a:pt x="8793" y="81358"/>
                    <a:pt x="90151" y="0"/>
                    <a:pt x="190512" y="0"/>
                  </a:cubicBezTo>
                  <a:lnTo>
                    <a:pt x="2939551" y="0"/>
                  </a:lnTo>
                  <a:cubicBezTo>
                    <a:pt x="3039912" y="0"/>
                    <a:pt x="3121270" y="81358"/>
                    <a:pt x="3121270" y="181719"/>
                  </a:cubicBezTo>
                  <a:lnTo>
                    <a:pt x="3121270" y="1910850"/>
                  </a:lnTo>
                  <a:cubicBezTo>
                    <a:pt x="3121270" y="2011211"/>
                    <a:pt x="3039912" y="2092569"/>
                    <a:pt x="2939551" y="2092569"/>
                  </a:cubicBezTo>
                  <a:lnTo>
                    <a:pt x="0" y="2086696"/>
                  </a:lnTo>
                  <a:lnTo>
                    <a:pt x="8793" y="181719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D2549806-F60B-4201-8047-8A168F6B89F4}"/>
                </a:ext>
              </a:extLst>
            </p:cNvPr>
            <p:cNvSpPr txBox="1"/>
            <p:nvPr/>
          </p:nvSpPr>
          <p:spPr>
            <a:xfrm>
              <a:off x="1045197" y="1905714"/>
              <a:ext cx="351215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GREATER SYNERGY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D45FBF5C-1912-4088-A5DA-3FFDEBC9D9A2}"/>
                </a:ext>
              </a:extLst>
            </p:cNvPr>
            <p:cNvSpPr txBox="1"/>
            <p:nvPr/>
          </p:nvSpPr>
          <p:spPr>
            <a:xfrm>
              <a:off x="1183423" y="2725571"/>
              <a:ext cx="30324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They have diverse skills sets, knowledge levels and background</a:t>
              </a:r>
              <a:endPara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9" name="Elipse 18">
            <a:extLst>
              <a:ext uri="{FF2B5EF4-FFF2-40B4-BE49-F238E27FC236}">
                <a16:creationId xmlns:a16="http://schemas.microsoft.com/office/drawing/2014/main" id="{0715B159-528B-455F-B58D-7A3D94213ED2}"/>
              </a:ext>
            </a:extLst>
          </p:cNvPr>
          <p:cNvSpPr/>
          <p:nvPr/>
        </p:nvSpPr>
        <p:spPr>
          <a:xfrm>
            <a:off x="4763531" y="5345723"/>
            <a:ext cx="2031883" cy="478407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Paralelogramo 19">
            <a:extLst>
              <a:ext uri="{FF2B5EF4-FFF2-40B4-BE49-F238E27FC236}">
                <a16:creationId xmlns:a16="http://schemas.microsoft.com/office/drawing/2014/main" id="{AF5D3769-2F6B-4BB0-9EBD-19AEAB5FEB7D}"/>
              </a:ext>
            </a:extLst>
          </p:cNvPr>
          <p:cNvSpPr/>
          <p:nvPr/>
        </p:nvSpPr>
        <p:spPr>
          <a:xfrm rot="16200000">
            <a:off x="8582756" y="4356585"/>
            <a:ext cx="1345223" cy="580297"/>
          </a:xfrm>
          <a:prstGeom prst="parallelogram">
            <a:avLst>
              <a:gd name="adj" fmla="val 109261"/>
            </a:avLst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BD1B4810-2902-4165-BAAD-B675AE607C16}"/>
              </a:ext>
            </a:extLst>
          </p:cNvPr>
          <p:cNvSpPr/>
          <p:nvPr/>
        </p:nvSpPr>
        <p:spPr>
          <a:xfrm>
            <a:off x="8965219" y="3758709"/>
            <a:ext cx="1143001" cy="9231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Paralelogramo 21">
            <a:extLst>
              <a:ext uri="{FF2B5EF4-FFF2-40B4-BE49-F238E27FC236}">
                <a16:creationId xmlns:a16="http://schemas.microsoft.com/office/drawing/2014/main" id="{0AA91491-AB03-42CF-B815-53B69D89C44A}"/>
              </a:ext>
            </a:extLst>
          </p:cNvPr>
          <p:cNvSpPr/>
          <p:nvPr/>
        </p:nvSpPr>
        <p:spPr>
          <a:xfrm rot="16200000">
            <a:off x="8255246" y="2828923"/>
            <a:ext cx="1956283" cy="1749674"/>
          </a:xfrm>
          <a:prstGeom prst="parallelogram">
            <a:avLst>
              <a:gd name="adj" fmla="val 41711"/>
            </a:avLst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D6088272-4AA8-423E-8314-DEEA1B9F8CB7}"/>
              </a:ext>
            </a:extLst>
          </p:cNvPr>
          <p:cNvGrpSpPr/>
          <p:nvPr/>
        </p:nvGrpSpPr>
        <p:grpSpPr>
          <a:xfrm>
            <a:off x="8349758" y="1793388"/>
            <a:ext cx="3196718" cy="2154356"/>
            <a:chOff x="1160585" y="1731842"/>
            <a:chExt cx="3196718" cy="2154356"/>
          </a:xfrm>
        </p:grpSpPr>
        <p:sp>
          <p:nvSpPr>
            <p:cNvPr id="24" name="Retângulo: Cantos Arredondados 3">
              <a:extLst>
                <a:ext uri="{FF2B5EF4-FFF2-40B4-BE49-F238E27FC236}">
                  <a16:creationId xmlns:a16="http://schemas.microsoft.com/office/drawing/2014/main" id="{5E0D6512-C816-4DC3-9319-F8A7DCAAA39E}"/>
                </a:ext>
              </a:extLst>
            </p:cNvPr>
            <p:cNvSpPr/>
            <p:nvPr/>
          </p:nvSpPr>
          <p:spPr>
            <a:xfrm>
              <a:off x="1160585" y="1793629"/>
              <a:ext cx="3121270" cy="2092569"/>
            </a:xfrm>
            <a:custGeom>
              <a:avLst/>
              <a:gdLst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181719 w 3112477"/>
                <a:gd name="connsiteY6" fmla="*/ 2092569 h 2092569"/>
                <a:gd name="connsiteX7" fmla="*/ 0 w 3112477"/>
                <a:gd name="connsiteY7" fmla="*/ 1910850 h 2092569"/>
                <a:gd name="connsiteX8" fmla="*/ 0 w 3112477"/>
                <a:gd name="connsiteY8" fmla="*/ 181719 h 2092569"/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0 w 3112477"/>
                <a:gd name="connsiteY6" fmla="*/ 1910850 h 2092569"/>
                <a:gd name="connsiteX7" fmla="*/ 0 w 3112477"/>
                <a:gd name="connsiteY7" fmla="*/ 181719 h 2092569"/>
                <a:gd name="connsiteX0" fmla="*/ 8793 w 3121270"/>
                <a:gd name="connsiteY0" fmla="*/ 181719 h 2092569"/>
                <a:gd name="connsiteX1" fmla="*/ 190512 w 3121270"/>
                <a:gd name="connsiteY1" fmla="*/ 0 h 2092569"/>
                <a:gd name="connsiteX2" fmla="*/ 2939551 w 3121270"/>
                <a:gd name="connsiteY2" fmla="*/ 0 h 2092569"/>
                <a:gd name="connsiteX3" fmla="*/ 3121270 w 3121270"/>
                <a:gd name="connsiteY3" fmla="*/ 181719 h 2092569"/>
                <a:gd name="connsiteX4" fmla="*/ 3121270 w 3121270"/>
                <a:gd name="connsiteY4" fmla="*/ 1910850 h 2092569"/>
                <a:gd name="connsiteX5" fmla="*/ 2939551 w 3121270"/>
                <a:gd name="connsiteY5" fmla="*/ 2092569 h 2092569"/>
                <a:gd name="connsiteX6" fmla="*/ 0 w 3121270"/>
                <a:gd name="connsiteY6" fmla="*/ 2086696 h 2092569"/>
                <a:gd name="connsiteX7" fmla="*/ 8793 w 3121270"/>
                <a:gd name="connsiteY7" fmla="*/ 181719 h 209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1270" h="2092569">
                  <a:moveTo>
                    <a:pt x="8793" y="181719"/>
                  </a:moveTo>
                  <a:cubicBezTo>
                    <a:pt x="8793" y="81358"/>
                    <a:pt x="90151" y="0"/>
                    <a:pt x="190512" y="0"/>
                  </a:cubicBezTo>
                  <a:lnTo>
                    <a:pt x="2939551" y="0"/>
                  </a:lnTo>
                  <a:cubicBezTo>
                    <a:pt x="3039912" y="0"/>
                    <a:pt x="3121270" y="81358"/>
                    <a:pt x="3121270" y="181719"/>
                  </a:cubicBezTo>
                  <a:lnTo>
                    <a:pt x="3121270" y="1910850"/>
                  </a:lnTo>
                  <a:cubicBezTo>
                    <a:pt x="3121270" y="2011211"/>
                    <a:pt x="3039912" y="2092569"/>
                    <a:pt x="2939551" y="2092569"/>
                  </a:cubicBezTo>
                  <a:lnTo>
                    <a:pt x="0" y="2086696"/>
                  </a:lnTo>
                  <a:lnTo>
                    <a:pt x="8793" y="18171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F02741B9-A5E3-4A1E-A3D2-D53BBCF467CF}"/>
                </a:ext>
              </a:extLst>
            </p:cNvPr>
            <p:cNvSpPr txBox="1"/>
            <p:nvPr/>
          </p:nvSpPr>
          <p:spPr>
            <a:xfrm>
              <a:off x="1294680" y="1731842"/>
              <a:ext cx="2967380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INCREASES INNOVATION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2FF1EBC1-F4DA-407A-8344-F898767258F9}"/>
                </a:ext>
              </a:extLst>
            </p:cNvPr>
            <p:cNvSpPr txBox="1"/>
            <p:nvPr/>
          </p:nvSpPr>
          <p:spPr>
            <a:xfrm>
              <a:off x="1303629" y="2610693"/>
              <a:ext cx="3053674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When the employees are open-mind, they share ideas, analysis, suggestions and concerns can makes better brainstorming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.</a:t>
              </a:r>
            </a:p>
          </p:txBody>
        </p:sp>
      </p:grpSp>
      <p:sp>
        <p:nvSpPr>
          <p:cNvPr id="27" name="Elipse 26">
            <a:extLst>
              <a:ext uri="{FF2B5EF4-FFF2-40B4-BE49-F238E27FC236}">
                <a16:creationId xmlns:a16="http://schemas.microsoft.com/office/drawing/2014/main" id="{34B27E8A-0F67-48C2-9BC1-3BE8E00199DA}"/>
              </a:ext>
            </a:extLst>
          </p:cNvPr>
          <p:cNvSpPr/>
          <p:nvPr/>
        </p:nvSpPr>
        <p:spPr>
          <a:xfrm>
            <a:off x="8520777" y="5345723"/>
            <a:ext cx="2031883" cy="478407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2C92438A-8B60-409A-BA7E-5C3AA411969E}"/>
              </a:ext>
            </a:extLst>
          </p:cNvPr>
          <p:cNvSpPr txBox="1"/>
          <p:nvPr/>
        </p:nvSpPr>
        <p:spPr>
          <a:xfrm>
            <a:off x="2386851" y="232856"/>
            <a:ext cx="7418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/>
              <a:t>Benefits of team working</a:t>
            </a: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94214950-4DE8-D640-599E-1235619D257E}"/>
              </a:ext>
            </a:extLst>
          </p:cNvPr>
          <p:cNvSpPr txBox="1"/>
          <p:nvPr/>
        </p:nvSpPr>
        <p:spPr>
          <a:xfrm>
            <a:off x="8782344" y="6488668"/>
            <a:ext cx="3409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423240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75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7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CaixaDeTexto 355">
            <a:extLst>
              <a:ext uri="{FF2B5EF4-FFF2-40B4-BE49-F238E27FC236}">
                <a16:creationId xmlns:a16="http://schemas.microsoft.com/office/drawing/2014/main" id="{7520E2CB-4768-4948-A2DC-96D414D6537B}"/>
              </a:ext>
            </a:extLst>
          </p:cNvPr>
          <p:cNvSpPr txBox="1"/>
          <p:nvPr/>
        </p:nvSpPr>
        <p:spPr>
          <a:xfrm>
            <a:off x="1027615" y="252331"/>
            <a:ext cx="101367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/>
              <a:t>Benefits of team working</a:t>
            </a: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pic>
        <p:nvPicPr>
          <p:cNvPr id="657" name="Gráfico 656">
            <a:extLst>
              <a:ext uri="{FF2B5EF4-FFF2-40B4-BE49-F238E27FC236}">
                <a16:creationId xmlns:a16="http://schemas.microsoft.com/office/drawing/2014/main" id="{399404ED-245E-40CC-965F-9F65399E58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744872">
            <a:off x="957570" y="1766252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658" name="Gráfico 657">
            <a:extLst>
              <a:ext uri="{FF2B5EF4-FFF2-40B4-BE49-F238E27FC236}">
                <a16:creationId xmlns:a16="http://schemas.microsoft.com/office/drawing/2014/main" id="{517DF326-A395-4E20-AF56-16218E4D61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5752111" flipV="1">
            <a:off x="2207250" y="1743228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65" name="Gráfico 664">
            <a:extLst>
              <a:ext uri="{FF2B5EF4-FFF2-40B4-BE49-F238E27FC236}">
                <a16:creationId xmlns:a16="http://schemas.microsoft.com/office/drawing/2014/main" id="{8992AB36-32E5-47BE-B0E3-EC0130687C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744872">
            <a:off x="5034437" y="1816734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666" name="Gráfico 665">
            <a:extLst>
              <a:ext uri="{FF2B5EF4-FFF2-40B4-BE49-F238E27FC236}">
                <a16:creationId xmlns:a16="http://schemas.microsoft.com/office/drawing/2014/main" id="{D132E01D-857D-4DEF-916A-0F5F3F845D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5752111" flipV="1">
            <a:off x="6238070" y="1736301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67" name="Gráfico 666">
            <a:extLst>
              <a:ext uri="{FF2B5EF4-FFF2-40B4-BE49-F238E27FC236}">
                <a16:creationId xmlns:a16="http://schemas.microsoft.com/office/drawing/2014/main" id="{3C0E9916-F2F8-4E22-9856-81D8A2F8B1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5744872">
            <a:off x="8623089" y="1779901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668" name="Gráfico 667">
            <a:extLst>
              <a:ext uri="{FF2B5EF4-FFF2-40B4-BE49-F238E27FC236}">
                <a16:creationId xmlns:a16="http://schemas.microsoft.com/office/drawing/2014/main" id="{49CABAEE-B01D-46CE-8CD2-331383BD8E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15752111" flipV="1">
            <a:off x="9872769" y="1756877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79" name="Agrupar 678">
            <a:extLst>
              <a:ext uri="{FF2B5EF4-FFF2-40B4-BE49-F238E27FC236}">
                <a16:creationId xmlns:a16="http://schemas.microsoft.com/office/drawing/2014/main" id="{B56444BC-6264-4646-9076-5110536C87CC}"/>
              </a:ext>
            </a:extLst>
          </p:cNvPr>
          <p:cNvGrpSpPr/>
          <p:nvPr/>
        </p:nvGrpSpPr>
        <p:grpSpPr>
          <a:xfrm>
            <a:off x="124244" y="3749369"/>
            <a:ext cx="3938817" cy="2383277"/>
            <a:chOff x="-556174" y="3531073"/>
            <a:chExt cx="3938817" cy="2383277"/>
          </a:xfrm>
        </p:grpSpPr>
        <p:sp>
          <p:nvSpPr>
            <p:cNvPr id="654" name="CaixaDeTexto 653">
              <a:extLst>
                <a:ext uri="{FF2B5EF4-FFF2-40B4-BE49-F238E27FC236}">
                  <a16:creationId xmlns:a16="http://schemas.microsoft.com/office/drawing/2014/main" id="{1E266BA8-B1AE-4563-B41E-47038FEFE90F}"/>
                </a:ext>
              </a:extLst>
            </p:cNvPr>
            <p:cNvSpPr txBox="1"/>
            <p:nvPr/>
          </p:nvSpPr>
          <p:spPr>
            <a:xfrm>
              <a:off x="120160" y="3531073"/>
              <a:ext cx="260086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BUILDS TRUST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71" name="CaixaDeTexto 670">
              <a:extLst>
                <a:ext uri="{FF2B5EF4-FFF2-40B4-BE49-F238E27FC236}">
                  <a16:creationId xmlns:a16="http://schemas.microsoft.com/office/drawing/2014/main" id="{BAEEEFE4-194E-4627-A3A4-E7924981AAD4}"/>
                </a:ext>
              </a:extLst>
            </p:cNvPr>
            <p:cNvSpPr txBox="1"/>
            <p:nvPr/>
          </p:nvSpPr>
          <p:spPr>
            <a:xfrm>
              <a:off x="-556174" y="4283134"/>
              <a:ext cx="3938817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Verdana" panose="020B0604030504040204" pitchFamily="34" charset="0"/>
                </a:rPr>
                <a:t>When you start to trust the coworkers, provide a feeling of safety </a:t>
              </a:r>
              <a:r>
                <a:rPr lang="en-US" sz="2000" dirty="0">
                  <a:solidFill>
                    <a:prstClr val="black"/>
                  </a:solidFill>
                  <a:ea typeface="Verdana" panose="020B0604030504040204" pitchFamily="34" charset="0"/>
                </a:rPr>
                <a:t>, communicate more freely and motivate each other to improve the workplace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Verdana" panose="020B0604030504040204" pitchFamily="34" charset="0"/>
              </a:endParaRPr>
            </a:p>
          </p:txBody>
        </p:sp>
      </p:grpSp>
      <p:grpSp>
        <p:nvGrpSpPr>
          <p:cNvPr id="680" name="Agrupar 679">
            <a:extLst>
              <a:ext uri="{FF2B5EF4-FFF2-40B4-BE49-F238E27FC236}">
                <a16:creationId xmlns:a16="http://schemas.microsoft.com/office/drawing/2014/main" id="{67039E02-6368-48E7-B4B8-51F42A0ECC27}"/>
              </a:ext>
            </a:extLst>
          </p:cNvPr>
          <p:cNvGrpSpPr/>
          <p:nvPr/>
        </p:nvGrpSpPr>
        <p:grpSpPr>
          <a:xfrm>
            <a:off x="4120687" y="3744399"/>
            <a:ext cx="3602842" cy="2056355"/>
            <a:chOff x="2628573" y="3728596"/>
            <a:chExt cx="3602842" cy="2056355"/>
          </a:xfrm>
        </p:grpSpPr>
        <p:sp>
          <p:nvSpPr>
            <p:cNvPr id="672" name="CaixaDeTexto 671">
              <a:extLst>
                <a:ext uri="{FF2B5EF4-FFF2-40B4-BE49-F238E27FC236}">
                  <a16:creationId xmlns:a16="http://schemas.microsoft.com/office/drawing/2014/main" id="{D25C0E9D-D49F-43EA-B748-7F496CA4B01B}"/>
                </a:ext>
              </a:extLst>
            </p:cNvPr>
            <p:cNvSpPr txBox="1"/>
            <p:nvPr/>
          </p:nvSpPr>
          <p:spPr>
            <a:xfrm>
              <a:off x="2628573" y="3728596"/>
              <a:ext cx="357707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ENHANCES FLEXIBILITY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73" name="CaixaDeTexto 672">
              <a:extLst>
                <a:ext uri="{FF2B5EF4-FFF2-40B4-BE49-F238E27FC236}">
                  <a16:creationId xmlns:a16="http://schemas.microsoft.com/office/drawing/2014/main" id="{4CE3F506-C8C8-4470-911F-85C8DAF70AA7}"/>
                </a:ext>
              </a:extLst>
            </p:cNvPr>
            <p:cNvSpPr txBox="1"/>
            <p:nvPr/>
          </p:nvSpPr>
          <p:spPr>
            <a:xfrm>
              <a:off x="2782776" y="4461512"/>
              <a:ext cx="344863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en-US" sz="2000" dirty="0">
                  <a:solidFill>
                    <a:prstClr val="black"/>
                  </a:solidFill>
                  <a:ea typeface="Verdana" panose="020B0604030504040204" pitchFamily="34" charset="0"/>
                </a:rPr>
                <a:t>As a team all are aware of each other’s roles/ responsibilities, this can provide an adaptive team over new challenges</a:t>
              </a:r>
              <a:endParaRPr lang="pt-BR" sz="2000" dirty="0">
                <a:solidFill>
                  <a:prstClr val="black"/>
                </a:solidFill>
                <a:ea typeface="Verdana" panose="020B0604030504040204" pitchFamily="34" charset="0"/>
              </a:endParaRPr>
            </a:p>
          </p:txBody>
        </p:sp>
      </p:grpSp>
      <p:grpSp>
        <p:nvGrpSpPr>
          <p:cNvPr id="681" name="Agrupar 680">
            <a:extLst>
              <a:ext uri="{FF2B5EF4-FFF2-40B4-BE49-F238E27FC236}">
                <a16:creationId xmlns:a16="http://schemas.microsoft.com/office/drawing/2014/main" id="{905A5EF8-B584-42FE-B786-B892EADA268E}"/>
              </a:ext>
            </a:extLst>
          </p:cNvPr>
          <p:cNvGrpSpPr/>
          <p:nvPr/>
        </p:nvGrpSpPr>
        <p:grpSpPr>
          <a:xfrm>
            <a:off x="7840769" y="3685940"/>
            <a:ext cx="4226987" cy="2138929"/>
            <a:chOff x="5747399" y="3746474"/>
            <a:chExt cx="4226987" cy="2138929"/>
          </a:xfrm>
        </p:grpSpPr>
        <p:sp>
          <p:nvSpPr>
            <p:cNvPr id="674" name="CaixaDeTexto 673">
              <a:extLst>
                <a:ext uri="{FF2B5EF4-FFF2-40B4-BE49-F238E27FC236}">
                  <a16:creationId xmlns:a16="http://schemas.microsoft.com/office/drawing/2014/main" id="{9E5FF876-29F1-409F-821E-78C26B72C406}"/>
                </a:ext>
              </a:extLst>
            </p:cNvPr>
            <p:cNvSpPr txBox="1"/>
            <p:nvPr/>
          </p:nvSpPr>
          <p:spPr>
            <a:xfrm>
              <a:off x="6241400" y="3746474"/>
              <a:ext cx="308239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PROBLEM SOLVING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75" name="CaixaDeTexto 674">
              <a:extLst>
                <a:ext uri="{FF2B5EF4-FFF2-40B4-BE49-F238E27FC236}">
                  <a16:creationId xmlns:a16="http://schemas.microsoft.com/office/drawing/2014/main" id="{9A9806FA-87DF-4686-8395-DA8F665AB34E}"/>
                </a:ext>
              </a:extLst>
            </p:cNvPr>
            <p:cNvSpPr txBox="1"/>
            <p:nvPr/>
          </p:nvSpPr>
          <p:spPr>
            <a:xfrm>
              <a:off x="5747399" y="4561964"/>
              <a:ext cx="4226987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dirty="0">
                  <a:solidFill>
                    <a:prstClr val="black"/>
                  </a:solidFill>
                  <a:ea typeface="Verdana" panose="020B0604030504040204" pitchFamily="34" charset="0"/>
                </a:rPr>
                <a:t>A group of people can make various suggestions to solve problems, they have more knowledge and can look at problems from different perspectives</a:t>
              </a:r>
            </a:p>
          </p:txBody>
        </p:sp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id="{A8019FBF-4C54-7EDD-C093-35C40476A059}"/>
              </a:ext>
            </a:extLst>
          </p:cNvPr>
          <p:cNvSpPr txBox="1"/>
          <p:nvPr/>
        </p:nvSpPr>
        <p:spPr>
          <a:xfrm>
            <a:off x="8681685" y="6421003"/>
            <a:ext cx="35770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208948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65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6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500"/>
                                            <p:tgtEl>
                                              <p:spTgt spid="6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6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500"/>
                                            <p:tgtEl>
                                              <p:spTgt spid="6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66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4" fill="hold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5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6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fill="hold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9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0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1" presetID="2" presetClass="entr" presetSubtype="4" fill="hold" nodeType="withEffect" p14:presetBounceEnd="66667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3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4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65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6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500"/>
                                            <p:tgtEl>
                                              <p:spTgt spid="6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6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500"/>
                                            <p:tgtEl>
                                              <p:spTgt spid="6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66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10" presetClass="entr" presetSubtype="0" fill="hold" nodeType="withEffect">
                                      <p:stCondLst>
                                        <p:cond delay="120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5" dur="500"/>
                                            <p:tgtEl>
                                              <p:spTgt spid="66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6" presetID="10" presetClass="entr" presetSubtype="0" fill="hold" nodeType="withEffect">
                                      <p:stCondLst>
                                        <p:cond delay="140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8" dur="500"/>
                                            <p:tgtEl>
                                              <p:spTgt spid="67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fill="hold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4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fill="hold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6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6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419F089E-BE6B-433C-9D67-A1F500927298}"/>
              </a:ext>
            </a:extLst>
          </p:cNvPr>
          <p:cNvSpPr/>
          <p:nvPr/>
        </p:nvSpPr>
        <p:spPr>
          <a:xfrm>
            <a:off x="809518" y="2069849"/>
            <a:ext cx="2690318" cy="335776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35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Elipse 30">
            <a:extLst>
              <a:ext uri="{FF2B5EF4-FFF2-40B4-BE49-F238E27FC236}">
                <a16:creationId xmlns:a16="http://schemas.microsoft.com/office/drawing/2014/main" id="{A989D40C-3546-4AC2-ADF9-59B1EB388884}"/>
              </a:ext>
            </a:extLst>
          </p:cNvPr>
          <p:cNvSpPr/>
          <p:nvPr/>
        </p:nvSpPr>
        <p:spPr>
          <a:xfrm>
            <a:off x="1157667" y="5722463"/>
            <a:ext cx="1994020" cy="272844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softEdge rad="76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3BD1AEB8-3B71-44C0-B95C-B5CFA406B566}"/>
              </a:ext>
            </a:extLst>
          </p:cNvPr>
          <p:cNvSpPr txBox="1"/>
          <p:nvPr/>
        </p:nvSpPr>
        <p:spPr>
          <a:xfrm>
            <a:off x="1528396" y="27177"/>
            <a:ext cx="9135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/>
              <a:t>Benefits of team working</a:t>
            </a: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FEB048A9-74C6-47CC-92C8-6F377116AA70}"/>
              </a:ext>
            </a:extLst>
          </p:cNvPr>
          <p:cNvSpPr txBox="1"/>
          <p:nvPr/>
        </p:nvSpPr>
        <p:spPr>
          <a:xfrm>
            <a:off x="854900" y="4367703"/>
            <a:ext cx="10364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6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01</a:t>
            </a:r>
            <a:endParaRPr kumimoji="0" lang="pt-BR" sz="54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A998226-5BB1-4E31-842B-113496EEC7FE}"/>
              </a:ext>
            </a:extLst>
          </p:cNvPr>
          <p:cNvGrpSpPr/>
          <p:nvPr/>
        </p:nvGrpSpPr>
        <p:grpSpPr>
          <a:xfrm>
            <a:off x="1122235" y="1747722"/>
            <a:ext cx="2409698" cy="2962429"/>
            <a:chOff x="462189" y="1709794"/>
            <a:chExt cx="2409698" cy="2962429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06E043A-FF3E-4CB8-A069-E4ABFE46ACE2}"/>
                </a:ext>
              </a:extLst>
            </p:cNvPr>
            <p:cNvGrpSpPr/>
            <p:nvPr/>
          </p:nvGrpSpPr>
          <p:grpSpPr>
            <a:xfrm>
              <a:off x="480870" y="1709794"/>
              <a:ext cx="2095051" cy="2962429"/>
              <a:chOff x="773723" y="1683726"/>
              <a:chExt cx="2760785" cy="3903785"/>
            </a:xfrm>
            <a:solidFill>
              <a:schemeClr val="bg1"/>
            </a:solidFill>
            <a:effectLst>
              <a:outerShdw blurRad="165100" dist="114300" dir="4680000" sx="109000" sy="109000" algn="ctr" rotWithShape="0">
                <a:prstClr val="black">
                  <a:alpha val="37000"/>
                </a:prstClr>
              </a:outerShdw>
            </a:effectLst>
          </p:grpSpPr>
          <p:sp>
            <p:nvSpPr>
              <p:cNvPr id="5" name="Retângulo: Cantos Arredondados 4">
                <a:extLst>
                  <a:ext uri="{FF2B5EF4-FFF2-40B4-BE49-F238E27FC236}">
                    <a16:creationId xmlns:a16="http://schemas.microsoft.com/office/drawing/2014/main" id="{CF378746-FEDA-48FB-928A-2D90A58C09DC}"/>
                  </a:ext>
                </a:extLst>
              </p:cNvPr>
              <p:cNvSpPr/>
              <p:nvPr/>
            </p:nvSpPr>
            <p:spPr>
              <a:xfrm>
                <a:off x="773723" y="1683726"/>
                <a:ext cx="2760785" cy="3490547"/>
              </a:xfrm>
              <a:custGeom>
                <a:avLst/>
                <a:gdLst>
                  <a:gd name="connsiteX0" fmla="*/ 0 w 2760785"/>
                  <a:gd name="connsiteY0" fmla="*/ 293085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293085 h 3490547"/>
                  <a:gd name="connsiteX0" fmla="*/ 0 w 2760785"/>
                  <a:gd name="connsiteY0" fmla="*/ 662362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  <a:gd name="connsiteX0" fmla="*/ 0 w 2760785"/>
                  <a:gd name="connsiteY0" fmla="*/ 662362 h 3490547"/>
                  <a:gd name="connsiteX1" fmla="*/ 275501 w 2760785"/>
                  <a:gd name="connsiteY1" fmla="*/ 263769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760785" h="3490547">
                    <a:moveTo>
                      <a:pt x="0" y="662362"/>
                    </a:moveTo>
                    <a:cubicBezTo>
                      <a:pt x="0" y="500496"/>
                      <a:pt x="113635" y="263769"/>
                      <a:pt x="275501" y="263769"/>
                    </a:cubicBezTo>
                    <a:lnTo>
                      <a:pt x="2467700" y="0"/>
                    </a:lnTo>
                    <a:cubicBezTo>
                      <a:pt x="2629566" y="0"/>
                      <a:pt x="2760785" y="131219"/>
                      <a:pt x="2760785" y="293085"/>
                    </a:cubicBezTo>
                    <a:lnTo>
                      <a:pt x="2760785" y="3197462"/>
                    </a:lnTo>
                    <a:cubicBezTo>
                      <a:pt x="2760785" y="3359328"/>
                      <a:pt x="2629566" y="3490547"/>
                      <a:pt x="2467700" y="3490547"/>
                    </a:cubicBezTo>
                    <a:lnTo>
                      <a:pt x="293085" y="3490547"/>
                    </a:lnTo>
                    <a:cubicBezTo>
                      <a:pt x="131219" y="3490547"/>
                      <a:pt x="0" y="3359328"/>
                      <a:pt x="0" y="3197462"/>
                    </a:cubicBezTo>
                    <a:lnTo>
                      <a:pt x="0" y="66236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" name="Triângulo isósceles 5">
                <a:extLst>
                  <a:ext uri="{FF2B5EF4-FFF2-40B4-BE49-F238E27FC236}">
                    <a16:creationId xmlns:a16="http://schemas.microsoft.com/office/drawing/2014/main" id="{A59C6FD9-5D83-4851-A49D-E15400A86948}"/>
                  </a:ext>
                </a:extLst>
              </p:cNvPr>
              <p:cNvSpPr/>
              <p:nvPr/>
            </p:nvSpPr>
            <p:spPr>
              <a:xfrm flipV="1">
                <a:off x="2561493" y="5112726"/>
                <a:ext cx="550985" cy="474785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2" name="Agrupar 81">
              <a:extLst>
                <a:ext uri="{FF2B5EF4-FFF2-40B4-BE49-F238E27FC236}">
                  <a16:creationId xmlns:a16="http://schemas.microsoft.com/office/drawing/2014/main" id="{37BF1043-846B-4230-B8C3-605C5A3B3E72}"/>
                </a:ext>
              </a:extLst>
            </p:cNvPr>
            <p:cNvGrpSpPr/>
            <p:nvPr/>
          </p:nvGrpSpPr>
          <p:grpSpPr>
            <a:xfrm>
              <a:off x="462189" y="2040330"/>
              <a:ext cx="2409698" cy="1689065"/>
              <a:chOff x="462189" y="2040330"/>
              <a:chExt cx="2409698" cy="1689065"/>
            </a:xfrm>
          </p:grpSpPr>
          <p:sp>
            <p:nvSpPr>
              <p:cNvPr id="38" name="CaixaDeTexto 37">
                <a:extLst>
                  <a:ext uri="{FF2B5EF4-FFF2-40B4-BE49-F238E27FC236}">
                    <a16:creationId xmlns:a16="http://schemas.microsoft.com/office/drawing/2014/main" id="{6914542E-7351-471A-AC13-03EC0E74A7B2}"/>
                  </a:ext>
                </a:extLst>
              </p:cNvPr>
              <p:cNvSpPr txBox="1"/>
              <p:nvPr/>
            </p:nvSpPr>
            <p:spPr>
              <a:xfrm>
                <a:off x="462189" y="2898398"/>
                <a:ext cx="240969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marR="0" lvl="0" indent="-28575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pt-BR" sz="1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Job satisfaction</a:t>
                </a:r>
              </a:p>
              <a:p>
                <a:pPr marL="285750" marR="0" lvl="0" indent="-28575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pt-BR" sz="1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Less stress</a:t>
                </a:r>
              </a:p>
              <a:p>
                <a:pPr marL="285750" marR="0" lvl="0" indent="-28575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pt-BR" sz="1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Lower turnover rate</a:t>
                </a:r>
                <a:r>
                  <a:rPr kumimoji="0" lang="pt-BR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</a:rPr>
                  <a:t>  </a:t>
                </a:r>
              </a:p>
            </p:txBody>
          </p:sp>
          <p:sp>
            <p:nvSpPr>
              <p:cNvPr id="39" name="CaixaDeTexto 38">
                <a:extLst>
                  <a:ext uri="{FF2B5EF4-FFF2-40B4-BE49-F238E27FC236}">
                    <a16:creationId xmlns:a16="http://schemas.microsoft.com/office/drawing/2014/main" id="{5FC97C47-7411-49AA-A257-8611D142BDB8}"/>
                  </a:ext>
                </a:extLst>
              </p:cNvPr>
              <p:cNvSpPr txBox="1"/>
              <p:nvPr/>
            </p:nvSpPr>
            <p:spPr>
              <a:xfrm>
                <a:off x="480870" y="2040330"/>
                <a:ext cx="209505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b="1" dirty="0"/>
                  <a:t>APPRECIATION/ RECOGNITION</a:t>
                </a:r>
                <a:endParaRPr kumimoji="0" lang="pt-BR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Bebas Neue" panose="020B0606020202050201" pitchFamily="34" charset="0"/>
                </a:endParaRPr>
              </a:p>
            </p:txBody>
          </p:sp>
        </p:grpSp>
      </p:grp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D5F3512D-21F8-4B06-9F7B-487425BC3623}"/>
              </a:ext>
            </a:extLst>
          </p:cNvPr>
          <p:cNvSpPr/>
          <p:nvPr/>
        </p:nvSpPr>
        <p:spPr>
          <a:xfrm>
            <a:off x="4819106" y="2069849"/>
            <a:ext cx="2690318" cy="3357762"/>
          </a:xfrm>
          <a:prstGeom prst="roundRect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100000">
                <a:schemeClr val="accent3"/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Elipse 54">
            <a:extLst>
              <a:ext uri="{FF2B5EF4-FFF2-40B4-BE49-F238E27FC236}">
                <a16:creationId xmlns:a16="http://schemas.microsoft.com/office/drawing/2014/main" id="{63251AD1-0052-4654-8B54-DD4BC8992F94}"/>
              </a:ext>
            </a:extLst>
          </p:cNvPr>
          <p:cNvSpPr/>
          <p:nvPr/>
        </p:nvSpPr>
        <p:spPr>
          <a:xfrm>
            <a:off x="5167255" y="5722463"/>
            <a:ext cx="1994020" cy="272844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softEdge rad="76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CaixaDeTexto 55">
            <a:extLst>
              <a:ext uri="{FF2B5EF4-FFF2-40B4-BE49-F238E27FC236}">
                <a16:creationId xmlns:a16="http://schemas.microsoft.com/office/drawing/2014/main" id="{D884BD70-1F2F-41D3-8913-7222685E958D}"/>
              </a:ext>
            </a:extLst>
          </p:cNvPr>
          <p:cNvSpPr txBox="1"/>
          <p:nvPr/>
        </p:nvSpPr>
        <p:spPr>
          <a:xfrm>
            <a:off x="4884808" y="4357543"/>
            <a:ext cx="10364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pt-BR" sz="6600" dirty="0">
                <a:solidFill>
                  <a:prstClr val="white"/>
                </a:solidFill>
                <a:latin typeface="Bebas Neue" panose="020B0606020202050201" pitchFamily="34" charset="0"/>
              </a:rPr>
              <a:t>02</a:t>
            </a:r>
          </a:p>
        </p:txBody>
      </p:sp>
      <p:grpSp>
        <p:nvGrpSpPr>
          <p:cNvPr id="88" name="Agrupar 87">
            <a:extLst>
              <a:ext uri="{FF2B5EF4-FFF2-40B4-BE49-F238E27FC236}">
                <a16:creationId xmlns:a16="http://schemas.microsoft.com/office/drawing/2014/main" id="{2A3BBC43-08A8-4C25-818E-06E0B78BBCC9}"/>
              </a:ext>
            </a:extLst>
          </p:cNvPr>
          <p:cNvGrpSpPr/>
          <p:nvPr/>
        </p:nvGrpSpPr>
        <p:grpSpPr>
          <a:xfrm>
            <a:off x="5026031" y="1638575"/>
            <a:ext cx="2276467" cy="2962429"/>
            <a:chOff x="6464957" y="1600647"/>
            <a:chExt cx="2276467" cy="2962429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id="{6C675644-AF28-4376-801A-4A860E01A21F}"/>
                </a:ext>
              </a:extLst>
            </p:cNvPr>
            <p:cNvGrpSpPr/>
            <p:nvPr/>
          </p:nvGrpSpPr>
          <p:grpSpPr>
            <a:xfrm>
              <a:off x="6555666" y="1600647"/>
              <a:ext cx="2095051" cy="2962429"/>
              <a:chOff x="773723" y="1683726"/>
              <a:chExt cx="2760785" cy="3903785"/>
            </a:xfrm>
            <a:solidFill>
              <a:schemeClr val="bg1"/>
            </a:solidFill>
            <a:effectLst>
              <a:outerShdw blurRad="165100" dist="114300" dir="4680000" sx="109000" sy="109000" algn="ctr" rotWithShape="0">
                <a:prstClr val="black">
                  <a:alpha val="37000"/>
                </a:prstClr>
              </a:outerShdw>
            </a:effectLst>
          </p:grpSpPr>
          <p:sp>
            <p:nvSpPr>
              <p:cNvPr id="53" name="Retângulo: Cantos Arredondados 4">
                <a:extLst>
                  <a:ext uri="{FF2B5EF4-FFF2-40B4-BE49-F238E27FC236}">
                    <a16:creationId xmlns:a16="http://schemas.microsoft.com/office/drawing/2014/main" id="{7CF78B99-DB25-483C-97D9-707885B3EDA8}"/>
                  </a:ext>
                </a:extLst>
              </p:cNvPr>
              <p:cNvSpPr/>
              <p:nvPr/>
            </p:nvSpPr>
            <p:spPr>
              <a:xfrm>
                <a:off x="773723" y="1683726"/>
                <a:ext cx="2760785" cy="3490547"/>
              </a:xfrm>
              <a:custGeom>
                <a:avLst/>
                <a:gdLst>
                  <a:gd name="connsiteX0" fmla="*/ 0 w 2760785"/>
                  <a:gd name="connsiteY0" fmla="*/ 293085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293085 h 3490547"/>
                  <a:gd name="connsiteX0" fmla="*/ 0 w 2760785"/>
                  <a:gd name="connsiteY0" fmla="*/ 662362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  <a:gd name="connsiteX0" fmla="*/ 0 w 2760785"/>
                  <a:gd name="connsiteY0" fmla="*/ 662362 h 3490547"/>
                  <a:gd name="connsiteX1" fmla="*/ 275501 w 2760785"/>
                  <a:gd name="connsiteY1" fmla="*/ 263769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760785" h="3490547">
                    <a:moveTo>
                      <a:pt x="0" y="662362"/>
                    </a:moveTo>
                    <a:cubicBezTo>
                      <a:pt x="0" y="500496"/>
                      <a:pt x="113635" y="263769"/>
                      <a:pt x="275501" y="263769"/>
                    </a:cubicBezTo>
                    <a:lnTo>
                      <a:pt x="2467700" y="0"/>
                    </a:lnTo>
                    <a:cubicBezTo>
                      <a:pt x="2629566" y="0"/>
                      <a:pt x="2760785" y="131219"/>
                      <a:pt x="2760785" y="293085"/>
                    </a:cubicBezTo>
                    <a:lnTo>
                      <a:pt x="2760785" y="3197462"/>
                    </a:lnTo>
                    <a:cubicBezTo>
                      <a:pt x="2760785" y="3359328"/>
                      <a:pt x="2629566" y="3490547"/>
                      <a:pt x="2467700" y="3490547"/>
                    </a:cubicBezTo>
                    <a:lnTo>
                      <a:pt x="293085" y="3490547"/>
                    </a:lnTo>
                    <a:cubicBezTo>
                      <a:pt x="131219" y="3490547"/>
                      <a:pt x="0" y="3359328"/>
                      <a:pt x="0" y="3197462"/>
                    </a:cubicBezTo>
                    <a:lnTo>
                      <a:pt x="0" y="66236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4" name="Triângulo isósceles 53">
                <a:extLst>
                  <a:ext uri="{FF2B5EF4-FFF2-40B4-BE49-F238E27FC236}">
                    <a16:creationId xmlns:a16="http://schemas.microsoft.com/office/drawing/2014/main" id="{AB20FAC3-D80A-4EFE-AA9C-E64A88170867}"/>
                  </a:ext>
                </a:extLst>
              </p:cNvPr>
              <p:cNvSpPr/>
              <p:nvPr/>
            </p:nvSpPr>
            <p:spPr>
              <a:xfrm flipV="1">
                <a:off x="2561493" y="5112726"/>
                <a:ext cx="550985" cy="474785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4" name="Agrupar 83">
              <a:extLst>
                <a:ext uri="{FF2B5EF4-FFF2-40B4-BE49-F238E27FC236}">
                  <a16:creationId xmlns:a16="http://schemas.microsoft.com/office/drawing/2014/main" id="{872904AB-4BFE-407A-9E99-63D6C1578E9E}"/>
                </a:ext>
              </a:extLst>
            </p:cNvPr>
            <p:cNvGrpSpPr/>
            <p:nvPr/>
          </p:nvGrpSpPr>
          <p:grpSpPr>
            <a:xfrm>
              <a:off x="6464957" y="1837337"/>
              <a:ext cx="2276467" cy="2475920"/>
              <a:chOff x="6464957" y="1837337"/>
              <a:chExt cx="2276467" cy="2475920"/>
            </a:xfrm>
          </p:grpSpPr>
          <p:sp>
            <p:nvSpPr>
              <p:cNvPr id="58" name="CaixaDeTexto 57">
                <a:extLst>
                  <a:ext uri="{FF2B5EF4-FFF2-40B4-BE49-F238E27FC236}">
                    <a16:creationId xmlns:a16="http://schemas.microsoft.com/office/drawing/2014/main" id="{3391D816-C5E8-45EA-9D81-5AD17586EC58}"/>
                  </a:ext>
                </a:extLst>
              </p:cNvPr>
              <p:cNvSpPr txBox="1"/>
              <p:nvPr/>
            </p:nvSpPr>
            <p:spPr>
              <a:xfrm>
                <a:off x="6554341" y="2497375"/>
                <a:ext cx="2157757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marR="0" lvl="0" indent="-28575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en-US" sz="1600" dirty="0"/>
                  <a:t>Working as team can help you advance your career </a:t>
                </a:r>
              </a:p>
              <a:p>
                <a:pPr marL="285750" marR="0" lvl="0" indent="-28575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en-US" sz="1600" dirty="0"/>
                  <a:t> Build  your own professional network with alliances</a:t>
                </a:r>
                <a:endParaRPr lang="pt-BR" sz="16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endParaRPr>
              </a:p>
            </p:txBody>
          </p:sp>
          <p:sp>
            <p:nvSpPr>
              <p:cNvPr id="59" name="CaixaDeTexto 58">
                <a:extLst>
                  <a:ext uri="{FF2B5EF4-FFF2-40B4-BE49-F238E27FC236}">
                    <a16:creationId xmlns:a16="http://schemas.microsoft.com/office/drawing/2014/main" id="{8CD757F4-7C5C-40E2-8884-E66725F3F552}"/>
                  </a:ext>
                </a:extLst>
              </p:cNvPr>
              <p:cNvSpPr txBox="1"/>
              <p:nvPr/>
            </p:nvSpPr>
            <p:spPr>
              <a:xfrm>
                <a:off x="6464957" y="1837337"/>
                <a:ext cx="227646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b="1" dirty="0"/>
                  <a:t> INDIVIDUAL’S CAREER ADVANCE</a:t>
                </a:r>
                <a:endParaRPr lang="pt-BR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endParaRPr>
              </a:p>
            </p:txBody>
          </p:sp>
        </p:grpSp>
      </p:grp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DBA4F724-FDD6-46D5-BBA4-B485DDFB51F8}"/>
              </a:ext>
            </a:extLst>
          </p:cNvPr>
          <p:cNvSpPr/>
          <p:nvPr/>
        </p:nvSpPr>
        <p:spPr>
          <a:xfrm>
            <a:off x="8761115" y="1978259"/>
            <a:ext cx="2690318" cy="3357762"/>
          </a:xfrm>
          <a:prstGeom prst="roundRect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5" name="Elipse 64">
            <a:extLst>
              <a:ext uri="{FF2B5EF4-FFF2-40B4-BE49-F238E27FC236}">
                <a16:creationId xmlns:a16="http://schemas.microsoft.com/office/drawing/2014/main" id="{53095C97-D834-4772-A5A6-2A08208A2713}"/>
              </a:ext>
            </a:extLst>
          </p:cNvPr>
          <p:cNvSpPr/>
          <p:nvPr/>
        </p:nvSpPr>
        <p:spPr>
          <a:xfrm>
            <a:off x="9109264" y="5630873"/>
            <a:ext cx="1994020" cy="272844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softEdge rad="76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CaixaDeTexto 65">
            <a:extLst>
              <a:ext uri="{FF2B5EF4-FFF2-40B4-BE49-F238E27FC236}">
                <a16:creationId xmlns:a16="http://schemas.microsoft.com/office/drawing/2014/main" id="{C5B6AECC-3302-449C-8456-547C5344CEE7}"/>
              </a:ext>
            </a:extLst>
          </p:cNvPr>
          <p:cNvSpPr txBox="1"/>
          <p:nvPr/>
        </p:nvSpPr>
        <p:spPr>
          <a:xfrm>
            <a:off x="8836977" y="4265953"/>
            <a:ext cx="10364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6600" dirty="0">
                <a:solidFill>
                  <a:prstClr val="white"/>
                </a:solidFill>
                <a:latin typeface="Bebas Neue" panose="020B0606020202050201" pitchFamily="34" charset="0"/>
              </a:rPr>
              <a:t>03</a:t>
            </a:r>
          </a:p>
        </p:txBody>
      </p:sp>
      <p:grpSp>
        <p:nvGrpSpPr>
          <p:cNvPr id="89" name="Agrupar 88">
            <a:extLst>
              <a:ext uri="{FF2B5EF4-FFF2-40B4-BE49-F238E27FC236}">
                <a16:creationId xmlns:a16="http://schemas.microsoft.com/office/drawing/2014/main" id="{3C3C68C1-921C-49F8-9D78-833DAE2AEEB7}"/>
              </a:ext>
            </a:extLst>
          </p:cNvPr>
          <p:cNvGrpSpPr/>
          <p:nvPr/>
        </p:nvGrpSpPr>
        <p:grpSpPr>
          <a:xfrm>
            <a:off x="9041715" y="1546985"/>
            <a:ext cx="2129119" cy="2962429"/>
            <a:chOff x="9592912" y="1600647"/>
            <a:chExt cx="2129119" cy="2962429"/>
          </a:xfrm>
        </p:grpSpPr>
        <p:grpSp>
          <p:nvGrpSpPr>
            <p:cNvPr id="81" name="Agrupar 80">
              <a:extLst>
                <a:ext uri="{FF2B5EF4-FFF2-40B4-BE49-F238E27FC236}">
                  <a16:creationId xmlns:a16="http://schemas.microsoft.com/office/drawing/2014/main" id="{47F2BA4E-8071-4ACC-8BAE-961B40355740}"/>
                </a:ext>
              </a:extLst>
            </p:cNvPr>
            <p:cNvGrpSpPr/>
            <p:nvPr/>
          </p:nvGrpSpPr>
          <p:grpSpPr>
            <a:xfrm>
              <a:off x="9609946" y="1600647"/>
              <a:ext cx="2095051" cy="2962429"/>
              <a:chOff x="9609946" y="1600647"/>
              <a:chExt cx="2095051" cy="2962429"/>
            </a:xfrm>
            <a:effectLst>
              <a:outerShdw blurRad="165100" dist="114300" dir="4680000" sx="109000" sy="109000" algn="ctr" rotWithShape="0">
                <a:srgbClr val="000000">
                  <a:alpha val="37000"/>
                </a:srgbClr>
              </a:outerShdw>
            </a:effectLst>
          </p:grpSpPr>
          <p:sp>
            <p:nvSpPr>
              <p:cNvPr id="63" name="Retângulo: Cantos Arredondados 4">
                <a:extLst>
                  <a:ext uri="{FF2B5EF4-FFF2-40B4-BE49-F238E27FC236}">
                    <a16:creationId xmlns:a16="http://schemas.microsoft.com/office/drawing/2014/main" id="{EB3361A3-89C8-418A-9BF4-159BA8E49A99}"/>
                  </a:ext>
                </a:extLst>
              </p:cNvPr>
              <p:cNvSpPr/>
              <p:nvPr/>
            </p:nvSpPr>
            <p:spPr>
              <a:xfrm>
                <a:off x="9609946" y="1600647"/>
                <a:ext cx="2095051" cy="2648839"/>
              </a:xfrm>
              <a:custGeom>
                <a:avLst/>
                <a:gdLst>
                  <a:gd name="connsiteX0" fmla="*/ 0 w 2760785"/>
                  <a:gd name="connsiteY0" fmla="*/ 293085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293085 h 3490547"/>
                  <a:gd name="connsiteX0" fmla="*/ 0 w 2760785"/>
                  <a:gd name="connsiteY0" fmla="*/ 662362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  <a:gd name="connsiteX0" fmla="*/ 0 w 2760785"/>
                  <a:gd name="connsiteY0" fmla="*/ 662362 h 3490547"/>
                  <a:gd name="connsiteX1" fmla="*/ 275501 w 2760785"/>
                  <a:gd name="connsiteY1" fmla="*/ 263769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760785" h="3490547">
                    <a:moveTo>
                      <a:pt x="0" y="662362"/>
                    </a:moveTo>
                    <a:cubicBezTo>
                      <a:pt x="0" y="500496"/>
                      <a:pt x="113635" y="263769"/>
                      <a:pt x="275501" y="263769"/>
                    </a:cubicBezTo>
                    <a:lnTo>
                      <a:pt x="2467700" y="0"/>
                    </a:lnTo>
                    <a:cubicBezTo>
                      <a:pt x="2629566" y="0"/>
                      <a:pt x="2760785" y="131219"/>
                      <a:pt x="2760785" y="293085"/>
                    </a:cubicBezTo>
                    <a:lnTo>
                      <a:pt x="2760785" y="3197462"/>
                    </a:lnTo>
                    <a:cubicBezTo>
                      <a:pt x="2760785" y="3359328"/>
                      <a:pt x="2629566" y="3490547"/>
                      <a:pt x="2467700" y="3490547"/>
                    </a:cubicBezTo>
                    <a:lnTo>
                      <a:pt x="293085" y="3490547"/>
                    </a:lnTo>
                    <a:cubicBezTo>
                      <a:pt x="131219" y="3490547"/>
                      <a:pt x="0" y="3359328"/>
                      <a:pt x="0" y="3197462"/>
                    </a:cubicBezTo>
                    <a:lnTo>
                      <a:pt x="0" y="662362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4" name="Triângulo isósceles 63">
                <a:extLst>
                  <a:ext uri="{FF2B5EF4-FFF2-40B4-BE49-F238E27FC236}">
                    <a16:creationId xmlns:a16="http://schemas.microsoft.com/office/drawing/2014/main" id="{6DA6115F-8480-468D-A74A-FA2AAEEBA6DB}"/>
                  </a:ext>
                </a:extLst>
              </p:cNvPr>
              <p:cNvSpPr/>
              <p:nvPr/>
            </p:nvSpPr>
            <p:spPr>
              <a:xfrm flipV="1">
                <a:off x="10966614" y="4202780"/>
                <a:ext cx="418121" cy="360296"/>
              </a:xfrm>
              <a:prstGeom prst="triangl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5" name="Agrupar 84">
              <a:extLst>
                <a:ext uri="{FF2B5EF4-FFF2-40B4-BE49-F238E27FC236}">
                  <a16:creationId xmlns:a16="http://schemas.microsoft.com/office/drawing/2014/main" id="{463A3E9B-0B8E-4B1F-8FF3-54C135D2E43C}"/>
                </a:ext>
              </a:extLst>
            </p:cNvPr>
            <p:cNvGrpSpPr/>
            <p:nvPr/>
          </p:nvGrpSpPr>
          <p:grpSpPr>
            <a:xfrm>
              <a:off x="9592912" y="1989823"/>
              <a:ext cx="2129119" cy="2155095"/>
              <a:chOff x="9592912" y="1989823"/>
              <a:chExt cx="2129119" cy="2155095"/>
            </a:xfrm>
          </p:grpSpPr>
          <p:sp>
            <p:nvSpPr>
              <p:cNvPr id="68" name="CaixaDeTexto 67">
                <a:extLst>
                  <a:ext uri="{FF2B5EF4-FFF2-40B4-BE49-F238E27FC236}">
                    <a16:creationId xmlns:a16="http://schemas.microsoft.com/office/drawing/2014/main" id="{13D73CD2-D151-4B28-91A7-B65DF3EF6C12}"/>
                  </a:ext>
                </a:extLst>
              </p:cNvPr>
              <p:cNvSpPr txBox="1"/>
              <p:nvPr/>
            </p:nvSpPr>
            <p:spPr>
              <a:xfrm>
                <a:off x="9592912" y="2575258"/>
                <a:ext cx="2101724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  <a:defRPr/>
                </a:pPr>
                <a:r>
                  <a:rPr lang="en-US" sz="1600" dirty="0"/>
                  <a:t>Discipline and good communication skills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  <a:defRPr/>
                </a:pPr>
                <a:r>
                  <a:rPr lang="en-US" sz="1600" dirty="0"/>
                  <a:t>Everyone should be allowed to say their own opinions</a:t>
                </a:r>
                <a:endParaRPr lang="pt-BR" sz="16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endParaRPr>
              </a:p>
            </p:txBody>
          </p:sp>
          <p:sp>
            <p:nvSpPr>
              <p:cNvPr id="69" name="CaixaDeTexto 68">
                <a:extLst>
                  <a:ext uri="{FF2B5EF4-FFF2-40B4-BE49-F238E27FC236}">
                    <a16:creationId xmlns:a16="http://schemas.microsoft.com/office/drawing/2014/main" id="{2D5EB29E-318A-42B4-978E-0FEF64A32863}"/>
                  </a:ext>
                </a:extLst>
              </p:cNvPr>
              <p:cNvSpPr txBox="1"/>
              <p:nvPr/>
            </p:nvSpPr>
            <p:spPr>
              <a:xfrm>
                <a:off x="9626980" y="1989823"/>
                <a:ext cx="20950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b="1" dirty="0"/>
                  <a:t>COMMUNICATION</a:t>
                </a:r>
                <a:endParaRPr lang="pt-BR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endParaRPr>
              </a:p>
            </p:txBody>
          </p: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2AB59A68-69A6-89BE-48A6-AF843515D02F}"/>
              </a:ext>
            </a:extLst>
          </p:cNvPr>
          <p:cNvSpPr txBox="1"/>
          <p:nvPr/>
        </p:nvSpPr>
        <p:spPr>
          <a:xfrm>
            <a:off x="8761115" y="6426827"/>
            <a:ext cx="41121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245270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50"/>
                            </p:stCondLst>
                            <p:childTnLst>
                              <p:par>
                                <p:cTn id="26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5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5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31" grpId="0" animBg="1"/>
      <p:bldP spid="36" grpId="0"/>
      <p:bldP spid="51" grpId="0" animBg="1"/>
      <p:bldP spid="55" grpId="0" animBg="1"/>
      <p:bldP spid="56" grpId="0"/>
      <p:bldP spid="61" grpId="0" animBg="1"/>
      <p:bldP spid="65" grpId="0" animBg="1"/>
      <p:bldP spid="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C761AA4-0042-442E-B36A-39ACFA679AC7}"/>
              </a:ext>
            </a:extLst>
          </p:cNvPr>
          <p:cNvSpPr/>
          <p:nvPr/>
        </p:nvSpPr>
        <p:spPr>
          <a:xfrm>
            <a:off x="1984026" y="1931677"/>
            <a:ext cx="2891315" cy="58477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9E65E602-6CA8-4B8F-8B87-6257F3314CBB}"/>
              </a:ext>
            </a:extLst>
          </p:cNvPr>
          <p:cNvSpPr/>
          <p:nvPr/>
        </p:nvSpPr>
        <p:spPr>
          <a:xfrm>
            <a:off x="2025346" y="2952985"/>
            <a:ext cx="2931377" cy="551191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1A535DA8-C455-413F-8ECE-18A91ADC55C7}"/>
              </a:ext>
            </a:extLst>
          </p:cNvPr>
          <p:cNvSpPr/>
          <p:nvPr/>
        </p:nvSpPr>
        <p:spPr>
          <a:xfrm>
            <a:off x="1984026" y="3955674"/>
            <a:ext cx="3052822" cy="557523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D843673C-5915-4F9C-ABFC-6CA636E9D036}"/>
              </a:ext>
            </a:extLst>
          </p:cNvPr>
          <p:cNvSpPr/>
          <p:nvPr/>
        </p:nvSpPr>
        <p:spPr>
          <a:xfrm>
            <a:off x="7087657" y="1847181"/>
            <a:ext cx="3077724" cy="5772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3D95D0F7-EF1C-4696-A71C-175DC3617E6B}"/>
              </a:ext>
            </a:extLst>
          </p:cNvPr>
          <p:cNvSpPr/>
          <p:nvPr/>
        </p:nvSpPr>
        <p:spPr>
          <a:xfrm>
            <a:off x="7004242" y="2843753"/>
            <a:ext cx="3244554" cy="643265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EB1F7641-F65F-4B2D-9444-C31BAB1D4BA8}"/>
              </a:ext>
            </a:extLst>
          </p:cNvPr>
          <p:cNvSpPr/>
          <p:nvPr/>
        </p:nvSpPr>
        <p:spPr>
          <a:xfrm>
            <a:off x="7004242" y="3938034"/>
            <a:ext cx="3208208" cy="608444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60CFC7CA-3DED-45B7-B7F9-D9F72AF1900B}"/>
              </a:ext>
            </a:extLst>
          </p:cNvPr>
          <p:cNvSpPr txBox="1"/>
          <p:nvPr/>
        </p:nvSpPr>
        <p:spPr>
          <a:xfrm>
            <a:off x="1351280" y="201986"/>
            <a:ext cx="9489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Benefits of </a:t>
            </a:r>
            <a:r>
              <a:rPr lang="pt-BR" sz="5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</a:t>
            </a:r>
            <a:r>
              <a:rPr kumimoji="0" lang="pt-BR" sz="540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eam</a:t>
            </a: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 working </a:t>
            </a:r>
          </a:p>
        </p:txBody>
      </p: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0ACE3F40-630B-4F4E-8969-84F5930455CA}"/>
              </a:ext>
            </a:extLst>
          </p:cNvPr>
          <p:cNvGrpSpPr/>
          <p:nvPr/>
        </p:nvGrpSpPr>
        <p:grpSpPr>
          <a:xfrm>
            <a:off x="4689175" y="1642798"/>
            <a:ext cx="628920" cy="689500"/>
            <a:chOff x="4840448" y="1375796"/>
            <a:chExt cx="972000" cy="972000"/>
          </a:xfrm>
        </p:grpSpPr>
        <p:sp>
          <p:nvSpPr>
            <p:cNvPr id="8" name="Elipse 7">
              <a:extLst>
                <a:ext uri="{FF2B5EF4-FFF2-40B4-BE49-F238E27FC236}">
                  <a16:creationId xmlns:a16="http://schemas.microsoft.com/office/drawing/2014/main" id="{C685C965-FF34-40FA-B77D-42DDAE5C66BC}"/>
                </a:ext>
              </a:extLst>
            </p:cNvPr>
            <p:cNvSpPr/>
            <p:nvPr/>
          </p:nvSpPr>
          <p:spPr>
            <a:xfrm>
              <a:off x="4840448" y="1375796"/>
              <a:ext cx="972000" cy="97200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3F922E6D-64B8-49C3-9E7B-A7AAF802B80B}"/>
                </a:ext>
              </a:extLst>
            </p:cNvPr>
            <p:cNvSpPr txBox="1"/>
            <p:nvPr/>
          </p:nvSpPr>
          <p:spPr>
            <a:xfrm>
              <a:off x="4924901" y="1523376"/>
              <a:ext cx="804894" cy="8243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1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01</a:t>
              </a:r>
            </a:p>
          </p:txBody>
        </p: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24456363-792F-4289-801A-46805A61934E}"/>
              </a:ext>
            </a:extLst>
          </p:cNvPr>
          <p:cNvGrpSpPr/>
          <p:nvPr/>
        </p:nvGrpSpPr>
        <p:grpSpPr>
          <a:xfrm>
            <a:off x="4769562" y="2582588"/>
            <a:ext cx="628920" cy="656943"/>
            <a:chOff x="4840448" y="3006440"/>
            <a:chExt cx="972000" cy="972000"/>
          </a:xfrm>
        </p:grpSpPr>
        <p:sp>
          <p:nvSpPr>
            <p:cNvPr id="9" name="Elipse 8">
              <a:extLst>
                <a:ext uri="{FF2B5EF4-FFF2-40B4-BE49-F238E27FC236}">
                  <a16:creationId xmlns:a16="http://schemas.microsoft.com/office/drawing/2014/main" id="{63EBD5A6-7D61-4C49-B5F3-24428062E9FE}"/>
                </a:ext>
              </a:extLst>
            </p:cNvPr>
            <p:cNvSpPr/>
            <p:nvPr/>
          </p:nvSpPr>
          <p:spPr>
            <a:xfrm>
              <a:off x="4840448" y="3006440"/>
              <a:ext cx="972000" cy="9720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69150CD4-BBDD-48BA-8D5A-1B26279A9E35}"/>
                </a:ext>
              </a:extLst>
            </p:cNvPr>
            <p:cNvSpPr txBox="1"/>
            <p:nvPr/>
          </p:nvSpPr>
          <p:spPr>
            <a:xfrm>
              <a:off x="4903529" y="3103679"/>
              <a:ext cx="844239" cy="8652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02</a:t>
              </a:r>
            </a:p>
          </p:txBody>
        </p: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2C43759C-33F0-4DB6-A7E4-5D08B1872952}"/>
              </a:ext>
            </a:extLst>
          </p:cNvPr>
          <p:cNvGrpSpPr/>
          <p:nvPr/>
        </p:nvGrpSpPr>
        <p:grpSpPr>
          <a:xfrm>
            <a:off x="4769467" y="3623899"/>
            <a:ext cx="659493" cy="671956"/>
            <a:chOff x="4840448" y="4623348"/>
            <a:chExt cx="972000" cy="1004769"/>
          </a:xfrm>
        </p:grpSpPr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F4447849-B455-470F-9D6D-45B15F1D9449}"/>
                </a:ext>
              </a:extLst>
            </p:cNvPr>
            <p:cNvSpPr/>
            <p:nvPr/>
          </p:nvSpPr>
          <p:spPr>
            <a:xfrm>
              <a:off x="4840448" y="4623348"/>
              <a:ext cx="972000" cy="97200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BE24DEE4-7B09-4E82-9A88-5BA909631C27}"/>
                </a:ext>
              </a:extLst>
            </p:cNvPr>
            <p:cNvSpPr txBox="1"/>
            <p:nvPr/>
          </p:nvSpPr>
          <p:spPr>
            <a:xfrm>
              <a:off x="4878090" y="4753709"/>
              <a:ext cx="924030" cy="8744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3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03</a:t>
              </a:r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3035A3D7-7B2A-489D-9C9A-AAD0E35499EF}"/>
              </a:ext>
            </a:extLst>
          </p:cNvPr>
          <p:cNvGrpSpPr/>
          <p:nvPr/>
        </p:nvGrpSpPr>
        <p:grpSpPr>
          <a:xfrm>
            <a:off x="10000435" y="1502729"/>
            <a:ext cx="628921" cy="710932"/>
            <a:chOff x="9902368" y="1375796"/>
            <a:chExt cx="972000" cy="972000"/>
          </a:xfrm>
        </p:grpSpPr>
        <p:sp>
          <p:nvSpPr>
            <p:cNvPr id="11" name="Elipse 10">
              <a:extLst>
                <a:ext uri="{FF2B5EF4-FFF2-40B4-BE49-F238E27FC236}">
                  <a16:creationId xmlns:a16="http://schemas.microsoft.com/office/drawing/2014/main" id="{47769430-8B1D-4E7C-92EC-838C149E55E5}"/>
                </a:ext>
              </a:extLst>
            </p:cNvPr>
            <p:cNvSpPr/>
            <p:nvPr/>
          </p:nvSpPr>
          <p:spPr>
            <a:xfrm>
              <a:off x="9902368" y="1375796"/>
              <a:ext cx="972000" cy="97200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F0C57876-B60B-4BA5-9D37-FE56760D9FF8}"/>
                </a:ext>
              </a:extLst>
            </p:cNvPr>
            <p:cNvSpPr txBox="1"/>
            <p:nvPr/>
          </p:nvSpPr>
          <p:spPr>
            <a:xfrm>
              <a:off x="9967302" y="1527876"/>
              <a:ext cx="842128" cy="7995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4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05</a:t>
              </a:r>
            </a:p>
          </p:txBody>
        </p:sp>
      </p:grp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423ABA53-54A6-4B27-A01D-1DDC9E9802FF}"/>
              </a:ext>
            </a:extLst>
          </p:cNvPr>
          <p:cNvGrpSpPr/>
          <p:nvPr/>
        </p:nvGrpSpPr>
        <p:grpSpPr>
          <a:xfrm>
            <a:off x="10000435" y="2568235"/>
            <a:ext cx="645904" cy="685762"/>
            <a:chOff x="9902368" y="3006440"/>
            <a:chExt cx="972000" cy="972000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308A362A-D330-418E-B1A6-ADCBA4F4714B}"/>
                </a:ext>
              </a:extLst>
            </p:cNvPr>
            <p:cNvSpPr/>
            <p:nvPr/>
          </p:nvSpPr>
          <p:spPr>
            <a:xfrm>
              <a:off x="9902368" y="3006440"/>
              <a:ext cx="972000" cy="97200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46E0188D-539A-44B1-A22B-69C6F0A6DBBB}"/>
                </a:ext>
              </a:extLst>
            </p:cNvPr>
            <p:cNvSpPr txBox="1"/>
            <p:nvPr/>
          </p:nvSpPr>
          <p:spPr>
            <a:xfrm>
              <a:off x="9940897" y="3120735"/>
              <a:ext cx="907846" cy="7633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5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06</a:t>
              </a:r>
            </a:p>
          </p:txBody>
        </p:sp>
      </p:grpSp>
      <p:grpSp>
        <p:nvGrpSpPr>
          <p:cNvPr id="54" name="Agrupar 53">
            <a:extLst>
              <a:ext uri="{FF2B5EF4-FFF2-40B4-BE49-F238E27FC236}">
                <a16:creationId xmlns:a16="http://schemas.microsoft.com/office/drawing/2014/main" id="{38DD7078-D1F6-4EBB-897B-E29179CED5D2}"/>
              </a:ext>
            </a:extLst>
          </p:cNvPr>
          <p:cNvGrpSpPr/>
          <p:nvPr/>
        </p:nvGrpSpPr>
        <p:grpSpPr>
          <a:xfrm>
            <a:off x="10000435" y="3649760"/>
            <a:ext cx="659494" cy="685762"/>
            <a:chOff x="9902368" y="4623348"/>
            <a:chExt cx="972000" cy="97200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64AD810C-E634-4602-BABE-B73BA5EC6354}"/>
                </a:ext>
              </a:extLst>
            </p:cNvPr>
            <p:cNvSpPr/>
            <p:nvPr/>
          </p:nvSpPr>
          <p:spPr>
            <a:xfrm>
              <a:off x="9902368" y="4623348"/>
              <a:ext cx="972000" cy="972000"/>
            </a:xfrm>
            <a:prstGeom prst="ellipse">
              <a:avLst/>
            </a:prstGeom>
            <a:solidFill>
              <a:schemeClr val="accent6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F82CAB7E-B710-49D9-A1DF-3108F40200F8}"/>
                </a:ext>
              </a:extLst>
            </p:cNvPr>
            <p:cNvSpPr txBox="1"/>
            <p:nvPr/>
          </p:nvSpPr>
          <p:spPr>
            <a:xfrm>
              <a:off x="9961567" y="4733674"/>
              <a:ext cx="853601" cy="7633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6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07</a:t>
              </a: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2A707C5E-6F76-4D00-870B-09016C81902A}"/>
              </a:ext>
            </a:extLst>
          </p:cNvPr>
          <p:cNvGrpSpPr/>
          <p:nvPr/>
        </p:nvGrpSpPr>
        <p:grpSpPr>
          <a:xfrm>
            <a:off x="2495963" y="1831203"/>
            <a:ext cx="2037033" cy="748771"/>
            <a:chOff x="1732895" y="1692101"/>
            <a:chExt cx="2991977" cy="1040887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6255146B-1FD7-473A-BB31-73DCA9CF46D9}"/>
                </a:ext>
              </a:extLst>
            </p:cNvPr>
            <p:cNvSpPr txBox="1"/>
            <p:nvPr/>
          </p:nvSpPr>
          <p:spPr>
            <a:xfrm>
              <a:off x="2254541" y="2000512"/>
              <a:ext cx="2470331" cy="4706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T 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- TOGETHER</a:t>
              </a:r>
            </a:p>
          </p:txBody>
        </p:sp>
        <p:sp>
          <p:nvSpPr>
            <p:cNvPr id="55" name="CaixaDeTexto 54">
              <a:extLst>
                <a:ext uri="{FF2B5EF4-FFF2-40B4-BE49-F238E27FC236}">
                  <a16:creationId xmlns:a16="http://schemas.microsoft.com/office/drawing/2014/main" id="{33DCE8CA-57FE-402F-8743-1D8EA72ED49F}"/>
                </a:ext>
              </a:extLst>
            </p:cNvPr>
            <p:cNvSpPr txBox="1"/>
            <p:nvPr/>
          </p:nvSpPr>
          <p:spPr>
            <a:xfrm>
              <a:off x="1732895" y="1692101"/>
              <a:ext cx="360485" cy="104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pt-BR" sz="4800" dirty="0">
                <a:solidFill>
                  <a:schemeClr val="bg1"/>
                </a:solidFill>
                <a:latin typeface="techenfim-tecnologia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CA88E692-474B-4ADA-9258-BB6CF9DA144C}"/>
              </a:ext>
            </a:extLst>
          </p:cNvPr>
          <p:cNvSpPr txBox="1"/>
          <p:nvPr/>
        </p:nvSpPr>
        <p:spPr>
          <a:xfrm>
            <a:off x="7644383" y="1972760"/>
            <a:ext cx="21508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W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WITH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0B101094-22BE-4DD8-AE67-5B77B205A984}"/>
              </a:ext>
            </a:extLst>
          </p:cNvPr>
          <p:cNvSpPr txBox="1"/>
          <p:nvPr/>
        </p:nvSpPr>
        <p:spPr>
          <a:xfrm>
            <a:off x="2844024" y="3026392"/>
            <a:ext cx="18530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E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– EVERYONE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BA98B08D-345D-4012-B523-9697EBAA4E62}"/>
              </a:ext>
            </a:extLst>
          </p:cNvPr>
          <p:cNvSpPr txBox="1"/>
          <p:nvPr/>
        </p:nvSpPr>
        <p:spPr>
          <a:xfrm>
            <a:off x="2612573" y="4081976"/>
            <a:ext cx="21508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A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ACHIEVES 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C8E5B416-9E1C-4EE7-B893-23D756E82105}"/>
              </a:ext>
            </a:extLst>
          </p:cNvPr>
          <p:cNvSpPr txBox="1"/>
          <p:nvPr/>
        </p:nvSpPr>
        <p:spPr>
          <a:xfrm>
            <a:off x="7560300" y="4056969"/>
            <a:ext cx="24099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R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RESPONSIBILITY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C4A9E487-DA27-4625-9E59-BC5E291DF770}"/>
              </a:ext>
            </a:extLst>
          </p:cNvPr>
          <p:cNvSpPr txBox="1"/>
          <p:nvPr/>
        </p:nvSpPr>
        <p:spPr>
          <a:xfrm>
            <a:off x="7714964" y="2986946"/>
            <a:ext cx="22854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O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ORGANIZATION</a:t>
            </a:r>
          </a:p>
        </p:txBody>
      </p:sp>
      <p:sp>
        <p:nvSpPr>
          <p:cNvPr id="40" name="Retângulo: Cantos Arredondados 39">
            <a:extLst>
              <a:ext uri="{FF2B5EF4-FFF2-40B4-BE49-F238E27FC236}">
                <a16:creationId xmlns:a16="http://schemas.microsoft.com/office/drawing/2014/main" id="{6256DC30-124F-E9E9-291C-C9E9185C1BE1}"/>
              </a:ext>
            </a:extLst>
          </p:cNvPr>
          <p:cNvSpPr/>
          <p:nvPr/>
        </p:nvSpPr>
        <p:spPr>
          <a:xfrm>
            <a:off x="1984026" y="4903923"/>
            <a:ext cx="3116400" cy="608444"/>
          </a:xfrm>
          <a:prstGeom prst="roundRect">
            <a:avLst>
              <a:gd name="adj" fmla="val 500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14A22B44-8024-465B-81F0-E683EDF09823}"/>
              </a:ext>
            </a:extLst>
          </p:cNvPr>
          <p:cNvGrpSpPr/>
          <p:nvPr/>
        </p:nvGrpSpPr>
        <p:grpSpPr>
          <a:xfrm>
            <a:off x="4839705" y="4617272"/>
            <a:ext cx="659493" cy="640339"/>
            <a:chOff x="4840448" y="4623348"/>
            <a:chExt cx="972000" cy="972000"/>
          </a:xfrm>
          <a:solidFill>
            <a:schemeClr val="accent4">
              <a:lumMod val="40000"/>
              <a:lumOff val="60000"/>
              <a:alpha val="58000"/>
            </a:schemeClr>
          </a:solidFill>
        </p:grpSpPr>
        <p:sp>
          <p:nvSpPr>
            <p:cNvPr id="42" name="Elipse 9">
              <a:extLst>
                <a:ext uri="{FF2B5EF4-FFF2-40B4-BE49-F238E27FC236}">
                  <a16:creationId xmlns:a16="http://schemas.microsoft.com/office/drawing/2014/main" id="{7183795C-3065-F988-882E-52D5DFFBBA56}"/>
                </a:ext>
              </a:extLst>
            </p:cNvPr>
            <p:cNvSpPr/>
            <p:nvPr/>
          </p:nvSpPr>
          <p:spPr>
            <a:xfrm>
              <a:off x="4840448" y="4623348"/>
              <a:ext cx="972000" cy="972000"/>
            </a:xfrm>
            <a:prstGeom prst="ellipse">
              <a:avLst/>
            </a:prstGeom>
            <a:grp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43" name="CaixaDeTexto 42">
              <a:extLst>
                <a:ext uri="{FF2B5EF4-FFF2-40B4-BE49-F238E27FC236}">
                  <a16:creationId xmlns:a16="http://schemas.microsoft.com/office/drawing/2014/main" id="{14B07092-24EE-3A29-87F4-EACF598B0D57}"/>
                </a:ext>
              </a:extLst>
            </p:cNvPr>
            <p:cNvSpPr txBox="1"/>
            <p:nvPr/>
          </p:nvSpPr>
          <p:spPr>
            <a:xfrm>
              <a:off x="4922955" y="4716878"/>
              <a:ext cx="747497" cy="7633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F0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04</a:t>
              </a:r>
            </a:p>
          </p:txBody>
        </p:sp>
      </p:grp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09075CBD-6CB0-D4F2-DE96-C85603C59329}"/>
              </a:ext>
            </a:extLst>
          </p:cNvPr>
          <p:cNvSpPr txBox="1"/>
          <p:nvPr/>
        </p:nvSpPr>
        <p:spPr>
          <a:xfrm>
            <a:off x="2676240" y="5052867"/>
            <a:ext cx="17820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M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MORE</a:t>
            </a:r>
          </a:p>
        </p:txBody>
      </p:sp>
      <p:sp>
        <p:nvSpPr>
          <p:cNvPr id="47" name="Retângulo: Cantos Arredondados 46">
            <a:extLst>
              <a:ext uri="{FF2B5EF4-FFF2-40B4-BE49-F238E27FC236}">
                <a16:creationId xmlns:a16="http://schemas.microsoft.com/office/drawing/2014/main" id="{9370D2A0-2AF1-705A-1669-A7500E6B9A6A}"/>
              </a:ext>
            </a:extLst>
          </p:cNvPr>
          <p:cNvSpPr/>
          <p:nvPr/>
        </p:nvSpPr>
        <p:spPr>
          <a:xfrm>
            <a:off x="6946938" y="4942071"/>
            <a:ext cx="3244554" cy="608444"/>
          </a:xfrm>
          <a:prstGeom prst="roundRect">
            <a:avLst>
              <a:gd name="adj" fmla="val 50000"/>
            </a:avLst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8" name="Agrupar 47">
            <a:extLst>
              <a:ext uri="{FF2B5EF4-FFF2-40B4-BE49-F238E27FC236}">
                <a16:creationId xmlns:a16="http://schemas.microsoft.com/office/drawing/2014/main" id="{DFBC5E31-14F5-B467-5DA1-3C600C069F20}"/>
              </a:ext>
            </a:extLst>
          </p:cNvPr>
          <p:cNvGrpSpPr/>
          <p:nvPr/>
        </p:nvGrpSpPr>
        <p:grpSpPr>
          <a:xfrm>
            <a:off x="9958462" y="4609520"/>
            <a:ext cx="701467" cy="685762"/>
            <a:chOff x="9902368" y="4623348"/>
            <a:chExt cx="972000" cy="1024326"/>
          </a:xfrm>
          <a:solidFill>
            <a:schemeClr val="accent6">
              <a:lumMod val="50000"/>
              <a:alpha val="82000"/>
            </a:schemeClr>
          </a:solidFill>
        </p:grpSpPr>
        <p:sp>
          <p:nvSpPr>
            <p:cNvPr id="61" name="Elipse 12">
              <a:extLst>
                <a:ext uri="{FF2B5EF4-FFF2-40B4-BE49-F238E27FC236}">
                  <a16:creationId xmlns:a16="http://schemas.microsoft.com/office/drawing/2014/main" id="{52247F2F-747A-8A76-BAB7-83C349656F04}"/>
                </a:ext>
              </a:extLst>
            </p:cNvPr>
            <p:cNvSpPr/>
            <p:nvPr/>
          </p:nvSpPr>
          <p:spPr>
            <a:xfrm>
              <a:off x="9902368" y="4623348"/>
              <a:ext cx="972000" cy="972000"/>
            </a:xfrm>
            <a:prstGeom prst="ellipse">
              <a:avLst/>
            </a:prstGeom>
            <a:grp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2" name="CaixaDeTexto 61">
              <a:extLst>
                <a:ext uri="{FF2B5EF4-FFF2-40B4-BE49-F238E27FC236}">
                  <a16:creationId xmlns:a16="http://schemas.microsoft.com/office/drawing/2014/main" id="{7A0B393D-433A-9BD8-8973-9BBC5538F035}"/>
                </a:ext>
              </a:extLst>
            </p:cNvPr>
            <p:cNvSpPr txBox="1"/>
            <p:nvPr/>
          </p:nvSpPr>
          <p:spPr>
            <a:xfrm>
              <a:off x="10020769" y="4713486"/>
              <a:ext cx="853599" cy="9341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6">
                      <a:lumMod val="50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08</a:t>
              </a:r>
            </a:p>
          </p:txBody>
        </p:sp>
      </p:grp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27CD53DA-E20A-720E-15FF-941C98D8AC47}"/>
              </a:ext>
            </a:extLst>
          </p:cNvPr>
          <p:cNvSpPr txBox="1"/>
          <p:nvPr/>
        </p:nvSpPr>
        <p:spPr>
          <a:xfrm>
            <a:off x="7639944" y="5062835"/>
            <a:ext cx="21795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K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- KNOWLEDGE</a:t>
            </a:r>
          </a:p>
        </p:txBody>
      </p:sp>
      <p:pic>
        <p:nvPicPr>
          <p:cNvPr id="67" name="Gráfico 66" descr="Brinde com preenchimento sólido">
            <a:extLst>
              <a:ext uri="{FF2B5EF4-FFF2-40B4-BE49-F238E27FC236}">
                <a16:creationId xmlns:a16="http://schemas.microsoft.com/office/drawing/2014/main" id="{789BBF37-1AAE-32D3-BC5E-80B63231A0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2223624" y="1876115"/>
            <a:ext cx="685762" cy="685762"/>
          </a:xfrm>
          <a:prstGeom prst="rect">
            <a:avLst/>
          </a:prstGeom>
        </p:spPr>
      </p:pic>
      <p:pic>
        <p:nvPicPr>
          <p:cNvPr id="69" name="Gráfico 68" descr="Grupo com preenchimento sólido">
            <a:extLst>
              <a:ext uri="{FF2B5EF4-FFF2-40B4-BE49-F238E27FC236}">
                <a16:creationId xmlns:a16="http://schemas.microsoft.com/office/drawing/2014/main" id="{2088DC3F-373C-374F-615F-F96FB630CB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51531" y="2889464"/>
            <a:ext cx="696117" cy="696117"/>
          </a:xfrm>
          <a:prstGeom prst="rect">
            <a:avLst/>
          </a:prstGeom>
        </p:spPr>
      </p:pic>
      <p:pic>
        <p:nvPicPr>
          <p:cNvPr id="71" name="Gráfico 70" descr="Friso com preenchimento sólido">
            <a:extLst>
              <a:ext uri="{FF2B5EF4-FFF2-40B4-BE49-F238E27FC236}">
                <a16:creationId xmlns:a16="http://schemas.microsoft.com/office/drawing/2014/main" id="{6DE22E1D-E0B7-B1C5-71B0-C4025EF196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51530" y="3959877"/>
            <a:ext cx="559415" cy="559415"/>
          </a:xfrm>
          <a:prstGeom prst="rect">
            <a:avLst/>
          </a:prstGeom>
        </p:spPr>
      </p:pic>
      <p:pic>
        <p:nvPicPr>
          <p:cNvPr id="73" name="Gráfico 72" descr="Adicionar com preenchimento sólido">
            <a:extLst>
              <a:ext uri="{FF2B5EF4-FFF2-40B4-BE49-F238E27FC236}">
                <a16:creationId xmlns:a16="http://schemas.microsoft.com/office/drawing/2014/main" id="{2D0127F9-37C8-8BBA-EB3B-783E37D46A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97150" y="4970529"/>
            <a:ext cx="517594" cy="517594"/>
          </a:xfrm>
          <a:prstGeom prst="rect">
            <a:avLst/>
          </a:prstGeom>
        </p:spPr>
      </p:pic>
      <p:pic>
        <p:nvPicPr>
          <p:cNvPr id="75" name="Gráfico 74" descr="Concluído com preenchimento sólido">
            <a:extLst>
              <a:ext uri="{FF2B5EF4-FFF2-40B4-BE49-F238E27FC236}">
                <a16:creationId xmlns:a16="http://schemas.microsoft.com/office/drawing/2014/main" id="{C2D18E01-93E4-1299-54A1-7E64AA2FA8F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329923" y="1835480"/>
            <a:ext cx="628920" cy="628920"/>
          </a:xfrm>
          <a:prstGeom prst="rect">
            <a:avLst/>
          </a:prstGeom>
        </p:spPr>
      </p:pic>
      <p:pic>
        <p:nvPicPr>
          <p:cNvPr id="77" name="Gráfico 76" descr="Prancheta com visto com preenchimento sólido">
            <a:extLst>
              <a:ext uri="{FF2B5EF4-FFF2-40B4-BE49-F238E27FC236}">
                <a16:creationId xmlns:a16="http://schemas.microsoft.com/office/drawing/2014/main" id="{5A2A684D-81C4-3FB3-A549-828F3985A24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157892" y="2815617"/>
            <a:ext cx="628920" cy="628920"/>
          </a:xfrm>
          <a:prstGeom prst="rect">
            <a:avLst/>
          </a:prstGeom>
        </p:spPr>
      </p:pic>
      <p:pic>
        <p:nvPicPr>
          <p:cNvPr id="79" name="Gráfico 78" descr="Conferencista com preenchimento sólido">
            <a:extLst>
              <a:ext uri="{FF2B5EF4-FFF2-40B4-BE49-F238E27FC236}">
                <a16:creationId xmlns:a16="http://schemas.microsoft.com/office/drawing/2014/main" id="{5C39D7E7-BDC7-A08F-9BD4-11D0B7DABEE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181712" y="3890674"/>
            <a:ext cx="591469" cy="591469"/>
          </a:xfrm>
          <a:prstGeom prst="rect">
            <a:avLst/>
          </a:prstGeom>
        </p:spPr>
      </p:pic>
      <p:pic>
        <p:nvPicPr>
          <p:cNvPr id="81" name="Gráfico 80" descr="Capelo com preenchimento sólido">
            <a:extLst>
              <a:ext uri="{FF2B5EF4-FFF2-40B4-BE49-F238E27FC236}">
                <a16:creationId xmlns:a16="http://schemas.microsoft.com/office/drawing/2014/main" id="{9770A6A8-AF1C-9AC1-6B21-241ACE4D3589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103514" y="4917652"/>
            <a:ext cx="628920" cy="628920"/>
          </a:xfrm>
          <a:prstGeom prst="rect">
            <a:avLst/>
          </a:prstGeom>
        </p:spPr>
      </p:pic>
      <p:sp>
        <p:nvSpPr>
          <p:cNvPr id="84" name="CaixaDeTexto 83">
            <a:extLst>
              <a:ext uri="{FF2B5EF4-FFF2-40B4-BE49-F238E27FC236}">
                <a16:creationId xmlns:a16="http://schemas.microsoft.com/office/drawing/2014/main" id="{398E2E72-1FE5-2DC5-8CA0-6FE742A145A1}"/>
              </a:ext>
            </a:extLst>
          </p:cNvPr>
          <p:cNvSpPr txBox="1"/>
          <p:nvPr/>
        </p:nvSpPr>
        <p:spPr>
          <a:xfrm>
            <a:off x="8794653" y="6556372"/>
            <a:ext cx="38318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71144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2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2" presetClass="entr" presetSubtype="8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2" presetID="2" presetClass="entr" presetSubtype="8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4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6" presetID="2" presetClass="entr" presetSubtype="8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8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0" presetID="2" presetClass="entr" presetSubtype="2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2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4" presetID="2" presetClass="entr" presetSubtype="2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6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8" presetID="2" presetClass="entr" presetSubtype="2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0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2" presetID="49" presetClass="entr" presetSubtype="0" decel="10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4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5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6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37" dur="5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8" presetID="49" presetClass="entr" presetSubtype="0" decel="10000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3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0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1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2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3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4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6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7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8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9" dur="500"/>
                                            <p:tgtEl>
                                              <p:spTgt spid="5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0" presetID="49" presetClass="entr" presetSubtype="0" decel="10000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5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2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3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4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5" dur="500"/>
                                            <p:tgtEl>
                                              <p:spTgt spid="5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6" presetID="49" presetClass="entr" presetSubtype="0" decel="100000" fill="hold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5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8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9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0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1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2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4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5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6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7" dur="5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8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0" dur="50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1" presetID="2" presetClass="entr" presetSubtype="8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3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4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5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7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7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8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9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0" dur="500"/>
                                            <p:tgtEl>
                                              <p:spTgt spid="4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2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7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8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9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0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 animBg="1"/>
          <p:bldP spid="3" grpId="0" animBg="1"/>
          <p:bldP spid="4" grpId="0" animBg="1"/>
          <p:bldP spid="5" grpId="0" animBg="1"/>
          <p:bldP spid="6" grpId="0" animBg="1"/>
          <p:bldP spid="7" grpId="0" animBg="1"/>
          <p:bldP spid="22" grpId="0"/>
          <p:bldP spid="40" grpId="0" animBg="1"/>
          <p:bldP spid="47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2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2" dur="500"/>
                                            <p:tgtEl>
                                              <p:spTgt spid="8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8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2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2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2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49" presetClass="entr" presetSubtype="0" decel="10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9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0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1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2" dur="5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3" presetID="49" presetClass="entr" presetSubtype="0" decel="10000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5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6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7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8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9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1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2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3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4" dur="500"/>
                                            <p:tgtEl>
                                              <p:spTgt spid="5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5" presetID="49" presetClass="entr" presetSubtype="0" decel="10000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7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8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9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0" dur="500"/>
                                            <p:tgtEl>
                                              <p:spTgt spid="5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1" presetID="49" presetClass="entr" presetSubtype="0" decel="100000" fill="hold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3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4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5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6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7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9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0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1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72" dur="5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3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5" dur="50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6" presetID="2" presetClass="entr" presetSubtype="8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8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0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8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2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3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4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5" dur="500"/>
                                            <p:tgtEl>
                                              <p:spTgt spid="4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6" presetID="2" presetClass="entr" presetSubtype="2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9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0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92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3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4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5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 animBg="1"/>
          <p:bldP spid="3" grpId="0" animBg="1"/>
          <p:bldP spid="4" grpId="0" animBg="1"/>
          <p:bldP spid="5" grpId="0" animBg="1"/>
          <p:bldP spid="6" grpId="0" animBg="1"/>
          <p:bldP spid="7" grpId="0" animBg="1"/>
          <p:bldP spid="22" grpId="0"/>
          <p:bldP spid="40" grpId="0" animBg="1"/>
          <p:bldP spid="47" grpId="0" animBg="1"/>
          <p:bldP spid="82" grpId="0" animBg="1"/>
        </p:bldLst>
      </p:timing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916486" y="523782"/>
            <a:ext cx="9576430" cy="6041471"/>
            <a:chOff x="1916486" y="523782"/>
            <a:chExt cx="9576430" cy="6041471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43290" y="1145431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916486" y="523782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D15E5F4B-AEE0-4245-9AAB-C76992CB2C57}"/>
                </a:ext>
              </a:extLst>
            </p:cNvPr>
            <p:cNvSpPr txBox="1"/>
            <p:nvPr/>
          </p:nvSpPr>
          <p:spPr>
            <a:xfrm>
              <a:off x="2970113" y="2977814"/>
              <a:ext cx="6679520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rPr>
                <a:t>Tuckman describes and explains the behavior of work groups composed of a few members assigned to a task.</a:t>
              </a:r>
              <a:r>
                <a:rPr kumimoji="0" lang="pt-BR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493DBDEF-BBD9-1E35-6638-062FA7FEC493}"/>
              </a:ext>
            </a:extLst>
          </p:cNvPr>
          <p:cNvSpPr txBox="1"/>
          <p:nvPr/>
        </p:nvSpPr>
        <p:spPr>
          <a:xfrm>
            <a:off x="9151620" y="6461314"/>
            <a:ext cx="30493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0FAD6217-2490-40BA-E6A5-4E49AEF89C17}"/>
              </a:ext>
            </a:extLst>
          </p:cNvPr>
          <p:cNvSpPr txBox="1"/>
          <p:nvPr/>
        </p:nvSpPr>
        <p:spPr>
          <a:xfrm>
            <a:off x="8577775" y="5134577"/>
            <a:ext cx="6098344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324B051E-BBD1-45DE-4BD5-0DCEA6267D4B}"/>
              </a:ext>
            </a:extLst>
          </p:cNvPr>
          <p:cNvSpPr txBox="1"/>
          <p:nvPr/>
        </p:nvSpPr>
        <p:spPr>
          <a:xfrm>
            <a:off x="4444464" y="393574"/>
            <a:ext cx="52908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4400" dirty="0"/>
              <a:t>Tuckman´s Theory</a:t>
            </a:r>
          </a:p>
        </p:txBody>
      </p:sp>
    </p:spTree>
    <p:extLst>
      <p:ext uri="{BB962C8B-B14F-4D97-AF65-F5344CB8AC3E}">
        <p14:creationId xmlns:p14="http://schemas.microsoft.com/office/powerpoint/2010/main" val="3341088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micírculo 3">
            <a:extLst>
              <a:ext uri="{FF2B5EF4-FFF2-40B4-BE49-F238E27FC236}">
                <a16:creationId xmlns:a16="http://schemas.microsoft.com/office/drawing/2014/main" id="{41999E37-1844-47F5-85BA-657A0CE9EA80}"/>
              </a:ext>
            </a:extLst>
          </p:cNvPr>
          <p:cNvSpPr/>
          <p:nvPr/>
        </p:nvSpPr>
        <p:spPr>
          <a:xfrm>
            <a:off x="877050" y="2000780"/>
            <a:ext cx="3976639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rgbClr val="404040"/>
              </a:gs>
              <a:gs pos="100000">
                <a:schemeClr val="accent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emicírculo 4">
            <a:extLst>
              <a:ext uri="{FF2B5EF4-FFF2-40B4-BE49-F238E27FC236}">
                <a16:creationId xmlns:a16="http://schemas.microsoft.com/office/drawing/2014/main" id="{F08B2FD1-BFC7-43FA-8454-5CA04ABD5C47}"/>
              </a:ext>
            </a:extLst>
          </p:cNvPr>
          <p:cNvSpPr/>
          <p:nvPr/>
        </p:nvSpPr>
        <p:spPr>
          <a:xfrm rot="5400000">
            <a:off x="926372" y="2003863"/>
            <a:ext cx="3976640" cy="3976639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emicírculo 5">
            <a:extLst>
              <a:ext uri="{FF2B5EF4-FFF2-40B4-BE49-F238E27FC236}">
                <a16:creationId xmlns:a16="http://schemas.microsoft.com/office/drawing/2014/main" id="{B6279005-D5C6-4439-9089-731BFBEA223B}"/>
              </a:ext>
            </a:extLst>
          </p:cNvPr>
          <p:cNvSpPr/>
          <p:nvPr/>
        </p:nvSpPr>
        <p:spPr>
          <a:xfrm rot="10800000">
            <a:off x="4157002" y="2056264"/>
            <a:ext cx="3976640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3"/>
              </a:gs>
              <a:gs pos="100000">
                <a:schemeClr val="accent4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emicírculo 6">
            <a:extLst>
              <a:ext uri="{FF2B5EF4-FFF2-40B4-BE49-F238E27FC236}">
                <a16:creationId xmlns:a16="http://schemas.microsoft.com/office/drawing/2014/main" id="{1DA66302-1F84-415E-8D3F-36F6E70D11FC}"/>
              </a:ext>
            </a:extLst>
          </p:cNvPr>
          <p:cNvSpPr/>
          <p:nvPr/>
        </p:nvSpPr>
        <p:spPr>
          <a:xfrm rot="16200000">
            <a:off x="4107680" y="2053181"/>
            <a:ext cx="3976640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emicírculo 8">
            <a:extLst>
              <a:ext uri="{FF2B5EF4-FFF2-40B4-BE49-F238E27FC236}">
                <a16:creationId xmlns:a16="http://schemas.microsoft.com/office/drawing/2014/main" id="{C8FEE4C8-0442-40CD-90D4-3D1AA258611A}"/>
              </a:ext>
            </a:extLst>
          </p:cNvPr>
          <p:cNvSpPr/>
          <p:nvPr/>
        </p:nvSpPr>
        <p:spPr>
          <a:xfrm>
            <a:off x="7346309" y="2010029"/>
            <a:ext cx="3976639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4"/>
              </a:gs>
              <a:gs pos="100000">
                <a:schemeClr val="accent5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4EB7170D-463F-45AE-B3BD-808D4354748D}"/>
              </a:ext>
            </a:extLst>
          </p:cNvPr>
          <p:cNvSpPr/>
          <p:nvPr/>
        </p:nvSpPr>
        <p:spPr>
          <a:xfrm>
            <a:off x="573400" y="3693157"/>
            <a:ext cx="1410321" cy="582625"/>
          </a:xfrm>
          <a:prstGeom prst="roundRect">
            <a:avLst>
              <a:gd name="adj" fmla="val 50000"/>
            </a:avLst>
          </a:prstGeom>
          <a:solidFill>
            <a:schemeClr val="tx1">
              <a:lumMod val="75000"/>
              <a:lumOff val="25000"/>
            </a:schemeClr>
          </a:soli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F0104198-B62F-45BC-AA6E-17141A227582}"/>
              </a:ext>
            </a:extLst>
          </p:cNvPr>
          <p:cNvGrpSpPr/>
          <p:nvPr/>
        </p:nvGrpSpPr>
        <p:grpSpPr>
          <a:xfrm>
            <a:off x="7395630" y="2013111"/>
            <a:ext cx="4263330" cy="3976640"/>
            <a:chOff x="13145164" y="3303379"/>
            <a:chExt cx="7205611" cy="6721065"/>
          </a:xfrm>
          <a:gradFill flip="none" rotWithShape="1">
            <a:gsLst>
              <a:gs pos="0">
                <a:schemeClr val="accent5"/>
              </a:gs>
              <a:gs pos="100000">
                <a:schemeClr val="accent6"/>
              </a:gs>
            </a:gsLst>
            <a:lin ang="0" scaled="1"/>
            <a:tileRect/>
          </a:gradFill>
        </p:grpSpPr>
        <p:sp>
          <p:nvSpPr>
            <p:cNvPr id="10" name="Semicírculo 9">
              <a:extLst>
                <a:ext uri="{FF2B5EF4-FFF2-40B4-BE49-F238E27FC236}">
                  <a16:creationId xmlns:a16="http://schemas.microsoft.com/office/drawing/2014/main" id="{A752C709-8908-410F-9A4C-07203EADFA25}"/>
                </a:ext>
              </a:extLst>
            </p:cNvPr>
            <p:cNvSpPr/>
            <p:nvPr/>
          </p:nvSpPr>
          <p:spPr>
            <a:xfrm rot="5400000">
              <a:off x="13145164" y="3303379"/>
              <a:ext cx="6721065" cy="6721065"/>
            </a:xfrm>
            <a:prstGeom prst="blockArc">
              <a:avLst>
                <a:gd name="adj1" fmla="val 10800000"/>
                <a:gd name="adj2" fmla="val 16213324"/>
                <a:gd name="adj3" fmla="val 2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134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Triângulo isósceles 11">
              <a:extLst>
                <a:ext uri="{FF2B5EF4-FFF2-40B4-BE49-F238E27FC236}">
                  <a16:creationId xmlns:a16="http://schemas.microsoft.com/office/drawing/2014/main" id="{2AD18536-5C44-418F-906D-2CABB9EB67F2}"/>
                </a:ext>
              </a:extLst>
            </p:cNvPr>
            <p:cNvSpPr/>
            <p:nvPr/>
          </p:nvSpPr>
          <p:spPr>
            <a:xfrm flipV="1">
              <a:off x="18016640" y="6533659"/>
              <a:ext cx="2334135" cy="1187909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134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CC992D2-7F69-42E2-8E6B-0BE84D2B76A6}"/>
              </a:ext>
            </a:extLst>
          </p:cNvPr>
          <p:cNvGrpSpPr/>
          <p:nvPr/>
        </p:nvGrpSpPr>
        <p:grpSpPr>
          <a:xfrm>
            <a:off x="33290" y="4369230"/>
            <a:ext cx="2410645" cy="755720"/>
            <a:chOff x="468325" y="647314"/>
            <a:chExt cx="2291861" cy="718483"/>
          </a:xfrm>
        </p:grpSpPr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E68D3150-CBAD-457A-A00A-A344010B225F}"/>
                </a:ext>
              </a:extLst>
            </p:cNvPr>
            <p:cNvSpPr txBox="1"/>
            <p:nvPr/>
          </p:nvSpPr>
          <p:spPr>
            <a:xfrm>
              <a:off x="716910" y="647314"/>
              <a:ext cx="1784456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FORMING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EA4BD502-9AB0-4FFA-A8F7-0CF9EB8C0D5B}"/>
                </a:ext>
              </a:extLst>
            </p:cNvPr>
            <p:cNvSpPr txBox="1"/>
            <p:nvPr/>
          </p:nvSpPr>
          <p:spPr>
            <a:xfrm>
              <a:off x="468325" y="1073185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BF48BE69-0556-49A3-8E34-F7F41C82DC41}"/>
              </a:ext>
            </a:extLst>
          </p:cNvPr>
          <p:cNvGrpSpPr/>
          <p:nvPr/>
        </p:nvGrpSpPr>
        <p:grpSpPr>
          <a:xfrm>
            <a:off x="9638633" y="4630412"/>
            <a:ext cx="2511286" cy="784221"/>
            <a:chOff x="397722" y="620218"/>
            <a:chExt cx="2387544" cy="745580"/>
          </a:xfrm>
        </p:grpSpPr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1DCA8881-B516-400F-BB87-6FAE612D84C2}"/>
                </a:ext>
              </a:extLst>
            </p:cNvPr>
            <p:cNvSpPr txBox="1"/>
            <p:nvPr/>
          </p:nvSpPr>
          <p:spPr>
            <a:xfrm>
              <a:off x="397722" y="620218"/>
              <a:ext cx="2361107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ADJOURNING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521D7CAD-AB2E-4E23-BB54-AD2CC7D6AA3E}"/>
                </a:ext>
              </a:extLst>
            </p:cNvPr>
            <p:cNvSpPr txBox="1"/>
            <p:nvPr/>
          </p:nvSpPr>
          <p:spPr>
            <a:xfrm>
              <a:off x="493404" y="1073186"/>
              <a:ext cx="2291862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154311A9-E497-4B19-A57C-56B3E83C8FF6}"/>
              </a:ext>
            </a:extLst>
          </p:cNvPr>
          <p:cNvGrpSpPr/>
          <p:nvPr/>
        </p:nvGrpSpPr>
        <p:grpSpPr>
          <a:xfrm>
            <a:off x="2730165" y="5236209"/>
            <a:ext cx="2410645" cy="755720"/>
            <a:chOff x="426530" y="697469"/>
            <a:chExt cx="2291861" cy="718483"/>
          </a:xfrm>
        </p:grpSpPr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DD553DCD-2B7F-42C4-8E40-EC3EB6318EA9}"/>
                </a:ext>
              </a:extLst>
            </p:cNvPr>
            <p:cNvSpPr txBox="1"/>
            <p:nvPr/>
          </p:nvSpPr>
          <p:spPr>
            <a:xfrm>
              <a:off x="491396" y="697469"/>
              <a:ext cx="1919894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NORMING</a:t>
              </a: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089F6022-DD1D-4D85-AC87-D1E857A54772}"/>
                </a:ext>
              </a:extLst>
            </p:cNvPr>
            <p:cNvSpPr txBox="1"/>
            <p:nvPr/>
          </p:nvSpPr>
          <p:spPr>
            <a:xfrm>
              <a:off x="426530" y="1123340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011D243F-51C4-4DA5-9E25-777864CDC12F}"/>
              </a:ext>
            </a:extLst>
          </p:cNvPr>
          <p:cNvGrpSpPr/>
          <p:nvPr/>
        </p:nvGrpSpPr>
        <p:grpSpPr>
          <a:xfrm>
            <a:off x="6982962" y="5523803"/>
            <a:ext cx="2773992" cy="746927"/>
            <a:chOff x="585352" y="655674"/>
            <a:chExt cx="2637304" cy="710124"/>
          </a:xfrm>
        </p:grpSpPr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C66F0432-2A25-477E-BBB5-05BB8B00728E}"/>
                </a:ext>
              </a:extLst>
            </p:cNvPr>
            <p:cNvSpPr txBox="1"/>
            <p:nvPr/>
          </p:nvSpPr>
          <p:spPr>
            <a:xfrm>
              <a:off x="850654" y="655674"/>
              <a:ext cx="2372002" cy="5559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PERFORMING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EE1AEB66-BAAD-48B8-B7B8-ED5383D5A3D5}"/>
                </a:ext>
              </a:extLst>
            </p:cNvPr>
            <p:cNvSpPr txBox="1"/>
            <p:nvPr/>
          </p:nvSpPr>
          <p:spPr>
            <a:xfrm>
              <a:off x="585352" y="1073186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C61AEE46-4255-4214-AD28-4F58864A7345}"/>
              </a:ext>
            </a:extLst>
          </p:cNvPr>
          <p:cNvSpPr txBox="1"/>
          <p:nvPr/>
        </p:nvSpPr>
        <p:spPr>
          <a:xfrm>
            <a:off x="294759" y="-31870"/>
            <a:ext cx="117327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4800" dirty="0"/>
              <a:t>Tuckman´s Theory: Five </a:t>
            </a:r>
            <a:r>
              <a:rPr lang="pt-PT" sz="4800" dirty="0" err="1"/>
              <a:t>stages</a:t>
            </a:r>
            <a:r>
              <a:rPr lang="pt-PT" sz="4800" dirty="0"/>
              <a:t> of Team development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7D103354-17D8-4801-A80D-A4874D2FF981}"/>
              </a:ext>
            </a:extLst>
          </p:cNvPr>
          <p:cNvSpPr txBox="1"/>
          <p:nvPr/>
        </p:nvSpPr>
        <p:spPr>
          <a:xfrm>
            <a:off x="669168" y="3731143"/>
            <a:ext cx="11607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3200" dirty="0">
                <a:solidFill>
                  <a:prstClr val="white"/>
                </a:solidFill>
                <a:latin typeface="Bebas Neue" panose="020B0606020202050201" pitchFamily="34" charset="0"/>
              </a:rPr>
              <a:t>START</a:t>
            </a:r>
            <a:endParaRPr kumimoji="0" lang="pt-BR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54E57176-7F7C-434B-8E03-33136775D33A}"/>
              </a:ext>
            </a:extLst>
          </p:cNvPr>
          <p:cNvSpPr txBox="1"/>
          <p:nvPr/>
        </p:nvSpPr>
        <p:spPr>
          <a:xfrm>
            <a:off x="10364219" y="3865056"/>
            <a:ext cx="11607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3200" noProof="0" dirty="0">
                <a:solidFill>
                  <a:prstClr val="white"/>
                </a:solidFill>
                <a:latin typeface="Bebas Neue" panose="020B0606020202050201" pitchFamily="34" charset="0"/>
              </a:rPr>
              <a:t>END</a:t>
            </a:r>
            <a:endParaRPr kumimoji="0" lang="pt-BR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FACCB89E-5C18-8952-271F-9ABD044E2435}"/>
              </a:ext>
            </a:extLst>
          </p:cNvPr>
          <p:cNvGrpSpPr/>
          <p:nvPr/>
        </p:nvGrpSpPr>
        <p:grpSpPr>
          <a:xfrm>
            <a:off x="4413680" y="2072258"/>
            <a:ext cx="2410645" cy="755720"/>
            <a:chOff x="426530" y="697469"/>
            <a:chExt cx="2291861" cy="718483"/>
          </a:xfrm>
        </p:grpSpPr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482A13DE-6094-F59E-F5C3-B62AA26EFF16}"/>
                </a:ext>
              </a:extLst>
            </p:cNvPr>
            <p:cNvSpPr txBox="1"/>
            <p:nvPr/>
          </p:nvSpPr>
          <p:spPr>
            <a:xfrm>
              <a:off x="491396" y="697469"/>
              <a:ext cx="1919894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STORMING</a:t>
              </a: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DE3B4EEA-00D7-C2B0-4472-4E5EBDE6AE50}"/>
                </a:ext>
              </a:extLst>
            </p:cNvPr>
            <p:cNvSpPr txBox="1"/>
            <p:nvPr/>
          </p:nvSpPr>
          <p:spPr>
            <a:xfrm>
              <a:off x="426530" y="1123340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pic>
        <p:nvPicPr>
          <p:cNvPr id="31" name="Gráfico 30" descr="Crianças com preenchimento sólido">
            <a:extLst>
              <a:ext uri="{FF2B5EF4-FFF2-40B4-BE49-F238E27FC236}">
                <a16:creationId xmlns:a16="http://schemas.microsoft.com/office/drawing/2014/main" id="{923EA493-D5AF-3268-16BD-0E32C328D7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9981" y="4729796"/>
            <a:ext cx="914400" cy="914400"/>
          </a:xfrm>
          <a:prstGeom prst="rect">
            <a:avLst/>
          </a:prstGeom>
        </p:spPr>
      </p:pic>
      <p:pic>
        <p:nvPicPr>
          <p:cNvPr id="36" name="Gráfico 35" descr="Relâmpago com preenchimento sólido">
            <a:extLst>
              <a:ext uri="{FF2B5EF4-FFF2-40B4-BE49-F238E27FC236}">
                <a16:creationId xmlns:a16="http://schemas.microsoft.com/office/drawing/2014/main" id="{C098325A-F1D6-B603-F266-A70439A353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94258" y="2492006"/>
            <a:ext cx="914400" cy="914400"/>
          </a:xfrm>
          <a:prstGeom prst="rect">
            <a:avLst/>
          </a:prstGeom>
        </p:spPr>
      </p:pic>
      <p:pic>
        <p:nvPicPr>
          <p:cNvPr id="38" name="Gráfico 37" descr="Teatro com preenchimento sólido">
            <a:extLst>
              <a:ext uri="{FF2B5EF4-FFF2-40B4-BE49-F238E27FC236}">
                <a16:creationId xmlns:a16="http://schemas.microsoft.com/office/drawing/2014/main" id="{C3522847-55CE-810F-C5DD-1D1DA673C5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29565" y="5983351"/>
            <a:ext cx="914400" cy="914400"/>
          </a:xfrm>
          <a:prstGeom prst="rect">
            <a:avLst/>
          </a:prstGeom>
        </p:spPr>
      </p:pic>
      <p:pic>
        <p:nvPicPr>
          <p:cNvPr id="40" name="Gráfico 39" descr="Comentário: gostar com preenchimento sólido">
            <a:extLst>
              <a:ext uri="{FF2B5EF4-FFF2-40B4-BE49-F238E27FC236}">
                <a16:creationId xmlns:a16="http://schemas.microsoft.com/office/drawing/2014/main" id="{C1247A39-4EDE-60EF-BC49-F1556610AC2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506750" y="5659641"/>
            <a:ext cx="914400" cy="914400"/>
          </a:xfrm>
          <a:prstGeom prst="rect">
            <a:avLst/>
          </a:prstGeom>
        </p:spPr>
      </p:pic>
      <p:pic>
        <p:nvPicPr>
          <p:cNvPr id="42" name="Gráfico 41" descr="Aperto de mão com preenchimento sólido">
            <a:extLst>
              <a:ext uri="{FF2B5EF4-FFF2-40B4-BE49-F238E27FC236}">
                <a16:creationId xmlns:a16="http://schemas.microsoft.com/office/drawing/2014/main" id="{E3727B97-61BC-AE34-FDB0-E2A10D5E612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542757" y="5025575"/>
            <a:ext cx="914400" cy="914400"/>
          </a:xfrm>
          <a:prstGeom prst="rect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B2BEF288-096B-3874-07DD-29C43C5F14B8}"/>
              </a:ext>
            </a:extLst>
          </p:cNvPr>
          <p:cNvSpPr txBox="1"/>
          <p:nvPr/>
        </p:nvSpPr>
        <p:spPr>
          <a:xfrm>
            <a:off x="9334628" y="6500884"/>
            <a:ext cx="30914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</p:spTree>
    <p:extLst>
      <p:ext uri="{BB962C8B-B14F-4D97-AF65-F5344CB8AC3E}">
        <p14:creationId xmlns:p14="http://schemas.microsoft.com/office/powerpoint/2010/main" val="27521611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6081724" y="811881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Forming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627077" y="1809942"/>
            <a:ext cx="56783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This is the first phase, the team formation phase, where the members get to know each other and discover how the relationship between them develops.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7" name="Forma Livre: Forma 136">
            <a:extLst>
              <a:ext uri="{FF2B5EF4-FFF2-40B4-BE49-F238E27FC236}">
                <a16:creationId xmlns:a16="http://schemas.microsoft.com/office/drawing/2014/main" id="{12D8AE6B-24E7-45AF-8CC7-E2E2D1FB73F4}"/>
              </a:ext>
            </a:extLst>
          </p:cNvPr>
          <p:cNvSpPr/>
          <p:nvPr/>
        </p:nvSpPr>
        <p:spPr>
          <a:xfrm rot="8407885">
            <a:off x="1525101" y="390188"/>
            <a:ext cx="1281093" cy="1083349"/>
          </a:xfrm>
          <a:custGeom>
            <a:avLst/>
            <a:gdLst>
              <a:gd name="connsiteX0" fmla="*/ 1281093 w 1281093"/>
              <a:gd name="connsiteY0" fmla="*/ 1083349 h 1083349"/>
              <a:gd name="connsiteX1" fmla="*/ 0 w 1281093"/>
              <a:gd name="connsiteY1" fmla="*/ 13382 h 1083349"/>
              <a:gd name="connsiteX2" fmla="*/ 1057767 w 1281093"/>
              <a:gd name="connsiteY2" fmla="*/ 0 h 1083349"/>
              <a:gd name="connsiteX3" fmla="*/ 1096419 w 1281093"/>
              <a:gd name="connsiteY3" fmla="*/ 32282 h 1083349"/>
              <a:gd name="connsiteX4" fmla="*/ 1281093 w 1281093"/>
              <a:gd name="connsiteY4" fmla="*/ 1083349 h 1083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1093" h="1083349">
                <a:moveTo>
                  <a:pt x="1281093" y="1083349"/>
                </a:moveTo>
                <a:lnTo>
                  <a:pt x="0" y="13382"/>
                </a:lnTo>
                <a:lnTo>
                  <a:pt x="1057767" y="0"/>
                </a:lnTo>
                <a:lnTo>
                  <a:pt x="1096419" y="32282"/>
                </a:lnTo>
                <a:lnTo>
                  <a:pt x="1281093" y="1083349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5" name="Forma Livre: Forma 134">
            <a:extLst>
              <a:ext uri="{FF2B5EF4-FFF2-40B4-BE49-F238E27FC236}">
                <a16:creationId xmlns:a16="http://schemas.microsoft.com/office/drawing/2014/main" id="{39EA9F3D-A30E-41EC-98C0-38FB02AB095B}"/>
              </a:ext>
            </a:extLst>
          </p:cNvPr>
          <p:cNvSpPr/>
          <p:nvPr/>
        </p:nvSpPr>
        <p:spPr>
          <a:xfrm rot="8407885">
            <a:off x="3211986" y="1069302"/>
            <a:ext cx="1278566" cy="1081239"/>
          </a:xfrm>
          <a:custGeom>
            <a:avLst/>
            <a:gdLst>
              <a:gd name="connsiteX0" fmla="*/ 220800 w 1278566"/>
              <a:gd name="connsiteY0" fmla="*/ 1081239 h 1081239"/>
              <a:gd name="connsiteX1" fmla="*/ 184674 w 1278566"/>
              <a:gd name="connsiteY1" fmla="*/ 1051067 h 1081239"/>
              <a:gd name="connsiteX2" fmla="*/ 0 w 1278566"/>
              <a:gd name="connsiteY2" fmla="*/ 0 h 1081239"/>
              <a:gd name="connsiteX3" fmla="*/ 1278566 w 1278566"/>
              <a:gd name="connsiteY3" fmla="*/ 1067857 h 1081239"/>
              <a:gd name="connsiteX4" fmla="*/ 220800 w 1278566"/>
              <a:gd name="connsiteY4" fmla="*/ 1081239 h 1081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8566" h="1081239">
                <a:moveTo>
                  <a:pt x="220800" y="1081239"/>
                </a:moveTo>
                <a:lnTo>
                  <a:pt x="184674" y="1051067"/>
                </a:lnTo>
                <a:lnTo>
                  <a:pt x="0" y="0"/>
                </a:lnTo>
                <a:lnTo>
                  <a:pt x="1278566" y="1067857"/>
                </a:lnTo>
                <a:lnTo>
                  <a:pt x="220800" y="1081239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7" name="Forma Livre: Forma 126">
            <a:extLst>
              <a:ext uri="{FF2B5EF4-FFF2-40B4-BE49-F238E27FC236}">
                <a16:creationId xmlns:a16="http://schemas.microsoft.com/office/drawing/2014/main" id="{6060BA1C-2E9D-4500-B140-0CBCBEB89526}"/>
              </a:ext>
            </a:extLst>
          </p:cNvPr>
          <p:cNvSpPr/>
          <p:nvPr/>
        </p:nvSpPr>
        <p:spPr>
          <a:xfrm rot="8407885">
            <a:off x="823339" y="1768007"/>
            <a:ext cx="1085482" cy="1189836"/>
          </a:xfrm>
          <a:custGeom>
            <a:avLst/>
            <a:gdLst>
              <a:gd name="connsiteX0" fmla="*/ 99589 w 1085482"/>
              <a:gd name="connsiteY0" fmla="*/ 1189836 h 1189836"/>
              <a:gd name="connsiteX1" fmla="*/ 93527 w 1085482"/>
              <a:gd name="connsiteY1" fmla="*/ 1184772 h 1189836"/>
              <a:gd name="connsiteX2" fmla="*/ 0 w 1085482"/>
              <a:gd name="connsiteY2" fmla="*/ 165636 h 1189836"/>
              <a:gd name="connsiteX3" fmla="*/ 37185 w 1085482"/>
              <a:gd name="connsiteY3" fmla="*/ 121114 h 1189836"/>
              <a:gd name="connsiteX4" fmla="*/ 1074218 w 1085482"/>
              <a:gd name="connsiteY4" fmla="*/ 0 h 1189836"/>
              <a:gd name="connsiteX5" fmla="*/ 1085482 w 1085482"/>
              <a:gd name="connsiteY5" fmla="*/ 9407 h 1189836"/>
              <a:gd name="connsiteX6" fmla="*/ 99589 w 1085482"/>
              <a:gd name="connsiteY6" fmla="*/ 1189836 h 1189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5482" h="1189836">
                <a:moveTo>
                  <a:pt x="99589" y="1189836"/>
                </a:moveTo>
                <a:lnTo>
                  <a:pt x="93527" y="1184772"/>
                </a:lnTo>
                <a:lnTo>
                  <a:pt x="0" y="165636"/>
                </a:lnTo>
                <a:lnTo>
                  <a:pt x="37185" y="121114"/>
                </a:lnTo>
                <a:lnTo>
                  <a:pt x="1074218" y="0"/>
                </a:lnTo>
                <a:lnTo>
                  <a:pt x="1085482" y="9407"/>
                </a:lnTo>
                <a:lnTo>
                  <a:pt x="99589" y="1189836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5" name="Forma Livre: Forma 114">
            <a:extLst>
              <a:ext uri="{FF2B5EF4-FFF2-40B4-BE49-F238E27FC236}">
                <a16:creationId xmlns:a16="http://schemas.microsoft.com/office/drawing/2014/main" id="{C9F2A157-CFE9-4E5C-88B9-C55B273456AC}"/>
              </a:ext>
            </a:extLst>
          </p:cNvPr>
          <p:cNvSpPr/>
          <p:nvPr/>
        </p:nvSpPr>
        <p:spPr>
          <a:xfrm rot="8407885">
            <a:off x="3182690" y="3315135"/>
            <a:ext cx="1182131" cy="1039508"/>
          </a:xfrm>
          <a:custGeom>
            <a:avLst/>
            <a:gdLst>
              <a:gd name="connsiteX0" fmla="*/ 170836 w 1182131"/>
              <a:gd name="connsiteY0" fmla="*/ 1039508 h 1039508"/>
              <a:gd name="connsiteX1" fmla="*/ 130587 w 1182131"/>
              <a:gd name="connsiteY1" fmla="*/ 1005893 h 1039508"/>
              <a:gd name="connsiteX2" fmla="*/ 0 w 1182131"/>
              <a:gd name="connsiteY2" fmla="*/ 0 h 1039508"/>
              <a:gd name="connsiteX3" fmla="*/ 1182131 w 1182131"/>
              <a:gd name="connsiteY3" fmla="*/ 987313 h 1039508"/>
              <a:gd name="connsiteX4" fmla="*/ 170836 w 1182131"/>
              <a:gd name="connsiteY4" fmla="*/ 1039508 h 1039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2131" h="1039508">
                <a:moveTo>
                  <a:pt x="170836" y="1039508"/>
                </a:moveTo>
                <a:lnTo>
                  <a:pt x="130587" y="1005893"/>
                </a:lnTo>
                <a:lnTo>
                  <a:pt x="0" y="0"/>
                </a:lnTo>
                <a:lnTo>
                  <a:pt x="1182131" y="987313"/>
                </a:lnTo>
                <a:lnTo>
                  <a:pt x="170836" y="10395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" name="Forma Livre: Forma 103">
            <a:extLst>
              <a:ext uri="{FF2B5EF4-FFF2-40B4-BE49-F238E27FC236}">
                <a16:creationId xmlns:a16="http://schemas.microsoft.com/office/drawing/2014/main" id="{AEA351D3-0825-4613-9BA7-83753356C478}"/>
              </a:ext>
            </a:extLst>
          </p:cNvPr>
          <p:cNvSpPr/>
          <p:nvPr/>
        </p:nvSpPr>
        <p:spPr>
          <a:xfrm rot="8407885">
            <a:off x="953795" y="3913496"/>
            <a:ext cx="946092" cy="906019"/>
          </a:xfrm>
          <a:custGeom>
            <a:avLst/>
            <a:gdLst>
              <a:gd name="connsiteX0" fmla="*/ 227583 w 946092"/>
              <a:gd name="connsiteY0" fmla="*/ 906019 h 906019"/>
              <a:gd name="connsiteX1" fmla="*/ 163218 w 946092"/>
              <a:gd name="connsiteY1" fmla="*/ 852262 h 906019"/>
              <a:gd name="connsiteX2" fmla="*/ 0 w 946092"/>
              <a:gd name="connsiteY2" fmla="*/ 35068 h 906019"/>
              <a:gd name="connsiteX3" fmla="*/ 29289 w 946092"/>
              <a:gd name="connsiteY3" fmla="*/ 0 h 906019"/>
              <a:gd name="connsiteX4" fmla="*/ 945054 w 946092"/>
              <a:gd name="connsiteY4" fmla="*/ 40657 h 906019"/>
              <a:gd name="connsiteX5" fmla="*/ 946092 w 946092"/>
              <a:gd name="connsiteY5" fmla="*/ 45733 h 906019"/>
              <a:gd name="connsiteX6" fmla="*/ 227583 w 946092"/>
              <a:gd name="connsiteY6" fmla="*/ 906019 h 9060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46092" h="906019">
                <a:moveTo>
                  <a:pt x="227583" y="906019"/>
                </a:moveTo>
                <a:lnTo>
                  <a:pt x="163218" y="852262"/>
                </a:lnTo>
                <a:lnTo>
                  <a:pt x="0" y="35068"/>
                </a:lnTo>
                <a:lnTo>
                  <a:pt x="29289" y="0"/>
                </a:lnTo>
                <a:lnTo>
                  <a:pt x="945054" y="40657"/>
                </a:lnTo>
                <a:lnTo>
                  <a:pt x="946092" y="45733"/>
                </a:lnTo>
                <a:lnTo>
                  <a:pt x="227583" y="906019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orma Livre: Forma 93">
            <a:extLst>
              <a:ext uri="{FF2B5EF4-FFF2-40B4-BE49-F238E27FC236}">
                <a16:creationId xmlns:a16="http://schemas.microsoft.com/office/drawing/2014/main" id="{E6B34644-C42F-4CDF-8560-E04EF7BF39A5}"/>
              </a:ext>
            </a:extLst>
          </p:cNvPr>
          <p:cNvSpPr/>
          <p:nvPr/>
        </p:nvSpPr>
        <p:spPr>
          <a:xfrm rot="8407885">
            <a:off x="961453" y="5052791"/>
            <a:ext cx="915055" cy="925742"/>
          </a:xfrm>
          <a:custGeom>
            <a:avLst/>
            <a:gdLst>
              <a:gd name="connsiteX0" fmla="*/ 193586 w 915055"/>
              <a:gd name="connsiteY0" fmla="*/ 925742 h 925742"/>
              <a:gd name="connsiteX1" fmla="*/ 185045 w 915055"/>
              <a:gd name="connsiteY1" fmla="*/ 918609 h 925742"/>
              <a:gd name="connsiteX2" fmla="*/ 0 w 915055"/>
              <a:gd name="connsiteY2" fmla="*/ 14087 h 925742"/>
              <a:gd name="connsiteX3" fmla="*/ 11765 w 915055"/>
              <a:gd name="connsiteY3" fmla="*/ 0 h 925742"/>
              <a:gd name="connsiteX4" fmla="*/ 915055 w 915055"/>
              <a:gd name="connsiteY4" fmla="*/ 61912 h 925742"/>
              <a:gd name="connsiteX5" fmla="*/ 193586 w 915055"/>
              <a:gd name="connsiteY5" fmla="*/ 925742 h 925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5055" h="925742">
                <a:moveTo>
                  <a:pt x="193586" y="925742"/>
                </a:moveTo>
                <a:lnTo>
                  <a:pt x="185045" y="918609"/>
                </a:lnTo>
                <a:lnTo>
                  <a:pt x="0" y="14087"/>
                </a:lnTo>
                <a:lnTo>
                  <a:pt x="11765" y="0"/>
                </a:lnTo>
                <a:lnTo>
                  <a:pt x="915055" y="61912"/>
                </a:lnTo>
                <a:lnTo>
                  <a:pt x="193586" y="92574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Forma Livre: Forma 87">
            <a:extLst>
              <a:ext uri="{FF2B5EF4-FFF2-40B4-BE49-F238E27FC236}">
                <a16:creationId xmlns:a16="http://schemas.microsoft.com/office/drawing/2014/main" id="{5E2005BF-3548-478D-B0FC-D60814AC7DB4}"/>
              </a:ext>
            </a:extLst>
          </p:cNvPr>
          <p:cNvSpPr/>
          <p:nvPr/>
        </p:nvSpPr>
        <p:spPr>
          <a:xfrm rot="8407885">
            <a:off x="1250925" y="886019"/>
            <a:ext cx="626967" cy="1052312"/>
          </a:xfrm>
          <a:custGeom>
            <a:avLst/>
            <a:gdLst>
              <a:gd name="connsiteX0" fmla="*/ 186165 w 626967"/>
              <a:gd name="connsiteY0" fmla="*/ 1052312 h 1052312"/>
              <a:gd name="connsiteX1" fmla="*/ 184674 w 626967"/>
              <a:gd name="connsiteY1" fmla="*/ 1051067 h 1052312"/>
              <a:gd name="connsiteX2" fmla="*/ 0 w 626967"/>
              <a:gd name="connsiteY2" fmla="*/ 0 h 1052312"/>
              <a:gd name="connsiteX3" fmla="*/ 64831 w 626967"/>
              <a:gd name="connsiteY3" fmla="*/ 54147 h 1052312"/>
              <a:gd name="connsiteX4" fmla="*/ 67130 w 626967"/>
              <a:gd name="connsiteY4" fmla="*/ 51395 h 1052312"/>
              <a:gd name="connsiteX5" fmla="*/ 626414 w 626967"/>
              <a:gd name="connsiteY5" fmla="*/ 518508 h 1052312"/>
              <a:gd name="connsiteX6" fmla="*/ 626967 w 626967"/>
              <a:gd name="connsiteY6" fmla="*/ 524530 h 1052312"/>
              <a:gd name="connsiteX7" fmla="*/ 186165 w 626967"/>
              <a:gd name="connsiteY7" fmla="*/ 1052312 h 1052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967" h="1052312">
                <a:moveTo>
                  <a:pt x="186165" y="1052312"/>
                </a:moveTo>
                <a:lnTo>
                  <a:pt x="184674" y="1051067"/>
                </a:lnTo>
                <a:lnTo>
                  <a:pt x="0" y="0"/>
                </a:lnTo>
                <a:lnTo>
                  <a:pt x="64831" y="54147"/>
                </a:lnTo>
                <a:lnTo>
                  <a:pt x="67130" y="51395"/>
                </a:lnTo>
                <a:lnTo>
                  <a:pt x="626414" y="518508"/>
                </a:lnTo>
                <a:lnTo>
                  <a:pt x="626967" y="524530"/>
                </a:lnTo>
                <a:lnTo>
                  <a:pt x="186165" y="1052312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orma Livre: Forma 86">
            <a:extLst>
              <a:ext uri="{FF2B5EF4-FFF2-40B4-BE49-F238E27FC236}">
                <a16:creationId xmlns:a16="http://schemas.microsoft.com/office/drawing/2014/main" id="{3FB16EBD-8D20-4FF3-8E53-378029CFE267}"/>
              </a:ext>
            </a:extLst>
          </p:cNvPr>
          <p:cNvSpPr/>
          <p:nvPr/>
        </p:nvSpPr>
        <p:spPr>
          <a:xfrm rot="8407885">
            <a:off x="2231904" y="1200327"/>
            <a:ext cx="1067389" cy="536341"/>
          </a:xfrm>
          <a:custGeom>
            <a:avLst/>
            <a:gdLst>
              <a:gd name="connsiteX0" fmla="*/ 9622 w 1067389"/>
              <a:gd name="connsiteY0" fmla="*/ 536341 h 536341"/>
              <a:gd name="connsiteX1" fmla="*/ 0 w 1067389"/>
              <a:gd name="connsiteY1" fmla="*/ 528305 h 536341"/>
              <a:gd name="connsiteX2" fmla="*/ 441240 w 1067389"/>
              <a:gd name="connsiteY2" fmla="*/ 0 h 536341"/>
              <a:gd name="connsiteX3" fmla="*/ 1067389 w 1067389"/>
              <a:gd name="connsiteY3" fmla="*/ 522959 h 536341"/>
              <a:gd name="connsiteX4" fmla="*/ 9622 w 1067389"/>
              <a:gd name="connsiteY4" fmla="*/ 536341 h 53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7389" h="536341">
                <a:moveTo>
                  <a:pt x="9622" y="536341"/>
                </a:moveTo>
                <a:lnTo>
                  <a:pt x="0" y="528305"/>
                </a:lnTo>
                <a:lnTo>
                  <a:pt x="441240" y="0"/>
                </a:lnTo>
                <a:lnTo>
                  <a:pt x="1067389" y="522959"/>
                </a:lnTo>
                <a:lnTo>
                  <a:pt x="9622" y="536341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6" name="Forma Livre: Forma 85">
            <a:extLst>
              <a:ext uri="{FF2B5EF4-FFF2-40B4-BE49-F238E27FC236}">
                <a16:creationId xmlns:a16="http://schemas.microsoft.com/office/drawing/2014/main" id="{EE80B70D-9EB8-4301-A7C9-26039BEA6CF8}"/>
              </a:ext>
            </a:extLst>
          </p:cNvPr>
          <p:cNvSpPr/>
          <p:nvPr/>
        </p:nvSpPr>
        <p:spPr>
          <a:xfrm rot="8407885">
            <a:off x="2721007" y="805746"/>
            <a:ext cx="1065879" cy="535080"/>
          </a:xfrm>
          <a:custGeom>
            <a:avLst/>
            <a:gdLst>
              <a:gd name="connsiteX0" fmla="*/ 624639 w 1065879"/>
              <a:gd name="connsiteY0" fmla="*/ 535080 h 535080"/>
              <a:gd name="connsiteX1" fmla="*/ 0 w 1065879"/>
              <a:gd name="connsiteY1" fmla="*/ 13382 h 535080"/>
              <a:gd name="connsiteX2" fmla="*/ 1057766 w 1065879"/>
              <a:gd name="connsiteY2" fmla="*/ 0 h 535080"/>
              <a:gd name="connsiteX3" fmla="*/ 1065879 w 1065879"/>
              <a:gd name="connsiteY3" fmla="*/ 6776 h 535080"/>
              <a:gd name="connsiteX4" fmla="*/ 624639 w 1065879"/>
              <a:gd name="connsiteY4" fmla="*/ 535080 h 53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5879" h="535080">
                <a:moveTo>
                  <a:pt x="624639" y="535080"/>
                </a:moveTo>
                <a:lnTo>
                  <a:pt x="0" y="13382"/>
                </a:lnTo>
                <a:lnTo>
                  <a:pt x="1057766" y="0"/>
                </a:lnTo>
                <a:lnTo>
                  <a:pt x="1065879" y="6776"/>
                </a:lnTo>
                <a:lnTo>
                  <a:pt x="624639" y="53508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orma Livre: Forma 84">
            <a:extLst>
              <a:ext uri="{FF2B5EF4-FFF2-40B4-BE49-F238E27FC236}">
                <a16:creationId xmlns:a16="http://schemas.microsoft.com/office/drawing/2014/main" id="{BF759B33-D864-4D1A-BBA5-73652D22D7B2}"/>
              </a:ext>
            </a:extLst>
          </p:cNvPr>
          <p:cNvSpPr/>
          <p:nvPr/>
        </p:nvSpPr>
        <p:spPr>
          <a:xfrm rot="8407885">
            <a:off x="4137521" y="602781"/>
            <a:ext cx="628677" cy="1053375"/>
          </a:xfrm>
          <a:custGeom>
            <a:avLst/>
            <a:gdLst>
              <a:gd name="connsiteX0" fmla="*/ 628677 w 628677"/>
              <a:gd name="connsiteY0" fmla="*/ 1053375 h 1053375"/>
              <a:gd name="connsiteX1" fmla="*/ 0 w 628677"/>
              <a:gd name="connsiteY1" fmla="*/ 528305 h 1053375"/>
              <a:gd name="connsiteX2" fmla="*/ 441240 w 628677"/>
              <a:gd name="connsiteY2" fmla="*/ 0 h 1053375"/>
              <a:gd name="connsiteX3" fmla="*/ 444003 w 628677"/>
              <a:gd name="connsiteY3" fmla="*/ 2308 h 1053375"/>
              <a:gd name="connsiteX4" fmla="*/ 628677 w 628677"/>
              <a:gd name="connsiteY4" fmla="*/ 1053375 h 1053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77" h="1053375">
                <a:moveTo>
                  <a:pt x="628677" y="1053375"/>
                </a:moveTo>
                <a:lnTo>
                  <a:pt x="0" y="528305"/>
                </a:lnTo>
                <a:lnTo>
                  <a:pt x="441240" y="0"/>
                </a:lnTo>
                <a:lnTo>
                  <a:pt x="444003" y="2308"/>
                </a:lnTo>
                <a:lnTo>
                  <a:pt x="628677" y="10533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Forma Livre: Forma 74">
            <a:extLst>
              <a:ext uri="{FF2B5EF4-FFF2-40B4-BE49-F238E27FC236}">
                <a16:creationId xmlns:a16="http://schemas.microsoft.com/office/drawing/2014/main" id="{616F5C29-A82B-41FB-A01B-DF91B5D1968E}"/>
              </a:ext>
            </a:extLst>
          </p:cNvPr>
          <p:cNvSpPr/>
          <p:nvPr/>
        </p:nvSpPr>
        <p:spPr>
          <a:xfrm rot="8407885">
            <a:off x="1594703" y="1325407"/>
            <a:ext cx="556511" cy="1019136"/>
          </a:xfrm>
          <a:custGeom>
            <a:avLst/>
            <a:gdLst>
              <a:gd name="connsiteX0" fmla="*/ 556511 w 556511"/>
              <a:gd name="connsiteY0" fmla="*/ 1019136 h 1019136"/>
              <a:gd name="connsiteX1" fmla="*/ 0 w 556511"/>
              <a:gd name="connsiteY1" fmla="*/ 554340 h 1019136"/>
              <a:gd name="connsiteX2" fmla="*/ 462984 w 556511"/>
              <a:gd name="connsiteY2" fmla="*/ 0 h 1019136"/>
              <a:gd name="connsiteX3" fmla="*/ 556511 w 556511"/>
              <a:gd name="connsiteY3" fmla="*/ 1019136 h 1019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511" h="1019136">
                <a:moveTo>
                  <a:pt x="556511" y="1019136"/>
                </a:moveTo>
                <a:lnTo>
                  <a:pt x="0" y="554340"/>
                </a:lnTo>
                <a:lnTo>
                  <a:pt x="462984" y="0"/>
                </a:lnTo>
                <a:lnTo>
                  <a:pt x="556511" y="101913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Forma Livre: Forma 69">
            <a:extLst>
              <a:ext uri="{FF2B5EF4-FFF2-40B4-BE49-F238E27FC236}">
                <a16:creationId xmlns:a16="http://schemas.microsoft.com/office/drawing/2014/main" id="{9FAFFBF2-5F39-484D-A8F7-FC14134A96AF}"/>
              </a:ext>
            </a:extLst>
          </p:cNvPr>
          <p:cNvSpPr/>
          <p:nvPr/>
        </p:nvSpPr>
        <p:spPr>
          <a:xfrm rot="8407885">
            <a:off x="1327738" y="2667284"/>
            <a:ext cx="1037033" cy="581567"/>
          </a:xfrm>
          <a:custGeom>
            <a:avLst/>
            <a:gdLst>
              <a:gd name="connsiteX0" fmla="*/ 0 w 1037033"/>
              <a:gd name="connsiteY0" fmla="*/ 581567 h 581567"/>
              <a:gd name="connsiteX1" fmla="*/ 485724 w 1037033"/>
              <a:gd name="connsiteY1" fmla="*/ 0 h 581567"/>
              <a:gd name="connsiteX2" fmla="*/ 1037033 w 1037033"/>
              <a:gd name="connsiteY2" fmla="*/ 460453 h 581567"/>
              <a:gd name="connsiteX3" fmla="*/ 0 w 1037033"/>
              <a:gd name="connsiteY3" fmla="*/ 581567 h 581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7033" h="581567">
                <a:moveTo>
                  <a:pt x="0" y="581567"/>
                </a:moveTo>
                <a:lnTo>
                  <a:pt x="485724" y="0"/>
                </a:lnTo>
                <a:lnTo>
                  <a:pt x="1037033" y="460453"/>
                </a:lnTo>
                <a:lnTo>
                  <a:pt x="0" y="581567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Forma Livre: Forma 56">
            <a:extLst>
              <a:ext uri="{FF2B5EF4-FFF2-40B4-BE49-F238E27FC236}">
                <a16:creationId xmlns:a16="http://schemas.microsoft.com/office/drawing/2014/main" id="{E009964E-775F-440F-BF23-0EC059D5CCB9}"/>
              </a:ext>
            </a:extLst>
          </p:cNvPr>
          <p:cNvSpPr/>
          <p:nvPr/>
        </p:nvSpPr>
        <p:spPr>
          <a:xfrm rot="8407885">
            <a:off x="1519000" y="2639167"/>
            <a:ext cx="1274688" cy="1059088"/>
          </a:xfrm>
          <a:custGeom>
            <a:avLst/>
            <a:gdLst>
              <a:gd name="connsiteX0" fmla="*/ 1263757 w 1274688"/>
              <a:gd name="connsiteY0" fmla="*/ 1059088 h 1059088"/>
              <a:gd name="connsiteX1" fmla="*/ 709828 w 1274688"/>
              <a:gd name="connsiteY1" fmla="*/ 596447 h 1059088"/>
              <a:gd name="connsiteX2" fmla="*/ 711599 w 1274688"/>
              <a:gd name="connsiteY2" fmla="*/ 594326 h 1059088"/>
              <a:gd name="connsiteX3" fmla="*/ 0 w 1274688"/>
              <a:gd name="connsiteY3" fmla="*/ 0 h 1059088"/>
              <a:gd name="connsiteX4" fmla="*/ 1073789 w 1274688"/>
              <a:gd name="connsiteY4" fmla="*/ 0 h 1059088"/>
              <a:gd name="connsiteX5" fmla="*/ 1085004 w 1274688"/>
              <a:gd name="connsiteY5" fmla="*/ 9366 h 1059088"/>
              <a:gd name="connsiteX6" fmla="*/ 1274688 w 1274688"/>
              <a:gd name="connsiteY6" fmla="*/ 1057811 h 1059088"/>
              <a:gd name="connsiteX7" fmla="*/ 1263757 w 1274688"/>
              <a:gd name="connsiteY7" fmla="*/ 1059088 h 1059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4688" h="1059088">
                <a:moveTo>
                  <a:pt x="1263757" y="1059088"/>
                </a:moveTo>
                <a:lnTo>
                  <a:pt x="709828" y="596447"/>
                </a:lnTo>
                <a:lnTo>
                  <a:pt x="711599" y="594326"/>
                </a:lnTo>
                <a:lnTo>
                  <a:pt x="0" y="0"/>
                </a:lnTo>
                <a:lnTo>
                  <a:pt x="1073789" y="0"/>
                </a:lnTo>
                <a:lnTo>
                  <a:pt x="1085004" y="9366"/>
                </a:lnTo>
                <a:lnTo>
                  <a:pt x="1274688" y="1057811"/>
                </a:lnTo>
                <a:lnTo>
                  <a:pt x="1263757" y="1059088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Forma Livre: Forma 55">
            <a:extLst>
              <a:ext uri="{FF2B5EF4-FFF2-40B4-BE49-F238E27FC236}">
                <a16:creationId xmlns:a16="http://schemas.microsoft.com/office/drawing/2014/main" id="{E756954D-3FC8-4ACC-A646-BF025509FFB2}"/>
              </a:ext>
            </a:extLst>
          </p:cNvPr>
          <p:cNvSpPr/>
          <p:nvPr/>
        </p:nvSpPr>
        <p:spPr>
          <a:xfrm rot="8407885">
            <a:off x="2213022" y="3443612"/>
            <a:ext cx="1087512" cy="539766"/>
          </a:xfrm>
          <a:custGeom>
            <a:avLst/>
            <a:gdLst>
              <a:gd name="connsiteX0" fmla="*/ 13723 w 1087512"/>
              <a:gd name="connsiteY0" fmla="*/ 539766 h 539766"/>
              <a:gd name="connsiteX1" fmla="*/ 0 w 1087512"/>
              <a:gd name="connsiteY1" fmla="*/ 528305 h 539766"/>
              <a:gd name="connsiteX2" fmla="*/ 441240 w 1087512"/>
              <a:gd name="connsiteY2" fmla="*/ 0 h 539766"/>
              <a:gd name="connsiteX3" fmla="*/ 1087512 w 1087512"/>
              <a:gd name="connsiteY3" fmla="*/ 539766 h 539766"/>
              <a:gd name="connsiteX4" fmla="*/ 13723 w 1087512"/>
              <a:gd name="connsiteY4" fmla="*/ 539766 h 539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7512" h="539766">
                <a:moveTo>
                  <a:pt x="13723" y="539766"/>
                </a:moveTo>
                <a:lnTo>
                  <a:pt x="0" y="528305"/>
                </a:lnTo>
                <a:lnTo>
                  <a:pt x="441240" y="0"/>
                </a:lnTo>
                <a:lnTo>
                  <a:pt x="1087512" y="539766"/>
                </a:lnTo>
                <a:lnTo>
                  <a:pt x="13723" y="539766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Forma Livre: Forma 54">
            <a:extLst>
              <a:ext uri="{FF2B5EF4-FFF2-40B4-BE49-F238E27FC236}">
                <a16:creationId xmlns:a16="http://schemas.microsoft.com/office/drawing/2014/main" id="{73B52DC4-5CFE-4DE5-B7E7-C0E6DC1CC941}"/>
              </a:ext>
            </a:extLst>
          </p:cNvPr>
          <p:cNvSpPr/>
          <p:nvPr/>
        </p:nvSpPr>
        <p:spPr>
          <a:xfrm rot="8407885">
            <a:off x="2726147" y="3061225"/>
            <a:ext cx="1017680" cy="533638"/>
          </a:xfrm>
          <a:custGeom>
            <a:avLst/>
            <a:gdLst>
              <a:gd name="connsiteX0" fmla="*/ 576440 w 1017680"/>
              <a:gd name="connsiteY0" fmla="*/ 533638 h 533638"/>
              <a:gd name="connsiteX1" fmla="*/ 0 w 1017680"/>
              <a:gd name="connsiteY1" fmla="*/ 52195 h 533638"/>
              <a:gd name="connsiteX2" fmla="*/ 1011295 w 1017680"/>
              <a:gd name="connsiteY2" fmla="*/ 0 h 533638"/>
              <a:gd name="connsiteX3" fmla="*/ 1017680 w 1017680"/>
              <a:gd name="connsiteY3" fmla="*/ 5333 h 533638"/>
              <a:gd name="connsiteX4" fmla="*/ 576440 w 1017680"/>
              <a:gd name="connsiteY4" fmla="*/ 533638 h 533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7680" h="533638">
                <a:moveTo>
                  <a:pt x="576440" y="533638"/>
                </a:moveTo>
                <a:lnTo>
                  <a:pt x="0" y="52195"/>
                </a:lnTo>
                <a:lnTo>
                  <a:pt x="1011295" y="0"/>
                </a:lnTo>
                <a:lnTo>
                  <a:pt x="1017680" y="5333"/>
                </a:lnTo>
                <a:lnTo>
                  <a:pt x="576440" y="53363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Forma Livre: Forma 53">
            <a:extLst>
              <a:ext uri="{FF2B5EF4-FFF2-40B4-BE49-F238E27FC236}">
                <a16:creationId xmlns:a16="http://schemas.microsoft.com/office/drawing/2014/main" id="{10FA589E-47FB-4B77-B407-48C091EB2F2B}"/>
              </a:ext>
            </a:extLst>
          </p:cNvPr>
          <p:cNvSpPr/>
          <p:nvPr/>
        </p:nvSpPr>
        <p:spPr>
          <a:xfrm rot="8407885">
            <a:off x="4072064" y="2864784"/>
            <a:ext cx="575659" cy="1009094"/>
          </a:xfrm>
          <a:custGeom>
            <a:avLst/>
            <a:gdLst>
              <a:gd name="connsiteX0" fmla="*/ 575659 w 575659"/>
              <a:gd name="connsiteY0" fmla="*/ 1009094 h 1009094"/>
              <a:gd name="connsiteX1" fmla="*/ 0 w 575659"/>
              <a:gd name="connsiteY1" fmla="*/ 528305 h 1009094"/>
              <a:gd name="connsiteX2" fmla="*/ 441240 w 575659"/>
              <a:gd name="connsiteY2" fmla="*/ 0 h 1009094"/>
              <a:gd name="connsiteX3" fmla="*/ 445072 w 575659"/>
              <a:gd name="connsiteY3" fmla="*/ 3201 h 1009094"/>
              <a:gd name="connsiteX4" fmla="*/ 575659 w 575659"/>
              <a:gd name="connsiteY4" fmla="*/ 1009094 h 1009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5659" h="1009094">
                <a:moveTo>
                  <a:pt x="575659" y="1009094"/>
                </a:moveTo>
                <a:lnTo>
                  <a:pt x="0" y="528305"/>
                </a:lnTo>
                <a:lnTo>
                  <a:pt x="441240" y="0"/>
                </a:lnTo>
                <a:lnTo>
                  <a:pt x="445072" y="3201"/>
                </a:lnTo>
                <a:lnTo>
                  <a:pt x="575659" y="100909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Forma Livre: Forma 38">
            <a:extLst>
              <a:ext uri="{FF2B5EF4-FFF2-40B4-BE49-F238E27FC236}">
                <a16:creationId xmlns:a16="http://schemas.microsoft.com/office/drawing/2014/main" id="{B4864FAE-1A27-40C9-AF19-0697340F483E}"/>
              </a:ext>
            </a:extLst>
          </p:cNvPr>
          <p:cNvSpPr/>
          <p:nvPr/>
        </p:nvSpPr>
        <p:spPr>
          <a:xfrm rot="8407885">
            <a:off x="1612717" y="3606788"/>
            <a:ext cx="498208" cy="817194"/>
          </a:xfrm>
          <a:custGeom>
            <a:avLst/>
            <a:gdLst>
              <a:gd name="connsiteX0" fmla="*/ 498208 w 498208"/>
              <a:gd name="connsiteY0" fmla="*/ 817194 h 817194"/>
              <a:gd name="connsiteX1" fmla="*/ 0 w 498208"/>
              <a:gd name="connsiteY1" fmla="*/ 401091 h 817194"/>
              <a:gd name="connsiteX2" fmla="*/ 334990 w 498208"/>
              <a:gd name="connsiteY2" fmla="*/ 0 h 817194"/>
              <a:gd name="connsiteX3" fmla="*/ 498208 w 498208"/>
              <a:gd name="connsiteY3" fmla="*/ 817194 h 817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8208" h="817194">
                <a:moveTo>
                  <a:pt x="498208" y="817194"/>
                </a:moveTo>
                <a:lnTo>
                  <a:pt x="0" y="401091"/>
                </a:lnTo>
                <a:lnTo>
                  <a:pt x="334990" y="0"/>
                </a:lnTo>
                <a:lnTo>
                  <a:pt x="498208" y="81719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orma Livre: Forma 30">
            <a:extLst>
              <a:ext uri="{FF2B5EF4-FFF2-40B4-BE49-F238E27FC236}">
                <a16:creationId xmlns:a16="http://schemas.microsoft.com/office/drawing/2014/main" id="{C724528D-E653-48FC-8F54-4DCFD252FE39}"/>
              </a:ext>
            </a:extLst>
          </p:cNvPr>
          <p:cNvSpPr/>
          <p:nvPr/>
        </p:nvSpPr>
        <p:spPr>
          <a:xfrm rot="8407885">
            <a:off x="1372715" y="4637550"/>
            <a:ext cx="915765" cy="468832"/>
          </a:xfrm>
          <a:custGeom>
            <a:avLst/>
            <a:gdLst>
              <a:gd name="connsiteX0" fmla="*/ 0 w 915765"/>
              <a:gd name="connsiteY0" fmla="*/ 428175 h 468832"/>
              <a:gd name="connsiteX1" fmla="*/ 357611 w 915765"/>
              <a:gd name="connsiteY1" fmla="*/ 0 h 468832"/>
              <a:gd name="connsiteX2" fmla="*/ 915108 w 915765"/>
              <a:gd name="connsiteY2" fmla="*/ 465621 h 468832"/>
              <a:gd name="connsiteX3" fmla="*/ 915765 w 915765"/>
              <a:gd name="connsiteY3" fmla="*/ 468832 h 468832"/>
              <a:gd name="connsiteX4" fmla="*/ 0 w 915765"/>
              <a:gd name="connsiteY4" fmla="*/ 428175 h 46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765" h="468832">
                <a:moveTo>
                  <a:pt x="0" y="428175"/>
                </a:moveTo>
                <a:lnTo>
                  <a:pt x="357611" y="0"/>
                </a:lnTo>
                <a:lnTo>
                  <a:pt x="915108" y="465621"/>
                </a:lnTo>
                <a:lnTo>
                  <a:pt x="915765" y="468832"/>
                </a:lnTo>
                <a:lnTo>
                  <a:pt x="0" y="42817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orma Livre: Forma 22">
            <a:extLst>
              <a:ext uri="{FF2B5EF4-FFF2-40B4-BE49-F238E27FC236}">
                <a16:creationId xmlns:a16="http://schemas.microsoft.com/office/drawing/2014/main" id="{F8D3A098-01EC-4667-9FC3-F15370608C38}"/>
              </a:ext>
            </a:extLst>
          </p:cNvPr>
          <p:cNvSpPr/>
          <p:nvPr/>
        </p:nvSpPr>
        <p:spPr>
          <a:xfrm rot="8407885">
            <a:off x="1561484" y="4708488"/>
            <a:ext cx="554032" cy="904522"/>
          </a:xfrm>
          <a:custGeom>
            <a:avLst/>
            <a:gdLst>
              <a:gd name="connsiteX0" fmla="*/ 554032 w 554032"/>
              <a:gd name="connsiteY0" fmla="*/ 904522 h 904522"/>
              <a:gd name="connsiteX1" fmla="*/ 0 w 554032"/>
              <a:gd name="connsiteY1" fmla="*/ 441795 h 904522"/>
              <a:gd name="connsiteX2" fmla="*/ 368987 w 554032"/>
              <a:gd name="connsiteY2" fmla="*/ 0 h 904522"/>
              <a:gd name="connsiteX3" fmla="*/ 554032 w 554032"/>
              <a:gd name="connsiteY3" fmla="*/ 904522 h 904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032" h="904522">
                <a:moveTo>
                  <a:pt x="554032" y="904522"/>
                </a:moveTo>
                <a:lnTo>
                  <a:pt x="0" y="441795"/>
                </a:lnTo>
                <a:lnTo>
                  <a:pt x="368987" y="0"/>
                </a:lnTo>
                <a:lnTo>
                  <a:pt x="554032" y="90452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orma Livre: Forma 20">
            <a:extLst>
              <a:ext uri="{FF2B5EF4-FFF2-40B4-BE49-F238E27FC236}">
                <a16:creationId xmlns:a16="http://schemas.microsoft.com/office/drawing/2014/main" id="{ACB1C78F-95E8-45AE-9408-E1367749DDF3}"/>
              </a:ext>
            </a:extLst>
          </p:cNvPr>
          <p:cNvSpPr/>
          <p:nvPr/>
        </p:nvSpPr>
        <p:spPr>
          <a:xfrm rot="8407885">
            <a:off x="1367925" y="5773472"/>
            <a:ext cx="908326" cy="475889"/>
          </a:xfrm>
          <a:custGeom>
            <a:avLst/>
            <a:gdLst>
              <a:gd name="connsiteX0" fmla="*/ 0 w 908326"/>
              <a:gd name="connsiteY0" fmla="*/ 413977 h 475889"/>
              <a:gd name="connsiteX1" fmla="*/ 345753 w 908326"/>
              <a:gd name="connsiteY1" fmla="*/ 0 h 475889"/>
              <a:gd name="connsiteX2" fmla="*/ 908326 w 908326"/>
              <a:gd name="connsiteY2" fmla="*/ 469860 h 475889"/>
              <a:gd name="connsiteX3" fmla="*/ 903290 w 908326"/>
              <a:gd name="connsiteY3" fmla="*/ 475889 h 475889"/>
              <a:gd name="connsiteX4" fmla="*/ 0 w 908326"/>
              <a:gd name="connsiteY4" fmla="*/ 413977 h 475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8326" h="475889">
                <a:moveTo>
                  <a:pt x="0" y="413977"/>
                </a:moveTo>
                <a:lnTo>
                  <a:pt x="345753" y="0"/>
                </a:lnTo>
                <a:lnTo>
                  <a:pt x="908326" y="469860"/>
                </a:lnTo>
                <a:lnTo>
                  <a:pt x="903290" y="475889"/>
                </a:lnTo>
                <a:lnTo>
                  <a:pt x="0" y="41397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0" name="Agrupar 139">
            <a:extLst>
              <a:ext uri="{FF2B5EF4-FFF2-40B4-BE49-F238E27FC236}">
                <a16:creationId xmlns:a16="http://schemas.microsoft.com/office/drawing/2014/main" id="{BC24E02C-B088-4797-B254-2D247880D5D9}"/>
              </a:ext>
            </a:extLst>
          </p:cNvPr>
          <p:cNvGrpSpPr/>
          <p:nvPr/>
        </p:nvGrpSpPr>
        <p:grpSpPr>
          <a:xfrm>
            <a:off x="1287897" y="3121559"/>
            <a:ext cx="587015" cy="1044427"/>
            <a:chOff x="1383775" y="2970202"/>
            <a:chExt cx="587015" cy="1044427"/>
          </a:xfrm>
          <a:solidFill>
            <a:schemeClr val="accent2"/>
          </a:solidFill>
        </p:grpSpPr>
        <p:sp>
          <p:nvSpPr>
            <p:cNvPr id="52" name="Forma Livre: Forma 51">
              <a:extLst>
                <a:ext uri="{FF2B5EF4-FFF2-40B4-BE49-F238E27FC236}">
                  <a16:creationId xmlns:a16="http://schemas.microsoft.com/office/drawing/2014/main" id="{03122BB1-EF5D-4347-BC69-3039352111C6}"/>
                </a:ext>
              </a:extLst>
            </p:cNvPr>
            <p:cNvSpPr/>
            <p:nvPr/>
          </p:nvSpPr>
          <p:spPr>
            <a:xfrm rot="8407885">
              <a:off x="1383775" y="2970202"/>
              <a:ext cx="587015" cy="1044427"/>
            </a:xfrm>
            <a:custGeom>
              <a:avLst/>
              <a:gdLst>
                <a:gd name="connsiteX0" fmla="*/ 188957 w 587015"/>
                <a:gd name="connsiteY0" fmla="*/ 1044427 h 1044427"/>
                <a:gd name="connsiteX1" fmla="*/ 0 w 587015"/>
                <a:gd name="connsiteY1" fmla="*/ 0 h 1044427"/>
                <a:gd name="connsiteX2" fmla="*/ 63525 w 587015"/>
                <a:gd name="connsiteY2" fmla="*/ 53056 h 1044427"/>
                <a:gd name="connsiteX3" fmla="*/ 65412 w 587015"/>
                <a:gd name="connsiteY3" fmla="*/ 50796 h 1044427"/>
                <a:gd name="connsiteX4" fmla="*/ 567053 w 587015"/>
                <a:gd name="connsiteY4" fmla="*/ 469765 h 1044427"/>
                <a:gd name="connsiteX5" fmla="*/ 587015 w 587015"/>
                <a:gd name="connsiteY5" fmla="*/ 569711 h 1044427"/>
                <a:gd name="connsiteX6" fmla="*/ 190703 w 587015"/>
                <a:gd name="connsiteY6" fmla="*/ 1044223 h 1044427"/>
                <a:gd name="connsiteX7" fmla="*/ 188957 w 587015"/>
                <a:gd name="connsiteY7" fmla="*/ 1044427 h 1044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7015" h="1044427">
                  <a:moveTo>
                    <a:pt x="188957" y="1044427"/>
                  </a:moveTo>
                  <a:lnTo>
                    <a:pt x="0" y="0"/>
                  </a:lnTo>
                  <a:lnTo>
                    <a:pt x="63525" y="53056"/>
                  </a:lnTo>
                  <a:lnTo>
                    <a:pt x="65412" y="50796"/>
                  </a:lnTo>
                  <a:lnTo>
                    <a:pt x="567053" y="469765"/>
                  </a:lnTo>
                  <a:lnTo>
                    <a:pt x="587015" y="569711"/>
                  </a:lnTo>
                  <a:lnTo>
                    <a:pt x="190703" y="1044223"/>
                  </a:lnTo>
                  <a:lnTo>
                    <a:pt x="188957" y="1044427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Triângulo isósceles 3">
              <a:extLst>
                <a:ext uri="{FF2B5EF4-FFF2-40B4-BE49-F238E27FC236}">
                  <a16:creationId xmlns:a16="http://schemas.microsoft.com/office/drawing/2014/main" id="{EAA3DFFB-2C58-4D49-B7D1-2BB23DE521CC}"/>
                </a:ext>
              </a:extLst>
            </p:cNvPr>
            <p:cNvSpPr/>
            <p:nvPr/>
          </p:nvSpPr>
          <p:spPr>
            <a:xfrm>
              <a:off x="1422479" y="3632835"/>
              <a:ext cx="94720" cy="75919"/>
            </a:xfrm>
            <a:prstGeom prst="triangle">
              <a:avLst>
                <a:gd name="adj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27" name="Gráfico 26" descr="Crianças com preenchimento sólido">
            <a:extLst>
              <a:ext uri="{FF2B5EF4-FFF2-40B4-BE49-F238E27FC236}">
                <a16:creationId xmlns:a16="http://schemas.microsoft.com/office/drawing/2014/main" id="{B5AFA14B-40DA-069D-1B97-C228E71AD8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96732" y="4784001"/>
            <a:ext cx="1380362" cy="1380362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211BC47-057A-9FF1-47ED-4CF7BAAA6334}"/>
              </a:ext>
            </a:extLst>
          </p:cNvPr>
          <p:cNvSpPr txBox="1"/>
          <p:nvPr/>
        </p:nvSpPr>
        <p:spPr>
          <a:xfrm>
            <a:off x="7169435" y="3657193"/>
            <a:ext cx="50225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noProof="0" dirty="0">
                <a:solidFill>
                  <a:prstClr val="black">
                    <a:lumMod val="85000"/>
                    <a:lumOff val="15000"/>
                  </a:prstClr>
                </a:solidFill>
              </a:rPr>
              <a:t>Litlle</a:t>
            </a:r>
            <a:r>
              <a:rPr kumimoji="0" lang="pt-BR" sz="20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 agreement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Unclear purpose</a:t>
            </a:r>
          </a:p>
          <a:p>
            <a:pPr marL="342900" lvl="0" indent="-342900">
              <a:buFont typeface="Courier New" panose="02070309020205020404" pitchFamily="49" charset="0"/>
              <a:buChar char="o"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Direction And  Guidance </a:t>
            </a:r>
            <a:endParaRPr kumimoji="0" lang="pt-BR" sz="20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CDEE76EB-49D2-BD1E-A43A-F2015F11BFDD}"/>
              </a:ext>
            </a:extLst>
          </p:cNvPr>
          <p:cNvSpPr txBox="1"/>
          <p:nvPr/>
        </p:nvSpPr>
        <p:spPr>
          <a:xfrm>
            <a:off x="0" y="6532433"/>
            <a:ext cx="33471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EBD5317D-98F1-AA78-321D-33D199E3F08F}"/>
              </a:ext>
            </a:extLst>
          </p:cNvPr>
          <p:cNvSpPr txBox="1"/>
          <p:nvPr/>
        </p:nvSpPr>
        <p:spPr>
          <a:xfrm>
            <a:off x="10251831" y="5287304"/>
            <a:ext cx="1554904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71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9" fill="hold">
                          <p:stCondLst>
                            <p:cond delay="indefinite"/>
                          </p:stCondLst>
                          <p:childTnLst>
                            <p:par>
                              <p:cTn id="9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1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3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4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5" fill="hold">
                          <p:stCondLst>
                            <p:cond delay="indefinite"/>
                          </p:stCondLst>
                          <p:childTnLst>
                            <p:par>
                              <p:cTn id="9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1" fill="hold">
                          <p:stCondLst>
                            <p:cond delay="indefinite"/>
                          </p:stCondLst>
                          <p:childTnLst>
                            <p:par>
                              <p:cTn id="10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3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37" grpId="0" animBg="1"/>
          <p:bldP spid="135" grpId="0" animBg="1"/>
          <p:bldP spid="127" grpId="0" animBg="1"/>
          <p:bldP spid="115" grpId="0" animBg="1"/>
          <p:bldP spid="104" grpId="0" animBg="1"/>
          <p:bldP spid="94" grpId="0" animBg="1"/>
          <p:bldP spid="88" grpId="0" animBg="1"/>
          <p:bldP spid="87" grpId="0" animBg="1"/>
          <p:bldP spid="86" grpId="0" animBg="1"/>
          <p:bldP spid="85" grpId="0" animBg="1"/>
          <p:bldP spid="75" grpId="0" animBg="1"/>
          <p:bldP spid="70" grpId="0" animBg="1"/>
          <p:bldP spid="57" grpId="0" animBg="1"/>
          <p:bldP spid="56" grpId="0" animBg="1"/>
          <p:bldP spid="55" grpId="0" animBg="1"/>
          <p:bldP spid="54" grpId="0" animBg="1"/>
          <p:bldP spid="39" grpId="0" animBg="1"/>
          <p:bldP spid="31" grpId="0" animBg="1"/>
          <p:bldP spid="23" grpId="0" animBg="1"/>
          <p:bldP spid="21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9" fill="hold">
                          <p:stCondLst>
                            <p:cond delay="indefinite"/>
                          </p:stCondLst>
                          <p:childTnLst>
                            <p:par>
                              <p:cTn id="9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1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3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4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5" fill="hold">
                          <p:stCondLst>
                            <p:cond delay="indefinite"/>
                          </p:stCondLst>
                          <p:childTnLst>
                            <p:par>
                              <p:cTn id="9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1" fill="hold">
                          <p:stCondLst>
                            <p:cond delay="indefinite"/>
                          </p:stCondLst>
                          <p:childTnLst>
                            <p:par>
                              <p:cTn id="10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3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37" grpId="0" animBg="1"/>
          <p:bldP spid="135" grpId="0" animBg="1"/>
          <p:bldP spid="127" grpId="0" animBg="1"/>
          <p:bldP spid="115" grpId="0" animBg="1"/>
          <p:bldP spid="104" grpId="0" animBg="1"/>
          <p:bldP spid="94" grpId="0" animBg="1"/>
          <p:bldP spid="88" grpId="0" animBg="1"/>
          <p:bldP spid="87" grpId="0" animBg="1"/>
          <p:bldP spid="86" grpId="0" animBg="1"/>
          <p:bldP spid="85" grpId="0" animBg="1"/>
          <p:bldP spid="75" grpId="0" animBg="1"/>
          <p:bldP spid="70" grpId="0" animBg="1"/>
          <p:bldP spid="57" grpId="0" animBg="1"/>
          <p:bldP spid="56" grpId="0" animBg="1"/>
          <p:bldP spid="55" grpId="0" animBg="1"/>
          <p:bldP spid="54" grpId="0" animBg="1"/>
          <p:bldP spid="39" grpId="0" animBg="1"/>
          <p:bldP spid="31" grpId="0" animBg="1"/>
          <p:bldP spid="23" grpId="0" animBg="1"/>
          <p:bldP spid="21" grpId="0" animBg="1"/>
          <p:bldP spid="2" grpId="0" build="p"/>
        </p:bldLst>
      </p:timing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620995" y="702479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Storming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6025079" y="1755347"/>
            <a:ext cx="58046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In this phase, several conflicts occur, although the existence of the group is already recognized, the members offer resistance regarding the limit of individualities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9" name="Forma Livre: Forma 148">
            <a:extLst>
              <a:ext uri="{FF2B5EF4-FFF2-40B4-BE49-F238E27FC236}">
                <a16:creationId xmlns:a16="http://schemas.microsoft.com/office/drawing/2014/main" id="{D72A88F0-F0C2-4C73-BBA0-D86C641EAC62}"/>
              </a:ext>
            </a:extLst>
          </p:cNvPr>
          <p:cNvSpPr/>
          <p:nvPr/>
        </p:nvSpPr>
        <p:spPr>
          <a:xfrm rot="16975878">
            <a:off x="3280506" y="324723"/>
            <a:ext cx="682514" cy="828282"/>
          </a:xfrm>
          <a:custGeom>
            <a:avLst/>
            <a:gdLst>
              <a:gd name="connsiteX0" fmla="*/ 603681 w 682514"/>
              <a:gd name="connsiteY0" fmla="*/ 219997 h 828282"/>
              <a:gd name="connsiteX1" fmla="*/ 674867 w 682514"/>
              <a:gd name="connsiteY1" fmla="*/ 658891 h 828282"/>
              <a:gd name="connsiteX2" fmla="*/ 682514 w 682514"/>
              <a:gd name="connsiteY2" fmla="*/ 828282 h 828282"/>
              <a:gd name="connsiteX3" fmla="*/ 5058 w 682514"/>
              <a:gd name="connsiteY3" fmla="*/ 828282 h 828282"/>
              <a:gd name="connsiteX4" fmla="*/ 0 w 682514"/>
              <a:gd name="connsiteY4" fmla="*/ 818710 h 828282"/>
              <a:gd name="connsiteX5" fmla="*/ 543814 w 682514"/>
              <a:gd name="connsiteY5" fmla="*/ 0 h 828282"/>
              <a:gd name="connsiteX6" fmla="*/ 552532 w 682514"/>
              <a:gd name="connsiteY6" fmla="*/ 25804 h 828282"/>
              <a:gd name="connsiteX7" fmla="*/ 603681 w 682514"/>
              <a:gd name="connsiteY7" fmla="*/ 219997 h 828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2514" h="828282">
                <a:moveTo>
                  <a:pt x="603681" y="219997"/>
                </a:moveTo>
                <a:cubicBezTo>
                  <a:pt x="639206" y="374721"/>
                  <a:pt x="662935" y="521019"/>
                  <a:pt x="674867" y="658891"/>
                </a:cubicBezTo>
                <a:lnTo>
                  <a:pt x="682514" y="828282"/>
                </a:lnTo>
                <a:lnTo>
                  <a:pt x="5058" y="828282"/>
                </a:lnTo>
                <a:lnTo>
                  <a:pt x="0" y="818710"/>
                </a:lnTo>
                <a:lnTo>
                  <a:pt x="543814" y="0"/>
                </a:lnTo>
                <a:lnTo>
                  <a:pt x="552532" y="25804"/>
                </a:lnTo>
                <a:cubicBezTo>
                  <a:pt x="571297" y="88481"/>
                  <a:pt x="588346" y="153212"/>
                  <a:pt x="603681" y="219997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2" name="Forma Livre: Forma 141">
            <a:extLst>
              <a:ext uri="{FF2B5EF4-FFF2-40B4-BE49-F238E27FC236}">
                <a16:creationId xmlns:a16="http://schemas.microsoft.com/office/drawing/2014/main" id="{03AAD945-CC1E-4FE9-8134-DB73FDC7E5D5}"/>
              </a:ext>
            </a:extLst>
          </p:cNvPr>
          <p:cNvSpPr/>
          <p:nvPr/>
        </p:nvSpPr>
        <p:spPr>
          <a:xfrm rot="16975878">
            <a:off x="2621176" y="672635"/>
            <a:ext cx="935836" cy="435988"/>
          </a:xfrm>
          <a:custGeom>
            <a:avLst/>
            <a:gdLst>
              <a:gd name="connsiteX0" fmla="*/ 935836 w 935836"/>
              <a:gd name="connsiteY0" fmla="*/ 283847 h 435988"/>
              <a:gd name="connsiteX1" fmla="*/ 273220 w 935836"/>
              <a:gd name="connsiteY1" fmla="*/ 435988 h 435988"/>
              <a:gd name="connsiteX2" fmla="*/ 204509 w 935836"/>
              <a:gd name="connsiteY2" fmla="*/ 283116 h 435988"/>
              <a:gd name="connsiteX3" fmla="*/ 100021 w 935836"/>
              <a:gd name="connsiteY3" fmla="*/ 121599 h 435988"/>
              <a:gd name="connsiteX4" fmla="*/ 32783 w 935836"/>
              <a:gd name="connsiteY4" fmla="*/ 47552 h 435988"/>
              <a:gd name="connsiteX5" fmla="*/ 0 w 935836"/>
              <a:gd name="connsiteY5" fmla="*/ 0 h 435988"/>
              <a:gd name="connsiteX6" fmla="*/ 933671 w 935836"/>
              <a:gd name="connsiteY6" fmla="*/ 277437 h 435988"/>
              <a:gd name="connsiteX7" fmla="*/ 935836 w 935836"/>
              <a:gd name="connsiteY7" fmla="*/ 283847 h 43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35836" h="435988">
                <a:moveTo>
                  <a:pt x="935836" y="283847"/>
                </a:moveTo>
                <a:lnTo>
                  <a:pt x="273220" y="435988"/>
                </a:lnTo>
                <a:lnTo>
                  <a:pt x="204509" y="283116"/>
                </a:lnTo>
                <a:cubicBezTo>
                  <a:pt x="173315" y="225539"/>
                  <a:pt x="138486" y="171701"/>
                  <a:pt x="100021" y="121599"/>
                </a:cubicBezTo>
                <a:lnTo>
                  <a:pt x="32783" y="47552"/>
                </a:lnTo>
                <a:lnTo>
                  <a:pt x="0" y="0"/>
                </a:lnTo>
                <a:lnTo>
                  <a:pt x="933671" y="277437"/>
                </a:lnTo>
                <a:lnTo>
                  <a:pt x="935836" y="283847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Forma Livre: Forma 140">
            <a:extLst>
              <a:ext uri="{FF2B5EF4-FFF2-40B4-BE49-F238E27FC236}">
                <a16:creationId xmlns:a16="http://schemas.microsoft.com/office/drawing/2014/main" id="{119DE4EB-CD0D-4C2F-9D3F-9424AEAD1913}"/>
              </a:ext>
            </a:extLst>
          </p:cNvPr>
          <p:cNvSpPr/>
          <p:nvPr/>
        </p:nvSpPr>
        <p:spPr>
          <a:xfrm rot="16975878">
            <a:off x="2212485" y="337654"/>
            <a:ext cx="944569" cy="936579"/>
          </a:xfrm>
          <a:custGeom>
            <a:avLst/>
            <a:gdLst>
              <a:gd name="connsiteX0" fmla="*/ 944569 w 944569"/>
              <a:gd name="connsiteY0" fmla="*/ 936579 h 936579"/>
              <a:gd name="connsiteX1" fmla="*/ 9053 w 944569"/>
              <a:gd name="connsiteY1" fmla="*/ 658593 h 936579"/>
              <a:gd name="connsiteX2" fmla="*/ 0 w 944569"/>
              <a:gd name="connsiteY2" fmla="*/ 645461 h 936579"/>
              <a:gd name="connsiteX3" fmla="*/ 353574 w 944569"/>
              <a:gd name="connsiteY3" fmla="*/ 0 h 936579"/>
              <a:gd name="connsiteX4" fmla="*/ 435574 w 944569"/>
              <a:gd name="connsiteY4" fmla="*/ 71830 h 936579"/>
              <a:gd name="connsiteX5" fmla="*/ 897178 w 944569"/>
              <a:gd name="connsiteY5" fmla="*/ 796303 h 936579"/>
              <a:gd name="connsiteX6" fmla="*/ 944569 w 944569"/>
              <a:gd name="connsiteY6" fmla="*/ 936579 h 9365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44569" h="936579">
                <a:moveTo>
                  <a:pt x="944569" y="936579"/>
                </a:moveTo>
                <a:lnTo>
                  <a:pt x="9053" y="658593"/>
                </a:lnTo>
                <a:lnTo>
                  <a:pt x="0" y="645461"/>
                </a:lnTo>
                <a:lnTo>
                  <a:pt x="353574" y="0"/>
                </a:lnTo>
                <a:lnTo>
                  <a:pt x="435574" y="71830"/>
                </a:lnTo>
                <a:cubicBezTo>
                  <a:pt x="632329" y="261968"/>
                  <a:pt x="786198" y="503459"/>
                  <a:pt x="897178" y="796303"/>
                </a:cubicBezTo>
                <a:lnTo>
                  <a:pt x="944569" y="936579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0" name="Forma Livre: Forma 139">
            <a:extLst>
              <a:ext uri="{FF2B5EF4-FFF2-40B4-BE49-F238E27FC236}">
                <a16:creationId xmlns:a16="http://schemas.microsoft.com/office/drawing/2014/main" id="{798BDA71-CA10-46DF-A72B-8B5A32C5A358}"/>
              </a:ext>
            </a:extLst>
          </p:cNvPr>
          <p:cNvSpPr/>
          <p:nvPr/>
        </p:nvSpPr>
        <p:spPr>
          <a:xfrm rot="16975878">
            <a:off x="3255925" y="456543"/>
            <a:ext cx="659269" cy="816172"/>
          </a:xfrm>
          <a:custGeom>
            <a:avLst/>
            <a:gdLst>
              <a:gd name="connsiteX0" fmla="*/ 659269 w 659269"/>
              <a:gd name="connsiteY0" fmla="*/ 0 h 816172"/>
              <a:gd name="connsiteX1" fmla="*/ 117140 w 659269"/>
              <a:gd name="connsiteY1" fmla="*/ 816172 h 816172"/>
              <a:gd name="connsiteX2" fmla="*/ 117028 w 659269"/>
              <a:gd name="connsiteY2" fmla="*/ 815961 h 816172"/>
              <a:gd name="connsiteX3" fmla="*/ 118682 w 659269"/>
              <a:gd name="connsiteY3" fmla="*/ 759662 h 816172"/>
              <a:gd name="connsiteX4" fmla="*/ 73324 w 659269"/>
              <a:gd name="connsiteY4" fmla="*/ 385462 h 816172"/>
              <a:gd name="connsiteX5" fmla="*/ 12460 w 659269"/>
              <a:gd name="connsiteY5" fmla="*/ 179094 h 816172"/>
              <a:gd name="connsiteX6" fmla="*/ 0 w 659269"/>
              <a:gd name="connsiteY6" fmla="*/ 151372 h 816172"/>
              <a:gd name="connsiteX7" fmla="*/ 659269 w 659269"/>
              <a:gd name="connsiteY7" fmla="*/ 0 h 816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9269" h="816172">
                <a:moveTo>
                  <a:pt x="659269" y="0"/>
                </a:moveTo>
                <a:lnTo>
                  <a:pt x="117140" y="816172"/>
                </a:lnTo>
                <a:lnTo>
                  <a:pt x="117028" y="815961"/>
                </a:lnTo>
                <a:lnTo>
                  <a:pt x="118682" y="759662"/>
                </a:lnTo>
                <a:cubicBezTo>
                  <a:pt x="116198" y="631074"/>
                  <a:pt x="101078" y="506340"/>
                  <a:pt x="73324" y="385462"/>
                </a:cubicBezTo>
                <a:cubicBezTo>
                  <a:pt x="56672" y="312935"/>
                  <a:pt x="36384" y="244146"/>
                  <a:pt x="12460" y="179094"/>
                </a:cubicBezTo>
                <a:lnTo>
                  <a:pt x="0" y="151372"/>
                </a:lnTo>
                <a:lnTo>
                  <a:pt x="659269" y="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orma Livre: Forma 138">
            <a:extLst>
              <a:ext uri="{FF2B5EF4-FFF2-40B4-BE49-F238E27FC236}">
                <a16:creationId xmlns:a16="http://schemas.microsoft.com/office/drawing/2014/main" id="{ECD4C52F-466D-4815-A290-5562BE1E44B6}"/>
              </a:ext>
            </a:extLst>
          </p:cNvPr>
          <p:cNvSpPr/>
          <p:nvPr/>
        </p:nvSpPr>
        <p:spPr>
          <a:xfrm rot="16975878">
            <a:off x="4175154" y="442973"/>
            <a:ext cx="676959" cy="992752"/>
          </a:xfrm>
          <a:custGeom>
            <a:avLst/>
            <a:gdLst>
              <a:gd name="connsiteX0" fmla="*/ 675716 w 676959"/>
              <a:gd name="connsiteY0" fmla="*/ 0 h 992752"/>
              <a:gd name="connsiteX1" fmla="*/ 676958 w 676959"/>
              <a:gd name="connsiteY1" fmla="*/ 27498 h 992752"/>
              <a:gd name="connsiteX2" fmla="*/ 668314 w 676959"/>
              <a:gd name="connsiteY2" fmla="*/ 215349 h 992752"/>
              <a:gd name="connsiteX3" fmla="*/ 529689 w 676959"/>
              <a:gd name="connsiteY3" fmla="*/ 991594 h 992752"/>
              <a:gd name="connsiteX4" fmla="*/ 524645 w 676959"/>
              <a:gd name="connsiteY4" fmla="*/ 992752 h 992752"/>
              <a:gd name="connsiteX5" fmla="*/ 0 w 676959"/>
              <a:gd name="connsiteY5" fmla="*/ 0 h 992752"/>
              <a:gd name="connsiteX6" fmla="*/ 675716 w 676959"/>
              <a:gd name="connsiteY6" fmla="*/ 0 h 992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959" h="992752">
                <a:moveTo>
                  <a:pt x="675716" y="0"/>
                </a:moveTo>
                <a:lnTo>
                  <a:pt x="676958" y="27498"/>
                </a:lnTo>
                <a:cubicBezTo>
                  <a:pt x="677025" y="92222"/>
                  <a:pt x="674144" y="154838"/>
                  <a:pt x="668314" y="215349"/>
                </a:cubicBezTo>
                <a:cubicBezTo>
                  <a:pt x="644993" y="457389"/>
                  <a:pt x="598783" y="716138"/>
                  <a:pt x="529689" y="991594"/>
                </a:cubicBezTo>
                <a:lnTo>
                  <a:pt x="524645" y="992752"/>
                </a:lnTo>
                <a:lnTo>
                  <a:pt x="0" y="0"/>
                </a:lnTo>
                <a:lnTo>
                  <a:pt x="67571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orma Livre: Forma 136">
            <a:extLst>
              <a:ext uri="{FF2B5EF4-FFF2-40B4-BE49-F238E27FC236}">
                <a16:creationId xmlns:a16="http://schemas.microsoft.com/office/drawing/2014/main" id="{62FC4461-CB95-44F6-A39E-3EBCEE954827}"/>
              </a:ext>
            </a:extLst>
          </p:cNvPr>
          <p:cNvSpPr/>
          <p:nvPr/>
        </p:nvSpPr>
        <p:spPr>
          <a:xfrm rot="16975878">
            <a:off x="1739553" y="850461"/>
            <a:ext cx="997648" cy="978873"/>
          </a:xfrm>
          <a:custGeom>
            <a:avLst/>
            <a:gdLst>
              <a:gd name="connsiteX0" fmla="*/ 997648 w 997648"/>
              <a:gd name="connsiteY0" fmla="*/ 334299 h 978873"/>
              <a:gd name="connsiteX1" fmla="*/ 644560 w 997648"/>
              <a:gd name="connsiteY1" fmla="*/ 978873 h 978873"/>
              <a:gd name="connsiteX2" fmla="*/ 4685 w 997648"/>
              <a:gd name="connsiteY2" fmla="*/ 50714 h 978873"/>
              <a:gd name="connsiteX3" fmla="*/ 0 w 997648"/>
              <a:gd name="connsiteY3" fmla="*/ 30307 h 978873"/>
              <a:gd name="connsiteX4" fmla="*/ 6255 w 997648"/>
              <a:gd name="connsiteY4" fmla="*/ 8052 h 978873"/>
              <a:gd name="connsiteX5" fmla="*/ 125036 w 997648"/>
              <a:gd name="connsiteY5" fmla="*/ 71 h 978873"/>
              <a:gd name="connsiteX6" fmla="*/ 959221 w 997648"/>
              <a:gd name="connsiteY6" fmla="*/ 300638 h 978873"/>
              <a:gd name="connsiteX7" fmla="*/ 997648 w 997648"/>
              <a:gd name="connsiteY7" fmla="*/ 334299 h 97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7648" h="978873">
                <a:moveTo>
                  <a:pt x="997648" y="334299"/>
                </a:moveTo>
                <a:lnTo>
                  <a:pt x="644560" y="978873"/>
                </a:lnTo>
                <a:lnTo>
                  <a:pt x="4685" y="50714"/>
                </a:lnTo>
                <a:lnTo>
                  <a:pt x="0" y="30307"/>
                </a:lnTo>
                <a:lnTo>
                  <a:pt x="6255" y="8052"/>
                </a:lnTo>
                <a:lnTo>
                  <a:pt x="125036" y="71"/>
                </a:lnTo>
                <a:cubicBezTo>
                  <a:pt x="424468" y="-3067"/>
                  <a:pt x="702529" y="97122"/>
                  <a:pt x="959221" y="300638"/>
                </a:cubicBezTo>
                <a:lnTo>
                  <a:pt x="997648" y="334299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6" name="Forma Livre: Forma 135">
            <a:extLst>
              <a:ext uri="{FF2B5EF4-FFF2-40B4-BE49-F238E27FC236}">
                <a16:creationId xmlns:a16="http://schemas.microsoft.com/office/drawing/2014/main" id="{B07BF085-0CD3-408E-BAA1-8ABB587EF6AC}"/>
              </a:ext>
            </a:extLst>
          </p:cNvPr>
          <p:cNvSpPr/>
          <p:nvPr/>
        </p:nvSpPr>
        <p:spPr>
          <a:xfrm rot="16975878">
            <a:off x="4131317" y="602083"/>
            <a:ext cx="847140" cy="1188094"/>
          </a:xfrm>
          <a:custGeom>
            <a:avLst/>
            <a:gdLst>
              <a:gd name="connsiteX0" fmla="*/ 847140 w 847140"/>
              <a:gd name="connsiteY0" fmla="*/ 993586 h 1188094"/>
              <a:gd name="connsiteX1" fmla="*/ 0 w 847140"/>
              <a:gd name="connsiteY1" fmla="*/ 1188094 h 1188094"/>
              <a:gd name="connsiteX2" fmla="*/ 313042 w 847140"/>
              <a:gd name="connsiteY2" fmla="*/ 122469 h 1188094"/>
              <a:gd name="connsiteX3" fmla="*/ 316640 w 847140"/>
              <a:gd name="connsiteY3" fmla="*/ 0 h 1188094"/>
              <a:gd name="connsiteX4" fmla="*/ 322055 w 847140"/>
              <a:gd name="connsiteY4" fmla="*/ 0 h 1188094"/>
              <a:gd name="connsiteX5" fmla="*/ 847140 w 847140"/>
              <a:gd name="connsiteY5" fmla="*/ 993586 h 1188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47140" h="1188094">
                <a:moveTo>
                  <a:pt x="847140" y="993586"/>
                </a:moveTo>
                <a:lnTo>
                  <a:pt x="0" y="1188094"/>
                </a:lnTo>
                <a:cubicBezTo>
                  <a:pt x="183317" y="808789"/>
                  <a:pt x="287664" y="453581"/>
                  <a:pt x="313042" y="122469"/>
                </a:cubicBezTo>
                <a:lnTo>
                  <a:pt x="316640" y="0"/>
                </a:lnTo>
                <a:lnTo>
                  <a:pt x="322055" y="0"/>
                </a:lnTo>
                <a:lnTo>
                  <a:pt x="847140" y="9935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1" name="Forma Livre: Forma 120">
            <a:extLst>
              <a:ext uri="{FF2B5EF4-FFF2-40B4-BE49-F238E27FC236}">
                <a16:creationId xmlns:a16="http://schemas.microsoft.com/office/drawing/2014/main" id="{E2F5D0A7-BF5F-45FA-AB99-29FB114FC59A}"/>
              </a:ext>
            </a:extLst>
          </p:cNvPr>
          <p:cNvSpPr/>
          <p:nvPr/>
        </p:nvSpPr>
        <p:spPr>
          <a:xfrm rot="16975878">
            <a:off x="1915923" y="1052969"/>
            <a:ext cx="635755" cy="928970"/>
          </a:xfrm>
          <a:custGeom>
            <a:avLst/>
            <a:gdLst>
              <a:gd name="connsiteX0" fmla="*/ 635755 w 635755"/>
              <a:gd name="connsiteY0" fmla="*/ 922183 h 928970"/>
              <a:gd name="connsiteX1" fmla="*/ 632037 w 635755"/>
              <a:gd name="connsiteY1" fmla="*/ 928970 h 928970"/>
              <a:gd name="connsiteX2" fmla="*/ 626008 w 635755"/>
              <a:gd name="connsiteY2" fmla="*/ 922331 h 928970"/>
              <a:gd name="connsiteX3" fmla="*/ 193322 w 635755"/>
              <a:gd name="connsiteY3" fmla="*/ 722837 h 928970"/>
              <a:gd name="connsiteX4" fmla="*/ 166176 w 635755"/>
              <a:gd name="connsiteY4" fmla="*/ 723747 h 928970"/>
              <a:gd name="connsiteX5" fmla="*/ 0 w 635755"/>
              <a:gd name="connsiteY5" fmla="*/ 0 h 928970"/>
              <a:gd name="connsiteX6" fmla="*/ 635755 w 635755"/>
              <a:gd name="connsiteY6" fmla="*/ 922183 h 9289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755" h="928970">
                <a:moveTo>
                  <a:pt x="635755" y="922183"/>
                </a:moveTo>
                <a:lnTo>
                  <a:pt x="632037" y="928970"/>
                </a:lnTo>
                <a:lnTo>
                  <a:pt x="626008" y="922331"/>
                </a:lnTo>
                <a:cubicBezTo>
                  <a:pt x="488802" y="794453"/>
                  <a:pt x="344573" y="727955"/>
                  <a:pt x="193322" y="722837"/>
                </a:cubicBezTo>
                <a:lnTo>
                  <a:pt x="166176" y="723747"/>
                </a:lnTo>
                <a:lnTo>
                  <a:pt x="0" y="0"/>
                </a:lnTo>
                <a:lnTo>
                  <a:pt x="635755" y="922183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7" name="Forma Livre: Forma 106">
            <a:extLst>
              <a:ext uri="{FF2B5EF4-FFF2-40B4-BE49-F238E27FC236}">
                <a16:creationId xmlns:a16="http://schemas.microsoft.com/office/drawing/2014/main" id="{442C7929-A93D-4ECC-897E-8D0990D235A3}"/>
              </a:ext>
            </a:extLst>
          </p:cNvPr>
          <p:cNvSpPr/>
          <p:nvPr/>
        </p:nvSpPr>
        <p:spPr>
          <a:xfrm rot="16975878">
            <a:off x="1927780" y="1404681"/>
            <a:ext cx="443291" cy="960445"/>
          </a:xfrm>
          <a:custGeom>
            <a:avLst/>
            <a:gdLst>
              <a:gd name="connsiteX0" fmla="*/ 275242 w 443291"/>
              <a:gd name="connsiteY0" fmla="*/ 7709 h 960445"/>
              <a:gd name="connsiteX1" fmla="*/ 443291 w 443291"/>
              <a:gd name="connsiteY1" fmla="*/ 739613 h 960445"/>
              <a:gd name="connsiteX2" fmla="*/ 397890 w 443291"/>
              <a:gd name="connsiteY2" fmla="*/ 741136 h 960445"/>
              <a:gd name="connsiteX3" fmla="*/ 320509 w 443291"/>
              <a:gd name="connsiteY3" fmla="*/ 753923 h 960445"/>
              <a:gd name="connsiteX4" fmla="*/ 84417 w 443291"/>
              <a:gd name="connsiteY4" fmla="*/ 868734 h 960445"/>
              <a:gd name="connsiteX5" fmla="*/ 0 w 443291"/>
              <a:gd name="connsiteY5" fmla="*/ 960445 h 960445"/>
              <a:gd name="connsiteX6" fmla="*/ 269927 w 443291"/>
              <a:gd name="connsiteY6" fmla="*/ 0 h 960445"/>
              <a:gd name="connsiteX7" fmla="*/ 275242 w 443291"/>
              <a:gd name="connsiteY7" fmla="*/ 7709 h 960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3291" h="960445">
                <a:moveTo>
                  <a:pt x="275242" y="7709"/>
                </a:moveTo>
                <a:lnTo>
                  <a:pt x="443291" y="739613"/>
                </a:lnTo>
                <a:lnTo>
                  <a:pt x="397890" y="741136"/>
                </a:lnTo>
                <a:cubicBezTo>
                  <a:pt x="372292" y="743694"/>
                  <a:pt x="346498" y="747956"/>
                  <a:pt x="320509" y="753923"/>
                </a:cubicBezTo>
                <a:cubicBezTo>
                  <a:pt x="228642" y="775017"/>
                  <a:pt x="149944" y="813287"/>
                  <a:pt x="84417" y="868734"/>
                </a:cubicBezTo>
                <a:lnTo>
                  <a:pt x="0" y="960445"/>
                </a:lnTo>
                <a:lnTo>
                  <a:pt x="269927" y="0"/>
                </a:lnTo>
                <a:lnTo>
                  <a:pt x="275242" y="770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" name="Forma Livre: Forma 104">
            <a:extLst>
              <a:ext uri="{FF2B5EF4-FFF2-40B4-BE49-F238E27FC236}">
                <a16:creationId xmlns:a16="http://schemas.microsoft.com/office/drawing/2014/main" id="{28B42200-46AA-49DC-9DEA-BF2660EFB31A}"/>
              </a:ext>
            </a:extLst>
          </p:cNvPr>
          <p:cNvSpPr/>
          <p:nvPr/>
        </p:nvSpPr>
        <p:spPr>
          <a:xfrm rot="16975878">
            <a:off x="1539652" y="1819923"/>
            <a:ext cx="998642" cy="1010242"/>
          </a:xfrm>
          <a:custGeom>
            <a:avLst/>
            <a:gdLst>
              <a:gd name="connsiteX0" fmla="*/ 998642 w 998642"/>
              <a:gd name="connsiteY0" fmla="*/ 30201 h 1010242"/>
              <a:gd name="connsiteX1" fmla="*/ 725455 w 998642"/>
              <a:gd name="connsiteY1" fmla="*/ 1002246 h 1010242"/>
              <a:gd name="connsiteX2" fmla="*/ 720948 w 998642"/>
              <a:gd name="connsiteY2" fmla="*/ 1010242 h 1010242"/>
              <a:gd name="connsiteX3" fmla="*/ 0 w 998642"/>
              <a:gd name="connsiteY3" fmla="*/ 705121 h 1010242"/>
              <a:gd name="connsiteX4" fmla="*/ 11504 w 998642"/>
              <a:gd name="connsiteY4" fmla="*/ 679459 h 1010242"/>
              <a:gd name="connsiteX5" fmla="*/ 315521 w 998642"/>
              <a:gd name="connsiteY5" fmla="*/ 266079 h 1010242"/>
              <a:gd name="connsiteX6" fmla="*/ 823762 w 998642"/>
              <a:gd name="connsiteY6" fmla="*/ 27224 h 1010242"/>
              <a:gd name="connsiteX7" fmla="*/ 977821 w 998642"/>
              <a:gd name="connsiteY7" fmla="*/ 0 h 1010242"/>
              <a:gd name="connsiteX8" fmla="*/ 998642 w 998642"/>
              <a:gd name="connsiteY8" fmla="*/ 30201 h 1010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8642" h="1010242">
                <a:moveTo>
                  <a:pt x="998642" y="30201"/>
                </a:moveTo>
                <a:lnTo>
                  <a:pt x="725455" y="1002246"/>
                </a:lnTo>
                <a:lnTo>
                  <a:pt x="720948" y="1010242"/>
                </a:lnTo>
                <a:lnTo>
                  <a:pt x="0" y="705121"/>
                </a:lnTo>
                <a:lnTo>
                  <a:pt x="11504" y="679459"/>
                </a:lnTo>
                <a:cubicBezTo>
                  <a:pt x="95353" y="512597"/>
                  <a:pt x="196691" y="374803"/>
                  <a:pt x="315521" y="266079"/>
                </a:cubicBezTo>
                <a:cubicBezTo>
                  <a:pt x="434350" y="157355"/>
                  <a:pt x="603763" y="77737"/>
                  <a:pt x="823762" y="27224"/>
                </a:cubicBezTo>
                <a:lnTo>
                  <a:pt x="977821" y="0"/>
                </a:lnTo>
                <a:lnTo>
                  <a:pt x="998642" y="30201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Forma Livre: Forma 92">
            <a:extLst>
              <a:ext uri="{FF2B5EF4-FFF2-40B4-BE49-F238E27FC236}">
                <a16:creationId xmlns:a16="http://schemas.microsoft.com/office/drawing/2014/main" id="{B5C6D0CA-13FF-4355-87F7-B9EAF71E05E2}"/>
              </a:ext>
            </a:extLst>
          </p:cNvPr>
          <p:cNvSpPr/>
          <p:nvPr/>
        </p:nvSpPr>
        <p:spPr>
          <a:xfrm rot="16975878">
            <a:off x="2305019" y="2141354"/>
            <a:ext cx="923960" cy="1198560"/>
          </a:xfrm>
          <a:custGeom>
            <a:avLst/>
            <a:gdLst>
              <a:gd name="connsiteX0" fmla="*/ 923960 w 923960"/>
              <a:gd name="connsiteY0" fmla="*/ 304992 h 1198560"/>
              <a:gd name="connsiteX1" fmla="*/ 914019 w 923960"/>
              <a:gd name="connsiteY1" fmla="*/ 322630 h 1198560"/>
              <a:gd name="connsiteX2" fmla="*/ 0 w 923960"/>
              <a:gd name="connsiteY2" fmla="*/ 1198560 h 1198560"/>
              <a:gd name="connsiteX3" fmla="*/ 4422 w 923960"/>
              <a:gd name="connsiteY3" fmla="*/ 1070473 h 1198560"/>
              <a:gd name="connsiteX4" fmla="*/ 49471 w 923960"/>
              <a:gd name="connsiteY4" fmla="*/ 524722 h 1198560"/>
              <a:gd name="connsiteX5" fmla="*/ 158704 w 923960"/>
              <a:gd name="connsiteY5" fmla="*/ 99518 h 1198560"/>
              <a:gd name="connsiteX6" fmla="*/ 203317 w 923960"/>
              <a:gd name="connsiteY6" fmla="*/ 0 h 1198560"/>
              <a:gd name="connsiteX7" fmla="*/ 923960 w 923960"/>
              <a:gd name="connsiteY7" fmla="*/ 304992 h 119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23960" h="1198560">
                <a:moveTo>
                  <a:pt x="923960" y="304992"/>
                </a:moveTo>
                <a:lnTo>
                  <a:pt x="914019" y="322630"/>
                </a:lnTo>
                <a:lnTo>
                  <a:pt x="0" y="1198560"/>
                </a:lnTo>
                <a:lnTo>
                  <a:pt x="4422" y="1070473"/>
                </a:lnTo>
                <a:cubicBezTo>
                  <a:pt x="13929" y="858327"/>
                  <a:pt x="28946" y="676410"/>
                  <a:pt x="49471" y="524722"/>
                </a:cubicBezTo>
                <a:cubicBezTo>
                  <a:pt x="69996" y="373035"/>
                  <a:pt x="106408" y="231300"/>
                  <a:pt x="158704" y="99518"/>
                </a:cubicBezTo>
                <a:lnTo>
                  <a:pt x="203317" y="0"/>
                </a:lnTo>
                <a:lnTo>
                  <a:pt x="923960" y="304992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" name="Forma Livre: Forma 90">
            <a:extLst>
              <a:ext uri="{FF2B5EF4-FFF2-40B4-BE49-F238E27FC236}">
                <a16:creationId xmlns:a16="http://schemas.microsoft.com/office/drawing/2014/main" id="{DF9BC9F4-2116-4905-A47D-ED082E909C33}"/>
              </a:ext>
            </a:extLst>
          </p:cNvPr>
          <p:cNvSpPr/>
          <p:nvPr/>
        </p:nvSpPr>
        <p:spPr>
          <a:xfrm rot="16975878">
            <a:off x="2563178" y="2282009"/>
            <a:ext cx="908281" cy="1049052"/>
          </a:xfrm>
          <a:custGeom>
            <a:avLst/>
            <a:gdLst>
              <a:gd name="connsiteX0" fmla="*/ 908281 w 908281"/>
              <a:gd name="connsiteY0" fmla="*/ 0 h 1049052"/>
              <a:gd name="connsiteX1" fmla="*/ 863876 w 908281"/>
              <a:gd name="connsiteY1" fmla="*/ 78787 h 1049052"/>
              <a:gd name="connsiteX2" fmla="*/ 740689 w 908281"/>
              <a:gd name="connsiteY2" fmla="*/ 909794 h 1049052"/>
              <a:gd name="connsiteX3" fmla="*/ 737455 w 908281"/>
              <a:gd name="connsiteY3" fmla="*/ 1049052 h 1049052"/>
              <a:gd name="connsiteX4" fmla="*/ 0 w 908281"/>
              <a:gd name="connsiteY4" fmla="*/ 875918 h 1049052"/>
              <a:gd name="connsiteX5" fmla="*/ 195 w 908281"/>
              <a:gd name="connsiteY5" fmla="*/ 870246 h 1049052"/>
              <a:gd name="connsiteX6" fmla="*/ 908281 w 908281"/>
              <a:gd name="connsiteY6" fmla="*/ 0 h 1049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08281" h="1049052">
                <a:moveTo>
                  <a:pt x="908281" y="0"/>
                </a:moveTo>
                <a:lnTo>
                  <a:pt x="863876" y="78787"/>
                </a:lnTo>
                <a:cubicBezTo>
                  <a:pt x="795296" y="235940"/>
                  <a:pt x="754233" y="512943"/>
                  <a:pt x="740689" y="909794"/>
                </a:cubicBezTo>
                <a:lnTo>
                  <a:pt x="737455" y="1049052"/>
                </a:lnTo>
                <a:lnTo>
                  <a:pt x="0" y="875918"/>
                </a:lnTo>
                <a:lnTo>
                  <a:pt x="195" y="870246"/>
                </a:lnTo>
                <a:lnTo>
                  <a:pt x="908281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" name="Forma Livre: Forma 89">
            <a:extLst>
              <a:ext uri="{FF2B5EF4-FFF2-40B4-BE49-F238E27FC236}">
                <a16:creationId xmlns:a16="http://schemas.microsoft.com/office/drawing/2014/main" id="{F0CBBEBB-35A8-482C-B57B-9DCDAF0678CD}"/>
              </a:ext>
            </a:extLst>
          </p:cNvPr>
          <p:cNvSpPr/>
          <p:nvPr/>
        </p:nvSpPr>
        <p:spPr>
          <a:xfrm rot="16975878">
            <a:off x="3628406" y="2449348"/>
            <a:ext cx="738940" cy="1341629"/>
          </a:xfrm>
          <a:custGeom>
            <a:avLst/>
            <a:gdLst>
              <a:gd name="connsiteX0" fmla="*/ 738940 w 738940"/>
              <a:gd name="connsiteY0" fmla="*/ 173143 h 1341629"/>
              <a:gd name="connsiteX1" fmla="*/ 738140 w 738940"/>
              <a:gd name="connsiteY1" fmla="*/ 207623 h 1341629"/>
              <a:gd name="connsiteX2" fmla="*/ 659750 w 738940"/>
              <a:gd name="connsiteY2" fmla="*/ 1113196 h 1341629"/>
              <a:gd name="connsiteX3" fmla="*/ 613545 w 738940"/>
              <a:gd name="connsiteY3" fmla="*/ 1300603 h 1341629"/>
              <a:gd name="connsiteX4" fmla="*/ 598739 w 738940"/>
              <a:gd name="connsiteY4" fmla="*/ 1339987 h 1341629"/>
              <a:gd name="connsiteX5" fmla="*/ 576944 w 738940"/>
              <a:gd name="connsiteY5" fmla="*/ 1341629 h 1341629"/>
              <a:gd name="connsiteX6" fmla="*/ 0 w 738940"/>
              <a:gd name="connsiteY6" fmla="*/ 41848 h 1341629"/>
              <a:gd name="connsiteX7" fmla="*/ 1444 w 738940"/>
              <a:gd name="connsiteY7" fmla="*/ 0 h 1341629"/>
              <a:gd name="connsiteX8" fmla="*/ 738940 w 738940"/>
              <a:gd name="connsiteY8" fmla="*/ 173143 h 134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8940" h="1341629">
                <a:moveTo>
                  <a:pt x="738940" y="173143"/>
                </a:moveTo>
                <a:lnTo>
                  <a:pt x="738140" y="207623"/>
                </a:lnTo>
                <a:cubicBezTo>
                  <a:pt x="733851" y="554730"/>
                  <a:pt x="707721" y="856588"/>
                  <a:pt x="659750" y="1113196"/>
                </a:cubicBezTo>
                <a:cubicBezTo>
                  <a:pt x="647757" y="1177348"/>
                  <a:pt x="632355" y="1239817"/>
                  <a:pt x="613545" y="1300603"/>
                </a:cubicBezTo>
                <a:lnTo>
                  <a:pt x="598739" y="1339987"/>
                </a:lnTo>
                <a:lnTo>
                  <a:pt x="576944" y="1341629"/>
                </a:lnTo>
                <a:lnTo>
                  <a:pt x="0" y="41848"/>
                </a:lnTo>
                <a:lnTo>
                  <a:pt x="1444" y="0"/>
                </a:lnTo>
                <a:lnTo>
                  <a:pt x="738940" y="1731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orma Livre: Forma 84">
            <a:extLst>
              <a:ext uri="{FF2B5EF4-FFF2-40B4-BE49-F238E27FC236}">
                <a16:creationId xmlns:a16="http://schemas.microsoft.com/office/drawing/2014/main" id="{880F61D0-FE2E-4744-A690-AB57CB988B50}"/>
              </a:ext>
            </a:extLst>
          </p:cNvPr>
          <p:cNvSpPr/>
          <p:nvPr/>
        </p:nvSpPr>
        <p:spPr>
          <a:xfrm rot="16975878">
            <a:off x="4416445" y="3288473"/>
            <a:ext cx="1169317" cy="878245"/>
          </a:xfrm>
          <a:custGeom>
            <a:avLst/>
            <a:gdLst>
              <a:gd name="connsiteX0" fmla="*/ 1169317 w 1169317"/>
              <a:gd name="connsiteY0" fmla="*/ 26856 h 878245"/>
              <a:gd name="connsiteX1" fmla="*/ 1129600 w 1169317"/>
              <a:gd name="connsiteY1" fmla="*/ 132505 h 878245"/>
              <a:gd name="connsiteX2" fmla="*/ 934934 w 1169317"/>
              <a:gd name="connsiteY2" fmla="*/ 456835 h 878245"/>
              <a:gd name="connsiteX3" fmla="*/ 249698 w 1169317"/>
              <a:gd name="connsiteY3" fmla="*/ 864216 h 878245"/>
              <a:gd name="connsiteX4" fmla="*/ 176909 w 1169317"/>
              <a:gd name="connsiteY4" fmla="*/ 878245 h 878245"/>
              <a:gd name="connsiteX5" fmla="*/ 0 w 1169317"/>
              <a:gd name="connsiteY5" fmla="*/ 107756 h 878245"/>
              <a:gd name="connsiteX6" fmla="*/ 73259 w 1169317"/>
              <a:gd name="connsiteY6" fmla="*/ 86556 h 878245"/>
              <a:gd name="connsiteX7" fmla="*/ 87217 w 1169317"/>
              <a:gd name="connsiteY7" fmla="*/ 80613 h 878245"/>
              <a:gd name="connsiteX8" fmla="*/ 1157396 w 1169317"/>
              <a:gd name="connsiteY8" fmla="*/ 0 h 878245"/>
              <a:gd name="connsiteX9" fmla="*/ 1169317 w 1169317"/>
              <a:gd name="connsiteY9" fmla="*/ 26856 h 878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69317" h="878245">
                <a:moveTo>
                  <a:pt x="1169317" y="26856"/>
                </a:moveTo>
                <a:lnTo>
                  <a:pt x="1129600" y="132505"/>
                </a:lnTo>
                <a:cubicBezTo>
                  <a:pt x="1078346" y="247346"/>
                  <a:pt x="1013457" y="355456"/>
                  <a:pt x="934934" y="456835"/>
                </a:cubicBezTo>
                <a:cubicBezTo>
                  <a:pt x="777888" y="659592"/>
                  <a:pt x="549474" y="795386"/>
                  <a:pt x="249698" y="864216"/>
                </a:cubicBezTo>
                <a:lnTo>
                  <a:pt x="176909" y="878245"/>
                </a:lnTo>
                <a:lnTo>
                  <a:pt x="0" y="107756"/>
                </a:lnTo>
                <a:lnTo>
                  <a:pt x="73259" y="86556"/>
                </a:lnTo>
                <a:lnTo>
                  <a:pt x="87217" y="80613"/>
                </a:lnTo>
                <a:lnTo>
                  <a:pt x="1157396" y="0"/>
                </a:lnTo>
                <a:lnTo>
                  <a:pt x="1169317" y="26856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Forma Livre: Forma 82">
            <a:extLst>
              <a:ext uri="{FF2B5EF4-FFF2-40B4-BE49-F238E27FC236}">
                <a16:creationId xmlns:a16="http://schemas.microsoft.com/office/drawing/2014/main" id="{88A49460-34DF-411B-B822-D9CFCD310BA0}"/>
              </a:ext>
            </a:extLst>
          </p:cNvPr>
          <p:cNvSpPr/>
          <p:nvPr/>
        </p:nvSpPr>
        <p:spPr>
          <a:xfrm rot="16975878">
            <a:off x="3459266" y="2766186"/>
            <a:ext cx="1058329" cy="1371554"/>
          </a:xfrm>
          <a:custGeom>
            <a:avLst/>
            <a:gdLst>
              <a:gd name="connsiteX0" fmla="*/ 1058329 w 1058329"/>
              <a:gd name="connsiteY0" fmla="*/ 1291834 h 1371554"/>
              <a:gd name="connsiteX1" fmla="*/ 0 w 1058329"/>
              <a:gd name="connsiteY1" fmla="*/ 1371554 h 1371554"/>
              <a:gd name="connsiteX2" fmla="*/ 52819 w 1058329"/>
              <a:gd name="connsiteY2" fmla="*/ 1349064 h 1371554"/>
              <a:gd name="connsiteX3" fmla="*/ 363206 w 1058329"/>
              <a:gd name="connsiteY3" fmla="*/ 975379 h 1371554"/>
              <a:gd name="connsiteX4" fmla="*/ 483890 w 1058329"/>
              <a:gd name="connsiteY4" fmla="*/ 29556 h 1371554"/>
              <a:gd name="connsiteX5" fmla="*/ 484910 w 1058329"/>
              <a:gd name="connsiteY5" fmla="*/ 0 h 1371554"/>
              <a:gd name="connsiteX6" fmla="*/ 1058329 w 1058329"/>
              <a:gd name="connsiteY6" fmla="*/ 1291834 h 1371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58329" h="1371554">
                <a:moveTo>
                  <a:pt x="1058329" y="1291834"/>
                </a:moveTo>
                <a:lnTo>
                  <a:pt x="0" y="1371554"/>
                </a:lnTo>
                <a:lnTo>
                  <a:pt x="52819" y="1349064"/>
                </a:lnTo>
                <a:cubicBezTo>
                  <a:pt x="199730" y="1275010"/>
                  <a:pt x="303193" y="1150448"/>
                  <a:pt x="363206" y="975379"/>
                </a:cubicBezTo>
                <a:cubicBezTo>
                  <a:pt x="443223" y="741953"/>
                  <a:pt x="483451" y="426679"/>
                  <a:pt x="483890" y="29556"/>
                </a:cubicBezTo>
                <a:lnTo>
                  <a:pt x="484910" y="0"/>
                </a:lnTo>
                <a:lnTo>
                  <a:pt x="1058329" y="1291834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3" name="Forma Livre: Forma 62">
            <a:extLst>
              <a:ext uri="{FF2B5EF4-FFF2-40B4-BE49-F238E27FC236}">
                <a16:creationId xmlns:a16="http://schemas.microsoft.com/office/drawing/2014/main" id="{A1E44AF7-FF71-4A9B-ABFA-EFA6BF467FE3}"/>
              </a:ext>
            </a:extLst>
          </p:cNvPr>
          <p:cNvSpPr/>
          <p:nvPr/>
        </p:nvSpPr>
        <p:spPr>
          <a:xfrm rot="16975878">
            <a:off x="4257730" y="4316819"/>
            <a:ext cx="1172813" cy="796777"/>
          </a:xfrm>
          <a:custGeom>
            <a:avLst/>
            <a:gdLst>
              <a:gd name="connsiteX0" fmla="*/ 995978 w 1172813"/>
              <a:gd name="connsiteY0" fmla="*/ 0 h 796777"/>
              <a:gd name="connsiteX1" fmla="*/ 1172813 w 1172813"/>
              <a:gd name="connsiteY1" fmla="*/ 770168 h 796777"/>
              <a:gd name="connsiteX2" fmla="*/ 1130270 w 1172813"/>
              <a:gd name="connsiteY2" fmla="*/ 778367 h 796777"/>
              <a:gd name="connsiteX3" fmla="*/ 343002 w 1172813"/>
              <a:gd name="connsiteY3" fmla="*/ 682924 h 796777"/>
              <a:gd name="connsiteX4" fmla="*/ 136983 w 1172813"/>
              <a:gd name="connsiteY4" fmla="*/ 578004 h 796777"/>
              <a:gd name="connsiteX5" fmla="*/ 0 w 1172813"/>
              <a:gd name="connsiteY5" fmla="*/ 482905 h 796777"/>
              <a:gd name="connsiteX6" fmla="*/ 1488 w 1172813"/>
              <a:gd name="connsiteY6" fmla="*/ 475863 h 796777"/>
              <a:gd name="connsiteX7" fmla="*/ 928941 w 1172813"/>
              <a:gd name="connsiteY7" fmla="*/ 12166 h 796777"/>
              <a:gd name="connsiteX8" fmla="*/ 988382 w 1172813"/>
              <a:gd name="connsiteY8" fmla="*/ 2198 h 796777"/>
              <a:gd name="connsiteX9" fmla="*/ 995978 w 1172813"/>
              <a:gd name="connsiteY9" fmla="*/ 0 h 79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72813" h="796777">
                <a:moveTo>
                  <a:pt x="995978" y="0"/>
                </a:moveTo>
                <a:lnTo>
                  <a:pt x="1172813" y="770168"/>
                </a:lnTo>
                <a:lnTo>
                  <a:pt x="1130270" y="778367"/>
                </a:lnTo>
                <a:cubicBezTo>
                  <a:pt x="854776" y="821163"/>
                  <a:pt x="592353" y="789349"/>
                  <a:pt x="343002" y="682924"/>
                </a:cubicBezTo>
                <a:cubicBezTo>
                  <a:pt x="271759" y="652518"/>
                  <a:pt x="203086" y="617544"/>
                  <a:pt x="136983" y="578004"/>
                </a:cubicBezTo>
                <a:lnTo>
                  <a:pt x="0" y="482905"/>
                </a:lnTo>
                <a:lnTo>
                  <a:pt x="1488" y="475863"/>
                </a:lnTo>
                <a:lnTo>
                  <a:pt x="928941" y="12166"/>
                </a:lnTo>
                <a:lnTo>
                  <a:pt x="988382" y="2198"/>
                </a:lnTo>
                <a:lnTo>
                  <a:pt x="995978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Forma Livre: Forma 59">
            <a:extLst>
              <a:ext uri="{FF2B5EF4-FFF2-40B4-BE49-F238E27FC236}">
                <a16:creationId xmlns:a16="http://schemas.microsoft.com/office/drawing/2014/main" id="{C884BA2E-7570-4628-BBE7-05F4AF7C1A66}"/>
              </a:ext>
            </a:extLst>
          </p:cNvPr>
          <p:cNvSpPr/>
          <p:nvPr/>
        </p:nvSpPr>
        <p:spPr>
          <a:xfrm rot="16975878">
            <a:off x="4044667" y="4371644"/>
            <a:ext cx="914389" cy="790094"/>
          </a:xfrm>
          <a:custGeom>
            <a:avLst/>
            <a:gdLst>
              <a:gd name="connsiteX0" fmla="*/ 914389 w 914389"/>
              <a:gd name="connsiteY0" fmla="*/ 332929 h 790094"/>
              <a:gd name="connsiteX1" fmla="*/ 0 w 914389"/>
              <a:gd name="connsiteY1" fmla="*/ 790094 h 790094"/>
              <a:gd name="connsiteX2" fmla="*/ 166990 w 914389"/>
              <a:gd name="connsiteY2" fmla="*/ 0 h 790094"/>
              <a:gd name="connsiteX3" fmla="*/ 180301 w 914389"/>
              <a:gd name="connsiteY3" fmla="*/ 7038 h 790094"/>
              <a:gd name="connsiteX4" fmla="*/ 232613 w 914389"/>
              <a:gd name="connsiteY4" fmla="*/ 62460 h 790094"/>
              <a:gd name="connsiteX5" fmla="*/ 310846 w 914389"/>
              <a:gd name="connsiteY5" fmla="*/ 132359 h 790094"/>
              <a:gd name="connsiteX6" fmla="*/ 899241 w 914389"/>
              <a:gd name="connsiteY6" fmla="*/ 335469 h 790094"/>
              <a:gd name="connsiteX7" fmla="*/ 914389 w 914389"/>
              <a:gd name="connsiteY7" fmla="*/ 332929 h 790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389" h="790094">
                <a:moveTo>
                  <a:pt x="914389" y="332929"/>
                </a:moveTo>
                <a:lnTo>
                  <a:pt x="0" y="790094"/>
                </a:lnTo>
                <a:lnTo>
                  <a:pt x="166990" y="0"/>
                </a:lnTo>
                <a:lnTo>
                  <a:pt x="180301" y="7038"/>
                </a:lnTo>
                <a:lnTo>
                  <a:pt x="232613" y="62460"/>
                </a:lnTo>
                <a:cubicBezTo>
                  <a:pt x="257521" y="86684"/>
                  <a:pt x="283599" y="109984"/>
                  <a:pt x="310846" y="132359"/>
                </a:cubicBezTo>
                <a:cubicBezTo>
                  <a:pt x="501577" y="288986"/>
                  <a:pt x="697708" y="356689"/>
                  <a:pt x="899241" y="335469"/>
                </a:cubicBezTo>
                <a:lnTo>
                  <a:pt x="914389" y="33292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Forma Livre: Forma 58">
            <a:extLst>
              <a:ext uri="{FF2B5EF4-FFF2-40B4-BE49-F238E27FC236}">
                <a16:creationId xmlns:a16="http://schemas.microsoft.com/office/drawing/2014/main" id="{274B65FC-F908-491D-B5B6-E07D1CF6CDEE}"/>
              </a:ext>
            </a:extLst>
          </p:cNvPr>
          <p:cNvSpPr/>
          <p:nvPr/>
        </p:nvSpPr>
        <p:spPr>
          <a:xfrm rot="16975878">
            <a:off x="1450857" y="4495718"/>
            <a:ext cx="1067249" cy="955304"/>
          </a:xfrm>
          <a:custGeom>
            <a:avLst/>
            <a:gdLst>
              <a:gd name="connsiteX0" fmla="*/ 1067249 w 1067249"/>
              <a:gd name="connsiteY0" fmla="*/ 0 h 955304"/>
              <a:gd name="connsiteX1" fmla="*/ 728087 w 1067249"/>
              <a:gd name="connsiteY1" fmla="*/ 925362 h 955304"/>
              <a:gd name="connsiteX2" fmla="*/ 722178 w 1067249"/>
              <a:gd name="connsiteY2" fmla="*/ 955304 h 955304"/>
              <a:gd name="connsiteX3" fmla="*/ 0 w 1067249"/>
              <a:gd name="connsiteY3" fmla="*/ 955304 h 955304"/>
              <a:gd name="connsiteX4" fmla="*/ 3706 w 1067249"/>
              <a:gd name="connsiteY4" fmla="*/ 935358 h 955304"/>
              <a:gd name="connsiteX5" fmla="*/ 1065942 w 1067249"/>
              <a:gd name="connsiteY5" fmla="*/ 300 h 955304"/>
              <a:gd name="connsiteX6" fmla="*/ 1067249 w 1067249"/>
              <a:gd name="connsiteY6" fmla="*/ 0 h 95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7249" h="955304">
                <a:moveTo>
                  <a:pt x="1067249" y="0"/>
                </a:moveTo>
                <a:cubicBezTo>
                  <a:pt x="923568" y="305306"/>
                  <a:pt x="810514" y="613760"/>
                  <a:pt x="728087" y="925362"/>
                </a:cubicBezTo>
                <a:lnTo>
                  <a:pt x="722178" y="955304"/>
                </a:lnTo>
                <a:lnTo>
                  <a:pt x="0" y="955304"/>
                </a:lnTo>
                <a:lnTo>
                  <a:pt x="3706" y="935358"/>
                </a:lnTo>
                <a:lnTo>
                  <a:pt x="1065942" y="300"/>
                </a:lnTo>
                <a:lnTo>
                  <a:pt x="1067249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Forma Livre: Forma 57">
            <a:extLst>
              <a:ext uri="{FF2B5EF4-FFF2-40B4-BE49-F238E27FC236}">
                <a16:creationId xmlns:a16="http://schemas.microsoft.com/office/drawing/2014/main" id="{08E246AC-27BB-490E-93BD-D995D9F37559}"/>
              </a:ext>
            </a:extLst>
          </p:cNvPr>
          <p:cNvSpPr/>
          <p:nvPr/>
        </p:nvSpPr>
        <p:spPr>
          <a:xfrm rot="16975878">
            <a:off x="1445601" y="4508807"/>
            <a:ext cx="1053798" cy="927633"/>
          </a:xfrm>
          <a:custGeom>
            <a:avLst/>
            <a:gdLst>
              <a:gd name="connsiteX0" fmla="*/ 1053798 w 1053798"/>
              <a:gd name="connsiteY0" fmla="*/ 0 h 927633"/>
              <a:gd name="connsiteX1" fmla="*/ 0 w 1053798"/>
              <a:gd name="connsiteY1" fmla="*/ 927633 h 927633"/>
              <a:gd name="connsiteX2" fmla="*/ 15065 w 1053798"/>
              <a:gd name="connsiteY2" fmla="*/ 846559 h 927633"/>
              <a:gd name="connsiteX3" fmla="*/ 192156 w 1053798"/>
              <a:gd name="connsiteY3" fmla="*/ 197838 h 927633"/>
              <a:gd name="connsiteX4" fmla="*/ 1053798 w 1053798"/>
              <a:gd name="connsiteY4" fmla="*/ 0 h 9276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3798" h="927633">
                <a:moveTo>
                  <a:pt x="1053798" y="0"/>
                </a:moveTo>
                <a:lnTo>
                  <a:pt x="0" y="927633"/>
                </a:lnTo>
                <a:lnTo>
                  <a:pt x="15065" y="846559"/>
                </a:lnTo>
                <a:cubicBezTo>
                  <a:pt x="59398" y="633335"/>
                  <a:pt x="118429" y="417095"/>
                  <a:pt x="192156" y="197838"/>
                </a:cubicBezTo>
                <a:lnTo>
                  <a:pt x="1053798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Forma Livre: Forma 52">
            <a:extLst>
              <a:ext uri="{FF2B5EF4-FFF2-40B4-BE49-F238E27FC236}">
                <a16:creationId xmlns:a16="http://schemas.microsoft.com/office/drawing/2014/main" id="{C9FB839B-22A4-4055-A382-01A4FE898054}"/>
              </a:ext>
            </a:extLst>
          </p:cNvPr>
          <p:cNvSpPr/>
          <p:nvPr/>
        </p:nvSpPr>
        <p:spPr>
          <a:xfrm rot="16975878">
            <a:off x="2405309" y="4969866"/>
            <a:ext cx="725492" cy="725740"/>
          </a:xfrm>
          <a:custGeom>
            <a:avLst/>
            <a:gdLst>
              <a:gd name="connsiteX0" fmla="*/ 725492 w 725492"/>
              <a:gd name="connsiteY0" fmla="*/ 0 h 725740"/>
              <a:gd name="connsiteX1" fmla="*/ 685408 w 725492"/>
              <a:gd name="connsiteY1" fmla="*/ 203131 h 725740"/>
              <a:gd name="connsiteX2" fmla="*/ 682703 w 725492"/>
              <a:gd name="connsiteY2" fmla="*/ 694304 h 725740"/>
              <a:gd name="connsiteX3" fmla="*/ 688138 w 725492"/>
              <a:gd name="connsiteY3" fmla="*/ 725740 h 725740"/>
              <a:gd name="connsiteX4" fmla="*/ 0 w 725492"/>
              <a:gd name="connsiteY4" fmla="*/ 18056 h 725740"/>
              <a:gd name="connsiteX5" fmla="*/ 3355 w 725492"/>
              <a:gd name="connsiteY5" fmla="*/ 0 h 725740"/>
              <a:gd name="connsiteX6" fmla="*/ 725492 w 725492"/>
              <a:gd name="connsiteY6" fmla="*/ 0 h 725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492" h="725740">
                <a:moveTo>
                  <a:pt x="725492" y="0"/>
                </a:moveTo>
                <a:lnTo>
                  <a:pt x="685408" y="203131"/>
                </a:lnTo>
                <a:cubicBezTo>
                  <a:pt x="664350" y="362894"/>
                  <a:pt x="663448" y="526618"/>
                  <a:pt x="682703" y="694304"/>
                </a:cubicBezTo>
                <a:lnTo>
                  <a:pt x="688138" y="725740"/>
                </a:lnTo>
                <a:lnTo>
                  <a:pt x="0" y="18056"/>
                </a:lnTo>
                <a:lnTo>
                  <a:pt x="3355" y="0"/>
                </a:lnTo>
                <a:lnTo>
                  <a:pt x="72549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orma Livre: Forma 49">
            <a:extLst>
              <a:ext uri="{FF2B5EF4-FFF2-40B4-BE49-F238E27FC236}">
                <a16:creationId xmlns:a16="http://schemas.microsoft.com/office/drawing/2014/main" id="{69356B96-D29D-437D-AD7D-C209F4C6BF36}"/>
              </a:ext>
            </a:extLst>
          </p:cNvPr>
          <p:cNvSpPr/>
          <p:nvPr/>
        </p:nvSpPr>
        <p:spPr>
          <a:xfrm rot="16975878">
            <a:off x="3080529" y="4997082"/>
            <a:ext cx="993897" cy="733666"/>
          </a:xfrm>
          <a:custGeom>
            <a:avLst/>
            <a:gdLst>
              <a:gd name="connsiteX0" fmla="*/ 993897 w 993897"/>
              <a:gd name="connsiteY0" fmla="*/ 730123 h 733666"/>
              <a:gd name="connsiteX1" fmla="*/ 993148 w 993897"/>
              <a:gd name="connsiteY1" fmla="*/ 733666 h 733666"/>
              <a:gd name="connsiteX2" fmla="*/ 10812 w 993897"/>
              <a:gd name="connsiteY2" fmla="*/ 214225 h 733666"/>
              <a:gd name="connsiteX3" fmla="*/ 0 w 993897"/>
              <a:gd name="connsiteY3" fmla="*/ 156828 h 733666"/>
              <a:gd name="connsiteX4" fmla="*/ 683034 w 993897"/>
              <a:gd name="connsiteY4" fmla="*/ 0 h 733666"/>
              <a:gd name="connsiteX5" fmla="*/ 710159 w 993897"/>
              <a:gd name="connsiteY5" fmla="*/ 156895 h 733666"/>
              <a:gd name="connsiteX6" fmla="*/ 990092 w 993897"/>
              <a:gd name="connsiteY6" fmla="*/ 726091 h 733666"/>
              <a:gd name="connsiteX7" fmla="*/ 993897 w 993897"/>
              <a:gd name="connsiteY7" fmla="*/ 730123 h 733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897" h="733666">
                <a:moveTo>
                  <a:pt x="993897" y="730123"/>
                </a:moveTo>
                <a:lnTo>
                  <a:pt x="993148" y="733666"/>
                </a:lnTo>
                <a:lnTo>
                  <a:pt x="10812" y="214225"/>
                </a:lnTo>
                <a:lnTo>
                  <a:pt x="0" y="156828"/>
                </a:lnTo>
                <a:lnTo>
                  <a:pt x="683034" y="0"/>
                </a:lnTo>
                <a:lnTo>
                  <a:pt x="710159" y="156895"/>
                </a:lnTo>
                <a:cubicBezTo>
                  <a:pt x="761366" y="379915"/>
                  <a:pt x="854677" y="569647"/>
                  <a:pt x="990092" y="726091"/>
                </a:cubicBezTo>
                <a:lnTo>
                  <a:pt x="993897" y="730123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Forma Livre: Forma 48">
            <a:extLst>
              <a:ext uri="{FF2B5EF4-FFF2-40B4-BE49-F238E27FC236}">
                <a16:creationId xmlns:a16="http://schemas.microsoft.com/office/drawing/2014/main" id="{99A77FC5-5DC2-48E7-AF39-7D1134286ABC}"/>
              </a:ext>
            </a:extLst>
          </p:cNvPr>
          <p:cNvSpPr/>
          <p:nvPr/>
        </p:nvSpPr>
        <p:spPr>
          <a:xfrm rot="16975878">
            <a:off x="3585222" y="4815097"/>
            <a:ext cx="980710" cy="1315967"/>
          </a:xfrm>
          <a:custGeom>
            <a:avLst/>
            <a:gdLst>
              <a:gd name="connsiteX0" fmla="*/ 980710 w 980710"/>
              <a:gd name="connsiteY0" fmla="*/ 518581 h 1315967"/>
              <a:gd name="connsiteX1" fmla="*/ 812915 w 980710"/>
              <a:gd name="connsiteY1" fmla="*/ 1312482 h 1315967"/>
              <a:gd name="connsiteX2" fmla="*/ 805946 w 980710"/>
              <a:gd name="connsiteY2" fmla="*/ 1315967 h 1315967"/>
              <a:gd name="connsiteX3" fmla="*/ 760975 w 980710"/>
              <a:gd name="connsiteY3" fmla="*/ 1284747 h 1315967"/>
              <a:gd name="connsiteX4" fmla="*/ 426042 w 980710"/>
              <a:gd name="connsiteY4" fmla="*/ 937905 h 1315967"/>
              <a:gd name="connsiteX5" fmla="*/ 5382 w 980710"/>
              <a:gd name="connsiteY5" fmla="*/ 28574 h 1315967"/>
              <a:gd name="connsiteX6" fmla="*/ 0 w 980710"/>
              <a:gd name="connsiteY6" fmla="*/ 0 h 1315967"/>
              <a:gd name="connsiteX7" fmla="*/ 980710 w 980710"/>
              <a:gd name="connsiteY7" fmla="*/ 518581 h 1315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80710" h="1315967">
                <a:moveTo>
                  <a:pt x="980710" y="518581"/>
                </a:moveTo>
                <a:lnTo>
                  <a:pt x="812915" y="1312482"/>
                </a:lnTo>
                <a:lnTo>
                  <a:pt x="805946" y="1315967"/>
                </a:lnTo>
                <a:lnTo>
                  <a:pt x="760975" y="1284747"/>
                </a:lnTo>
                <a:cubicBezTo>
                  <a:pt x="639050" y="1187399"/>
                  <a:pt x="527406" y="1071785"/>
                  <a:pt x="426042" y="937905"/>
                </a:cubicBezTo>
                <a:cubicBezTo>
                  <a:pt x="223314" y="670143"/>
                  <a:pt x="83094" y="367033"/>
                  <a:pt x="5382" y="28574"/>
                </a:cubicBezTo>
                <a:lnTo>
                  <a:pt x="0" y="0"/>
                </a:lnTo>
                <a:lnTo>
                  <a:pt x="980710" y="51858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Forma Livre: Forma 45">
            <a:extLst>
              <a:ext uri="{FF2B5EF4-FFF2-40B4-BE49-F238E27FC236}">
                <a16:creationId xmlns:a16="http://schemas.microsoft.com/office/drawing/2014/main" id="{AFDC9065-19AD-4908-B960-B3B872853857}"/>
              </a:ext>
            </a:extLst>
          </p:cNvPr>
          <p:cNvSpPr/>
          <p:nvPr/>
        </p:nvSpPr>
        <p:spPr>
          <a:xfrm rot="16975878">
            <a:off x="2508347" y="4931324"/>
            <a:ext cx="740007" cy="922805"/>
          </a:xfrm>
          <a:custGeom>
            <a:avLst/>
            <a:gdLst>
              <a:gd name="connsiteX0" fmla="*/ 730268 w 740007"/>
              <a:gd name="connsiteY0" fmla="*/ 709629 h 922805"/>
              <a:gd name="connsiteX1" fmla="*/ 740007 w 740007"/>
              <a:gd name="connsiteY1" fmla="*/ 765964 h 922805"/>
              <a:gd name="connsiteX2" fmla="*/ 56920 w 740007"/>
              <a:gd name="connsiteY2" fmla="*/ 922805 h 922805"/>
              <a:gd name="connsiteX3" fmla="*/ 27224 w 740007"/>
              <a:gd name="connsiteY3" fmla="*/ 765151 h 922805"/>
              <a:gd name="connsiteX4" fmla="*/ 25470 w 740007"/>
              <a:gd name="connsiteY4" fmla="*/ 79474 h 922805"/>
              <a:gd name="connsiteX5" fmla="*/ 40238 w 740007"/>
              <a:gd name="connsiteY5" fmla="*/ 0 h 922805"/>
              <a:gd name="connsiteX6" fmla="*/ 730268 w 740007"/>
              <a:gd name="connsiteY6" fmla="*/ 709629 h 922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0007" h="922805">
                <a:moveTo>
                  <a:pt x="730268" y="709629"/>
                </a:moveTo>
                <a:lnTo>
                  <a:pt x="740007" y="765964"/>
                </a:lnTo>
                <a:lnTo>
                  <a:pt x="56920" y="922805"/>
                </a:lnTo>
                <a:lnTo>
                  <a:pt x="27224" y="765151"/>
                </a:lnTo>
                <a:cubicBezTo>
                  <a:pt x="-8480" y="519245"/>
                  <a:pt x="-9065" y="290686"/>
                  <a:pt x="25470" y="79474"/>
                </a:cubicBezTo>
                <a:lnTo>
                  <a:pt x="40238" y="0"/>
                </a:lnTo>
                <a:lnTo>
                  <a:pt x="730268" y="709629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7" name="Gráfico 26" descr="Relâmpago com preenchimento sólido">
            <a:extLst>
              <a:ext uri="{FF2B5EF4-FFF2-40B4-BE49-F238E27FC236}">
                <a16:creationId xmlns:a16="http://schemas.microsoft.com/office/drawing/2014/main" id="{8B35BFD4-4E70-C73A-AB46-7A38162A0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54583" y="5016457"/>
            <a:ext cx="1502059" cy="1502059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94D627A-E929-4860-2FD1-FD59524F0479}"/>
              </a:ext>
            </a:extLst>
          </p:cNvPr>
          <p:cNvSpPr txBox="1"/>
          <p:nvPr/>
        </p:nvSpPr>
        <p:spPr>
          <a:xfrm>
            <a:off x="7887135" y="3693573"/>
            <a:ext cx="58046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Conflict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Clarity of purpose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Power struggles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Coaching 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6384D37C-F7F8-0A83-F760-25B7735B186B}"/>
              </a:ext>
            </a:extLst>
          </p:cNvPr>
          <p:cNvSpPr txBox="1"/>
          <p:nvPr/>
        </p:nvSpPr>
        <p:spPr>
          <a:xfrm>
            <a:off x="-15694" y="6462810"/>
            <a:ext cx="31244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1E860B0-996B-977C-DFF9-1CD303809492}"/>
              </a:ext>
            </a:extLst>
          </p:cNvPr>
          <p:cNvSpPr txBox="1"/>
          <p:nvPr/>
        </p:nvSpPr>
        <p:spPr>
          <a:xfrm>
            <a:off x="10423562" y="5060321"/>
            <a:ext cx="1830299" cy="3874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751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1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2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5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6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7" fill="hold">
                          <p:stCondLst>
                            <p:cond delay="indefinite"/>
                          </p:stCondLst>
                          <p:childTnLst>
                            <p:par>
                              <p:cTn id="9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9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1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2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3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4" fill="hold">
                          <p:stCondLst>
                            <p:cond delay="indefinite"/>
                          </p:stCondLst>
                          <p:childTnLst>
                            <p:par>
                              <p:cTn id="10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6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0" fill="hold">
                          <p:stCondLst>
                            <p:cond delay="indefinite"/>
                          </p:stCondLst>
                          <p:childTnLst>
                            <p:par>
                              <p:cTn id="11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4" fill="hold">
                          <p:stCondLst>
                            <p:cond delay="indefinite"/>
                          </p:stCondLst>
                          <p:childTnLst>
                            <p:par>
                              <p:cTn id="11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6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49" grpId="0" animBg="1"/>
          <p:bldP spid="142" grpId="0" animBg="1"/>
          <p:bldP spid="141" grpId="0" animBg="1"/>
          <p:bldP spid="140" grpId="0" animBg="1"/>
          <p:bldP spid="139" grpId="0" animBg="1"/>
          <p:bldP spid="137" grpId="0" animBg="1"/>
          <p:bldP spid="136" grpId="0" animBg="1"/>
          <p:bldP spid="121" grpId="0" animBg="1"/>
          <p:bldP spid="107" grpId="0" animBg="1"/>
          <p:bldP spid="105" grpId="0" animBg="1"/>
          <p:bldP spid="93" grpId="0" animBg="1"/>
          <p:bldP spid="91" grpId="0" animBg="1"/>
          <p:bldP spid="90" grpId="0" animBg="1"/>
          <p:bldP spid="85" grpId="0" animBg="1"/>
          <p:bldP spid="83" grpId="0" animBg="1"/>
          <p:bldP spid="63" grpId="0" animBg="1"/>
          <p:bldP spid="60" grpId="0" animBg="1"/>
          <p:bldP spid="59" grpId="0" animBg="1"/>
          <p:bldP spid="58" grpId="0" animBg="1"/>
          <p:bldP spid="53" grpId="0" animBg="1"/>
          <p:bldP spid="50" grpId="0" animBg="1"/>
          <p:bldP spid="49" grpId="0" animBg="1"/>
          <p:bldP spid="46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5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6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7" fill="hold">
                          <p:stCondLst>
                            <p:cond delay="indefinite"/>
                          </p:stCondLst>
                          <p:childTnLst>
                            <p:par>
                              <p:cTn id="9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9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1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2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3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4" fill="hold">
                          <p:stCondLst>
                            <p:cond delay="indefinite"/>
                          </p:stCondLst>
                          <p:childTnLst>
                            <p:par>
                              <p:cTn id="10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6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0" fill="hold">
                          <p:stCondLst>
                            <p:cond delay="indefinite"/>
                          </p:stCondLst>
                          <p:childTnLst>
                            <p:par>
                              <p:cTn id="11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4" fill="hold">
                          <p:stCondLst>
                            <p:cond delay="indefinite"/>
                          </p:stCondLst>
                          <p:childTnLst>
                            <p:par>
                              <p:cTn id="11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6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49" grpId="0" animBg="1"/>
          <p:bldP spid="142" grpId="0" animBg="1"/>
          <p:bldP spid="141" grpId="0" animBg="1"/>
          <p:bldP spid="140" grpId="0" animBg="1"/>
          <p:bldP spid="139" grpId="0" animBg="1"/>
          <p:bldP spid="137" grpId="0" animBg="1"/>
          <p:bldP spid="136" grpId="0" animBg="1"/>
          <p:bldP spid="121" grpId="0" animBg="1"/>
          <p:bldP spid="107" grpId="0" animBg="1"/>
          <p:bldP spid="105" grpId="0" animBg="1"/>
          <p:bldP spid="93" grpId="0" animBg="1"/>
          <p:bldP spid="91" grpId="0" animBg="1"/>
          <p:bldP spid="90" grpId="0" animBg="1"/>
          <p:bldP spid="85" grpId="0" animBg="1"/>
          <p:bldP spid="83" grpId="0" animBg="1"/>
          <p:bldP spid="63" grpId="0" animBg="1"/>
          <p:bldP spid="60" grpId="0" animBg="1"/>
          <p:bldP spid="59" grpId="0" animBg="1"/>
          <p:bldP spid="58" grpId="0" animBg="1"/>
          <p:bldP spid="53" grpId="0" animBg="1"/>
          <p:bldP spid="50" grpId="0" animBg="1"/>
          <p:bldP spid="49" grpId="0" animBg="1"/>
          <p:bldP spid="46" grpId="0" animBg="1"/>
          <p:bldP spid="2" grpId="0" build="p"/>
        </p:bldLst>
      </p:timing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890249" y="764524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Norming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689970" y="1852524"/>
            <a:ext cx="6489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Known as the cohesion phase, group members become closer and closer together.</a:t>
            </a:r>
          </a:p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The group's structure is already more solid 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55" name="Forma Livre: Forma 54">
            <a:extLst>
              <a:ext uri="{FF2B5EF4-FFF2-40B4-BE49-F238E27FC236}">
                <a16:creationId xmlns:a16="http://schemas.microsoft.com/office/drawing/2014/main" id="{E38F4DEC-1B93-4079-839A-9BC08F81F10F}"/>
              </a:ext>
            </a:extLst>
          </p:cNvPr>
          <p:cNvSpPr/>
          <p:nvPr/>
        </p:nvSpPr>
        <p:spPr>
          <a:xfrm rot="6237576">
            <a:off x="1834430" y="884475"/>
            <a:ext cx="1079761" cy="1172193"/>
          </a:xfrm>
          <a:custGeom>
            <a:avLst/>
            <a:gdLst>
              <a:gd name="connsiteX0" fmla="*/ 11347 w 1079761"/>
              <a:gd name="connsiteY0" fmla="*/ 1172193 h 1172193"/>
              <a:gd name="connsiteX1" fmla="*/ 0 w 1079761"/>
              <a:gd name="connsiteY1" fmla="*/ 1126548 h 1172193"/>
              <a:gd name="connsiteX2" fmla="*/ 1079761 w 1079761"/>
              <a:gd name="connsiteY2" fmla="*/ 0 h 1172193"/>
              <a:gd name="connsiteX3" fmla="*/ 1027058 w 1079761"/>
              <a:gd name="connsiteY3" fmla="*/ 916590 h 1172193"/>
              <a:gd name="connsiteX4" fmla="*/ 1025410 w 1079761"/>
              <a:gd name="connsiteY4" fmla="*/ 917660 h 1172193"/>
              <a:gd name="connsiteX5" fmla="*/ 1025986 w 1079761"/>
              <a:gd name="connsiteY5" fmla="*/ 919975 h 1172193"/>
              <a:gd name="connsiteX6" fmla="*/ 11347 w 1079761"/>
              <a:gd name="connsiteY6" fmla="*/ 1172193 h 11721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9761" h="1172193">
                <a:moveTo>
                  <a:pt x="11347" y="1172193"/>
                </a:moveTo>
                <a:lnTo>
                  <a:pt x="0" y="1126548"/>
                </a:lnTo>
                <a:lnTo>
                  <a:pt x="1079761" y="0"/>
                </a:lnTo>
                <a:lnTo>
                  <a:pt x="1027058" y="916590"/>
                </a:lnTo>
                <a:lnTo>
                  <a:pt x="1025410" y="917660"/>
                </a:lnTo>
                <a:lnTo>
                  <a:pt x="1025986" y="919975"/>
                </a:lnTo>
                <a:lnTo>
                  <a:pt x="11347" y="117219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orma Livre: Forma 51">
            <a:extLst>
              <a:ext uri="{FF2B5EF4-FFF2-40B4-BE49-F238E27FC236}">
                <a16:creationId xmlns:a16="http://schemas.microsoft.com/office/drawing/2014/main" id="{085FB45D-51B6-44F5-BC92-D423C9B66CA2}"/>
              </a:ext>
            </a:extLst>
          </p:cNvPr>
          <p:cNvSpPr/>
          <p:nvPr/>
        </p:nvSpPr>
        <p:spPr>
          <a:xfrm rot="6237576">
            <a:off x="1806597" y="1970209"/>
            <a:ext cx="929533" cy="919093"/>
          </a:xfrm>
          <a:custGeom>
            <a:avLst/>
            <a:gdLst>
              <a:gd name="connsiteX0" fmla="*/ 0 w 929533"/>
              <a:gd name="connsiteY0" fmla="*/ 919093 h 919093"/>
              <a:gd name="connsiteX1" fmla="*/ 52793 w 929533"/>
              <a:gd name="connsiteY1" fmla="*/ 932 h 919093"/>
              <a:gd name="connsiteX2" fmla="*/ 53686 w 929533"/>
              <a:gd name="connsiteY2" fmla="*/ 0 h 919093"/>
              <a:gd name="connsiteX3" fmla="*/ 929533 w 929533"/>
              <a:gd name="connsiteY3" fmla="*/ 1 h 919093"/>
              <a:gd name="connsiteX4" fmla="*/ 928846 w 929533"/>
              <a:gd name="connsiteY4" fmla="*/ 11938 h 919093"/>
              <a:gd name="connsiteX5" fmla="*/ 832450 w 929533"/>
              <a:gd name="connsiteY5" fmla="*/ 108563 h 919093"/>
              <a:gd name="connsiteX6" fmla="*/ 582826 w 929533"/>
              <a:gd name="connsiteY6" fmla="*/ 358476 h 919093"/>
              <a:gd name="connsiteX7" fmla="*/ 10906 w 929533"/>
              <a:gd name="connsiteY7" fmla="*/ 912013 h 919093"/>
              <a:gd name="connsiteX8" fmla="*/ 0 w 929533"/>
              <a:gd name="connsiteY8" fmla="*/ 919093 h 919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9533" h="919093">
                <a:moveTo>
                  <a:pt x="0" y="919093"/>
                </a:moveTo>
                <a:lnTo>
                  <a:pt x="52793" y="932"/>
                </a:lnTo>
                <a:lnTo>
                  <a:pt x="53686" y="0"/>
                </a:lnTo>
                <a:lnTo>
                  <a:pt x="929533" y="1"/>
                </a:lnTo>
                <a:lnTo>
                  <a:pt x="928846" y="11938"/>
                </a:lnTo>
                <a:lnTo>
                  <a:pt x="832450" y="108563"/>
                </a:lnTo>
                <a:cubicBezTo>
                  <a:pt x="758654" y="182498"/>
                  <a:pt x="675446" y="265803"/>
                  <a:pt x="582826" y="358476"/>
                </a:cubicBezTo>
                <a:cubicBezTo>
                  <a:pt x="258654" y="682833"/>
                  <a:pt x="68015" y="867345"/>
                  <a:pt x="10906" y="912013"/>
                </a:cubicBezTo>
                <a:lnTo>
                  <a:pt x="0" y="9190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orma Livre: Forma 47">
            <a:extLst>
              <a:ext uri="{FF2B5EF4-FFF2-40B4-BE49-F238E27FC236}">
                <a16:creationId xmlns:a16="http://schemas.microsoft.com/office/drawing/2014/main" id="{DF6E1073-3844-41A0-9772-C1689511A2A2}"/>
              </a:ext>
            </a:extLst>
          </p:cNvPr>
          <p:cNvSpPr/>
          <p:nvPr/>
        </p:nvSpPr>
        <p:spPr>
          <a:xfrm rot="6237576">
            <a:off x="2705243" y="2234964"/>
            <a:ext cx="927299" cy="951245"/>
          </a:xfrm>
          <a:custGeom>
            <a:avLst/>
            <a:gdLst>
              <a:gd name="connsiteX0" fmla="*/ 0 w 927299"/>
              <a:gd name="connsiteY0" fmla="*/ 951245 h 951245"/>
              <a:gd name="connsiteX1" fmla="*/ 911738 w 927299"/>
              <a:gd name="connsiteY1" fmla="*/ 0 h 951245"/>
              <a:gd name="connsiteX2" fmla="*/ 927299 w 927299"/>
              <a:gd name="connsiteY2" fmla="*/ 0 h 951245"/>
              <a:gd name="connsiteX3" fmla="*/ 872604 w 927299"/>
              <a:gd name="connsiteY3" fmla="*/ 951245 h 951245"/>
              <a:gd name="connsiteX4" fmla="*/ 0 w 927299"/>
              <a:gd name="connsiteY4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7299" h="951245">
                <a:moveTo>
                  <a:pt x="0" y="951245"/>
                </a:moveTo>
                <a:lnTo>
                  <a:pt x="911738" y="0"/>
                </a:lnTo>
                <a:lnTo>
                  <a:pt x="927299" y="0"/>
                </a:lnTo>
                <a:lnTo>
                  <a:pt x="872604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orma Livre: Forma 40">
            <a:extLst>
              <a:ext uri="{FF2B5EF4-FFF2-40B4-BE49-F238E27FC236}">
                <a16:creationId xmlns:a16="http://schemas.microsoft.com/office/drawing/2014/main" id="{AC6006BC-EB77-4718-B3AC-85B77EE84959}"/>
              </a:ext>
            </a:extLst>
          </p:cNvPr>
          <p:cNvSpPr/>
          <p:nvPr/>
        </p:nvSpPr>
        <p:spPr>
          <a:xfrm rot="6237576">
            <a:off x="2491335" y="3087277"/>
            <a:ext cx="931381" cy="951245"/>
          </a:xfrm>
          <a:custGeom>
            <a:avLst/>
            <a:gdLst>
              <a:gd name="connsiteX0" fmla="*/ 0 w 931381"/>
              <a:gd name="connsiteY0" fmla="*/ 951245 h 951245"/>
              <a:gd name="connsiteX1" fmla="*/ 54695 w 931381"/>
              <a:gd name="connsiteY1" fmla="*/ 0 h 951245"/>
              <a:gd name="connsiteX2" fmla="*/ 931381 w 931381"/>
              <a:gd name="connsiteY2" fmla="*/ 0 h 951245"/>
              <a:gd name="connsiteX3" fmla="*/ 931301 w 931381"/>
              <a:gd name="connsiteY3" fmla="*/ 1402 h 951245"/>
              <a:gd name="connsiteX4" fmla="*/ 309121 w 931381"/>
              <a:gd name="connsiteY4" fmla="*/ 650936 h 951245"/>
              <a:gd name="connsiteX5" fmla="*/ 92251 w 931381"/>
              <a:gd name="connsiteY5" fmla="*/ 869704 h 951245"/>
              <a:gd name="connsiteX6" fmla="*/ 10992 w 931381"/>
              <a:gd name="connsiteY6" fmla="*/ 951245 h 951245"/>
              <a:gd name="connsiteX7" fmla="*/ 0 w 931381"/>
              <a:gd name="connsiteY7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31381" h="951245">
                <a:moveTo>
                  <a:pt x="0" y="951245"/>
                </a:moveTo>
                <a:lnTo>
                  <a:pt x="54695" y="0"/>
                </a:lnTo>
                <a:lnTo>
                  <a:pt x="931381" y="0"/>
                </a:lnTo>
                <a:lnTo>
                  <a:pt x="931301" y="1402"/>
                </a:lnTo>
                <a:lnTo>
                  <a:pt x="309121" y="650936"/>
                </a:lnTo>
                <a:cubicBezTo>
                  <a:pt x="274481" y="686385"/>
                  <a:pt x="202191" y="759307"/>
                  <a:pt x="92251" y="869704"/>
                </a:cubicBezTo>
                <a:lnTo>
                  <a:pt x="10992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Forma Livre: Forma 36">
            <a:extLst>
              <a:ext uri="{FF2B5EF4-FFF2-40B4-BE49-F238E27FC236}">
                <a16:creationId xmlns:a16="http://schemas.microsoft.com/office/drawing/2014/main" id="{0151EA3A-624A-4932-A33B-0786ABEA80CC}"/>
              </a:ext>
            </a:extLst>
          </p:cNvPr>
          <p:cNvSpPr/>
          <p:nvPr/>
        </p:nvSpPr>
        <p:spPr>
          <a:xfrm rot="6237576">
            <a:off x="3404733" y="3370902"/>
            <a:ext cx="931382" cy="951245"/>
          </a:xfrm>
          <a:custGeom>
            <a:avLst/>
            <a:gdLst>
              <a:gd name="connsiteX0" fmla="*/ 0 w 931382"/>
              <a:gd name="connsiteY0" fmla="*/ 951245 h 951245"/>
              <a:gd name="connsiteX1" fmla="*/ 1016 w 931382"/>
              <a:gd name="connsiteY1" fmla="*/ 933570 h 951245"/>
              <a:gd name="connsiteX2" fmla="*/ 233785 w 931382"/>
              <a:gd name="connsiteY2" fmla="*/ 690715 h 951245"/>
              <a:gd name="connsiteX3" fmla="*/ 853584 w 931382"/>
              <a:gd name="connsiteY3" fmla="*/ 46382 h 951245"/>
              <a:gd name="connsiteX4" fmla="*/ 899675 w 931382"/>
              <a:gd name="connsiteY4" fmla="*/ 0 h 951245"/>
              <a:gd name="connsiteX5" fmla="*/ 931382 w 931382"/>
              <a:gd name="connsiteY5" fmla="*/ 0 h 951245"/>
              <a:gd name="connsiteX6" fmla="*/ 876686 w 931382"/>
              <a:gd name="connsiteY6" fmla="*/ 951245 h 951245"/>
              <a:gd name="connsiteX7" fmla="*/ 0 w 931382"/>
              <a:gd name="connsiteY7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31382" h="951245">
                <a:moveTo>
                  <a:pt x="0" y="951245"/>
                </a:moveTo>
                <a:lnTo>
                  <a:pt x="1016" y="933570"/>
                </a:lnTo>
                <a:lnTo>
                  <a:pt x="233785" y="690715"/>
                </a:lnTo>
                <a:cubicBezTo>
                  <a:pt x="517991" y="391949"/>
                  <a:pt x="724591" y="177171"/>
                  <a:pt x="853584" y="46382"/>
                </a:cubicBezTo>
                <a:lnTo>
                  <a:pt x="899675" y="0"/>
                </a:lnTo>
                <a:lnTo>
                  <a:pt x="931382" y="0"/>
                </a:lnTo>
                <a:lnTo>
                  <a:pt x="876686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orma Livre: Forma 28">
            <a:extLst>
              <a:ext uri="{FF2B5EF4-FFF2-40B4-BE49-F238E27FC236}">
                <a16:creationId xmlns:a16="http://schemas.microsoft.com/office/drawing/2014/main" id="{EC96F25A-2BD3-41EC-8B46-10EE97573DB8}"/>
              </a:ext>
            </a:extLst>
          </p:cNvPr>
          <p:cNvSpPr/>
          <p:nvPr/>
        </p:nvSpPr>
        <p:spPr>
          <a:xfrm rot="6237576">
            <a:off x="3204351" y="4215831"/>
            <a:ext cx="912083" cy="951245"/>
          </a:xfrm>
          <a:custGeom>
            <a:avLst/>
            <a:gdLst>
              <a:gd name="connsiteX0" fmla="*/ 0 w 912083"/>
              <a:gd name="connsiteY0" fmla="*/ 951245 h 951245"/>
              <a:gd name="connsiteX1" fmla="*/ 54696 w 912083"/>
              <a:gd name="connsiteY1" fmla="*/ 0 h 951245"/>
              <a:gd name="connsiteX2" fmla="*/ 912083 w 912083"/>
              <a:gd name="connsiteY2" fmla="*/ 0 h 951245"/>
              <a:gd name="connsiteX3" fmla="*/ 897 w 912083"/>
              <a:gd name="connsiteY3" fmla="*/ 951245 h 951245"/>
              <a:gd name="connsiteX4" fmla="*/ 0 w 912083"/>
              <a:gd name="connsiteY4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083" h="951245">
                <a:moveTo>
                  <a:pt x="0" y="951245"/>
                </a:moveTo>
                <a:lnTo>
                  <a:pt x="54696" y="0"/>
                </a:lnTo>
                <a:lnTo>
                  <a:pt x="912083" y="0"/>
                </a:lnTo>
                <a:lnTo>
                  <a:pt x="897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orma Livre: Forma 25">
            <a:extLst>
              <a:ext uri="{FF2B5EF4-FFF2-40B4-BE49-F238E27FC236}">
                <a16:creationId xmlns:a16="http://schemas.microsoft.com/office/drawing/2014/main" id="{D12CF4CA-1BA9-4C58-8D27-9177EC6A8CCD}"/>
              </a:ext>
            </a:extLst>
          </p:cNvPr>
          <p:cNvSpPr/>
          <p:nvPr/>
        </p:nvSpPr>
        <p:spPr>
          <a:xfrm rot="6237576">
            <a:off x="3647987" y="4866742"/>
            <a:ext cx="1483303" cy="713724"/>
          </a:xfrm>
          <a:custGeom>
            <a:avLst/>
            <a:gdLst>
              <a:gd name="connsiteX0" fmla="*/ 0 w 1483303"/>
              <a:gd name="connsiteY0" fmla="*/ 713724 h 713724"/>
              <a:gd name="connsiteX1" fmla="*/ 1928 w 1483303"/>
              <a:gd name="connsiteY1" fmla="*/ 680196 h 713724"/>
              <a:gd name="connsiteX2" fmla="*/ 21513 w 1483303"/>
              <a:gd name="connsiteY2" fmla="*/ 660913 h 713724"/>
              <a:gd name="connsiteX3" fmla="*/ 348293 w 1483303"/>
              <a:gd name="connsiteY3" fmla="*/ 367618 h 713724"/>
              <a:gd name="connsiteX4" fmla="*/ 497113 w 1483303"/>
              <a:gd name="connsiteY4" fmla="*/ 241212 h 713724"/>
              <a:gd name="connsiteX5" fmla="*/ 1467476 w 1483303"/>
              <a:gd name="connsiteY5" fmla="*/ 0 h 713724"/>
              <a:gd name="connsiteX6" fmla="*/ 1483303 w 1483303"/>
              <a:gd name="connsiteY6" fmla="*/ 63673 h 713724"/>
              <a:gd name="connsiteX7" fmla="*/ 860628 w 1483303"/>
              <a:gd name="connsiteY7" fmla="*/ 713724 h 713724"/>
              <a:gd name="connsiteX8" fmla="*/ 0 w 1483303"/>
              <a:gd name="connsiteY8" fmla="*/ 713724 h 7137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83303" h="713724">
                <a:moveTo>
                  <a:pt x="0" y="713724"/>
                </a:moveTo>
                <a:lnTo>
                  <a:pt x="1928" y="680196"/>
                </a:lnTo>
                <a:lnTo>
                  <a:pt x="21513" y="660913"/>
                </a:lnTo>
                <a:cubicBezTo>
                  <a:pt x="98769" y="586117"/>
                  <a:pt x="207695" y="488353"/>
                  <a:pt x="348293" y="367618"/>
                </a:cubicBezTo>
                <a:lnTo>
                  <a:pt x="497113" y="241212"/>
                </a:lnTo>
                <a:lnTo>
                  <a:pt x="1467476" y="0"/>
                </a:lnTo>
                <a:lnTo>
                  <a:pt x="1483303" y="63673"/>
                </a:lnTo>
                <a:lnTo>
                  <a:pt x="860628" y="713724"/>
                </a:lnTo>
                <a:lnTo>
                  <a:pt x="0" y="713724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Forma Livre: Forma 76">
            <a:extLst>
              <a:ext uri="{FF2B5EF4-FFF2-40B4-BE49-F238E27FC236}">
                <a16:creationId xmlns:a16="http://schemas.microsoft.com/office/drawing/2014/main" id="{6892773C-D5D8-40DA-894A-961C008DF214}"/>
              </a:ext>
            </a:extLst>
          </p:cNvPr>
          <p:cNvSpPr/>
          <p:nvPr/>
        </p:nvSpPr>
        <p:spPr>
          <a:xfrm rot="16200000">
            <a:off x="721776" y="1318543"/>
            <a:ext cx="1718862" cy="709114"/>
          </a:xfrm>
          <a:custGeom>
            <a:avLst/>
            <a:gdLst>
              <a:gd name="connsiteX0" fmla="*/ 1718862 w 1718862"/>
              <a:gd name="connsiteY0" fmla="*/ 0 h 709114"/>
              <a:gd name="connsiteX1" fmla="*/ 866024 w 1718862"/>
              <a:gd name="connsiteY1" fmla="*/ 709114 h 709114"/>
              <a:gd name="connsiteX2" fmla="*/ 851888 w 1718862"/>
              <a:gd name="connsiteY2" fmla="*/ 709114 h 709114"/>
              <a:gd name="connsiteX3" fmla="*/ 0 w 1718862"/>
              <a:gd name="connsiteY3" fmla="*/ 0 h 709114"/>
              <a:gd name="connsiteX4" fmla="*/ 1718862 w 1718862"/>
              <a:gd name="connsiteY4" fmla="*/ 0 h 709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8862" h="709114">
                <a:moveTo>
                  <a:pt x="1718862" y="0"/>
                </a:moveTo>
                <a:lnTo>
                  <a:pt x="866024" y="709114"/>
                </a:lnTo>
                <a:lnTo>
                  <a:pt x="851888" y="709114"/>
                </a:lnTo>
                <a:lnTo>
                  <a:pt x="0" y="0"/>
                </a:lnTo>
                <a:lnTo>
                  <a:pt x="1718862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Forma Livre: Forma 77">
            <a:extLst>
              <a:ext uri="{FF2B5EF4-FFF2-40B4-BE49-F238E27FC236}">
                <a16:creationId xmlns:a16="http://schemas.microsoft.com/office/drawing/2014/main" id="{6F987689-8E87-4D4A-B415-D9A3C7AFF746}"/>
              </a:ext>
            </a:extLst>
          </p:cNvPr>
          <p:cNvSpPr/>
          <p:nvPr/>
        </p:nvSpPr>
        <p:spPr>
          <a:xfrm rot="16200000">
            <a:off x="720455" y="3050095"/>
            <a:ext cx="1723044" cy="710654"/>
          </a:xfrm>
          <a:custGeom>
            <a:avLst/>
            <a:gdLst>
              <a:gd name="connsiteX0" fmla="*/ 1723044 w 1723044"/>
              <a:gd name="connsiteY0" fmla="*/ 0 h 710654"/>
              <a:gd name="connsiteX1" fmla="*/ 868354 w 1723044"/>
              <a:gd name="connsiteY1" fmla="*/ 710654 h 710654"/>
              <a:gd name="connsiteX2" fmla="*/ 853738 w 1723044"/>
              <a:gd name="connsiteY2" fmla="*/ 710654 h 710654"/>
              <a:gd name="connsiteX3" fmla="*/ 0 w 1723044"/>
              <a:gd name="connsiteY3" fmla="*/ 0 h 710654"/>
              <a:gd name="connsiteX4" fmla="*/ 1723044 w 1723044"/>
              <a:gd name="connsiteY4" fmla="*/ 0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23044" h="710654">
                <a:moveTo>
                  <a:pt x="1723044" y="0"/>
                </a:moveTo>
                <a:lnTo>
                  <a:pt x="868354" y="710654"/>
                </a:lnTo>
                <a:lnTo>
                  <a:pt x="853738" y="710654"/>
                </a:lnTo>
                <a:lnTo>
                  <a:pt x="0" y="0"/>
                </a:lnTo>
                <a:lnTo>
                  <a:pt x="1723044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Forma Livre: Forma 78">
            <a:extLst>
              <a:ext uri="{FF2B5EF4-FFF2-40B4-BE49-F238E27FC236}">
                <a16:creationId xmlns:a16="http://schemas.microsoft.com/office/drawing/2014/main" id="{27694AA9-2FED-4111-8E9D-C747FA62F66F}"/>
              </a:ext>
            </a:extLst>
          </p:cNvPr>
          <p:cNvSpPr/>
          <p:nvPr/>
        </p:nvSpPr>
        <p:spPr>
          <a:xfrm rot="16200000">
            <a:off x="717402" y="4786661"/>
            <a:ext cx="1729150" cy="710654"/>
          </a:xfrm>
          <a:custGeom>
            <a:avLst/>
            <a:gdLst>
              <a:gd name="connsiteX0" fmla="*/ 1729150 w 1729150"/>
              <a:gd name="connsiteY0" fmla="*/ 0 h 710654"/>
              <a:gd name="connsiteX1" fmla="*/ 874460 w 1729150"/>
              <a:gd name="connsiteY1" fmla="*/ 710654 h 710654"/>
              <a:gd name="connsiteX2" fmla="*/ 853738 w 1729150"/>
              <a:gd name="connsiteY2" fmla="*/ 710654 h 710654"/>
              <a:gd name="connsiteX3" fmla="*/ 0 w 1729150"/>
              <a:gd name="connsiteY3" fmla="*/ 0 h 710654"/>
              <a:gd name="connsiteX4" fmla="*/ 1729150 w 1729150"/>
              <a:gd name="connsiteY4" fmla="*/ 0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29150" h="710654">
                <a:moveTo>
                  <a:pt x="1729150" y="0"/>
                </a:moveTo>
                <a:lnTo>
                  <a:pt x="874460" y="710654"/>
                </a:lnTo>
                <a:lnTo>
                  <a:pt x="853738" y="710654"/>
                </a:lnTo>
                <a:lnTo>
                  <a:pt x="0" y="0"/>
                </a:lnTo>
                <a:lnTo>
                  <a:pt x="1729150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Forma Livre: Forma 79">
            <a:extLst>
              <a:ext uri="{FF2B5EF4-FFF2-40B4-BE49-F238E27FC236}">
                <a16:creationId xmlns:a16="http://schemas.microsoft.com/office/drawing/2014/main" id="{933159A9-0E85-4091-BDB4-D5543E9B4C65}"/>
              </a:ext>
            </a:extLst>
          </p:cNvPr>
          <p:cNvSpPr/>
          <p:nvPr/>
        </p:nvSpPr>
        <p:spPr>
          <a:xfrm rot="16200000">
            <a:off x="1152492" y="883234"/>
            <a:ext cx="857431" cy="709114"/>
          </a:xfrm>
          <a:custGeom>
            <a:avLst/>
            <a:gdLst>
              <a:gd name="connsiteX0" fmla="*/ 857431 w 857431"/>
              <a:gd name="connsiteY0" fmla="*/ 0 h 709114"/>
              <a:gd name="connsiteX1" fmla="*/ 857431 w 857431"/>
              <a:gd name="connsiteY1" fmla="*/ 709114 h 709114"/>
              <a:gd name="connsiteX2" fmla="*/ 0 w 857431"/>
              <a:gd name="connsiteY2" fmla="*/ 709114 h 709114"/>
              <a:gd name="connsiteX3" fmla="*/ 852838 w 857431"/>
              <a:gd name="connsiteY3" fmla="*/ 0 h 709114"/>
              <a:gd name="connsiteX4" fmla="*/ 857431 w 857431"/>
              <a:gd name="connsiteY4" fmla="*/ 0 h 709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7431" h="709114">
                <a:moveTo>
                  <a:pt x="857431" y="0"/>
                </a:moveTo>
                <a:lnTo>
                  <a:pt x="857431" y="709114"/>
                </a:lnTo>
                <a:lnTo>
                  <a:pt x="0" y="709114"/>
                </a:lnTo>
                <a:lnTo>
                  <a:pt x="852838" y="0"/>
                </a:lnTo>
                <a:lnTo>
                  <a:pt x="857431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Forma Livre: Forma 80">
            <a:extLst>
              <a:ext uri="{FF2B5EF4-FFF2-40B4-BE49-F238E27FC236}">
                <a16:creationId xmlns:a16="http://schemas.microsoft.com/office/drawing/2014/main" id="{E7592053-117F-4875-A49B-F5DBC76A7760}"/>
              </a:ext>
            </a:extLst>
          </p:cNvPr>
          <p:cNvSpPr/>
          <p:nvPr/>
        </p:nvSpPr>
        <p:spPr>
          <a:xfrm rot="16200000">
            <a:off x="1152487" y="1754806"/>
            <a:ext cx="857440" cy="709114"/>
          </a:xfrm>
          <a:custGeom>
            <a:avLst/>
            <a:gdLst>
              <a:gd name="connsiteX0" fmla="*/ 857440 w 857440"/>
              <a:gd name="connsiteY0" fmla="*/ 709114 h 709114"/>
              <a:gd name="connsiteX1" fmla="*/ 0 w 857440"/>
              <a:gd name="connsiteY1" fmla="*/ 709114 h 709114"/>
              <a:gd name="connsiteX2" fmla="*/ 0 w 857440"/>
              <a:gd name="connsiteY2" fmla="*/ 0 h 709114"/>
              <a:gd name="connsiteX3" fmla="*/ 5552 w 857440"/>
              <a:gd name="connsiteY3" fmla="*/ 0 h 709114"/>
              <a:gd name="connsiteX4" fmla="*/ 857440 w 857440"/>
              <a:gd name="connsiteY4" fmla="*/ 709114 h 709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7440" h="709114">
                <a:moveTo>
                  <a:pt x="857440" y="709114"/>
                </a:moveTo>
                <a:lnTo>
                  <a:pt x="0" y="709114"/>
                </a:lnTo>
                <a:lnTo>
                  <a:pt x="0" y="0"/>
                </a:lnTo>
                <a:lnTo>
                  <a:pt x="5552" y="0"/>
                </a:lnTo>
                <a:lnTo>
                  <a:pt x="857440" y="70911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2" name="Forma Livre: Forma 81">
            <a:extLst>
              <a:ext uri="{FF2B5EF4-FFF2-40B4-BE49-F238E27FC236}">
                <a16:creationId xmlns:a16="http://schemas.microsoft.com/office/drawing/2014/main" id="{FB8AA42E-E6CD-4F38-82B8-3987FF1B1456}"/>
              </a:ext>
            </a:extLst>
          </p:cNvPr>
          <p:cNvSpPr/>
          <p:nvPr/>
        </p:nvSpPr>
        <p:spPr>
          <a:xfrm rot="16200000">
            <a:off x="1153524" y="2614809"/>
            <a:ext cx="856907" cy="710654"/>
          </a:xfrm>
          <a:custGeom>
            <a:avLst/>
            <a:gdLst>
              <a:gd name="connsiteX0" fmla="*/ 856907 w 856907"/>
              <a:gd name="connsiteY0" fmla="*/ 0 h 710654"/>
              <a:gd name="connsiteX1" fmla="*/ 856907 w 856907"/>
              <a:gd name="connsiteY1" fmla="*/ 709114 h 710654"/>
              <a:gd name="connsiteX2" fmla="*/ 732720 w 856907"/>
              <a:gd name="connsiteY2" fmla="*/ 709114 h 710654"/>
              <a:gd name="connsiteX3" fmla="*/ 732720 w 856907"/>
              <a:gd name="connsiteY3" fmla="*/ 710654 h 710654"/>
              <a:gd name="connsiteX4" fmla="*/ 0 w 856907"/>
              <a:gd name="connsiteY4" fmla="*/ 710654 h 710654"/>
              <a:gd name="connsiteX5" fmla="*/ 854690 w 856907"/>
              <a:gd name="connsiteY5" fmla="*/ 0 h 710654"/>
              <a:gd name="connsiteX6" fmla="*/ 856907 w 856907"/>
              <a:gd name="connsiteY6" fmla="*/ 0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6907" h="710654">
                <a:moveTo>
                  <a:pt x="856907" y="0"/>
                </a:moveTo>
                <a:lnTo>
                  <a:pt x="856907" y="709114"/>
                </a:lnTo>
                <a:lnTo>
                  <a:pt x="732720" y="709114"/>
                </a:lnTo>
                <a:lnTo>
                  <a:pt x="732720" y="710654"/>
                </a:lnTo>
                <a:lnTo>
                  <a:pt x="0" y="710654"/>
                </a:lnTo>
                <a:lnTo>
                  <a:pt x="854690" y="0"/>
                </a:lnTo>
                <a:lnTo>
                  <a:pt x="85690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Forma Livre: Forma 82">
            <a:extLst>
              <a:ext uri="{FF2B5EF4-FFF2-40B4-BE49-F238E27FC236}">
                <a16:creationId xmlns:a16="http://schemas.microsoft.com/office/drawing/2014/main" id="{326879EF-5FEF-4BAB-A069-2D30974F7A2E}"/>
              </a:ext>
            </a:extLst>
          </p:cNvPr>
          <p:cNvSpPr/>
          <p:nvPr/>
        </p:nvSpPr>
        <p:spPr>
          <a:xfrm rot="16200000">
            <a:off x="1154135" y="3485721"/>
            <a:ext cx="855684" cy="710654"/>
          </a:xfrm>
          <a:custGeom>
            <a:avLst/>
            <a:gdLst>
              <a:gd name="connsiteX0" fmla="*/ 855684 w 855684"/>
              <a:gd name="connsiteY0" fmla="*/ 710654 h 710654"/>
              <a:gd name="connsiteX1" fmla="*/ 0 w 855684"/>
              <a:gd name="connsiteY1" fmla="*/ 710654 h 710654"/>
              <a:gd name="connsiteX2" fmla="*/ 0 w 855684"/>
              <a:gd name="connsiteY2" fmla="*/ 0 h 710654"/>
              <a:gd name="connsiteX3" fmla="*/ 1946 w 855684"/>
              <a:gd name="connsiteY3" fmla="*/ 0 h 710654"/>
              <a:gd name="connsiteX4" fmla="*/ 855684 w 855684"/>
              <a:gd name="connsiteY4" fmla="*/ 710654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5684" h="710654">
                <a:moveTo>
                  <a:pt x="855684" y="710654"/>
                </a:moveTo>
                <a:lnTo>
                  <a:pt x="0" y="710654"/>
                </a:lnTo>
                <a:lnTo>
                  <a:pt x="0" y="0"/>
                </a:lnTo>
                <a:lnTo>
                  <a:pt x="1946" y="0"/>
                </a:lnTo>
                <a:lnTo>
                  <a:pt x="855684" y="71065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4" name="Forma Livre: Forma 83">
            <a:extLst>
              <a:ext uri="{FF2B5EF4-FFF2-40B4-BE49-F238E27FC236}">
                <a16:creationId xmlns:a16="http://schemas.microsoft.com/office/drawing/2014/main" id="{8530ED66-DB14-470F-9057-AE1371AD6EAC}"/>
              </a:ext>
            </a:extLst>
          </p:cNvPr>
          <p:cNvSpPr/>
          <p:nvPr/>
        </p:nvSpPr>
        <p:spPr>
          <a:xfrm rot="16200000">
            <a:off x="1152171" y="4346969"/>
            <a:ext cx="859613" cy="710654"/>
          </a:xfrm>
          <a:custGeom>
            <a:avLst/>
            <a:gdLst>
              <a:gd name="connsiteX0" fmla="*/ 859613 w 859613"/>
              <a:gd name="connsiteY0" fmla="*/ 709114 h 710654"/>
              <a:gd name="connsiteX1" fmla="*/ 859613 w 859613"/>
              <a:gd name="connsiteY1" fmla="*/ 710654 h 710654"/>
              <a:gd name="connsiteX2" fmla="*/ 0 w 859613"/>
              <a:gd name="connsiteY2" fmla="*/ 710654 h 710654"/>
              <a:gd name="connsiteX3" fmla="*/ 854690 w 859613"/>
              <a:gd name="connsiteY3" fmla="*/ 0 h 710654"/>
              <a:gd name="connsiteX4" fmla="*/ 857813 w 859613"/>
              <a:gd name="connsiteY4" fmla="*/ 0 h 710654"/>
              <a:gd name="connsiteX5" fmla="*/ 857813 w 859613"/>
              <a:gd name="connsiteY5" fmla="*/ 709114 h 710654"/>
              <a:gd name="connsiteX6" fmla="*/ 859613 w 859613"/>
              <a:gd name="connsiteY6" fmla="*/ 709114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9613" h="710654">
                <a:moveTo>
                  <a:pt x="859613" y="709114"/>
                </a:moveTo>
                <a:lnTo>
                  <a:pt x="859613" y="710654"/>
                </a:lnTo>
                <a:lnTo>
                  <a:pt x="0" y="710654"/>
                </a:lnTo>
                <a:lnTo>
                  <a:pt x="854690" y="0"/>
                </a:lnTo>
                <a:lnTo>
                  <a:pt x="857813" y="0"/>
                </a:lnTo>
                <a:lnTo>
                  <a:pt x="857813" y="709114"/>
                </a:lnTo>
                <a:lnTo>
                  <a:pt x="859613" y="70911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orma Livre: Forma 84">
            <a:extLst>
              <a:ext uri="{FF2B5EF4-FFF2-40B4-BE49-F238E27FC236}">
                <a16:creationId xmlns:a16="http://schemas.microsoft.com/office/drawing/2014/main" id="{653C0071-4B5F-4D0F-A072-70C2C866497B}"/>
              </a:ext>
            </a:extLst>
          </p:cNvPr>
          <p:cNvSpPr/>
          <p:nvPr/>
        </p:nvSpPr>
        <p:spPr>
          <a:xfrm rot="16200000">
            <a:off x="1154941" y="5224534"/>
            <a:ext cx="854073" cy="710654"/>
          </a:xfrm>
          <a:custGeom>
            <a:avLst/>
            <a:gdLst>
              <a:gd name="connsiteX0" fmla="*/ 854073 w 854073"/>
              <a:gd name="connsiteY0" fmla="*/ 710654 h 710654"/>
              <a:gd name="connsiteX1" fmla="*/ 0 w 854073"/>
              <a:gd name="connsiteY1" fmla="*/ 710654 h 710654"/>
              <a:gd name="connsiteX2" fmla="*/ 0 w 854073"/>
              <a:gd name="connsiteY2" fmla="*/ 0 h 710654"/>
              <a:gd name="connsiteX3" fmla="*/ 335 w 854073"/>
              <a:gd name="connsiteY3" fmla="*/ 0 h 710654"/>
              <a:gd name="connsiteX4" fmla="*/ 854073 w 854073"/>
              <a:gd name="connsiteY4" fmla="*/ 710654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4073" h="710654">
                <a:moveTo>
                  <a:pt x="854073" y="710654"/>
                </a:moveTo>
                <a:lnTo>
                  <a:pt x="0" y="710654"/>
                </a:lnTo>
                <a:lnTo>
                  <a:pt x="0" y="0"/>
                </a:lnTo>
                <a:lnTo>
                  <a:pt x="335" y="0"/>
                </a:lnTo>
                <a:lnTo>
                  <a:pt x="854073" y="71065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6" name="Forma Livre: Forma 85">
            <a:extLst>
              <a:ext uri="{FF2B5EF4-FFF2-40B4-BE49-F238E27FC236}">
                <a16:creationId xmlns:a16="http://schemas.microsoft.com/office/drawing/2014/main" id="{C5045EF4-D42D-4698-9C54-AD1A26E69C79}"/>
              </a:ext>
            </a:extLst>
          </p:cNvPr>
          <p:cNvSpPr/>
          <p:nvPr/>
        </p:nvSpPr>
        <p:spPr>
          <a:xfrm rot="16200000">
            <a:off x="4047923" y="1332203"/>
            <a:ext cx="1725374" cy="711303"/>
          </a:xfrm>
          <a:custGeom>
            <a:avLst/>
            <a:gdLst>
              <a:gd name="connsiteX0" fmla="*/ 1725374 w 1725374"/>
              <a:gd name="connsiteY0" fmla="*/ 711303 h 711303"/>
              <a:gd name="connsiteX1" fmla="*/ 0 w 1725374"/>
              <a:gd name="connsiteY1" fmla="*/ 711303 h 711303"/>
              <a:gd name="connsiteX2" fmla="*/ 0 w 1725374"/>
              <a:gd name="connsiteY2" fmla="*/ 705075 h 711303"/>
              <a:gd name="connsiteX3" fmla="*/ 847979 w 1725374"/>
              <a:gd name="connsiteY3" fmla="*/ 0 h 711303"/>
              <a:gd name="connsiteX4" fmla="*/ 870856 w 1725374"/>
              <a:gd name="connsiteY4" fmla="*/ 0 h 711303"/>
              <a:gd name="connsiteX5" fmla="*/ 1725374 w 1725374"/>
              <a:gd name="connsiteY5" fmla="*/ 711303 h 71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25374" h="711303">
                <a:moveTo>
                  <a:pt x="1725374" y="711303"/>
                </a:moveTo>
                <a:lnTo>
                  <a:pt x="0" y="711303"/>
                </a:lnTo>
                <a:lnTo>
                  <a:pt x="0" y="705075"/>
                </a:lnTo>
                <a:lnTo>
                  <a:pt x="847979" y="0"/>
                </a:lnTo>
                <a:lnTo>
                  <a:pt x="870856" y="0"/>
                </a:lnTo>
                <a:lnTo>
                  <a:pt x="1725374" y="711303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orma Livre: Forma 86">
            <a:extLst>
              <a:ext uri="{FF2B5EF4-FFF2-40B4-BE49-F238E27FC236}">
                <a16:creationId xmlns:a16="http://schemas.microsoft.com/office/drawing/2014/main" id="{DFB1DF28-18CE-4938-84B8-C0B0826C42D4}"/>
              </a:ext>
            </a:extLst>
          </p:cNvPr>
          <p:cNvSpPr/>
          <p:nvPr/>
        </p:nvSpPr>
        <p:spPr>
          <a:xfrm rot="16200000">
            <a:off x="4051010" y="3067897"/>
            <a:ext cx="1723568" cy="706934"/>
          </a:xfrm>
          <a:custGeom>
            <a:avLst/>
            <a:gdLst>
              <a:gd name="connsiteX0" fmla="*/ 1723568 w 1723568"/>
              <a:gd name="connsiteY0" fmla="*/ 706934 h 706934"/>
              <a:gd name="connsiteX1" fmla="*/ 0 w 1723568"/>
              <a:gd name="connsiteY1" fmla="*/ 706934 h 706934"/>
              <a:gd name="connsiteX2" fmla="*/ 0 w 1723568"/>
              <a:gd name="connsiteY2" fmla="*/ 702682 h 706934"/>
              <a:gd name="connsiteX3" fmla="*/ 845102 w 1723568"/>
              <a:gd name="connsiteY3" fmla="*/ 0 h 706934"/>
              <a:gd name="connsiteX4" fmla="*/ 874298 w 1723568"/>
              <a:gd name="connsiteY4" fmla="*/ 0 h 706934"/>
              <a:gd name="connsiteX5" fmla="*/ 1723568 w 1723568"/>
              <a:gd name="connsiteY5" fmla="*/ 706934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23568" h="706934">
                <a:moveTo>
                  <a:pt x="1723568" y="706934"/>
                </a:moveTo>
                <a:lnTo>
                  <a:pt x="0" y="706934"/>
                </a:lnTo>
                <a:lnTo>
                  <a:pt x="0" y="702682"/>
                </a:lnTo>
                <a:lnTo>
                  <a:pt x="845102" y="0"/>
                </a:lnTo>
                <a:lnTo>
                  <a:pt x="874298" y="0"/>
                </a:lnTo>
                <a:lnTo>
                  <a:pt x="1723568" y="706934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Forma Livre: Forma 87">
            <a:extLst>
              <a:ext uri="{FF2B5EF4-FFF2-40B4-BE49-F238E27FC236}">
                <a16:creationId xmlns:a16="http://schemas.microsoft.com/office/drawing/2014/main" id="{E814C9D6-250A-46C8-B31A-581D212DE0DD}"/>
              </a:ext>
            </a:extLst>
          </p:cNvPr>
          <p:cNvSpPr/>
          <p:nvPr/>
        </p:nvSpPr>
        <p:spPr>
          <a:xfrm rot="16200000">
            <a:off x="4052717" y="4805810"/>
            <a:ext cx="1720155" cy="706934"/>
          </a:xfrm>
          <a:custGeom>
            <a:avLst/>
            <a:gdLst>
              <a:gd name="connsiteX0" fmla="*/ 1720155 w 1720155"/>
              <a:gd name="connsiteY0" fmla="*/ 706934 h 706934"/>
              <a:gd name="connsiteX1" fmla="*/ 0 w 1720155"/>
              <a:gd name="connsiteY1" fmla="*/ 706934 h 706934"/>
              <a:gd name="connsiteX2" fmla="*/ 0 w 1720155"/>
              <a:gd name="connsiteY2" fmla="*/ 704921 h 706934"/>
              <a:gd name="connsiteX3" fmla="*/ 847796 w 1720155"/>
              <a:gd name="connsiteY3" fmla="*/ 0 h 706934"/>
              <a:gd name="connsiteX4" fmla="*/ 870886 w 1720155"/>
              <a:gd name="connsiteY4" fmla="*/ 0 h 706934"/>
              <a:gd name="connsiteX5" fmla="*/ 1720155 w 1720155"/>
              <a:gd name="connsiteY5" fmla="*/ 706934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20155" h="706934">
                <a:moveTo>
                  <a:pt x="1720155" y="706934"/>
                </a:moveTo>
                <a:lnTo>
                  <a:pt x="0" y="706934"/>
                </a:lnTo>
                <a:lnTo>
                  <a:pt x="0" y="704921"/>
                </a:lnTo>
                <a:lnTo>
                  <a:pt x="847796" y="0"/>
                </a:lnTo>
                <a:lnTo>
                  <a:pt x="870886" y="0"/>
                </a:lnTo>
                <a:lnTo>
                  <a:pt x="1720155" y="706934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" name="Forma Livre: Forma 88">
            <a:extLst>
              <a:ext uri="{FF2B5EF4-FFF2-40B4-BE49-F238E27FC236}">
                <a16:creationId xmlns:a16="http://schemas.microsoft.com/office/drawing/2014/main" id="{DEDF15A2-32B9-4404-994C-DFCFCBEE0A9F}"/>
              </a:ext>
            </a:extLst>
          </p:cNvPr>
          <p:cNvSpPr/>
          <p:nvPr/>
        </p:nvSpPr>
        <p:spPr>
          <a:xfrm rot="16200000">
            <a:off x="4481535" y="894958"/>
            <a:ext cx="858151" cy="711303"/>
          </a:xfrm>
          <a:custGeom>
            <a:avLst/>
            <a:gdLst>
              <a:gd name="connsiteX0" fmla="*/ 858151 w 858151"/>
              <a:gd name="connsiteY0" fmla="*/ 0 h 711303"/>
              <a:gd name="connsiteX1" fmla="*/ 858151 w 858151"/>
              <a:gd name="connsiteY1" fmla="*/ 711303 h 711303"/>
              <a:gd name="connsiteX2" fmla="*/ 854518 w 858151"/>
              <a:gd name="connsiteY2" fmla="*/ 711303 h 711303"/>
              <a:gd name="connsiteX3" fmla="*/ 0 w 858151"/>
              <a:gd name="connsiteY3" fmla="*/ 0 h 711303"/>
              <a:gd name="connsiteX4" fmla="*/ 858151 w 858151"/>
              <a:gd name="connsiteY4" fmla="*/ 0 h 71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8151" h="711303">
                <a:moveTo>
                  <a:pt x="858151" y="0"/>
                </a:moveTo>
                <a:lnTo>
                  <a:pt x="858151" y="711303"/>
                </a:lnTo>
                <a:lnTo>
                  <a:pt x="854518" y="711303"/>
                </a:lnTo>
                <a:lnTo>
                  <a:pt x="0" y="0"/>
                </a:lnTo>
                <a:lnTo>
                  <a:pt x="858151" y="0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" name="Forma Livre: Forma 89">
            <a:extLst>
              <a:ext uri="{FF2B5EF4-FFF2-40B4-BE49-F238E27FC236}">
                <a16:creationId xmlns:a16="http://schemas.microsoft.com/office/drawing/2014/main" id="{52BD5205-5BF9-49BC-8BA3-F26C31C0BF41}"/>
              </a:ext>
            </a:extLst>
          </p:cNvPr>
          <p:cNvSpPr/>
          <p:nvPr/>
        </p:nvSpPr>
        <p:spPr>
          <a:xfrm rot="16200000">
            <a:off x="4483507" y="1774014"/>
            <a:ext cx="847979" cy="705075"/>
          </a:xfrm>
          <a:custGeom>
            <a:avLst/>
            <a:gdLst>
              <a:gd name="connsiteX0" fmla="*/ 847979 w 847979"/>
              <a:gd name="connsiteY0" fmla="*/ 0 h 705075"/>
              <a:gd name="connsiteX1" fmla="*/ 0 w 847979"/>
              <a:gd name="connsiteY1" fmla="*/ 705075 h 705075"/>
              <a:gd name="connsiteX2" fmla="*/ 0 w 847979"/>
              <a:gd name="connsiteY2" fmla="*/ 4369 h 705075"/>
              <a:gd name="connsiteX3" fmla="*/ 783949 w 847979"/>
              <a:gd name="connsiteY3" fmla="*/ 4369 h 705075"/>
              <a:gd name="connsiteX4" fmla="*/ 783949 w 847979"/>
              <a:gd name="connsiteY4" fmla="*/ 0 h 705075"/>
              <a:gd name="connsiteX5" fmla="*/ 847979 w 847979"/>
              <a:gd name="connsiteY5" fmla="*/ 0 h 705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47979" h="705075">
                <a:moveTo>
                  <a:pt x="847979" y="0"/>
                </a:moveTo>
                <a:lnTo>
                  <a:pt x="0" y="705075"/>
                </a:lnTo>
                <a:lnTo>
                  <a:pt x="0" y="4369"/>
                </a:lnTo>
                <a:lnTo>
                  <a:pt x="783949" y="4369"/>
                </a:lnTo>
                <a:lnTo>
                  <a:pt x="783949" y="0"/>
                </a:lnTo>
                <a:lnTo>
                  <a:pt x="847979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" name="Forma Livre: Forma 90">
            <a:extLst>
              <a:ext uri="{FF2B5EF4-FFF2-40B4-BE49-F238E27FC236}">
                <a16:creationId xmlns:a16="http://schemas.microsoft.com/office/drawing/2014/main" id="{B5DCF1F7-3C40-4C3A-82FC-EB4105C1CB16}"/>
              </a:ext>
            </a:extLst>
          </p:cNvPr>
          <p:cNvSpPr/>
          <p:nvPr/>
        </p:nvSpPr>
        <p:spPr>
          <a:xfrm rot="16200000">
            <a:off x="4485440" y="2628028"/>
            <a:ext cx="854709" cy="706934"/>
          </a:xfrm>
          <a:custGeom>
            <a:avLst/>
            <a:gdLst>
              <a:gd name="connsiteX0" fmla="*/ 854709 w 854709"/>
              <a:gd name="connsiteY0" fmla="*/ 0 h 706934"/>
              <a:gd name="connsiteX1" fmla="*/ 854709 w 854709"/>
              <a:gd name="connsiteY1" fmla="*/ 703699 h 706934"/>
              <a:gd name="connsiteX2" fmla="*/ 850818 w 854709"/>
              <a:gd name="connsiteY2" fmla="*/ 706934 h 706934"/>
              <a:gd name="connsiteX3" fmla="*/ 849270 w 854709"/>
              <a:gd name="connsiteY3" fmla="*/ 706934 h 706934"/>
              <a:gd name="connsiteX4" fmla="*/ 0 w 854709"/>
              <a:gd name="connsiteY4" fmla="*/ 0 h 706934"/>
              <a:gd name="connsiteX5" fmla="*/ 854709 w 854709"/>
              <a:gd name="connsiteY5" fmla="*/ 0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54709" h="706934">
                <a:moveTo>
                  <a:pt x="854709" y="0"/>
                </a:moveTo>
                <a:lnTo>
                  <a:pt x="854709" y="703699"/>
                </a:lnTo>
                <a:lnTo>
                  <a:pt x="850818" y="706934"/>
                </a:lnTo>
                <a:lnTo>
                  <a:pt x="849270" y="706934"/>
                </a:lnTo>
                <a:lnTo>
                  <a:pt x="0" y="0"/>
                </a:lnTo>
                <a:lnTo>
                  <a:pt x="85470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2" name="Forma Livre: Forma 91">
            <a:extLst>
              <a:ext uri="{FF2B5EF4-FFF2-40B4-BE49-F238E27FC236}">
                <a16:creationId xmlns:a16="http://schemas.microsoft.com/office/drawing/2014/main" id="{8C1F856D-468E-4904-BB33-E7CA13DF780F}"/>
              </a:ext>
            </a:extLst>
          </p:cNvPr>
          <p:cNvSpPr/>
          <p:nvPr/>
        </p:nvSpPr>
        <p:spPr>
          <a:xfrm rot="16200000">
            <a:off x="4488117" y="3509256"/>
            <a:ext cx="845102" cy="702682"/>
          </a:xfrm>
          <a:custGeom>
            <a:avLst/>
            <a:gdLst>
              <a:gd name="connsiteX0" fmla="*/ 845102 w 845102"/>
              <a:gd name="connsiteY0" fmla="*/ 0 h 702682"/>
              <a:gd name="connsiteX1" fmla="*/ 0 w 845102"/>
              <a:gd name="connsiteY1" fmla="*/ 702682 h 702682"/>
              <a:gd name="connsiteX2" fmla="*/ 0 w 845102"/>
              <a:gd name="connsiteY2" fmla="*/ 0 h 702682"/>
              <a:gd name="connsiteX3" fmla="*/ 845102 w 845102"/>
              <a:gd name="connsiteY3" fmla="*/ 0 h 702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5102" h="702682">
                <a:moveTo>
                  <a:pt x="845102" y="0"/>
                </a:moveTo>
                <a:lnTo>
                  <a:pt x="0" y="702682"/>
                </a:lnTo>
                <a:lnTo>
                  <a:pt x="0" y="0"/>
                </a:lnTo>
                <a:lnTo>
                  <a:pt x="845102" y="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Forma Livre: Forma 92">
            <a:extLst>
              <a:ext uri="{FF2B5EF4-FFF2-40B4-BE49-F238E27FC236}">
                <a16:creationId xmlns:a16="http://schemas.microsoft.com/office/drawing/2014/main" id="{267A3A4A-2EDA-41AB-BD07-A0C3EFC97553}"/>
              </a:ext>
            </a:extLst>
          </p:cNvPr>
          <p:cNvSpPr/>
          <p:nvPr/>
        </p:nvSpPr>
        <p:spPr>
          <a:xfrm rot="16200000">
            <a:off x="4481933" y="4364141"/>
            <a:ext cx="861722" cy="706934"/>
          </a:xfrm>
          <a:custGeom>
            <a:avLst/>
            <a:gdLst>
              <a:gd name="connsiteX0" fmla="*/ 861722 w 861722"/>
              <a:gd name="connsiteY0" fmla="*/ 0 h 706934"/>
              <a:gd name="connsiteX1" fmla="*/ 861722 w 861722"/>
              <a:gd name="connsiteY1" fmla="*/ 705674 h 706934"/>
              <a:gd name="connsiteX2" fmla="*/ 860207 w 861722"/>
              <a:gd name="connsiteY2" fmla="*/ 706934 h 706934"/>
              <a:gd name="connsiteX3" fmla="*/ 849269 w 861722"/>
              <a:gd name="connsiteY3" fmla="*/ 706934 h 706934"/>
              <a:gd name="connsiteX4" fmla="*/ 0 w 861722"/>
              <a:gd name="connsiteY4" fmla="*/ 0 h 706934"/>
              <a:gd name="connsiteX5" fmla="*/ 861722 w 861722"/>
              <a:gd name="connsiteY5" fmla="*/ 0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61722" h="706934">
                <a:moveTo>
                  <a:pt x="861722" y="0"/>
                </a:moveTo>
                <a:lnTo>
                  <a:pt x="861722" y="705674"/>
                </a:lnTo>
                <a:lnTo>
                  <a:pt x="860207" y="706934"/>
                </a:lnTo>
                <a:lnTo>
                  <a:pt x="849269" y="706934"/>
                </a:lnTo>
                <a:lnTo>
                  <a:pt x="0" y="0"/>
                </a:lnTo>
                <a:lnTo>
                  <a:pt x="861722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orma Livre: Forma 93">
            <a:extLst>
              <a:ext uri="{FF2B5EF4-FFF2-40B4-BE49-F238E27FC236}">
                <a16:creationId xmlns:a16="http://schemas.microsoft.com/office/drawing/2014/main" id="{F4B004C8-D59C-4518-AE70-FA804D35B623}"/>
              </a:ext>
            </a:extLst>
          </p:cNvPr>
          <p:cNvSpPr/>
          <p:nvPr/>
        </p:nvSpPr>
        <p:spPr>
          <a:xfrm rot="16200000">
            <a:off x="4487890" y="5242997"/>
            <a:ext cx="847796" cy="704921"/>
          </a:xfrm>
          <a:custGeom>
            <a:avLst/>
            <a:gdLst>
              <a:gd name="connsiteX0" fmla="*/ 847796 w 847796"/>
              <a:gd name="connsiteY0" fmla="*/ 0 h 704921"/>
              <a:gd name="connsiteX1" fmla="*/ 0 w 847796"/>
              <a:gd name="connsiteY1" fmla="*/ 704921 h 704921"/>
              <a:gd name="connsiteX2" fmla="*/ 0 w 847796"/>
              <a:gd name="connsiteY2" fmla="*/ 0 h 704921"/>
              <a:gd name="connsiteX3" fmla="*/ 847796 w 847796"/>
              <a:gd name="connsiteY3" fmla="*/ 0 h 704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7796" h="704921">
                <a:moveTo>
                  <a:pt x="847796" y="0"/>
                </a:moveTo>
                <a:lnTo>
                  <a:pt x="0" y="704921"/>
                </a:lnTo>
                <a:lnTo>
                  <a:pt x="0" y="0"/>
                </a:lnTo>
                <a:lnTo>
                  <a:pt x="847796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Gráfico 29" descr="Comentário: gostar com preenchimento sólido">
            <a:extLst>
              <a:ext uri="{FF2B5EF4-FFF2-40B4-BE49-F238E27FC236}">
                <a16:creationId xmlns:a16="http://schemas.microsoft.com/office/drawing/2014/main" id="{A02B9905-AF77-AD0A-E54C-2BC1C432CC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1565" y="5248765"/>
            <a:ext cx="1324944" cy="1324944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EEBFADEF-FE6E-6A15-B73D-692907C9240C}"/>
              </a:ext>
            </a:extLst>
          </p:cNvPr>
          <p:cNvSpPr txBox="1"/>
          <p:nvPr/>
        </p:nvSpPr>
        <p:spPr>
          <a:xfrm>
            <a:off x="7321761" y="3542202"/>
            <a:ext cx="64898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Agreement and consensus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Clear roles and responsibility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Facilitation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A01B55F-793B-01BA-4BE2-B9DDE4378B20}"/>
              </a:ext>
            </a:extLst>
          </p:cNvPr>
          <p:cNvSpPr txBox="1"/>
          <p:nvPr/>
        </p:nvSpPr>
        <p:spPr>
          <a:xfrm>
            <a:off x="0" y="6488668"/>
            <a:ext cx="30888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E3FFBEE-7847-65A4-ABC1-7AEE286FBBC9}"/>
              </a:ext>
            </a:extLst>
          </p:cNvPr>
          <p:cNvSpPr txBox="1"/>
          <p:nvPr/>
        </p:nvSpPr>
        <p:spPr>
          <a:xfrm>
            <a:off x="9930681" y="5047214"/>
            <a:ext cx="2261319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680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1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2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5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6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 p14:presetBounceEnd="66667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9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0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 p14:presetBounceEnd="66667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3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4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9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0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1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2" fill="hold">
                          <p:stCondLst>
                            <p:cond delay="indefinite"/>
                          </p:stCondLst>
                          <p:childTnLst>
                            <p:par>
                              <p:cTn id="11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55" grpId="0" animBg="1"/>
          <p:bldP spid="52" grpId="0" animBg="1"/>
          <p:bldP spid="48" grpId="0" animBg="1"/>
          <p:bldP spid="41" grpId="0" animBg="1"/>
          <p:bldP spid="37" grpId="0" animBg="1"/>
          <p:bldP spid="29" grpId="0" animBg="1"/>
          <p:bldP spid="26" grpId="0" animBg="1"/>
          <p:bldP spid="77" grpId="0" animBg="1"/>
          <p:bldP spid="78" grpId="0" animBg="1"/>
          <p:bldP spid="79" grpId="0" animBg="1"/>
          <p:bldP spid="80" grpId="0" animBg="1"/>
          <p:bldP spid="81" grpId="0" animBg="1"/>
          <p:bldP spid="82" grpId="0" animBg="1"/>
          <p:bldP spid="83" grpId="0" animBg="1"/>
          <p:bldP spid="84" grpId="0" animBg="1"/>
          <p:bldP spid="85" grpId="0" animBg="1"/>
          <p:bldP spid="86" grpId="0" animBg="1"/>
          <p:bldP spid="87" grpId="0" animBg="1"/>
          <p:bldP spid="88" grpId="0" animBg="1"/>
          <p:bldP spid="89" grpId="0" animBg="1"/>
          <p:bldP spid="90" grpId="0" animBg="1"/>
          <p:bldP spid="91" grpId="0" animBg="1"/>
          <p:bldP spid="92" grpId="0" animBg="1"/>
          <p:bldP spid="93" grpId="0" animBg="1"/>
          <p:bldP spid="94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5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6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3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4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9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0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1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2" fill="hold">
                          <p:stCondLst>
                            <p:cond delay="indefinite"/>
                          </p:stCondLst>
                          <p:childTnLst>
                            <p:par>
                              <p:cTn id="11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55" grpId="0" animBg="1"/>
          <p:bldP spid="52" grpId="0" animBg="1"/>
          <p:bldP spid="48" grpId="0" animBg="1"/>
          <p:bldP spid="41" grpId="0" animBg="1"/>
          <p:bldP spid="37" grpId="0" animBg="1"/>
          <p:bldP spid="29" grpId="0" animBg="1"/>
          <p:bldP spid="26" grpId="0" animBg="1"/>
          <p:bldP spid="77" grpId="0" animBg="1"/>
          <p:bldP spid="78" grpId="0" animBg="1"/>
          <p:bldP spid="79" grpId="0" animBg="1"/>
          <p:bldP spid="80" grpId="0" animBg="1"/>
          <p:bldP spid="81" grpId="0" animBg="1"/>
          <p:bldP spid="82" grpId="0" animBg="1"/>
          <p:bldP spid="83" grpId="0" animBg="1"/>
          <p:bldP spid="84" grpId="0" animBg="1"/>
          <p:bldP spid="85" grpId="0" animBg="1"/>
          <p:bldP spid="86" grpId="0" animBg="1"/>
          <p:bldP spid="87" grpId="0" animBg="1"/>
          <p:bldP spid="88" grpId="0" animBg="1"/>
          <p:bldP spid="89" grpId="0" animBg="1"/>
          <p:bldP spid="90" grpId="0" animBg="1"/>
          <p:bldP spid="91" grpId="0" animBg="1"/>
          <p:bldP spid="92" grpId="0" animBg="1"/>
          <p:bldP spid="93" grpId="0" animBg="1"/>
          <p:bldP spid="94" grpId="0" animBg="1"/>
          <p:bldP spid="2" grpId="0" build="p"/>
        </p:bldLst>
      </p:timing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896339" y="756681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Performing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832990" y="1716626"/>
            <a:ext cx="59307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At this stage, the group structure is already functional and accepted, as they have already gone through the establishment of hierarchy, conflicts and the solid phase.</a:t>
            </a:r>
          </a:p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The group is very solid, and the focus is evident on the tasks to be carried out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83" name="Forma Livre: Forma 82">
            <a:extLst>
              <a:ext uri="{FF2B5EF4-FFF2-40B4-BE49-F238E27FC236}">
                <a16:creationId xmlns:a16="http://schemas.microsoft.com/office/drawing/2014/main" id="{19E156B7-C470-4B70-B0E3-7C47BE9F445F}"/>
              </a:ext>
            </a:extLst>
          </p:cNvPr>
          <p:cNvSpPr/>
          <p:nvPr/>
        </p:nvSpPr>
        <p:spPr>
          <a:xfrm rot="5400000">
            <a:off x="1196190" y="1258196"/>
            <a:ext cx="1733888" cy="730859"/>
          </a:xfrm>
          <a:custGeom>
            <a:avLst/>
            <a:gdLst>
              <a:gd name="connsiteX0" fmla="*/ 0 w 1733888"/>
              <a:gd name="connsiteY0" fmla="*/ 730859 h 730859"/>
              <a:gd name="connsiteX1" fmla="*/ 0 w 1733888"/>
              <a:gd name="connsiteY1" fmla="*/ 728418 h 730859"/>
              <a:gd name="connsiteX2" fmla="*/ 849854 w 1733888"/>
              <a:gd name="connsiteY2" fmla="*/ 0 h 730859"/>
              <a:gd name="connsiteX3" fmla="*/ 893958 w 1733888"/>
              <a:gd name="connsiteY3" fmla="*/ 0 h 730859"/>
              <a:gd name="connsiteX4" fmla="*/ 1733888 w 1733888"/>
              <a:gd name="connsiteY4" fmla="*/ 727656 h 730859"/>
              <a:gd name="connsiteX5" fmla="*/ 1733888 w 1733888"/>
              <a:gd name="connsiteY5" fmla="*/ 730859 h 730859"/>
              <a:gd name="connsiteX6" fmla="*/ 0 w 1733888"/>
              <a:gd name="connsiteY6" fmla="*/ 730859 h 730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33888" h="730859">
                <a:moveTo>
                  <a:pt x="0" y="730859"/>
                </a:moveTo>
                <a:lnTo>
                  <a:pt x="0" y="728418"/>
                </a:lnTo>
                <a:lnTo>
                  <a:pt x="849854" y="0"/>
                </a:lnTo>
                <a:lnTo>
                  <a:pt x="893958" y="0"/>
                </a:lnTo>
                <a:lnTo>
                  <a:pt x="1733888" y="727656"/>
                </a:lnTo>
                <a:lnTo>
                  <a:pt x="1733888" y="730859"/>
                </a:lnTo>
                <a:lnTo>
                  <a:pt x="0" y="7308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Forma Livre: Forma 79">
            <a:extLst>
              <a:ext uri="{FF2B5EF4-FFF2-40B4-BE49-F238E27FC236}">
                <a16:creationId xmlns:a16="http://schemas.microsoft.com/office/drawing/2014/main" id="{76A21425-07DC-4D41-962D-FE27E519EB14}"/>
              </a:ext>
            </a:extLst>
          </p:cNvPr>
          <p:cNvSpPr/>
          <p:nvPr/>
        </p:nvSpPr>
        <p:spPr>
          <a:xfrm rot="5400000">
            <a:off x="1233898" y="2966773"/>
            <a:ext cx="1662762" cy="735148"/>
          </a:xfrm>
          <a:custGeom>
            <a:avLst/>
            <a:gdLst>
              <a:gd name="connsiteX0" fmla="*/ 0 w 1662762"/>
              <a:gd name="connsiteY0" fmla="*/ 735148 h 735148"/>
              <a:gd name="connsiteX1" fmla="*/ 829584 w 1662762"/>
              <a:gd name="connsiteY1" fmla="*/ 0 h 735148"/>
              <a:gd name="connsiteX2" fmla="*/ 862244 w 1662762"/>
              <a:gd name="connsiteY2" fmla="*/ 0 h 735148"/>
              <a:gd name="connsiteX3" fmla="*/ 1662762 w 1662762"/>
              <a:gd name="connsiteY3" fmla="*/ 733509 h 735148"/>
              <a:gd name="connsiteX4" fmla="*/ 1662762 w 1662762"/>
              <a:gd name="connsiteY4" fmla="*/ 735148 h 735148"/>
              <a:gd name="connsiteX5" fmla="*/ 0 w 1662762"/>
              <a:gd name="connsiteY5" fmla="*/ 735148 h 735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2762" h="735148">
                <a:moveTo>
                  <a:pt x="0" y="735148"/>
                </a:moveTo>
                <a:lnTo>
                  <a:pt x="829584" y="0"/>
                </a:lnTo>
                <a:lnTo>
                  <a:pt x="862244" y="0"/>
                </a:lnTo>
                <a:lnTo>
                  <a:pt x="1662762" y="733509"/>
                </a:lnTo>
                <a:lnTo>
                  <a:pt x="1662762" y="735148"/>
                </a:lnTo>
                <a:lnTo>
                  <a:pt x="0" y="73514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Forma Livre: Forma 73">
            <a:extLst>
              <a:ext uri="{FF2B5EF4-FFF2-40B4-BE49-F238E27FC236}">
                <a16:creationId xmlns:a16="http://schemas.microsoft.com/office/drawing/2014/main" id="{F019C19E-0319-4096-BCF7-2DA165F114C4}"/>
              </a:ext>
            </a:extLst>
          </p:cNvPr>
          <p:cNvSpPr/>
          <p:nvPr/>
        </p:nvSpPr>
        <p:spPr>
          <a:xfrm rot="5400000">
            <a:off x="1639428" y="817399"/>
            <a:ext cx="849854" cy="728418"/>
          </a:xfrm>
          <a:custGeom>
            <a:avLst/>
            <a:gdLst>
              <a:gd name="connsiteX0" fmla="*/ 0 w 849854"/>
              <a:gd name="connsiteY0" fmla="*/ 728418 h 728418"/>
              <a:gd name="connsiteX1" fmla="*/ 0 w 849854"/>
              <a:gd name="connsiteY1" fmla="*/ 0 h 728418"/>
              <a:gd name="connsiteX2" fmla="*/ 849854 w 849854"/>
              <a:gd name="connsiteY2" fmla="*/ 0 h 728418"/>
              <a:gd name="connsiteX3" fmla="*/ 0 w 849854"/>
              <a:gd name="connsiteY3" fmla="*/ 728418 h 728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9854" h="728418">
                <a:moveTo>
                  <a:pt x="0" y="728418"/>
                </a:moveTo>
                <a:lnTo>
                  <a:pt x="0" y="0"/>
                </a:lnTo>
                <a:lnTo>
                  <a:pt x="849854" y="0"/>
                </a:lnTo>
                <a:lnTo>
                  <a:pt x="0" y="728418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Forma Livre: Forma 71">
            <a:extLst>
              <a:ext uri="{FF2B5EF4-FFF2-40B4-BE49-F238E27FC236}">
                <a16:creationId xmlns:a16="http://schemas.microsoft.com/office/drawing/2014/main" id="{43AE4469-0208-4122-A88F-2D560CC877D2}"/>
              </a:ext>
            </a:extLst>
          </p:cNvPr>
          <p:cNvSpPr/>
          <p:nvPr/>
        </p:nvSpPr>
        <p:spPr>
          <a:xfrm rot="5400000">
            <a:off x="1645830" y="1705717"/>
            <a:ext cx="839930" cy="729775"/>
          </a:xfrm>
          <a:custGeom>
            <a:avLst/>
            <a:gdLst>
              <a:gd name="connsiteX0" fmla="*/ 0 w 839930"/>
              <a:gd name="connsiteY0" fmla="*/ 2119 h 729775"/>
              <a:gd name="connsiteX1" fmla="*/ 305810 w 839930"/>
              <a:gd name="connsiteY1" fmla="*/ 2119 h 729775"/>
              <a:gd name="connsiteX2" fmla="*/ 305810 w 839930"/>
              <a:gd name="connsiteY2" fmla="*/ 0 h 729775"/>
              <a:gd name="connsiteX3" fmla="*/ 839930 w 839930"/>
              <a:gd name="connsiteY3" fmla="*/ 0 h 729775"/>
              <a:gd name="connsiteX4" fmla="*/ 839930 w 839930"/>
              <a:gd name="connsiteY4" fmla="*/ 729775 h 729775"/>
              <a:gd name="connsiteX5" fmla="*/ 0 w 839930"/>
              <a:gd name="connsiteY5" fmla="*/ 2119 h 729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9930" h="729775">
                <a:moveTo>
                  <a:pt x="0" y="2119"/>
                </a:moveTo>
                <a:lnTo>
                  <a:pt x="305810" y="2119"/>
                </a:lnTo>
                <a:lnTo>
                  <a:pt x="305810" y="0"/>
                </a:lnTo>
                <a:lnTo>
                  <a:pt x="839930" y="0"/>
                </a:lnTo>
                <a:lnTo>
                  <a:pt x="839930" y="729775"/>
                </a:lnTo>
                <a:lnTo>
                  <a:pt x="0" y="21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Forma Livre: Forma 70">
            <a:extLst>
              <a:ext uri="{FF2B5EF4-FFF2-40B4-BE49-F238E27FC236}">
                <a16:creationId xmlns:a16="http://schemas.microsoft.com/office/drawing/2014/main" id="{F33E708E-97B1-4E2F-A18E-B247FACD8455}"/>
              </a:ext>
            </a:extLst>
          </p:cNvPr>
          <p:cNvSpPr/>
          <p:nvPr/>
        </p:nvSpPr>
        <p:spPr>
          <a:xfrm rot="5400000">
            <a:off x="1646089" y="2545786"/>
            <a:ext cx="838381" cy="735148"/>
          </a:xfrm>
          <a:custGeom>
            <a:avLst/>
            <a:gdLst>
              <a:gd name="connsiteX0" fmla="*/ 0 w 838381"/>
              <a:gd name="connsiteY0" fmla="*/ 735063 h 735148"/>
              <a:gd name="connsiteX1" fmla="*/ 0 w 838381"/>
              <a:gd name="connsiteY1" fmla="*/ 2170 h 735148"/>
              <a:gd name="connsiteX2" fmla="*/ 524700 w 838381"/>
              <a:gd name="connsiteY2" fmla="*/ 2170 h 735148"/>
              <a:gd name="connsiteX3" fmla="*/ 524700 w 838381"/>
              <a:gd name="connsiteY3" fmla="*/ 0 h 735148"/>
              <a:gd name="connsiteX4" fmla="*/ 838381 w 838381"/>
              <a:gd name="connsiteY4" fmla="*/ 0 h 735148"/>
              <a:gd name="connsiteX5" fmla="*/ 8797 w 838381"/>
              <a:gd name="connsiteY5" fmla="*/ 735148 h 735148"/>
              <a:gd name="connsiteX6" fmla="*/ 98 w 838381"/>
              <a:gd name="connsiteY6" fmla="*/ 735148 h 735148"/>
              <a:gd name="connsiteX7" fmla="*/ 0 w 838381"/>
              <a:gd name="connsiteY7" fmla="*/ 735063 h 735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8381" h="735148">
                <a:moveTo>
                  <a:pt x="0" y="735063"/>
                </a:moveTo>
                <a:lnTo>
                  <a:pt x="0" y="2170"/>
                </a:lnTo>
                <a:lnTo>
                  <a:pt x="524700" y="2170"/>
                </a:lnTo>
                <a:lnTo>
                  <a:pt x="524700" y="0"/>
                </a:lnTo>
                <a:lnTo>
                  <a:pt x="838381" y="0"/>
                </a:lnTo>
                <a:lnTo>
                  <a:pt x="8797" y="735148"/>
                </a:lnTo>
                <a:lnTo>
                  <a:pt x="98" y="735148"/>
                </a:lnTo>
                <a:lnTo>
                  <a:pt x="0" y="735063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B259ECC0-8A23-488F-9E86-A18DCEBD396A}"/>
              </a:ext>
            </a:extLst>
          </p:cNvPr>
          <p:cNvGrpSpPr/>
          <p:nvPr/>
        </p:nvGrpSpPr>
        <p:grpSpPr>
          <a:xfrm>
            <a:off x="1694106" y="4169995"/>
            <a:ext cx="732978" cy="1726947"/>
            <a:chOff x="1417964" y="4182755"/>
            <a:chExt cx="732978" cy="1726947"/>
          </a:xfrm>
          <a:solidFill>
            <a:schemeClr val="accent1">
              <a:lumMod val="75000"/>
            </a:schemeClr>
          </a:solidFill>
        </p:grpSpPr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2C8788ED-07DF-430E-8072-08A91A8A5191}"/>
                </a:ext>
              </a:extLst>
            </p:cNvPr>
            <p:cNvSpPr/>
            <p:nvPr/>
          </p:nvSpPr>
          <p:spPr>
            <a:xfrm rot="5400000">
              <a:off x="920979" y="4679740"/>
              <a:ext cx="1726947" cy="732978"/>
            </a:xfrm>
            <a:custGeom>
              <a:avLst/>
              <a:gdLst>
                <a:gd name="connsiteX0" fmla="*/ 0 w 1726947"/>
                <a:gd name="connsiteY0" fmla="*/ 731648 h 732978"/>
                <a:gd name="connsiteX1" fmla="*/ 2625 w 1726947"/>
                <a:gd name="connsiteY1" fmla="*/ 729378 h 732978"/>
                <a:gd name="connsiteX2" fmla="*/ 54462 w 1726947"/>
                <a:gd name="connsiteY2" fmla="*/ 729378 h 732978"/>
                <a:gd name="connsiteX3" fmla="*/ 54462 w 1726947"/>
                <a:gd name="connsiteY3" fmla="*/ 684566 h 732978"/>
                <a:gd name="connsiteX4" fmla="*/ 846347 w 1726947"/>
                <a:gd name="connsiteY4" fmla="*/ 0 h 732978"/>
                <a:gd name="connsiteX5" fmla="*/ 868164 w 1726947"/>
                <a:gd name="connsiteY5" fmla="*/ 0 h 732978"/>
                <a:gd name="connsiteX6" fmla="*/ 1726947 w 1726947"/>
                <a:gd name="connsiteY6" fmla="*/ 732978 h 732978"/>
                <a:gd name="connsiteX7" fmla="*/ 1451 w 1726947"/>
                <a:gd name="connsiteY7" fmla="*/ 732978 h 732978"/>
                <a:gd name="connsiteX8" fmla="*/ 0 w 1726947"/>
                <a:gd name="connsiteY8" fmla="*/ 731648 h 732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6947" h="732978">
                  <a:moveTo>
                    <a:pt x="0" y="731648"/>
                  </a:moveTo>
                  <a:lnTo>
                    <a:pt x="2625" y="729378"/>
                  </a:lnTo>
                  <a:lnTo>
                    <a:pt x="54462" y="729378"/>
                  </a:lnTo>
                  <a:lnTo>
                    <a:pt x="54462" y="684566"/>
                  </a:lnTo>
                  <a:lnTo>
                    <a:pt x="846347" y="0"/>
                  </a:lnTo>
                  <a:lnTo>
                    <a:pt x="868164" y="0"/>
                  </a:lnTo>
                  <a:lnTo>
                    <a:pt x="1726947" y="732978"/>
                  </a:lnTo>
                  <a:lnTo>
                    <a:pt x="1451" y="732978"/>
                  </a:lnTo>
                  <a:lnTo>
                    <a:pt x="0" y="731648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BB312BD8-43DA-4D0C-9B04-788EA91B0045}"/>
                </a:ext>
              </a:extLst>
            </p:cNvPr>
            <p:cNvSpPr/>
            <p:nvPr/>
          </p:nvSpPr>
          <p:spPr>
            <a:xfrm rot="5400000">
              <a:off x="1418051" y="4188893"/>
              <a:ext cx="51837" cy="44812"/>
            </a:xfrm>
            <a:custGeom>
              <a:avLst/>
              <a:gdLst>
                <a:gd name="connsiteX0" fmla="*/ 0 w 51837"/>
                <a:gd name="connsiteY0" fmla="*/ 44812 h 44812"/>
                <a:gd name="connsiteX1" fmla="*/ 51837 w 51837"/>
                <a:gd name="connsiteY1" fmla="*/ 0 h 44812"/>
                <a:gd name="connsiteX2" fmla="*/ 51837 w 51837"/>
                <a:gd name="connsiteY2" fmla="*/ 44812 h 44812"/>
                <a:gd name="connsiteX3" fmla="*/ 0 w 51837"/>
                <a:gd name="connsiteY3" fmla="*/ 44812 h 4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837" h="44812">
                  <a:moveTo>
                    <a:pt x="0" y="44812"/>
                  </a:moveTo>
                  <a:lnTo>
                    <a:pt x="51837" y="0"/>
                  </a:lnTo>
                  <a:lnTo>
                    <a:pt x="51837" y="44812"/>
                  </a:lnTo>
                  <a:lnTo>
                    <a:pt x="0" y="4481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20635028-227E-4F64-A226-889E3C94B7A5}"/>
              </a:ext>
            </a:extLst>
          </p:cNvPr>
          <p:cNvGrpSpPr/>
          <p:nvPr/>
        </p:nvGrpSpPr>
        <p:grpSpPr>
          <a:xfrm>
            <a:off x="1694105" y="3365211"/>
            <a:ext cx="738748" cy="1651131"/>
            <a:chOff x="1694105" y="3365211"/>
            <a:chExt cx="738748" cy="1651131"/>
          </a:xfrm>
        </p:grpSpPr>
        <p:sp>
          <p:nvSpPr>
            <p:cNvPr id="78" name="Forma Livre: Forma 77">
              <a:extLst>
                <a:ext uri="{FF2B5EF4-FFF2-40B4-BE49-F238E27FC236}">
                  <a16:creationId xmlns:a16="http://schemas.microsoft.com/office/drawing/2014/main" id="{DD9B2C28-8A26-4859-87A5-03E50DBB89E3}"/>
                </a:ext>
              </a:extLst>
            </p:cNvPr>
            <p:cNvSpPr/>
            <p:nvPr/>
          </p:nvSpPr>
          <p:spPr>
            <a:xfrm rot="5400000">
              <a:off x="1693772" y="4166062"/>
              <a:ext cx="4267" cy="3600"/>
            </a:xfrm>
            <a:custGeom>
              <a:avLst/>
              <a:gdLst>
                <a:gd name="connsiteX0" fmla="*/ 0 w 4267"/>
                <a:gd name="connsiteY0" fmla="*/ 3600 h 3600"/>
                <a:gd name="connsiteX1" fmla="*/ 0 w 4267"/>
                <a:gd name="connsiteY1" fmla="*/ 0 h 3600"/>
                <a:gd name="connsiteX2" fmla="*/ 1789 w 4267"/>
                <a:gd name="connsiteY2" fmla="*/ 0 h 3600"/>
                <a:gd name="connsiteX3" fmla="*/ 4267 w 4267"/>
                <a:gd name="connsiteY3" fmla="*/ 2270 h 3600"/>
                <a:gd name="connsiteX4" fmla="*/ 2728 w 4267"/>
                <a:gd name="connsiteY4" fmla="*/ 3600 h 3600"/>
                <a:gd name="connsiteX5" fmla="*/ 0 w 4267"/>
                <a:gd name="connsiteY5" fmla="*/ 3600 h 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7" h="3600">
                  <a:moveTo>
                    <a:pt x="0" y="3600"/>
                  </a:moveTo>
                  <a:lnTo>
                    <a:pt x="0" y="0"/>
                  </a:lnTo>
                  <a:lnTo>
                    <a:pt x="1789" y="0"/>
                  </a:lnTo>
                  <a:lnTo>
                    <a:pt x="4267" y="2270"/>
                  </a:lnTo>
                  <a:lnTo>
                    <a:pt x="2728" y="3600"/>
                  </a:lnTo>
                  <a:lnTo>
                    <a:pt x="0" y="36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7" name="Forma Livre: Forma 76">
              <a:extLst>
                <a:ext uri="{FF2B5EF4-FFF2-40B4-BE49-F238E27FC236}">
                  <a16:creationId xmlns:a16="http://schemas.microsoft.com/office/drawing/2014/main" id="{B5F6972E-6798-4990-AF00-1613F1CFD509}"/>
                </a:ext>
              </a:extLst>
            </p:cNvPr>
            <p:cNvSpPr/>
            <p:nvPr/>
          </p:nvSpPr>
          <p:spPr>
            <a:xfrm rot="5400000">
              <a:off x="2033030" y="3830404"/>
              <a:ext cx="58729" cy="729378"/>
            </a:xfrm>
            <a:custGeom>
              <a:avLst/>
              <a:gdLst>
                <a:gd name="connsiteX0" fmla="*/ 0 w 58729"/>
                <a:gd name="connsiteY0" fmla="*/ 727739 h 729378"/>
                <a:gd name="connsiteX1" fmla="*/ 0 w 58729"/>
                <a:gd name="connsiteY1" fmla="*/ 0 h 729378"/>
                <a:gd name="connsiteX2" fmla="*/ 58729 w 58729"/>
                <a:gd name="connsiteY2" fmla="*/ 0 h 729378"/>
                <a:gd name="connsiteX3" fmla="*/ 58729 w 58729"/>
                <a:gd name="connsiteY3" fmla="*/ 684566 h 729378"/>
                <a:gd name="connsiteX4" fmla="*/ 6892 w 58729"/>
                <a:gd name="connsiteY4" fmla="*/ 729378 h 729378"/>
                <a:gd name="connsiteX5" fmla="*/ 1789 w 58729"/>
                <a:gd name="connsiteY5" fmla="*/ 729378 h 729378"/>
                <a:gd name="connsiteX6" fmla="*/ 0 w 58729"/>
                <a:gd name="connsiteY6" fmla="*/ 727739 h 7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729" h="729378">
                  <a:moveTo>
                    <a:pt x="0" y="727739"/>
                  </a:moveTo>
                  <a:lnTo>
                    <a:pt x="0" y="0"/>
                  </a:lnTo>
                  <a:lnTo>
                    <a:pt x="58729" y="0"/>
                  </a:lnTo>
                  <a:lnTo>
                    <a:pt x="58729" y="684566"/>
                  </a:lnTo>
                  <a:lnTo>
                    <a:pt x="6892" y="729378"/>
                  </a:lnTo>
                  <a:lnTo>
                    <a:pt x="1789" y="729378"/>
                  </a:lnTo>
                  <a:lnTo>
                    <a:pt x="0" y="72773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Forma Livre: Forma 67">
              <a:extLst>
                <a:ext uri="{FF2B5EF4-FFF2-40B4-BE49-F238E27FC236}">
                  <a16:creationId xmlns:a16="http://schemas.microsoft.com/office/drawing/2014/main" id="{BD3629E9-AB26-4769-90EB-F41246017D4E}"/>
                </a:ext>
              </a:extLst>
            </p:cNvPr>
            <p:cNvSpPr/>
            <p:nvPr/>
          </p:nvSpPr>
          <p:spPr>
            <a:xfrm rot="5400000">
              <a:off x="1636475" y="3428080"/>
              <a:ext cx="859247" cy="733509"/>
            </a:xfrm>
            <a:custGeom>
              <a:avLst/>
              <a:gdLst>
                <a:gd name="connsiteX0" fmla="*/ 0 w 859247"/>
                <a:gd name="connsiteY0" fmla="*/ 0 h 733509"/>
                <a:gd name="connsiteX1" fmla="*/ 341989 w 859247"/>
                <a:gd name="connsiteY1" fmla="*/ 0 h 733509"/>
                <a:gd name="connsiteX2" fmla="*/ 341989 w 859247"/>
                <a:gd name="connsiteY2" fmla="*/ 2170 h 733509"/>
                <a:gd name="connsiteX3" fmla="*/ 859247 w 859247"/>
                <a:gd name="connsiteY3" fmla="*/ 2170 h 733509"/>
                <a:gd name="connsiteX4" fmla="*/ 859247 w 859247"/>
                <a:gd name="connsiteY4" fmla="*/ 5770 h 733509"/>
                <a:gd name="connsiteX5" fmla="*/ 800518 w 859247"/>
                <a:gd name="connsiteY5" fmla="*/ 5770 h 733509"/>
                <a:gd name="connsiteX6" fmla="*/ 800518 w 859247"/>
                <a:gd name="connsiteY6" fmla="*/ 733509 h 733509"/>
                <a:gd name="connsiteX7" fmla="*/ 0 w 859247"/>
                <a:gd name="connsiteY7" fmla="*/ 0 h 733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9247" h="733509">
                  <a:moveTo>
                    <a:pt x="0" y="0"/>
                  </a:moveTo>
                  <a:lnTo>
                    <a:pt x="341989" y="0"/>
                  </a:lnTo>
                  <a:lnTo>
                    <a:pt x="341989" y="2170"/>
                  </a:lnTo>
                  <a:lnTo>
                    <a:pt x="859247" y="2170"/>
                  </a:lnTo>
                  <a:lnTo>
                    <a:pt x="859247" y="5770"/>
                  </a:lnTo>
                  <a:lnTo>
                    <a:pt x="800518" y="5770"/>
                  </a:lnTo>
                  <a:lnTo>
                    <a:pt x="800518" y="73350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Forma Livre: Forma 66">
              <a:extLst>
                <a:ext uri="{FF2B5EF4-FFF2-40B4-BE49-F238E27FC236}">
                  <a16:creationId xmlns:a16="http://schemas.microsoft.com/office/drawing/2014/main" id="{782EF70A-335E-48AB-B9C2-66F9F671F75E}"/>
                </a:ext>
              </a:extLst>
            </p:cNvPr>
            <p:cNvSpPr/>
            <p:nvPr/>
          </p:nvSpPr>
          <p:spPr>
            <a:xfrm rot="5400000">
              <a:off x="1697630" y="4165804"/>
              <a:ext cx="1789" cy="1639"/>
            </a:xfrm>
            <a:custGeom>
              <a:avLst/>
              <a:gdLst>
                <a:gd name="connsiteX0" fmla="*/ 0 w 1789"/>
                <a:gd name="connsiteY0" fmla="*/ 1639 h 1639"/>
                <a:gd name="connsiteX1" fmla="*/ 0 w 1789"/>
                <a:gd name="connsiteY1" fmla="*/ 0 h 1639"/>
                <a:gd name="connsiteX2" fmla="*/ 1789 w 1789"/>
                <a:gd name="connsiteY2" fmla="*/ 1639 h 1639"/>
                <a:gd name="connsiteX3" fmla="*/ 0 w 1789"/>
                <a:gd name="connsiteY3" fmla="*/ 1639 h 1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89" h="1639">
                  <a:moveTo>
                    <a:pt x="0" y="1639"/>
                  </a:moveTo>
                  <a:lnTo>
                    <a:pt x="0" y="0"/>
                  </a:lnTo>
                  <a:lnTo>
                    <a:pt x="1789" y="1639"/>
                  </a:lnTo>
                  <a:lnTo>
                    <a:pt x="0" y="163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Forma Livre: Forma 65">
              <a:extLst>
                <a:ext uri="{FF2B5EF4-FFF2-40B4-BE49-F238E27FC236}">
                  <a16:creationId xmlns:a16="http://schemas.microsoft.com/office/drawing/2014/main" id="{33F04BF9-5567-409A-B4B2-5072616402AA}"/>
                </a:ext>
              </a:extLst>
            </p:cNvPr>
            <p:cNvSpPr/>
            <p:nvPr/>
          </p:nvSpPr>
          <p:spPr>
            <a:xfrm rot="5400000">
              <a:off x="1694019" y="4168934"/>
              <a:ext cx="5103" cy="2270"/>
            </a:xfrm>
            <a:custGeom>
              <a:avLst/>
              <a:gdLst>
                <a:gd name="connsiteX0" fmla="*/ 0 w 5103"/>
                <a:gd name="connsiteY0" fmla="*/ 0 h 2270"/>
                <a:gd name="connsiteX1" fmla="*/ 5103 w 5103"/>
                <a:gd name="connsiteY1" fmla="*/ 0 h 2270"/>
                <a:gd name="connsiteX2" fmla="*/ 2478 w 5103"/>
                <a:gd name="connsiteY2" fmla="*/ 2270 h 2270"/>
                <a:gd name="connsiteX3" fmla="*/ 0 w 5103"/>
                <a:gd name="connsiteY3" fmla="*/ 0 h 2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03" h="2270">
                  <a:moveTo>
                    <a:pt x="0" y="0"/>
                  </a:moveTo>
                  <a:lnTo>
                    <a:pt x="5103" y="0"/>
                  </a:lnTo>
                  <a:lnTo>
                    <a:pt x="2478" y="2270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ACDB5D94-8C1E-472C-85B3-4E23241520EC}"/>
                </a:ext>
              </a:extLst>
            </p:cNvPr>
            <p:cNvSpPr/>
            <p:nvPr/>
          </p:nvSpPr>
          <p:spPr>
            <a:xfrm rot="5400000">
              <a:off x="1693275" y="4169286"/>
              <a:ext cx="2990" cy="1330"/>
            </a:xfrm>
            <a:custGeom>
              <a:avLst/>
              <a:gdLst>
                <a:gd name="connsiteX0" fmla="*/ 0 w 2990"/>
                <a:gd name="connsiteY0" fmla="*/ 1330 h 1330"/>
                <a:gd name="connsiteX1" fmla="*/ 1539 w 2990"/>
                <a:gd name="connsiteY1" fmla="*/ 0 h 1330"/>
                <a:gd name="connsiteX2" fmla="*/ 2990 w 2990"/>
                <a:gd name="connsiteY2" fmla="*/ 1330 h 1330"/>
                <a:gd name="connsiteX3" fmla="*/ 0 w 2990"/>
                <a:gd name="connsiteY3" fmla="*/ 1330 h 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90" h="1330">
                  <a:moveTo>
                    <a:pt x="0" y="1330"/>
                  </a:moveTo>
                  <a:lnTo>
                    <a:pt x="1539" y="0"/>
                  </a:lnTo>
                  <a:lnTo>
                    <a:pt x="2990" y="1330"/>
                  </a:lnTo>
                  <a:lnTo>
                    <a:pt x="0" y="133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3F042C17-DEFE-4C37-82F6-A5E6B6C05582}"/>
                </a:ext>
              </a:extLst>
            </p:cNvPr>
            <p:cNvSpPr/>
            <p:nvPr/>
          </p:nvSpPr>
          <p:spPr>
            <a:xfrm rot="5400000">
              <a:off x="1688858" y="4278117"/>
              <a:ext cx="791885" cy="684566"/>
            </a:xfrm>
            <a:custGeom>
              <a:avLst/>
              <a:gdLst>
                <a:gd name="connsiteX0" fmla="*/ 0 w 791885"/>
                <a:gd name="connsiteY0" fmla="*/ 684566 h 684566"/>
                <a:gd name="connsiteX1" fmla="*/ 0 w 791885"/>
                <a:gd name="connsiteY1" fmla="*/ 0 h 684566"/>
                <a:gd name="connsiteX2" fmla="*/ 791885 w 791885"/>
                <a:gd name="connsiteY2" fmla="*/ 0 h 684566"/>
                <a:gd name="connsiteX3" fmla="*/ 0 w 791885"/>
                <a:gd name="connsiteY3" fmla="*/ 684566 h 684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885" h="684566">
                  <a:moveTo>
                    <a:pt x="0" y="684566"/>
                  </a:moveTo>
                  <a:lnTo>
                    <a:pt x="0" y="0"/>
                  </a:lnTo>
                  <a:lnTo>
                    <a:pt x="791885" y="0"/>
                  </a:lnTo>
                  <a:lnTo>
                    <a:pt x="0" y="68456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0" name="Forma Livre: Forma 59">
            <a:extLst>
              <a:ext uri="{FF2B5EF4-FFF2-40B4-BE49-F238E27FC236}">
                <a16:creationId xmlns:a16="http://schemas.microsoft.com/office/drawing/2014/main" id="{A97EC869-37AE-497C-B78B-C76144B0D94F}"/>
              </a:ext>
            </a:extLst>
          </p:cNvPr>
          <p:cNvSpPr/>
          <p:nvPr/>
        </p:nvSpPr>
        <p:spPr>
          <a:xfrm rot="5400000">
            <a:off x="1629866" y="5102399"/>
            <a:ext cx="861457" cy="732978"/>
          </a:xfrm>
          <a:custGeom>
            <a:avLst/>
            <a:gdLst>
              <a:gd name="connsiteX0" fmla="*/ 0 w 861457"/>
              <a:gd name="connsiteY0" fmla="*/ 0 h 732978"/>
              <a:gd name="connsiteX1" fmla="*/ 861457 w 861457"/>
              <a:gd name="connsiteY1" fmla="*/ 0 h 732978"/>
              <a:gd name="connsiteX2" fmla="*/ 861457 w 861457"/>
              <a:gd name="connsiteY2" fmla="*/ 732978 h 732978"/>
              <a:gd name="connsiteX3" fmla="*/ 858783 w 861457"/>
              <a:gd name="connsiteY3" fmla="*/ 732978 h 732978"/>
              <a:gd name="connsiteX4" fmla="*/ 0 w 861457"/>
              <a:gd name="connsiteY4" fmla="*/ 0 h 7329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1457" h="732978">
                <a:moveTo>
                  <a:pt x="0" y="0"/>
                </a:moveTo>
                <a:lnTo>
                  <a:pt x="861457" y="0"/>
                </a:lnTo>
                <a:lnTo>
                  <a:pt x="861457" y="732978"/>
                </a:lnTo>
                <a:lnTo>
                  <a:pt x="858783" y="73297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5" name="Forma Livre: Forma 134">
            <a:extLst>
              <a:ext uri="{FF2B5EF4-FFF2-40B4-BE49-F238E27FC236}">
                <a16:creationId xmlns:a16="http://schemas.microsoft.com/office/drawing/2014/main" id="{7D0D9527-BA8B-4FD8-8D30-38082F36F343}"/>
              </a:ext>
            </a:extLst>
          </p:cNvPr>
          <p:cNvSpPr/>
          <p:nvPr/>
        </p:nvSpPr>
        <p:spPr>
          <a:xfrm rot="1541138">
            <a:off x="2448122" y="397479"/>
            <a:ext cx="1725913" cy="1020321"/>
          </a:xfrm>
          <a:custGeom>
            <a:avLst/>
            <a:gdLst>
              <a:gd name="connsiteX0" fmla="*/ 0 w 1725913"/>
              <a:gd name="connsiteY0" fmla="*/ 757696 h 1020321"/>
              <a:gd name="connsiteX1" fmla="*/ 1212467 w 1725913"/>
              <a:gd name="connsiteY1" fmla="*/ 174549 h 1020321"/>
              <a:gd name="connsiteX2" fmla="*/ 1657624 w 1725913"/>
              <a:gd name="connsiteY2" fmla="*/ 12056 h 1020321"/>
              <a:gd name="connsiteX3" fmla="*/ 1725913 w 1725913"/>
              <a:gd name="connsiteY3" fmla="*/ 0 h 1020321"/>
              <a:gd name="connsiteX4" fmla="*/ 1045759 w 1725913"/>
              <a:gd name="connsiteY4" fmla="*/ 1018534 h 1020321"/>
              <a:gd name="connsiteX5" fmla="*/ 1042044 w 1725913"/>
              <a:gd name="connsiteY5" fmla="*/ 1020321 h 1020321"/>
              <a:gd name="connsiteX6" fmla="*/ 1055 w 1725913"/>
              <a:gd name="connsiteY6" fmla="*/ 759890 h 1020321"/>
              <a:gd name="connsiteX7" fmla="*/ 0 w 1725913"/>
              <a:gd name="connsiteY7" fmla="*/ 757696 h 1020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25913" h="1020321">
                <a:moveTo>
                  <a:pt x="0" y="757696"/>
                </a:moveTo>
                <a:lnTo>
                  <a:pt x="1212467" y="174549"/>
                </a:lnTo>
                <a:cubicBezTo>
                  <a:pt x="1365590" y="100904"/>
                  <a:pt x="1513976" y="46739"/>
                  <a:pt x="1657624" y="12056"/>
                </a:cubicBezTo>
                <a:lnTo>
                  <a:pt x="1725913" y="0"/>
                </a:lnTo>
                <a:lnTo>
                  <a:pt x="1045759" y="1018534"/>
                </a:lnTo>
                <a:lnTo>
                  <a:pt x="1042044" y="1020321"/>
                </a:lnTo>
                <a:lnTo>
                  <a:pt x="1055" y="759890"/>
                </a:lnTo>
                <a:lnTo>
                  <a:pt x="0" y="75769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4" name="Forma Livre: Forma 133">
            <a:extLst>
              <a:ext uri="{FF2B5EF4-FFF2-40B4-BE49-F238E27FC236}">
                <a16:creationId xmlns:a16="http://schemas.microsoft.com/office/drawing/2014/main" id="{760AED13-A1C7-4F88-9AA7-3C543F85F0FA}"/>
              </a:ext>
            </a:extLst>
          </p:cNvPr>
          <p:cNvSpPr/>
          <p:nvPr/>
        </p:nvSpPr>
        <p:spPr>
          <a:xfrm rot="1541138">
            <a:off x="2241979" y="957526"/>
            <a:ext cx="1033884" cy="613901"/>
          </a:xfrm>
          <a:custGeom>
            <a:avLst/>
            <a:gdLst>
              <a:gd name="connsiteX0" fmla="*/ 0 w 1033884"/>
              <a:gd name="connsiteY0" fmla="*/ 0 h 613901"/>
              <a:gd name="connsiteX1" fmla="*/ 1033884 w 1033884"/>
              <a:gd name="connsiteY1" fmla="*/ 258653 h 613901"/>
              <a:gd name="connsiteX2" fmla="*/ 295261 w 1033884"/>
              <a:gd name="connsiteY2" fmla="*/ 613901 h 613901"/>
              <a:gd name="connsiteX3" fmla="*/ 0 w 1033884"/>
              <a:gd name="connsiteY3" fmla="*/ 0 h 613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3884" h="613901">
                <a:moveTo>
                  <a:pt x="0" y="0"/>
                </a:moveTo>
                <a:lnTo>
                  <a:pt x="1033884" y="258653"/>
                </a:lnTo>
                <a:lnTo>
                  <a:pt x="295261" y="61390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1" name="Forma Livre: Forma 130">
            <a:extLst>
              <a:ext uri="{FF2B5EF4-FFF2-40B4-BE49-F238E27FC236}">
                <a16:creationId xmlns:a16="http://schemas.microsoft.com/office/drawing/2014/main" id="{E82A1F32-0DE1-46E8-8216-CE84D3FFC76F}"/>
              </a:ext>
            </a:extLst>
          </p:cNvPr>
          <p:cNvSpPr/>
          <p:nvPr/>
        </p:nvSpPr>
        <p:spPr>
          <a:xfrm rot="1541138">
            <a:off x="3449002" y="627157"/>
            <a:ext cx="702891" cy="1020607"/>
          </a:xfrm>
          <a:custGeom>
            <a:avLst/>
            <a:gdLst>
              <a:gd name="connsiteX0" fmla="*/ 678685 w 702891"/>
              <a:gd name="connsiteY0" fmla="*/ 4273 h 1020607"/>
              <a:gd name="connsiteX1" fmla="*/ 702891 w 702891"/>
              <a:gd name="connsiteY1" fmla="*/ 0 h 1020607"/>
              <a:gd name="connsiteX2" fmla="*/ 611411 w 702891"/>
              <a:gd name="connsiteY2" fmla="*/ 749826 h 1020607"/>
              <a:gd name="connsiteX3" fmla="*/ 574770 w 702891"/>
              <a:gd name="connsiteY3" fmla="*/ 758101 h 1020607"/>
              <a:gd name="connsiteX4" fmla="*/ 405028 w 702891"/>
              <a:gd name="connsiteY4" fmla="*/ 825806 h 1020607"/>
              <a:gd name="connsiteX5" fmla="*/ 0 w 702891"/>
              <a:gd name="connsiteY5" fmla="*/ 1020607 h 1020607"/>
              <a:gd name="connsiteX6" fmla="*/ 678685 w 702891"/>
              <a:gd name="connsiteY6" fmla="*/ 4273 h 1020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2891" h="1020607">
                <a:moveTo>
                  <a:pt x="678685" y="4273"/>
                </a:moveTo>
                <a:lnTo>
                  <a:pt x="702891" y="0"/>
                </a:lnTo>
                <a:lnTo>
                  <a:pt x="611411" y="749826"/>
                </a:lnTo>
                <a:lnTo>
                  <a:pt x="574770" y="758101"/>
                </a:lnTo>
                <a:cubicBezTo>
                  <a:pt x="519170" y="775553"/>
                  <a:pt x="462589" y="798122"/>
                  <a:pt x="405028" y="825806"/>
                </a:cubicBezTo>
                <a:lnTo>
                  <a:pt x="0" y="1020607"/>
                </a:lnTo>
                <a:lnTo>
                  <a:pt x="678685" y="42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0" name="Forma Livre: Forma 129">
            <a:extLst>
              <a:ext uri="{FF2B5EF4-FFF2-40B4-BE49-F238E27FC236}">
                <a16:creationId xmlns:a16="http://schemas.microsoft.com/office/drawing/2014/main" id="{2359190B-3A76-4C70-8B03-8778F94F51DA}"/>
              </a:ext>
            </a:extLst>
          </p:cNvPr>
          <p:cNvSpPr/>
          <p:nvPr/>
        </p:nvSpPr>
        <p:spPr>
          <a:xfrm rot="1541138">
            <a:off x="4052737" y="886332"/>
            <a:ext cx="625019" cy="812411"/>
          </a:xfrm>
          <a:custGeom>
            <a:avLst/>
            <a:gdLst>
              <a:gd name="connsiteX0" fmla="*/ 91456 w 625019"/>
              <a:gd name="connsiteY0" fmla="*/ 297 h 812411"/>
              <a:gd name="connsiteX1" fmla="*/ 93134 w 625019"/>
              <a:gd name="connsiteY1" fmla="*/ 0 h 812411"/>
              <a:gd name="connsiteX2" fmla="*/ 625019 w 625019"/>
              <a:gd name="connsiteY2" fmla="*/ 812411 h 812411"/>
              <a:gd name="connsiteX3" fmla="*/ 598324 w 625019"/>
              <a:gd name="connsiteY3" fmla="*/ 810288 h 812411"/>
              <a:gd name="connsiteX4" fmla="*/ 572965 w 625019"/>
              <a:gd name="connsiteY4" fmla="*/ 793325 h 812411"/>
              <a:gd name="connsiteX5" fmla="*/ 433577 w 625019"/>
              <a:gd name="connsiteY5" fmla="*/ 740117 h 812411"/>
              <a:gd name="connsiteX6" fmla="*/ 123492 w 625019"/>
              <a:gd name="connsiteY6" fmla="*/ 722044 h 812411"/>
              <a:gd name="connsiteX7" fmla="*/ 0 w 625019"/>
              <a:gd name="connsiteY7" fmla="*/ 749934 h 812411"/>
              <a:gd name="connsiteX8" fmla="*/ 91456 w 625019"/>
              <a:gd name="connsiteY8" fmla="*/ 297 h 8124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019" h="812411">
                <a:moveTo>
                  <a:pt x="91456" y="297"/>
                </a:moveTo>
                <a:lnTo>
                  <a:pt x="93134" y="0"/>
                </a:lnTo>
                <a:lnTo>
                  <a:pt x="625019" y="812411"/>
                </a:lnTo>
                <a:lnTo>
                  <a:pt x="598324" y="810288"/>
                </a:lnTo>
                <a:lnTo>
                  <a:pt x="572965" y="793325"/>
                </a:lnTo>
                <a:cubicBezTo>
                  <a:pt x="529761" y="771097"/>
                  <a:pt x="483299" y="753361"/>
                  <a:pt x="433577" y="740117"/>
                </a:cubicBezTo>
                <a:cubicBezTo>
                  <a:pt x="334136" y="713628"/>
                  <a:pt x="230774" y="707604"/>
                  <a:pt x="123492" y="722044"/>
                </a:cubicBezTo>
                <a:lnTo>
                  <a:pt x="0" y="749934"/>
                </a:lnTo>
                <a:lnTo>
                  <a:pt x="91456" y="297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9" name="Forma Livre: Forma 128">
            <a:extLst>
              <a:ext uri="{FF2B5EF4-FFF2-40B4-BE49-F238E27FC236}">
                <a16:creationId xmlns:a16="http://schemas.microsoft.com/office/drawing/2014/main" id="{195EC05B-ADCE-47C6-8525-9D118F3A4EE9}"/>
              </a:ext>
            </a:extLst>
          </p:cNvPr>
          <p:cNvSpPr/>
          <p:nvPr/>
        </p:nvSpPr>
        <p:spPr>
          <a:xfrm rot="1541138">
            <a:off x="4084057" y="1094454"/>
            <a:ext cx="1533137" cy="920512"/>
          </a:xfrm>
          <a:custGeom>
            <a:avLst/>
            <a:gdLst>
              <a:gd name="connsiteX0" fmla="*/ 0 w 1533137"/>
              <a:gd name="connsiteY0" fmla="*/ 27484 h 920512"/>
              <a:gd name="connsiteX1" fmla="*/ 105278 w 1533137"/>
              <a:gd name="connsiteY1" fmla="*/ 8897 h 920512"/>
              <a:gd name="connsiteX2" fmla="*/ 310094 w 1533137"/>
              <a:gd name="connsiteY2" fmla="*/ 705 h 920512"/>
              <a:gd name="connsiteX3" fmla="*/ 1008966 w 1533137"/>
              <a:gd name="connsiteY3" fmla="*/ 221946 h 920512"/>
              <a:gd name="connsiteX4" fmla="*/ 1471420 w 1533137"/>
              <a:gd name="connsiteY4" fmla="*/ 775717 h 920512"/>
              <a:gd name="connsiteX5" fmla="*/ 1533137 w 1533137"/>
              <a:gd name="connsiteY5" fmla="*/ 920512 h 920512"/>
              <a:gd name="connsiteX6" fmla="*/ 532568 w 1533137"/>
              <a:gd name="connsiteY6" fmla="*/ 840937 h 920512"/>
              <a:gd name="connsiteX7" fmla="*/ 0 w 1533137"/>
              <a:gd name="connsiteY7" fmla="*/ 27484 h 920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3137" h="920512">
                <a:moveTo>
                  <a:pt x="0" y="27484"/>
                </a:moveTo>
                <a:lnTo>
                  <a:pt x="105278" y="8897"/>
                </a:lnTo>
                <a:cubicBezTo>
                  <a:pt x="174735" y="1296"/>
                  <a:pt x="243007" y="-1435"/>
                  <a:pt x="310094" y="705"/>
                </a:cubicBezTo>
                <a:cubicBezTo>
                  <a:pt x="578445" y="9261"/>
                  <a:pt x="811402" y="83009"/>
                  <a:pt x="1008966" y="221946"/>
                </a:cubicBezTo>
                <a:cubicBezTo>
                  <a:pt x="1206532" y="360884"/>
                  <a:pt x="1360682" y="545474"/>
                  <a:pt x="1471420" y="775717"/>
                </a:cubicBezTo>
                <a:lnTo>
                  <a:pt x="1533137" y="920512"/>
                </a:lnTo>
                <a:lnTo>
                  <a:pt x="532568" y="840937"/>
                </a:lnTo>
                <a:lnTo>
                  <a:pt x="0" y="27484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1" name="Forma Livre: Forma 120">
            <a:extLst>
              <a:ext uri="{FF2B5EF4-FFF2-40B4-BE49-F238E27FC236}">
                <a16:creationId xmlns:a16="http://schemas.microsoft.com/office/drawing/2014/main" id="{CF48C0B5-6BBD-4D35-B6C8-99C307C95830}"/>
              </a:ext>
            </a:extLst>
          </p:cNvPr>
          <p:cNvSpPr/>
          <p:nvPr/>
        </p:nvSpPr>
        <p:spPr>
          <a:xfrm rot="1541138">
            <a:off x="4334915" y="1996457"/>
            <a:ext cx="998371" cy="420377"/>
          </a:xfrm>
          <a:custGeom>
            <a:avLst/>
            <a:gdLst>
              <a:gd name="connsiteX0" fmla="*/ 0 w 998371"/>
              <a:gd name="connsiteY0" fmla="*/ 0 h 420377"/>
              <a:gd name="connsiteX1" fmla="*/ 998371 w 998371"/>
              <a:gd name="connsiteY1" fmla="*/ 79401 h 420377"/>
              <a:gd name="connsiteX2" fmla="*/ 289420 w 998371"/>
              <a:gd name="connsiteY2" fmla="*/ 420377 h 420377"/>
              <a:gd name="connsiteX3" fmla="*/ 278851 w 998371"/>
              <a:gd name="connsiteY3" fmla="*/ 385772 h 420377"/>
              <a:gd name="connsiteX4" fmla="*/ 241767 w 998371"/>
              <a:gd name="connsiteY4" fmla="*/ 298069 h 420377"/>
              <a:gd name="connsiteX5" fmla="*/ 60749 w 998371"/>
              <a:gd name="connsiteY5" fmla="*/ 56902 h 420377"/>
              <a:gd name="connsiteX6" fmla="*/ 18948 w 998371"/>
              <a:gd name="connsiteY6" fmla="*/ 28941 h 420377"/>
              <a:gd name="connsiteX7" fmla="*/ 0 w 998371"/>
              <a:gd name="connsiteY7" fmla="*/ 0 h 420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8371" h="420377">
                <a:moveTo>
                  <a:pt x="0" y="0"/>
                </a:moveTo>
                <a:lnTo>
                  <a:pt x="998371" y="79401"/>
                </a:lnTo>
                <a:lnTo>
                  <a:pt x="289420" y="420377"/>
                </a:lnTo>
                <a:lnTo>
                  <a:pt x="278851" y="385772"/>
                </a:lnTo>
                <a:cubicBezTo>
                  <a:pt x="268239" y="356642"/>
                  <a:pt x="255878" y="327408"/>
                  <a:pt x="241767" y="298069"/>
                </a:cubicBezTo>
                <a:cubicBezTo>
                  <a:pt x="194462" y="199714"/>
                  <a:pt x="134122" y="119325"/>
                  <a:pt x="60749" y="56902"/>
                </a:cubicBezTo>
                <a:lnTo>
                  <a:pt x="18948" y="2894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5" name="Forma Livre: Forma 114">
            <a:extLst>
              <a:ext uri="{FF2B5EF4-FFF2-40B4-BE49-F238E27FC236}">
                <a16:creationId xmlns:a16="http://schemas.microsoft.com/office/drawing/2014/main" id="{17323A60-0984-4FFE-AE6C-1646441CBBEF}"/>
              </a:ext>
            </a:extLst>
          </p:cNvPr>
          <p:cNvSpPr/>
          <p:nvPr/>
        </p:nvSpPr>
        <p:spPr>
          <a:xfrm rot="1541138">
            <a:off x="4518911" y="2121450"/>
            <a:ext cx="711524" cy="680250"/>
          </a:xfrm>
          <a:custGeom>
            <a:avLst/>
            <a:gdLst>
              <a:gd name="connsiteX0" fmla="*/ 0 w 711524"/>
              <a:gd name="connsiteY0" fmla="*/ 341644 h 680250"/>
              <a:gd name="connsiteX1" fmla="*/ 710340 w 711524"/>
              <a:gd name="connsiteY1" fmla="*/ 0 h 680250"/>
              <a:gd name="connsiteX2" fmla="*/ 711524 w 711524"/>
              <a:gd name="connsiteY2" fmla="*/ 2777 h 680250"/>
              <a:gd name="connsiteX3" fmla="*/ 35230 w 711524"/>
              <a:gd name="connsiteY3" fmla="*/ 680250 h 680250"/>
              <a:gd name="connsiteX4" fmla="*/ 28068 w 711524"/>
              <a:gd name="connsiteY4" fmla="*/ 665359 h 680250"/>
              <a:gd name="connsiteX5" fmla="*/ 31757 w 711524"/>
              <a:gd name="connsiteY5" fmla="*/ 648077 h 680250"/>
              <a:gd name="connsiteX6" fmla="*/ 14959 w 711524"/>
              <a:gd name="connsiteY6" fmla="*/ 390630 h 680250"/>
              <a:gd name="connsiteX7" fmla="*/ 0 w 711524"/>
              <a:gd name="connsiteY7" fmla="*/ 341644 h 68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524" h="680250">
                <a:moveTo>
                  <a:pt x="0" y="341644"/>
                </a:moveTo>
                <a:lnTo>
                  <a:pt x="710340" y="0"/>
                </a:lnTo>
                <a:lnTo>
                  <a:pt x="711524" y="2777"/>
                </a:lnTo>
                <a:lnTo>
                  <a:pt x="35230" y="680250"/>
                </a:lnTo>
                <a:lnTo>
                  <a:pt x="28068" y="665359"/>
                </a:lnTo>
                <a:lnTo>
                  <a:pt x="31757" y="648077"/>
                </a:lnTo>
                <a:cubicBezTo>
                  <a:pt x="41900" y="563204"/>
                  <a:pt x="36301" y="477389"/>
                  <a:pt x="14959" y="390630"/>
                </a:cubicBezTo>
                <a:lnTo>
                  <a:pt x="0" y="341644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2" name="Forma Livre: Forma 111">
            <a:extLst>
              <a:ext uri="{FF2B5EF4-FFF2-40B4-BE49-F238E27FC236}">
                <a16:creationId xmlns:a16="http://schemas.microsoft.com/office/drawing/2014/main" id="{C937D7B7-0349-4B0E-8322-1D29DA94D57B}"/>
              </a:ext>
            </a:extLst>
          </p:cNvPr>
          <p:cNvSpPr/>
          <p:nvPr/>
        </p:nvSpPr>
        <p:spPr>
          <a:xfrm rot="1541138">
            <a:off x="4359870" y="2107480"/>
            <a:ext cx="772594" cy="1490883"/>
          </a:xfrm>
          <a:custGeom>
            <a:avLst/>
            <a:gdLst>
              <a:gd name="connsiteX0" fmla="*/ 676162 w 772594"/>
              <a:gd name="connsiteY0" fmla="*/ 0 h 1490883"/>
              <a:gd name="connsiteX1" fmla="*/ 676317 w 772594"/>
              <a:gd name="connsiteY1" fmla="*/ 364 h 1490883"/>
              <a:gd name="connsiteX2" fmla="*/ 650743 w 772594"/>
              <a:gd name="connsiteY2" fmla="*/ 1079508 h 1490883"/>
              <a:gd name="connsiteX3" fmla="*/ 489347 w 772594"/>
              <a:gd name="connsiteY3" fmla="*/ 1365760 h 1490883"/>
              <a:gd name="connsiteX4" fmla="*/ 391280 w 772594"/>
              <a:gd name="connsiteY4" fmla="*/ 1490883 h 1490883"/>
              <a:gd name="connsiteX5" fmla="*/ 0 w 772594"/>
              <a:gd name="connsiteY5" fmla="*/ 677341 h 1490883"/>
              <a:gd name="connsiteX6" fmla="*/ 676162 w 772594"/>
              <a:gd name="connsiteY6" fmla="*/ 0 h 14908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72594" h="1490883">
                <a:moveTo>
                  <a:pt x="676162" y="0"/>
                </a:moveTo>
                <a:lnTo>
                  <a:pt x="676317" y="364"/>
                </a:lnTo>
                <a:cubicBezTo>
                  <a:pt x="812710" y="367824"/>
                  <a:pt x="804185" y="727539"/>
                  <a:pt x="650743" y="1079508"/>
                </a:cubicBezTo>
                <a:cubicBezTo>
                  <a:pt x="606902" y="1180071"/>
                  <a:pt x="553104" y="1275487"/>
                  <a:pt x="489347" y="1365760"/>
                </a:cubicBezTo>
                <a:lnTo>
                  <a:pt x="391280" y="1490883"/>
                </a:lnTo>
                <a:lnTo>
                  <a:pt x="0" y="677341"/>
                </a:lnTo>
                <a:lnTo>
                  <a:pt x="676162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" name="Forma Livre: Forma 108">
            <a:extLst>
              <a:ext uri="{FF2B5EF4-FFF2-40B4-BE49-F238E27FC236}">
                <a16:creationId xmlns:a16="http://schemas.microsoft.com/office/drawing/2014/main" id="{56FB9B25-D3E0-42D6-9736-FF79DD8BC214}"/>
              </a:ext>
            </a:extLst>
          </p:cNvPr>
          <p:cNvSpPr/>
          <p:nvPr/>
        </p:nvSpPr>
        <p:spPr>
          <a:xfrm rot="1541138">
            <a:off x="4018784" y="2628082"/>
            <a:ext cx="622015" cy="808763"/>
          </a:xfrm>
          <a:custGeom>
            <a:avLst/>
            <a:gdLst>
              <a:gd name="connsiteX0" fmla="*/ 233033 w 622015"/>
              <a:gd name="connsiteY0" fmla="*/ 0 h 808763"/>
              <a:gd name="connsiteX1" fmla="*/ 622015 w 622015"/>
              <a:gd name="connsiteY1" fmla="*/ 808763 h 808763"/>
              <a:gd name="connsiteX2" fmla="*/ 0 w 622015"/>
              <a:gd name="connsiteY2" fmla="*/ 425006 h 808763"/>
              <a:gd name="connsiteX3" fmla="*/ 50123 w 622015"/>
              <a:gd name="connsiteY3" fmla="*/ 373106 h 808763"/>
              <a:gd name="connsiteX4" fmla="*/ 152942 w 622015"/>
              <a:gd name="connsiteY4" fmla="*/ 213471 h 808763"/>
              <a:gd name="connsiteX5" fmla="*/ 203579 w 622015"/>
              <a:gd name="connsiteY5" fmla="*/ 88286 h 808763"/>
              <a:gd name="connsiteX6" fmla="*/ 219538 w 622015"/>
              <a:gd name="connsiteY6" fmla="*/ 13518 h 808763"/>
              <a:gd name="connsiteX7" fmla="*/ 233033 w 622015"/>
              <a:gd name="connsiteY7" fmla="*/ 0 h 808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2015" h="808763">
                <a:moveTo>
                  <a:pt x="233033" y="0"/>
                </a:moveTo>
                <a:lnTo>
                  <a:pt x="622015" y="808763"/>
                </a:lnTo>
                <a:lnTo>
                  <a:pt x="0" y="425006"/>
                </a:lnTo>
                <a:lnTo>
                  <a:pt x="50123" y="373106"/>
                </a:lnTo>
                <a:cubicBezTo>
                  <a:pt x="90917" y="322005"/>
                  <a:pt x="125189" y="268793"/>
                  <a:pt x="152942" y="213471"/>
                </a:cubicBezTo>
                <a:cubicBezTo>
                  <a:pt x="173757" y="171978"/>
                  <a:pt x="190636" y="130250"/>
                  <a:pt x="203579" y="88286"/>
                </a:cubicBezTo>
                <a:lnTo>
                  <a:pt x="219538" y="13518"/>
                </a:lnTo>
                <a:lnTo>
                  <a:pt x="233033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" name="Forma Livre: Forma 104">
            <a:extLst>
              <a:ext uri="{FF2B5EF4-FFF2-40B4-BE49-F238E27FC236}">
                <a16:creationId xmlns:a16="http://schemas.microsoft.com/office/drawing/2014/main" id="{915F4492-DAB4-4685-B342-A532542EEB8B}"/>
              </a:ext>
            </a:extLst>
          </p:cNvPr>
          <p:cNvSpPr/>
          <p:nvPr/>
        </p:nvSpPr>
        <p:spPr>
          <a:xfrm rot="1541138">
            <a:off x="3315894" y="2896000"/>
            <a:ext cx="1258081" cy="416073"/>
          </a:xfrm>
          <a:custGeom>
            <a:avLst/>
            <a:gdLst>
              <a:gd name="connsiteX0" fmla="*/ 631278 w 1258081"/>
              <a:gd name="connsiteY0" fmla="*/ 0 h 416073"/>
              <a:gd name="connsiteX1" fmla="*/ 1258081 w 1258081"/>
              <a:gd name="connsiteY1" fmla="*/ 386712 h 416073"/>
              <a:gd name="connsiteX2" fmla="*/ 1255810 w 1258081"/>
              <a:gd name="connsiteY2" fmla="*/ 389610 h 416073"/>
              <a:gd name="connsiteX3" fmla="*/ 1229985 w 1258081"/>
              <a:gd name="connsiteY3" fmla="*/ 416073 h 416073"/>
              <a:gd name="connsiteX4" fmla="*/ 0 w 1258081"/>
              <a:gd name="connsiteY4" fmla="*/ 416073 h 416073"/>
              <a:gd name="connsiteX5" fmla="*/ 140778 w 1258081"/>
              <a:gd name="connsiteY5" fmla="*/ 348365 h 416073"/>
              <a:gd name="connsiteX6" fmla="*/ 542021 w 1258081"/>
              <a:gd name="connsiteY6" fmla="*/ 92421 h 416073"/>
              <a:gd name="connsiteX7" fmla="*/ 631278 w 1258081"/>
              <a:gd name="connsiteY7" fmla="*/ 0 h 416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58081" h="416073">
                <a:moveTo>
                  <a:pt x="631278" y="0"/>
                </a:moveTo>
                <a:lnTo>
                  <a:pt x="1258081" y="386712"/>
                </a:lnTo>
                <a:lnTo>
                  <a:pt x="1255810" y="389610"/>
                </a:lnTo>
                <a:lnTo>
                  <a:pt x="1229985" y="416073"/>
                </a:lnTo>
                <a:lnTo>
                  <a:pt x="0" y="416073"/>
                </a:lnTo>
                <a:lnTo>
                  <a:pt x="140778" y="348365"/>
                </a:lnTo>
                <a:cubicBezTo>
                  <a:pt x="300607" y="271493"/>
                  <a:pt x="434354" y="186180"/>
                  <a:pt x="542021" y="92421"/>
                </a:cubicBezTo>
                <a:lnTo>
                  <a:pt x="631278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" name="Forma Livre: Forma 101">
            <a:extLst>
              <a:ext uri="{FF2B5EF4-FFF2-40B4-BE49-F238E27FC236}">
                <a16:creationId xmlns:a16="http://schemas.microsoft.com/office/drawing/2014/main" id="{DA6C7F03-4909-4B0F-AB24-1B4C9729BB64}"/>
              </a:ext>
            </a:extLst>
          </p:cNvPr>
          <p:cNvSpPr/>
          <p:nvPr/>
        </p:nvSpPr>
        <p:spPr>
          <a:xfrm rot="1541138">
            <a:off x="2337762" y="2807943"/>
            <a:ext cx="750294" cy="978094"/>
          </a:xfrm>
          <a:custGeom>
            <a:avLst/>
            <a:gdLst>
              <a:gd name="connsiteX0" fmla="*/ 0 w 750294"/>
              <a:gd name="connsiteY0" fmla="*/ 360860 h 978094"/>
              <a:gd name="connsiteX1" fmla="*/ 750294 w 750294"/>
              <a:gd name="connsiteY1" fmla="*/ 0 h 978094"/>
              <a:gd name="connsiteX2" fmla="*/ 296864 w 750294"/>
              <a:gd name="connsiteY2" fmla="*/ 978094 h 978094"/>
              <a:gd name="connsiteX3" fmla="*/ 0 w 750294"/>
              <a:gd name="connsiteY3" fmla="*/ 360860 h 978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0294" h="978094">
                <a:moveTo>
                  <a:pt x="0" y="360860"/>
                </a:moveTo>
                <a:lnTo>
                  <a:pt x="750294" y="0"/>
                </a:lnTo>
                <a:lnTo>
                  <a:pt x="296864" y="978094"/>
                </a:lnTo>
                <a:lnTo>
                  <a:pt x="0" y="36086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1" name="Forma Livre: Forma 100">
            <a:extLst>
              <a:ext uri="{FF2B5EF4-FFF2-40B4-BE49-F238E27FC236}">
                <a16:creationId xmlns:a16="http://schemas.microsoft.com/office/drawing/2014/main" id="{7327FA76-7E0A-4824-98C4-EB9096B3264E}"/>
              </a:ext>
            </a:extLst>
          </p:cNvPr>
          <p:cNvSpPr/>
          <p:nvPr/>
        </p:nvSpPr>
        <p:spPr>
          <a:xfrm rot="1541138">
            <a:off x="2561994" y="3136593"/>
            <a:ext cx="1699519" cy="987721"/>
          </a:xfrm>
          <a:custGeom>
            <a:avLst/>
            <a:gdLst>
              <a:gd name="connsiteX0" fmla="*/ 455691 w 1699519"/>
              <a:gd name="connsiteY0" fmla="*/ 4748 h 987721"/>
              <a:gd name="connsiteX1" fmla="*/ 465563 w 1699519"/>
              <a:gd name="connsiteY1" fmla="*/ 0 h 987721"/>
              <a:gd name="connsiteX2" fmla="*/ 1699519 w 1699519"/>
              <a:gd name="connsiteY2" fmla="*/ 0 h 987721"/>
              <a:gd name="connsiteX3" fmla="*/ 1578974 w 1699519"/>
              <a:gd name="connsiteY3" fmla="*/ 123520 h 987721"/>
              <a:gd name="connsiteX4" fmla="*/ 989291 w 1699519"/>
              <a:gd name="connsiteY4" fmla="*/ 511913 h 987721"/>
              <a:gd name="connsiteX5" fmla="*/ 0 w 1699519"/>
              <a:gd name="connsiteY5" fmla="*/ 987721 h 987721"/>
              <a:gd name="connsiteX6" fmla="*/ 455691 w 1699519"/>
              <a:gd name="connsiteY6" fmla="*/ 4748 h 987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99519" h="987721">
                <a:moveTo>
                  <a:pt x="455691" y="4748"/>
                </a:moveTo>
                <a:lnTo>
                  <a:pt x="465563" y="0"/>
                </a:lnTo>
                <a:lnTo>
                  <a:pt x="1699519" y="0"/>
                </a:lnTo>
                <a:lnTo>
                  <a:pt x="1578974" y="123520"/>
                </a:lnTo>
                <a:cubicBezTo>
                  <a:pt x="1417422" y="271073"/>
                  <a:pt x="1220860" y="400538"/>
                  <a:pt x="989291" y="511913"/>
                </a:cubicBezTo>
                <a:lnTo>
                  <a:pt x="0" y="987721"/>
                </a:lnTo>
                <a:lnTo>
                  <a:pt x="455691" y="4748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3" name="Gráfico 32" descr="Teatro com preenchimento sólido">
            <a:extLst>
              <a:ext uri="{FF2B5EF4-FFF2-40B4-BE49-F238E27FC236}">
                <a16:creationId xmlns:a16="http://schemas.microsoft.com/office/drawing/2014/main" id="{A4A9D7BD-FEFC-E537-8EBB-70EB1FD33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70530" y="5474697"/>
            <a:ext cx="1255671" cy="125567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444018A-1078-EB77-5028-681E63055A7F}"/>
              </a:ext>
            </a:extLst>
          </p:cNvPr>
          <p:cNvSpPr txBox="1"/>
          <p:nvPr/>
        </p:nvSpPr>
        <p:spPr>
          <a:xfrm>
            <a:off x="7064382" y="4129173"/>
            <a:ext cx="5930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noProof="0" dirty="0">
                <a:solidFill>
                  <a:prstClr val="black">
                    <a:lumMod val="85000"/>
                    <a:lumOff val="15000"/>
                  </a:prstClr>
                </a:solidFill>
              </a:rPr>
              <a:t>Vision And Purpose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Focus on goal 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Delegation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7CFBDA6-CAC3-B903-2BBE-1D15C709949B}"/>
              </a:ext>
            </a:extLst>
          </p:cNvPr>
          <p:cNvSpPr txBox="1"/>
          <p:nvPr/>
        </p:nvSpPr>
        <p:spPr>
          <a:xfrm>
            <a:off x="2681" y="6414319"/>
            <a:ext cx="2938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14AA9D5-9451-1899-8208-5E7D4A841C39}"/>
              </a:ext>
            </a:extLst>
          </p:cNvPr>
          <p:cNvSpPr txBox="1"/>
          <p:nvPr/>
        </p:nvSpPr>
        <p:spPr>
          <a:xfrm>
            <a:off x="10243132" y="5016343"/>
            <a:ext cx="1780623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956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5" fill="hold">
                          <p:stCondLst>
                            <p:cond delay="indefinite"/>
                          </p:stCondLst>
                          <p:childTnLst>
                            <p:par>
                              <p:cTn id="8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9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0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1" dur="500"/>
                                            <p:tgtEl>
                                              <p:spTgt spid="3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2" fill="hold">
                          <p:stCondLst>
                            <p:cond delay="indefinite"/>
                          </p:stCondLst>
                          <p:childTnLst>
                            <p:par>
                              <p:cTn id="9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8" fill="hold">
                          <p:stCondLst>
                            <p:cond delay="indefinite"/>
                          </p:stCondLst>
                          <p:childTnLst>
                            <p:par>
                              <p:cTn id="9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2" fill="hold">
                          <p:stCondLst>
                            <p:cond delay="indefinite"/>
                          </p:stCondLst>
                          <p:childTnLst>
                            <p:par>
                              <p:cTn id="10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6" fill="hold">
                          <p:stCondLst>
                            <p:cond delay="indefinite"/>
                          </p:stCondLst>
                          <p:childTnLst>
                            <p:par>
                              <p:cTn id="10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83" grpId="0" animBg="1"/>
          <p:bldP spid="80" grpId="0" animBg="1"/>
          <p:bldP spid="74" grpId="0" animBg="1"/>
          <p:bldP spid="72" grpId="0" animBg="1"/>
          <p:bldP spid="71" grpId="0" animBg="1"/>
          <p:bldP spid="60" grpId="0" animBg="1"/>
          <p:bldP spid="135" grpId="0" animBg="1"/>
          <p:bldP spid="134" grpId="0" animBg="1"/>
          <p:bldP spid="131" grpId="0" animBg="1"/>
          <p:bldP spid="130" grpId="0" animBg="1"/>
          <p:bldP spid="129" grpId="0" animBg="1"/>
          <p:bldP spid="121" grpId="0" animBg="1"/>
          <p:bldP spid="115" grpId="0" animBg="1"/>
          <p:bldP spid="112" grpId="0" animBg="1"/>
          <p:bldP spid="109" grpId="0" animBg="1"/>
          <p:bldP spid="105" grpId="0" animBg="1"/>
          <p:bldP spid="102" grpId="0" animBg="1"/>
          <p:bldP spid="101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5" fill="hold">
                          <p:stCondLst>
                            <p:cond delay="indefinite"/>
                          </p:stCondLst>
                          <p:childTnLst>
                            <p:par>
                              <p:cTn id="8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9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0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1" dur="500"/>
                                            <p:tgtEl>
                                              <p:spTgt spid="3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2" fill="hold">
                          <p:stCondLst>
                            <p:cond delay="indefinite"/>
                          </p:stCondLst>
                          <p:childTnLst>
                            <p:par>
                              <p:cTn id="9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8" fill="hold">
                          <p:stCondLst>
                            <p:cond delay="indefinite"/>
                          </p:stCondLst>
                          <p:childTnLst>
                            <p:par>
                              <p:cTn id="9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2" fill="hold">
                          <p:stCondLst>
                            <p:cond delay="indefinite"/>
                          </p:stCondLst>
                          <p:childTnLst>
                            <p:par>
                              <p:cTn id="10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6" fill="hold">
                          <p:stCondLst>
                            <p:cond delay="indefinite"/>
                          </p:stCondLst>
                          <p:childTnLst>
                            <p:par>
                              <p:cTn id="10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83" grpId="0" animBg="1"/>
          <p:bldP spid="80" grpId="0" animBg="1"/>
          <p:bldP spid="74" grpId="0" animBg="1"/>
          <p:bldP spid="72" grpId="0" animBg="1"/>
          <p:bldP spid="71" grpId="0" animBg="1"/>
          <p:bldP spid="60" grpId="0" animBg="1"/>
          <p:bldP spid="135" grpId="0" animBg="1"/>
          <p:bldP spid="134" grpId="0" animBg="1"/>
          <p:bldP spid="131" grpId="0" animBg="1"/>
          <p:bldP spid="130" grpId="0" animBg="1"/>
          <p:bldP spid="129" grpId="0" animBg="1"/>
          <p:bldP spid="121" grpId="0" animBg="1"/>
          <p:bldP spid="115" grpId="0" animBg="1"/>
          <p:bldP spid="112" grpId="0" animBg="1"/>
          <p:bldP spid="109" grpId="0" animBg="1"/>
          <p:bldP spid="105" grpId="0" animBg="1"/>
          <p:bldP spid="102" grpId="0" animBg="1"/>
          <p:bldP spid="101" grpId="0" animBg="1"/>
          <p:bldP spid="2" grpId="0" build="p"/>
        </p:bldLst>
      </p:timing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Forma Livre: Forma 181">
            <a:extLst>
              <a:ext uri="{FF2B5EF4-FFF2-40B4-BE49-F238E27FC236}">
                <a16:creationId xmlns:a16="http://schemas.microsoft.com/office/drawing/2014/main" id="{C30D6AAC-7F51-4536-8B9D-5EA652C6C4D6}"/>
              </a:ext>
            </a:extLst>
          </p:cNvPr>
          <p:cNvSpPr/>
          <p:nvPr/>
        </p:nvSpPr>
        <p:spPr>
          <a:xfrm rot="19090143" flipV="1">
            <a:off x="2657361" y="3080551"/>
            <a:ext cx="1158377" cy="1036834"/>
          </a:xfrm>
          <a:custGeom>
            <a:avLst/>
            <a:gdLst>
              <a:gd name="connsiteX0" fmla="*/ 0 w 1158377"/>
              <a:gd name="connsiteY0" fmla="*/ 1036834 h 1036834"/>
              <a:gd name="connsiteX1" fmla="*/ 1158377 w 1158377"/>
              <a:gd name="connsiteY1" fmla="*/ 0 h 1036834"/>
              <a:gd name="connsiteX2" fmla="*/ 174051 w 1158377"/>
              <a:gd name="connsiteY2" fmla="*/ 0 h 1036834"/>
              <a:gd name="connsiteX3" fmla="*/ 0 w 1158377"/>
              <a:gd name="connsiteY3" fmla="*/ 1036834 h 1036834"/>
              <a:gd name="connsiteX0" fmla="*/ 0 w 1158377"/>
              <a:gd name="connsiteY0" fmla="*/ 1036834 h 1036834"/>
              <a:gd name="connsiteX1" fmla="*/ 1158377 w 1158377"/>
              <a:gd name="connsiteY1" fmla="*/ 0 h 1036834"/>
              <a:gd name="connsiteX2" fmla="*/ 175321 w 1158377"/>
              <a:gd name="connsiteY2" fmla="*/ 1420 h 1036834"/>
              <a:gd name="connsiteX3" fmla="*/ 0 w 1158377"/>
              <a:gd name="connsiteY3" fmla="*/ 1036834 h 1036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8377" h="1036834">
                <a:moveTo>
                  <a:pt x="0" y="1036834"/>
                </a:moveTo>
                <a:lnTo>
                  <a:pt x="1158377" y="0"/>
                </a:lnTo>
                <a:lnTo>
                  <a:pt x="175321" y="1420"/>
                </a:lnTo>
                <a:lnTo>
                  <a:pt x="0" y="103683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0" name="Forma Livre: Forma 179">
            <a:extLst>
              <a:ext uri="{FF2B5EF4-FFF2-40B4-BE49-F238E27FC236}">
                <a16:creationId xmlns:a16="http://schemas.microsoft.com/office/drawing/2014/main" id="{1802A4CD-81BD-431A-AED7-230CAA1CA898}"/>
              </a:ext>
            </a:extLst>
          </p:cNvPr>
          <p:cNvSpPr/>
          <p:nvPr/>
        </p:nvSpPr>
        <p:spPr>
          <a:xfrm rot="19090143" flipV="1">
            <a:off x="2144504" y="3654189"/>
            <a:ext cx="902667" cy="1029174"/>
          </a:xfrm>
          <a:custGeom>
            <a:avLst/>
            <a:gdLst>
              <a:gd name="connsiteX0" fmla="*/ 732311 w 907521"/>
              <a:gd name="connsiteY0" fmla="*/ 1043744 h 1043744"/>
              <a:gd name="connsiteX1" fmla="*/ 907521 w 907521"/>
              <a:gd name="connsiteY1" fmla="*/ 0 h 1043744"/>
              <a:gd name="connsiteX2" fmla="*/ 132748 w 907521"/>
              <a:gd name="connsiteY2" fmla="*/ 693480 h 1043744"/>
              <a:gd name="connsiteX3" fmla="*/ 105183 w 907521"/>
              <a:gd name="connsiteY3" fmla="*/ 718153 h 1043744"/>
              <a:gd name="connsiteX4" fmla="*/ 0 w 907521"/>
              <a:gd name="connsiteY4" fmla="*/ 665421 h 1043744"/>
              <a:gd name="connsiteX5" fmla="*/ 732311 w 907521"/>
              <a:gd name="connsiteY5" fmla="*/ 1043744 h 1043744"/>
              <a:gd name="connsiteX0" fmla="*/ 732311 w 902667"/>
              <a:gd name="connsiteY0" fmla="*/ 1029174 h 1029174"/>
              <a:gd name="connsiteX1" fmla="*/ 902667 w 902667"/>
              <a:gd name="connsiteY1" fmla="*/ 0 h 1029174"/>
              <a:gd name="connsiteX2" fmla="*/ 132748 w 902667"/>
              <a:gd name="connsiteY2" fmla="*/ 678910 h 1029174"/>
              <a:gd name="connsiteX3" fmla="*/ 105183 w 902667"/>
              <a:gd name="connsiteY3" fmla="*/ 703583 h 1029174"/>
              <a:gd name="connsiteX4" fmla="*/ 0 w 902667"/>
              <a:gd name="connsiteY4" fmla="*/ 650851 h 1029174"/>
              <a:gd name="connsiteX5" fmla="*/ 732311 w 902667"/>
              <a:gd name="connsiteY5" fmla="*/ 1029174 h 102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667" h="1029174">
                <a:moveTo>
                  <a:pt x="732311" y="1029174"/>
                </a:moveTo>
                <a:lnTo>
                  <a:pt x="902667" y="0"/>
                </a:lnTo>
                <a:lnTo>
                  <a:pt x="132748" y="678910"/>
                </a:lnTo>
                <a:lnTo>
                  <a:pt x="105183" y="703583"/>
                </a:lnTo>
                <a:lnTo>
                  <a:pt x="0" y="650851"/>
                </a:lnTo>
                <a:lnTo>
                  <a:pt x="732311" y="1029174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9" name="Forma Livre: Forma 178">
            <a:extLst>
              <a:ext uri="{FF2B5EF4-FFF2-40B4-BE49-F238E27FC236}">
                <a16:creationId xmlns:a16="http://schemas.microsoft.com/office/drawing/2014/main" id="{CAE25931-3A26-416A-91D1-43417D1B2F63}"/>
              </a:ext>
            </a:extLst>
          </p:cNvPr>
          <p:cNvSpPr/>
          <p:nvPr/>
        </p:nvSpPr>
        <p:spPr>
          <a:xfrm rot="19090143" flipV="1">
            <a:off x="3383032" y="3839275"/>
            <a:ext cx="972444" cy="657790"/>
          </a:xfrm>
          <a:custGeom>
            <a:avLst/>
            <a:gdLst>
              <a:gd name="connsiteX0" fmla="*/ 972444 w 972444"/>
              <a:gd name="connsiteY0" fmla="*/ 657790 h 657790"/>
              <a:gd name="connsiteX1" fmla="*/ 734898 w 972444"/>
              <a:gd name="connsiteY1" fmla="*/ 0 h 657790"/>
              <a:gd name="connsiteX2" fmla="*/ 0 w 972444"/>
              <a:gd name="connsiteY2" fmla="*/ 657790 h 657790"/>
              <a:gd name="connsiteX3" fmla="*/ 972444 w 972444"/>
              <a:gd name="connsiteY3" fmla="*/ 657790 h 657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2444" h="657790">
                <a:moveTo>
                  <a:pt x="972444" y="657790"/>
                </a:moveTo>
                <a:lnTo>
                  <a:pt x="734898" y="0"/>
                </a:lnTo>
                <a:lnTo>
                  <a:pt x="0" y="657790"/>
                </a:lnTo>
                <a:lnTo>
                  <a:pt x="972444" y="65779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orma Livre: Forma 16">
            <a:extLst>
              <a:ext uri="{FF2B5EF4-FFF2-40B4-BE49-F238E27FC236}">
                <a16:creationId xmlns:a16="http://schemas.microsoft.com/office/drawing/2014/main" id="{B1E949C2-B900-47C0-B360-27D76ADE8A17}"/>
              </a:ext>
            </a:extLst>
          </p:cNvPr>
          <p:cNvSpPr/>
          <p:nvPr/>
        </p:nvSpPr>
        <p:spPr>
          <a:xfrm>
            <a:off x="2811698" y="751326"/>
            <a:ext cx="874320" cy="904119"/>
          </a:xfrm>
          <a:custGeom>
            <a:avLst/>
            <a:gdLst>
              <a:gd name="connsiteX0" fmla="*/ 144 w 874320"/>
              <a:gd name="connsiteY0" fmla="*/ 0 h 925142"/>
              <a:gd name="connsiteX1" fmla="*/ 874320 w 874320"/>
              <a:gd name="connsiteY1" fmla="*/ 0 h 925142"/>
              <a:gd name="connsiteX2" fmla="*/ 446838 w 874320"/>
              <a:gd name="connsiteY2" fmla="*/ 923862 h 925142"/>
              <a:gd name="connsiteX3" fmla="*/ 446381 w 874320"/>
              <a:gd name="connsiteY3" fmla="*/ 922734 h 925142"/>
              <a:gd name="connsiteX4" fmla="*/ 428881 w 874320"/>
              <a:gd name="connsiteY4" fmla="*/ 922734 h 925142"/>
              <a:gd name="connsiteX5" fmla="*/ 427920 w 874320"/>
              <a:gd name="connsiteY5" fmla="*/ 925142 h 925142"/>
              <a:gd name="connsiteX6" fmla="*/ 0 w 874320"/>
              <a:gd name="connsiteY6" fmla="*/ 332 h 925142"/>
              <a:gd name="connsiteX7" fmla="*/ 144 w 874320"/>
              <a:gd name="connsiteY7" fmla="*/ 0 h 925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4320" h="925142">
                <a:moveTo>
                  <a:pt x="144" y="0"/>
                </a:moveTo>
                <a:lnTo>
                  <a:pt x="874320" y="0"/>
                </a:lnTo>
                <a:lnTo>
                  <a:pt x="446838" y="923862"/>
                </a:lnTo>
                <a:lnTo>
                  <a:pt x="446381" y="922734"/>
                </a:lnTo>
                <a:lnTo>
                  <a:pt x="428881" y="922734"/>
                </a:lnTo>
                <a:lnTo>
                  <a:pt x="427920" y="925142"/>
                </a:lnTo>
                <a:lnTo>
                  <a:pt x="0" y="332"/>
                </a:lnTo>
                <a:lnTo>
                  <a:pt x="14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712726" y="714955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Adjourning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010609" y="1722950"/>
            <a:ext cx="71567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This is the final stage of development for temporary groups, as the group was built to fulfill a purpose.</a:t>
            </a:r>
          </a:p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at this stage, some members may feel happier with the performance obtained, while some may be sad with the end of the group and the friendship that was created during teamwork.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3" name="Forma Livre: Forma 132">
            <a:extLst>
              <a:ext uri="{FF2B5EF4-FFF2-40B4-BE49-F238E27FC236}">
                <a16:creationId xmlns:a16="http://schemas.microsoft.com/office/drawing/2014/main" id="{16AB4728-77CC-4DBA-99CB-50BCD136E2F0}"/>
              </a:ext>
            </a:extLst>
          </p:cNvPr>
          <p:cNvSpPr/>
          <p:nvPr/>
        </p:nvSpPr>
        <p:spPr>
          <a:xfrm rot="20952925" flipV="1">
            <a:off x="1312357" y="4344072"/>
            <a:ext cx="1031356" cy="1220203"/>
          </a:xfrm>
          <a:custGeom>
            <a:avLst/>
            <a:gdLst>
              <a:gd name="connsiteX0" fmla="*/ 1031356 w 1031356"/>
              <a:gd name="connsiteY0" fmla="*/ 1220203 h 1220203"/>
              <a:gd name="connsiteX1" fmla="*/ 259149 w 1031356"/>
              <a:gd name="connsiteY1" fmla="*/ 0 h 1220203"/>
              <a:gd name="connsiteX2" fmla="*/ 0 w 1031356"/>
              <a:gd name="connsiteY2" fmla="*/ 1220203 h 1220203"/>
              <a:gd name="connsiteX3" fmla="*/ 1031356 w 1031356"/>
              <a:gd name="connsiteY3" fmla="*/ 1220203 h 1220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1356" h="1220203">
                <a:moveTo>
                  <a:pt x="1031356" y="1220203"/>
                </a:moveTo>
                <a:lnTo>
                  <a:pt x="259149" y="0"/>
                </a:lnTo>
                <a:lnTo>
                  <a:pt x="0" y="1220203"/>
                </a:lnTo>
                <a:lnTo>
                  <a:pt x="1031356" y="12202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2" name="Forma Livre: Forma 131">
            <a:extLst>
              <a:ext uri="{FF2B5EF4-FFF2-40B4-BE49-F238E27FC236}">
                <a16:creationId xmlns:a16="http://schemas.microsoft.com/office/drawing/2014/main" id="{610EEDC9-64F1-43CA-8089-0272554C3041}"/>
              </a:ext>
            </a:extLst>
          </p:cNvPr>
          <p:cNvSpPr/>
          <p:nvPr/>
        </p:nvSpPr>
        <p:spPr>
          <a:xfrm rot="20952925" flipV="1">
            <a:off x="617291" y="4465785"/>
            <a:ext cx="975134" cy="1234155"/>
          </a:xfrm>
          <a:custGeom>
            <a:avLst/>
            <a:gdLst>
              <a:gd name="connsiteX0" fmla="*/ 713022 w 975134"/>
              <a:gd name="connsiteY0" fmla="*/ 1234155 h 1234155"/>
              <a:gd name="connsiteX1" fmla="*/ 975134 w 975134"/>
              <a:gd name="connsiteY1" fmla="*/ 0 h 1234155"/>
              <a:gd name="connsiteX2" fmla="*/ 0 w 975134"/>
              <a:gd name="connsiteY2" fmla="*/ 185745 h 1234155"/>
              <a:gd name="connsiteX3" fmla="*/ 713022 w 975134"/>
              <a:gd name="connsiteY3" fmla="*/ 1234155 h 1234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5134" h="1234155">
                <a:moveTo>
                  <a:pt x="713022" y="1234155"/>
                </a:moveTo>
                <a:lnTo>
                  <a:pt x="975134" y="0"/>
                </a:lnTo>
                <a:lnTo>
                  <a:pt x="0" y="185745"/>
                </a:lnTo>
                <a:lnTo>
                  <a:pt x="713022" y="1234155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orma Livre: Forma 93">
            <a:extLst>
              <a:ext uri="{FF2B5EF4-FFF2-40B4-BE49-F238E27FC236}">
                <a16:creationId xmlns:a16="http://schemas.microsoft.com/office/drawing/2014/main" id="{2B395810-E187-4603-9003-9E7941FB3FC2}"/>
              </a:ext>
            </a:extLst>
          </p:cNvPr>
          <p:cNvSpPr/>
          <p:nvPr/>
        </p:nvSpPr>
        <p:spPr>
          <a:xfrm rot="622135">
            <a:off x="2545726" y="778117"/>
            <a:ext cx="775648" cy="813376"/>
          </a:xfrm>
          <a:custGeom>
            <a:avLst/>
            <a:gdLst>
              <a:gd name="connsiteX0" fmla="*/ 188770 w 762530"/>
              <a:gd name="connsiteY0" fmla="*/ 0 h 813376"/>
              <a:gd name="connsiteX1" fmla="*/ 762530 w 762530"/>
              <a:gd name="connsiteY1" fmla="*/ 813376 h 813376"/>
              <a:gd name="connsiteX2" fmla="*/ 0 w 762530"/>
              <a:gd name="connsiteY2" fmla="*/ 813376 h 813376"/>
              <a:gd name="connsiteX3" fmla="*/ 188770 w 762530"/>
              <a:gd name="connsiteY3" fmla="*/ 0 h 813376"/>
              <a:gd name="connsiteX0" fmla="*/ 188770 w 775831"/>
              <a:gd name="connsiteY0" fmla="*/ 0 h 822563"/>
              <a:gd name="connsiteX1" fmla="*/ 775831 w 775831"/>
              <a:gd name="connsiteY1" fmla="*/ 822563 h 822563"/>
              <a:gd name="connsiteX2" fmla="*/ 0 w 775831"/>
              <a:gd name="connsiteY2" fmla="*/ 813376 h 822563"/>
              <a:gd name="connsiteX3" fmla="*/ 188770 w 775831"/>
              <a:gd name="connsiteY3" fmla="*/ 0 h 822563"/>
              <a:gd name="connsiteX0" fmla="*/ 188770 w 770712"/>
              <a:gd name="connsiteY0" fmla="*/ 0 h 815753"/>
              <a:gd name="connsiteX1" fmla="*/ 770712 w 770712"/>
              <a:gd name="connsiteY1" fmla="*/ 815753 h 815753"/>
              <a:gd name="connsiteX2" fmla="*/ 0 w 770712"/>
              <a:gd name="connsiteY2" fmla="*/ 813376 h 815753"/>
              <a:gd name="connsiteX3" fmla="*/ 188770 w 770712"/>
              <a:gd name="connsiteY3" fmla="*/ 0 h 815753"/>
              <a:gd name="connsiteX0" fmla="*/ 188770 w 772929"/>
              <a:gd name="connsiteY0" fmla="*/ 0 h 817284"/>
              <a:gd name="connsiteX1" fmla="*/ 772929 w 772929"/>
              <a:gd name="connsiteY1" fmla="*/ 817284 h 817284"/>
              <a:gd name="connsiteX2" fmla="*/ 0 w 772929"/>
              <a:gd name="connsiteY2" fmla="*/ 813376 h 817284"/>
              <a:gd name="connsiteX3" fmla="*/ 188770 w 772929"/>
              <a:gd name="connsiteY3" fmla="*/ 0 h 817284"/>
              <a:gd name="connsiteX0" fmla="*/ 188770 w 768998"/>
              <a:gd name="connsiteY0" fmla="*/ 0 h 813376"/>
              <a:gd name="connsiteX1" fmla="*/ 768998 w 768998"/>
              <a:gd name="connsiteY1" fmla="*/ 806383 h 813376"/>
              <a:gd name="connsiteX2" fmla="*/ 0 w 768998"/>
              <a:gd name="connsiteY2" fmla="*/ 813376 h 813376"/>
              <a:gd name="connsiteX3" fmla="*/ 188770 w 768998"/>
              <a:gd name="connsiteY3" fmla="*/ 0 h 813376"/>
              <a:gd name="connsiteX0" fmla="*/ 188770 w 775648"/>
              <a:gd name="connsiteY0" fmla="*/ 0 h 813376"/>
              <a:gd name="connsiteX1" fmla="*/ 775648 w 775648"/>
              <a:gd name="connsiteY1" fmla="*/ 810976 h 813376"/>
              <a:gd name="connsiteX2" fmla="*/ 0 w 775648"/>
              <a:gd name="connsiteY2" fmla="*/ 813376 h 813376"/>
              <a:gd name="connsiteX3" fmla="*/ 188770 w 775648"/>
              <a:gd name="connsiteY3" fmla="*/ 0 h 81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5648" h="813376">
                <a:moveTo>
                  <a:pt x="188770" y="0"/>
                </a:moveTo>
                <a:lnTo>
                  <a:pt x="775648" y="810976"/>
                </a:lnTo>
                <a:lnTo>
                  <a:pt x="0" y="813376"/>
                </a:lnTo>
                <a:lnTo>
                  <a:pt x="18877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Forma Livre: Forma 87">
            <a:extLst>
              <a:ext uri="{FF2B5EF4-FFF2-40B4-BE49-F238E27FC236}">
                <a16:creationId xmlns:a16="http://schemas.microsoft.com/office/drawing/2014/main" id="{EACC0965-11E3-4F1F-BB1C-D96D9A862FB5}"/>
              </a:ext>
            </a:extLst>
          </p:cNvPr>
          <p:cNvSpPr/>
          <p:nvPr/>
        </p:nvSpPr>
        <p:spPr>
          <a:xfrm rot="604652">
            <a:off x="2438248" y="1580016"/>
            <a:ext cx="769388" cy="394343"/>
          </a:xfrm>
          <a:custGeom>
            <a:avLst/>
            <a:gdLst>
              <a:gd name="connsiteX0" fmla="*/ 0 w 757286"/>
              <a:gd name="connsiteY0" fmla="*/ 0 h 394343"/>
              <a:gd name="connsiteX1" fmla="*/ 757286 w 757286"/>
              <a:gd name="connsiteY1" fmla="*/ 0 h 394343"/>
              <a:gd name="connsiteX2" fmla="*/ 677877 w 757286"/>
              <a:gd name="connsiteY2" fmla="*/ 394343 h 394343"/>
              <a:gd name="connsiteX3" fmla="*/ 0 w 757286"/>
              <a:gd name="connsiteY3" fmla="*/ 0 h 39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6" h="394343">
                <a:moveTo>
                  <a:pt x="0" y="0"/>
                </a:moveTo>
                <a:lnTo>
                  <a:pt x="757286" y="0"/>
                </a:lnTo>
                <a:lnTo>
                  <a:pt x="677877" y="39434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orma Livre: Forma 86">
            <a:extLst>
              <a:ext uri="{FF2B5EF4-FFF2-40B4-BE49-F238E27FC236}">
                <a16:creationId xmlns:a16="http://schemas.microsoft.com/office/drawing/2014/main" id="{9483CE91-6EEB-4D2E-8274-32C2165B74F3}"/>
              </a:ext>
            </a:extLst>
          </p:cNvPr>
          <p:cNvSpPr/>
          <p:nvPr/>
        </p:nvSpPr>
        <p:spPr>
          <a:xfrm rot="622135">
            <a:off x="2244720" y="1555136"/>
            <a:ext cx="854444" cy="718902"/>
          </a:xfrm>
          <a:custGeom>
            <a:avLst/>
            <a:gdLst>
              <a:gd name="connsiteX0" fmla="*/ 166844 w 842348"/>
              <a:gd name="connsiteY0" fmla="*/ 0 h 718902"/>
              <a:gd name="connsiteX1" fmla="*/ 842348 w 842348"/>
              <a:gd name="connsiteY1" fmla="*/ 392962 h 718902"/>
              <a:gd name="connsiteX2" fmla="*/ 0 w 842348"/>
              <a:gd name="connsiteY2" fmla="*/ 718902 h 718902"/>
              <a:gd name="connsiteX3" fmla="*/ 166844 w 842348"/>
              <a:gd name="connsiteY3" fmla="*/ 0 h 718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2348" h="718902">
                <a:moveTo>
                  <a:pt x="166844" y="0"/>
                </a:moveTo>
                <a:lnTo>
                  <a:pt x="842348" y="392962"/>
                </a:lnTo>
                <a:lnTo>
                  <a:pt x="0" y="718902"/>
                </a:lnTo>
                <a:lnTo>
                  <a:pt x="1668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8" name="Forma Livre: Forma 107">
            <a:extLst>
              <a:ext uri="{FF2B5EF4-FFF2-40B4-BE49-F238E27FC236}">
                <a16:creationId xmlns:a16="http://schemas.microsoft.com/office/drawing/2014/main" id="{7C796F32-CA58-4049-8270-7E728C05F056}"/>
              </a:ext>
            </a:extLst>
          </p:cNvPr>
          <p:cNvSpPr/>
          <p:nvPr/>
        </p:nvSpPr>
        <p:spPr>
          <a:xfrm rot="2893840">
            <a:off x="2332341" y="1866933"/>
            <a:ext cx="869168" cy="778238"/>
          </a:xfrm>
          <a:custGeom>
            <a:avLst/>
            <a:gdLst>
              <a:gd name="connsiteX0" fmla="*/ 475499 w 869883"/>
              <a:gd name="connsiteY0" fmla="*/ 0 h 791839"/>
              <a:gd name="connsiteX1" fmla="*/ 869883 w 869883"/>
              <a:gd name="connsiteY1" fmla="*/ 791839 h 791839"/>
              <a:gd name="connsiteX2" fmla="*/ 0 w 869883"/>
              <a:gd name="connsiteY2" fmla="*/ 791839 h 791839"/>
              <a:gd name="connsiteX3" fmla="*/ 475499 w 869883"/>
              <a:gd name="connsiteY3" fmla="*/ 0 h 791839"/>
              <a:gd name="connsiteX0" fmla="*/ 472298 w 869883"/>
              <a:gd name="connsiteY0" fmla="*/ 0 h 776818"/>
              <a:gd name="connsiteX1" fmla="*/ 869883 w 869883"/>
              <a:gd name="connsiteY1" fmla="*/ 776818 h 776818"/>
              <a:gd name="connsiteX2" fmla="*/ 0 w 869883"/>
              <a:gd name="connsiteY2" fmla="*/ 776818 h 776818"/>
              <a:gd name="connsiteX3" fmla="*/ 472298 w 869883"/>
              <a:gd name="connsiteY3" fmla="*/ 0 h 776818"/>
              <a:gd name="connsiteX0" fmla="*/ 473568 w 869883"/>
              <a:gd name="connsiteY0" fmla="*/ 0 h 778238"/>
              <a:gd name="connsiteX1" fmla="*/ 869883 w 869883"/>
              <a:gd name="connsiteY1" fmla="*/ 778238 h 778238"/>
              <a:gd name="connsiteX2" fmla="*/ 0 w 869883"/>
              <a:gd name="connsiteY2" fmla="*/ 778238 h 778238"/>
              <a:gd name="connsiteX3" fmla="*/ 473568 w 869883"/>
              <a:gd name="connsiteY3" fmla="*/ 0 h 778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9883" h="778238">
                <a:moveTo>
                  <a:pt x="473568" y="0"/>
                </a:moveTo>
                <a:lnTo>
                  <a:pt x="869883" y="778238"/>
                </a:lnTo>
                <a:lnTo>
                  <a:pt x="0" y="778238"/>
                </a:lnTo>
                <a:lnTo>
                  <a:pt x="47356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7" name="Forma Livre: Forma 106">
            <a:extLst>
              <a:ext uri="{FF2B5EF4-FFF2-40B4-BE49-F238E27FC236}">
                <a16:creationId xmlns:a16="http://schemas.microsoft.com/office/drawing/2014/main" id="{D93048BC-455E-4E21-9796-0DC58917A900}"/>
              </a:ext>
            </a:extLst>
          </p:cNvPr>
          <p:cNvSpPr/>
          <p:nvPr/>
        </p:nvSpPr>
        <p:spPr>
          <a:xfrm rot="2893840">
            <a:off x="1802891" y="2408421"/>
            <a:ext cx="870027" cy="642032"/>
          </a:xfrm>
          <a:custGeom>
            <a:avLst/>
            <a:gdLst>
              <a:gd name="connsiteX0" fmla="*/ 0 w 870027"/>
              <a:gd name="connsiteY0" fmla="*/ 0 h 642032"/>
              <a:gd name="connsiteX1" fmla="*/ 870027 w 870027"/>
              <a:gd name="connsiteY1" fmla="*/ 0 h 642032"/>
              <a:gd name="connsiteX2" fmla="*/ 296603 w 870027"/>
              <a:gd name="connsiteY2" fmla="*/ 642032 h 642032"/>
              <a:gd name="connsiteX3" fmla="*/ 0 w 870027"/>
              <a:gd name="connsiteY3" fmla="*/ 0 h 642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27" h="642032">
                <a:moveTo>
                  <a:pt x="0" y="0"/>
                </a:moveTo>
                <a:lnTo>
                  <a:pt x="870027" y="0"/>
                </a:lnTo>
                <a:lnTo>
                  <a:pt x="296603" y="64203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1" name="Forma Livre: Forma 100">
            <a:extLst>
              <a:ext uri="{FF2B5EF4-FFF2-40B4-BE49-F238E27FC236}">
                <a16:creationId xmlns:a16="http://schemas.microsoft.com/office/drawing/2014/main" id="{CA9B860B-65CD-406F-82AE-4A95DBAE5F3F}"/>
              </a:ext>
            </a:extLst>
          </p:cNvPr>
          <p:cNvSpPr/>
          <p:nvPr/>
        </p:nvSpPr>
        <p:spPr>
          <a:xfrm rot="2893840">
            <a:off x="1930765" y="2644335"/>
            <a:ext cx="977307" cy="783618"/>
          </a:xfrm>
          <a:custGeom>
            <a:avLst/>
            <a:gdLst>
              <a:gd name="connsiteX0" fmla="*/ 0 w 977307"/>
              <a:gd name="connsiteY0" fmla="*/ 648812 h 791991"/>
              <a:gd name="connsiteX1" fmla="*/ 579480 w 977307"/>
              <a:gd name="connsiteY1" fmla="*/ 0 h 791991"/>
              <a:gd name="connsiteX2" fmla="*/ 869046 w 977307"/>
              <a:gd name="connsiteY2" fmla="*/ 581388 h 791991"/>
              <a:gd name="connsiteX3" fmla="*/ 868394 w 977307"/>
              <a:gd name="connsiteY3" fmla="*/ 581725 h 791991"/>
              <a:gd name="connsiteX4" fmla="*/ 889671 w 977307"/>
              <a:gd name="connsiteY4" fmla="*/ 622802 h 791991"/>
              <a:gd name="connsiteX5" fmla="*/ 917612 w 977307"/>
              <a:gd name="connsiteY5" fmla="*/ 678900 h 791991"/>
              <a:gd name="connsiteX6" fmla="*/ 918319 w 977307"/>
              <a:gd name="connsiteY6" fmla="*/ 678109 h 791991"/>
              <a:gd name="connsiteX7" fmla="*/ 977307 w 977307"/>
              <a:gd name="connsiteY7" fmla="*/ 791991 h 791991"/>
              <a:gd name="connsiteX8" fmla="*/ 0 w 977307"/>
              <a:gd name="connsiteY8" fmla="*/ 648812 h 791991"/>
              <a:gd name="connsiteX0" fmla="*/ 0 w 977307"/>
              <a:gd name="connsiteY0" fmla="*/ 634756 h 777935"/>
              <a:gd name="connsiteX1" fmla="*/ 569480 w 977307"/>
              <a:gd name="connsiteY1" fmla="*/ 0 h 777935"/>
              <a:gd name="connsiteX2" fmla="*/ 869046 w 977307"/>
              <a:gd name="connsiteY2" fmla="*/ 567332 h 777935"/>
              <a:gd name="connsiteX3" fmla="*/ 868394 w 977307"/>
              <a:gd name="connsiteY3" fmla="*/ 567669 h 777935"/>
              <a:gd name="connsiteX4" fmla="*/ 889671 w 977307"/>
              <a:gd name="connsiteY4" fmla="*/ 608746 h 777935"/>
              <a:gd name="connsiteX5" fmla="*/ 917612 w 977307"/>
              <a:gd name="connsiteY5" fmla="*/ 664844 h 777935"/>
              <a:gd name="connsiteX6" fmla="*/ 918319 w 977307"/>
              <a:gd name="connsiteY6" fmla="*/ 664053 h 777935"/>
              <a:gd name="connsiteX7" fmla="*/ 977307 w 977307"/>
              <a:gd name="connsiteY7" fmla="*/ 777935 h 777935"/>
              <a:gd name="connsiteX8" fmla="*/ 0 w 977307"/>
              <a:gd name="connsiteY8" fmla="*/ 634756 h 777935"/>
              <a:gd name="connsiteX0" fmla="*/ 0 w 977307"/>
              <a:gd name="connsiteY0" fmla="*/ 634908 h 778087"/>
              <a:gd name="connsiteX1" fmla="*/ 572170 w 977307"/>
              <a:gd name="connsiteY1" fmla="*/ 0 h 778087"/>
              <a:gd name="connsiteX2" fmla="*/ 869046 w 977307"/>
              <a:gd name="connsiteY2" fmla="*/ 567484 h 778087"/>
              <a:gd name="connsiteX3" fmla="*/ 868394 w 977307"/>
              <a:gd name="connsiteY3" fmla="*/ 567821 h 778087"/>
              <a:gd name="connsiteX4" fmla="*/ 889671 w 977307"/>
              <a:gd name="connsiteY4" fmla="*/ 608898 h 778087"/>
              <a:gd name="connsiteX5" fmla="*/ 917612 w 977307"/>
              <a:gd name="connsiteY5" fmla="*/ 664996 h 778087"/>
              <a:gd name="connsiteX6" fmla="*/ 918319 w 977307"/>
              <a:gd name="connsiteY6" fmla="*/ 664205 h 778087"/>
              <a:gd name="connsiteX7" fmla="*/ 977307 w 977307"/>
              <a:gd name="connsiteY7" fmla="*/ 778087 h 778087"/>
              <a:gd name="connsiteX8" fmla="*/ 0 w 977307"/>
              <a:gd name="connsiteY8" fmla="*/ 634908 h 778087"/>
              <a:gd name="connsiteX0" fmla="*/ 0 w 977307"/>
              <a:gd name="connsiteY0" fmla="*/ 636177 h 779356"/>
              <a:gd name="connsiteX1" fmla="*/ 570751 w 977307"/>
              <a:gd name="connsiteY1" fmla="*/ 0 h 779356"/>
              <a:gd name="connsiteX2" fmla="*/ 869046 w 977307"/>
              <a:gd name="connsiteY2" fmla="*/ 568753 h 779356"/>
              <a:gd name="connsiteX3" fmla="*/ 868394 w 977307"/>
              <a:gd name="connsiteY3" fmla="*/ 569090 h 779356"/>
              <a:gd name="connsiteX4" fmla="*/ 889671 w 977307"/>
              <a:gd name="connsiteY4" fmla="*/ 610167 h 779356"/>
              <a:gd name="connsiteX5" fmla="*/ 917612 w 977307"/>
              <a:gd name="connsiteY5" fmla="*/ 666265 h 779356"/>
              <a:gd name="connsiteX6" fmla="*/ 918319 w 977307"/>
              <a:gd name="connsiteY6" fmla="*/ 665474 h 779356"/>
              <a:gd name="connsiteX7" fmla="*/ 977307 w 977307"/>
              <a:gd name="connsiteY7" fmla="*/ 779356 h 779356"/>
              <a:gd name="connsiteX8" fmla="*/ 0 w 977307"/>
              <a:gd name="connsiteY8" fmla="*/ 636177 h 779356"/>
              <a:gd name="connsiteX0" fmla="*/ 0 w 977307"/>
              <a:gd name="connsiteY0" fmla="*/ 640439 h 783618"/>
              <a:gd name="connsiteX1" fmla="*/ 574558 w 977307"/>
              <a:gd name="connsiteY1" fmla="*/ 0 h 783618"/>
              <a:gd name="connsiteX2" fmla="*/ 869046 w 977307"/>
              <a:gd name="connsiteY2" fmla="*/ 573015 h 783618"/>
              <a:gd name="connsiteX3" fmla="*/ 868394 w 977307"/>
              <a:gd name="connsiteY3" fmla="*/ 573352 h 783618"/>
              <a:gd name="connsiteX4" fmla="*/ 889671 w 977307"/>
              <a:gd name="connsiteY4" fmla="*/ 614429 h 783618"/>
              <a:gd name="connsiteX5" fmla="*/ 917612 w 977307"/>
              <a:gd name="connsiteY5" fmla="*/ 670527 h 783618"/>
              <a:gd name="connsiteX6" fmla="*/ 918319 w 977307"/>
              <a:gd name="connsiteY6" fmla="*/ 669736 h 783618"/>
              <a:gd name="connsiteX7" fmla="*/ 977307 w 977307"/>
              <a:gd name="connsiteY7" fmla="*/ 783618 h 783618"/>
              <a:gd name="connsiteX8" fmla="*/ 0 w 977307"/>
              <a:gd name="connsiteY8" fmla="*/ 640439 h 783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77307" h="783618">
                <a:moveTo>
                  <a:pt x="0" y="640439"/>
                </a:moveTo>
                <a:lnTo>
                  <a:pt x="574558" y="0"/>
                </a:lnTo>
                <a:lnTo>
                  <a:pt x="869046" y="573015"/>
                </a:lnTo>
                <a:lnTo>
                  <a:pt x="868394" y="573352"/>
                </a:lnTo>
                <a:lnTo>
                  <a:pt x="889671" y="614429"/>
                </a:lnTo>
                <a:lnTo>
                  <a:pt x="917612" y="670527"/>
                </a:lnTo>
                <a:lnTo>
                  <a:pt x="918319" y="669736"/>
                </a:lnTo>
                <a:lnTo>
                  <a:pt x="977307" y="783618"/>
                </a:lnTo>
                <a:lnTo>
                  <a:pt x="0" y="640439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3" name="Forma Livre: Forma 122">
            <a:extLst>
              <a:ext uri="{FF2B5EF4-FFF2-40B4-BE49-F238E27FC236}">
                <a16:creationId xmlns:a16="http://schemas.microsoft.com/office/drawing/2014/main" id="{02203E4B-778A-4C9A-876A-6C06B29A7301}"/>
              </a:ext>
            </a:extLst>
          </p:cNvPr>
          <p:cNvSpPr/>
          <p:nvPr/>
        </p:nvSpPr>
        <p:spPr>
          <a:xfrm rot="2902923">
            <a:off x="1456192" y="3076944"/>
            <a:ext cx="972576" cy="750399"/>
          </a:xfrm>
          <a:custGeom>
            <a:avLst/>
            <a:gdLst>
              <a:gd name="connsiteX0" fmla="*/ 0 w 986969"/>
              <a:gd name="connsiteY0" fmla="*/ 0 h 750399"/>
              <a:gd name="connsiteX1" fmla="*/ 985577 w 986969"/>
              <a:gd name="connsiteY1" fmla="*/ 141730 h 750399"/>
              <a:gd name="connsiteX2" fmla="*/ 986969 w 986969"/>
              <a:gd name="connsiteY2" fmla="*/ 144400 h 750399"/>
              <a:gd name="connsiteX3" fmla="*/ 368533 w 986969"/>
              <a:gd name="connsiteY3" fmla="*/ 750399 h 750399"/>
              <a:gd name="connsiteX4" fmla="*/ 349074 w 986969"/>
              <a:gd name="connsiteY4" fmla="*/ 750399 h 750399"/>
              <a:gd name="connsiteX5" fmla="*/ 0 w 986969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81749 w 985577"/>
              <a:gd name="connsiteY2" fmla="*/ 14740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70045 w 985577"/>
              <a:gd name="connsiteY2" fmla="*/ 15484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0045 w 974820"/>
              <a:gd name="connsiteY2" fmla="*/ 154847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2576 w 974820"/>
              <a:gd name="connsiteY2" fmla="*/ 151998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2576"/>
              <a:gd name="connsiteY0" fmla="*/ 0 h 750399"/>
              <a:gd name="connsiteX1" fmla="*/ 971812 w 972576"/>
              <a:gd name="connsiteY1" fmla="*/ 137146 h 750399"/>
              <a:gd name="connsiteX2" fmla="*/ 972576 w 972576"/>
              <a:gd name="connsiteY2" fmla="*/ 151998 h 750399"/>
              <a:gd name="connsiteX3" fmla="*/ 368533 w 972576"/>
              <a:gd name="connsiteY3" fmla="*/ 750399 h 750399"/>
              <a:gd name="connsiteX4" fmla="*/ 349074 w 972576"/>
              <a:gd name="connsiteY4" fmla="*/ 750399 h 750399"/>
              <a:gd name="connsiteX5" fmla="*/ 0 w 972576"/>
              <a:gd name="connsiteY5" fmla="*/ 0 h 75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2576" h="750399">
                <a:moveTo>
                  <a:pt x="0" y="0"/>
                </a:moveTo>
                <a:lnTo>
                  <a:pt x="971812" y="137146"/>
                </a:lnTo>
                <a:cubicBezTo>
                  <a:pt x="972067" y="142097"/>
                  <a:pt x="972321" y="147047"/>
                  <a:pt x="972576" y="151998"/>
                </a:cubicBezTo>
                <a:lnTo>
                  <a:pt x="368533" y="750399"/>
                </a:lnTo>
                <a:lnTo>
                  <a:pt x="349074" y="75039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0" name="Forma Livre: Forma 119">
            <a:extLst>
              <a:ext uri="{FF2B5EF4-FFF2-40B4-BE49-F238E27FC236}">
                <a16:creationId xmlns:a16="http://schemas.microsoft.com/office/drawing/2014/main" id="{41C34F84-1089-447C-A150-BAB07D15505B}"/>
              </a:ext>
            </a:extLst>
          </p:cNvPr>
          <p:cNvSpPr/>
          <p:nvPr/>
        </p:nvSpPr>
        <p:spPr>
          <a:xfrm rot="2902923">
            <a:off x="1120903" y="3775854"/>
            <a:ext cx="926431" cy="886496"/>
          </a:xfrm>
          <a:custGeom>
            <a:avLst/>
            <a:gdLst>
              <a:gd name="connsiteX0" fmla="*/ 0 w 907366"/>
              <a:gd name="connsiteY0" fmla="*/ 11719 h 859452"/>
              <a:gd name="connsiteX1" fmla="*/ 11960 w 907366"/>
              <a:gd name="connsiteY1" fmla="*/ 0 h 859452"/>
              <a:gd name="connsiteX2" fmla="*/ 907366 w 907366"/>
              <a:gd name="connsiteY2" fmla="*/ 0 h 859452"/>
              <a:gd name="connsiteX3" fmla="*/ 394352 w 907366"/>
              <a:gd name="connsiteY3" fmla="*/ 859452 h 859452"/>
              <a:gd name="connsiteX4" fmla="*/ 0 w 907366"/>
              <a:gd name="connsiteY4" fmla="*/ 11719 h 859452"/>
              <a:gd name="connsiteX0" fmla="*/ 0 w 944557"/>
              <a:gd name="connsiteY0" fmla="*/ 32720 h 880453"/>
              <a:gd name="connsiteX1" fmla="*/ 11960 w 944557"/>
              <a:gd name="connsiteY1" fmla="*/ 21001 h 880453"/>
              <a:gd name="connsiteX2" fmla="*/ 944557 w 944557"/>
              <a:gd name="connsiteY2" fmla="*/ 0 h 880453"/>
              <a:gd name="connsiteX3" fmla="*/ 394352 w 944557"/>
              <a:gd name="connsiteY3" fmla="*/ 880453 h 880453"/>
              <a:gd name="connsiteX4" fmla="*/ 0 w 944557"/>
              <a:gd name="connsiteY4" fmla="*/ 32720 h 880453"/>
              <a:gd name="connsiteX0" fmla="*/ 0 w 942946"/>
              <a:gd name="connsiteY0" fmla="*/ 36666 h 884399"/>
              <a:gd name="connsiteX1" fmla="*/ 11960 w 942946"/>
              <a:gd name="connsiteY1" fmla="*/ 24947 h 884399"/>
              <a:gd name="connsiteX2" fmla="*/ 942946 w 942946"/>
              <a:gd name="connsiteY2" fmla="*/ 0 h 884399"/>
              <a:gd name="connsiteX3" fmla="*/ 394352 w 942946"/>
              <a:gd name="connsiteY3" fmla="*/ 884399 h 884399"/>
              <a:gd name="connsiteX4" fmla="*/ 0 w 942946"/>
              <a:gd name="connsiteY4" fmla="*/ 36666 h 88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2946" h="884399">
                <a:moveTo>
                  <a:pt x="0" y="36666"/>
                </a:moveTo>
                <a:lnTo>
                  <a:pt x="11960" y="24947"/>
                </a:lnTo>
                <a:lnTo>
                  <a:pt x="942946" y="0"/>
                </a:lnTo>
                <a:lnTo>
                  <a:pt x="394352" y="884399"/>
                </a:lnTo>
                <a:lnTo>
                  <a:pt x="0" y="366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9" name="Forma Livre: Forma 118">
            <a:extLst>
              <a:ext uri="{FF2B5EF4-FFF2-40B4-BE49-F238E27FC236}">
                <a16:creationId xmlns:a16="http://schemas.microsoft.com/office/drawing/2014/main" id="{8AA0FF96-F8CC-431C-AD3F-483C05765BBD}"/>
              </a:ext>
            </a:extLst>
          </p:cNvPr>
          <p:cNvSpPr/>
          <p:nvPr/>
        </p:nvSpPr>
        <p:spPr>
          <a:xfrm rot="2902923">
            <a:off x="1658750" y="3449896"/>
            <a:ext cx="914643" cy="601282"/>
          </a:xfrm>
          <a:custGeom>
            <a:avLst/>
            <a:gdLst>
              <a:gd name="connsiteX0" fmla="*/ 0 w 881588"/>
              <a:gd name="connsiteY0" fmla="*/ 572639 h 572639"/>
              <a:gd name="connsiteX1" fmla="*/ 584391 w 881588"/>
              <a:gd name="connsiteY1" fmla="*/ 0 h 572639"/>
              <a:gd name="connsiteX2" fmla="*/ 878612 w 881588"/>
              <a:gd name="connsiteY2" fmla="*/ 564365 h 572639"/>
              <a:gd name="connsiteX3" fmla="*/ 881588 w 881588"/>
              <a:gd name="connsiteY3" fmla="*/ 570242 h 572639"/>
              <a:gd name="connsiteX4" fmla="*/ 880157 w 881588"/>
              <a:gd name="connsiteY4" fmla="*/ 572639 h 572639"/>
              <a:gd name="connsiteX5" fmla="*/ 0 w 881588"/>
              <a:gd name="connsiteY5" fmla="*/ 572639 h 572639"/>
              <a:gd name="connsiteX0" fmla="*/ 0 w 908158"/>
              <a:gd name="connsiteY0" fmla="*/ 602546 h 602546"/>
              <a:gd name="connsiteX1" fmla="*/ 610961 w 908158"/>
              <a:gd name="connsiteY1" fmla="*/ 0 h 602546"/>
              <a:gd name="connsiteX2" fmla="*/ 905182 w 908158"/>
              <a:gd name="connsiteY2" fmla="*/ 564365 h 602546"/>
              <a:gd name="connsiteX3" fmla="*/ 908158 w 908158"/>
              <a:gd name="connsiteY3" fmla="*/ 570242 h 602546"/>
              <a:gd name="connsiteX4" fmla="*/ 906727 w 908158"/>
              <a:gd name="connsiteY4" fmla="*/ 572639 h 602546"/>
              <a:gd name="connsiteX5" fmla="*/ 0 w 908158"/>
              <a:gd name="connsiteY5" fmla="*/ 602546 h 602546"/>
              <a:gd name="connsiteX0" fmla="*/ 0 w 914643"/>
              <a:gd name="connsiteY0" fmla="*/ 606978 h 606978"/>
              <a:gd name="connsiteX1" fmla="*/ 617446 w 914643"/>
              <a:gd name="connsiteY1" fmla="*/ 0 h 606978"/>
              <a:gd name="connsiteX2" fmla="*/ 911667 w 914643"/>
              <a:gd name="connsiteY2" fmla="*/ 564365 h 606978"/>
              <a:gd name="connsiteX3" fmla="*/ 914643 w 914643"/>
              <a:gd name="connsiteY3" fmla="*/ 570242 h 606978"/>
              <a:gd name="connsiteX4" fmla="*/ 913212 w 914643"/>
              <a:gd name="connsiteY4" fmla="*/ 572639 h 606978"/>
              <a:gd name="connsiteX5" fmla="*/ 0 w 914643"/>
              <a:gd name="connsiteY5" fmla="*/ 606978 h 606978"/>
              <a:gd name="connsiteX0" fmla="*/ 0 w 914643"/>
              <a:gd name="connsiteY0" fmla="*/ 601282 h 601282"/>
              <a:gd name="connsiteX1" fmla="*/ 612386 w 914643"/>
              <a:gd name="connsiteY1" fmla="*/ 0 h 601282"/>
              <a:gd name="connsiteX2" fmla="*/ 911667 w 914643"/>
              <a:gd name="connsiteY2" fmla="*/ 558669 h 601282"/>
              <a:gd name="connsiteX3" fmla="*/ 914643 w 914643"/>
              <a:gd name="connsiteY3" fmla="*/ 564546 h 601282"/>
              <a:gd name="connsiteX4" fmla="*/ 913212 w 914643"/>
              <a:gd name="connsiteY4" fmla="*/ 566943 h 601282"/>
              <a:gd name="connsiteX5" fmla="*/ 0 w 914643"/>
              <a:gd name="connsiteY5" fmla="*/ 601282 h 601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643" h="601282">
                <a:moveTo>
                  <a:pt x="0" y="601282"/>
                </a:moveTo>
                <a:lnTo>
                  <a:pt x="612386" y="0"/>
                </a:lnTo>
                <a:lnTo>
                  <a:pt x="911667" y="558669"/>
                </a:lnTo>
                <a:lnTo>
                  <a:pt x="914643" y="564546"/>
                </a:lnTo>
                <a:lnTo>
                  <a:pt x="913212" y="566943"/>
                </a:lnTo>
                <a:lnTo>
                  <a:pt x="0" y="601282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8" name="Forma Livre: Forma 157">
            <a:extLst>
              <a:ext uri="{FF2B5EF4-FFF2-40B4-BE49-F238E27FC236}">
                <a16:creationId xmlns:a16="http://schemas.microsoft.com/office/drawing/2014/main" id="{2C445795-727F-4A33-9F6D-2C0C57D7F1E9}"/>
              </a:ext>
            </a:extLst>
          </p:cNvPr>
          <p:cNvSpPr/>
          <p:nvPr/>
        </p:nvSpPr>
        <p:spPr>
          <a:xfrm rot="20977865" flipH="1">
            <a:off x="3174385" y="783006"/>
            <a:ext cx="775648" cy="813376"/>
          </a:xfrm>
          <a:custGeom>
            <a:avLst/>
            <a:gdLst>
              <a:gd name="connsiteX0" fmla="*/ 188770 w 762530"/>
              <a:gd name="connsiteY0" fmla="*/ 0 h 813376"/>
              <a:gd name="connsiteX1" fmla="*/ 762530 w 762530"/>
              <a:gd name="connsiteY1" fmla="*/ 813376 h 813376"/>
              <a:gd name="connsiteX2" fmla="*/ 0 w 762530"/>
              <a:gd name="connsiteY2" fmla="*/ 813376 h 813376"/>
              <a:gd name="connsiteX3" fmla="*/ 188770 w 762530"/>
              <a:gd name="connsiteY3" fmla="*/ 0 h 813376"/>
              <a:gd name="connsiteX0" fmla="*/ 188770 w 775831"/>
              <a:gd name="connsiteY0" fmla="*/ 0 h 822563"/>
              <a:gd name="connsiteX1" fmla="*/ 775831 w 775831"/>
              <a:gd name="connsiteY1" fmla="*/ 822563 h 822563"/>
              <a:gd name="connsiteX2" fmla="*/ 0 w 775831"/>
              <a:gd name="connsiteY2" fmla="*/ 813376 h 822563"/>
              <a:gd name="connsiteX3" fmla="*/ 188770 w 775831"/>
              <a:gd name="connsiteY3" fmla="*/ 0 h 822563"/>
              <a:gd name="connsiteX0" fmla="*/ 188770 w 770712"/>
              <a:gd name="connsiteY0" fmla="*/ 0 h 815753"/>
              <a:gd name="connsiteX1" fmla="*/ 770712 w 770712"/>
              <a:gd name="connsiteY1" fmla="*/ 815753 h 815753"/>
              <a:gd name="connsiteX2" fmla="*/ 0 w 770712"/>
              <a:gd name="connsiteY2" fmla="*/ 813376 h 815753"/>
              <a:gd name="connsiteX3" fmla="*/ 188770 w 770712"/>
              <a:gd name="connsiteY3" fmla="*/ 0 h 815753"/>
              <a:gd name="connsiteX0" fmla="*/ 188770 w 772929"/>
              <a:gd name="connsiteY0" fmla="*/ 0 h 817284"/>
              <a:gd name="connsiteX1" fmla="*/ 772929 w 772929"/>
              <a:gd name="connsiteY1" fmla="*/ 817284 h 817284"/>
              <a:gd name="connsiteX2" fmla="*/ 0 w 772929"/>
              <a:gd name="connsiteY2" fmla="*/ 813376 h 817284"/>
              <a:gd name="connsiteX3" fmla="*/ 188770 w 772929"/>
              <a:gd name="connsiteY3" fmla="*/ 0 h 817284"/>
              <a:gd name="connsiteX0" fmla="*/ 188770 w 768998"/>
              <a:gd name="connsiteY0" fmla="*/ 0 h 813376"/>
              <a:gd name="connsiteX1" fmla="*/ 768998 w 768998"/>
              <a:gd name="connsiteY1" fmla="*/ 806383 h 813376"/>
              <a:gd name="connsiteX2" fmla="*/ 0 w 768998"/>
              <a:gd name="connsiteY2" fmla="*/ 813376 h 813376"/>
              <a:gd name="connsiteX3" fmla="*/ 188770 w 768998"/>
              <a:gd name="connsiteY3" fmla="*/ 0 h 813376"/>
              <a:gd name="connsiteX0" fmla="*/ 188770 w 775648"/>
              <a:gd name="connsiteY0" fmla="*/ 0 h 813376"/>
              <a:gd name="connsiteX1" fmla="*/ 775648 w 775648"/>
              <a:gd name="connsiteY1" fmla="*/ 810976 h 813376"/>
              <a:gd name="connsiteX2" fmla="*/ 0 w 775648"/>
              <a:gd name="connsiteY2" fmla="*/ 813376 h 813376"/>
              <a:gd name="connsiteX3" fmla="*/ 188770 w 775648"/>
              <a:gd name="connsiteY3" fmla="*/ 0 h 81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5648" h="813376">
                <a:moveTo>
                  <a:pt x="188770" y="0"/>
                </a:moveTo>
                <a:lnTo>
                  <a:pt x="775648" y="810976"/>
                </a:lnTo>
                <a:lnTo>
                  <a:pt x="0" y="813376"/>
                </a:lnTo>
                <a:lnTo>
                  <a:pt x="18877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orma Livre: Forma 158">
            <a:extLst>
              <a:ext uri="{FF2B5EF4-FFF2-40B4-BE49-F238E27FC236}">
                <a16:creationId xmlns:a16="http://schemas.microsoft.com/office/drawing/2014/main" id="{0F6557F0-7839-4FFC-B439-5A0F439597BA}"/>
              </a:ext>
            </a:extLst>
          </p:cNvPr>
          <p:cNvSpPr/>
          <p:nvPr/>
        </p:nvSpPr>
        <p:spPr>
          <a:xfrm rot="20995348" flipH="1">
            <a:off x="3287185" y="1584353"/>
            <a:ext cx="769388" cy="394343"/>
          </a:xfrm>
          <a:custGeom>
            <a:avLst/>
            <a:gdLst>
              <a:gd name="connsiteX0" fmla="*/ 0 w 757286"/>
              <a:gd name="connsiteY0" fmla="*/ 0 h 394343"/>
              <a:gd name="connsiteX1" fmla="*/ 757286 w 757286"/>
              <a:gd name="connsiteY1" fmla="*/ 0 h 394343"/>
              <a:gd name="connsiteX2" fmla="*/ 677877 w 757286"/>
              <a:gd name="connsiteY2" fmla="*/ 394343 h 394343"/>
              <a:gd name="connsiteX3" fmla="*/ 0 w 757286"/>
              <a:gd name="connsiteY3" fmla="*/ 0 h 39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6" h="394343">
                <a:moveTo>
                  <a:pt x="0" y="0"/>
                </a:moveTo>
                <a:lnTo>
                  <a:pt x="757286" y="0"/>
                </a:lnTo>
                <a:lnTo>
                  <a:pt x="677877" y="39434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2" name="Forma Livre: Forma 161">
            <a:extLst>
              <a:ext uri="{FF2B5EF4-FFF2-40B4-BE49-F238E27FC236}">
                <a16:creationId xmlns:a16="http://schemas.microsoft.com/office/drawing/2014/main" id="{BCBBAEDD-75E6-44E4-8C49-BBD0072AC49B}"/>
              </a:ext>
            </a:extLst>
          </p:cNvPr>
          <p:cNvSpPr/>
          <p:nvPr/>
        </p:nvSpPr>
        <p:spPr>
          <a:xfrm rot="20977865" flipH="1">
            <a:off x="3395340" y="1558946"/>
            <a:ext cx="854444" cy="718902"/>
          </a:xfrm>
          <a:custGeom>
            <a:avLst/>
            <a:gdLst>
              <a:gd name="connsiteX0" fmla="*/ 166844 w 842348"/>
              <a:gd name="connsiteY0" fmla="*/ 0 h 718902"/>
              <a:gd name="connsiteX1" fmla="*/ 842348 w 842348"/>
              <a:gd name="connsiteY1" fmla="*/ 392962 h 718902"/>
              <a:gd name="connsiteX2" fmla="*/ 0 w 842348"/>
              <a:gd name="connsiteY2" fmla="*/ 718902 h 718902"/>
              <a:gd name="connsiteX3" fmla="*/ 166844 w 842348"/>
              <a:gd name="connsiteY3" fmla="*/ 0 h 718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2348" h="718902">
                <a:moveTo>
                  <a:pt x="166844" y="0"/>
                </a:moveTo>
                <a:lnTo>
                  <a:pt x="842348" y="392962"/>
                </a:lnTo>
                <a:lnTo>
                  <a:pt x="0" y="718902"/>
                </a:lnTo>
                <a:lnTo>
                  <a:pt x="166844" y="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" name="Forma Livre: Forma 162">
            <a:extLst>
              <a:ext uri="{FF2B5EF4-FFF2-40B4-BE49-F238E27FC236}">
                <a16:creationId xmlns:a16="http://schemas.microsoft.com/office/drawing/2014/main" id="{E5905D0C-895D-451D-9673-CCE1D8301DFA}"/>
              </a:ext>
            </a:extLst>
          </p:cNvPr>
          <p:cNvSpPr/>
          <p:nvPr/>
        </p:nvSpPr>
        <p:spPr>
          <a:xfrm rot="18706160" flipH="1">
            <a:off x="3289479" y="1870745"/>
            <a:ext cx="869168" cy="778238"/>
          </a:xfrm>
          <a:custGeom>
            <a:avLst/>
            <a:gdLst>
              <a:gd name="connsiteX0" fmla="*/ 475499 w 869883"/>
              <a:gd name="connsiteY0" fmla="*/ 0 h 791839"/>
              <a:gd name="connsiteX1" fmla="*/ 869883 w 869883"/>
              <a:gd name="connsiteY1" fmla="*/ 791839 h 791839"/>
              <a:gd name="connsiteX2" fmla="*/ 0 w 869883"/>
              <a:gd name="connsiteY2" fmla="*/ 791839 h 791839"/>
              <a:gd name="connsiteX3" fmla="*/ 475499 w 869883"/>
              <a:gd name="connsiteY3" fmla="*/ 0 h 791839"/>
              <a:gd name="connsiteX0" fmla="*/ 472298 w 869883"/>
              <a:gd name="connsiteY0" fmla="*/ 0 h 776818"/>
              <a:gd name="connsiteX1" fmla="*/ 869883 w 869883"/>
              <a:gd name="connsiteY1" fmla="*/ 776818 h 776818"/>
              <a:gd name="connsiteX2" fmla="*/ 0 w 869883"/>
              <a:gd name="connsiteY2" fmla="*/ 776818 h 776818"/>
              <a:gd name="connsiteX3" fmla="*/ 472298 w 869883"/>
              <a:gd name="connsiteY3" fmla="*/ 0 h 776818"/>
              <a:gd name="connsiteX0" fmla="*/ 473568 w 869883"/>
              <a:gd name="connsiteY0" fmla="*/ 0 h 778238"/>
              <a:gd name="connsiteX1" fmla="*/ 869883 w 869883"/>
              <a:gd name="connsiteY1" fmla="*/ 778238 h 778238"/>
              <a:gd name="connsiteX2" fmla="*/ 0 w 869883"/>
              <a:gd name="connsiteY2" fmla="*/ 778238 h 778238"/>
              <a:gd name="connsiteX3" fmla="*/ 473568 w 869883"/>
              <a:gd name="connsiteY3" fmla="*/ 0 h 778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9883" h="778238">
                <a:moveTo>
                  <a:pt x="473568" y="0"/>
                </a:moveTo>
                <a:lnTo>
                  <a:pt x="869883" y="778238"/>
                </a:lnTo>
                <a:lnTo>
                  <a:pt x="0" y="778238"/>
                </a:lnTo>
                <a:lnTo>
                  <a:pt x="473568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4" name="Forma Livre: Forma 163">
            <a:extLst>
              <a:ext uri="{FF2B5EF4-FFF2-40B4-BE49-F238E27FC236}">
                <a16:creationId xmlns:a16="http://schemas.microsoft.com/office/drawing/2014/main" id="{F5C915F9-4092-48BD-ABEA-30C2B5614E86}"/>
              </a:ext>
            </a:extLst>
          </p:cNvPr>
          <p:cNvSpPr/>
          <p:nvPr/>
        </p:nvSpPr>
        <p:spPr>
          <a:xfrm rot="18706160" flipH="1">
            <a:off x="3819974" y="2410326"/>
            <a:ext cx="870027" cy="642032"/>
          </a:xfrm>
          <a:custGeom>
            <a:avLst/>
            <a:gdLst>
              <a:gd name="connsiteX0" fmla="*/ 0 w 870027"/>
              <a:gd name="connsiteY0" fmla="*/ 0 h 642032"/>
              <a:gd name="connsiteX1" fmla="*/ 870027 w 870027"/>
              <a:gd name="connsiteY1" fmla="*/ 0 h 642032"/>
              <a:gd name="connsiteX2" fmla="*/ 296603 w 870027"/>
              <a:gd name="connsiteY2" fmla="*/ 642032 h 642032"/>
              <a:gd name="connsiteX3" fmla="*/ 0 w 870027"/>
              <a:gd name="connsiteY3" fmla="*/ 0 h 642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27" h="642032">
                <a:moveTo>
                  <a:pt x="0" y="0"/>
                </a:moveTo>
                <a:lnTo>
                  <a:pt x="870027" y="0"/>
                </a:lnTo>
                <a:lnTo>
                  <a:pt x="296603" y="64203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5" name="Forma Livre: Forma 164">
            <a:extLst>
              <a:ext uri="{FF2B5EF4-FFF2-40B4-BE49-F238E27FC236}">
                <a16:creationId xmlns:a16="http://schemas.microsoft.com/office/drawing/2014/main" id="{819EC377-EC57-4774-B7FB-0F2D06916F01}"/>
              </a:ext>
            </a:extLst>
          </p:cNvPr>
          <p:cNvSpPr/>
          <p:nvPr/>
        </p:nvSpPr>
        <p:spPr>
          <a:xfrm rot="18706160" flipH="1">
            <a:off x="3584048" y="2637818"/>
            <a:ext cx="977307" cy="783618"/>
          </a:xfrm>
          <a:custGeom>
            <a:avLst/>
            <a:gdLst>
              <a:gd name="connsiteX0" fmla="*/ 0 w 977307"/>
              <a:gd name="connsiteY0" fmla="*/ 648812 h 791991"/>
              <a:gd name="connsiteX1" fmla="*/ 579480 w 977307"/>
              <a:gd name="connsiteY1" fmla="*/ 0 h 791991"/>
              <a:gd name="connsiteX2" fmla="*/ 869046 w 977307"/>
              <a:gd name="connsiteY2" fmla="*/ 581388 h 791991"/>
              <a:gd name="connsiteX3" fmla="*/ 868394 w 977307"/>
              <a:gd name="connsiteY3" fmla="*/ 581725 h 791991"/>
              <a:gd name="connsiteX4" fmla="*/ 889671 w 977307"/>
              <a:gd name="connsiteY4" fmla="*/ 622802 h 791991"/>
              <a:gd name="connsiteX5" fmla="*/ 917612 w 977307"/>
              <a:gd name="connsiteY5" fmla="*/ 678900 h 791991"/>
              <a:gd name="connsiteX6" fmla="*/ 918319 w 977307"/>
              <a:gd name="connsiteY6" fmla="*/ 678109 h 791991"/>
              <a:gd name="connsiteX7" fmla="*/ 977307 w 977307"/>
              <a:gd name="connsiteY7" fmla="*/ 791991 h 791991"/>
              <a:gd name="connsiteX8" fmla="*/ 0 w 977307"/>
              <a:gd name="connsiteY8" fmla="*/ 648812 h 791991"/>
              <a:gd name="connsiteX0" fmla="*/ 0 w 977307"/>
              <a:gd name="connsiteY0" fmla="*/ 634756 h 777935"/>
              <a:gd name="connsiteX1" fmla="*/ 569480 w 977307"/>
              <a:gd name="connsiteY1" fmla="*/ 0 h 777935"/>
              <a:gd name="connsiteX2" fmla="*/ 869046 w 977307"/>
              <a:gd name="connsiteY2" fmla="*/ 567332 h 777935"/>
              <a:gd name="connsiteX3" fmla="*/ 868394 w 977307"/>
              <a:gd name="connsiteY3" fmla="*/ 567669 h 777935"/>
              <a:gd name="connsiteX4" fmla="*/ 889671 w 977307"/>
              <a:gd name="connsiteY4" fmla="*/ 608746 h 777935"/>
              <a:gd name="connsiteX5" fmla="*/ 917612 w 977307"/>
              <a:gd name="connsiteY5" fmla="*/ 664844 h 777935"/>
              <a:gd name="connsiteX6" fmla="*/ 918319 w 977307"/>
              <a:gd name="connsiteY6" fmla="*/ 664053 h 777935"/>
              <a:gd name="connsiteX7" fmla="*/ 977307 w 977307"/>
              <a:gd name="connsiteY7" fmla="*/ 777935 h 777935"/>
              <a:gd name="connsiteX8" fmla="*/ 0 w 977307"/>
              <a:gd name="connsiteY8" fmla="*/ 634756 h 777935"/>
              <a:gd name="connsiteX0" fmla="*/ 0 w 977307"/>
              <a:gd name="connsiteY0" fmla="*/ 634908 h 778087"/>
              <a:gd name="connsiteX1" fmla="*/ 572170 w 977307"/>
              <a:gd name="connsiteY1" fmla="*/ 0 h 778087"/>
              <a:gd name="connsiteX2" fmla="*/ 869046 w 977307"/>
              <a:gd name="connsiteY2" fmla="*/ 567484 h 778087"/>
              <a:gd name="connsiteX3" fmla="*/ 868394 w 977307"/>
              <a:gd name="connsiteY3" fmla="*/ 567821 h 778087"/>
              <a:gd name="connsiteX4" fmla="*/ 889671 w 977307"/>
              <a:gd name="connsiteY4" fmla="*/ 608898 h 778087"/>
              <a:gd name="connsiteX5" fmla="*/ 917612 w 977307"/>
              <a:gd name="connsiteY5" fmla="*/ 664996 h 778087"/>
              <a:gd name="connsiteX6" fmla="*/ 918319 w 977307"/>
              <a:gd name="connsiteY6" fmla="*/ 664205 h 778087"/>
              <a:gd name="connsiteX7" fmla="*/ 977307 w 977307"/>
              <a:gd name="connsiteY7" fmla="*/ 778087 h 778087"/>
              <a:gd name="connsiteX8" fmla="*/ 0 w 977307"/>
              <a:gd name="connsiteY8" fmla="*/ 634908 h 778087"/>
              <a:gd name="connsiteX0" fmla="*/ 0 w 977307"/>
              <a:gd name="connsiteY0" fmla="*/ 636177 h 779356"/>
              <a:gd name="connsiteX1" fmla="*/ 570751 w 977307"/>
              <a:gd name="connsiteY1" fmla="*/ 0 h 779356"/>
              <a:gd name="connsiteX2" fmla="*/ 869046 w 977307"/>
              <a:gd name="connsiteY2" fmla="*/ 568753 h 779356"/>
              <a:gd name="connsiteX3" fmla="*/ 868394 w 977307"/>
              <a:gd name="connsiteY3" fmla="*/ 569090 h 779356"/>
              <a:gd name="connsiteX4" fmla="*/ 889671 w 977307"/>
              <a:gd name="connsiteY4" fmla="*/ 610167 h 779356"/>
              <a:gd name="connsiteX5" fmla="*/ 917612 w 977307"/>
              <a:gd name="connsiteY5" fmla="*/ 666265 h 779356"/>
              <a:gd name="connsiteX6" fmla="*/ 918319 w 977307"/>
              <a:gd name="connsiteY6" fmla="*/ 665474 h 779356"/>
              <a:gd name="connsiteX7" fmla="*/ 977307 w 977307"/>
              <a:gd name="connsiteY7" fmla="*/ 779356 h 779356"/>
              <a:gd name="connsiteX8" fmla="*/ 0 w 977307"/>
              <a:gd name="connsiteY8" fmla="*/ 636177 h 779356"/>
              <a:gd name="connsiteX0" fmla="*/ 0 w 977307"/>
              <a:gd name="connsiteY0" fmla="*/ 640439 h 783618"/>
              <a:gd name="connsiteX1" fmla="*/ 574558 w 977307"/>
              <a:gd name="connsiteY1" fmla="*/ 0 h 783618"/>
              <a:gd name="connsiteX2" fmla="*/ 869046 w 977307"/>
              <a:gd name="connsiteY2" fmla="*/ 573015 h 783618"/>
              <a:gd name="connsiteX3" fmla="*/ 868394 w 977307"/>
              <a:gd name="connsiteY3" fmla="*/ 573352 h 783618"/>
              <a:gd name="connsiteX4" fmla="*/ 889671 w 977307"/>
              <a:gd name="connsiteY4" fmla="*/ 614429 h 783618"/>
              <a:gd name="connsiteX5" fmla="*/ 917612 w 977307"/>
              <a:gd name="connsiteY5" fmla="*/ 670527 h 783618"/>
              <a:gd name="connsiteX6" fmla="*/ 918319 w 977307"/>
              <a:gd name="connsiteY6" fmla="*/ 669736 h 783618"/>
              <a:gd name="connsiteX7" fmla="*/ 977307 w 977307"/>
              <a:gd name="connsiteY7" fmla="*/ 783618 h 783618"/>
              <a:gd name="connsiteX8" fmla="*/ 0 w 977307"/>
              <a:gd name="connsiteY8" fmla="*/ 640439 h 783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77307" h="783618">
                <a:moveTo>
                  <a:pt x="0" y="640439"/>
                </a:moveTo>
                <a:lnTo>
                  <a:pt x="574558" y="0"/>
                </a:lnTo>
                <a:lnTo>
                  <a:pt x="869046" y="573015"/>
                </a:lnTo>
                <a:lnTo>
                  <a:pt x="868394" y="573352"/>
                </a:lnTo>
                <a:lnTo>
                  <a:pt x="889671" y="614429"/>
                </a:lnTo>
                <a:lnTo>
                  <a:pt x="917612" y="670527"/>
                </a:lnTo>
                <a:lnTo>
                  <a:pt x="918319" y="669736"/>
                </a:lnTo>
                <a:lnTo>
                  <a:pt x="977307" y="783618"/>
                </a:lnTo>
                <a:lnTo>
                  <a:pt x="0" y="64043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6" name="Forma Livre: Forma 165">
            <a:extLst>
              <a:ext uri="{FF2B5EF4-FFF2-40B4-BE49-F238E27FC236}">
                <a16:creationId xmlns:a16="http://schemas.microsoft.com/office/drawing/2014/main" id="{A134357E-C981-4457-8BBF-B0ACC23846F6}"/>
              </a:ext>
            </a:extLst>
          </p:cNvPr>
          <p:cNvSpPr/>
          <p:nvPr/>
        </p:nvSpPr>
        <p:spPr>
          <a:xfrm rot="18697077" flipH="1">
            <a:off x="4053653" y="3078210"/>
            <a:ext cx="972576" cy="750399"/>
          </a:xfrm>
          <a:custGeom>
            <a:avLst/>
            <a:gdLst>
              <a:gd name="connsiteX0" fmla="*/ 0 w 986969"/>
              <a:gd name="connsiteY0" fmla="*/ 0 h 750399"/>
              <a:gd name="connsiteX1" fmla="*/ 985577 w 986969"/>
              <a:gd name="connsiteY1" fmla="*/ 141730 h 750399"/>
              <a:gd name="connsiteX2" fmla="*/ 986969 w 986969"/>
              <a:gd name="connsiteY2" fmla="*/ 144400 h 750399"/>
              <a:gd name="connsiteX3" fmla="*/ 368533 w 986969"/>
              <a:gd name="connsiteY3" fmla="*/ 750399 h 750399"/>
              <a:gd name="connsiteX4" fmla="*/ 349074 w 986969"/>
              <a:gd name="connsiteY4" fmla="*/ 750399 h 750399"/>
              <a:gd name="connsiteX5" fmla="*/ 0 w 986969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81749 w 985577"/>
              <a:gd name="connsiteY2" fmla="*/ 14740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70045 w 985577"/>
              <a:gd name="connsiteY2" fmla="*/ 15484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0045 w 974820"/>
              <a:gd name="connsiteY2" fmla="*/ 154847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2576 w 974820"/>
              <a:gd name="connsiteY2" fmla="*/ 151998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2576"/>
              <a:gd name="connsiteY0" fmla="*/ 0 h 750399"/>
              <a:gd name="connsiteX1" fmla="*/ 971812 w 972576"/>
              <a:gd name="connsiteY1" fmla="*/ 137146 h 750399"/>
              <a:gd name="connsiteX2" fmla="*/ 972576 w 972576"/>
              <a:gd name="connsiteY2" fmla="*/ 151998 h 750399"/>
              <a:gd name="connsiteX3" fmla="*/ 368533 w 972576"/>
              <a:gd name="connsiteY3" fmla="*/ 750399 h 750399"/>
              <a:gd name="connsiteX4" fmla="*/ 349074 w 972576"/>
              <a:gd name="connsiteY4" fmla="*/ 750399 h 750399"/>
              <a:gd name="connsiteX5" fmla="*/ 0 w 972576"/>
              <a:gd name="connsiteY5" fmla="*/ 0 h 75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2576" h="750399">
                <a:moveTo>
                  <a:pt x="0" y="0"/>
                </a:moveTo>
                <a:lnTo>
                  <a:pt x="971812" y="137146"/>
                </a:lnTo>
                <a:cubicBezTo>
                  <a:pt x="972067" y="142097"/>
                  <a:pt x="972321" y="147047"/>
                  <a:pt x="972576" y="151998"/>
                </a:cubicBezTo>
                <a:lnTo>
                  <a:pt x="368533" y="750399"/>
                </a:lnTo>
                <a:lnTo>
                  <a:pt x="349074" y="75039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7" name="Forma Livre: Forma 166">
            <a:extLst>
              <a:ext uri="{FF2B5EF4-FFF2-40B4-BE49-F238E27FC236}">
                <a16:creationId xmlns:a16="http://schemas.microsoft.com/office/drawing/2014/main" id="{31C48471-245B-452F-B815-D7670D247F1B}"/>
              </a:ext>
            </a:extLst>
          </p:cNvPr>
          <p:cNvSpPr/>
          <p:nvPr/>
        </p:nvSpPr>
        <p:spPr>
          <a:xfrm rot="18697077" flipH="1">
            <a:off x="3910876" y="3449514"/>
            <a:ext cx="914643" cy="601282"/>
          </a:xfrm>
          <a:custGeom>
            <a:avLst/>
            <a:gdLst>
              <a:gd name="connsiteX0" fmla="*/ 0 w 881588"/>
              <a:gd name="connsiteY0" fmla="*/ 572639 h 572639"/>
              <a:gd name="connsiteX1" fmla="*/ 584391 w 881588"/>
              <a:gd name="connsiteY1" fmla="*/ 0 h 572639"/>
              <a:gd name="connsiteX2" fmla="*/ 878612 w 881588"/>
              <a:gd name="connsiteY2" fmla="*/ 564365 h 572639"/>
              <a:gd name="connsiteX3" fmla="*/ 881588 w 881588"/>
              <a:gd name="connsiteY3" fmla="*/ 570242 h 572639"/>
              <a:gd name="connsiteX4" fmla="*/ 880157 w 881588"/>
              <a:gd name="connsiteY4" fmla="*/ 572639 h 572639"/>
              <a:gd name="connsiteX5" fmla="*/ 0 w 881588"/>
              <a:gd name="connsiteY5" fmla="*/ 572639 h 572639"/>
              <a:gd name="connsiteX0" fmla="*/ 0 w 908158"/>
              <a:gd name="connsiteY0" fmla="*/ 602546 h 602546"/>
              <a:gd name="connsiteX1" fmla="*/ 610961 w 908158"/>
              <a:gd name="connsiteY1" fmla="*/ 0 h 602546"/>
              <a:gd name="connsiteX2" fmla="*/ 905182 w 908158"/>
              <a:gd name="connsiteY2" fmla="*/ 564365 h 602546"/>
              <a:gd name="connsiteX3" fmla="*/ 908158 w 908158"/>
              <a:gd name="connsiteY3" fmla="*/ 570242 h 602546"/>
              <a:gd name="connsiteX4" fmla="*/ 906727 w 908158"/>
              <a:gd name="connsiteY4" fmla="*/ 572639 h 602546"/>
              <a:gd name="connsiteX5" fmla="*/ 0 w 908158"/>
              <a:gd name="connsiteY5" fmla="*/ 602546 h 602546"/>
              <a:gd name="connsiteX0" fmla="*/ 0 w 914643"/>
              <a:gd name="connsiteY0" fmla="*/ 606978 h 606978"/>
              <a:gd name="connsiteX1" fmla="*/ 617446 w 914643"/>
              <a:gd name="connsiteY1" fmla="*/ 0 h 606978"/>
              <a:gd name="connsiteX2" fmla="*/ 911667 w 914643"/>
              <a:gd name="connsiteY2" fmla="*/ 564365 h 606978"/>
              <a:gd name="connsiteX3" fmla="*/ 914643 w 914643"/>
              <a:gd name="connsiteY3" fmla="*/ 570242 h 606978"/>
              <a:gd name="connsiteX4" fmla="*/ 913212 w 914643"/>
              <a:gd name="connsiteY4" fmla="*/ 572639 h 606978"/>
              <a:gd name="connsiteX5" fmla="*/ 0 w 914643"/>
              <a:gd name="connsiteY5" fmla="*/ 606978 h 606978"/>
              <a:gd name="connsiteX0" fmla="*/ 0 w 914643"/>
              <a:gd name="connsiteY0" fmla="*/ 601282 h 601282"/>
              <a:gd name="connsiteX1" fmla="*/ 612386 w 914643"/>
              <a:gd name="connsiteY1" fmla="*/ 0 h 601282"/>
              <a:gd name="connsiteX2" fmla="*/ 911667 w 914643"/>
              <a:gd name="connsiteY2" fmla="*/ 558669 h 601282"/>
              <a:gd name="connsiteX3" fmla="*/ 914643 w 914643"/>
              <a:gd name="connsiteY3" fmla="*/ 564546 h 601282"/>
              <a:gd name="connsiteX4" fmla="*/ 913212 w 914643"/>
              <a:gd name="connsiteY4" fmla="*/ 566943 h 601282"/>
              <a:gd name="connsiteX5" fmla="*/ 0 w 914643"/>
              <a:gd name="connsiteY5" fmla="*/ 601282 h 601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643" h="601282">
                <a:moveTo>
                  <a:pt x="0" y="601282"/>
                </a:moveTo>
                <a:lnTo>
                  <a:pt x="612386" y="0"/>
                </a:lnTo>
                <a:lnTo>
                  <a:pt x="911667" y="558669"/>
                </a:lnTo>
                <a:lnTo>
                  <a:pt x="914643" y="564546"/>
                </a:lnTo>
                <a:lnTo>
                  <a:pt x="913212" y="566943"/>
                </a:lnTo>
                <a:lnTo>
                  <a:pt x="0" y="601282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8" name="Forma Livre: Forma 167">
            <a:extLst>
              <a:ext uri="{FF2B5EF4-FFF2-40B4-BE49-F238E27FC236}">
                <a16:creationId xmlns:a16="http://schemas.microsoft.com/office/drawing/2014/main" id="{28C552D5-CE2E-44C7-AD2E-9097CCF00D37}"/>
              </a:ext>
            </a:extLst>
          </p:cNvPr>
          <p:cNvSpPr/>
          <p:nvPr/>
        </p:nvSpPr>
        <p:spPr>
          <a:xfrm rot="18697077" flipH="1">
            <a:off x="4437406" y="3776579"/>
            <a:ext cx="926431" cy="886496"/>
          </a:xfrm>
          <a:custGeom>
            <a:avLst/>
            <a:gdLst>
              <a:gd name="connsiteX0" fmla="*/ 0 w 907366"/>
              <a:gd name="connsiteY0" fmla="*/ 11719 h 859452"/>
              <a:gd name="connsiteX1" fmla="*/ 11960 w 907366"/>
              <a:gd name="connsiteY1" fmla="*/ 0 h 859452"/>
              <a:gd name="connsiteX2" fmla="*/ 907366 w 907366"/>
              <a:gd name="connsiteY2" fmla="*/ 0 h 859452"/>
              <a:gd name="connsiteX3" fmla="*/ 394352 w 907366"/>
              <a:gd name="connsiteY3" fmla="*/ 859452 h 859452"/>
              <a:gd name="connsiteX4" fmla="*/ 0 w 907366"/>
              <a:gd name="connsiteY4" fmla="*/ 11719 h 859452"/>
              <a:gd name="connsiteX0" fmla="*/ 0 w 944557"/>
              <a:gd name="connsiteY0" fmla="*/ 32720 h 880453"/>
              <a:gd name="connsiteX1" fmla="*/ 11960 w 944557"/>
              <a:gd name="connsiteY1" fmla="*/ 21001 h 880453"/>
              <a:gd name="connsiteX2" fmla="*/ 944557 w 944557"/>
              <a:gd name="connsiteY2" fmla="*/ 0 h 880453"/>
              <a:gd name="connsiteX3" fmla="*/ 394352 w 944557"/>
              <a:gd name="connsiteY3" fmla="*/ 880453 h 880453"/>
              <a:gd name="connsiteX4" fmla="*/ 0 w 944557"/>
              <a:gd name="connsiteY4" fmla="*/ 32720 h 880453"/>
              <a:gd name="connsiteX0" fmla="*/ 0 w 942946"/>
              <a:gd name="connsiteY0" fmla="*/ 36666 h 884399"/>
              <a:gd name="connsiteX1" fmla="*/ 11960 w 942946"/>
              <a:gd name="connsiteY1" fmla="*/ 24947 h 884399"/>
              <a:gd name="connsiteX2" fmla="*/ 942946 w 942946"/>
              <a:gd name="connsiteY2" fmla="*/ 0 h 884399"/>
              <a:gd name="connsiteX3" fmla="*/ 394352 w 942946"/>
              <a:gd name="connsiteY3" fmla="*/ 884399 h 884399"/>
              <a:gd name="connsiteX4" fmla="*/ 0 w 942946"/>
              <a:gd name="connsiteY4" fmla="*/ 36666 h 88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2946" h="884399">
                <a:moveTo>
                  <a:pt x="0" y="36666"/>
                </a:moveTo>
                <a:lnTo>
                  <a:pt x="11960" y="24947"/>
                </a:lnTo>
                <a:lnTo>
                  <a:pt x="942946" y="0"/>
                </a:lnTo>
                <a:lnTo>
                  <a:pt x="394352" y="884399"/>
                </a:lnTo>
                <a:lnTo>
                  <a:pt x="0" y="36666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9" name="Forma Livre: Forma 168">
            <a:extLst>
              <a:ext uri="{FF2B5EF4-FFF2-40B4-BE49-F238E27FC236}">
                <a16:creationId xmlns:a16="http://schemas.microsoft.com/office/drawing/2014/main" id="{53D7D5EA-F8DC-4692-AEAB-4C8CE659F5CC}"/>
              </a:ext>
            </a:extLst>
          </p:cNvPr>
          <p:cNvSpPr/>
          <p:nvPr/>
        </p:nvSpPr>
        <p:spPr>
          <a:xfrm rot="647075" flipH="1" flipV="1">
            <a:off x="4145007" y="4349152"/>
            <a:ext cx="1031356" cy="1220203"/>
          </a:xfrm>
          <a:custGeom>
            <a:avLst/>
            <a:gdLst>
              <a:gd name="connsiteX0" fmla="*/ 1031356 w 1031356"/>
              <a:gd name="connsiteY0" fmla="*/ 1220203 h 1220203"/>
              <a:gd name="connsiteX1" fmla="*/ 259149 w 1031356"/>
              <a:gd name="connsiteY1" fmla="*/ 0 h 1220203"/>
              <a:gd name="connsiteX2" fmla="*/ 0 w 1031356"/>
              <a:gd name="connsiteY2" fmla="*/ 1220203 h 1220203"/>
              <a:gd name="connsiteX3" fmla="*/ 1031356 w 1031356"/>
              <a:gd name="connsiteY3" fmla="*/ 1220203 h 1220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1356" h="1220203">
                <a:moveTo>
                  <a:pt x="1031356" y="1220203"/>
                </a:moveTo>
                <a:lnTo>
                  <a:pt x="259149" y="0"/>
                </a:lnTo>
                <a:lnTo>
                  <a:pt x="0" y="1220203"/>
                </a:lnTo>
                <a:lnTo>
                  <a:pt x="1031356" y="1220203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0" name="Forma Livre: Forma 169">
            <a:extLst>
              <a:ext uri="{FF2B5EF4-FFF2-40B4-BE49-F238E27FC236}">
                <a16:creationId xmlns:a16="http://schemas.microsoft.com/office/drawing/2014/main" id="{E01ECA38-6D2C-4085-AA53-14315E174DE4}"/>
              </a:ext>
            </a:extLst>
          </p:cNvPr>
          <p:cNvSpPr/>
          <p:nvPr/>
        </p:nvSpPr>
        <p:spPr>
          <a:xfrm rot="647075" flipH="1" flipV="1">
            <a:off x="4901567" y="4478371"/>
            <a:ext cx="975134" cy="1234155"/>
          </a:xfrm>
          <a:custGeom>
            <a:avLst/>
            <a:gdLst>
              <a:gd name="connsiteX0" fmla="*/ 713022 w 975134"/>
              <a:gd name="connsiteY0" fmla="*/ 1234155 h 1234155"/>
              <a:gd name="connsiteX1" fmla="*/ 975134 w 975134"/>
              <a:gd name="connsiteY1" fmla="*/ 0 h 1234155"/>
              <a:gd name="connsiteX2" fmla="*/ 0 w 975134"/>
              <a:gd name="connsiteY2" fmla="*/ 185745 h 1234155"/>
              <a:gd name="connsiteX3" fmla="*/ 713022 w 975134"/>
              <a:gd name="connsiteY3" fmla="*/ 1234155 h 1234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5134" h="1234155">
                <a:moveTo>
                  <a:pt x="713022" y="1234155"/>
                </a:moveTo>
                <a:lnTo>
                  <a:pt x="975134" y="0"/>
                </a:lnTo>
                <a:lnTo>
                  <a:pt x="0" y="185745"/>
                </a:lnTo>
                <a:lnTo>
                  <a:pt x="713022" y="123415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Gráfico 29" descr="Aperto de mão com preenchimento sólido">
            <a:extLst>
              <a:ext uri="{FF2B5EF4-FFF2-40B4-BE49-F238E27FC236}">
                <a16:creationId xmlns:a16="http://schemas.microsoft.com/office/drawing/2014/main" id="{E20C3139-5CD5-9F80-2BC6-24BDCC3F37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8244" y="5357623"/>
            <a:ext cx="1492741" cy="149274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C440E33-16CB-2AB9-A784-872DCF12EBB9}"/>
              </a:ext>
            </a:extLst>
          </p:cNvPr>
          <p:cNvSpPr txBox="1"/>
          <p:nvPr/>
        </p:nvSpPr>
        <p:spPr>
          <a:xfrm>
            <a:off x="7237363" y="4197070"/>
            <a:ext cx="715673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Task completion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Good feeling about achievements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recognition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ill Sans MT" panose="020B0502020104020203" pitchFamily="34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ill Sans MT" panose="020B0502020104020203" pitchFamily="34" charset="0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4F912D2-F90B-AD6D-216F-3FCF7D4B3D6A}"/>
              </a:ext>
            </a:extLst>
          </p:cNvPr>
          <p:cNvSpPr txBox="1"/>
          <p:nvPr/>
        </p:nvSpPr>
        <p:spPr>
          <a:xfrm>
            <a:off x="17226" y="6475758"/>
            <a:ext cx="3019925" cy="3822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4715AD3-4A9F-D5FD-DAA1-FA3039C011C0}"/>
              </a:ext>
            </a:extLst>
          </p:cNvPr>
          <p:cNvSpPr txBox="1"/>
          <p:nvPr/>
        </p:nvSpPr>
        <p:spPr>
          <a:xfrm>
            <a:off x="10352509" y="5095448"/>
            <a:ext cx="1975661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129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1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2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5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6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9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0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3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4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7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8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13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4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5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6" fill="hold">
                          <p:stCondLst>
                            <p:cond delay="indefinite"/>
                          </p:stCondLst>
                          <p:childTnLst>
                            <p:par>
                              <p:cTn id="11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8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1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0" fill="hold">
                          <p:stCondLst>
                            <p:cond delay="indefinite"/>
                          </p:stCondLst>
                          <p:childTnLst>
                            <p:par>
                              <p:cTn id="13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82" grpId="0" animBg="1"/>
          <p:bldP spid="180" grpId="0" animBg="1"/>
          <p:bldP spid="179" grpId="0" animBg="1"/>
          <p:bldP spid="17" grpId="0" animBg="1"/>
          <p:bldP spid="7" grpId="0"/>
          <p:bldP spid="133" grpId="0" animBg="1"/>
          <p:bldP spid="132" grpId="0" animBg="1"/>
          <p:bldP spid="94" grpId="0" animBg="1"/>
          <p:bldP spid="88" grpId="0" animBg="1"/>
          <p:bldP spid="87" grpId="0" animBg="1"/>
          <p:bldP spid="108" grpId="0" animBg="1"/>
          <p:bldP spid="107" grpId="0" animBg="1"/>
          <p:bldP spid="101" grpId="0" animBg="1"/>
          <p:bldP spid="123" grpId="0" animBg="1"/>
          <p:bldP spid="120" grpId="0" animBg="1"/>
          <p:bldP spid="119" grpId="0" animBg="1"/>
          <p:bldP spid="158" grpId="0" animBg="1"/>
          <p:bldP spid="159" grpId="0" animBg="1"/>
          <p:bldP spid="162" grpId="0" animBg="1"/>
          <p:bldP spid="163" grpId="0" animBg="1"/>
          <p:bldP spid="164" grpId="0" animBg="1"/>
          <p:bldP spid="165" grpId="0" animBg="1"/>
          <p:bldP spid="166" grpId="0" animBg="1"/>
          <p:bldP spid="167" grpId="0" animBg="1"/>
          <p:bldP spid="168" grpId="0" animBg="1"/>
          <p:bldP spid="169" grpId="0" animBg="1"/>
          <p:bldP spid="170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5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6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3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4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7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8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13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4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5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6" fill="hold">
                          <p:stCondLst>
                            <p:cond delay="indefinite"/>
                          </p:stCondLst>
                          <p:childTnLst>
                            <p:par>
                              <p:cTn id="11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8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1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0" fill="hold">
                          <p:stCondLst>
                            <p:cond delay="indefinite"/>
                          </p:stCondLst>
                          <p:childTnLst>
                            <p:par>
                              <p:cTn id="13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82" grpId="0" animBg="1"/>
          <p:bldP spid="180" grpId="0" animBg="1"/>
          <p:bldP spid="179" grpId="0" animBg="1"/>
          <p:bldP spid="17" grpId="0" animBg="1"/>
          <p:bldP spid="7" grpId="0"/>
          <p:bldP spid="133" grpId="0" animBg="1"/>
          <p:bldP spid="132" grpId="0" animBg="1"/>
          <p:bldP spid="94" grpId="0" animBg="1"/>
          <p:bldP spid="88" grpId="0" animBg="1"/>
          <p:bldP spid="87" grpId="0" animBg="1"/>
          <p:bldP spid="108" grpId="0" animBg="1"/>
          <p:bldP spid="107" grpId="0" animBg="1"/>
          <p:bldP spid="101" grpId="0" animBg="1"/>
          <p:bldP spid="123" grpId="0" animBg="1"/>
          <p:bldP spid="120" grpId="0" animBg="1"/>
          <p:bldP spid="119" grpId="0" animBg="1"/>
          <p:bldP spid="158" grpId="0" animBg="1"/>
          <p:bldP spid="159" grpId="0" animBg="1"/>
          <p:bldP spid="162" grpId="0" animBg="1"/>
          <p:bldP spid="163" grpId="0" animBg="1"/>
          <p:bldP spid="164" grpId="0" animBg="1"/>
          <p:bldP spid="165" grpId="0" animBg="1"/>
          <p:bldP spid="166" grpId="0" animBg="1"/>
          <p:bldP spid="167" grpId="0" animBg="1"/>
          <p:bldP spid="168" grpId="0" animBg="1"/>
          <p:bldP spid="169" grpId="0" animBg="1"/>
          <p:bldP spid="170" grpId="0" animBg="1"/>
          <p:bldP spid="2" grpId="0" build="p"/>
        </p:bldLst>
      </p:timing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842658"/>
            <a:ext cx="9618374" cy="6039194"/>
            <a:chOff x="1874542" y="526059"/>
            <a:chExt cx="9618374" cy="6039194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9286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43290" y="1145431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AFCFE18-F88A-474F-BCDD-BF9D5878F4D8}"/>
                </a:ext>
              </a:extLst>
            </p:cNvPr>
            <p:cNvGrpSpPr/>
            <p:nvPr/>
          </p:nvGrpSpPr>
          <p:grpSpPr>
            <a:xfrm>
              <a:off x="2970113" y="2977814"/>
              <a:ext cx="7127831" cy="2292691"/>
              <a:chOff x="3036073" y="3027345"/>
              <a:chExt cx="7127831" cy="2292691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D15E5F4B-AEE0-4245-9AAB-C76992CB2C57}"/>
                  </a:ext>
                </a:extLst>
              </p:cNvPr>
              <p:cNvSpPr txBox="1"/>
              <p:nvPr/>
            </p:nvSpPr>
            <p:spPr>
              <a:xfrm>
                <a:off x="3036073" y="3027345"/>
                <a:ext cx="6679520" cy="16312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“</a:t>
                </a:r>
                <a:r>
                  <a:rPr kumimoji="0" lang="en-US" sz="32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ea typeface="+mn-ea"/>
                    <a:cs typeface="+mn-cs"/>
                  </a:rPr>
                  <a:t>A </a:t>
                </a:r>
                <a:r>
                  <a:rPr lang="en-US" sz="3600" u="none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team rol</a:t>
                </a:r>
                <a:r>
                  <a:rPr lang="en-US" sz="3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e</a:t>
                </a:r>
                <a:r>
                  <a:rPr kumimoji="0" lang="en-US" sz="3600" i="0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ea typeface="+mn-ea"/>
                    <a:cs typeface="+mn-cs"/>
                  </a:rPr>
                  <a:t> </a:t>
                </a:r>
                <a:r>
                  <a:rPr kumimoji="0" lang="en-US" sz="32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ea typeface="+mn-ea"/>
                    <a:cs typeface="+mn-cs"/>
                  </a:rPr>
                  <a:t>is a tendency to behave, contribute and interrelate with others in a particular way”.</a:t>
                </a:r>
              </a:p>
            </p:txBody>
          </p:sp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8E0A5D19-F7A7-4932-979E-22DA456AD9EC}"/>
                  </a:ext>
                </a:extLst>
              </p:cNvPr>
              <p:cNvSpPr txBox="1"/>
              <p:nvPr/>
            </p:nvSpPr>
            <p:spPr>
              <a:xfrm>
                <a:off x="7466203" y="4981482"/>
                <a:ext cx="269770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PT" sz="1600" b="0" i="0" dirty="0">
                    <a:solidFill>
                      <a:srgbClr val="202122"/>
                    </a:solidFill>
                    <a:effectLst/>
                    <a:latin typeface="Arial" panose="020B0604020202020204" pitchFamily="34" charset="0"/>
                  </a:rPr>
                  <a:t>Dr. Meredith </a:t>
                </a:r>
                <a:r>
                  <a:rPr lang="pt-PT" sz="1600" b="0" i="0" dirty="0" err="1">
                    <a:solidFill>
                      <a:srgbClr val="202122"/>
                    </a:solidFill>
                    <a:effectLst/>
                    <a:latin typeface="Arial" panose="020B0604020202020204" pitchFamily="34" charset="0"/>
                  </a:rPr>
                  <a:t>Belbin</a:t>
                </a:r>
                <a:endParaRPr lang="pt-PT" sz="1600" b="0" i="0" dirty="0">
                  <a:solidFill>
                    <a:srgbClr val="202122"/>
                  </a:solidFill>
                  <a:effectLst/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8538BF5F-EBF4-4045-E4BB-73A5B3878A01}"/>
              </a:ext>
            </a:extLst>
          </p:cNvPr>
          <p:cNvSpPr txBox="1"/>
          <p:nvPr/>
        </p:nvSpPr>
        <p:spPr>
          <a:xfrm>
            <a:off x="9178324" y="6420804"/>
            <a:ext cx="30136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2F6955AC-848C-3EC4-150D-E9ED89B00C85}"/>
              </a:ext>
            </a:extLst>
          </p:cNvPr>
          <p:cNvSpPr txBox="1"/>
          <p:nvPr/>
        </p:nvSpPr>
        <p:spPr>
          <a:xfrm>
            <a:off x="4006344" y="113237"/>
            <a:ext cx="609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What is Team Role ?</a:t>
            </a:r>
            <a:endParaRPr lang="pt-PT" sz="4400" dirty="0"/>
          </a:p>
        </p:txBody>
      </p:sp>
    </p:spTree>
    <p:extLst>
      <p:ext uri="{BB962C8B-B14F-4D97-AF65-F5344CB8AC3E}">
        <p14:creationId xmlns:p14="http://schemas.microsoft.com/office/powerpoint/2010/main" val="2400785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Agrupar 30">
            <a:extLst>
              <a:ext uri="{FF2B5EF4-FFF2-40B4-BE49-F238E27FC236}">
                <a16:creationId xmlns:a16="http://schemas.microsoft.com/office/drawing/2014/main" id="{5E87B833-5013-41C0-8D0F-BD834B85FB86}"/>
              </a:ext>
            </a:extLst>
          </p:cNvPr>
          <p:cNvGrpSpPr/>
          <p:nvPr/>
        </p:nvGrpSpPr>
        <p:grpSpPr>
          <a:xfrm>
            <a:off x="2212561" y="1642515"/>
            <a:ext cx="2530656" cy="3572972"/>
            <a:chOff x="2177393" y="1642515"/>
            <a:chExt cx="2530656" cy="3572972"/>
          </a:xfrm>
        </p:grpSpPr>
        <p:grpSp>
          <p:nvGrpSpPr>
            <p:cNvPr id="16" name="Agrupar 15">
              <a:extLst>
                <a:ext uri="{FF2B5EF4-FFF2-40B4-BE49-F238E27FC236}">
                  <a16:creationId xmlns:a16="http://schemas.microsoft.com/office/drawing/2014/main" id="{EBD1DAE1-90FD-4215-9A9F-3A735F7EA8D0}"/>
                </a:ext>
              </a:extLst>
            </p:cNvPr>
            <p:cNvGrpSpPr/>
            <p:nvPr/>
          </p:nvGrpSpPr>
          <p:grpSpPr>
            <a:xfrm>
              <a:off x="2234583" y="1642515"/>
              <a:ext cx="2386469" cy="3572972"/>
              <a:chOff x="2234583" y="1642515"/>
              <a:chExt cx="2386469" cy="3572972"/>
            </a:xfrm>
          </p:grpSpPr>
          <p:sp>
            <p:nvSpPr>
              <p:cNvPr id="5" name="Retângulo 4">
                <a:extLst>
                  <a:ext uri="{FF2B5EF4-FFF2-40B4-BE49-F238E27FC236}">
                    <a16:creationId xmlns:a16="http://schemas.microsoft.com/office/drawing/2014/main" id="{B6473DAA-6AB6-49CB-A8CA-2239A5F2C174}"/>
                  </a:ext>
                </a:extLst>
              </p:cNvPr>
              <p:cNvSpPr/>
              <p:nvPr/>
            </p:nvSpPr>
            <p:spPr>
              <a:xfrm>
                <a:off x="2234583" y="1642515"/>
                <a:ext cx="2386469" cy="1190991"/>
              </a:xfrm>
              <a:prstGeom prst="rect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" name="Retângulo 5">
                <a:extLst>
                  <a:ext uri="{FF2B5EF4-FFF2-40B4-BE49-F238E27FC236}">
                    <a16:creationId xmlns:a16="http://schemas.microsoft.com/office/drawing/2014/main" id="{372ED11B-C2F9-49C8-853B-D61B076F757A}"/>
                  </a:ext>
                </a:extLst>
              </p:cNvPr>
              <p:cNvSpPr/>
              <p:nvPr/>
            </p:nvSpPr>
            <p:spPr>
              <a:xfrm>
                <a:off x="2234583" y="2833506"/>
                <a:ext cx="2386469" cy="1190991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" name="Retângulo 6">
                <a:extLst>
                  <a:ext uri="{FF2B5EF4-FFF2-40B4-BE49-F238E27FC236}">
                    <a16:creationId xmlns:a16="http://schemas.microsoft.com/office/drawing/2014/main" id="{EDE920AB-978D-43FC-B9B8-0D0F6C6ED665}"/>
                  </a:ext>
                </a:extLst>
              </p:cNvPr>
              <p:cNvSpPr/>
              <p:nvPr/>
            </p:nvSpPr>
            <p:spPr>
              <a:xfrm>
                <a:off x="2234583" y="4024496"/>
                <a:ext cx="2386469" cy="1190991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4D820479-79A3-4DEE-8E10-4B271999118C}"/>
                </a:ext>
              </a:extLst>
            </p:cNvPr>
            <p:cNvSpPr txBox="1"/>
            <p:nvPr/>
          </p:nvSpPr>
          <p:spPr>
            <a:xfrm>
              <a:off x="2177393" y="1814644"/>
              <a:ext cx="253065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Thinking-Oriented</a:t>
              </a:r>
              <a:r>
                <a:rPr kumimoji="0" lang="pt-BR" sz="280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 Roles</a:t>
              </a: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C45A090B-B4B6-4965-9C26-A530E3E44DBA}"/>
                </a:ext>
              </a:extLst>
            </p:cNvPr>
            <p:cNvSpPr txBox="1"/>
            <p:nvPr/>
          </p:nvSpPr>
          <p:spPr>
            <a:xfrm>
              <a:off x="2313540" y="3023583"/>
              <a:ext cx="238646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sz="1600" b="1" u="sng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Plant</a:t>
              </a: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Monitor Evaluator</a:t>
              </a: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Specialist</a:t>
              </a: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2A9CAD23-7D3A-432C-83D5-B6DCBFBD5083}"/>
              </a:ext>
            </a:extLst>
          </p:cNvPr>
          <p:cNvGrpSpPr/>
          <p:nvPr/>
        </p:nvGrpSpPr>
        <p:grpSpPr>
          <a:xfrm>
            <a:off x="7299672" y="1642513"/>
            <a:ext cx="2772780" cy="3572971"/>
            <a:chOff x="7264504" y="1642513"/>
            <a:chExt cx="2772780" cy="3572971"/>
          </a:xfrm>
        </p:grpSpPr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CBC993C6-7239-4417-B5CE-486250E26DED}"/>
                </a:ext>
              </a:extLst>
            </p:cNvPr>
            <p:cNvGrpSpPr/>
            <p:nvPr/>
          </p:nvGrpSpPr>
          <p:grpSpPr>
            <a:xfrm>
              <a:off x="7291025" y="1642513"/>
              <a:ext cx="2386469" cy="3572971"/>
              <a:chOff x="7291025" y="1642513"/>
              <a:chExt cx="2386469" cy="3572971"/>
            </a:xfrm>
          </p:grpSpPr>
          <p:sp>
            <p:nvSpPr>
              <p:cNvPr id="11" name="Retângulo 10">
                <a:extLst>
                  <a:ext uri="{FF2B5EF4-FFF2-40B4-BE49-F238E27FC236}">
                    <a16:creationId xmlns:a16="http://schemas.microsoft.com/office/drawing/2014/main" id="{DCA5883E-700F-4977-8438-1F20F5718591}"/>
                  </a:ext>
                </a:extLst>
              </p:cNvPr>
              <p:cNvSpPr/>
              <p:nvPr/>
            </p:nvSpPr>
            <p:spPr>
              <a:xfrm>
                <a:off x="7291025" y="1642513"/>
                <a:ext cx="2386469" cy="1190991"/>
              </a:xfrm>
              <a:prstGeom prst="rect">
                <a:avLst/>
              </a:prstGeom>
              <a:solidFill>
                <a:schemeClr val="accent3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" name="Retângulo 11">
                <a:extLst>
                  <a:ext uri="{FF2B5EF4-FFF2-40B4-BE49-F238E27FC236}">
                    <a16:creationId xmlns:a16="http://schemas.microsoft.com/office/drawing/2014/main" id="{9BEC303A-B84E-4225-926B-1CDDF64238AF}"/>
                  </a:ext>
                </a:extLst>
              </p:cNvPr>
              <p:cNvSpPr/>
              <p:nvPr/>
            </p:nvSpPr>
            <p:spPr>
              <a:xfrm>
                <a:off x="7291025" y="2833503"/>
                <a:ext cx="2386469" cy="1190991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Retângulo 12">
                <a:extLst>
                  <a:ext uri="{FF2B5EF4-FFF2-40B4-BE49-F238E27FC236}">
                    <a16:creationId xmlns:a16="http://schemas.microsoft.com/office/drawing/2014/main" id="{6679F119-2F85-4F7B-8147-33142D787BA5}"/>
                  </a:ext>
                </a:extLst>
              </p:cNvPr>
              <p:cNvSpPr/>
              <p:nvPr/>
            </p:nvSpPr>
            <p:spPr>
              <a:xfrm>
                <a:off x="7291025" y="4024493"/>
                <a:ext cx="2386469" cy="1190991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71645DE0-70B6-4999-86EF-A23A01AC6D46}"/>
                </a:ext>
              </a:extLst>
            </p:cNvPr>
            <p:cNvSpPr txBox="1"/>
            <p:nvPr/>
          </p:nvSpPr>
          <p:spPr>
            <a:xfrm>
              <a:off x="7264504" y="1814643"/>
              <a:ext cx="248654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Action-Oriented</a:t>
              </a:r>
              <a:r>
                <a:rPr kumimoji="0" lang="pt-BR" sz="280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 Roles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4C9AFFFB-3912-439F-A0E3-1EF9504D3953}"/>
                </a:ext>
              </a:extLst>
            </p:cNvPr>
            <p:cNvSpPr txBox="1"/>
            <p:nvPr/>
          </p:nvSpPr>
          <p:spPr>
            <a:xfrm>
              <a:off x="7650815" y="2955056"/>
              <a:ext cx="2386469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14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defRPr>
              </a:lvl1pPr>
            </a:lstStyle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b="1" u="sng" dirty="0">
                  <a:latin typeface="+mn-lt"/>
                </a:rPr>
                <a:t>The Shaper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Implementer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Completer Finisher</a:t>
              </a:r>
            </a:p>
          </p:txBody>
        </p:sp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D4FA87EC-9B49-4E1B-82C7-0B63D052BE36}"/>
              </a:ext>
            </a:extLst>
          </p:cNvPr>
          <p:cNvGrpSpPr/>
          <p:nvPr/>
        </p:nvGrpSpPr>
        <p:grpSpPr>
          <a:xfrm>
            <a:off x="4797972" y="1642514"/>
            <a:ext cx="2637240" cy="3572971"/>
            <a:chOff x="4762804" y="1642514"/>
            <a:chExt cx="2637240" cy="3572971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5077C6F1-3D2D-4AAB-A2EA-A18A95C152BD}"/>
                </a:ext>
              </a:extLst>
            </p:cNvPr>
            <p:cNvGrpSpPr/>
            <p:nvPr/>
          </p:nvGrpSpPr>
          <p:grpSpPr>
            <a:xfrm>
              <a:off x="4762804" y="1642514"/>
              <a:ext cx="2386469" cy="3572971"/>
              <a:chOff x="4762804" y="1642514"/>
              <a:chExt cx="2386469" cy="3572971"/>
            </a:xfrm>
          </p:grpSpPr>
          <p:sp>
            <p:nvSpPr>
              <p:cNvPr id="8" name="Retângulo 7">
                <a:extLst>
                  <a:ext uri="{FF2B5EF4-FFF2-40B4-BE49-F238E27FC236}">
                    <a16:creationId xmlns:a16="http://schemas.microsoft.com/office/drawing/2014/main" id="{CFD3D0D2-7C06-487C-86E6-E34B53AC05C3}"/>
                  </a:ext>
                </a:extLst>
              </p:cNvPr>
              <p:cNvSpPr/>
              <p:nvPr/>
            </p:nvSpPr>
            <p:spPr>
              <a:xfrm>
                <a:off x="4762804" y="1642514"/>
                <a:ext cx="2386469" cy="1190991"/>
              </a:xfrm>
              <a:prstGeom prst="rect">
                <a:avLst/>
              </a:prstGeom>
              <a:solidFill>
                <a:schemeClr val="accent4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" name="Retângulo 8">
                <a:extLst>
                  <a:ext uri="{FF2B5EF4-FFF2-40B4-BE49-F238E27FC236}">
                    <a16:creationId xmlns:a16="http://schemas.microsoft.com/office/drawing/2014/main" id="{976B9E94-7A4F-411F-A17A-20C62E339CF7}"/>
                  </a:ext>
                </a:extLst>
              </p:cNvPr>
              <p:cNvSpPr/>
              <p:nvPr/>
            </p:nvSpPr>
            <p:spPr>
              <a:xfrm>
                <a:off x="4762804" y="2833504"/>
                <a:ext cx="2386469" cy="1190991"/>
              </a:xfrm>
              <a:prstGeom prst="rect">
                <a:avLst/>
              </a:pr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" name="Retângulo 9">
                <a:extLst>
                  <a:ext uri="{FF2B5EF4-FFF2-40B4-BE49-F238E27FC236}">
                    <a16:creationId xmlns:a16="http://schemas.microsoft.com/office/drawing/2014/main" id="{565A7139-CD35-4B50-8501-56A5969212A6}"/>
                  </a:ext>
                </a:extLst>
              </p:cNvPr>
              <p:cNvSpPr/>
              <p:nvPr/>
            </p:nvSpPr>
            <p:spPr>
              <a:xfrm>
                <a:off x="4762804" y="4024494"/>
                <a:ext cx="2386469" cy="1190991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439557FD-72BA-47B0-874E-D19C119F8EE5}"/>
                </a:ext>
              </a:extLst>
            </p:cNvPr>
            <p:cNvSpPr txBox="1"/>
            <p:nvPr/>
          </p:nvSpPr>
          <p:spPr>
            <a:xfrm>
              <a:off x="4871823" y="1785530"/>
              <a:ext cx="240503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pt-BR" sz="2800" dirty="0">
                  <a:solidFill>
                    <a:prstClr val="white"/>
                  </a:solidFill>
                </a:rPr>
                <a:t>People-</a:t>
              </a:r>
              <a:r>
                <a:rPr lang="pt-BR" sz="2800" dirty="0" err="1">
                  <a:solidFill>
                    <a:prstClr val="white"/>
                  </a:solidFill>
                </a:rPr>
                <a:t>Oriented</a:t>
              </a:r>
              <a:r>
                <a:rPr lang="pt-BR" sz="2800" dirty="0">
                  <a:solidFill>
                    <a:prstClr val="white"/>
                  </a:solidFill>
                </a:rPr>
                <a:t> Roles</a:t>
              </a: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5CE2A2E0-C7F5-4249-B6C7-8EFE833F6C9A}"/>
                </a:ext>
              </a:extLst>
            </p:cNvPr>
            <p:cNvSpPr txBox="1"/>
            <p:nvPr/>
          </p:nvSpPr>
          <p:spPr>
            <a:xfrm>
              <a:off x="5013575" y="2710859"/>
              <a:ext cx="2386469" cy="1292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14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defRPr>
              </a:lvl1pPr>
            </a:lstStyle>
            <a:p>
              <a:pPr algn="l"/>
              <a:endParaRPr lang="en-US" dirty="0"/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Resource Investigator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Team worker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b="1" u="sng" dirty="0">
                  <a:latin typeface="+mn-lt"/>
                </a:rPr>
                <a:t>The Co-</a:t>
              </a:r>
              <a:r>
                <a:rPr lang="en-US" sz="1600" b="1" u="sng" dirty="0" err="1">
                  <a:latin typeface="+mn-lt"/>
                </a:rPr>
                <a:t>ordinator</a:t>
              </a:r>
              <a:endParaRPr lang="en-US" sz="1600" b="1" u="sng" dirty="0">
                <a:latin typeface="+mn-lt"/>
              </a:endParaRPr>
            </a:p>
          </p:txBody>
        </p:sp>
      </p:grpSp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FD161E92-9C84-4B8E-A258-266B75BF7815}"/>
              </a:ext>
            </a:extLst>
          </p:cNvPr>
          <p:cNvSpPr/>
          <p:nvPr/>
        </p:nvSpPr>
        <p:spPr>
          <a:xfrm rot="16200000">
            <a:off x="4260351" y="3344669"/>
            <a:ext cx="3572970" cy="168664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D7C1EB83-0BDA-408B-BBA8-C3BB9252F205}"/>
              </a:ext>
            </a:extLst>
          </p:cNvPr>
          <p:cNvGrpSpPr/>
          <p:nvPr/>
        </p:nvGrpSpPr>
        <p:grpSpPr>
          <a:xfrm>
            <a:off x="6136125" y="1642514"/>
            <a:ext cx="448585" cy="3572970"/>
            <a:chOff x="9059011" y="2123340"/>
            <a:chExt cx="366347" cy="291794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3" name="Retângulo: Cantos Superiores Arredondados 2">
              <a:extLst>
                <a:ext uri="{FF2B5EF4-FFF2-40B4-BE49-F238E27FC236}">
                  <a16:creationId xmlns:a16="http://schemas.microsoft.com/office/drawing/2014/main" id="{68B1748E-E66B-4B97-B9A3-9ECEC8F70149}"/>
                </a:ext>
              </a:extLst>
            </p:cNvPr>
            <p:cNvSpPr/>
            <p:nvPr/>
          </p:nvSpPr>
          <p:spPr>
            <a:xfrm rot="5400000" flipH="1">
              <a:off x="7696753" y="3485598"/>
              <a:ext cx="2917947" cy="193432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" name="Retângulo: Cantos Arredondados 1">
              <a:extLst>
                <a:ext uri="{FF2B5EF4-FFF2-40B4-BE49-F238E27FC236}">
                  <a16:creationId xmlns:a16="http://schemas.microsoft.com/office/drawing/2014/main" id="{CB42357F-645C-456C-B76E-44415756024F}"/>
                </a:ext>
              </a:extLst>
            </p:cNvPr>
            <p:cNvSpPr/>
            <p:nvPr/>
          </p:nvSpPr>
          <p:spPr>
            <a:xfrm>
              <a:off x="9114696" y="3249305"/>
              <a:ext cx="310662" cy="666018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7C39BAEB-A771-4E5F-BA4A-BE3EBEC9B614}"/>
              </a:ext>
            </a:extLst>
          </p:cNvPr>
          <p:cNvSpPr txBox="1"/>
          <p:nvPr/>
        </p:nvSpPr>
        <p:spPr>
          <a:xfrm>
            <a:off x="2386851" y="184771"/>
            <a:ext cx="7418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Belbin’s Team Roles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64B46583-F82B-DFAF-DBFA-42E5438A4D77}"/>
              </a:ext>
            </a:extLst>
          </p:cNvPr>
          <p:cNvSpPr txBox="1"/>
          <p:nvPr/>
        </p:nvSpPr>
        <p:spPr>
          <a:xfrm>
            <a:off x="2337687" y="885783"/>
            <a:ext cx="74182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What ingredients do you need in your team</a:t>
            </a:r>
            <a:endParaRPr kumimoji="0" lang="pt-BR" sz="3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pic>
        <p:nvPicPr>
          <p:cNvPr id="23" name="Gráfico 22" descr="Sala de Reuniões de um Conselho de Administração com preenchimento sólido">
            <a:extLst>
              <a:ext uri="{FF2B5EF4-FFF2-40B4-BE49-F238E27FC236}">
                <a16:creationId xmlns:a16="http://schemas.microsoft.com/office/drawing/2014/main" id="{94C52C8B-3824-2D12-F656-03B488D79B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8677" y="4163631"/>
            <a:ext cx="914400" cy="914400"/>
          </a:xfrm>
          <a:prstGeom prst="rect">
            <a:avLst/>
          </a:prstGeom>
        </p:spPr>
      </p:pic>
      <p:pic>
        <p:nvPicPr>
          <p:cNvPr id="38" name="Gráfico 37" descr="Prancheta com visto com preenchimento sólido">
            <a:extLst>
              <a:ext uri="{FF2B5EF4-FFF2-40B4-BE49-F238E27FC236}">
                <a16:creationId xmlns:a16="http://schemas.microsoft.com/office/drawing/2014/main" id="{C6FFEF8D-CCCE-A641-9555-5BE936470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69492" y="4123172"/>
            <a:ext cx="914400" cy="914400"/>
          </a:xfrm>
          <a:prstGeom prst="rect">
            <a:avLst/>
          </a:prstGeom>
        </p:spPr>
      </p:pic>
      <p:pic>
        <p:nvPicPr>
          <p:cNvPr id="40" name="Gráfico 39" descr="Claquete com preenchimento sólido">
            <a:extLst>
              <a:ext uri="{FF2B5EF4-FFF2-40B4-BE49-F238E27FC236}">
                <a16:creationId xmlns:a16="http://schemas.microsoft.com/office/drawing/2014/main" id="{AE964926-722E-ABDD-57A1-062872F304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92269" y="4163631"/>
            <a:ext cx="857047" cy="857047"/>
          </a:xfrm>
          <a:prstGeom prst="rect">
            <a:avLst/>
          </a:prstGeom>
        </p:spPr>
      </p:pic>
      <p:sp>
        <p:nvSpPr>
          <p:cNvPr id="42" name="CaixaDeTexto 41">
            <a:extLst>
              <a:ext uri="{FF2B5EF4-FFF2-40B4-BE49-F238E27FC236}">
                <a16:creationId xmlns:a16="http://schemas.microsoft.com/office/drawing/2014/main" id="{04C4DA7F-5064-A6C1-5562-DBB8EC471446}"/>
              </a:ext>
            </a:extLst>
          </p:cNvPr>
          <p:cNvSpPr txBox="1"/>
          <p:nvPr/>
        </p:nvSpPr>
        <p:spPr>
          <a:xfrm>
            <a:off x="9291858" y="6488563"/>
            <a:ext cx="29001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</p:spTree>
    <p:extLst>
      <p:ext uri="{BB962C8B-B14F-4D97-AF65-F5344CB8AC3E}">
        <p14:creationId xmlns:p14="http://schemas.microsoft.com/office/powerpoint/2010/main" val="3488312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0 L 0.30456 0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21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0.32721 0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6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4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Agrupar 7">
            <a:extLst>
              <a:ext uri="{FF2B5EF4-FFF2-40B4-BE49-F238E27FC236}">
                <a16:creationId xmlns:a16="http://schemas.microsoft.com/office/drawing/2014/main" id="{3F6676EA-6C5D-4A82-83CC-E26ABBED041D}"/>
              </a:ext>
            </a:extLst>
          </p:cNvPr>
          <p:cNvGrpSpPr/>
          <p:nvPr/>
        </p:nvGrpSpPr>
        <p:grpSpPr>
          <a:xfrm>
            <a:off x="0" y="2042159"/>
            <a:ext cx="1540800" cy="1166400"/>
            <a:chOff x="2672080" y="1574800"/>
            <a:chExt cx="1540800" cy="1166400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25F106D4-1CA3-49DA-AA44-5C9580D76544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1CD6C917-2E29-4448-8680-22A5EFCE1B8A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128F9006-DA67-4669-947D-3BA19A0193F6}"/>
              </a:ext>
            </a:extLst>
          </p:cNvPr>
          <p:cNvGrpSpPr/>
          <p:nvPr/>
        </p:nvGrpSpPr>
        <p:grpSpPr>
          <a:xfrm>
            <a:off x="0" y="3207099"/>
            <a:ext cx="1540800" cy="1166400"/>
            <a:chOff x="2672080" y="1574800"/>
            <a:chExt cx="1540800" cy="1166400"/>
          </a:xfrm>
        </p:grpSpPr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09E928EB-45BE-4A24-86FE-A1DB53B0AEE9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Elipse 10">
              <a:extLst>
                <a:ext uri="{FF2B5EF4-FFF2-40B4-BE49-F238E27FC236}">
                  <a16:creationId xmlns:a16="http://schemas.microsoft.com/office/drawing/2014/main" id="{249F5AF7-B03A-4C1E-9BD1-0EA08CAC403C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7AAB381B-7F8E-4A57-A079-79789A0AF940}"/>
              </a:ext>
            </a:extLst>
          </p:cNvPr>
          <p:cNvGrpSpPr/>
          <p:nvPr/>
        </p:nvGrpSpPr>
        <p:grpSpPr>
          <a:xfrm>
            <a:off x="0" y="4372730"/>
            <a:ext cx="1540800" cy="1166400"/>
            <a:chOff x="2672080" y="1574800"/>
            <a:chExt cx="1540800" cy="1166400"/>
          </a:xfrm>
        </p:grpSpPr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E4608547-BFBB-4C2C-ACB6-DAB8B0F2AD1D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D9669E94-DD93-474E-8D0A-AA127D3AAD10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" name="Paralelogramo 20">
            <a:extLst>
              <a:ext uri="{FF2B5EF4-FFF2-40B4-BE49-F238E27FC236}">
                <a16:creationId xmlns:a16="http://schemas.microsoft.com/office/drawing/2014/main" id="{1CA72577-2AC1-44A2-BE5E-A30A24DE641F}"/>
              </a:ext>
            </a:extLst>
          </p:cNvPr>
          <p:cNvSpPr/>
          <p:nvPr/>
        </p:nvSpPr>
        <p:spPr>
          <a:xfrm rot="5400000">
            <a:off x="1254600" y="2326009"/>
            <a:ext cx="1364400" cy="792000"/>
          </a:xfrm>
          <a:prstGeom prst="parallelogram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27034D23-D102-4953-8EF5-B1407A69D5F3}"/>
              </a:ext>
            </a:extLst>
          </p:cNvPr>
          <p:cNvSpPr/>
          <p:nvPr/>
        </p:nvSpPr>
        <p:spPr>
          <a:xfrm>
            <a:off x="1540800" y="3204209"/>
            <a:ext cx="792000" cy="1172711"/>
          </a:xfrm>
          <a:custGeom>
            <a:avLst/>
            <a:gdLst>
              <a:gd name="connsiteX0" fmla="*/ 0 w 792000"/>
              <a:gd name="connsiteY0" fmla="*/ 0 h 1166400"/>
              <a:gd name="connsiteX1" fmla="*/ 792000 w 792000"/>
              <a:gd name="connsiteY1" fmla="*/ 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  <a:gd name="connsiteX0" fmla="*/ 0 w 792000"/>
              <a:gd name="connsiteY0" fmla="*/ 0 h 1166400"/>
              <a:gd name="connsiteX1" fmla="*/ 792000 w 792000"/>
              <a:gd name="connsiteY1" fmla="*/ 19812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2000" h="1166400">
                <a:moveTo>
                  <a:pt x="0" y="0"/>
                </a:moveTo>
                <a:lnTo>
                  <a:pt x="792000" y="198120"/>
                </a:lnTo>
                <a:lnTo>
                  <a:pt x="792000" y="1166400"/>
                </a:lnTo>
                <a:lnTo>
                  <a:pt x="0" y="1166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tângulo 22">
            <a:extLst>
              <a:ext uri="{FF2B5EF4-FFF2-40B4-BE49-F238E27FC236}">
                <a16:creationId xmlns:a16="http://schemas.microsoft.com/office/drawing/2014/main" id="{219CA248-338C-4CB0-B552-CF9EF3D39F65}"/>
              </a:ext>
            </a:extLst>
          </p:cNvPr>
          <p:cNvSpPr/>
          <p:nvPr/>
        </p:nvSpPr>
        <p:spPr>
          <a:xfrm flipV="1">
            <a:off x="1540798" y="4372730"/>
            <a:ext cx="792000" cy="1166400"/>
          </a:xfrm>
          <a:custGeom>
            <a:avLst/>
            <a:gdLst>
              <a:gd name="connsiteX0" fmla="*/ 0 w 792000"/>
              <a:gd name="connsiteY0" fmla="*/ 0 h 1166400"/>
              <a:gd name="connsiteX1" fmla="*/ 792000 w 792000"/>
              <a:gd name="connsiteY1" fmla="*/ 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  <a:gd name="connsiteX0" fmla="*/ 0 w 792000"/>
              <a:gd name="connsiteY0" fmla="*/ 0 h 1166400"/>
              <a:gd name="connsiteX1" fmla="*/ 792000 w 792000"/>
              <a:gd name="connsiteY1" fmla="*/ 19812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2000" h="1166400">
                <a:moveTo>
                  <a:pt x="0" y="0"/>
                </a:moveTo>
                <a:lnTo>
                  <a:pt x="792000" y="198120"/>
                </a:lnTo>
                <a:lnTo>
                  <a:pt x="792000" y="1166400"/>
                </a:lnTo>
                <a:lnTo>
                  <a:pt x="0" y="1166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B79B490C-0019-4CAC-8204-8F7B66029851}"/>
              </a:ext>
            </a:extLst>
          </p:cNvPr>
          <p:cNvGrpSpPr/>
          <p:nvPr/>
        </p:nvGrpSpPr>
        <p:grpSpPr>
          <a:xfrm>
            <a:off x="2332798" y="2238634"/>
            <a:ext cx="7675428" cy="1175126"/>
            <a:chOff x="2332798" y="1324235"/>
            <a:chExt cx="7675428" cy="1175126"/>
          </a:xfrm>
        </p:grpSpPr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5EA19BAC-385D-4F6B-AF1F-6A741EF652C7}"/>
                </a:ext>
              </a:extLst>
            </p:cNvPr>
            <p:cNvSpPr/>
            <p:nvPr/>
          </p:nvSpPr>
          <p:spPr>
            <a:xfrm>
              <a:off x="2332798" y="1324235"/>
              <a:ext cx="6634800" cy="1166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Triângulo isósceles 25">
              <a:extLst>
                <a:ext uri="{FF2B5EF4-FFF2-40B4-BE49-F238E27FC236}">
                  <a16:creationId xmlns:a16="http://schemas.microsoft.com/office/drawing/2014/main" id="{BFFE0161-BCC6-4AC9-852A-FCE88AFCABB2}"/>
                </a:ext>
              </a:extLst>
            </p:cNvPr>
            <p:cNvSpPr/>
            <p:nvPr/>
          </p:nvSpPr>
          <p:spPr>
            <a:xfrm rot="5400000">
              <a:off x="8904712" y="1395846"/>
              <a:ext cx="1166400" cy="1040629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B299C77A-5A3E-4B55-A589-6CA6A495AFD0}"/>
              </a:ext>
            </a:extLst>
          </p:cNvPr>
          <p:cNvGrpSpPr/>
          <p:nvPr/>
        </p:nvGrpSpPr>
        <p:grpSpPr>
          <a:xfrm>
            <a:off x="2332798" y="3403943"/>
            <a:ext cx="8716057" cy="970264"/>
            <a:chOff x="2332798" y="1322457"/>
            <a:chExt cx="8716057" cy="1168178"/>
          </a:xfrm>
          <a:solidFill>
            <a:srgbClr val="118AB2"/>
          </a:solidFill>
        </p:grpSpPr>
        <p:sp>
          <p:nvSpPr>
            <p:cNvPr id="32" name="Retângulo 31">
              <a:extLst>
                <a:ext uri="{FF2B5EF4-FFF2-40B4-BE49-F238E27FC236}">
                  <a16:creationId xmlns:a16="http://schemas.microsoft.com/office/drawing/2014/main" id="{5366EF54-1A1C-40DF-8FE3-96C318A37FC6}"/>
                </a:ext>
              </a:extLst>
            </p:cNvPr>
            <p:cNvSpPr/>
            <p:nvPr/>
          </p:nvSpPr>
          <p:spPr>
            <a:xfrm>
              <a:off x="2332798" y="1324235"/>
              <a:ext cx="7675426" cy="1166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Triângulo isósceles 32">
              <a:extLst>
                <a:ext uri="{FF2B5EF4-FFF2-40B4-BE49-F238E27FC236}">
                  <a16:creationId xmlns:a16="http://schemas.microsoft.com/office/drawing/2014/main" id="{570BF49B-7860-4166-A994-A11A17602DFC}"/>
                </a:ext>
              </a:extLst>
            </p:cNvPr>
            <p:cNvSpPr/>
            <p:nvPr/>
          </p:nvSpPr>
          <p:spPr>
            <a:xfrm rot="5400000">
              <a:off x="9945341" y="1385342"/>
              <a:ext cx="1166400" cy="1040629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39A24E48-0A1E-44ED-88B5-CBED8D056060}"/>
              </a:ext>
            </a:extLst>
          </p:cNvPr>
          <p:cNvGrpSpPr/>
          <p:nvPr/>
        </p:nvGrpSpPr>
        <p:grpSpPr>
          <a:xfrm>
            <a:off x="2332798" y="4372775"/>
            <a:ext cx="7675428" cy="976035"/>
            <a:chOff x="2332798" y="1324235"/>
            <a:chExt cx="7675428" cy="1175126"/>
          </a:xfrm>
          <a:solidFill>
            <a:srgbClr val="FFD166"/>
          </a:solidFill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CC4BEE18-1163-4A97-8B5A-850CCBE478DE}"/>
                </a:ext>
              </a:extLst>
            </p:cNvPr>
            <p:cNvSpPr/>
            <p:nvPr/>
          </p:nvSpPr>
          <p:spPr>
            <a:xfrm>
              <a:off x="2332798" y="1324235"/>
              <a:ext cx="6634800" cy="11664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Triângulo isósceles 35">
              <a:extLst>
                <a:ext uri="{FF2B5EF4-FFF2-40B4-BE49-F238E27FC236}">
                  <a16:creationId xmlns:a16="http://schemas.microsoft.com/office/drawing/2014/main" id="{946DF81F-3347-4F53-9351-DA95E8029FFD}"/>
                </a:ext>
              </a:extLst>
            </p:cNvPr>
            <p:cNvSpPr/>
            <p:nvPr/>
          </p:nvSpPr>
          <p:spPr>
            <a:xfrm rot="5400000">
              <a:off x="8904712" y="1395846"/>
              <a:ext cx="1166400" cy="1040629"/>
            </a:xfrm>
            <a:prstGeom prst="triangl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C583ACFA-61D3-465E-B499-909BF2D9D07C}"/>
              </a:ext>
            </a:extLst>
          </p:cNvPr>
          <p:cNvCxnSpPr/>
          <p:nvPr/>
        </p:nvCxnSpPr>
        <p:spPr>
          <a:xfrm flipV="1">
            <a:off x="8605520" y="238759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id="{36FE32EF-953D-4368-95AF-501A5F4AA4A8}"/>
              </a:ext>
            </a:extLst>
          </p:cNvPr>
          <p:cNvCxnSpPr/>
          <p:nvPr/>
        </p:nvCxnSpPr>
        <p:spPr>
          <a:xfrm flipV="1">
            <a:off x="9763760" y="346455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D0D89F23-2697-4AE1-84CC-B359D4D4E89A}"/>
              </a:ext>
            </a:extLst>
          </p:cNvPr>
          <p:cNvCxnSpPr/>
          <p:nvPr/>
        </p:nvCxnSpPr>
        <p:spPr>
          <a:xfrm flipV="1">
            <a:off x="8615680" y="446023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ector reto 40">
            <a:extLst>
              <a:ext uri="{FF2B5EF4-FFF2-40B4-BE49-F238E27FC236}">
                <a16:creationId xmlns:a16="http://schemas.microsoft.com/office/drawing/2014/main" id="{165594A0-EAD1-4B3B-BB62-7A4DD0DBB2FC}"/>
              </a:ext>
            </a:extLst>
          </p:cNvPr>
          <p:cNvCxnSpPr/>
          <p:nvPr/>
        </p:nvCxnSpPr>
        <p:spPr>
          <a:xfrm flipV="1">
            <a:off x="9753600" y="553719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5F55EEF1-17B7-4C4C-A09B-31F2AC73CD72}"/>
              </a:ext>
            </a:extLst>
          </p:cNvPr>
          <p:cNvSpPr txBox="1"/>
          <p:nvPr/>
        </p:nvSpPr>
        <p:spPr>
          <a:xfrm>
            <a:off x="2414080" y="2368894"/>
            <a:ext cx="63199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000" b="1" dirty="0"/>
              <a:t>It was developed in the 1960’s by Dr. Paul Hersey &amp; Dr. Ken Blanchard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ED92AFFB-01B4-4802-9B84-1775CE07158E}"/>
              </a:ext>
            </a:extLst>
          </p:cNvPr>
          <p:cNvSpPr txBox="1"/>
          <p:nvPr/>
        </p:nvSpPr>
        <p:spPr>
          <a:xfrm>
            <a:off x="2378032" y="3419860"/>
            <a:ext cx="7141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b="1" dirty="0"/>
              <a:t>The Hersey-Blanchard theory focuses on the followers and their level of maturity</a:t>
            </a:r>
          </a:p>
        </p:txBody>
      </p:sp>
      <p:sp>
        <p:nvSpPr>
          <p:cNvPr id="48" name="Título 1">
            <a:extLst>
              <a:ext uri="{FF2B5EF4-FFF2-40B4-BE49-F238E27FC236}">
                <a16:creationId xmlns:a16="http://schemas.microsoft.com/office/drawing/2014/main" id="{D5EB0A79-132A-469E-89C7-2AC01D76A63C}"/>
              </a:ext>
            </a:extLst>
          </p:cNvPr>
          <p:cNvSpPr txBox="1">
            <a:spLocks/>
          </p:cNvSpPr>
          <p:nvPr/>
        </p:nvSpPr>
        <p:spPr>
          <a:xfrm>
            <a:off x="1220400" y="445338"/>
            <a:ext cx="99155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defRPr/>
            </a:pPr>
            <a:r>
              <a:rPr lang="pt-BR" sz="5400" dirty="0">
                <a:solidFill>
                  <a:prstClr val="black"/>
                </a:solidFill>
                <a:latin typeface="+mn-lt"/>
              </a:rPr>
              <a:t>Situational Leadership Theory</a:t>
            </a:r>
            <a:endParaRPr kumimoji="0" lang="pt-BR" sz="5400" i="0" u="none" strike="noStrike" kern="1200" cap="none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2D9AD3CC-7684-40EA-82F2-7529595094D3}"/>
              </a:ext>
            </a:extLst>
          </p:cNvPr>
          <p:cNvSpPr txBox="1"/>
          <p:nvPr/>
        </p:nvSpPr>
        <p:spPr>
          <a:xfrm>
            <a:off x="2299360" y="4378397"/>
            <a:ext cx="66682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/>
              <a:t>Model of situational leadership presume that diverse leadership style would perform better in specific circumstances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D98654B-FEE2-88DC-06B9-E06F187F4F57}"/>
              </a:ext>
            </a:extLst>
          </p:cNvPr>
          <p:cNvSpPr txBox="1"/>
          <p:nvPr/>
        </p:nvSpPr>
        <p:spPr>
          <a:xfrm>
            <a:off x="9357363" y="6416298"/>
            <a:ext cx="28346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</p:spTree>
    <p:extLst>
      <p:ext uri="{BB962C8B-B14F-4D97-AF65-F5344CB8AC3E}">
        <p14:creationId xmlns:p14="http://schemas.microsoft.com/office/powerpoint/2010/main" val="429092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25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75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25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75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25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750"/>
                            </p:stCondLst>
                            <p:childTnLst>
                              <p:par>
                                <p:cTn id="7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46" grpId="0"/>
      <p:bldP spid="47" grpId="0"/>
      <p:bldP spid="48" grpId="0"/>
      <p:bldP spid="4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CA181F-6BB9-E35D-25D7-ED529BE42962}"/>
              </a:ext>
            </a:extLst>
          </p:cNvPr>
          <p:cNvSpPr/>
          <p:nvPr/>
        </p:nvSpPr>
        <p:spPr>
          <a:xfrm>
            <a:off x="4239119" y="1475491"/>
            <a:ext cx="1430161" cy="139377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Supporting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(S3)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8622E0-F42A-9EA5-CF7F-17E0FB09DC5B}"/>
              </a:ext>
            </a:extLst>
          </p:cNvPr>
          <p:cNvSpPr/>
          <p:nvPr/>
        </p:nvSpPr>
        <p:spPr>
          <a:xfrm>
            <a:off x="6214872" y="1475490"/>
            <a:ext cx="1430161" cy="139377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Coaching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(S2)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D59B6E-AECE-DFF6-A8A1-9C3B0DBD5E1F}"/>
              </a:ext>
            </a:extLst>
          </p:cNvPr>
          <p:cNvSpPr/>
          <p:nvPr/>
        </p:nvSpPr>
        <p:spPr>
          <a:xfrm>
            <a:off x="4239118" y="3291842"/>
            <a:ext cx="1430161" cy="1393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Delegating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(S4)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DD88AF-750E-1DEF-1901-1A3AC440CC22}"/>
              </a:ext>
            </a:extLst>
          </p:cNvPr>
          <p:cNvSpPr/>
          <p:nvPr/>
        </p:nvSpPr>
        <p:spPr>
          <a:xfrm>
            <a:off x="6214872" y="3291842"/>
            <a:ext cx="1430161" cy="139377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Directing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(S1)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CB0069-D39A-F618-6FA2-C2246613BA23}"/>
              </a:ext>
            </a:extLst>
          </p:cNvPr>
          <p:cNvSpPr txBox="1"/>
          <p:nvPr/>
        </p:nvSpPr>
        <p:spPr>
          <a:xfrm flipH="1">
            <a:off x="2560778" y="2749584"/>
            <a:ext cx="1314523" cy="923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Directive Behaviour - LOW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BA2E6F6-5D38-BBB5-103B-C0CB032B3344}"/>
              </a:ext>
            </a:extLst>
          </p:cNvPr>
          <p:cNvSpPr txBox="1"/>
          <p:nvPr/>
        </p:nvSpPr>
        <p:spPr>
          <a:xfrm flipH="1">
            <a:off x="7936991" y="2830177"/>
            <a:ext cx="1627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Directive Behaviour</a:t>
            </a:r>
          </a:p>
          <a:p>
            <a:r>
              <a:rPr lang="en-GB" b="1" dirty="0"/>
              <a:t>- HIGH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D8478B3-CAD8-5327-497A-846B42F63AA0}"/>
              </a:ext>
            </a:extLst>
          </p:cNvPr>
          <p:cNvCxnSpPr/>
          <p:nvPr/>
        </p:nvCxnSpPr>
        <p:spPr>
          <a:xfrm>
            <a:off x="5966691" y="1475490"/>
            <a:ext cx="0" cy="3210129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29C14C8-B749-9AE0-F254-9679D9238967}"/>
              </a:ext>
            </a:extLst>
          </p:cNvPr>
          <p:cNvCxnSpPr/>
          <p:nvPr/>
        </p:nvCxnSpPr>
        <p:spPr>
          <a:xfrm>
            <a:off x="4239118" y="3080554"/>
            <a:ext cx="3405914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F7CBA3B9-2F7C-7983-442E-2E58865AF47D}"/>
              </a:ext>
            </a:extLst>
          </p:cNvPr>
          <p:cNvSpPr/>
          <p:nvPr/>
        </p:nvSpPr>
        <p:spPr>
          <a:xfrm flipH="1">
            <a:off x="3013023" y="5238328"/>
            <a:ext cx="2953668" cy="1293779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D3:Moderate Competence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Variable Commitment </a:t>
            </a:r>
          </a:p>
        </p:txBody>
      </p:sp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6353755E-6B2F-D047-67D1-86B500044127}"/>
              </a:ext>
            </a:extLst>
          </p:cNvPr>
          <p:cNvSpPr/>
          <p:nvPr/>
        </p:nvSpPr>
        <p:spPr>
          <a:xfrm flipH="1">
            <a:off x="496823" y="5202386"/>
            <a:ext cx="2734934" cy="1293779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D4: High Competence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High Commitment</a:t>
            </a:r>
          </a:p>
        </p:txBody>
      </p:sp>
      <p:sp>
        <p:nvSpPr>
          <p:cNvPr id="21" name="Arrow: Chevron 20">
            <a:extLst>
              <a:ext uri="{FF2B5EF4-FFF2-40B4-BE49-F238E27FC236}">
                <a16:creationId xmlns:a16="http://schemas.microsoft.com/office/drawing/2014/main" id="{23FE38C1-EA57-7E1E-8E2C-EF409E035FD7}"/>
              </a:ext>
            </a:extLst>
          </p:cNvPr>
          <p:cNvSpPr/>
          <p:nvPr/>
        </p:nvSpPr>
        <p:spPr>
          <a:xfrm flipH="1">
            <a:off x="5966691" y="5254806"/>
            <a:ext cx="2734934" cy="1293779"/>
          </a:xfrm>
          <a:prstGeom prst="chevr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D2: Some Competence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Low Commitment</a:t>
            </a:r>
          </a:p>
        </p:txBody>
      </p:sp>
      <p:sp>
        <p:nvSpPr>
          <p:cNvPr id="25" name="Arrow: Chevron 24">
            <a:extLst>
              <a:ext uri="{FF2B5EF4-FFF2-40B4-BE49-F238E27FC236}">
                <a16:creationId xmlns:a16="http://schemas.microsoft.com/office/drawing/2014/main" id="{58A9FCB5-B32F-EC6A-DE39-8B4DE1099B72}"/>
              </a:ext>
            </a:extLst>
          </p:cNvPr>
          <p:cNvSpPr/>
          <p:nvPr/>
        </p:nvSpPr>
        <p:spPr>
          <a:xfrm flipH="1">
            <a:off x="8701625" y="5238328"/>
            <a:ext cx="2734934" cy="1293779"/>
          </a:xfrm>
          <a:prstGeom prst="chevr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D1: Low Competence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High Commitment</a:t>
            </a:r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D805715B-40FA-85D4-1CE3-84C17DCE635D}"/>
              </a:ext>
            </a:extLst>
          </p:cNvPr>
          <p:cNvSpPr txBox="1">
            <a:spLocks/>
          </p:cNvSpPr>
          <p:nvPr/>
        </p:nvSpPr>
        <p:spPr>
          <a:xfrm>
            <a:off x="700125" y="-69296"/>
            <a:ext cx="1102949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defRPr/>
            </a:pPr>
            <a:r>
              <a:rPr lang="pt-BR" sz="5400" dirty="0" err="1">
                <a:solidFill>
                  <a:prstClr val="black"/>
                </a:solidFill>
                <a:latin typeface="+mn-lt"/>
              </a:rPr>
              <a:t>Hersey</a:t>
            </a:r>
            <a:r>
              <a:rPr lang="pt-BR" sz="5400" dirty="0">
                <a:solidFill>
                  <a:prstClr val="black"/>
                </a:solidFill>
                <a:latin typeface="+mn-lt"/>
              </a:rPr>
              <a:t>-Blanchard Situational Leadership Theory</a:t>
            </a:r>
            <a:endParaRPr kumimoji="0" lang="pt-BR" sz="5400" i="0" u="none" strike="noStrike" kern="1200" cap="none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6" name="Título 5">
            <a:extLst>
              <a:ext uri="{FF2B5EF4-FFF2-40B4-BE49-F238E27FC236}">
                <a16:creationId xmlns:a16="http://schemas.microsoft.com/office/drawing/2014/main" id="{DB09788D-4D79-0F6C-7102-3EFBDD8FA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0894" y="1235530"/>
            <a:ext cx="3587956" cy="574996"/>
          </a:xfrm>
        </p:spPr>
        <p:txBody>
          <a:bodyPr>
            <a:normAutofit fontScale="90000"/>
          </a:bodyPr>
          <a:lstStyle/>
          <a:p>
            <a:r>
              <a:rPr lang="pt-PT" sz="2200" b="1" dirty="0">
                <a:latin typeface="+mn-lt"/>
              </a:rPr>
              <a:t>Supportive Behaviour - HIGH</a:t>
            </a:r>
            <a:br>
              <a:rPr lang="pt-PT" sz="2800" dirty="0">
                <a:latin typeface="Bebas Neue" panose="020B0606020202050201" pitchFamily="34" charset="0"/>
              </a:rPr>
            </a:br>
            <a:endParaRPr lang="pt-PT" sz="2800" dirty="0">
              <a:latin typeface="Bebas Neue" panose="020B0606020202050201" pitchFamily="34" charset="0"/>
            </a:endParaRPr>
          </a:p>
        </p:txBody>
      </p:sp>
      <p:sp>
        <p:nvSpPr>
          <p:cNvPr id="14" name="Título 5">
            <a:extLst>
              <a:ext uri="{FF2B5EF4-FFF2-40B4-BE49-F238E27FC236}">
                <a16:creationId xmlns:a16="http://schemas.microsoft.com/office/drawing/2014/main" id="{28C5E39B-DFBF-6DB9-F810-B38F226BE1C3}"/>
              </a:ext>
            </a:extLst>
          </p:cNvPr>
          <p:cNvSpPr txBox="1">
            <a:spLocks/>
          </p:cNvSpPr>
          <p:nvPr/>
        </p:nvSpPr>
        <p:spPr>
          <a:xfrm>
            <a:off x="4420894" y="4763398"/>
            <a:ext cx="3587956" cy="5749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PT" sz="8000" b="1" dirty="0">
                <a:latin typeface="+mn-lt"/>
              </a:rPr>
              <a:t>Supportive Behaviour - LOW</a:t>
            </a:r>
          </a:p>
          <a:p>
            <a:br>
              <a:rPr lang="pt-PT" sz="2800" dirty="0">
                <a:latin typeface="Bebas Neue" panose="020B0606020202050201" pitchFamily="34" charset="0"/>
              </a:rPr>
            </a:br>
            <a:endParaRPr lang="pt-PT" sz="2800" dirty="0">
              <a:latin typeface="Bebas Neue" panose="020B0606020202050201" pitchFamily="34" charset="0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8E9F450D-C809-9E09-18B0-CB8603029FFC}"/>
              </a:ext>
            </a:extLst>
          </p:cNvPr>
          <p:cNvSpPr txBox="1"/>
          <p:nvPr/>
        </p:nvSpPr>
        <p:spPr>
          <a:xfrm>
            <a:off x="9262337" y="6532107"/>
            <a:ext cx="2866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</p:spTree>
    <p:extLst>
      <p:ext uri="{BB962C8B-B14F-4D97-AF65-F5344CB8AC3E}">
        <p14:creationId xmlns:p14="http://schemas.microsoft.com/office/powerpoint/2010/main" val="180325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3" grpId="0"/>
      <p:bldP spid="16" grpId="0"/>
      <p:bldP spid="7" grpId="0" animBg="1"/>
      <p:bldP spid="20" grpId="0" animBg="1"/>
      <p:bldP spid="21" grpId="0" animBg="1"/>
      <p:bldP spid="25" grpId="0" animBg="1"/>
      <p:bldP spid="3" grpId="0"/>
      <p:bldP spid="6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45BC93A1-9862-4D75-B416-30EF710B2525}"/>
              </a:ext>
            </a:extLst>
          </p:cNvPr>
          <p:cNvGrpSpPr/>
          <p:nvPr/>
        </p:nvGrpSpPr>
        <p:grpSpPr>
          <a:xfrm rot="2160000">
            <a:off x="607585" y="1653148"/>
            <a:ext cx="2160000" cy="5764097"/>
            <a:chOff x="4429388" y="76887"/>
            <a:chExt cx="2160000" cy="6614999"/>
          </a:xfrm>
        </p:grpSpPr>
        <p:sp>
          <p:nvSpPr>
            <p:cNvPr id="7" name="Triângulo isósceles 6">
              <a:extLst>
                <a:ext uri="{FF2B5EF4-FFF2-40B4-BE49-F238E27FC236}">
                  <a16:creationId xmlns:a16="http://schemas.microsoft.com/office/drawing/2014/main" id="{0E0233C3-70AD-4D9D-95CB-34DE7616E335}"/>
                </a:ext>
              </a:extLst>
            </p:cNvPr>
            <p:cNvSpPr/>
            <p:nvPr/>
          </p:nvSpPr>
          <p:spPr>
            <a:xfrm rot="10800000">
              <a:off x="4434223" y="4751486"/>
              <a:ext cx="2151164" cy="1940400"/>
            </a:xfrm>
            <a:custGeom>
              <a:avLst/>
              <a:gdLst>
                <a:gd name="connsiteX0" fmla="*/ 0 w 2181600"/>
                <a:gd name="connsiteY0" fmla="*/ 1940400 h 1940400"/>
                <a:gd name="connsiteX1" fmla="*/ 1090800 w 2181600"/>
                <a:gd name="connsiteY1" fmla="*/ 0 h 1940400"/>
                <a:gd name="connsiteX2" fmla="*/ 2181600 w 2181600"/>
                <a:gd name="connsiteY2" fmla="*/ 1940400 h 1940400"/>
                <a:gd name="connsiteX3" fmla="*/ 0 w 2181600"/>
                <a:gd name="connsiteY3" fmla="*/ 1940400 h 1940400"/>
                <a:gd name="connsiteX0" fmla="*/ 0 w 2181600"/>
                <a:gd name="connsiteY0" fmla="*/ 1940400 h 1940400"/>
                <a:gd name="connsiteX1" fmla="*/ 147681 w 2181600"/>
                <a:gd name="connsiteY1" fmla="*/ 1684458 h 1940400"/>
                <a:gd name="connsiteX2" fmla="*/ 1090800 w 2181600"/>
                <a:gd name="connsiteY2" fmla="*/ 0 h 1940400"/>
                <a:gd name="connsiteX3" fmla="*/ 2181600 w 2181600"/>
                <a:gd name="connsiteY3" fmla="*/ 1940400 h 1940400"/>
                <a:gd name="connsiteX4" fmla="*/ 0 w 2181600"/>
                <a:gd name="connsiteY4" fmla="*/ 1940400 h 1940400"/>
                <a:gd name="connsiteX0" fmla="*/ 0 w 2181600"/>
                <a:gd name="connsiteY0" fmla="*/ 1940400 h 1940400"/>
                <a:gd name="connsiteX1" fmla="*/ 30660 w 2181600"/>
                <a:gd name="connsiteY1" fmla="*/ 1815087 h 1940400"/>
                <a:gd name="connsiteX2" fmla="*/ 1090800 w 2181600"/>
                <a:gd name="connsiteY2" fmla="*/ 0 h 1940400"/>
                <a:gd name="connsiteX3" fmla="*/ 2181600 w 2181600"/>
                <a:gd name="connsiteY3" fmla="*/ 1940400 h 1940400"/>
                <a:gd name="connsiteX4" fmla="*/ 0 w 2181600"/>
                <a:gd name="connsiteY4" fmla="*/ 1940400 h 1940400"/>
                <a:gd name="connsiteX0" fmla="*/ 0 w 2181600"/>
                <a:gd name="connsiteY0" fmla="*/ 1940400 h 1940400"/>
                <a:gd name="connsiteX1" fmla="*/ 30660 w 2181600"/>
                <a:gd name="connsiteY1" fmla="*/ 1815087 h 1940400"/>
                <a:gd name="connsiteX2" fmla="*/ 1090800 w 2181600"/>
                <a:gd name="connsiteY2" fmla="*/ 0 h 1940400"/>
                <a:gd name="connsiteX3" fmla="*/ 2039074 w 2181600"/>
                <a:gd name="connsiteY3" fmla="*/ 1695344 h 1940400"/>
                <a:gd name="connsiteX4" fmla="*/ 2181600 w 2181600"/>
                <a:gd name="connsiteY4" fmla="*/ 1940400 h 1940400"/>
                <a:gd name="connsiteX5" fmla="*/ 0 w 2181600"/>
                <a:gd name="connsiteY5" fmla="*/ 1940400 h 1940400"/>
                <a:gd name="connsiteX0" fmla="*/ 0 w 2181600"/>
                <a:gd name="connsiteY0" fmla="*/ 1940400 h 1940400"/>
                <a:gd name="connsiteX1" fmla="*/ 30660 w 2181600"/>
                <a:gd name="connsiteY1" fmla="*/ 1815087 h 1940400"/>
                <a:gd name="connsiteX2" fmla="*/ 1090800 w 2181600"/>
                <a:gd name="connsiteY2" fmla="*/ 0 h 1940400"/>
                <a:gd name="connsiteX3" fmla="*/ 2158817 w 2181600"/>
                <a:gd name="connsiteY3" fmla="*/ 1817808 h 1940400"/>
                <a:gd name="connsiteX4" fmla="*/ 2181600 w 2181600"/>
                <a:gd name="connsiteY4" fmla="*/ 1940400 h 1940400"/>
                <a:gd name="connsiteX5" fmla="*/ 0 w 2181600"/>
                <a:gd name="connsiteY5" fmla="*/ 1940400 h 1940400"/>
                <a:gd name="connsiteX0" fmla="*/ 0 w 2181600"/>
                <a:gd name="connsiteY0" fmla="*/ 1940400 h 1940400"/>
                <a:gd name="connsiteX1" fmla="*/ 19775 w 2181600"/>
                <a:gd name="connsiteY1" fmla="*/ 1815087 h 1940400"/>
                <a:gd name="connsiteX2" fmla="*/ 1090800 w 2181600"/>
                <a:gd name="connsiteY2" fmla="*/ 0 h 1940400"/>
                <a:gd name="connsiteX3" fmla="*/ 2158817 w 2181600"/>
                <a:gd name="connsiteY3" fmla="*/ 1817808 h 1940400"/>
                <a:gd name="connsiteX4" fmla="*/ 2181600 w 2181600"/>
                <a:gd name="connsiteY4" fmla="*/ 1940400 h 1940400"/>
                <a:gd name="connsiteX5" fmla="*/ 0 w 2181600"/>
                <a:gd name="connsiteY5" fmla="*/ 1940400 h 194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1600" h="1940400">
                  <a:moveTo>
                    <a:pt x="0" y="1940400"/>
                  </a:moveTo>
                  <a:lnTo>
                    <a:pt x="19775" y="1815087"/>
                  </a:lnTo>
                  <a:lnTo>
                    <a:pt x="1090800" y="0"/>
                  </a:lnTo>
                  <a:lnTo>
                    <a:pt x="2158817" y="1817808"/>
                  </a:lnTo>
                  <a:lnTo>
                    <a:pt x="2181600" y="1940400"/>
                  </a:lnTo>
                  <a:lnTo>
                    <a:pt x="0" y="1940400"/>
                  </a:lnTo>
                  <a:close/>
                </a:path>
              </a:pathLst>
            </a:custGeom>
            <a:solidFill>
              <a:srgbClr val="F9FFBD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9B6770B3-AB95-4987-BC9E-93298DE6AF8E}"/>
                </a:ext>
              </a:extLst>
            </p:cNvPr>
            <p:cNvSpPr/>
            <p:nvPr/>
          </p:nvSpPr>
          <p:spPr>
            <a:xfrm>
              <a:off x="6049388" y="76887"/>
              <a:ext cx="540000" cy="4971600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28A1F916-6470-448E-AECB-36A5071929DA}"/>
                </a:ext>
              </a:extLst>
            </p:cNvPr>
            <p:cNvSpPr/>
            <p:nvPr/>
          </p:nvSpPr>
          <p:spPr>
            <a:xfrm rot="10800000">
              <a:off x="5095387" y="5929030"/>
              <a:ext cx="828000" cy="756682"/>
            </a:xfrm>
            <a:custGeom>
              <a:avLst/>
              <a:gdLst>
                <a:gd name="connsiteX0" fmla="*/ 0 w 828000"/>
                <a:gd name="connsiteY0" fmla="*/ 702000 h 702000"/>
                <a:gd name="connsiteX1" fmla="*/ 414000 w 828000"/>
                <a:gd name="connsiteY1" fmla="*/ 0 h 702000"/>
                <a:gd name="connsiteX2" fmla="*/ 828000 w 828000"/>
                <a:gd name="connsiteY2" fmla="*/ 702000 h 702000"/>
                <a:gd name="connsiteX3" fmla="*/ 0 w 828000"/>
                <a:gd name="connsiteY3" fmla="*/ 702000 h 702000"/>
                <a:gd name="connsiteX0" fmla="*/ 0 w 828000"/>
                <a:gd name="connsiteY0" fmla="*/ 702000 h 704013"/>
                <a:gd name="connsiteX1" fmla="*/ 414000 w 828000"/>
                <a:gd name="connsiteY1" fmla="*/ 0 h 704013"/>
                <a:gd name="connsiteX2" fmla="*/ 828000 w 828000"/>
                <a:gd name="connsiteY2" fmla="*/ 702000 h 704013"/>
                <a:gd name="connsiteX3" fmla="*/ 417937 w 828000"/>
                <a:gd name="connsiteY3" fmla="*/ 704013 h 704013"/>
                <a:gd name="connsiteX4" fmla="*/ 0 w 828000"/>
                <a:gd name="connsiteY4" fmla="*/ 702000 h 704013"/>
                <a:gd name="connsiteX0" fmla="*/ 0 w 828000"/>
                <a:gd name="connsiteY0" fmla="*/ 702000 h 737213"/>
                <a:gd name="connsiteX1" fmla="*/ 414000 w 828000"/>
                <a:gd name="connsiteY1" fmla="*/ 0 h 737213"/>
                <a:gd name="connsiteX2" fmla="*/ 828000 w 828000"/>
                <a:gd name="connsiteY2" fmla="*/ 702000 h 737213"/>
                <a:gd name="connsiteX3" fmla="*/ 417937 w 828000"/>
                <a:gd name="connsiteY3" fmla="*/ 704013 h 737213"/>
                <a:gd name="connsiteX4" fmla="*/ 0 w 828000"/>
                <a:gd name="connsiteY4" fmla="*/ 702000 h 737213"/>
                <a:gd name="connsiteX0" fmla="*/ 0 w 828000"/>
                <a:gd name="connsiteY0" fmla="*/ 702000 h 756682"/>
                <a:gd name="connsiteX1" fmla="*/ 414000 w 828000"/>
                <a:gd name="connsiteY1" fmla="*/ 0 h 756682"/>
                <a:gd name="connsiteX2" fmla="*/ 828000 w 828000"/>
                <a:gd name="connsiteY2" fmla="*/ 702000 h 756682"/>
                <a:gd name="connsiteX3" fmla="*/ 417937 w 828000"/>
                <a:gd name="connsiteY3" fmla="*/ 704013 h 756682"/>
                <a:gd name="connsiteX4" fmla="*/ 0 w 828000"/>
                <a:gd name="connsiteY4" fmla="*/ 702000 h 756682"/>
                <a:gd name="connsiteX0" fmla="*/ 0 w 828000"/>
                <a:gd name="connsiteY0" fmla="*/ 702000 h 756682"/>
                <a:gd name="connsiteX1" fmla="*/ 414000 w 828000"/>
                <a:gd name="connsiteY1" fmla="*/ 0 h 756682"/>
                <a:gd name="connsiteX2" fmla="*/ 828000 w 828000"/>
                <a:gd name="connsiteY2" fmla="*/ 702000 h 756682"/>
                <a:gd name="connsiteX3" fmla="*/ 417937 w 828000"/>
                <a:gd name="connsiteY3" fmla="*/ 704013 h 756682"/>
                <a:gd name="connsiteX4" fmla="*/ 0 w 828000"/>
                <a:gd name="connsiteY4" fmla="*/ 702000 h 756682"/>
                <a:gd name="connsiteX0" fmla="*/ 0 w 828000"/>
                <a:gd name="connsiteY0" fmla="*/ 702000 h 756682"/>
                <a:gd name="connsiteX1" fmla="*/ 414000 w 828000"/>
                <a:gd name="connsiteY1" fmla="*/ 0 h 756682"/>
                <a:gd name="connsiteX2" fmla="*/ 828000 w 828000"/>
                <a:gd name="connsiteY2" fmla="*/ 702000 h 756682"/>
                <a:gd name="connsiteX3" fmla="*/ 417937 w 828000"/>
                <a:gd name="connsiteY3" fmla="*/ 704013 h 756682"/>
                <a:gd name="connsiteX4" fmla="*/ 0 w 828000"/>
                <a:gd name="connsiteY4" fmla="*/ 702000 h 756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000" h="756682">
                  <a:moveTo>
                    <a:pt x="0" y="702000"/>
                  </a:moveTo>
                  <a:lnTo>
                    <a:pt x="414000" y="0"/>
                  </a:lnTo>
                  <a:lnTo>
                    <a:pt x="828000" y="702000"/>
                  </a:lnTo>
                  <a:cubicBezTo>
                    <a:pt x="697027" y="769346"/>
                    <a:pt x="567960" y="779542"/>
                    <a:pt x="417937" y="704013"/>
                  </a:cubicBezTo>
                  <a:cubicBezTo>
                    <a:pt x="274815" y="625237"/>
                    <a:pt x="131692" y="660761"/>
                    <a:pt x="0" y="702000"/>
                  </a:cubicBezTo>
                  <a:close/>
                </a:path>
              </a:pathLst>
            </a:custGeom>
            <a:solidFill>
              <a:srgbClr val="61616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" name="Retângulo: Cantos Arredondados 4">
              <a:extLst>
                <a:ext uri="{FF2B5EF4-FFF2-40B4-BE49-F238E27FC236}">
                  <a16:creationId xmlns:a16="http://schemas.microsoft.com/office/drawing/2014/main" id="{0C28244A-3FA9-4F35-864C-5EFC0BA03FF1}"/>
                </a:ext>
              </a:extLst>
            </p:cNvPr>
            <p:cNvSpPr/>
            <p:nvPr/>
          </p:nvSpPr>
          <p:spPr>
            <a:xfrm>
              <a:off x="5509388" y="523287"/>
              <a:ext cx="540000" cy="4525200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A3133E06-E4F0-4BC9-964C-B3C5077A8187}"/>
                </a:ext>
              </a:extLst>
            </p:cNvPr>
            <p:cNvSpPr/>
            <p:nvPr/>
          </p:nvSpPr>
          <p:spPr>
            <a:xfrm>
              <a:off x="4969388" y="1196487"/>
              <a:ext cx="540000" cy="38520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" name="Retângulo: Cantos Arredondados 2">
              <a:extLst>
                <a:ext uri="{FF2B5EF4-FFF2-40B4-BE49-F238E27FC236}">
                  <a16:creationId xmlns:a16="http://schemas.microsoft.com/office/drawing/2014/main" id="{D575363F-F673-40D8-B42C-89F5F2AE078D}"/>
                </a:ext>
              </a:extLst>
            </p:cNvPr>
            <p:cNvSpPr/>
            <p:nvPr/>
          </p:nvSpPr>
          <p:spPr>
            <a:xfrm>
              <a:off x="4429388" y="1642887"/>
              <a:ext cx="540000" cy="340560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2" name="Forma Livre: Forma 11">
            <a:extLst>
              <a:ext uri="{FF2B5EF4-FFF2-40B4-BE49-F238E27FC236}">
                <a16:creationId xmlns:a16="http://schemas.microsoft.com/office/drawing/2014/main" id="{701D3E69-0391-42B3-81AD-5B9E0A1A33C5}"/>
              </a:ext>
            </a:extLst>
          </p:cNvPr>
          <p:cNvSpPr/>
          <p:nvPr/>
        </p:nvSpPr>
        <p:spPr>
          <a:xfrm>
            <a:off x="0" y="5957370"/>
            <a:ext cx="4114800" cy="890470"/>
          </a:xfrm>
          <a:custGeom>
            <a:avLst/>
            <a:gdLst>
              <a:gd name="connsiteX0" fmla="*/ 0 w 4114800"/>
              <a:gd name="connsiteY0" fmla="*/ 890470 h 890470"/>
              <a:gd name="connsiteX1" fmla="*/ 1026160 w 4114800"/>
              <a:gd name="connsiteY1" fmla="*/ 6550 h 890470"/>
              <a:gd name="connsiteX2" fmla="*/ 2529840 w 4114800"/>
              <a:gd name="connsiteY2" fmla="*/ 473910 h 890470"/>
              <a:gd name="connsiteX3" fmla="*/ 4114800 w 4114800"/>
              <a:gd name="connsiteY3" fmla="*/ 199590 h 890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14800" h="890470">
                <a:moveTo>
                  <a:pt x="0" y="890470"/>
                </a:moveTo>
                <a:cubicBezTo>
                  <a:pt x="302260" y="483223"/>
                  <a:pt x="604520" y="75977"/>
                  <a:pt x="1026160" y="6550"/>
                </a:cubicBezTo>
                <a:cubicBezTo>
                  <a:pt x="1447800" y="-62877"/>
                  <a:pt x="2015067" y="441737"/>
                  <a:pt x="2529840" y="473910"/>
                </a:cubicBezTo>
                <a:cubicBezTo>
                  <a:pt x="3044613" y="506083"/>
                  <a:pt x="3926840" y="257163"/>
                  <a:pt x="4114800" y="199590"/>
                </a:cubicBezTo>
              </a:path>
            </a:pathLst>
          </a:custGeom>
          <a:noFill/>
          <a:ln w="57150" cap="rnd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70B1565-B8C2-4E63-B072-3E5C3A960A69}"/>
              </a:ext>
            </a:extLst>
          </p:cNvPr>
          <p:cNvSpPr txBox="1"/>
          <p:nvPr/>
        </p:nvSpPr>
        <p:spPr>
          <a:xfrm>
            <a:off x="2672778" y="-72858"/>
            <a:ext cx="702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i="0" u="none" strike="noStrike" kern="1200" cap="none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Causes of team conflict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2EB31DE1-A651-4118-8E13-42883D9925DD}"/>
              </a:ext>
            </a:extLst>
          </p:cNvPr>
          <p:cNvSpPr txBox="1"/>
          <p:nvPr/>
        </p:nvSpPr>
        <p:spPr>
          <a:xfrm>
            <a:off x="951666" y="1272960"/>
            <a:ext cx="4903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3200" dirty="0"/>
              <a:t>Lack of communication</a:t>
            </a:r>
          </a:p>
        </p:txBody>
      </p:sp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BC0A5EB4-F994-4240-B367-CC5B2086D758}"/>
              </a:ext>
            </a:extLst>
          </p:cNvPr>
          <p:cNvCxnSpPr>
            <a:cxnSpLocks/>
          </p:cNvCxnSpPr>
          <p:nvPr/>
        </p:nvCxnSpPr>
        <p:spPr>
          <a:xfrm>
            <a:off x="1199702" y="1784696"/>
            <a:ext cx="3841818" cy="0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5EBC38C5-D331-4192-A0A0-D48ABD5507FC}"/>
              </a:ext>
            </a:extLst>
          </p:cNvPr>
          <p:cNvGrpSpPr/>
          <p:nvPr/>
        </p:nvGrpSpPr>
        <p:grpSpPr>
          <a:xfrm rot="9294562">
            <a:off x="4335919" y="1001987"/>
            <a:ext cx="182419" cy="802967"/>
            <a:chOff x="701040" y="2235200"/>
            <a:chExt cx="493200" cy="2170954"/>
          </a:xfrm>
          <a:solidFill>
            <a:schemeClr val="accent1">
              <a:lumMod val="75000"/>
            </a:schemeClr>
          </a:solidFill>
        </p:grpSpPr>
        <p:sp>
          <p:nvSpPr>
            <p:cNvPr id="21" name="Triângulo isósceles 20">
              <a:extLst>
                <a:ext uri="{FF2B5EF4-FFF2-40B4-BE49-F238E27FC236}">
                  <a16:creationId xmlns:a16="http://schemas.microsoft.com/office/drawing/2014/main" id="{24C9AC27-557F-486D-880C-A1265A47217E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Retângulo 21">
              <a:extLst>
                <a:ext uri="{FF2B5EF4-FFF2-40B4-BE49-F238E27FC236}">
                  <a16:creationId xmlns:a16="http://schemas.microsoft.com/office/drawing/2014/main" id="{597076A0-8F3E-40A8-AB55-662B8CFBDAC4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tângulo: Cantos Superiores Arredondados 22">
              <a:extLst>
                <a:ext uri="{FF2B5EF4-FFF2-40B4-BE49-F238E27FC236}">
                  <a16:creationId xmlns:a16="http://schemas.microsoft.com/office/drawing/2014/main" id="{580E1DC3-11B2-4904-A799-C5EFB1E61F44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5D366F4C-6686-4517-A7A3-D0A9079B8188}"/>
              </a:ext>
            </a:extLst>
          </p:cNvPr>
          <p:cNvSpPr txBox="1"/>
          <p:nvPr/>
        </p:nvSpPr>
        <p:spPr>
          <a:xfrm>
            <a:off x="270170" y="2340793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Aims</a:t>
            </a:r>
          </a:p>
        </p:txBody>
      </p:sp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id="{6CC1DD10-9DEF-413C-9B47-A8D12DCB7DFA}"/>
              </a:ext>
            </a:extLst>
          </p:cNvPr>
          <p:cNvCxnSpPr>
            <a:cxnSpLocks/>
          </p:cNvCxnSpPr>
          <p:nvPr/>
        </p:nvCxnSpPr>
        <p:spPr>
          <a:xfrm>
            <a:off x="988949" y="2888676"/>
            <a:ext cx="2154975" cy="18353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212ED727-8685-48DE-82A8-ADD7B47845DD}"/>
              </a:ext>
            </a:extLst>
          </p:cNvPr>
          <p:cNvGrpSpPr/>
          <p:nvPr/>
        </p:nvGrpSpPr>
        <p:grpSpPr>
          <a:xfrm rot="9294562">
            <a:off x="2887329" y="2120701"/>
            <a:ext cx="182419" cy="802967"/>
            <a:chOff x="701040" y="2235200"/>
            <a:chExt cx="493200" cy="2170954"/>
          </a:xfrm>
          <a:solidFill>
            <a:schemeClr val="accent2">
              <a:lumMod val="75000"/>
            </a:schemeClr>
          </a:solidFill>
        </p:grpSpPr>
        <p:sp>
          <p:nvSpPr>
            <p:cNvPr id="29" name="Triângulo isósceles 28">
              <a:extLst>
                <a:ext uri="{FF2B5EF4-FFF2-40B4-BE49-F238E27FC236}">
                  <a16:creationId xmlns:a16="http://schemas.microsoft.com/office/drawing/2014/main" id="{4FFCFABB-03F0-43A1-999C-A73528CEE3B4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Retângulo 29">
              <a:extLst>
                <a:ext uri="{FF2B5EF4-FFF2-40B4-BE49-F238E27FC236}">
                  <a16:creationId xmlns:a16="http://schemas.microsoft.com/office/drawing/2014/main" id="{278634E2-575D-4BEF-BBCA-38FCD714F806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Retângulo: Cantos Superiores Arredondados 30">
              <a:extLst>
                <a:ext uri="{FF2B5EF4-FFF2-40B4-BE49-F238E27FC236}">
                  <a16:creationId xmlns:a16="http://schemas.microsoft.com/office/drawing/2014/main" id="{5DDB4A43-B002-43FC-84F8-9106CC5591BF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D9EFF6AB-2881-48C4-8885-394B2753EEF8}"/>
              </a:ext>
            </a:extLst>
          </p:cNvPr>
          <p:cNvSpPr txBox="1"/>
          <p:nvPr/>
        </p:nvSpPr>
        <p:spPr>
          <a:xfrm>
            <a:off x="962999" y="3486333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/>
              <a:t>Flowcharts</a:t>
            </a:r>
          </a:p>
        </p:txBody>
      </p: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F49EC2ED-8F6E-418F-AC84-DB728ADFEEB5}"/>
              </a:ext>
            </a:extLst>
          </p:cNvPr>
          <p:cNvCxnSpPr/>
          <p:nvPr/>
        </p:nvCxnSpPr>
        <p:spPr>
          <a:xfrm>
            <a:off x="988949" y="4030449"/>
            <a:ext cx="3228349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797BD079-0A33-42A8-827A-7A3D8F837E71}"/>
              </a:ext>
            </a:extLst>
          </p:cNvPr>
          <p:cNvGrpSpPr/>
          <p:nvPr/>
        </p:nvGrpSpPr>
        <p:grpSpPr>
          <a:xfrm rot="12305438" flipH="1">
            <a:off x="1076728" y="3263622"/>
            <a:ext cx="182419" cy="802967"/>
            <a:chOff x="701040" y="2235200"/>
            <a:chExt cx="493200" cy="2170954"/>
          </a:xfrm>
          <a:solidFill>
            <a:schemeClr val="accent3">
              <a:lumMod val="75000"/>
            </a:schemeClr>
          </a:solidFill>
        </p:grpSpPr>
        <p:sp>
          <p:nvSpPr>
            <p:cNvPr id="36" name="Triângulo isósceles 35">
              <a:extLst>
                <a:ext uri="{FF2B5EF4-FFF2-40B4-BE49-F238E27FC236}">
                  <a16:creationId xmlns:a16="http://schemas.microsoft.com/office/drawing/2014/main" id="{1EF21623-E3B0-49FB-8A51-785B7EC7FF23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Retângulo 36">
              <a:extLst>
                <a:ext uri="{FF2B5EF4-FFF2-40B4-BE49-F238E27FC236}">
                  <a16:creationId xmlns:a16="http://schemas.microsoft.com/office/drawing/2014/main" id="{C09782C8-E833-49F7-8C9E-AAAD589859A7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Retângulo: Cantos Superiores Arredondados 37">
              <a:extLst>
                <a:ext uri="{FF2B5EF4-FFF2-40B4-BE49-F238E27FC236}">
                  <a16:creationId xmlns:a16="http://schemas.microsoft.com/office/drawing/2014/main" id="{1347912F-C2FA-4B1B-86C3-FF45F906295D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1ED51A0C-36D6-4FBB-9755-ED6AFEDAE2B6}"/>
              </a:ext>
            </a:extLst>
          </p:cNvPr>
          <p:cNvSpPr txBox="1"/>
          <p:nvPr/>
        </p:nvSpPr>
        <p:spPr>
          <a:xfrm>
            <a:off x="-452644" y="4906805"/>
            <a:ext cx="5250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Modes of communication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C7AE050F-EF0F-44B8-84CE-765C33787D55}"/>
              </a:ext>
            </a:extLst>
          </p:cNvPr>
          <p:cNvSpPr txBox="1"/>
          <p:nvPr/>
        </p:nvSpPr>
        <p:spPr>
          <a:xfrm>
            <a:off x="280319" y="5415872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41" name="Conector reto 40">
            <a:extLst>
              <a:ext uri="{FF2B5EF4-FFF2-40B4-BE49-F238E27FC236}">
                <a16:creationId xmlns:a16="http://schemas.microsoft.com/office/drawing/2014/main" id="{87F3C7A3-6C2E-4808-8D3F-FAB6118C6F37}"/>
              </a:ext>
            </a:extLst>
          </p:cNvPr>
          <p:cNvCxnSpPr>
            <a:cxnSpLocks/>
          </p:cNvCxnSpPr>
          <p:nvPr/>
        </p:nvCxnSpPr>
        <p:spPr>
          <a:xfrm flipV="1">
            <a:off x="137321" y="5399952"/>
            <a:ext cx="4151201" cy="15920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E7A5F573-C2AA-4F48-8A12-ECA8471D5F88}"/>
              </a:ext>
            </a:extLst>
          </p:cNvPr>
          <p:cNvGrpSpPr/>
          <p:nvPr/>
        </p:nvGrpSpPr>
        <p:grpSpPr>
          <a:xfrm rot="12305438" flipH="1">
            <a:off x="223653" y="4649810"/>
            <a:ext cx="182419" cy="802967"/>
            <a:chOff x="701040" y="2235200"/>
            <a:chExt cx="493200" cy="2170954"/>
          </a:xfrm>
          <a:solidFill>
            <a:schemeClr val="accent4">
              <a:lumMod val="75000"/>
            </a:schemeClr>
          </a:solidFill>
        </p:grpSpPr>
        <p:sp>
          <p:nvSpPr>
            <p:cNvPr id="43" name="Triângulo isósceles 42">
              <a:extLst>
                <a:ext uri="{FF2B5EF4-FFF2-40B4-BE49-F238E27FC236}">
                  <a16:creationId xmlns:a16="http://schemas.microsoft.com/office/drawing/2014/main" id="{DB759175-ABAE-4290-BBE6-F2357B37D415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Retângulo 43">
              <a:extLst>
                <a:ext uri="{FF2B5EF4-FFF2-40B4-BE49-F238E27FC236}">
                  <a16:creationId xmlns:a16="http://schemas.microsoft.com/office/drawing/2014/main" id="{C6BADB44-ADFE-4D40-B7DB-1DFD060187E5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Retângulo: Cantos Superiores Arredondados 44">
              <a:extLst>
                <a:ext uri="{FF2B5EF4-FFF2-40B4-BE49-F238E27FC236}">
                  <a16:creationId xmlns:a16="http://schemas.microsoft.com/office/drawing/2014/main" id="{063C2F3A-D459-491E-9908-9A023ED2DB51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04DE69E1-150F-F9FE-3899-C5AC4779C127}"/>
              </a:ext>
            </a:extLst>
          </p:cNvPr>
          <p:cNvSpPr txBox="1"/>
          <p:nvPr/>
        </p:nvSpPr>
        <p:spPr>
          <a:xfrm>
            <a:off x="7883393" y="955784"/>
            <a:ext cx="4547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Managing expectations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63B8710-9B99-33F6-DD82-BA9A5A974B69}"/>
              </a:ext>
            </a:extLst>
          </p:cNvPr>
          <p:cNvSpPr txBox="1"/>
          <p:nvPr/>
        </p:nvSpPr>
        <p:spPr>
          <a:xfrm>
            <a:off x="8981217" y="1494793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10" name="Conector reto 26">
            <a:extLst>
              <a:ext uri="{FF2B5EF4-FFF2-40B4-BE49-F238E27FC236}">
                <a16:creationId xmlns:a16="http://schemas.microsoft.com/office/drawing/2014/main" id="{C3FF8E06-A428-8B63-8BE8-5BD18C4D3115}"/>
              </a:ext>
            </a:extLst>
          </p:cNvPr>
          <p:cNvCxnSpPr>
            <a:cxnSpLocks/>
          </p:cNvCxnSpPr>
          <p:nvPr/>
        </p:nvCxnSpPr>
        <p:spPr>
          <a:xfrm>
            <a:off x="8114214" y="1494793"/>
            <a:ext cx="3952354" cy="0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07FCCBB-BF25-3DBA-41D5-C754E937D2FC}"/>
              </a:ext>
            </a:extLst>
          </p:cNvPr>
          <p:cNvGrpSpPr/>
          <p:nvPr/>
        </p:nvGrpSpPr>
        <p:grpSpPr>
          <a:xfrm rot="9294562">
            <a:off x="11818951" y="750509"/>
            <a:ext cx="182419" cy="802967"/>
            <a:chOff x="701040" y="2235200"/>
            <a:chExt cx="493200" cy="2170954"/>
          </a:xfrm>
          <a:solidFill>
            <a:schemeClr val="accent2">
              <a:lumMod val="75000"/>
            </a:schemeClr>
          </a:solidFill>
        </p:grpSpPr>
        <p:sp>
          <p:nvSpPr>
            <p:cNvPr id="15" name="Triângulo isósceles 14">
              <a:extLst>
                <a:ext uri="{FF2B5EF4-FFF2-40B4-BE49-F238E27FC236}">
                  <a16:creationId xmlns:a16="http://schemas.microsoft.com/office/drawing/2014/main" id="{2AD22229-5174-FCAE-E573-D2F3F2F7F5C1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75E51E04-C5B0-13BB-C3F0-54346B73FA4D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tângulo: Cantos Superiores Arredondados 18">
              <a:extLst>
                <a:ext uri="{FF2B5EF4-FFF2-40B4-BE49-F238E27FC236}">
                  <a16:creationId xmlns:a16="http://schemas.microsoft.com/office/drawing/2014/main" id="{CDCB9A92-EAA7-CE36-1085-D6DAC9940BAF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FA3B8970-AA24-695A-E69E-5DAF857B68B7}"/>
              </a:ext>
            </a:extLst>
          </p:cNvPr>
          <p:cNvSpPr txBox="1"/>
          <p:nvPr/>
        </p:nvSpPr>
        <p:spPr>
          <a:xfrm>
            <a:off x="8522708" y="2409174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/>
              <a:t>Understandings</a:t>
            </a: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0F281CAD-6D06-9BE2-FDC5-4E023D73F79A}"/>
              </a:ext>
            </a:extLst>
          </p:cNvPr>
          <p:cNvSpPr txBox="1"/>
          <p:nvPr/>
        </p:nvSpPr>
        <p:spPr>
          <a:xfrm>
            <a:off x="8925542" y="3105170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48" name="Conector reto 33">
            <a:extLst>
              <a:ext uri="{FF2B5EF4-FFF2-40B4-BE49-F238E27FC236}">
                <a16:creationId xmlns:a16="http://schemas.microsoft.com/office/drawing/2014/main" id="{3950E3F8-9AEB-8375-465B-5192FAA9DF36}"/>
              </a:ext>
            </a:extLst>
          </p:cNvPr>
          <p:cNvCxnSpPr/>
          <p:nvPr/>
        </p:nvCxnSpPr>
        <p:spPr>
          <a:xfrm>
            <a:off x="8786733" y="2992166"/>
            <a:ext cx="3228349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2E2CDAC2-2BC5-DEE7-5CCF-2C6D83ECC33C}"/>
              </a:ext>
            </a:extLst>
          </p:cNvPr>
          <p:cNvGrpSpPr/>
          <p:nvPr/>
        </p:nvGrpSpPr>
        <p:grpSpPr>
          <a:xfrm rot="12305438" flipH="1">
            <a:off x="8874512" y="2225339"/>
            <a:ext cx="182419" cy="802967"/>
            <a:chOff x="701040" y="2235200"/>
            <a:chExt cx="493200" cy="2170954"/>
          </a:xfrm>
          <a:solidFill>
            <a:schemeClr val="accent3">
              <a:lumMod val="75000"/>
            </a:schemeClr>
          </a:solidFill>
        </p:grpSpPr>
        <p:sp>
          <p:nvSpPr>
            <p:cNvPr id="50" name="Triângulo isósceles 49">
              <a:extLst>
                <a:ext uri="{FF2B5EF4-FFF2-40B4-BE49-F238E27FC236}">
                  <a16:creationId xmlns:a16="http://schemas.microsoft.com/office/drawing/2014/main" id="{DDF46239-CC04-861F-DEA1-2F4318D731A6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Retângulo 50">
              <a:extLst>
                <a:ext uri="{FF2B5EF4-FFF2-40B4-BE49-F238E27FC236}">
                  <a16:creationId xmlns:a16="http://schemas.microsoft.com/office/drawing/2014/main" id="{EF89EFBF-A2E7-DF5A-C503-E1B47F9D2B75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Retângulo: Cantos Superiores Arredondados 51">
              <a:extLst>
                <a:ext uri="{FF2B5EF4-FFF2-40B4-BE49-F238E27FC236}">
                  <a16:creationId xmlns:a16="http://schemas.microsoft.com/office/drawing/2014/main" id="{088D165F-2D7A-0E9F-D4EE-D44CE1663C8D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FE943A7C-EB61-15A9-ABD2-8544A5090B8F}"/>
              </a:ext>
            </a:extLst>
          </p:cNvPr>
          <p:cNvSpPr txBox="1"/>
          <p:nvPr/>
        </p:nvSpPr>
        <p:spPr>
          <a:xfrm>
            <a:off x="8071629" y="4129198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Inefficiencies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4554F5D9-3F19-3B3A-ABAB-B0ACE2836B6D}"/>
              </a:ext>
            </a:extLst>
          </p:cNvPr>
          <p:cNvSpPr txBox="1"/>
          <p:nvPr/>
        </p:nvSpPr>
        <p:spPr>
          <a:xfrm>
            <a:off x="8288492" y="4687729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55" name="Conector reto 40">
            <a:extLst>
              <a:ext uri="{FF2B5EF4-FFF2-40B4-BE49-F238E27FC236}">
                <a16:creationId xmlns:a16="http://schemas.microsoft.com/office/drawing/2014/main" id="{9E369CC7-C2C1-FF32-2B71-5DB17DF2F4C7}"/>
              </a:ext>
            </a:extLst>
          </p:cNvPr>
          <p:cNvCxnSpPr/>
          <p:nvPr/>
        </p:nvCxnSpPr>
        <p:spPr>
          <a:xfrm>
            <a:off x="8145494" y="4687729"/>
            <a:ext cx="3228349" cy="0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6F65D461-C77A-0687-A4D2-CA44E837547C}"/>
              </a:ext>
            </a:extLst>
          </p:cNvPr>
          <p:cNvGrpSpPr/>
          <p:nvPr/>
        </p:nvGrpSpPr>
        <p:grpSpPr>
          <a:xfrm rot="12305438" flipH="1">
            <a:off x="8233273" y="3920902"/>
            <a:ext cx="182419" cy="802967"/>
            <a:chOff x="701040" y="2235200"/>
            <a:chExt cx="493200" cy="2170954"/>
          </a:xfrm>
          <a:solidFill>
            <a:schemeClr val="accent4">
              <a:lumMod val="75000"/>
            </a:schemeClr>
          </a:solidFill>
        </p:grpSpPr>
        <p:sp>
          <p:nvSpPr>
            <p:cNvPr id="57" name="Triângulo isósceles 56">
              <a:extLst>
                <a:ext uri="{FF2B5EF4-FFF2-40B4-BE49-F238E27FC236}">
                  <a16:creationId xmlns:a16="http://schemas.microsoft.com/office/drawing/2014/main" id="{EF9D2C9C-3790-5B78-90C1-CA6DCE7817B0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8" name="Retângulo 57">
              <a:extLst>
                <a:ext uri="{FF2B5EF4-FFF2-40B4-BE49-F238E27FC236}">
                  <a16:creationId xmlns:a16="http://schemas.microsoft.com/office/drawing/2014/main" id="{790CD4E5-1FF5-327D-2652-F1750654DA71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Retângulo: Cantos Superiores Arredondados 58">
              <a:extLst>
                <a:ext uri="{FF2B5EF4-FFF2-40B4-BE49-F238E27FC236}">
                  <a16:creationId xmlns:a16="http://schemas.microsoft.com/office/drawing/2014/main" id="{9B98768A-49A7-5A94-B256-033A0EAEFCCB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677DB50F-8076-D702-ACEC-F95F21140530}"/>
              </a:ext>
            </a:extLst>
          </p:cNvPr>
          <p:cNvSpPr txBox="1"/>
          <p:nvPr/>
        </p:nvSpPr>
        <p:spPr>
          <a:xfrm>
            <a:off x="6375110" y="5486869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3200" dirty="0"/>
              <a:t>Insecurity</a:t>
            </a:r>
          </a:p>
        </p:txBody>
      </p:sp>
      <p:sp>
        <p:nvSpPr>
          <p:cNvPr id="61" name="CaixaDeTexto 60">
            <a:extLst>
              <a:ext uri="{FF2B5EF4-FFF2-40B4-BE49-F238E27FC236}">
                <a16:creationId xmlns:a16="http://schemas.microsoft.com/office/drawing/2014/main" id="{1A6CC160-727A-DF52-D2CF-CE29CC5B0BD2}"/>
              </a:ext>
            </a:extLst>
          </p:cNvPr>
          <p:cNvSpPr txBox="1"/>
          <p:nvPr/>
        </p:nvSpPr>
        <p:spPr>
          <a:xfrm>
            <a:off x="10355955" y="6287981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Montserrat Medium" panose="00000600000000000000" pitchFamily="2" charset="0"/>
              </a:rPr>
              <a:t>(Moberly 2021)</a:t>
            </a:r>
          </a:p>
        </p:txBody>
      </p:sp>
      <p:cxnSp>
        <p:nvCxnSpPr>
          <p:cNvPr id="62" name="Conector reto 19">
            <a:extLst>
              <a:ext uri="{FF2B5EF4-FFF2-40B4-BE49-F238E27FC236}">
                <a16:creationId xmlns:a16="http://schemas.microsoft.com/office/drawing/2014/main" id="{B76B7958-094C-3288-8A1A-81B37F727BBB}"/>
              </a:ext>
            </a:extLst>
          </p:cNvPr>
          <p:cNvCxnSpPr/>
          <p:nvPr/>
        </p:nvCxnSpPr>
        <p:spPr>
          <a:xfrm>
            <a:off x="6813255" y="6025418"/>
            <a:ext cx="3228349" cy="0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50DB7286-5090-7189-B52F-B1B1F51BCE74}"/>
              </a:ext>
            </a:extLst>
          </p:cNvPr>
          <p:cNvGrpSpPr/>
          <p:nvPr/>
        </p:nvGrpSpPr>
        <p:grpSpPr>
          <a:xfrm rot="9294562">
            <a:off x="9759082" y="5247054"/>
            <a:ext cx="182419" cy="802967"/>
            <a:chOff x="701040" y="2235200"/>
            <a:chExt cx="493200" cy="2170954"/>
          </a:xfrm>
          <a:solidFill>
            <a:schemeClr val="accent1">
              <a:lumMod val="75000"/>
            </a:schemeClr>
          </a:solidFill>
        </p:grpSpPr>
        <p:sp>
          <p:nvSpPr>
            <p:cNvPr id="64" name="Triângulo isósceles 63">
              <a:extLst>
                <a:ext uri="{FF2B5EF4-FFF2-40B4-BE49-F238E27FC236}">
                  <a16:creationId xmlns:a16="http://schemas.microsoft.com/office/drawing/2014/main" id="{89FFCF94-15B4-E494-D855-C6E4D39EFC67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Retângulo 64">
              <a:extLst>
                <a:ext uri="{FF2B5EF4-FFF2-40B4-BE49-F238E27FC236}">
                  <a16:creationId xmlns:a16="http://schemas.microsoft.com/office/drawing/2014/main" id="{0BD461E2-B79E-295A-3C85-49F6BB49269C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Retângulo: Cantos Superiores Arredondados 65">
              <a:extLst>
                <a:ext uri="{FF2B5EF4-FFF2-40B4-BE49-F238E27FC236}">
                  <a16:creationId xmlns:a16="http://schemas.microsoft.com/office/drawing/2014/main" id="{463A5412-5AEC-3AC3-7119-BD2C361652CB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8" name="CaixaDeTexto 77">
            <a:extLst>
              <a:ext uri="{FF2B5EF4-FFF2-40B4-BE49-F238E27FC236}">
                <a16:creationId xmlns:a16="http://schemas.microsoft.com/office/drawing/2014/main" id="{54C5F87E-628B-15B1-A1F2-CCA36D72BD52}"/>
              </a:ext>
            </a:extLst>
          </p:cNvPr>
          <p:cNvSpPr txBox="1"/>
          <p:nvPr/>
        </p:nvSpPr>
        <p:spPr>
          <a:xfrm>
            <a:off x="4447583" y="6379302"/>
            <a:ext cx="31019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Mihail  Pecica  -  </a:t>
            </a:r>
            <a:r>
              <a:rPr lang="en-US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2124360</a:t>
            </a:r>
            <a:endParaRPr lang="en-US" sz="1800" b="1" spc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15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1.11111E-6 L 0.04453 -0.09421 L 0.07826 -0.1287 L 0.10612 -0.12917 L 0.18633 -0.06875 L 0.21914 -0.05787 L 0.29831 -0.08171 L 0.34727 -0.1088 " pathEditMode="relative" rAng="0" ptsTypes="AAAAAA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57" y="-645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L -0.2612 3.7037E-7 " pathEditMode="relative" rAng="0" ptsTypes="AA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60" y="0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6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79 0.01042 L -0.1737 -0.00115 " pathEditMode="relative" rAng="0" ptsTypes="AA">
                                      <p:cBhvr>
                                        <p:cTn id="3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81" y="-579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6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500"/>
                            </p:stCondLst>
                            <p:childTnLst>
                              <p:par>
                                <p:cTn id="5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7.40741E-7 L 0.26094 -0.00255 " pathEditMode="relative" rAng="0" ptsTypes="AA">
                                      <p:cBhvr>
                                        <p:cTn id="5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-139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6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000"/>
                            </p:stCondLst>
                            <p:childTnLst>
                              <p:par>
                                <p:cTn id="62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8500"/>
                            </p:stCondLst>
                            <p:childTnLst>
                              <p:par>
                                <p:cTn id="6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4.07407E-6 L 0.33958 -4.07407E-6 " pathEditMode="relative" rAng="0" ptsTypes="AA">
                                      <p:cBhvr>
                                        <p:cTn id="6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79" y="0"/>
                                    </p:animMotion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6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95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7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250"/>
                            </p:stCondLst>
                            <p:childTnLst>
                              <p:par>
                                <p:cTn id="84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750"/>
                            </p:stCondLst>
                            <p:childTnLst>
                              <p:par>
                                <p:cTn id="8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4.44444E-6 L -0.32422 -0.00209 " pathEditMode="relative" rAng="0" ptsTypes="AA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11" y="-116"/>
                                    </p:animMotion>
                                  </p:childTnLst>
                                </p:cTn>
                              </p:par>
                              <p:par>
                                <p:cTn id="91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3" dur="6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175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0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2500"/>
                            </p:stCondLst>
                            <p:childTnLst>
                              <p:par>
                                <p:cTn id="106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1.85185E-6 L 0.26093 -0.00254 " pathEditMode="relative" rAng="0" ptsTypes="AA">
                                      <p:cBhvr>
                                        <p:cTn id="11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-139"/>
                                    </p:animMotion>
                                  </p:childTnLst>
                                </p:cTn>
                              </p:par>
                              <p:par>
                                <p:cTn id="113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6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2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4750"/>
                            </p:stCondLst>
                            <p:childTnLst>
                              <p:par>
                                <p:cTn id="128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5250"/>
                            </p:stCondLst>
                            <p:childTnLst>
                              <p:par>
                                <p:cTn id="1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4.07407E-6 L 0.26094 -0.00254 " pathEditMode="relative" rAng="0" ptsTypes="AA">
                                      <p:cBhvr>
                                        <p:cTn id="13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-139"/>
                                    </p:animMotion>
                                  </p:childTnLst>
                                </p:cTn>
                              </p:par>
                              <p:par>
                                <p:cTn id="135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6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6250"/>
                            </p:stCondLst>
                            <p:childTnLst>
                              <p:par>
                                <p:cTn id="1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4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17000"/>
                            </p:stCondLst>
                            <p:childTnLst>
                              <p:par>
                                <p:cTn id="15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7500"/>
                            </p:stCondLst>
                            <p:childTnLst>
                              <p:par>
                                <p:cTn id="15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-0.2612 -1.11111E-6 " pathEditMode="relative" rAng="0" ptsTypes="AA">
                                      <p:cBhvr>
                                        <p:cTn id="15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60" y="0"/>
                                    </p:animMotion>
                                  </p:childTnLst>
                                </p:cTn>
                              </p:par>
                              <p:par>
                                <p:cTn id="157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9" dur="6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8500"/>
                            </p:stCondLst>
                            <p:childTnLst>
                              <p:par>
                                <p:cTn id="16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/>
      <p:bldP spid="25" grpId="0"/>
      <p:bldP spid="32" grpId="0"/>
      <p:bldP spid="39" grpId="0"/>
      <p:bldP spid="40" grpId="0"/>
      <p:bldP spid="2" grpId="0"/>
      <p:bldP spid="8" grpId="0"/>
      <p:bldP spid="46" grpId="0"/>
      <p:bldP spid="47" grpId="0"/>
      <p:bldP spid="53" grpId="0"/>
      <p:bldP spid="54" grpId="0"/>
      <p:bldP spid="60" grpId="0"/>
      <p:bldP spid="6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" name="Agrupar 137">
            <a:extLst>
              <a:ext uri="{FF2B5EF4-FFF2-40B4-BE49-F238E27FC236}">
                <a16:creationId xmlns:a16="http://schemas.microsoft.com/office/drawing/2014/main" id="{6486E277-D863-45B4-BADC-A8CA8466BD70}"/>
              </a:ext>
            </a:extLst>
          </p:cNvPr>
          <p:cNvGrpSpPr/>
          <p:nvPr/>
        </p:nvGrpSpPr>
        <p:grpSpPr>
          <a:xfrm>
            <a:off x="9146194" y="2822661"/>
            <a:ext cx="2555037" cy="1770223"/>
            <a:chOff x="9374838" y="2485029"/>
            <a:chExt cx="2326393" cy="1770223"/>
          </a:xfrm>
        </p:grpSpPr>
        <p:sp>
          <p:nvSpPr>
            <p:cNvPr id="118" name="Seta: para a Direita 117">
              <a:extLst>
                <a:ext uri="{FF2B5EF4-FFF2-40B4-BE49-F238E27FC236}">
                  <a16:creationId xmlns:a16="http://schemas.microsoft.com/office/drawing/2014/main" id="{8B7A24EE-2FD5-4090-A652-CF3D24A7234A}"/>
                </a:ext>
              </a:extLst>
            </p:cNvPr>
            <p:cNvSpPr/>
            <p:nvPr/>
          </p:nvSpPr>
          <p:spPr>
            <a:xfrm>
              <a:off x="9516338" y="2485029"/>
              <a:ext cx="2145323" cy="1770223"/>
            </a:xfrm>
            <a:prstGeom prst="rightArrow">
              <a:avLst/>
            </a:prstGeom>
            <a:gradFill flip="none" rotWithShape="1">
              <a:gsLst>
                <a:gs pos="100000">
                  <a:schemeClr val="accent6"/>
                </a:gs>
                <a:gs pos="25000">
                  <a:schemeClr val="accent4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5" name="TextBox 8">
              <a:extLst>
                <a:ext uri="{FF2B5EF4-FFF2-40B4-BE49-F238E27FC236}">
                  <a16:creationId xmlns:a16="http://schemas.microsoft.com/office/drawing/2014/main" id="{C4ADC6E1-19D5-472F-B2EA-9071B827C7C9}"/>
                </a:ext>
              </a:extLst>
            </p:cNvPr>
            <p:cNvSpPr txBox="1"/>
            <p:nvPr/>
          </p:nvSpPr>
          <p:spPr>
            <a:xfrm>
              <a:off x="9374838" y="3100871"/>
              <a:ext cx="2326393" cy="52322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ko-K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Disadvantages</a:t>
              </a:r>
            </a:p>
          </p:txBody>
        </p:sp>
      </p:grpSp>
      <p:grpSp>
        <p:nvGrpSpPr>
          <p:cNvPr id="137" name="Agrupar 136">
            <a:extLst>
              <a:ext uri="{FF2B5EF4-FFF2-40B4-BE49-F238E27FC236}">
                <a16:creationId xmlns:a16="http://schemas.microsoft.com/office/drawing/2014/main" id="{0EE88962-D3F2-4E47-8088-2C1EB8A47732}"/>
              </a:ext>
            </a:extLst>
          </p:cNvPr>
          <p:cNvGrpSpPr/>
          <p:nvPr/>
        </p:nvGrpSpPr>
        <p:grpSpPr>
          <a:xfrm>
            <a:off x="530339" y="2930249"/>
            <a:ext cx="2194500" cy="1770223"/>
            <a:chOff x="530339" y="2547158"/>
            <a:chExt cx="2194500" cy="1770223"/>
          </a:xfrm>
        </p:grpSpPr>
        <p:sp>
          <p:nvSpPr>
            <p:cNvPr id="119" name="Seta: para a Direita 118">
              <a:extLst>
                <a:ext uri="{FF2B5EF4-FFF2-40B4-BE49-F238E27FC236}">
                  <a16:creationId xmlns:a16="http://schemas.microsoft.com/office/drawing/2014/main" id="{1C7257ED-9D10-4210-A4CC-FB65AD496F20}"/>
                </a:ext>
              </a:extLst>
            </p:cNvPr>
            <p:cNvSpPr/>
            <p:nvPr/>
          </p:nvSpPr>
          <p:spPr>
            <a:xfrm rot="10800000">
              <a:off x="530339" y="2547158"/>
              <a:ext cx="2145323" cy="1770223"/>
            </a:xfrm>
            <a:prstGeom prst="rightArrow">
              <a:avLst/>
            </a:prstGeom>
            <a:gradFill flip="none" rotWithShape="1">
              <a:gsLst>
                <a:gs pos="0">
                  <a:schemeClr val="accent6"/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6" name="TextBox 8">
              <a:extLst>
                <a:ext uri="{FF2B5EF4-FFF2-40B4-BE49-F238E27FC236}">
                  <a16:creationId xmlns:a16="http://schemas.microsoft.com/office/drawing/2014/main" id="{C5AE2187-026D-4909-9558-D2281E84B36B}"/>
                </a:ext>
              </a:extLst>
            </p:cNvPr>
            <p:cNvSpPr txBox="1"/>
            <p:nvPr/>
          </p:nvSpPr>
          <p:spPr>
            <a:xfrm>
              <a:off x="754823" y="3158005"/>
              <a:ext cx="1970016" cy="52322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ko-K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Advantages</a:t>
              </a:r>
            </a:p>
          </p:txBody>
        </p:sp>
      </p:grpSp>
      <p:grpSp>
        <p:nvGrpSpPr>
          <p:cNvPr id="134" name="Agrupar 133">
            <a:extLst>
              <a:ext uri="{FF2B5EF4-FFF2-40B4-BE49-F238E27FC236}">
                <a16:creationId xmlns:a16="http://schemas.microsoft.com/office/drawing/2014/main" id="{5BC4ADAC-293E-4155-BAFF-856200A33EEF}"/>
              </a:ext>
            </a:extLst>
          </p:cNvPr>
          <p:cNvGrpSpPr/>
          <p:nvPr/>
        </p:nvGrpSpPr>
        <p:grpSpPr>
          <a:xfrm>
            <a:off x="3410608" y="1280166"/>
            <a:ext cx="5643379" cy="5368605"/>
            <a:chOff x="3410607" y="578556"/>
            <a:chExt cx="5797826" cy="5732584"/>
          </a:xfrm>
        </p:grpSpPr>
        <p:sp>
          <p:nvSpPr>
            <p:cNvPr id="5" name="Círculo Parcial 4">
              <a:extLst>
                <a:ext uri="{FF2B5EF4-FFF2-40B4-BE49-F238E27FC236}">
                  <a16:creationId xmlns:a16="http://schemas.microsoft.com/office/drawing/2014/main" id="{7A2629D9-8E5E-4061-BA8A-1E57A76392FF}"/>
                </a:ext>
              </a:extLst>
            </p:cNvPr>
            <p:cNvSpPr/>
            <p:nvPr/>
          </p:nvSpPr>
          <p:spPr>
            <a:xfrm flipH="1">
              <a:off x="3410607" y="578556"/>
              <a:ext cx="5732584" cy="5732584"/>
            </a:xfrm>
            <a:prstGeom prst="pie">
              <a:avLst>
                <a:gd name="adj1" fmla="val 5390833"/>
                <a:gd name="adj2" fmla="val 16200000"/>
              </a:avLst>
            </a:prstGeom>
            <a:gradFill flip="none" rotWithShape="1">
              <a:gsLst>
                <a:gs pos="0">
                  <a:schemeClr val="accent6">
                    <a:lumMod val="50000"/>
                  </a:schemeClr>
                </a:gs>
                <a:gs pos="100000">
                  <a:schemeClr val="accent6"/>
                </a:gs>
              </a:gsLst>
              <a:lin ang="5400000" scaled="1"/>
              <a:tileRect/>
            </a:gradFill>
            <a:ln w="571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9" name="TextBox 7">
              <a:extLst>
                <a:ext uri="{FF2B5EF4-FFF2-40B4-BE49-F238E27FC236}">
                  <a16:creationId xmlns:a16="http://schemas.microsoft.com/office/drawing/2014/main" id="{15D58F90-07A8-4E72-8197-6D77962309E6}"/>
                </a:ext>
              </a:extLst>
            </p:cNvPr>
            <p:cNvSpPr txBox="1"/>
            <p:nvPr/>
          </p:nvSpPr>
          <p:spPr>
            <a:xfrm>
              <a:off x="7163348" y="2687606"/>
              <a:ext cx="2045085" cy="10845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altLang="ko-KR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Diverting attention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</p:grpSp>
      <p:grpSp>
        <p:nvGrpSpPr>
          <p:cNvPr id="133" name="Agrupar 132">
            <a:extLst>
              <a:ext uri="{FF2B5EF4-FFF2-40B4-BE49-F238E27FC236}">
                <a16:creationId xmlns:a16="http://schemas.microsoft.com/office/drawing/2014/main" id="{04DE560C-9A08-4A32-B611-74298B55EC9D}"/>
              </a:ext>
            </a:extLst>
          </p:cNvPr>
          <p:cNvGrpSpPr/>
          <p:nvPr/>
        </p:nvGrpSpPr>
        <p:grpSpPr>
          <a:xfrm>
            <a:off x="3020340" y="1268714"/>
            <a:ext cx="5605342" cy="5368605"/>
            <a:chOff x="3022646" y="567104"/>
            <a:chExt cx="5758747" cy="5732584"/>
          </a:xfrm>
        </p:grpSpPr>
        <p:sp>
          <p:nvSpPr>
            <p:cNvPr id="123" name="Círculo Parcial 122">
              <a:extLst>
                <a:ext uri="{FF2B5EF4-FFF2-40B4-BE49-F238E27FC236}">
                  <a16:creationId xmlns:a16="http://schemas.microsoft.com/office/drawing/2014/main" id="{75857577-6994-4279-9CB0-EA8EA170F9EA}"/>
                </a:ext>
              </a:extLst>
            </p:cNvPr>
            <p:cNvSpPr/>
            <p:nvPr/>
          </p:nvSpPr>
          <p:spPr>
            <a:xfrm>
              <a:off x="3048809" y="567104"/>
              <a:ext cx="5732584" cy="5732584"/>
            </a:xfrm>
            <a:prstGeom prst="pie">
              <a:avLst>
                <a:gd name="adj1" fmla="val 5390833"/>
                <a:gd name="adj2" fmla="val 16200000"/>
              </a:avLst>
            </a:prstGeom>
            <a:gradFill flip="none" rotWithShape="1">
              <a:gsLst>
                <a:gs pos="0">
                  <a:schemeClr val="accent4">
                    <a:lumMod val="50000"/>
                  </a:schemeClr>
                </a:gs>
                <a:gs pos="38000">
                  <a:schemeClr val="accent4"/>
                </a:gs>
              </a:gsLst>
              <a:lin ang="16200000" scaled="1"/>
              <a:tileRect/>
            </a:gradFill>
            <a:ln w="571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5" name="TextBox 7">
              <a:extLst>
                <a:ext uri="{FF2B5EF4-FFF2-40B4-BE49-F238E27FC236}">
                  <a16:creationId xmlns:a16="http://schemas.microsoft.com/office/drawing/2014/main" id="{D58571FA-9EFE-4EC6-9315-B10882D785A5}"/>
                </a:ext>
              </a:extLst>
            </p:cNvPr>
            <p:cNvSpPr txBox="1"/>
            <p:nvPr/>
          </p:nvSpPr>
          <p:spPr>
            <a:xfrm>
              <a:off x="3022646" y="2652116"/>
              <a:ext cx="2119570" cy="10845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altLang="ko-KR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Encourages better understanding</a:t>
              </a:r>
              <a:r>
                <a:rPr kumimoji="0" lang="en-US" altLang="ko-KR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Montserrat Medium" panose="00000600000000000000" pitchFamily="2" charset="0"/>
                  <a:ea typeface="맑은 고딕" panose="020B0503020000020004" pitchFamily="34" charset="-127"/>
                  <a:cs typeface="Arial" pitchFamily="34" charset="0"/>
                </a:rPr>
                <a:t>.</a:t>
              </a: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</p:grpSp>
      <p:sp>
        <p:nvSpPr>
          <p:cNvPr id="6" name="Elipse 5">
            <a:extLst>
              <a:ext uri="{FF2B5EF4-FFF2-40B4-BE49-F238E27FC236}">
                <a16:creationId xmlns:a16="http://schemas.microsoft.com/office/drawing/2014/main" id="{E6EB428F-E066-4DFB-87D2-22F0D6CBA779}"/>
              </a:ext>
            </a:extLst>
          </p:cNvPr>
          <p:cNvSpPr/>
          <p:nvPr/>
        </p:nvSpPr>
        <p:spPr>
          <a:xfrm>
            <a:off x="4933217" y="2751505"/>
            <a:ext cx="2263616" cy="2177909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34EB7A98-8CF9-4090-A1AF-10A2387182A1}"/>
              </a:ext>
            </a:extLst>
          </p:cNvPr>
          <p:cNvSpPr/>
          <p:nvPr/>
        </p:nvSpPr>
        <p:spPr>
          <a:xfrm>
            <a:off x="5950927" y="1145343"/>
            <a:ext cx="282417" cy="56238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694C981B-86FD-4D92-954A-52DEAB36854E}"/>
              </a:ext>
            </a:extLst>
          </p:cNvPr>
          <p:cNvGrpSpPr/>
          <p:nvPr/>
        </p:nvGrpSpPr>
        <p:grpSpPr>
          <a:xfrm rot="429916">
            <a:off x="5025234" y="2834934"/>
            <a:ext cx="2068533" cy="1990212"/>
            <a:chOff x="1926107" y="1619348"/>
            <a:chExt cx="3193568" cy="3193568"/>
          </a:xfrm>
          <a:solidFill>
            <a:schemeClr val="bg2"/>
          </a:solidFill>
        </p:grpSpPr>
        <p:sp>
          <p:nvSpPr>
            <p:cNvPr id="8" name="Elipse 7">
              <a:extLst>
                <a:ext uri="{FF2B5EF4-FFF2-40B4-BE49-F238E27FC236}">
                  <a16:creationId xmlns:a16="http://schemas.microsoft.com/office/drawing/2014/main" id="{B6A1A2FD-7572-4C90-858D-3D63A8C782E9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4CABA712-3993-4726-8E08-41C26A9FA8D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8" name="Agrupar 37">
                <a:extLst>
                  <a:ext uri="{FF2B5EF4-FFF2-40B4-BE49-F238E27FC236}">
                    <a16:creationId xmlns:a16="http://schemas.microsoft.com/office/drawing/2014/main" id="{ABAEED7F-2940-4D25-A1B8-970DA4C38AA1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" name="Trapezoide 41">
                  <a:extLst>
                    <a:ext uri="{FF2B5EF4-FFF2-40B4-BE49-F238E27FC236}">
                      <a16:creationId xmlns:a16="http://schemas.microsoft.com/office/drawing/2014/main" id="{8749F70E-1A3C-4670-A6FD-5440AE92E96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" name="Trapezoide 42">
                  <a:extLst>
                    <a:ext uri="{FF2B5EF4-FFF2-40B4-BE49-F238E27FC236}">
                      <a16:creationId xmlns:a16="http://schemas.microsoft.com/office/drawing/2014/main" id="{3C28BA03-02FD-493D-B88B-098D59EDA95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" name="Agrupar 38">
                <a:extLst>
                  <a:ext uri="{FF2B5EF4-FFF2-40B4-BE49-F238E27FC236}">
                    <a16:creationId xmlns:a16="http://schemas.microsoft.com/office/drawing/2014/main" id="{3DC6493C-64F5-4F42-9C9A-8DB95E737E54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" name="Trapezoide 39">
                  <a:extLst>
                    <a:ext uri="{FF2B5EF4-FFF2-40B4-BE49-F238E27FC236}">
                      <a16:creationId xmlns:a16="http://schemas.microsoft.com/office/drawing/2014/main" id="{7B9C8961-F641-43A7-938E-1D7487BED7E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" name="Trapezoide 40">
                  <a:extLst>
                    <a:ext uri="{FF2B5EF4-FFF2-40B4-BE49-F238E27FC236}">
                      <a16:creationId xmlns:a16="http://schemas.microsoft.com/office/drawing/2014/main" id="{2D31352F-6C2A-4A17-830B-79162CF94B1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67B02385-80FE-466B-BD5C-C485B425EA56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008BDB26-3129-41C0-9EEF-8DB4C9E6DD1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" name="Trapezoide 35">
                  <a:extLst>
                    <a:ext uri="{FF2B5EF4-FFF2-40B4-BE49-F238E27FC236}">
                      <a16:creationId xmlns:a16="http://schemas.microsoft.com/office/drawing/2014/main" id="{6F1B6388-DAD9-46E2-BDC0-75915ABD2A6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" name="Trapezoide 36">
                  <a:extLst>
                    <a:ext uri="{FF2B5EF4-FFF2-40B4-BE49-F238E27FC236}">
                      <a16:creationId xmlns:a16="http://schemas.microsoft.com/office/drawing/2014/main" id="{15F503EF-C7B6-4263-9162-8697985FE63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BD384F92-FB93-4145-9ABF-40E01FB1E52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4" name="Trapezoide 33">
                  <a:extLst>
                    <a:ext uri="{FF2B5EF4-FFF2-40B4-BE49-F238E27FC236}">
                      <a16:creationId xmlns:a16="http://schemas.microsoft.com/office/drawing/2014/main" id="{E1B63272-C925-49CC-B473-C111815C290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" name="Trapezoide 34">
                  <a:extLst>
                    <a:ext uri="{FF2B5EF4-FFF2-40B4-BE49-F238E27FC236}">
                      <a16:creationId xmlns:a16="http://schemas.microsoft.com/office/drawing/2014/main" id="{433D5C8C-6198-4085-BCB6-1B64012FEA09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9EFA41FE-60E6-4A17-A46B-6319866406A6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6" name="Agrupar 25">
                <a:extLst>
                  <a:ext uri="{FF2B5EF4-FFF2-40B4-BE49-F238E27FC236}">
                    <a16:creationId xmlns:a16="http://schemas.microsoft.com/office/drawing/2014/main" id="{9A5DB066-7863-4FAC-87BF-C4322A1CD4D2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0" name="Trapezoide 29">
                  <a:extLst>
                    <a:ext uri="{FF2B5EF4-FFF2-40B4-BE49-F238E27FC236}">
                      <a16:creationId xmlns:a16="http://schemas.microsoft.com/office/drawing/2014/main" id="{E3297532-4513-4ACA-A18B-56AB92D1E53C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1" name="Trapezoide 30">
                  <a:extLst>
                    <a:ext uri="{FF2B5EF4-FFF2-40B4-BE49-F238E27FC236}">
                      <a16:creationId xmlns:a16="http://schemas.microsoft.com/office/drawing/2014/main" id="{32C68E33-0FB1-46E2-97A5-0631FA89B00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7" name="Agrupar 26">
                <a:extLst>
                  <a:ext uri="{FF2B5EF4-FFF2-40B4-BE49-F238E27FC236}">
                    <a16:creationId xmlns:a16="http://schemas.microsoft.com/office/drawing/2014/main" id="{3200BA50-4FFD-425F-8127-08257799A1D8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8" name="Trapezoide 27">
                  <a:extLst>
                    <a:ext uri="{FF2B5EF4-FFF2-40B4-BE49-F238E27FC236}">
                      <a16:creationId xmlns:a16="http://schemas.microsoft.com/office/drawing/2014/main" id="{6A605DB6-A013-4703-B5EA-ECEDEEDD5C4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9" name="Trapezoide 28">
                  <a:extLst>
                    <a:ext uri="{FF2B5EF4-FFF2-40B4-BE49-F238E27FC236}">
                      <a16:creationId xmlns:a16="http://schemas.microsoft.com/office/drawing/2014/main" id="{7C633198-B28E-4440-89F1-1327D7247F99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5065DF34-58FD-4E0F-AD6D-8837E07A1500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" name="Agrupar 19">
                <a:extLst>
                  <a:ext uri="{FF2B5EF4-FFF2-40B4-BE49-F238E27FC236}">
                    <a16:creationId xmlns:a16="http://schemas.microsoft.com/office/drawing/2014/main" id="{4D43DF2C-4024-4C35-889B-46836215313C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4" name="Trapezoide 23">
                  <a:extLst>
                    <a:ext uri="{FF2B5EF4-FFF2-40B4-BE49-F238E27FC236}">
                      <a16:creationId xmlns:a16="http://schemas.microsoft.com/office/drawing/2014/main" id="{4A1198E6-9452-4F0F-B578-7CF46B22EA2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5" name="Trapezoide 24">
                  <a:extLst>
                    <a:ext uri="{FF2B5EF4-FFF2-40B4-BE49-F238E27FC236}">
                      <a16:creationId xmlns:a16="http://schemas.microsoft.com/office/drawing/2014/main" id="{EE794C8F-F305-4B08-9E6E-00BEF6787EE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" name="Agrupar 20">
                <a:extLst>
                  <a:ext uri="{FF2B5EF4-FFF2-40B4-BE49-F238E27FC236}">
                    <a16:creationId xmlns:a16="http://schemas.microsoft.com/office/drawing/2014/main" id="{0403B1D3-73BF-4B33-8E50-85CF71FE73E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" name="Trapezoide 21">
                  <a:extLst>
                    <a:ext uri="{FF2B5EF4-FFF2-40B4-BE49-F238E27FC236}">
                      <a16:creationId xmlns:a16="http://schemas.microsoft.com/office/drawing/2014/main" id="{D8AB428F-B4D7-4580-8A3B-E86FC821615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3" name="Trapezoide 22">
                  <a:extLst>
                    <a:ext uri="{FF2B5EF4-FFF2-40B4-BE49-F238E27FC236}">
                      <a16:creationId xmlns:a16="http://schemas.microsoft.com/office/drawing/2014/main" id="{D05BEE7B-3994-455D-B0C6-D04BEF3036F9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B43BC6E1-DFB4-4C1F-BA13-865FD7465244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4" name="Agrupar 13">
                <a:extLst>
                  <a:ext uri="{FF2B5EF4-FFF2-40B4-BE49-F238E27FC236}">
                    <a16:creationId xmlns:a16="http://schemas.microsoft.com/office/drawing/2014/main" id="{0C35712A-8747-48DA-BB98-F21445D3DC68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8" name="Trapezoide 17">
                  <a:extLst>
                    <a:ext uri="{FF2B5EF4-FFF2-40B4-BE49-F238E27FC236}">
                      <a16:creationId xmlns:a16="http://schemas.microsoft.com/office/drawing/2014/main" id="{483CF7A3-9502-4FC5-9AFE-4D2A944D7F46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" name="Trapezoide 18">
                  <a:extLst>
                    <a:ext uri="{FF2B5EF4-FFF2-40B4-BE49-F238E27FC236}">
                      <a16:creationId xmlns:a16="http://schemas.microsoft.com/office/drawing/2014/main" id="{D323D2DB-A919-4840-B455-62090473FA9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5" name="Agrupar 14">
                <a:extLst>
                  <a:ext uri="{FF2B5EF4-FFF2-40B4-BE49-F238E27FC236}">
                    <a16:creationId xmlns:a16="http://schemas.microsoft.com/office/drawing/2014/main" id="{2D9CA018-E215-408B-9D00-414C0F8EDFF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6" name="Trapezoide 15">
                  <a:extLst>
                    <a:ext uri="{FF2B5EF4-FFF2-40B4-BE49-F238E27FC236}">
                      <a16:creationId xmlns:a16="http://schemas.microsoft.com/office/drawing/2014/main" id="{3979B61E-EB74-487E-8E14-489D736414F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7" name="Trapezoide 16">
                  <a:extLst>
                    <a:ext uri="{FF2B5EF4-FFF2-40B4-BE49-F238E27FC236}">
                      <a16:creationId xmlns:a16="http://schemas.microsoft.com/office/drawing/2014/main" id="{98F845FC-8CDC-4E67-9AC0-0F428FC85DE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74E44A3E-BBC7-4C72-BB4C-1C787078F7FA}"/>
              </a:ext>
            </a:extLst>
          </p:cNvPr>
          <p:cNvGrpSpPr/>
          <p:nvPr/>
        </p:nvGrpSpPr>
        <p:grpSpPr>
          <a:xfrm rot="429916">
            <a:off x="5382645" y="3145926"/>
            <a:ext cx="1378073" cy="1325895"/>
            <a:chOff x="1926107" y="1619348"/>
            <a:chExt cx="3193568" cy="3193568"/>
          </a:xfrm>
          <a:solidFill>
            <a:schemeClr val="bg1">
              <a:lumMod val="85000"/>
            </a:schemeClr>
          </a:solidFill>
        </p:grpSpPr>
        <p:sp>
          <p:nvSpPr>
            <p:cNvPr id="45" name="Elipse 44">
              <a:extLst>
                <a:ext uri="{FF2B5EF4-FFF2-40B4-BE49-F238E27FC236}">
                  <a16:creationId xmlns:a16="http://schemas.microsoft.com/office/drawing/2014/main" id="{B81E484B-0F12-4B0A-A3CB-490D55C4C050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7620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6" name="Agrupar 45">
              <a:extLst>
                <a:ext uri="{FF2B5EF4-FFF2-40B4-BE49-F238E27FC236}">
                  <a16:creationId xmlns:a16="http://schemas.microsoft.com/office/drawing/2014/main" id="{EECF266D-AA3D-413F-901C-7FC36E4276A2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75" name="Agrupar 74">
                <a:extLst>
                  <a:ext uri="{FF2B5EF4-FFF2-40B4-BE49-F238E27FC236}">
                    <a16:creationId xmlns:a16="http://schemas.microsoft.com/office/drawing/2014/main" id="{5518114C-A30E-448D-A31C-513AF84A904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9" name="Trapezoide 78">
                  <a:extLst>
                    <a:ext uri="{FF2B5EF4-FFF2-40B4-BE49-F238E27FC236}">
                      <a16:creationId xmlns:a16="http://schemas.microsoft.com/office/drawing/2014/main" id="{77A008A8-2E89-4021-8A01-6BC621B9198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80" name="Trapezoide 79">
                  <a:extLst>
                    <a:ext uri="{FF2B5EF4-FFF2-40B4-BE49-F238E27FC236}">
                      <a16:creationId xmlns:a16="http://schemas.microsoft.com/office/drawing/2014/main" id="{2A9CEE91-562B-4FBD-A32C-EB37DAE1400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76" name="Agrupar 75">
                <a:extLst>
                  <a:ext uri="{FF2B5EF4-FFF2-40B4-BE49-F238E27FC236}">
                    <a16:creationId xmlns:a16="http://schemas.microsoft.com/office/drawing/2014/main" id="{9FAE327F-0276-4BA5-BECE-3E72BD9A9AB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7" name="Trapezoide 76">
                  <a:extLst>
                    <a:ext uri="{FF2B5EF4-FFF2-40B4-BE49-F238E27FC236}">
                      <a16:creationId xmlns:a16="http://schemas.microsoft.com/office/drawing/2014/main" id="{19D01AAB-30CB-44D9-95A9-F8B519D7F1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78" name="Trapezoide 77">
                  <a:extLst>
                    <a:ext uri="{FF2B5EF4-FFF2-40B4-BE49-F238E27FC236}">
                      <a16:creationId xmlns:a16="http://schemas.microsoft.com/office/drawing/2014/main" id="{733C39C0-3523-4737-AAC5-7557318BE01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7" name="Agrupar 46">
              <a:extLst>
                <a:ext uri="{FF2B5EF4-FFF2-40B4-BE49-F238E27FC236}">
                  <a16:creationId xmlns:a16="http://schemas.microsoft.com/office/drawing/2014/main" id="{794A4B42-8113-4662-AAD5-87B4E15523FC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69" name="Agrupar 68">
                <a:extLst>
                  <a:ext uri="{FF2B5EF4-FFF2-40B4-BE49-F238E27FC236}">
                    <a16:creationId xmlns:a16="http://schemas.microsoft.com/office/drawing/2014/main" id="{5FFA8D67-836B-48E0-B10A-DED12B0CB8F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3" name="Trapezoide 72">
                  <a:extLst>
                    <a:ext uri="{FF2B5EF4-FFF2-40B4-BE49-F238E27FC236}">
                      <a16:creationId xmlns:a16="http://schemas.microsoft.com/office/drawing/2014/main" id="{DFCED6F0-3D6B-4820-BB35-CA00865D47C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74" name="Trapezoide 73">
                  <a:extLst>
                    <a:ext uri="{FF2B5EF4-FFF2-40B4-BE49-F238E27FC236}">
                      <a16:creationId xmlns:a16="http://schemas.microsoft.com/office/drawing/2014/main" id="{0581081A-5DA1-41E5-9073-4705F43CCDA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70" name="Agrupar 69">
                <a:extLst>
                  <a:ext uri="{FF2B5EF4-FFF2-40B4-BE49-F238E27FC236}">
                    <a16:creationId xmlns:a16="http://schemas.microsoft.com/office/drawing/2014/main" id="{706D766F-7CE0-4CF8-9E43-93C64E793D3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1" name="Trapezoide 70">
                  <a:extLst>
                    <a:ext uri="{FF2B5EF4-FFF2-40B4-BE49-F238E27FC236}">
                      <a16:creationId xmlns:a16="http://schemas.microsoft.com/office/drawing/2014/main" id="{F4163F99-E76C-46F5-939B-C9307EFE3020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72" name="Trapezoide 71">
                  <a:extLst>
                    <a:ext uri="{FF2B5EF4-FFF2-40B4-BE49-F238E27FC236}">
                      <a16:creationId xmlns:a16="http://schemas.microsoft.com/office/drawing/2014/main" id="{43448DFF-D825-42AE-BF7B-F0AD9387CE2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8" name="Agrupar 47">
              <a:extLst>
                <a:ext uri="{FF2B5EF4-FFF2-40B4-BE49-F238E27FC236}">
                  <a16:creationId xmlns:a16="http://schemas.microsoft.com/office/drawing/2014/main" id="{4A4BA13F-C205-46EF-8220-6576B3D5F000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63" name="Agrupar 62">
                <a:extLst>
                  <a:ext uri="{FF2B5EF4-FFF2-40B4-BE49-F238E27FC236}">
                    <a16:creationId xmlns:a16="http://schemas.microsoft.com/office/drawing/2014/main" id="{EAB85034-20A5-4F94-A523-9D540AF21C39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67" name="Trapezoide 66">
                  <a:extLst>
                    <a:ext uri="{FF2B5EF4-FFF2-40B4-BE49-F238E27FC236}">
                      <a16:creationId xmlns:a16="http://schemas.microsoft.com/office/drawing/2014/main" id="{D26E3634-3A5E-4447-954D-4146FB29AE3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8" name="Trapezoide 67">
                  <a:extLst>
                    <a:ext uri="{FF2B5EF4-FFF2-40B4-BE49-F238E27FC236}">
                      <a16:creationId xmlns:a16="http://schemas.microsoft.com/office/drawing/2014/main" id="{BA727C92-340A-4119-B9BF-23DF3965029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64" name="Agrupar 63">
                <a:extLst>
                  <a:ext uri="{FF2B5EF4-FFF2-40B4-BE49-F238E27FC236}">
                    <a16:creationId xmlns:a16="http://schemas.microsoft.com/office/drawing/2014/main" id="{2333279F-2024-41CA-AB05-542BE1ED8D3C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65" name="Trapezoide 64">
                  <a:extLst>
                    <a:ext uri="{FF2B5EF4-FFF2-40B4-BE49-F238E27FC236}">
                      <a16:creationId xmlns:a16="http://schemas.microsoft.com/office/drawing/2014/main" id="{CE82A882-EED9-453D-B2DA-6A37FAFFC5F0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6" name="Trapezoide 65">
                  <a:extLst>
                    <a:ext uri="{FF2B5EF4-FFF2-40B4-BE49-F238E27FC236}">
                      <a16:creationId xmlns:a16="http://schemas.microsoft.com/office/drawing/2014/main" id="{2299D6FE-E608-4ECA-9B5C-D9688284C37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9" name="Agrupar 48">
              <a:extLst>
                <a:ext uri="{FF2B5EF4-FFF2-40B4-BE49-F238E27FC236}">
                  <a16:creationId xmlns:a16="http://schemas.microsoft.com/office/drawing/2014/main" id="{3B664C72-43D2-4C53-9605-3C4D198F2C97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57" name="Agrupar 56">
                <a:extLst>
                  <a:ext uri="{FF2B5EF4-FFF2-40B4-BE49-F238E27FC236}">
                    <a16:creationId xmlns:a16="http://schemas.microsoft.com/office/drawing/2014/main" id="{D3BBF2F8-732E-4B2E-8623-3ADD4C9B6F2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61" name="Trapezoide 60">
                  <a:extLst>
                    <a:ext uri="{FF2B5EF4-FFF2-40B4-BE49-F238E27FC236}">
                      <a16:creationId xmlns:a16="http://schemas.microsoft.com/office/drawing/2014/main" id="{466B58F0-C770-489E-AEF7-ED378CE37FC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2" name="Trapezoide 61">
                  <a:extLst>
                    <a:ext uri="{FF2B5EF4-FFF2-40B4-BE49-F238E27FC236}">
                      <a16:creationId xmlns:a16="http://schemas.microsoft.com/office/drawing/2014/main" id="{8794E34E-BD67-4D33-82BC-33B48B5A2C9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58" name="Agrupar 57">
                <a:extLst>
                  <a:ext uri="{FF2B5EF4-FFF2-40B4-BE49-F238E27FC236}">
                    <a16:creationId xmlns:a16="http://schemas.microsoft.com/office/drawing/2014/main" id="{46673933-9C3E-43B2-B270-541F76C5DA5F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9" name="Trapezoide 58">
                  <a:extLst>
                    <a:ext uri="{FF2B5EF4-FFF2-40B4-BE49-F238E27FC236}">
                      <a16:creationId xmlns:a16="http://schemas.microsoft.com/office/drawing/2014/main" id="{1F3F5374-0CD5-4AE2-B5D6-006B23D3CF7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0" name="Trapezoide 59">
                  <a:extLst>
                    <a:ext uri="{FF2B5EF4-FFF2-40B4-BE49-F238E27FC236}">
                      <a16:creationId xmlns:a16="http://schemas.microsoft.com/office/drawing/2014/main" id="{8F9EDD67-AA1E-4493-A444-3460FB270EF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50" name="Agrupar 49">
              <a:extLst>
                <a:ext uri="{FF2B5EF4-FFF2-40B4-BE49-F238E27FC236}">
                  <a16:creationId xmlns:a16="http://schemas.microsoft.com/office/drawing/2014/main" id="{040ECCED-317D-497A-85D8-37F37866987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51" name="Agrupar 50">
                <a:extLst>
                  <a:ext uri="{FF2B5EF4-FFF2-40B4-BE49-F238E27FC236}">
                    <a16:creationId xmlns:a16="http://schemas.microsoft.com/office/drawing/2014/main" id="{8342D620-84A4-40E4-AC45-584B36A51081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5" name="Trapezoide 54">
                  <a:extLst>
                    <a:ext uri="{FF2B5EF4-FFF2-40B4-BE49-F238E27FC236}">
                      <a16:creationId xmlns:a16="http://schemas.microsoft.com/office/drawing/2014/main" id="{3574A1E7-ADC4-4351-A628-EEC0E3E1525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56" name="Trapezoide 55">
                  <a:extLst>
                    <a:ext uri="{FF2B5EF4-FFF2-40B4-BE49-F238E27FC236}">
                      <a16:creationId xmlns:a16="http://schemas.microsoft.com/office/drawing/2014/main" id="{96E1140B-47B5-4663-A45C-6C0DCF14F38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52" name="Agrupar 51">
                <a:extLst>
                  <a:ext uri="{FF2B5EF4-FFF2-40B4-BE49-F238E27FC236}">
                    <a16:creationId xmlns:a16="http://schemas.microsoft.com/office/drawing/2014/main" id="{E02CAD29-21C2-497F-9964-79703B3EA9A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3" name="Trapezoide 52">
                  <a:extLst>
                    <a:ext uri="{FF2B5EF4-FFF2-40B4-BE49-F238E27FC236}">
                      <a16:creationId xmlns:a16="http://schemas.microsoft.com/office/drawing/2014/main" id="{798EE424-E542-41DE-B450-1EE89A76009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54" name="Trapezoide 53">
                  <a:extLst>
                    <a:ext uri="{FF2B5EF4-FFF2-40B4-BE49-F238E27FC236}">
                      <a16:creationId xmlns:a16="http://schemas.microsoft.com/office/drawing/2014/main" id="{14E2B875-0B6C-456C-A031-603A50A40DA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C20DA415-2349-437B-8EB5-652EBA8C3708}"/>
              </a:ext>
            </a:extLst>
          </p:cNvPr>
          <p:cNvGrpSpPr/>
          <p:nvPr/>
        </p:nvGrpSpPr>
        <p:grpSpPr>
          <a:xfrm rot="429916">
            <a:off x="5732096" y="3462871"/>
            <a:ext cx="694974" cy="668660"/>
            <a:chOff x="1926107" y="1619348"/>
            <a:chExt cx="3193568" cy="3193568"/>
          </a:xfrm>
          <a:solidFill>
            <a:schemeClr val="bg1">
              <a:lumMod val="75000"/>
            </a:schemeClr>
          </a:solidFill>
        </p:grpSpPr>
        <p:sp>
          <p:nvSpPr>
            <p:cNvPr id="82" name="Elipse 81">
              <a:extLst>
                <a:ext uri="{FF2B5EF4-FFF2-40B4-BE49-F238E27FC236}">
                  <a16:creationId xmlns:a16="http://schemas.microsoft.com/office/drawing/2014/main" id="{8FC0D600-9322-4AFB-ADF2-A55721B81581}"/>
                </a:ext>
              </a:extLst>
            </p:cNvPr>
            <p:cNvSpPr/>
            <p:nvPr/>
          </p:nvSpPr>
          <p:spPr>
            <a:xfrm>
              <a:off x="2186087" y="1879332"/>
              <a:ext cx="2673607" cy="2673607"/>
            </a:xfrm>
            <a:prstGeom prst="ellipse">
              <a:avLst/>
            </a:prstGeom>
            <a:noFill/>
            <a:ln w="571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914619AE-38DE-4DBB-A7C4-CD77E5EE4B30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12" name="Agrupar 111">
                <a:extLst>
                  <a:ext uri="{FF2B5EF4-FFF2-40B4-BE49-F238E27FC236}">
                    <a16:creationId xmlns:a16="http://schemas.microsoft.com/office/drawing/2014/main" id="{5138C34B-E4A8-4B75-86FB-354A9EEAED1E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16" name="Trapezoide 115">
                  <a:extLst>
                    <a:ext uri="{FF2B5EF4-FFF2-40B4-BE49-F238E27FC236}">
                      <a16:creationId xmlns:a16="http://schemas.microsoft.com/office/drawing/2014/main" id="{A0AA8359-3577-4F66-BE5E-F51F73B1D4B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17" name="Trapezoide 116">
                  <a:extLst>
                    <a:ext uri="{FF2B5EF4-FFF2-40B4-BE49-F238E27FC236}">
                      <a16:creationId xmlns:a16="http://schemas.microsoft.com/office/drawing/2014/main" id="{81423833-B96B-44A1-B9FF-5A3C0A3D5E3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13" name="Agrupar 112">
                <a:extLst>
                  <a:ext uri="{FF2B5EF4-FFF2-40B4-BE49-F238E27FC236}">
                    <a16:creationId xmlns:a16="http://schemas.microsoft.com/office/drawing/2014/main" id="{E2883574-D61E-4888-8F49-2004C50B122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14" name="Trapezoide 113">
                  <a:extLst>
                    <a:ext uri="{FF2B5EF4-FFF2-40B4-BE49-F238E27FC236}">
                      <a16:creationId xmlns:a16="http://schemas.microsoft.com/office/drawing/2014/main" id="{D465BD5C-D1FF-4A66-81B0-4DA02BB02AE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15" name="Trapezoide 114">
                  <a:extLst>
                    <a:ext uri="{FF2B5EF4-FFF2-40B4-BE49-F238E27FC236}">
                      <a16:creationId xmlns:a16="http://schemas.microsoft.com/office/drawing/2014/main" id="{6B7DD01F-0133-4F5E-889B-8B1B1183FDF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4" name="Agrupar 83">
              <a:extLst>
                <a:ext uri="{FF2B5EF4-FFF2-40B4-BE49-F238E27FC236}">
                  <a16:creationId xmlns:a16="http://schemas.microsoft.com/office/drawing/2014/main" id="{0B600F8A-6D3F-4AF3-A341-FB28948876FF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06" name="Agrupar 105">
                <a:extLst>
                  <a:ext uri="{FF2B5EF4-FFF2-40B4-BE49-F238E27FC236}">
                    <a16:creationId xmlns:a16="http://schemas.microsoft.com/office/drawing/2014/main" id="{887746FF-2ED7-45A5-BA95-FBA82300CE6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10" name="Trapezoide 109">
                  <a:extLst>
                    <a:ext uri="{FF2B5EF4-FFF2-40B4-BE49-F238E27FC236}">
                      <a16:creationId xmlns:a16="http://schemas.microsoft.com/office/drawing/2014/main" id="{54E2B65D-F95A-4DBE-AB7A-8F1F23B51C9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11" name="Trapezoide 110">
                  <a:extLst>
                    <a:ext uri="{FF2B5EF4-FFF2-40B4-BE49-F238E27FC236}">
                      <a16:creationId xmlns:a16="http://schemas.microsoft.com/office/drawing/2014/main" id="{154D420F-6C97-4C0E-92B9-4DAD4E322BA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07" name="Agrupar 106">
                <a:extLst>
                  <a:ext uri="{FF2B5EF4-FFF2-40B4-BE49-F238E27FC236}">
                    <a16:creationId xmlns:a16="http://schemas.microsoft.com/office/drawing/2014/main" id="{668A5DBD-38A3-49CE-BA37-C4AFF0A3356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08" name="Trapezoide 107">
                  <a:extLst>
                    <a:ext uri="{FF2B5EF4-FFF2-40B4-BE49-F238E27FC236}">
                      <a16:creationId xmlns:a16="http://schemas.microsoft.com/office/drawing/2014/main" id="{8103A7EE-3EBB-4F87-93EB-46D42D5DD95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09" name="Trapezoide 108">
                  <a:extLst>
                    <a:ext uri="{FF2B5EF4-FFF2-40B4-BE49-F238E27FC236}">
                      <a16:creationId xmlns:a16="http://schemas.microsoft.com/office/drawing/2014/main" id="{7CACD796-ACD1-4306-80B0-67DDAF46D94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5" name="Agrupar 84">
              <a:extLst>
                <a:ext uri="{FF2B5EF4-FFF2-40B4-BE49-F238E27FC236}">
                  <a16:creationId xmlns:a16="http://schemas.microsoft.com/office/drawing/2014/main" id="{748F5F61-160A-437E-88C8-2E89C5396DB5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00" name="Agrupar 99">
                <a:extLst>
                  <a:ext uri="{FF2B5EF4-FFF2-40B4-BE49-F238E27FC236}">
                    <a16:creationId xmlns:a16="http://schemas.microsoft.com/office/drawing/2014/main" id="{0C226B91-2287-4B7B-BCDD-AC92F320762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04" name="Trapezoide 103">
                  <a:extLst>
                    <a:ext uri="{FF2B5EF4-FFF2-40B4-BE49-F238E27FC236}">
                      <a16:creationId xmlns:a16="http://schemas.microsoft.com/office/drawing/2014/main" id="{2D6EE68E-D2BF-4D0B-9993-7BB562B7A78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05" name="Trapezoide 104">
                  <a:extLst>
                    <a:ext uri="{FF2B5EF4-FFF2-40B4-BE49-F238E27FC236}">
                      <a16:creationId xmlns:a16="http://schemas.microsoft.com/office/drawing/2014/main" id="{645B88FB-58DE-420E-B5B7-E7DCD07F352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01" name="Agrupar 100">
                <a:extLst>
                  <a:ext uri="{FF2B5EF4-FFF2-40B4-BE49-F238E27FC236}">
                    <a16:creationId xmlns:a16="http://schemas.microsoft.com/office/drawing/2014/main" id="{3863E32C-63E1-4489-84D5-9E58C152885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02" name="Trapezoide 101">
                  <a:extLst>
                    <a:ext uri="{FF2B5EF4-FFF2-40B4-BE49-F238E27FC236}">
                      <a16:creationId xmlns:a16="http://schemas.microsoft.com/office/drawing/2014/main" id="{F1298EE9-99FE-4BBF-97FB-770D347D9BF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03" name="Trapezoide 102">
                  <a:extLst>
                    <a:ext uri="{FF2B5EF4-FFF2-40B4-BE49-F238E27FC236}">
                      <a16:creationId xmlns:a16="http://schemas.microsoft.com/office/drawing/2014/main" id="{7714F66C-C82F-47A4-AF01-58A2582DC548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6" name="Agrupar 85">
              <a:extLst>
                <a:ext uri="{FF2B5EF4-FFF2-40B4-BE49-F238E27FC236}">
                  <a16:creationId xmlns:a16="http://schemas.microsoft.com/office/drawing/2014/main" id="{BE0769FD-AE50-42B8-87C5-7A0335AAE72A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94" name="Agrupar 93">
                <a:extLst>
                  <a:ext uri="{FF2B5EF4-FFF2-40B4-BE49-F238E27FC236}">
                    <a16:creationId xmlns:a16="http://schemas.microsoft.com/office/drawing/2014/main" id="{21CC626B-F4ED-4250-A7EE-0E4C720BAA86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8" name="Trapezoide 97">
                  <a:extLst>
                    <a:ext uri="{FF2B5EF4-FFF2-40B4-BE49-F238E27FC236}">
                      <a16:creationId xmlns:a16="http://schemas.microsoft.com/office/drawing/2014/main" id="{9A94E151-E817-4553-BC9C-B520E30529A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9" name="Trapezoide 98">
                  <a:extLst>
                    <a:ext uri="{FF2B5EF4-FFF2-40B4-BE49-F238E27FC236}">
                      <a16:creationId xmlns:a16="http://schemas.microsoft.com/office/drawing/2014/main" id="{46413CAC-1E74-420A-A18E-D89B03F081C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95" name="Agrupar 94">
                <a:extLst>
                  <a:ext uri="{FF2B5EF4-FFF2-40B4-BE49-F238E27FC236}">
                    <a16:creationId xmlns:a16="http://schemas.microsoft.com/office/drawing/2014/main" id="{9F25FE30-718B-434C-8F81-72ED1BA454D8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6" name="Trapezoide 95">
                  <a:extLst>
                    <a:ext uri="{FF2B5EF4-FFF2-40B4-BE49-F238E27FC236}">
                      <a16:creationId xmlns:a16="http://schemas.microsoft.com/office/drawing/2014/main" id="{AF643A99-9667-4105-A9B9-DAB3C444296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7" name="Trapezoide 96">
                  <a:extLst>
                    <a:ext uri="{FF2B5EF4-FFF2-40B4-BE49-F238E27FC236}">
                      <a16:creationId xmlns:a16="http://schemas.microsoft.com/office/drawing/2014/main" id="{D104C949-667D-44FF-9573-44C4E709BBE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7" name="Agrupar 86">
              <a:extLst>
                <a:ext uri="{FF2B5EF4-FFF2-40B4-BE49-F238E27FC236}">
                  <a16:creationId xmlns:a16="http://schemas.microsoft.com/office/drawing/2014/main" id="{0C1632C1-05E4-4A1D-BEA9-AFE4A6AE66D9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88" name="Agrupar 87">
                <a:extLst>
                  <a:ext uri="{FF2B5EF4-FFF2-40B4-BE49-F238E27FC236}">
                    <a16:creationId xmlns:a16="http://schemas.microsoft.com/office/drawing/2014/main" id="{68E0CE1F-5B42-45CC-8E5B-D194F571C4F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2" name="Trapezoide 91">
                  <a:extLst>
                    <a:ext uri="{FF2B5EF4-FFF2-40B4-BE49-F238E27FC236}">
                      <a16:creationId xmlns:a16="http://schemas.microsoft.com/office/drawing/2014/main" id="{CA24C11E-7684-49A2-A8B5-22BCF823FA3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3" name="Trapezoide 92">
                  <a:extLst>
                    <a:ext uri="{FF2B5EF4-FFF2-40B4-BE49-F238E27FC236}">
                      <a16:creationId xmlns:a16="http://schemas.microsoft.com/office/drawing/2014/main" id="{5E0CBE59-8302-48F1-9688-FA1E5EC5E1B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89" name="Agrupar 88">
                <a:extLst>
                  <a:ext uri="{FF2B5EF4-FFF2-40B4-BE49-F238E27FC236}">
                    <a16:creationId xmlns:a16="http://schemas.microsoft.com/office/drawing/2014/main" id="{03E2A0D8-7593-4057-877D-8B498D469E1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0" name="Trapezoide 89">
                  <a:extLst>
                    <a:ext uri="{FF2B5EF4-FFF2-40B4-BE49-F238E27FC236}">
                      <a16:creationId xmlns:a16="http://schemas.microsoft.com/office/drawing/2014/main" id="{71165B73-8938-48D6-AF13-1ADC820CE93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1" name="Trapezoide 90">
                  <a:extLst>
                    <a:ext uri="{FF2B5EF4-FFF2-40B4-BE49-F238E27FC236}">
                      <a16:creationId xmlns:a16="http://schemas.microsoft.com/office/drawing/2014/main" id="{5DAEAC4D-6D4C-446D-BB91-1CBAE28BDDF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6A27A5EF-EB70-AB58-0C08-F0261A562277}"/>
              </a:ext>
            </a:extLst>
          </p:cNvPr>
          <p:cNvSpPr txBox="1"/>
          <p:nvPr/>
        </p:nvSpPr>
        <p:spPr>
          <a:xfrm>
            <a:off x="1329618" y="209229"/>
            <a:ext cx="9489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5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Benefits and Problems of Conflict</a:t>
            </a:r>
          </a:p>
        </p:txBody>
      </p:sp>
      <p:sp>
        <p:nvSpPr>
          <p:cNvPr id="124" name="TextBox 7">
            <a:extLst>
              <a:ext uri="{FF2B5EF4-FFF2-40B4-BE49-F238E27FC236}">
                <a16:creationId xmlns:a16="http://schemas.microsoft.com/office/drawing/2014/main" id="{BCFFDA14-2172-2E31-2B4D-9D04196EED5B}"/>
              </a:ext>
            </a:extLst>
          </p:cNvPr>
          <p:cNvSpPr txBox="1"/>
          <p:nvPr/>
        </p:nvSpPr>
        <p:spPr>
          <a:xfrm>
            <a:off x="6146771" y="1977287"/>
            <a:ext cx="206310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Experiencing stress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  <p:sp>
        <p:nvSpPr>
          <p:cNvPr id="131" name="TextBox 7">
            <a:extLst>
              <a:ext uri="{FF2B5EF4-FFF2-40B4-BE49-F238E27FC236}">
                <a16:creationId xmlns:a16="http://schemas.microsoft.com/office/drawing/2014/main" id="{1C0390B9-9B35-EC43-2C7D-6651FDF93D30}"/>
              </a:ext>
            </a:extLst>
          </p:cNvPr>
          <p:cNvSpPr txBox="1"/>
          <p:nvPr/>
        </p:nvSpPr>
        <p:spPr>
          <a:xfrm>
            <a:off x="6570039" y="4748152"/>
            <a:ext cx="20631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Break up a team</a:t>
            </a:r>
          </a:p>
        </p:txBody>
      </p:sp>
      <p:pic>
        <p:nvPicPr>
          <p:cNvPr id="139" name="Gráfico 138" descr="Comentário: não gostar com preenchimento sólido">
            <a:extLst>
              <a:ext uri="{FF2B5EF4-FFF2-40B4-BE49-F238E27FC236}">
                <a16:creationId xmlns:a16="http://schemas.microsoft.com/office/drawing/2014/main" id="{38574841-949C-9A8D-92EC-77923516B3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93767" y="5277758"/>
            <a:ext cx="1072907" cy="1072907"/>
          </a:xfrm>
          <a:prstGeom prst="rect">
            <a:avLst/>
          </a:prstGeom>
        </p:spPr>
      </p:pic>
      <p:pic>
        <p:nvPicPr>
          <p:cNvPr id="141" name="Gráfico 140" descr="Comentário: gostar com preenchimento sólido">
            <a:extLst>
              <a:ext uri="{FF2B5EF4-FFF2-40B4-BE49-F238E27FC236}">
                <a16:creationId xmlns:a16="http://schemas.microsoft.com/office/drawing/2014/main" id="{8B54AA70-CFE7-44C0-F605-F10F448F94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58858" y="5324629"/>
            <a:ext cx="1021703" cy="1021703"/>
          </a:xfrm>
          <a:prstGeom prst="rect">
            <a:avLst/>
          </a:prstGeom>
        </p:spPr>
      </p:pic>
      <p:sp>
        <p:nvSpPr>
          <p:cNvPr id="142" name="TextBox 7">
            <a:extLst>
              <a:ext uri="{FF2B5EF4-FFF2-40B4-BE49-F238E27FC236}">
                <a16:creationId xmlns:a16="http://schemas.microsoft.com/office/drawing/2014/main" id="{F56A2E21-A73E-8C07-3EC7-17DE61979C40}"/>
              </a:ext>
            </a:extLst>
          </p:cNvPr>
          <p:cNvSpPr txBox="1"/>
          <p:nvPr/>
        </p:nvSpPr>
        <p:spPr>
          <a:xfrm>
            <a:off x="3790371" y="1980172"/>
            <a:ext cx="20631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Develops creative problem-solving skills.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  <p:sp>
        <p:nvSpPr>
          <p:cNvPr id="143" name="TextBox 7">
            <a:extLst>
              <a:ext uri="{FF2B5EF4-FFF2-40B4-BE49-F238E27FC236}">
                <a16:creationId xmlns:a16="http://schemas.microsoft.com/office/drawing/2014/main" id="{EEC83338-87B6-5226-8537-7970FB7393F5}"/>
              </a:ext>
            </a:extLst>
          </p:cNvPr>
          <p:cNvSpPr txBox="1"/>
          <p:nvPr/>
        </p:nvSpPr>
        <p:spPr>
          <a:xfrm>
            <a:off x="3555392" y="4494882"/>
            <a:ext cx="20631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Brings ideas to life.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  <p:sp>
        <p:nvSpPr>
          <p:cNvPr id="146" name="CaixaDeTexto 145">
            <a:extLst>
              <a:ext uri="{FF2B5EF4-FFF2-40B4-BE49-F238E27FC236}">
                <a16:creationId xmlns:a16="http://schemas.microsoft.com/office/drawing/2014/main" id="{06C35049-09BF-4441-D789-1164DCD49C50}"/>
              </a:ext>
            </a:extLst>
          </p:cNvPr>
          <p:cNvSpPr txBox="1"/>
          <p:nvPr/>
        </p:nvSpPr>
        <p:spPr>
          <a:xfrm>
            <a:off x="8733859" y="6184553"/>
            <a:ext cx="28991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dirty="0" err="1"/>
              <a:t>Managing</a:t>
            </a:r>
            <a:r>
              <a:rPr lang="pt-PT" dirty="0"/>
              <a:t> </a:t>
            </a:r>
            <a:r>
              <a:rPr lang="pt-PT" dirty="0" err="1"/>
              <a:t>Conflict</a:t>
            </a:r>
            <a:r>
              <a:rPr lang="pt-PT" dirty="0"/>
              <a:t>, 2013)</a:t>
            </a:r>
          </a:p>
        </p:txBody>
      </p:sp>
      <p:sp>
        <p:nvSpPr>
          <p:cNvPr id="148" name="CaixaDeTexto 147">
            <a:extLst>
              <a:ext uri="{FF2B5EF4-FFF2-40B4-BE49-F238E27FC236}">
                <a16:creationId xmlns:a16="http://schemas.microsoft.com/office/drawing/2014/main" id="{48B1A6C1-44F3-EAF9-16C7-88CA4DC091F2}"/>
              </a:ext>
            </a:extLst>
          </p:cNvPr>
          <p:cNvSpPr txBox="1"/>
          <p:nvPr/>
        </p:nvSpPr>
        <p:spPr>
          <a:xfrm>
            <a:off x="76950" y="6448461"/>
            <a:ext cx="26478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Mihail  Pecica  -  </a:t>
            </a:r>
            <a:r>
              <a:rPr lang="en-US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2124360</a:t>
            </a:r>
            <a:endParaRPr lang="en-US" sz="1800" b="1" spc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477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5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4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1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8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8" presetClass="emph" presetSubtype="0" repeatCount="indefinite" accel="12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4" dur="2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5" presetID="8" presetClass="emph" presetSubtype="0" repeatCount="indefinite" accel="11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21600000">
                                          <p:cBhvr>
                                            <p:cTn id="26" dur="2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7" presetID="8" presetClass="emph" presetSubtype="0" repeatCount="indefinite" accel="1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8" dur="200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3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4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5" fill="hold">
                          <p:stCondLst>
                            <p:cond delay="indefinite"/>
                          </p:stCondLst>
                          <p:childTnLst>
                            <p:par>
                              <p:cTn id="3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7" presetID="2" presetClass="entr" presetSubtype="8" decel="10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8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43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4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2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5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5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5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4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1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8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8" presetClass="emph" presetSubtype="0" repeatCount="indefinite" accel="12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4" dur="2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5" presetID="8" presetClass="emph" presetSubtype="0" repeatCount="indefinite" accel="11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21600000">
                                          <p:cBhvr>
                                            <p:cTn id="26" dur="2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7" presetID="8" presetClass="emph" presetSubtype="0" repeatCount="indefinite" accel="1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8" dur="200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3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4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5" fill="hold">
                          <p:stCondLst>
                            <p:cond delay="indefinite"/>
                          </p:stCondLst>
                          <p:childTnLst>
                            <p:par>
                              <p:cTn id="3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7" presetID="2" presetClass="entr" presetSubtype="8" decel="10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</p:bldLst>
      </p:timing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Agrupar 58">
            <a:extLst>
              <a:ext uri="{FF2B5EF4-FFF2-40B4-BE49-F238E27FC236}">
                <a16:creationId xmlns:a16="http://schemas.microsoft.com/office/drawing/2014/main" id="{C55CF9E7-601D-4BA0-8062-32C4BE4504D0}"/>
              </a:ext>
            </a:extLst>
          </p:cNvPr>
          <p:cNvGrpSpPr/>
          <p:nvPr/>
        </p:nvGrpSpPr>
        <p:grpSpPr>
          <a:xfrm>
            <a:off x="5946701" y="1614316"/>
            <a:ext cx="1625903" cy="257469"/>
            <a:chOff x="6131845" y="1748463"/>
            <a:chExt cx="1843320" cy="338050"/>
          </a:xfrm>
        </p:grpSpPr>
        <p:sp>
          <p:nvSpPr>
            <p:cNvPr id="43" name="Forma Livre: Forma 42">
              <a:extLst>
                <a:ext uri="{FF2B5EF4-FFF2-40B4-BE49-F238E27FC236}">
                  <a16:creationId xmlns:a16="http://schemas.microsoft.com/office/drawing/2014/main" id="{5C25F922-B16B-4CE3-96BD-3400E7B98757}"/>
                </a:ext>
              </a:extLst>
            </p:cNvPr>
            <p:cNvSpPr/>
            <p:nvPr/>
          </p:nvSpPr>
          <p:spPr>
            <a:xfrm>
              <a:off x="6131845" y="1748463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Sinal de Adição 46">
              <a:extLst>
                <a:ext uri="{FF2B5EF4-FFF2-40B4-BE49-F238E27FC236}">
                  <a16:creationId xmlns:a16="http://schemas.microsoft.com/office/drawing/2014/main" id="{9B6C5511-3710-4C7B-957D-5100E988846C}"/>
                </a:ext>
              </a:extLst>
            </p:cNvPr>
            <p:cNvSpPr/>
            <p:nvPr/>
          </p:nvSpPr>
          <p:spPr>
            <a:xfrm>
              <a:off x="7684315" y="1790095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3A6B85F8-D697-4DAF-93C8-7281BEFD2D7B}"/>
              </a:ext>
            </a:extLst>
          </p:cNvPr>
          <p:cNvGrpSpPr/>
          <p:nvPr/>
        </p:nvGrpSpPr>
        <p:grpSpPr>
          <a:xfrm>
            <a:off x="4102949" y="2690120"/>
            <a:ext cx="1625903" cy="257469"/>
            <a:chOff x="4217523" y="3024653"/>
            <a:chExt cx="1843320" cy="338050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467C6D79-8C81-4AB2-91DD-49354100448C}"/>
                </a:ext>
              </a:extLst>
            </p:cNvPr>
            <p:cNvSpPr/>
            <p:nvPr/>
          </p:nvSpPr>
          <p:spPr>
            <a:xfrm rot="10800000">
              <a:off x="4217523" y="3024653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Sinal de Adição 47">
              <a:extLst>
                <a:ext uri="{FF2B5EF4-FFF2-40B4-BE49-F238E27FC236}">
                  <a16:creationId xmlns:a16="http://schemas.microsoft.com/office/drawing/2014/main" id="{AC149D5F-A914-4F63-B08A-26EF1912CDAC}"/>
                </a:ext>
              </a:extLst>
            </p:cNvPr>
            <p:cNvSpPr/>
            <p:nvPr/>
          </p:nvSpPr>
          <p:spPr>
            <a:xfrm>
              <a:off x="4254616" y="3075009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AB163A3A-4AE4-4DA3-9336-4F6C319E87AC}"/>
              </a:ext>
            </a:extLst>
          </p:cNvPr>
          <p:cNvGrpSpPr/>
          <p:nvPr/>
        </p:nvGrpSpPr>
        <p:grpSpPr>
          <a:xfrm>
            <a:off x="5932471" y="3855019"/>
            <a:ext cx="1625903" cy="257469"/>
            <a:chOff x="6128072" y="4184160"/>
            <a:chExt cx="1843320" cy="338050"/>
          </a:xfrm>
        </p:grpSpPr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CF5C2FA7-0E4F-4A55-A58F-4A346E59BEC1}"/>
                </a:ext>
              </a:extLst>
            </p:cNvPr>
            <p:cNvSpPr/>
            <p:nvPr/>
          </p:nvSpPr>
          <p:spPr>
            <a:xfrm>
              <a:off x="6128072" y="4184160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Sinal de Adição 48">
              <a:extLst>
                <a:ext uri="{FF2B5EF4-FFF2-40B4-BE49-F238E27FC236}">
                  <a16:creationId xmlns:a16="http://schemas.microsoft.com/office/drawing/2014/main" id="{D8810102-7E27-4E53-905C-104294FEEEE7}"/>
                </a:ext>
              </a:extLst>
            </p:cNvPr>
            <p:cNvSpPr/>
            <p:nvPr/>
          </p:nvSpPr>
          <p:spPr>
            <a:xfrm>
              <a:off x="7670334" y="4225699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612D0BAD-DDB4-4FFB-A7CA-675560E9A1CF}"/>
              </a:ext>
            </a:extLst>
          </p:cNvPr>
          <p:cNvGrpSpPr/>
          <p:nvPr/>
        </p:nvGrpSpPr>
        <p:grpSpPr>
          <a:xfrm>
            <a:off x="4135667" y="4958263"/>
            <a:ext cx="1625903" cy="257469"/>
            <a:chOff x="4263199" y="5452437"/>
            <a:chExt cx="1843320" cy="338050"/>
          </a:xfrm>
        </p:grpSpPr>
        <p:sp>
          <p:nvSpPr>
            <p:cNvPr id="44" name="Forma Livre: Forma 43">
              <a:extLst>
                <a:ext uri="{FF2B5EF4-FFF2-40B4-BE49-F238E27FC236}">
                  <a16:creationId xmlns:a16="http://schemas.microsoft.com/office/drawing/2014/main" id="{9F62804B-6F09-43C2-912D-2F8FB85BB8B1}"/>
                </a:ext>
              </a:extLst>
            </p:cNvPr>
            <p:cNvSpPr/>
            <p:nvPr/>
          </p:nvSpPr>
          <p:spPr>
            <a:xfrm rot="10800000">
              <a:off x="4263199" y="5452437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Sinal de Adição 49">
              <a:extLst>
                <a:ext uri="{FF2B5EF4-FFF2-40B4-BE49-F238E27FC236}">
                  <a16:creationId xmlns:a16="http://schemas.microsoft.com/office/drawing/2014/main" id="{33D2EF41-9F15-4254-BDA8-BCC9058CC9A5}"/>
                </a:ext>
              </a:extLst>
            </p:cNvPr>
            <p:cNvSpPr/>
            <p:nvPr/>
          </p:nvSpPr>
          <p:spPr>
            <a:xfrm>
              <a:off x="4316136" y="5502224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330D3ED3-6A83-420F-9FEC-86D1CC531380}"/>
              </a:ext>
            </a:extLst>
          </p:cNvPr>
          <p:cNvSpPr txBox="1"/>
          <p:nvPr/>
        </p:nvSpPr>
        <p:spPr>
          <a:xfrm>
            <a:off x="717439" y="83631"/>
            <a:ext cx="107571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4000" spc="300" dirty="0">
                <a:solidFill>
                  <a:prstClr val="black"/>
                </a:solidFill>
              </a:rPr>
              <a:t>Managing Conflict Thomas-Kilmann(1974)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74117C4-50D3-4FE9-819C-7A651B144779}"/>
              </a:ext>
            </a:extLst>
          </p:cNvPr>
          <p:cNvSpPr txBox="1"/>
          <p:nvPr/>
        </p:nvSpPr>
        <p:spPr>
          <a:xfrm>
            <a:off x="9102243" y="6436031"/>
            <a:ext cx="3204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dirty="0">
                <a:solidFill>
                  <a:prstClr val="black"/>
                </a:solidFill>
              </a:rPr>
              <a:t>(Thomas &amp; Kilmann, 1974)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C44D43A-2715-4DBC-9025-C1A704A6003D}"/>
              </a:ext>
            </a:extLst>
          </p:cNvPr>
          <p:cNvSpPr txBox="1"/>
          <p:nvPr/>
        </p:nvSpPr>
        <p:spPr>
          <a:xfrm rot="5400000">
            <a:off x="2417733" y="3697788"/>
            <a:ext cx="6859044" cy="1625903"/>
          </a:xfrm>
          <a:custGeom>
            <a:avLst/>
            <a:gdLst>
              <a:gd name="connsiteX0" fmla="*/ 6336195 w 7808861"/>
              <a:gd name="connsiteY0" fmla="*/ 1036800 h 2085034"/>
              <a:gd name="connsiteX1" fmla="*/ 6341145 w 7808861"/>
              <a:gd name="connsiteY1" fmla="*/ 898263 h 2085034"/>
              <a:gd name="connsiteX2" fmla="*/ 6427536 w 7808861"/>
              <a:gd name="connsiteY2" fmla="*/ 484864 h 2085034"/>
              <a:gd name="connsiteX3" fmla="*/ 6686176 w 7808861"/>
              <a:gd name="connsiteY3" fmla="*/ 122171 h 2085034"/>
              <a:gd name="connsiteX4" fmla="*/ 7071039 w 7808861"/>
              <a:gd name="connsiteY4" fmla="*/ 0 h 2085034"/>
              <a:gd name="connsiteX5" fmla="*/ 7460549 w 7808861"/>
              <a:gd name="connsiteY5" fmla="*/ 123125 h 2085034"/>
              <a:gd name="connsiteX6" fmla="*/ 7718413 w 7808861"/>
              <a:gd name="connsiteY6" fmla="*/ 485818 h 2085034"/>
              <a:gd name="connsiteX7" fmla="*/ 7804079 w 7808861"/>
              <a:gd name="connsiteY7" fmla="*/ 900470 h 2085034"/>
              <a:gd name="connsiteX8" fmla="*/ 7808861 w 7808861"/>
              <a:gd name="connsiteY8" fmla="*/ 1036800 h 2085034"/>
              <a:gd name="connsiteX9" fmla="*/ 7602975 w 7808861"/>
              <a:gd name="connsiteY9" fmla="*/ 1036800 h 2085034"/>
              <a:gd name="connsiteX10" fmla="*/ 7599547 w 7808861"/>
              <a:gd name="connsiteY10" fmla="*/ 927673 h 2085034"/>
              <a:gd name="connsiteX11" fmla="*/ 7535663 w 7808861"/>
              <a:gd name="connsiteY11" fmla="*/ 588901 h 2085034"/>
              <a:gd name="connsiteX12" fmla="*/ 7347489 w 7808861"/>
              <a:gd name="connsiteY12" fmla="*/ 302563 h 2085034"/>
              <a:gd name="connsiteX13" fmla="*/ 7071039 w 7808861"/>
              <a:gd name="connsiteY13" fmla="*/ 208071 h 2085034"/>
              <a:gd name="connsiteX14" fmla="*/ 6794588 w 7808861"/>
              <a:gd name="connsiteY14" fmla="*/ 302563 h 2085034"/>
              <a:gd name="connsiteX15" fmla="*/ 6608739 w 7808861"/>
              <a:gd name="connsiteY15" fmla="*/ 587946 h 2085034"/>
              <a:gd name="connsiteX16" fmla="*/ 6545579 w 7808861"/>
              <a:gd name="connsiteY16" fmla="*/ 924749 h 2085034"/>
              <a:gd name="connsiteX17" fmla="*/ 6542077 w 7808861"/>
              <a:gd name="connsiteY17" fmla="*/ 1036800 h 2085034"/>
              <a:gd name="connsiteX18" fmla="*/ 3801783 w 7808861"/>
              <a:gd name="connsiteY18" fmla="*/ 1044419 h 2085034"/>
              <a:gd name="connsiteX19" fmla="*/ 3806733 w 7808861"/>
              <a:gd name="connsiteY19" fmla="*/ 905882 h 2085034"/>
              <a:gd name="connsiteX20" fmla="*/ 3893124 w 7808861"/>
              <a:gd name="connsiteY20" fmla="*/ 492483 h 2085034"/>
              <a:gd name="connsiteX21" fmla="*/ 4151764 w 7808861"/>
              <a:gd name="connsiteY21" fmla="*/ 129790 h 2085034"/>
              <a:gd name="connsiteX22" fmla="*/ 4536627 w 7808861"/>
              <a:gd name="connsiteY22" fmla="*/ 7619 h 2085034"/>
              <a:gd name="connsiteX23" fmla="*/ 4926136 w 7808861"/>
              <a:gd name="connsiteY23" fmla="*/ 130744 h 2085034"/>
              <a:gd name="connsiteX24" fmla="*/ 5184001 w 7808861"/>
              <a:gd name="connsiteY24" fmla="*/ 493437 h 2085034"/>
              <a:gd name="connsiteX25" fmla="*/ 5269666 w 7808861"/>
              <a:gd name="connsiteY25" fmla="*/ 908089 h 2085034"/>
              <a:gd name="connsiteX26" fmla="*/ 5274181 w 7808861"/>
              <a:gd name="connsiteY26" fmla="*/ 1036805 h 2085034"/>
              <a:gd name="connsiteX27" fmla="*/ 5274704 w 7808861"/>
              <a:gd name="connsiteY27" fmla="*/ 1036805 h 2085034"/>
              <a:gd name="connsiteX28" fmla="*/ 5278206 w 7808861"/>
              <a:gd name="connsiteY28" fmla="*/ 1148856 h 2085034"/>
              <a:gd name="connsiteX29" fmla="*/ 5341366 w 7808861"/>
              <a:gd name="connsiteY29" fmla="*/ 1485659 h 2085034"/>
              <a:gd name="connsiteX30" fmla="*/ 5527215 w 7808861"/>
              <a:gd name="connsiteY30" fmla="*/ 1771042 h 2085034"/>
              <a:gd name="connsiteX31" fmla="*/ 5803666 w 7808861"/>
              <a:gd name="connsiteY31" fmla="*/ 1865534 h 2085034"/>
              <a:gd name="connsiteX32" fmla="*/ 6080116 w 7808861"/>
              <a:gd name="connsiteY32" fmla="*/ 1771042 h 2085034"/>
              <a:gd name="connsiteX33" fmla="*/ 6268289 w 7808861"/>
              <a:gd name="connsiteY33" fmla="*/ 1484704 h 2085034"/>
              <a:gd name="connsiteX34" fmla="*/ 6332174 w 7808861"/>
              <a:gd name="connsiteY34" fmla="*/ 1145932 h 2085034"/>
              <a:gd name="connsiteX35" fmla="*/ 6335602 w 7808861"/>
              <a:gd name="connsiteY35" fmla="*/ 1036805 h 2085034"/>
              <a:gd name="connsiteX36" fmla="*/ 6541487 w 7808861"/>
              <a:gd name="connsiteY36" fmla="*/ 1036805 h 2085034"/>
              <a:gd name="connsiteX37" fmla="*/ 6536705 w 7808861"/>
              <a:gd name="connsiteY37" fmla="*/ 1173135 h 2085034"/>
              <a:gd name="connsiteX38" fmla="*/ 6451040 w 7808861"/>
              <a:gd name="connsiteY38" fmla="*/ 1587787 h 2085034"/>
              <a:gd name="connsiteX39" fmla="*/ 6193175 w 7808861"/>
              <a:gd name="connsiteY39" fmla="*/ 1950480 h 2085034"/>
              <a:gd name="connsiteX40" fmla="*/ 5803666 w 7808861"/>
              <a:gd name="connsiteY40" fmla="*/ 2073605 h 2085034"/>
              <a:gd name="connsiteX41" fmla="*/ 5418803 w 7808861"/>
              <a:gd name="connsiteY41" fmla="*/ 1951434 h 2085034"/>
              <a:gd name="connsiteX42" fmla="*/ 5160163 w 7808861"/>
              <a:gd name="connsiteY42" fmla="*/ 1588741 h 2085034"/>
              <a:gd name="connsiteX43" fmla="*/ 5073772 w 7808861"/>
              <a:gd name="connsiteY43" fmla="*/ 1175342 h 2085034"/>
              <a:gd name="connsiteX44" fmla="*/ 5069094 w 7808861"/>
              <a:gd name="connsiteY44" fmla="*/ 1044419 h 2085034"/>
              <a:gd name="connsiteX45" fmla="*/ 5068563 w 7808861"/>
              <a:gd name="connsiteY45" fmla="*/ 1044419 h 2085034"/>
              <a:gd name="connsiteX46" fmla="*/ 5065135 w 7808861"/>
              <a:gd name="connsiteY46" fmla="*/ 935292 h 2085034"/>
              <a:gd name="connsiteX47" fmla="*/ 5001250 w 7808861"/>
              <a:gd name="connsiteY47" fmla="*/ 596520 h 2085034"/>
              <a:gd name="connsiteX48" fmla="*/ 4813077 w 7808861"/>
              <a:gd name="connsiteY48" fmla="*/ 310182 h 2085034"/>
              <a:gd name="connsiteX49" fmla="*/ 4536627 w 7808861"/>
              <a:gd name="connsiteY49" fmla="*/ 215690 h 2085034"/>
              <a:gd name="connsiteX50" fmla="*/ 4260176 w 7808861"/>
              <a:gd name="connsiteY50" fmla="*/ 310182 h 2085034"/>
              <a:gd name="connsiteX51" fmla="*/ 4074327 w 7808861"/>
              <a:gd name="connsiteY51" fmla="*/ 595565 h 2085034"/>
              <a:gd name="connsiteX52" fmla="*/ 4011167 w 7808861"/>
              <a:gd name="connsiteY52" fmla="*/ 932368 h 2085034"/>
              <a:gd name="connsiteX53" fmla="*/ 4007665 w 7808861"/>
              <a:gd name="connsiteY53" fmla="*/ 1044419 h 2085034"/>
              <a:gd name="connsiteX54" fmla="*/ 1267373 w 7808861"/>
              <a:gd name="connsiteY54" fmla="*/ 1048229 h 2085034"/>
              <a:gd name="connsiteX55" fmla="*/ 1272323 w 7808861"/>
              <a:gd name="connsiteY55" fmla="*/ 909692 h 2085034"/>
              <a:gd name="connsiteX56" fmla="*/ 1358714 w 7808861"/>
              <a:gd name="connsiteY56" fmla="*/ 496293 h 2085034"/>
              <a:gd name="connsiteX57" fmla="*/ 1617354 w 7808861"/>
              <a:gd name="connsiteY57" fmla="*/ 133600 h 2085034"/>
              <a:gd name="connsiteX58" fmla="*/ 2002217 w 7808861"/>
              <a:gd name="connsiteY58" fmla="*/ 11429 h 2085034"/>
              <a:gd name="connsiteX59" fmla="*/ 2391726 w 7808861"/>
              <a:gd name="connsiteY59" fmla="*/ 134554 h 2085034"/>
              <a:gd name="connsiteX60" fmla="*/ 2649591 w 7808861"/>
              <a:gd name="connsiteY60" fmla="*/ 497247 h 2085034"/>
              <a:gd name="connsiteX61" fmla="*/ 2735256 w 7808861"/>
              <a:gd name="connsiteY61" fmla="*/ 911899 h 2085034"/>
              <a:gd name="connsiteX62" fmla="*/ 2739905 w 7808861"/>
              <a:gd name="connsiteY62" fmla="*/ 1044424 h 2085034"/>
              <a:gd name="connsiteX63" fmla="*/ 2740292 w 7808861"/>
              <a:gd name="connsiteY63" fmla="*/ 1044424 h 2085034"/>
              <a:gd name="connsiteX64" fmla="*/ 2743794 w 7808861"/>
              <a:gd name="connsiteY64" fmla="*/ 1156475 h 2085034"/>
              <a:gd name="connsiteX65" fmla="*/ 2806954 w 7808861"/>
              <a:gd name="connsiteY65" fmla="*/ 1493278 h 2085034"/>
              <a:gd name="connsiteX66" fmla="*/ 2992803 w 7808861"/>
              <a:gd name="connsiteY66" fmla="*/ 1778661 h 2085034"/>
              <a:gd name="connsiteX67" fmla="*/ 3269254 w 7808861"/>
              <a:gd name="connsiteY67" fmla="*/ 1873153 h 2085034"/>
              <a:gd name="connsiteX68" fmla="*/ 3545704 w 7808861"/>
              <a:gd name="connsiteY68" fmla="*/ 1778661 h 2085034"/>
              <a:gd name="connsiteX69" fmla="*/ 3733877 w 7808861"/>
              <a:gd name="connsiteY69" fmla="*/ 1492323 h 2085034"/>
              <a:gd name="connsiteX70" fmla="*/ 3797762 w 7808861"/>
              <a:gd name="connsiteY70" fmla="*/ 1153551 h 2085034"/>
              <a:gd name="connsiteX71" fmla="*/ 3801190 w 7808861"/>
              <a:gd name="connsiteY71" fmla="*/ 1044424 h 2085034"/>
              <a:gd name="connsiteX72" fmla="*/ 4007075 w 7808861"/>
              <a:gd name="connsiteY72" fmla="*/ 1044424 h 2085034"/>
              <a:gd name="connsiteX73" fmla="*/ 4002293 w 7808861"/>
              <a:gd name="connsiteY73" fmla="*/ 1180754 h 2085034"/>
              <a:gd name="connsiteX74" fmla="*/ 3916628 w 7808861"/>
              <a:gd name="connsiteY74" fmla="*/ 1595406 h 2085034"/>
              <a:gd name="connsiteX75" fmla="*/ 3658763 w 7808861"/>
              <a:gd name="connsiteY75" fmla="*/ 1958099 h 2085034"/>
              <a:gd name="connsiteX76" fmla="*/ 3269254 w 7808861"/>
              <a:gd name="connsiteY76" fmla="*/ 2081224 h 2085034"/>
              <a:gd name="connsiteX77" fmla="*/ 2884391 w 7808861"/>
              <a:gd name="connsiteY77" fmla="*/ 1959053 h 2085034"/>
              <a:gd name="connsiteX78" fmla="*/ 2625751 w 7808861"/>
              <a:gd name="connsiteY78" fmla="*/ 1596360 h 2085034"/>
              <a:gd name="connsiteX79" fmla="*/ 2539360 w 7808861"/>
              <a:gd name="connsiteY79" fmla="*/ 1182961 h 2085034"/>
              <a:gd name="connsiteX80" fmla="*/ 2534546 w 7808861"/>
              <a:gd name="connsiteY80" fmla="*/ 1048229 h 2085034"/>
              <a:gd name="connsiteX81" fmla="*/ 2534153 w 7808861"/>
              <a:gd name="connsiteY81" fmla="*/ 1048229 h 2085034"/>
              <a:gd name="connsiteX82" fmla="*/ 2530725 w 7808861"/>
              <a:gd name="connsiteY82" fmla="*/ 939102 h 2085034"/>
              <a:gd name="connsiteX83" fmla="*/ 2466840 w 7808861"/>
              <a:gd name="connsiteY83" fmla="*/ 600330 h 2085034"/>
              <a:gd name="connsiteX84" fmla="*/ 2278667 w 7808861"/>
              <a:gd name="connsiteY84" fmla="*/ 313992 h 2085034"/>
              <a:gd name="connsiteX85" fmla="*/ 2002217 w 7808861"/>
              <a:gd name="connsiteY85" fmla="*/ 219500 h 2085034"/>
              <a:gd name="connsiteX86" fmla="*/ 1725766 w 7808861"/>
              <a:gd name="connsiteY86" fmla="*/ 313992 h 2085034"/>
              <a:gd name="connsiteX87" fmla="*/ 1539917 w 7808861"/>
              <a:gd name="connsiteY87" fmla="*/ 599375 h 2085034"/>
              <a:gd name="connsiteX88" fmla="*/ 1476757 w 7808861"/>
              <a:gd name="connsiteY88" fmla="*/ 936178 h 2085034"/>
              <a:gd name="connsiteX89" fmla="*/ 1473255 w 7808861"/>
              <a:gd name="connsiteY89" fmla="*/ 1048229 h 2085034"/>
              <a:gd name="connsiteX90" fmla="*/ 0 w 7808861"/>
              <a:gd name="connsiteY90" fmla="*/ 1048234 h 2085034"/>
              <a:gd name="connsiteX91" fmla="*/ 205882 w 7808861"/>
              <a:gd name="connsiteY91" fmla="*/ 1048234 h 2085034"/>
              <a:gd name="connsiteX92" fmla="*/ 209384 w 7808861"/>
              <a:gd name="connsiteY92" fmla="*/ 1160285 h 2085034"/>
              <a:gd name="connsiteX93" fmla="*/ 272544 w 7808861"/>
              <a:gd name="connsiteY93" fmla="*/ 1497088 h 2085034"/>
              <a:gd name="connsiteX94" fmla="*/ 458393 w 7808861"/>
              <a:gd name="connsiteY94" fmla="*/ 1782471 h 2085034"/>
              <a:gd name="connsiteX95" fmla="*/ 734844 w 7808861"/>
              <a:gd name="connsiteY95" fmla="*/ 1876963 h 2085034"/>
              <a:gd name="connsiteX96" fmla="*/ 1011294 w 7808861"/>
              <a:gd name="connsiteY96" fmla="*/ 1782471 h 2085034"/>
              <a:gd name="connsiteX97" fmla="*/ 1199467 w 7808861"/>
              <a:gd name="connsiteY97" fmla="*/ 1496133 h 2085034"/>
              <a:gd name="connsiteX98" fmla="*/ 1263352 w 7808861"/>
              <a:gd name="connsiteY98" fmla="*/ 1157361 h 2085034"/>
              <a:gd name="connsiteX99" fmla="*/ 1266780 w 7808861"/>
              <a:gd name="connsiteY99" fmla="*/ 1048234 h 2085034"/>
              <a:gd name="connsiteX100" fmla="*/ 1472665 w 7808861"/>
              <a:gd name="connsiteY100" fmla="*/ 1048234 h 2085034"/>
              <a:gd name="connsiteX101" fmla="*/ 1467883 w 7808861"/>
              <a:gd name="connsiteY101" fmla="*/ 1184564 h 2085034"/>
              <a:gd name="connsiteX102" fmla="*/ 1382218 w 7808861"/>
              <a:gd name="connsiteY102" fmla="*/ 1599216 h 2085034"/>
              <a:gd name="connsiteX103" fmla="*/ 1124353 w 7808861"/>
              <a:gd name="connsiteY103" fmla="*/ 1961909 h 2085034"/>
              <a:gd name="connsiteX104" fmla="*/ 734844 w 7808861"/>
              <a:gd name="connsiteY104" fmla="*/ 2085034 h 2085034"/>
              <a:gd name="connsiteX105" fmla="*/ 349981 w 7808861"/>
              <a:gd name="connsiteY105" fmla="*/ 1962863 h 2085034"/>
              <a:gd name="connsiteX106" fmla="*/ 91341 w 7808861"/>
              <a:gd name="connsiteY106" fmla="*/ 1600170 h 2085034"/>
              <a:gd name="connsiteX107" fmla="*/ 4950 w 7808861"/>
              <a:gd name="connsiteY107" fmla="*/ 1186771 h 2085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7808861" h="2085034">
                <a:moveTo>
                  <a:pt x="6336195" y="1036800"/>
                </a:moveTo>
                <a:lnTo>
                  <a:pt x="6341145" y="898263"/>
                </a:lnTo>
                <a:cubicBezTo>
                  <a:pt x="6352664" y="742926"/>
                  <a:pt x="6381461" y="605126"/>
                  <a:pt x="6427536" y="484864"/>
                </a:cubicBezTo>
                <a:cubicBezTo>
                  <a:pt x="6488970" y="324516"/>
                  <a:pt x="6575183" y="203618"/>
                  <a:pt x="6686176" y="122171"/>
                </a:cubicBezTo>
                <a:cubicBezTo>
                  <a:pt x="6797169" y="40723"/>
                  <a:pt x="6925457" y="0"/>
                  <a:pt x="7071039" y="0"/>
                </a:cubicBezTo>
                <a:cubicBezTo>
                  <a:pt x="7219719" y="0"/>
                  <a:pt x="7349555" y="41041"/>
                  <a:pt x="7460549" y="123125"/>
                </a:cubicBezTo>
                <a:cubicBezTo>
                  <a:pt x="7571541" y="205208"/>
                  <a:pt x="7657497" y="326106"/>
                  <a:pt x="7718413" y="485818"/>
                </a:cubicBezTo>
                <a:cubicBezTo>
                  <a:pt x="7764101" y="605603"/>
                  <a:pt x="7792657" y="743821"/>
                  <a:pt x="7804079" y="900470"/>
                </a:cubicBezTo>
                <a:lnTo>
                  <a:pt x="7808861" y="1036800"/>
                </a:lnTo>
                <a:lnTo>
                  <a:pt x="7602975" y="1036800"/>
                </a:lnTo>
                <a:lnTo>
                  <a:pt x="7599547" y="927673"/>
                </a:lnTo>
                <a:cubicBezTo>
                  <a:pt x="7591029" y="797748"/>
                  <a:pt x="7569735" y="684823"/>
                  <a:pt x="7535663" y="588901"/>
                </a:cubicBezTo>
                <a:cubicBezTo>
                  <a:pt x="7490233" y="461003"/>
                  <a:pt x="7427509" y="365558"/>
                  <a:pt x="7347489" y="302563"/>
                </a:cubicBezTo>
                <a:cubicBezTo>
                  <a:pt x="7267471" y="239569"/>
                  <a:pt x="7175321" y="208071"/>
                  <a:pt x="7071039" y="208071"/>
                </a:cubicBezTo>
                <a:cubicBezTo>
                  <a:pt x="6965724" y="208071"/>
                  <a:pt x="6873574" y="239569"/>
                  <a:pt x="6794588" y="302563"/>
                </a:cubicBezTo>
                <a:cubicBezTo>
                  <a:pt x="6715602" y="365558"/>
                  <a:pt x="6653652" y="460685"/>
                  <a:pt x="6608739" y="587946"/>
                </a:cubicBezTo>
                <a:cubicBezTo>
                  <a:pt x="6575054" y="683391"/>
                  <a:pt x="6554001" y="795660"/>
                  <a:pt x="6545579" y="924749"/>
                </a:cubicBezTo>
                <a:lnTo>
                  <a:pt x="6542077" y="1036800"/>
                </a:lnTo>
                <a:close/>
                <a:moveTo>
                  <a:pt x="3801783" y="1044419"/>
                </a:moveTo>
                <a:lnTo>
                  <a:pt x="3806733" y="905882"/>
                </a:lnTo>
                <a:cubicBezTo>
                  <a:pt x="3818252" y="750545"/>
                  <a:pt x="3847049" y="612745"/>
                  <a:pt x="3893124" y="492483"/>
                </a:cubicBezTo>
                <a:cubicBezTo>
                  <a:pt x="3954558" y="332135"/>
                  <a:pt x="4040771" y="211237"/>
                  <a:pt x="4151764" y="129790"/>
                </a:cubicBezTo>
                <a:cubicBezTo>
                  <a:pt x="4262757" y="48342"/>
                  <a:pt x="4391045" y="7619"/>
                  <a:pt x="4536627" y="7619"/>
                </a:cubicBezTo>
                <a:cubicBezTo>
                  <a:pt x="4685306" y="7619"/>
                  <a:pt x="4815142" y="48660"/>
                  <a:pt x="4926136" y="130744"/>
                </a:cubicBezTo>
                <a:cubicBezTo>
                  <a:pt x="5037129" y="212827"/>
                  <a:pt x="5123084" y="333725"/>
                  <a:pt x="5184001" y="493437"/>
                </a:cubicBezTo>
                <a:cubicBezTo>
                  <a:pt x="5229689" y="613222"/>
                  <a:pt x="5258244" y="751440"/>
                  <a:pt x="5269666" y="908089"/>
                </a:cubicBezTo>
                <a:lnTo>
                  <a:pt x="5274181" y="1036805"/>
                </a:lnTo>
                <a:lnTo>
                  <a:pt x="5274704" y="1036805"/>
                </a:lnTo>
                <a:lnTo>
                  <a:pt x="5278206" y="1148856"/>
                </a:lnTo>
                <a:cubicBezTo>
                  <a:pt x="5286628" y="1277945"/>
                  <a:pt x="5307681" y="1390214"/>
                  <a:pt x="5341366" y="1485659"/>
                </a:cubicBezTo>
                <a:cubicBezTo>
                  <a:pt x="5386279" y="1612920"/>
                  <a:pt x="5448229" y="1708047"/>
                  <a:pt x="5527215" y="1771042"/>
                </a:cubicBezTo>
                <a:cubicBezTo>
                  <a:pt x="5606201" y="1834036"/>
                  <a:pt x="5698351" y="1865534"/>
                  <a:pt x="5803666" y="1865534"/>
                </a:cubicBezTo>
                <a:cubicBezTo>
                  <a:pt x="5907948" y="1865534"/>
                  <a:pt x="6000098" y="1834036"/>
                  <a:pt x="6080116" y="1771042"/>
                </a:cubicBezTo>
                <a:cubicBezTo>
                  <a:pt x="6160135" y="1708047"/>
                  <a:pt x="6222859" y="1612602"/>
                  <a:pt x="6268289" y="1484704"/>
                </a:cubicBezTo>
                <a:cubicBezTo>
                  <a:pt x="6302361" y="1388782"/>
                  <a:pt x="6323656" y="1275857"/>
                  <a:pt x="6332174" y="1145932"/>
                </a:cubicBezTo>
                <a:lnTo>
                  <a:pt x="6335602" y="1036805"/>
                </a:lnTo>
                <a:lnTo>
                  <a:pt x="6541487" y="1036805"/>
                </a:lnTo>
                <a:lnTo>
                  <a:pt x="6536705" y="1173135"/>
                </a:lnTo>
                <a:cubicBezTo>
                  <a:pt x="6525283" y="1329784"/>
                  <a:pt x="6496728" y="1468002"/>
                  <a:pt x="6451040" y="1587787"/>
                </a:cubicBezTo>
                <a:cubicBezTo>
                  <a:pt x="6390123" y="1747499"/>
                  <a:pt x="6304168" y="1868397"/>
                  <a:pt x="6193175" y="1950480"/>
                </a:cubicBezTo>
                <a:cubicBezTo>
                  <a:pt x="6082181" y="2032564"/>
                  <a:pt x="5952345" y="2073605"/>
                  <a:pt x="5803666" y="2073605"/>
                </a:cubicBezTo>
                <a:cubicBezTo>
                  <a:pt x="5658084" y="2073605"/>
                  <a:pt x="5529796" y="2032882"/>
                  <a:pt x="5418803" y="1951434"/>
                </a:cubicBezTo>
                <a:cubicBezTo>
                  <a:pt x="5307810" y="1869987"/>
                  <a:pt x="5221597" y="1749089"/>
                  <a:pt x="5160163" y="1588741"/>
                </a:cubicBezTo>
                <a:cubicBezTo>
                  <a:pt x="5114088" y="1468479"/>
                  <a:pt x="5085291" y="1330679"/>
                  <a:pt x="5073772" y="1175342"/>
                </a:cubicBezTo>
                <a:lnTo>
                  <a:pt x="5069094" y="1044419"/>
                </a:lnTo>
                <a:lnTo>
                  <a:pt x="5068563" y="1044419"/>
                </a:lnTo>
                <a:lnTo>
                  <a:pt x="5065135" y="935292"/>
                </a:lnTo>
                <a:cubicBezTo>
                  <a:pt x="5056617" y="805367"/>
                  <a:pt x="5035322" y="692442"/>
                  <a:pt x="5001250" y="596520"/>
                </a:cubicBezTo>
                <a:cubicBezTo>
                  <a:pt x="4955820" y="468622"/>
                  <a:pt x="4893096" y="373177"/>
                  <a:pt x="4813077" y="310182"/>
                </a:cubicBezTo>
                <a:cubicBezTo>
                  <a:pt x="4733059" y="247188"/>
                  <a:pt x="4640909" y="215690"/>
                  <a:pt x="4536627" y="215690"/>
                </a:cubicBezTo>
                <a:cubicBezTo>
                  <a:pt x="4431312" y="215690"/>
                  <a:pt x="4339162" y="247188"/>
                  <a:pt x="4260176" y="310182"/>
                </a:cubicBezTo>
                <a:cubicBezTo>
                  <a:pt x="4181190" y="373177"/>
                  <a:pt x="4119240" y="468304"/>
                  <a:pt x="4074327" y="595565"/>
                </a:cubicBezTo>
                <a:cubicBezTo>
                  <a:pt x="4040642" y="691010"/>
                  <a:pt x="4019589" y="803279"/>
                  <a:pt x="4011167" y="932368"/>
                </a:cubicBezTo>
                <a:lnTo>
                  <a:pt x="4007665" y="1044419"/>
                </a:lnTo>
                <a:close/>
                <a:moveTo>
                  <a:pt x="1267373" y="1048229"/>
                </a:moveTo>
                <a:lnTo>
                  <a:pt x="1272323" y="909692"/>
                </a:lnTo>
                <a:cubicBezTo>
                  <a:pt x="1283842" y="754355"/>
                  <a:pt x="1312639" y="616555"/>
                  <a:pt x="1358714" y="496293"/>
                </a:cubicBezTo>
                <a:cubicBezTo>
                  <a:pt x="1420148" y="335945"/>
                  <a:pt x="1506361" y="215047"/>
                  <a:pt x="1617354" y="133600"/>
                </a:cubicBezTo>
                <a:cubicBezTo>
                  <a:pt x="1728347" y="52152"/>
                  <a:pt x="1856635" y="11429"/>
                  <a:pt x="2002217" y="11429"/>
                </a:cubicBezTo>
                <a:cubicBezTo>
                  <a:pt x="2150896" y="11429"/>
                  <a:pt x="2280732" y="52470"/>
                  <a:pt x="2391726" y="134554"/>
                </a:cubicBezTo>
                <a:cubicBezTo>
                  <a:pt x="2502719" y="216637"/>
                  <a:pt x="2588674" y="337535"/>
                  <a:pt x="2649591" y="497247"/>
                </a:cubicBezTo>
                <a:cubicBezTo>
                  <a:pt x="2695279" y="617032"/>
                  <a:pt x="2723834" y="755250"/>
                  <a:pt x="2735256" y="911899"/>
                </a:cubicBezTo>
                <a:lnTo>
                  <a:pt x="2739905" y="1044424"/>
                </a:lnTo>
                <a:lnTo>
                  <a:pt x="2740292" y="1044424"/>
                </a:lnTo>
                <a:lnTo>
                  <a:pt x="2743794" y="1156475"/>
                </a:lnTo>
                <a:cubicBezTo>
                  <a:pt x="2752216" y="1285564"/>
                  <a:pt x="2773269" y="1397833"/>
                  <a:pt x="2806954" y="1493278"/>
                </a:cubicBezTo>
                <a:cubicBezTo>
                  <a:pt x="2851867" y="1620539"/>
                  <a:pt x="2913817" y="1715666"/>
                  <a:pt x="2992803" y="1778661"/>
                </a:cubicBezTo>
                <a:cubicBezTo>
                  <a:pt x="3071789" y="1841655"/>
                  <a:pt x="3163939" y="1873153"/>
                  <a:pt x="3269254" y="1873153"/>
                </a:cubicBezTo>
                <a:cubicBezTo>
                  <a:pt x="3373536" y="1873153"/>
                  <a:pt x="3465686" y="1841655"/>
                  <a:pt x="3545704" y="1778661"/>
                </a:cubicBezTo>
                <a:cubicBezTo>
                  <a:pt x="3625723" y="1715666"/>
                  <a:pt x="3688447" y="1620221"/>
                  <a:pt x="3733877" y="1492323"/>
                </a:cubicBezTo>
                <a:cubicBezTo>
                  <a:pt x="3767949" y="1396401"/>
                  <a:pt x="3789244" y="1283476"/>
                  <a:pt x="3797762" y="1153551"/>
                </a:cubicBezTo>
                <a:lnTo>
                  <a:pt x="3801190" y="1044424"/>
                </a:lnTo>
                <a:lnTo>
                  <a:pt x="4007075" y="1044424"/>
                </a:lnTo>
                <a:lnTo>
                  <a:pt x="4002293" y="1180754"/>
                </a:lnTo>
                <a:cubicBezTo>
                  <a:pt x="3990871" y="1337403"/>
                  <a:pt x="3962316" y="1475621"/>
                  <a:pt x="3916628" y="1595406"/>
                </a:cubicBezTo>
                <a:cubicBezTo>
                  <a:pt x="3855711" y="1755118"/>
                  <a:pt x="3769756" y="1876016"/>
                  <a:pt x="3658763" y="1958099"/>
                </a:cubicBezTo>
                <a:cubicBezTo>
                  <a:pt x="3547769" y="2040183"/>
                  <a:pt x="3417933" y="2081224"/>
                  <a:pt x="3269254" y="2081224"/>
                </a:cubicBezTo>
                <a:cubicBezTo>
                  <a:pt x="3123672" y="2081224"/>
                  <a:pt x="2995384" y="2040501"/>
                  <a:pt x="2884391" y="1959053"/>
                </a:cubicBezTo>
                <a:cubicBezTo>
                  <a:pt x="2773398" y="1877606"/>
                  <a:pt x="2687185" y="1756708"/>
                  <a:pt x="2625751" y="1596360"/>
                </a:cubicBezTo>
                <a:cubicBezTo>
                  <a:pt x="2579676" y="1476098"/>
                  <a:pt x="2550879" y="1338298"/>
                  <a:pt x="2539360" y="1182961"/>
                </a:cubicBezTo>
                <a:lnTo>
                  <a:pt x="2534546" y="1048229"/>
                </a:lnTo>
                <a:lnTo>
                  <a:pt x="2534153" y="1048229"/>
                </a:lnTo>
                <a:lnTo>
                  <a:pt x="2530725" y="939102"/>
                </a:lnTo>
                <a:cubicBezTo>
                  <a:pt x="2522207" y="809177"/>
                  <a:pt x="2500912" y="696252"/>
                  <a:pt x="2466840" y="600330"/>
                </a:cubicBezTo>
                <a:cubicBezTo>
                  <a:pt x="2421410" y="472432"/>
                  <a:pt x="2358686" y="376987"/>
                  <a:pt x="2278667" y="313992"/>
                </a:cubicBezTo>
                <a:cubicBezTo>
                  <a:pt x="2198649" y="250998"/>
                  <a:pt x="2106499" y="219500"/>
                  <a:pt x="2002217" y="219500"/>
                </a:cubicBezTo>
                <a:cubicBezTo>
                  <a:pt x="1896902" y="219500"/>
                  <a:pt x="1804752" y="250998"/>
                  <a:pt x="1725766" y="313992"/>
                </a:cubicBezTo>
                <a:cubicBezTo>
                  <a:pt x="1646780" y="376987"/>
                  <a:pt x="1584830" y="472114"/>
                  <a:pt x="1539917" y="599375"/>
                </a:cubicBezTo>
                <a:cubicBezTo>
                  <a:pt x="1506232" y="694820"/>
                  <a:pt x="1485179" y="807089"/>
                  <a:pt x="1476757" y="936178"/>
                </a:cubicBezTo>
                <a:lnTo>
                  <a:pt x="1473255" y="1048229"/>
                </a:lnTo>
                <a:close/>
                <a:moveTo>
                  <a:pt x="0" y="1048234"/>
                </a:moveTo>
                <a:lnTo>
                  <a:pt x="205882" y="1048234"/>
                </a:lnTo>
                <a:lnTo>
                  <a:pt x="209384" y="1160285"/>
                </a:lnTo>
                <a:cubicBezTo>
                  <a:pt x="217806" y="1289374"/>
                  <a:pt x="238859" y="1401643"/>
                  <a:pt x="272544" y="1497088"/>
                </a:cubicBezTo>
                <a:cubicBezTo>
                  <a:pt x="317457" y="1624349"/>
                  <a:pt x="379407" y="1719476"/>
                  <a:pt x="458393" y="1782471"/>
                </a:cubicBezTo>
                <a:cubicBezTo>
                  <a:pt x="537379" y="1845465"/>
                  <a:pt x="629529" y="1876963"/>
                  <a:pt x="734844" y="1876963"/>
                </a:cubicBezTo>
                <a:cubicBezTo>
                  <a:pt x="839126" y="1876963"/>
                  <a:pt x="931276" y="1845465"/>
                  <a:pt x="1011294" y="1782471"/>
                </a:cubicBezTo>
                <a:cubicBezTo>
                  <a:pt x="1091313" y="1719476"/>
                  <a:pt x="1154037" y="1624031"/>
                  <a:pt x="1199467" y="1496133"/>
                </a:cubicBezTo>
                <a:cubicBezTo>
                  <a:pt x="1233539" y="1400211"/>
                  <a:pt x="1254834" y="1287286"/>
                  <a:pt x="1263352" y="1157361"/>
                </a:cubicBezTo>
                <a:lnTo>
                  <a:pt x="1266780" y="1048234"/>
                </a:lnTo>
                <a:lnTo>
                  <a:pt x="1472665" y="1048234"/>
                </a:lnTo>
                <a:lnTo>
                  <a:pt x="1467883" y="1184564"/>
                </a:lnTo>
                <a:cubicBezTo>
                  <a:pt x="1456461" y="1341213"/>
                  <a:pt x="1427906" y="1479431"/>
                  <a:pt x="1382218" y="1599216"/>
                </a:cubicBezTo>
                <a:cubicBezTo>
                  <a:pt x="1321301" y="1758928"/>
                  <a:pt x="1235346" y="1879826"/>
                  <a:pt x="1124353" y="1961909"/>
                </a:cubicBezTo>
                <a:cubicBezTo>
                  <a:pt x="1013359" y="2043993"/>
                  <a:pt x="883523" y="2085034"/>
                  <a:pt x="734844" y="2085034"/>
                </a:cubicBezTo>
                <a:cubicBezTo>
                  <a:pt x="589262" y="2085034"/>
                  <a:pt x="460974" y="2044311"/>
                  <a:pt x="349981" y="1962863"/>
                </a:cubicBezTo>
                <a:cubicBezTo>
                  <a:pt x="238988" y="1881416"/>
                  <a:pt x="152775" y="1760518"/>
                  <a:pt x="91341" y="1600170"/>
                </a:cubicBezTo>
                <a:cubicBezTo>
                  <a:pt x="45266" y="1479908"/>
                  <a:pt x="16469" y="1342108"/>
                  <a:pt x="4950" y="1186771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5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ova Light" panose="020B0304020202020204" pitchFamily="34" charset="0"/>
              <a:ea typeface="+mn-ea"/>
              <a:cs typeface="+mn-cs"/>
            </a:endParaRPr>
          </a:p>
        </p:txBody>
      </p:sp>
      <p:grpSp>
        <p:nvGrpSpPr>
          <p:cNvPr id="55" name="Agrupar 54">
            <a:extLst>
              <a:ext uri="{FF2B5EF4-FFF2-40B4-BE49-F238E27FC236}">
                <a16:creationId xmlns:a16="http://schemas.microsoft.com/office/drawing/2014/main" id="{E999B9B5-8DE8-40F3-8D97-877E92BBE622}"/>
              </a:ext>
            </a:extLst>
          </p:cNvPr>
          <p:cNvGrpSpPr/>
          <p:nvPr/>
        </p:nvGrpSpPr>
        <p:grpSpPr>
          <a:xfrm>
            <a:off x="5279381" y="1356451"/>
            <a:ext cx="693016" cy="759860"/>
            <a:chOff x="5366328" y="1542471"/>
            <a:chExt cx="785686" cy="774000"/>
          </a:xfrm>
        </p:grpSpPr>
        <p:sp>
          <p:nvSpPr>
            <p:cNvPr id="17" name="Elipse 16">
              <a:extLst>
                <a:ext uri="{FF2B5EF4-FFF2-40B4-BE49-F238E27FC236}">
                  <a16:creationId xmlns:a16="http://schemas.microsoft.com/office/drawing/2014/main" id="{ED485A89-9E46-49A3-AF78-3B2B824D221D}"/>
                </a:ext>
              </a:extLst>
            </p:cNvPr>
            <p:cNvSpPr/>
            <p:nvPr/>
          </p:nvSpPr>
          <p:spPr>
            <a:xfrm>
              <a:off x="5366328" y="1542471"/>
              <a:ext cx="774000" cy="77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Forma Livre: Forma 28">
              <a:extLst>
                <a:ext uri="{FF2B5EF4-FFF2-40B4-BE49-F238E27FC236}">
                  <a16:creationId xmlns:a16="http://schemas.microsoft.com/office/drawing/2014/main" id="{138E4DEF-AA3B-46D9-95A1-D1DC5D2F949D}"/>
                </a:ext>
              </a:extLst>
            </p:cNvPr>
            <p:cNvSpPr/>
            <p:nvPr/>
          </p:nvSpPr>
          <p:spPr>
            <a:xfrm rot="2700000">
              <a:off x="5674083" y="1792489"/>
              <a:ext cx="413006" cy="542857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Elipse 32">
              <a:extLst>
                <a:ext uri="{FF2B5EF4-FFF2-40B4-BE49-F238E27FC236}">
                  <a16:creationId xmlns:a16="http://schemas.microsoft.com/office/drawing/2014/main" id="{84B96E9E-A3FE-4D4B-9754-C7F68CD2460A}"/>
                </a:ext>
              </a:extLst>
            </p:cNvPr>
            <p:cNvSpPr/>
            <p:nvPr/>
          </p:nvSpPr>
          <p:spPr>
            <a:xfrm>
              <a:off x="5475110" y="1655871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755C6F15-3017-4075-8710-C1CC7F163166}"/>
                </a:ext>
              </a:extLst>
            </p:cNvPr>
            <p:cNvSpPr txBox="1"/>
            <p:nvPr/>
          </p:nvSpPr>
          <p:spPr>
            <a:xfrm>
              <a:off x="5464950" y="1685328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01</a:t>
              </a:r>
            </a:p>
          </p:txBody>
        </p:sp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11373ADF-B0C2-4DAE-BED6-9725A7FDD777}"/>
              </a:ext>
            </a:extLst>
          </p:cNvPr>
          <p:cNvGrpSpPr/>
          <p:nvPr/>
        </p:nvGrpSpPr>
        <p:grpSpPr>
          <a:xfrm>
            <a:off x="5722090" y="4673486"/>
            <a:ext cx="719391" cy="795759"/>
            <a:chOff x="6049819" y="5190835"/>
            <a:chExt cx="790294" cy="774000"/>
          </a:xfrm>
        </p:grpSpPr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824532F6-B220-4859-8430-76DF7FB95B38}"/>
                </a:ext>
              </a:extLst>
            </p:cNvPr>
            <p:cNvSpPr/>
            <p:nvPr/>
          </p:nvSpPr>
          <p:spPr>
            <a:xfrm>
              <a:off x="6049819" y="5190835"/>
              <a:ext cx="774000" cy="7740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Forma Livre: Forma 29">
              <a:extLst>
                <a:ext uri="{FF2B5EF4-FFF2-40B4-BE49-F238E27FC236}">
                  <a16:creationId xmlns:a16="http://schemas.microsoft.com/office/drawing/2014/main" id="{5C31205C-E51C-4A62-A612-3044776FE68C}"/>
                </a:ext>
              </a:extLst>
            </p:cNvPr>
            <p:cNvSpPr/>
            <p:nvPr/>
          </p:nvSpPr>
          <p:spPr>
            <a:xfrm rot="2700000">
              <a:off x="6360835" y="5432550"/>
              <a:ext cx="413006" cy="545551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Elipse 33">
              <a:extLst>
                <a:ext uri="{FF2B5EF4-FFF2-40B4-BE49-F238E27FC236}">
                  <a16:creationId xmlns:a16="http://schemas.microsoft.com/office/drawing/2014/main" id="{BA71FC77-4359-49B9-98D2-C1CB9DE66AB7}"/>
                </a:ext>
              </a:extLst>
            </p:cNvPr>
            <p:cNvSpPr/>
            <p:nvPr/>
          </p:nvSpPr>
          <p:spPr>
            <a:xfrm>
              <a:off x="6163219" y="5304235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8038DF3B-B9B4-44B3-85A6-CDDE0FF647F3}"/>
                </a:ext>
              </a:extLst>
            </p:cNvPr>
            <p:cNvSpPr txBox="1"/>
            <p:nvPr/>
          </p:nvSpPr>
          <p:spPr>
            <a:xfrm>
              <a:off x="6155616" y="5352529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dirty="0">
                  <a:solidFill>
                    <a:prstClr val="black"/>
                  </a:solidFill>
                  <a:latin typeface="Bebas Neue" panose="020B0606020202050201" pitchFamily="34" charset="0"/>
                </a:rPr>
                <a:t>04</a:t>
              </a:r>
            </a:p>
          </p:txBody>
        </p:sp>
      </p:grpSp>
      <p:grpSp>
        <p:nvGrpSpPr>
          <p:cNvPr id="57" name="Agrupar 56">
            <a:extLst>
              <a:ext uri="{FF2B5EF4-FFF2-40B4-BE49-F238E27FC236}">
                <a16:creationId xmlns:a16="http://schemas.microsoft.com/office/drawing/2014/main" id="{26694A29-36F5-4825-B0E0-EB13885E300C}"/>
              </a:ext>
            </a:extLst>
          </p:cNvPr>
          <p:cNvGrpSpPr/>
          <p:nvPr/>
        </p:nvGrpSpPr>
        <p:grpSpPr>
          <a:xfrm>
            <a:off x="5279381" y="3600987"/>
            <a:ext cx="694221" cy="703879"/>
            <a:chOff x="5361710" y="3985489"/>
            <a:chExt cx="787052" cy="774000"/>
          </a:xfrm>
        </p:grpSpPr>
        <p:sp>
          <p:nvSpPr>
            <p:cNvPr id="19" name="Elipse 18">
              <a:extLst>
                <a:ext uri="{FF2B5EF4-FFF2-40B4-BE49-F238E27FC236}">
                  <a16:creationId xmlns:a16="http://schemas.microsoft.com/office/drawing/2014/main" id="{4D7B1D8F-C609-4FB0-AFD4-8A44DF683061}"/>
                </a:ext>
              </a:extLst>
            </p:cNvPr>
            <p:cNvSpPr/>
            <p:nvPr/>
          </p:nvSpPr>
          <p:spPr>
            <a:xfrm>
              <a:off x="5361710" y="3985489"/>
              <a:ext cx="774000" cy="774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Forma Livre: Forma 30">
              <a:extLst>
                <a:ext uri="{FF2B5EF4-FFF2-40B4-BE49-F238E27FC236}">
                  <a16:creationId xmlns:a16="http://schemas.microsoft.com/office/drawing/2014/main" id="{0C098220-5C3A-42CB-AA3B-B2BCD0FB8077}"/>
                </a:ext>
              </a:extLst>
            </p:cNvPr>
            <p:cNvSpPr/>
            <p:nvPr/>
          </p:nvSpPr>
          <p:spPr>
            <a:xfrm rot="2700000">
              <a:off x="5672178" y="4234142"/>
              <a:ext cx="413006" cy="540163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Elipse 34">
              <a:extLst>
                <a:ext uri="{FF2B5EF4-FFF2-40B4-BE49-F238E27FC236}">
                  <a16:creationId xmlns:a16="http://schemas.microsoft.com/office/drawing/2014/main" id="{D7C44666-9AC3-45D1-8093-CBE0E4ED859A}"/>
                </a:ext>
              </a:extLst>
            </p:cNvPr>
            <p:cNvSpPr/>
            <p:nvPr/>
          </p:nvSpPr>
          <p:spPr>
            <a:xfrm>
              <a:off x="5475110" y="4098889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CaixaDeTexto 38">
              <a:extLst>
                <a:ext uri="{FF2B5EF4-FFF2-40B4-BE49-F238E27FC236}">
                  <a16:creationId xmlns:a16="http://schemas.microsoft.com/office/drawing/2014/main" id="{269D66B5-87EE-4C5E-9752-FDEE41050B03}"/>
                </a:ext>
              </a:extLst>
            </p:cNvPr>
            <p:cNvSpPr txBox="1"/>
            <p:nvPr/>
          </p:nvSpPr>
          <p:spPr>
            <a:xfrm>
              <a:off x="5458321" y="4127879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en-US" sz="2800">
                  <a:solidFill>
                    <a:prstClr val="black"/>
                  </a:solidFill>
                  <a:latin typeface="Bebas Neue" panose="020B0606020202050201" pitchFamily="34" charset="0"/>
                </a:rPr>
                <a:t>03</a:t>
              </a:r>
            </a:p>
          </p:txBody>
        </p:sp>
      </p:grp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9D5F7D48-1312-4599-A6DC-B58EE7C8E3B2}"/>
              </a:ext>
            </a:extLst>
          </p:cNvPr>
          <p:cNvGrpSpPr/>
          <p:nvPr/>
        </p:nvGrpSpPr>
        <p:grpSpPr>
          <a:xfrm>
            <a:off x="5687737" y="2473735"/>
            <a:ext cx="695104" cy="703879"/>
            <a:chOff x="6054437" y="2757053"/>
            <a:chExt cx="788054" cy="77400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id="{29471934-BEE1-44CA-8B22-B34D511F5983}"/>
                </a:ext>
              </a:extLst>
            </p:cNvPr>
            <p:cNvSpPr/>
            <p:nvPr/>
          </p:nvSpPr>
          <p:spPr>
            <a:xfrm>
              <a:off x="6054437" y="2757053"/>
              <a:ext cx="774000" cy="774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Forma Livre: Forma 31">
              <a:extLst>
                <a:ext uri="{FF2B5EF4-FFF2-40B4-BE49-F238E27FC236}">
                  <a16:creationId xmlns:a16="http://schemas.microsoft.com/office/drawing/2014/main" id="{189EB268-EFEE-43A1-B9C7-CD0F12E76E71}"/>
                </a:ext>
              </a:extLst>
            </p:cNvPr>
            <p:cNvSpPr/>
            <p:nvPr/>
          </p:nvSpPr>
          <p:spPr>
            <a:xfrm rot="2700000">
              <a:off x="6360518" y="2996854"/>
              <a:ext cx="413006" cy="550940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Elipse 35">
              <a:extLst>
                <a:ext uri="{FF2B5EF4-FFF2-40B4-BE49-F238E27FC236}">
                  <a16:creationId xmlns:a16="http://schemas.microsoft.com/office/drawing/2014/main" id="{1CC2AF58-E8E8-4349-BF0D-EC15CB7DBDCC}"/>
                </a:ext>
              </a:extLst>
            </p:cNvPr>
            <p:cNvSpPr/>
            <p:nvPr/>
          </p:nvSpPr>
          <p:spPr>
            <a:xfrm>
              <a:off x="6163219" y="2870037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E4451814-7C13-4165-A5EB-9A52BB6EAC28}"/>
                </a:ext>
              </a:extLst>
            </p:cNvPr>
            <p:cNvSpPr txBox="1"/>
            <p:nvPr/>
          </p:nvSpPr>
          <p:spPr>
            <a:xfrm>
              <a:off x="6170714" y="2909436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2800" i="0" u="none" strike="noStrike" cap="none" spc="0" normalizeH="0" baseline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bas Neue" panose="020B0606020202050201" pitchFamily="34" charset="0"/>
                </a:defRPr>
              </a:lvl1pPr>
            </a:lstStyle>
            <a:p>
              <a:r>
                <a:rPr lang="en-US" dirty="0"/>
                <a:t>02</a:t>
              </a:r>
            </a:p>
          </p:txBody>
        </p:sp>
      </p:grp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CEE47A2C-7A1E-4275-950F-7C5FCAC9884E}"/>
              </a:ext>
            </a:extLst>
          </p:cNvPr>
          <p:cNvSpPr txBox="1"/>
          <p:nvPr/>
        </p:nvSpPr>
        <p:spPr>
          <a:xfrm>
            <a:off x="7761903" y="1461140"/>
            <a:ext cx="29865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3200" dirty="0">
                <a:solidFill>
                  <a:prstClr val="black"/>
                </a:solidFill>
              </a:rPr>
              <a:t>Competition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820EF7CC-F847-4EE0-863C-7A3C6B2330DF}"/>
              </a:ext>
            </a:extLst>
          </p:cNvPr>
          <p:cNvSpPr txBox="1"/>
          <p:nvPr/>
        </p:nvSpPr>
        <p:spPr>
          <a:xfrm>
            <a:off x="650718" y="2495640"/>
            <a:ext cx="29865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defRPr/>
            </a:pPr>
            <a:r>
              <a:rPr lang="en-US" sz="3200" dirty="0">
                <a:solidFill>
                  <a:prstClr val="black"/>
                </a:solidFill>
              </a:rPr>
              <a:t>Compromise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C5A9B28C-41C7-481F-9497-740C262C016B}"/>
              </a:ext>
            </a:extLst>
          </p:cNvPr>
          <p:cNvSpPr txBox="1"/>
          <p:nvPr/>
        </p:nvSpPr>
        <p:spPr>
          <a:xfrm>
            <a:off x="7605628" y="3693677"/>
            <a:ext cx="2993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200" dirty="0">
                <a:solidFill>
                  <a:prstClr val="black"/>
                </a:solidFill>
              </a:rPr>
              <a:t>Avoidance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03B4881-EB58-4B00-9AB8-44E3CEB3120B}"/>
              </a:ext>
            </a:extLst>
          </p:cNvPr>
          <p:cNvSpPr txBox="1"/>
          <p:nvPr/>
        </p:nvSpPr>
        <p:spPr>
          <a:xfrm>
            <a:off x="586799" y="4794610"/>
            <a:ext cx="3083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3200" dirty="0">
                <a:solidFill>
                  <a:prstClr val="black"/>
                </a:solidFill>
              </a:rPr>
              <a:t>Collaboration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593989DA-02E7-C97F-61A8-E4B9747AABB9}"/>
              </a:ext>
            </a:extLst>
          </p:cNvPr>
          <p:cNvGrpSpPr/>
          <p:nvPr/>
        </p:nvGrpSpPr>
        <p:grpSpPr>
          <a:xfrm rot="10800000">
            <a:off x="5920484" y="5964917"/>
            <a:ext cx="2224709" cy="304429"/>
            <a:chOff x="4081797" y="5502224"/>
            <a:chExt cx="2198143" cy="399704"/>
          </a:xfrm>
        </p:grpSpPr>
        <p:sp>
          <p:nvSpPr>
            <p:cNvPr id="3" name="Forma Livre: Forma 43">
              <a:extLst>
                <a:ext uri="{FF2B5EF4-FFF2-40B4-BE49-F238E27FC236}">
                  <a16:creationId xmlns:a16="http://schemas.microsoft.com/office/drawing/2014/main" id="{4B9106E1-4EA8-07DE-B452-48B32FC2409E}"/>
                </a:ext>
              </a:extLst>
            </p:cNvPr>
            <p:cNvSpPr/>
            <p:nvPr/>
          </p:nvSpPr>
          <p:spPr>
            <a:xfrm rot="10800000">
              <a:off x="4081797" y="5502224"/>
              <a:ext cx="2198143" cy="399704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Sinal de Adição 3">
              <a:extLst>
                <a:ext uri="{FF2B5EF4-FFF2-40B4-BE49-F238E27FC236}">
                  <a16:creationId xmlns:a16="http://schemas.microsoft.com/office/drawing/2014/main" id="{8E958FEB-DD3F-8CF8-FBD2-D09A8E7608E7}"/>
                </a:ext>
              </a:extLst>
            </p:cNvPr>
            <p:cNvSpPr/>
            <p:nvPr/>
          </p:nvSpPr>
          <p:spPr>
            <a:xfrm>
              <a:off x="4171325" y="5557757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F85DEA13-D777-6540-AD69-AFA75ED4CADE}"/>
              </a:ext>
            </a:extLst>
          </p:cNvPr>
          <p:cNvGrpSpPr/>
          <p:nvPr/>
        </p:nvGrpSpPr>
        <p:grpSpPr>
          <a:xfrm>
            <a:off x="5276602" y="5780100"/>
            <a:ext cx="719391" cy="757024"/>
            <a:chOff x="6049819" y="5190835"/>
            <a:chExt cx="790294" cy="774000"/>
          </a:xfrm>
        </p:grpSpPr>
        <p:sp>
          <p:nvSpPr>
            <p:cNvPr id="8" name="Elipse 19">
              <a:extLst>
                <a:ext uri="{FF2B5EF4-FFF2-40B4-BE49-F238E27FC236}">
                  <a16:creationId xmlns:a16="http://schemas.microsoft.com/office/drawing/2014/main" id="{9ED54DC8-ADA7-0171-369C-C6EF7DDBB02A}"/>
                </a:ext>
              </a:extLst>
            </p:cNvPr>
            <p:cNvSpPr/>
            <p:nvPr/>
          </p:nvSpPr>
          <p:spPr>
            <a:xfrm>
              <a:off x="6049819" y="5190835"/>
              <a:ext cx="774000" cy="774000"/>
            </a:xfrm>
            <a:prstGeom prst="ellipse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Forma Livre: Forma 29">
              <a:extLst>
                <a:ext uri="{FF2B5EF4-FFF2-40B4-BE49-F238E27FC236}">
                  <a16:creationId xmlns:a16="http://schemas.microsoft.com/office/drawing/2014/main" id="{75F5E545-2857-99A3-E4F5-9C39AB0A8423}"/>
                </a:ext>
              </a:extLst>
            </p:cNvPr>
            <p:cNvSpPr/>
            <p:nvPr/>
          </p:nvSpPr>
          <p:spPr>
            <a:xfrm rot="2700000">
              <a:off x="6360835" y="5432550"/>
              <a:ext cx="413006" cy="545551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Elipse 33">
              <a:extLst>
                <a:ext uri="{FF2B5EF4-FFF2-40B4-BE49-F238E27FC236}">
                  <a16:creationId xmlns:a16="http://schemas.microsoft.com/office/drawing/2014/main" id="{635A1B33-C114-BE3F-922F-4DE0C881840C}"/>
                </a:ext>
              </a:extLst>
            </p:cNvPr>
            <p:cNvSpPr/>
            <p:nvPr/>
          </p:nvSpPr>
          <p:spPr>
            <a:xfrm>
              <a:off x="6163219" y="5304235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1740853C-ACE4-054F-EC7E-FD03D3169446}"/>
                </a:ext>
              </a:extLst>
            </p:cNvPr>
            <p:cNvSpPr txBox="1"/>
            <p:nvPr/>
          </p:nvSpPr>
          <p:spPr>
            <a:xfrm>
              <a:off x="6155616" y="5352529"/>
              <a:ext cx="547200" cy="5349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dirty="0">
                  <a:solidFill>
                    <a:prstClr val="black"/>
                  </a:solidFill>
                  <a:latin typeface="Bebas Neue" panose="020B0606020202050201" pitchFamily="34" charset="0"/>
                </a:rPr>
                <a:t>05</a:t>
              </a:r>
            </a:p>
          </p:txBody>
        </p:sp>
      </p:grp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24F0F6F9-D346-0F97-079C-073534E33E38}"/>
              </a:ext>
            </a:extLst>
          </p:cNvPr>
          <p:cNvSpPr txBox="1"/>
          <p:nvPr/>
        </p:nvSpPr>
        <p:spPr>
          <a:xfrm>
            <a:off x="8054583" y="5780100"/>
            <a:ext cx="3083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3200" dirty="0">
                <a:solidFill>
                  <a:prstClr val="black"/>
                </a:solidFill>
              </a:rPr>
              <a:t>Accommodation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2DE9D23-8E9C-93BA-F590-5ECF6E2FFF85}"/>
              </a:ext>
            </a:extLst>
          </p:cNvPr>
          <p:cNvSpPr txBox="1"/>
          <p:nvPr/>
        </p:nvSpPr>
        <p:spPr>
          <a:xfrm>
            <a:off x="4969" y="6456823"/>
            <a:ext cx="31454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Mihail  Pecica  -  </a:t>
            </a:r>
            <a:r>
              <a:rPr lang="en-US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2124360</a:t>
            </a:r>
            <a:endParaRPr lang="en-US" sz="1800" b="1" spc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72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2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2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51" grpId="0"/>
      <p:bldP spid="52" grpId="0"/>
      <p:bldP spid="53" grpId="0"/>
      <p:bldP spid="54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455721"/>
            <a:ext cx="9618374" cy="6039194"/>
            <a:chOff x="1874542" y="526059"/>
            <a:chExt cx="9618374" cy="6039194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43290" y="1145431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AFCFE18-F88A-474F-BCDD-BF9D5878F4D8}"/>
                </a:ext>
              </a:extLst>
            </p:cNvPr>
            <p:cNvGrpSpPr/>
            <p:nvPr/>
          </p:nvGrpSpPr>
          <p:grpSpPr>
            <a:xfrm>
              <a:off x="2970113" y="2977814"/>
              <a:ext cx="7431233" cy="2722035"/>
              <a:chOff x="3036073" y="3027345"/>
              <a:chExt cx="7431233" cy="2722035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D15E5F4B-AEE0-4245-9AAB-C76992CB2C57}"/>
                  </a:ext>
                </a:extLst>
              </p:cNvPr>
              <p:cNvSpPr txBox="1"/>
              <p:nvPr/>
            </p:nvSpPr>
            <p:spPr>
              <a:xfrm>
                <a:off x="3036073" y="3027345"/>
                <a:ext cx="6679520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n-ea"/>
                    <a:cs typeface="Arial" panose="020B0604020202020204" pitchFamily="34" charset="0"/>
                  </a:rPr>
                  <a:t> </a:t>
                </a:r>
                <a:r>
                  <a:rPr lang="en-GB" sz="2400" dirty="0">
                    <a:solidFill>
                      <a:prstClr val="black"/>
                    </a:solidFill>
                    <a:cs typeface="Arial" panose="020B0604020202020204" pitchFamily="34" charset="0"/>
                  </a:rPr>
                  <a:t>I</a:t>
                </a:r>
                <a:r>
                  <a:rPr kumimoji="0" lang="en-GB" sz="24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n-ea"/>
                    <a:cs typeface="Arial" panose="020B0604020202020204" pitchFamily="34" charset="0"/>
                  </a:rPr>
                  <a:t>ndividuals</a:t>
                </a:r>
                <a:r>
                  <a:rPr kumimoji="0" lang="en-GB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n-ea"/>
                    <a:cs typeface="Arial" panose="020B0604020202020204" pitchFamily="34" charset="0"/>
                  </a:rPr>
                  <a:t> who </a:t>
                </a:r>
                <a:r>
                  <a:rPr lang="en-GB" sz="2400" dirty="0">
                    <a:solidFill>
                      <a:prstClr val="black"/>
                    </a:solidFill>
                    <a:cs typeface="Arial" panose="020B0604020202020204" pitchFamily="34" charset="0"/>
                  </a:rPr>
                  <a:t>collaborate to achieve a common objective are considered members of a team.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sz="2400" dirty="0">
                    <a:solidFill>
                      <a:prstClr val="black"/>
                    </a:solidFill>
                    <a:cs typeface="Arial" panose="020B0604020202020204" pitchFamily="34" charset="0"/>
                  </a:rPr>
                  <a:t>Every team member contributes in their own special way to the overall objective by playing a specific role on the team and using a special set of skills.</a:t>
                </a:r>
                <a:endParaRPr kumimoji="0" lang="pt-BR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8E0A5D19-F7A7-4932-979E-22DA456AD9EC}"/>
                  </a:ext>
                </a:extLst>
              </p:cNvPr>
              <p:cNvSpPr txBox="1"/>
              <p:nvPr/>
            </p:nvSpPr>
            <p:spPr>
              <a:xfrm>
                <a:off x="8385665" y="5380048"/>
                <a:ext cx="208164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dirty="0">
                    <a:effectLst/>
                    <a:ea typeface="Calibri" panose="020F0502020204030204" pitchFamily="34" charset="0"/>
                    <a:cs typeface="Arial" panose="020B0604020202020204" pitchFamily="34" charset="0"/>
                  </a:rPr>
                  <a:t>(Simplilearn, 2021).</a:t>
                </a:r>
                <a:endParaRPr kumimoji="0" lang="pt-BR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2CABF388-40BE-FD43-28C4-10DF3756D22E}"/>
              </a:ext>
            </a:extLst>
          </p:cNvPr>
          <p:cNvSpPr txBox="1"/>
          <p:nvPr/>
        </p:nvSpPr>
        <p:spPr>
          <a:xfrm>
            <a:off x="8792049" y="6436032"/>
            <a:ext cx="33999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4FF76A2-F9E4-E185-5D18-898011018ECE}"/>
              </a:ext>
            </a:extLst>
          </p:cNvPr>
          <p:cNvSpPr txBox="1"/>
          <p:nvPr/>
        </p:nvSpPr>
        <p:spPr>
          <a:xfrm>
            <a:off x="3487384" y="381261"/>
            <a:ext cx="74428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Successful Team Development</a:t>
            </a:r>
            <a:endParaRPr lang="pt-PT" sz="4400" dirty="0"/>
          </a:p>
        </p:txBody>
      </p:sp>
    </p:spTree>
    <p:extLst>
      <p:ext uri="{BB962C8B-B14F-4D97-AF65-F5344CB8AC3E}">
        <p14:creationId xmlns:p14="http://schemas.microsoft.com/office/powerpoint/2010/main" val="3360409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rma Livre: Forma 14">
            <a:extLst>
              <a:ext uri="{FF2B5EF4-FFF2-40B4-BE49-F238E27FC236}">
                <a16:creationId xmlns:a16="http://schemas.microsoft.com/office/drawing/2014/main" id="{88191CC7-4DFA-4296-B6D8-4FEE2EB8039C}"/>
              </a:ext>
            </a:extLst>
          </p:cNvPr>
          <p:cNvSpPr/>
          <p:nvPr/>
        </p:nvSpPr>
        <p:spPr>
          <a:xfrm rot="18900000" flipV="1">
            <a:off x="5820856" y="987269"/>
            <a:ext cx="2779796" cy="3070649"/>
          </a:xfrm>
          <a:custGeom>
            <a:avLst/>
            <a:gdLst>
              <a:gd name="connsiteX0" fmla="*/ 1482165 w 2779796"/>
              <a:gd name="connsiteY0" fmla="*/ 3070649 h 3070649"/>
              <a:gd name="connsiteX1" fmla="*/ 1629375 w 2779796"/>
              <a:gd name="connsiteY1" fmla="*/ 2915801 h 3070649"/>
              <a:gd name="connsiteX2" fmla="*/ 2776645 w 2779796"/>
              <a:gd name="connsiteY2" fmla="*/ 132123 h 3070649"/>
              <a:gd name="connsiteX3" fmla="*/ 2779796 w 2779796"/>
              <a:gd name="connsiteY3" fmla="*/ 1 h 3070649"/>
              <a:gd name="connsiteX4" fmla="*/ 682146 w 2779796"/>
              <a:gd name="connsiteY4" fmla="*/ 0 h 3070649"/>
              <a:gd name="connsiteX5" fmla="*/ 675195 w 2779796"/>
              <a:gd name="connsiteY5" fmla="*/ 145596 h 3070649"/>
              <a:gd name="connsiteX6" fmla="*/ 152178 w 2779796"/>
              <a:gd name="connsiteY6" fmla="*/ 1420119 h 3070649"/>
              <a:gd name="connsiteX7" fmla="*/ 0 w 2779796"/>
              <a:gd name="connsiteY7" fmla="*/ 1588483 h 3070649"/>
              <a:gd name="connsiteX8" fmla="*/ 1482165 w 2779796"/>
              <a:gd name="connsiteY8" fmla="*/ 3070649 h 3070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79796" h="3070649">
                <a:moveTo>
                  <a:pt x="1482165" y="3070649"/>
                </a:moveTo>
                <a:lnTo>
                  <a:pt x="1629375" y="2915801"/>
                </a:lnTo>
                <a:cubicBezTo>
                  <a:pt x="2346419" y="2122182"/>
                  <a:pt x="2728842" y="1133650"/>
                  <a:pt x="2776645" y="132123"/>
                </a:cubicBezTo>
                <a:lnTo>
                  <a:pt x="2779796" y="1"/>
                </a:lnTo>
                <a:lnTo>
                  <a:pt x="682146" y="0"/>
                </a:lnTo>
                <a:lnTo>
                  <a:pt x="675195" y="145596"/>
                </a:lnTo>
                <a:cubicBezTo>
                  <a:pt x="631610" y="600902"/>
                  <a:pt x="457271" y="1046053"/>
                  <a:pt x="152178" y="1420119"/>
                </a:cubicBezTo>
                <a:lnTo>
                  <a:pt x="0" y="1588483"/>
                </a:lnTo>
                <a:lnTo>
                  <a:pt x="1482165" y="3070649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3">
                  <a:lumMod val="75000"/>
                </a:schemeClr>
              </a:gs>
            </a:gsLst>
            <a:lin ang="108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orma Livre: Forma 13">
            <a:extLst>
              <a:ext uri="{FF2B5EF4-FFF2-40B4-BE49-F238E27FC236}">
                <a16:creationId xmlns:a16="http://schemas.microsoft.com/office/drawing/2014/main" id="{97B71EA2-2003-4218-9FF0-B6D43427C8C7}"/>
              </a:ext>
            </a:extLst>
          </p:cNvPr>
          <p:cNvSpPr/>
          <p:nvPr/>
        </p:nvSpPr>
        <p:spPr>
          <a:xfrm rot="18900000" flipV="1">
            <a:off x="3525695" y="1130772"/>
            <a:ext cx="3061828" cy="2771631"/>
          </a:xfrm>
          <a:custGeom>
            <a:avLst/>
            <a:gdLst>
              <a:gd name="connsiteX0" fmla="*/ 3061828 w 3061828"/>
              <a:gd name="connsiteY0" fmla="*/ 1482383 h 2771631"/>
              <a:gd name="connsiteX1" fmla="*/ 1579445 w 3061828"/>
              <a:gd name="connsiteY1" fmla="*/ 0 h 2771631"/>
              <a:gd name="connsiteX2" fmla="*/ 1420116 w 3061828"/>
              <a:gd name="connsiteY2" fmla="*/ 144012 h 2771631"/>
              <a:gd name="connsiteX3" fmla="*/ 145592 w 3061828"/>
              <a:gd name="connsiteY3" fmla="*/ 667030 h 2771631"/>
              <a:gd name="connsiteX4" fmla="*/ 0 w 3061828"/>
              <a:gd name="connsiteY4" fmla="*/ 673980 h 2771631"/>
              <a:gd name="connsiteX5" fmla="*/ 0 w 3061828"/>
              <a:gd name="connsiteY5" fmla="*/ 2771631 h 2771631"/>
              <a:gd name="connsiteX6" fmla="*/ 132120 w 3061828"/>
              <a:gd name="connsiteY6" fmla="*/ 2768480 h 2771631"/>
              <a:gd name="connsiteX7" fmla="*/ 2915798 w 3061828"/>
              <a:gd name="connsiteY7" fmla="*/ 1621209 h 2771631"/>
              <a:gd name="connsiteX8" fmla="*/ 3061828 w 3061828"/>
              <a:gd name="connsiteY8" fmla="*/ 1482383 h 2771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61828" h="2771631">
                <a:moveTo>
                  <a:pt x="3061828" y="1482383"/>
                </a:moveTo>
                <a:lnTo>
                  <a:pt x="1579445" y="0"/>
                </a:lnTo>
                <a:lnTo>
                  <a:pt x="1420116" y="144012"/>
                </a:lnTo>
                <a:cubicBezTo>
                  <a:pt x="1046049" y="449105"/>
                  <a:pt x="600898" y="623444"/>
                  <a:pt x="145592" y="667030"/>
                </a:cubicBezTo>
                <a:lnTo>
                  <a:pt x="0" y="673980"/>
                </a:lnTo>
                <a:lnTo>
                  <a:pt x="0" y="2771631"/>
                </a:lnTo>
                <a:lnTo>
                  <a:pt x="132120" y="2768480"/>
                </a:lnTo>
                <a:cubicBezTo>
                  <a:pt x="1133646" y="2720677"/>
                  <a:pt x="2122178" y="2338254"/>
                  <a:pt x="2915798" y="1621209"/>
                </a:cubicBezTo>
                <a:lnTo>
                  <a:pt x="3061828" y="1482383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12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orma Livre: Forma 10">
            <a:extLst>
              <a:ext uri="{FF2B5EF4-FFF2-40B4-BE49-F238E27FC236}">
                <a16:creationId xmlns:a16="http://schemas.microsoft.com/office/drawing/2014/main" id="{B18DD914-4EDA-46B0-A6B9-501B59FDB5B4}"/>
              </a:ext>
            </a:extLst>
          </p:cNvPr>
          <p:cNvSpPr/>
          <p:nvPr/>
        </p:nvSpPr>
        <p:spPr>
          <a:xfrm rot="18900000" flipV="1">
            <a:off x="1122179" y="3425407"/>
            <a:ext cx="3202340" cy="2793032"/>
          </a:xfrm>
          <a:custGeom>
            <a:avLst/>
            <a:gdLst>
              <a:gd name="connsiteX0" fmla="*/ 3202340 w 3202340"/>
              <a:gd name="connsiteY0" fmla="*/ 2792152 h 2793032"/>
              <a:gd name="connsiteX1" fmla="*/ 3202340 w 3202340"/>
              <a:gd name="connsiteY1" fmla="*/ 695594 h 2793032"/>
              <a:gd name="connsiteX2" fmla="*/ 3165434 w 3202340"/>
              <a:gd name="connsiteY2" fmla="*/ 697356 h 2793032"/>
              <a:gd name="connsiteX3" fmla="*/ 1481867 w 3202340"/>
              <a:gd name="connsiteY3" fmla="*/ 0 h 2793032"/>
              <a:gd name="connsiteX4" fmla="*/ 0 w 3202340"/>
              <a:gd name="connsiteY4" fmla="*/ 1481867 h 2793032"/>
              <a:gd name="connsiteX5" fmla="*/ 3165434 w 3202340"/>
              <a:gd name="connsiteY5" fmla="*/ 2793032 h 2793032"/>
              <a:gd name="connsiteX6" fmla="*/ 3202340 w 3202340"/>
              <a:gd name="connsiteY6" fmla="*/ 2792152 h 2793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2340" h="2793032">
                <a:moveTo>
                  <a:pt x="3202340" y="2792152"/>
                </a:moveTo>
                <a:lnTo>
                  <a:pt x="3202340" y="695594"/>
                </a:lnTo>
                <a:lnTo>
                  <a:pt x="3165434" y="697356"/>
                </a:lnTo>
                <a:cubicBezTo>
                  <a:pt x="2556103" y="697356"/>
                  <a:pt x="1946771" y="464904"/>
                  <a:pt x="1481867" y="0"/>
                </a:cubicBezTo>
                <a:lnTo>
                  <a:pt x="0" y="1481867"/>
                </a:lnTo>
                <a:cubicBezTo>
                  <a:pt x="874110" y="2355977"/>
                  <a:pt x="2019772" y="2793032"/>
                  <a:pt x="3165434" y="2793032"/>
                </a:cubicBezTo>
                <a:lnTo>
                  <a:pt x="3202340" y="2792152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orma Livre: Forma 9">
            <a:extLst>
              <a:ext uri="{FF2B5EF4-FFF2-40B4-BE49-F238E27FC236}">
                <a16:creationId xmlns:a16="http://schemas.microsoft.com/office/drawing/2014/main" id="{1637265A-E6BD-4E88-9CCE-D08EC1F728E2}"/>
              </a:ext>
            </a:extLst>
          </p:cNvPr>
          <p:cNvSpPr/>
          <p:nvPr/>
        </p:nvSpPr>
        <p:spPr>
          <a:xfrm rot="18900000" flipV="1">
            <a:off x="8113037" y="3218765"/>
            <a:ext cx="2793032" cy="3202338"/>
          </a:xfrm>
          <a:custGeom>
            <a:avLst/>
            <a:gdLst>
              <a:gd name="connsiteX0" fmla="*/ 2792151 w 2793032"/>
              <a:gd name="connsiteY0" fmla="*/ 3202338 h 3202338"/>
              <a:gd name="connsiteX1" fmla="*/ 2793032 w 2793032"/>
              <a:gd name="connsiteY1" fmla="*/ 3165434 h 3202338"/>
              <a:gd name="connsiteX2" fmla="*/ 1481866 w 2793032"/>
              <a:gd name="connsiteY2" fmla="*/ 0 h 3202338"/>
              <a:gd name="connsiteX3" fmla="*/ 0 w 2793032"/>
              <a:gd name="connsiteY3" fmla="*/ 1481867 h 3202338"/>
              <a:gd name="connsiteX4" fmla="*/ 697356 w 2793032"/>
              <a:gd name="connsiteY4" fmla="*/ 3165434 h 3202338"/>
              <a:gd name="connsiteX5" fmla="*/ 695594 w 2793032"/>
              <a:gd name="connsiteY5" fmla="*/ 3202337 h 3202338"/>
              <a:gd name="connsiteX6" fmla="*/ 2792151 w 2793032"/>
              <a:gd name="connsiteY6" fmla="*/ 3202338 h 320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93032" h="3202338">
                <a:moveTo>
                  <a:pt x="2792151" y="3202338"/>
                </a:moveTo>
                <a:lnTo>
                  <a:pt x="2793032" y="3165434"/>
                </a:lnTo>
                <a:cubicBezTo>
                  <a:pt x="2793033" y="2019772"/>
                  <a:pt x="2355977" y="874111"/>
                  <a:pt x="1481866" y="0"/>
                </a:cubicBezTo>
                <a:lnTo>
                  <a:pt x="0" y="1481867"/>
                </a:lnTo>
                <a:cubicBezTo>
                  <a:pt x="464904" y="1946771"/>
                  <a:pt x="697356" y="2556103"/>
                  <a:pt x="697356" y="3165434"/>
                </a:cubicBezTo>
                <a:lnTo>
                  <a:pt x="695594" y="3202337"/>
                </a:lnTo>
                <a:lnTo>
                  <a:pt x="2792151" y="3202338"/>
                </a:lnTo>
                <a:close/>
              </a:path>
            </a:pathLst>
          </a:custGeom>
          <a:gradFill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9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Seta: para a Direita 19">
            <a:extLst>
              <a:ext uri="{FF2B5EF4-FFF2-40B4-BE49-F238E27FC236}">
                <a16:creationId xmlns:a16="http://schemas.microsoft.com/office/drawing/2014/main" id="{C9656225-9804-451C-9C0C-68DD0F1BF35E}"/>
              </a:ext>
            </a:extLst>
          </p:cNvPr>
          <p:cNvSpPr/>
          <p:nvPr/>
        </p:nvSpPr>
        <p:spPr>
          <a:xfrm rot="12000000">
            <a:off x="3982136" y="5453863"/>
            <a:ext cx="4284000" cy="838800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Elipse 20">
            <a:extLst>
              <a:ext uri="{FF2B5EF4-FFF2-40B4-BE49-F238E27FC236}">
                <a16:creationId xmlns:a16="http://schemas.microsoft.com/office/drawing/2014/main" id="{BF81971D-CFBB-49B3-99DB-558A5676D5C5}"/>
              </a:ext>
            </a:extLst>
          </p:cNvPr>
          <p:cNvSpPr/>
          <p:nvPr/>
        </p:nvSpPr>
        <p:spPr>
          <a:xfrm>
            <a:off x="5314136" y="5063263"/>
            <a:ext cx="1620000" cy="1620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30ED93E6-CFBC-4360-9256-85A2EF81C2A9}"/>
              </a:ext>
            </a:extLst>
          </p:cNvPr>
          <p:cNvGrpSpPr/>
          <p:nvPr/>
        </p:nvGrpSpPr>
        <p:grpSpPr>
          <a:xfrm>
            <a:off x="1744937" y="3770938"/>
            <a:ext cx="2209859" cy="1266019"/>
            <a:chOff x="1716801" y="4755675"/>
            <a:chExt cx="2209859" cy="1266019"/>
          </a:xfrm>
        </p:grpSpPr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F1335132-6910-43B0-9327-2951C24AD484}"/>
                </a:ext>
              </a:extLst>
            </p:cNvPr>
            <p:cNvSpPr txBox="1"/>
            <p:nvPr/>
          </p:nvSpPr>
          <p:spPr>
            <a:xfrm>
              <a:off x="1976072" y="4755675"/>
              <a:ext cx="195058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Recognise</a:t>
              </a: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your duties</a:t>
              </a:r>
              <a:endPara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592F1CED-9515-4EA9-A21B-4A6084B3A64D}"/>
                </a:ext>
              </a:extLst>
            </p:cNvPr>
            <p:cNvSpPr txBox="1"/>
            <p:nvPr/>
          </p:nvSpPr>
          <p:spPr>
            <a:xfrm>
              <a:off x="1716801" y="5375363"/>
              <a:ext cx="205049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882D22E4-10FA-42F6-B49A-D8B03AE8F9C7}"/>
              </a:ext>
            </a:extLst>
          </p:cNvPr>
          <p:cNvGrpSpPr/>
          <p:nvPr/>
        </p:nvGrpSpPr>
        <p:grpSpPr>
          <a:xfrm>
            <a:off x="3440366" y="2208924"/>
            <a:ext cx="2567904" cy="954107"/>
            <a:chOff x="3412230" y="3193661"/>
            <a:chExt cx="2567904" cy="954107"/>
          </a:xfrm>
        </p:grpSpPr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6ECE4BEC-634E-4EDD-8D74-212AB5CD3315}"/>
                </a:ext>
              </a:extLst>
            </p:cNvPr>
            <p:cNvSpPr txBox="1"/>
            <p:nvPr/>
          </p:nvSpPr>
          <p:spPr>
            <a:xfrm>
              <a:off x="3898468" y="3193661"/>
              <a:ext cx="206151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Engagement in their roles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D40BADFB-4570-428E-AA47-6E24FA7CB5D4}"/>
                </a:ext>
              </a:extLst>
            </p:cNvPr>
            <p:cNvSpPr txBox="1"/>
            <p:nvPr/>
          </p:nvSpPr>
          <p:spPr>
            <a:xfrm>
              <a:off x="3412230" y="3419407"/>
              <a:ext cx="25679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endParaRPr lang="pt-BR" sz="1600" dirty="0">
                <a:solidFill>
                  <a:prstClr val="black"/>
                </a:solidFill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8F9D2D55-8F3E-4E4A-81D4-65723F34D04A}"/>
              </a:ext>
            </a:extLst>
          </p:cNvPr>
          <p:cNvGrpSpPr/>
          <p:nvPr/>
        </p:nvGrpSpPr>
        <p:grpSpPr>
          <a:xfrm>
            <a:off x="6248737" y="1888054"/>
            <a:ext cx="2567904" cy="1423272"/>
            <a:chOff x="5976502" y="2705153"/>
            <a:chExt cx="2767404" cy="1423272"/>
          </a:xfrm>
        </p:grpSpPr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59FE0DC6-EE11-4E5F-BC9F-E9C157D12312}"/>
                </a:ext>
              </a:extLst>
            </p:cNvPr>
            <p:cNvSpPr txBox="1"/>
            <p:nvPr/>
          </p:nvSpPr>
          <p:spPr>
            <a:xfrm>
              <a:off x="5976502" y="2705153"/>
              <a:ext cx="2656756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Determine the team roles with Belbin Theory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885D26C2-D48F-47CA-8F42-22D9772CCC12}"/>
                </a:ext>
              </a:extLst>
            </p:cNvPr>
            <p:cNvSpPr txBox="1"/>
            <p:nvPr/>
          </p:nvSpPr>
          <p:spPr>
            <a:xfrm>
              <a:off x="6176002" y="3482094"/>
              <a:ext cx="25679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pt-BR" sz="1600" dirty="0">
                <a:solidFill>
                  <a:prstClr val="black"/>
                </a:solidFill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925E8CE0-616A-426F-B718-909F4B05AAA5}"/>
              </a:ext>
            </a:extLst>
          </p:cNvPr>
          <p:cNvGrpSpPr/>
          <p:nvPr/>
        </p:nvGrpSpPr>
        <p:grpSpPr>
          <a:xfrm>
            <a:off x="8452836" y="4026238"/>
            <a:ext cx="2136302" cy="954107"/>
            <a:chOff x="8424700" y="5010975"/>
            <a:chExt cx="2136302" cy="954107"/>
          </a:xfrm>
        </p:grpSpPr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CFAAB248-5BA9-4D01-81A0-DE25F4D66D4C}"/>
                </a:ext>
              </a:extLst>
            </p:cNvPr>
            <p:cNvSpPr txBox="1"/>
            <p:nvPr/>
          </p:nvSpPr>
          <p:spPr>
            <a:xfrm>
              <a:off x="8424700" y="5010975"/>
              <a:ext cx="213630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i="0" dirty="0">
                  <a:solidFill>
                    <a:srgbClr val="2D2D2D"/>
                  </a:solidFill>
                  <a:effectLst/>
                </a:rPr>
                <a:t>Transferable Skills</a:t>
              </a:r>
              <a:endParaRPr lang="en-GB" sz="2800" dirty="0"/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3D7A1155-373D-4762-ADD8-A6C179B24520}"/>
                </a:ext>
              </a:extLst>
            </p:cNvPr>
            <p:cNvSpPr txBox="1"/>
            <p:nvPr/>
          </p:nvSpPr>
          <p:spPr>
            <a:xfrm>
              <a:off x="8435063" y="5318751"/>
              <a:ext cx="205049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endParaRPr lang="pt-BR" sz="1600" dirty="0">
                <a:solidFill>
                  <a:prstClr val="black"/>
                </a:solidFill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DD9955-19E3-0186-7126-21C7B35E57C3}"/>
              </a:ext>
            </a:extLst>
          </p:cNvPr>
          <p:cNvSpPr txBox="1"/>
          <p:nvPr/>
        </p:nvSpPr>
        <p:spPr>
          <a:xfrm>
            <a:off x="8736134" y="6488668"/>
            <a:ext cx="35516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</p:spTree>
    <p:extLst>
      <p:ext uri="{BB962C8B-B14F-4D97-AF65-F5344CB8AC3E}">
        <p14:creationId xmlns:p14="http://schemas.microsoft.com/office/powerpoint/2010/main" val="71190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8" presetClass="emph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8" presetClass="emph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8" presetClass="emph" presetSubtype="0" decel="10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20" grpId="2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725D3C1-D97B-45DC-A7F8-B01E7D3969C6}"/>
              </a:ext>
            </a:extLst>
          </p:cNvPr>
          <p:cNvSpPr/>
          <p:nvPr/>
        </p:nvSpPr>
        <p:spPr>
          <a:xfrm>
            <a:off x="297093" y="3850445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rma Livre: Forma 5">
            <a:extLst>
              <a:ext uri="{FF2B5EF4-FFF2-40B4-BE49-F238E27FC236}">
                <a16:creationId xmlns:a16="http://schemas.microsoft.com/office/drawing/2014/main" id="{37E6D3EA-1B90-4D08-9C0D-13A590729009}"/>
              </a:ext>
            </a:extLst>
          </p:cNvPr>
          <p:cNvSpPr/>
          <p:nvPr/>
        </p:nvSpPr>
        <p:spPr>
          <a:xfrm>
            <a:off x="297093" y="3850445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5BCA018E-576A-46F2-96C6-22EC9A073C81}"/>
              </a:ext>
            </a:extLst>
          </p:cNvPr>
          <p:cNvSpPr/>
          <p:nvPr/>
        </p:nvSpPr>
        <p:spPr>
          <a:xfrm>
            <a:off x="538293" y="4084445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9" name="Agrupar 18">
            <a:extLst>
              <a:ext uri="{FF2B5EF4-FFF2-40B4-BE49-F238E27FC236}">
                <a16:creationId xmlns:a16="http://schemas.microsoft.com/office/drawing/2014/main" id="{B160A793-0D06-4E35-A73A-90FEC6ABEAD6}"/>
              </a:ext>
            </a:extLst>
          </p:cNvPr>
          <p:cNvGrpSpPr/>
          <p:nvPr/>
        </p:nvGrpSpPr>
        <p:grpSpPr>
          <a:xfrm>
            <a:off x="1099893" y="3332045"/>
            <a:ext cx="1036800" cy="1036800"/>
            <a:chOff x="1322917" y="3298591"/>
            <a:chExt cx="1036800" cy="1036800"/>
          </a:xfrm>
        </p:grpSpPr>
        <p:sp>
          <p:nvSpPr>
            <p:cNvPr id="8" name="Elipse 7">
              <a:extLst>
                <a:ext uri="{FF2B5EF4-FFF2-40B4-BE49-F238E27FC236}">
                  <a16:creationId xmlns:a16="http://schemas.microsoft.com/office/drawing/2014/main" id="{D65E1521-B0B8-48DA-BBAB-938BCBDDE11C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A1BCD141-DC9A-453C-8E6D-68F26F86C970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1"/>
                </a:gs>
                <a:gs pos="80000">
                  <a:schemeClr val="accent1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B0061931-8277-4B2B-9F9F-ABAAA8D73771}"/>
                </a:ext>
              </a:extLst>
            </p:cNvPr>
            <p:cNvSpPr txBox="1"/>
            <p:nvPr/>
          </p:nvSpPr>
          <p:spPr>
            <a:xfrm>
              <a:off x="1517311" y="3394199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540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1</a:t>
              </a:r>
            </a:p>
          </p:txBody>
        </p:sp>
      </p:grp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33AC019E-6CE8-4CE3-A04A-0BE4A55AA499}"/>
              </a:ext>
            </a:extLst>
          </p:cNvPr>
          <p:cNvSpPr txBox="1"/>
          <p:nvPr/>
        </p:nvSpPr>
        <p:spPr>
          <a:xfrm>
            <a:off x="690634" y="4413131"/>
            <a:ext cx="22488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Provide continuous training and development</a:t>
            </a:r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id="{8194AE85-2C0B-459F-85E5-71FB3BBD4420}"/>
              </a:ext>
            </a:extLst>
          </p:cNvPr>
          <p:cNvSpPr/>
          <p:nvPr/>
        </p:nvSpPr>
        <p:spPr>
          <a:xfrm>
            <a:off x="3259893" y="3188007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orma Livre: Forma 20">
            <a:extLst>
              <a:ext uri="{FF2B5EF4-FFF2-40B4-BE49-F238E27FC236}">
                <a16:creationId xmlns:a16="http://schemas.microsoft.com/office/drawing/2014/main" id="{8BAC9F59-AF83-46DF-A4ED-755D593D1A36}"/>
              </a:ext>
            </a:extLst>
          </p:cNvPr>
          <p:cNvSpPr/>
          <p:nvPr/>
        </p:nvSpPr>
        <p:spPr>
          <a:xfrm>
            <a:off x="3259893" y="3188007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100000">
                <a:schemeClr val="accent2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57DBB36B-2568-46D4-AD48-4EDFEEFA0FE7}"/>
              </a:ext>
            </a:extLst>
          </p:cNvPr>
          <p:cNvSpPr/>
          <p:nvPr/>
        </p:nvSpPr>
        <p:spPr>
          <a:xfrm>
            <a:off x="3501093" y="3422007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BC76DECC-ECBF-4997-AFE7-14700D3FB1C5}"/>
              </a:ext>
            </a:extLst>
          </p:cNvPr>
          <p:cNvGrpSpPr/>
          <p:nvPr/>
        </p:nvGrpSpPr>
        <p:grpSpPr>
          <a:xfrm>
            <a:off x="4062693" y="2669607"/>
            <a:ext cx="1036800" cy="1036800"/>
            <a:chOff x="1322917" y="3298591"/>
            <a:chExt cx="1036800" cy="1036800"/>
          </a:xfrm>
        </p:grpSpPr>
        <p:sp>
          <p:nvSpPr>
            <p:cNvPr id="24" name="Elipse 23">
              <a:extLst>
                <a:ext uri="{FF2B5EF4-FFF2-40B4-BE49-F238E27FC236}">
                  <a16:creationId xmlns:a16="http://schemas.microsoft.com/office/drawing/2014/main" id="{AB1A2267-40F4-457F-9F46-A252F7423265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Elipse 24">
              <a:extLst>
                <a:ext uri="{FF2B5EF4-FFF2-40B4-BE49-F238E27FC236}">
                  <a16:creationId xmlns:a16="http://schemas.microsoft.com/office/drawing/2014/main" id="{B99550D4-FD88-470D-B641-77C55730E72B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2"/>
                </a:gs>
                <a:gs pos="80000">
                  <a:schemeClr val="accent2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59E213BF-4207-4C5F-BAF2-793B27FACDCB}"/>
                </a:ext>
              </a:extLst>
            </p:cNvPr>
            <p:cNvSpPr txBox="1"/>
            <p:nvPr/>
          </p:nvSpPr>
          <p:spPr>
            <a:xfrm>
              <a:off x="1543688" y="3376614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pt-BR" sz="5400">
                  <a:solidFill>
                    <a:prstClr val="white"/>
                  </a:solidFill>
                  <a:latin typeface="Bebas Neue" panose="020B0606020202050201" pitchFamily="34" charset="0"/>
                </a:rPr>
                <a:t>2</a:t>
              </a:r>
            </a:p>
          </p:txBody>
        </p:sp>
      </p:grp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70B468D8-0EB4-438B-B003-23FD598C5C60}"/>
              </a:ext>
            </a:extLst>
          </p:cNvPr>
          <p:cNvSpPr txBox="1"/>
          <p:nvPr/>
        </p:nvSpPr>
        <p:spPr>
          <a:xfrm>
            <a:off x="3723842" y="3940407"/>
            <a:ext cx="19343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Providing the necessary support</a:t>
            </a:r>
          </a:p>
        </p:txBody>
      </p:sp>
      <p:sp>
        <p:nvSpPr>
          <p:cNvPr id="29" name="Retângulo: Cantos Arredondados 28">
            <a:extLst>
              <a:ext uri="{FF2B5EF4-FFF2-40B4-BE49-F238E27FC236}">
                <a16:creationId xmlns:a16="http://schemas.microsoft.com/office/drawing/2014/main" id="{2937DBC4-9ACD-4C08-8797-B5D7837323AF}"/>
              </a:ext>
            </a:extLst>
          </p:cNvPr>
          <p:cNvSpPr/>
          <p:nvPr/>
        </p:nvSpPr>
        <p:spPr>
          <a:xfrm>
            <a:off x="6222693" y="2525569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orma Livre: Forma 29">
            <a:extLst>
              <a:ext uri="{FF2B5EF4-FFF2-40B4-BE49-F238E27FC236}">
                <a16:creationId xmlns:a16="http://schemas.microsoft.com/office/drawing/2014/main" id="{F037297C-4EB3-466E-8C46-E927549BDF76}"/>
              </a:ext>
            </a:extLst>
          </p:cNvPr>
          <p:cNvSpPr/>
          <p:nvPr/>
        </p:nvSpPr>
        <p:spPr>
          <a:xfrm>
            <a:off x="6222693" y="2525569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/>
              </a:gs>
              <a:gs pos="100000">
                <a:schemeClr val="accent3">
                  <a:lumMod val="7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tângulo: Cantos Arredondados 30">
            <a:extLst>
              <a:ext uri="{FF2B5EF4-FFF2-40B4-BE49-F238E27FC236}">
                <a16:creationId xmlns:a16="http://schemas.microsoft.com/office/drawing/2014/main" id="{9B8050A9-C1BC-496A-9DD9-1254AD87A978}"/>
              </a:ext>
            </a:extLst>
          </p:cNvPr>
          <p:cNvSpPr/>
          <p:nvPr/>
        </p:nvSpPr>
        <p:spPr>
          <a:xfrm>
            <a:off x="6463893" y="2759569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24EBA382-3EFE-4587-A6D8-772F60CE9B44}"/>
              </a:ext>
            </a:extLst>
          </p:cNvPr>
          <p:cNvGrpSpPr/>
          <p:nvPr/>
        </p:nvGrpSpPr>
        <p:grpSpPr>
          <a:xfrm>
            <a:off x="7025493" y="2007169"/>
            <a:ext cx="1036800" cy="1036800"/>
            <a:chOff x="1322917" y="3298591"/>
            <a:chExt cx="1036800" cy="1036800"/>
          </a:xfrm>
        </p:grpSpPr>
        <p:sp>
          <p:nvSpPr>
            <p:cNvPr id="33" name="Elipse 32">
              <a:extLst>
                <a:ext uri="{FF2B5EF4-FFF2-40B4-BE49-F238E27FC236}">
                  <a16:creationId xmlns:a16="http://schemas.microsoft.com/office/drawing/2014/main" id="{201E27A4-55CF-48FE-AEFB-6445A6EB3B3D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Elipse 33">
              <a:extLst>
                <a:ext uri="{FF2B5EF4-FFF2-40B4-BE49-F238E27FC236}">
                  <a16:creationId xmlns:a16="http://schemas.microsoft.com/office/drawing/2014/main" id="{FF332A5E-4B65-458F-9D56-627996F07F61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3"/>
                </a:gs>
                <a:gs pos="80000">
                  <a:schemeClr val="accent3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D38F5E2E-B56A-4285-A465-87C878976CC4}"/>
                </a:ext>
              </a:extLst>
            </p:cNvPr>
            <p:cNvSpPr txBox="1"/>
            <p:nvPr/>
          </p:nvSpPr>
          <p:spPr>
            <a:xfrm>
              <a:off x="1543687" y="3402991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5400">
                  <a:solidFill>
                    <a:prstClr val="white"/>
                  </a:solidFill>
                  <a:latin typeface="Bebas Neue" panose="020B0606020202050201" pitchFamily="34" charset="0"/>
                </a:rPr>
                <a:t>3</a:t>
              </a:r>
            </a:p>
          </p:txBody>
        </p:sp>
      </p:grp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210A6B68-1EC3-45B5-A10F-CBF328F199E7}"/>
              </a:ext>
            </a:extLst>
          </p:cNvPr>
          <p:cNvSpPr txBox="1"/>
          <p:nvPr/>
        </p:nvSpPr>
        <p:spPr>
          <a:xfrm>
            <a:off x="6455100" y="3285170"/>
            <a:ext cx="216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Share opinions and experience</a:t>
            </a:r>
          </a:p>
        </p:txBody>
      </p:sp>
      <p:sp>
        <p:nvSpPr>
          <p:cNvPr id="38" name="Retângulo: Cantos Arredondados 37">
            <a:extLst>
              <a:ext uri="{FF2B5EF4-FFF2-40B4-BE49-F238E27FC236}">
                <a16:creationId xmlns:a16="http://schemas.microsoft.com/office/drawing/2014/main" id="{A1331281-8465-4C0F-8C74-597CB9BC7F33}"/>
              </a:ext>
            </a:extLst>
          </p:cNvPr>
          <p:cNvSpPr/>
          <p:nvPr/>
        </p:nvSpPr>
        <p:spPr>
          <a:xfrm>
            <a:off x="9185493" y="1863131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Forma Livre: Forma 38">
            <a:extLst>
              <a:ext uri="{FF2B5EF4-FFF2-40B4-BE49-F238E27FC236}">
                <a16:creationId xmlns:a16="http://schemas.microsoft.com/office/drawing/2014/main" id="{E8F9FB65-C03B-445A-AC21-B7F2514F62E0}"/>
              </a:ext>
            </a:extLst>
          </p:cNvPr>
          <p:cNvSpPr/>
          <p:nvPr/>
        </p:nvSpPr>
        <p:spPr>
          <a:xfrm>
            <a:off x="9185493" y="1863131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tângulo: Cantos Arredondados 39">
            <a:extLst>
              <a:ext uri="{FF2B5EF4-FFF2-40B4-BE49-F238E27FC236}">
                <a16:creationId xmlns:a16="http://schemas.microsoft.com/office/drawing/2014/main" id="{496C8BE0-DDE6-44D6-9315-2227D011A1C6}"/>
              </a:ext>
            </a:extLst>
          </p:cNvPr>
          <p:cNvSpPr/>
          <p:nvPr/>
        </p:nvSpPr>
        <p:spPr>
          <a:xfrm>
            <a:off x="9426693" y="2097131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345EDAA9-175C-41FF-A196-B5FECBEED49E}"/>
              </a:ext>
            </a:extLst>
          </p:cNvPr>
          <p:cNvGrpSpPr/>
          <p:nvPr/>
        </p:nvGrpSpPr>
        <p:grpSpPr>
          <a:xfrm>
            <a:off x="9988293" y="1344731"/>
            <a:ext cx="1036800" cy="1036800"/>
            <a:chOff x="1322917" y="3298591"/>
            <a:chExt cx="1036800" cy="1036800"/>
          </a:xfrm>
        </p:grpSpPr>
        <p:sp>
          <p:nvSpPr>
            <p:cNvPr id="42" name="Elipse 41">
              <a:extLst>
                <a:ext uri="{FF2B5EF4-FFF2-40B4-BE49-F238E27FC236}">
                  <a16:creationId xmlns:a16="http://schemas.microsoft.com/office/drawing/2014/main" id="{6373971B-3E3C-4965-9184-C67A92EF71CA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Elipse 42">
              <a:extLst>
                <a:ext uri="{FF2B5EF4-FFF2-40B4-BE49-F238E27FC236}">
                  <a16:creationId xmlns:a16="http://schemas.microsoft.com/office/drawing/2014/main" id="{B02570DD-5AB2-4BDF-838F-A9296489B72E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4"/>
                </a:gs>
                <a:gs pos="80000">
                  <a:schemeClr val="accent4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CaixaDeTexto 43">
              <a:extLst>
                <a:ext uri="{FF2B5EF4-FFF2-40B4-BE49-F238E27FC236}">
                  <a16:creationId xmlns:a16="http://schemas.microsoft.com/office/drawing/2014/main" id="{185CB7CE-B2DD-4F95-8BA3-AA6D1B54E9F4}"/>
                </a:ext>
              </a:extLst>
            </p:cNvPr>
            <p:cNvSpPr txBox="1"/>
            <p:nvPr/>
          </p:nvSpPr>
          <p:spPr>
            <a:xfrm>
              <a:off x="1508518" y="3385407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pt-BR" sz="5400">
                  <a:solidFill>
                    <a:prstClr val="white"/>
                  </a:solidFill>
                  <a:latin typeface="Bebas Neue" panose="020B0606020202050201" pitchFamily="34" charset="0"/>
                </a:rPr>
                <a:t>4</a:t>
              </a:r>
            </a:p>
          </p:txBody>
        </p:sp>
      </p:grp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077F959F-4626-4707-9933-84B12DE657C4}"/>
              </a:ext>
            </a:extLst>
          </p:cNvPr>
          <p:cNvSpPr txBox="1"/>
          <p:nvPr/>
        </p:nvSpPr>
        <p:spPr>
          <a:xfrm>
            <a:off x="9667893" y="2533051"/>
            <a:ext cx="1986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Team development is a process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64DC575-6FFB-90FB-1592-DE9A51E0D275}"/>
              </a:ext>
            </a:extLst>
          </p:cNvPr>
          <p:cNvSpPr txBox="1"/>
          <p:nvPr/>
        </p:nvSpPr>
        <p:spPr>
          <a:xfrm>
            <a:off x="8820703" y="6488668"/>
            <a:ext cx="33712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</p:spTree>
    <p:extLst>
      <p:ext uri="{BB962C8B-B14F-4D97-AF65-F5344CB8AC3E}">
        <p14:creationId xmlns:p14="http://schemas.microsoft.com/office/powerpoint/2010/main" val="4062650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50"/>
                            </p:stCondLst>
                            <p:childTnLst>
                              <p:par>
                                <p:cTn id="4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"/>
                            </p:stCondLst>
                            <p:childTnLst>
                              <p:par>
                                <p:cTn id="7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750"/>
                            </p:stCondLst>
                            <p:childTnLst>
                              <p:par>
                                <p:cTn id="10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00"/>
                            </p:stCondLst>
                            <p:childTnLst>
                              <p:par>
                                <p:cTn id="10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14" grpId="0"/>
      <p:bldP spid="20" grpId="0" animBg="1"/>
      <p:bldP spid="21" grpId="0" animBg="1"/>
      <p:bldP spid="22" grpId="0" animBg="1"/>
      <p:bldP spid="27" grpId="0"/>
      <p:bldP spid="29" grpId="0" animBg="1"/>
      <p:bldP spid="30" grpId="0" animBg="1"/>
      <p:bldP spid="31" grpId="0" animBg="1"/>
      <p:bldP spid="36" grpId="0"/>
      <p:bldP spid="38" grpId="0" animBg="1"/>
      <p:bldP spid="39" grpId="0" animBg="1"/>
      <p:bldP spid="40" grpId="0" animBg="1"/>
      <p:bldP spid="4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9" name="Agrupar 228">
            <a:extLst>
              <a:ext uri="{FF2B5EF4-FFF2-40B4-BE49-F238E27FC236}">
                <a16:creationId xmlns:a16="http://schemas.microsoft.com/office/drawing/2014/main" id="{46ECF0C4-37FD-466C-A0D9-15FA233A9F1A}"/>
              </a:ext>
            </a:extLst>
          </p:cNvPr>
          <p:cNvGrpSpPr/>
          <p:nvPr/>
        </p:nvGrpSpPr>
        <p:grpSpPr>
          <a:xfrm>
            <a:off x="2981568" y="1554480"/>
            <a:ext cx="3060000" cy="3060000"/>
            <a:chOff x="1926107" y="1619348"/>
            <a:chExt cx="3193568" cy="3193568"/>
          </a:xfrm>
          <a:solidFill>
            <a:schemeClr val="accent2"/>
          </a:solidFill>
        </p:grpSpPr>
        <p:sp>
          <p:nvSpPr>
            <p:cNvPr id="40" name="Elipse 39">
              <a:extLst>
                <a:ext uri="{FF2B5EF4-FFF2-40B4-BE49-F238E27FC236}">
                  <a16:creationId xmlns:a16="http://schemas.microsoft.com/office/drawing/2014/main" id="{646A82FF-0ADE-4680-AB9F-9933D9D08B43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00" name="Agrupar 199">
              <a:extLst>
                <a:ext uri="{FF2B5EF4-FFF2-40B4-BE49-F238E27FC236}">
                  <a16:creationId xmlns:a16="http://schemas.microsoft.com/office/drawing/2014/main" id="{48732A83-0F3E-4FA8-A24D-0BD8219B1EC5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96" name="Agrupar 195">
                <a:extLst>
                  <a:ext uri="{FF2B5EF4-FFF2-40B4-BE49-F238E27FC236}">
                    <a16:creationId xmlns:a16="http://schemas.microsoft.com/office/drawing/2014/main" id="{56AC195A-7166-42DA-8B87-B11FCC7B9AE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0" name="Trapezoide 49">
                  <a:extLst>
                    <a:ext uri="{FF2B5EF4-FFF2-40B4-BE49-F238E27FC236}">
                      <a16:creationId xmlns:a16="http://schemas.microsoft.com/office/drawing/2014/main" id="{29226F5D-7D1C-493A-A9A3-526E8416410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5" name="Trapezoide 194">
                  <a:extLst>
                    <a:ext uri="{FF2B5EF4-FFF2-40B4-BE49-F238E27FC236}">
                      <a16:creationId xmlns:a16="http://schemas.microsoft.com/office/drawing/2014/main" id="{AA4A00C7-FE9B-4FB0-86E8-792F43ABAE98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97" name="Agrupar 196">
                <a:extLst>
                  <a:ext uri="{FF2B5EF4-FFF2-40B4-BE49-F238E27FC236}">
                    <a16:creationId xmlns:a16="http://schemas.microsoft.com/office/drawing/2014/main" id="{AAEFFCB1-E29B-4F7D-A50E-E84B9B61C16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98" name="Trapezoide 197">
                  <a:extLst>
                    <a:ext uri="{FF2B5EF4-FFF2-40B4-BE49-F238E27FC236}">
                      <a16:creationId xmlns:a16="http://schemas.microsoft.com/office/drawing/2014/main" id="{B7EE0FDC-55BB-486A-9567-8FD1B7075FB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9" name="Trapezoide 198">
                  <a:extLst>
                    <a:ext uri="{FF2B5EF4-FFF2-40B4-BE49-F238E27FC236}">
                      <a16:creationId xmlns:a16="http://schemas.microsoft.com/office/drawing/2014/main" id="{29968492-2F98-4F76-AA8C-20C4D264463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01" name="Agrupar 200">
              <a:extLst>
                <a:ext uri="{FF2B5EF4-FFF2-40B4-BE49-F238E27FC236}">
                  <a16:creationId xmlns:a16="http://schemas.microsoft.com/office/drawing/2014/main" id="{158A665B-0F0F-41E7-8589-9DBFCDFB6434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2" name="Agrupar 201">
                <a:extLst>
                  <a:ext uri="{FF2B5EF4-FFF2-40B4-BE49-F238E27FC236}">
                    <a16:creationId xmlns:a16="http://schemas.microsoft.com/office/drawing/2014/main" id="{AD48A18A-5760-47E5-B730-272C830C922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06" name="Trapezoide 205">
                  <a:extLst>
                    <a:ext uri="{FF2B5EF4-FFF2-40B4-BE49-F238E27FC236}">
                      <a16:creationId xmlns:a16="http://schemas.microsoft.com/office/drawing/2014/main" id="{86361FFF-DEE3-4D2A-AF47-31A2C4687B50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07" name="Trapezoide 206">
                  <a:extLst>
                    <a:ext uri="{FF2B5EF4-FFF2-40B4-BE49-F238E27FC236}">
                      <a16:creationId xmlns:a16="http://schemas.microsoft.com/office/drawing/2014/main" id="{79BB2BDF-1C18-4581-9CB2-98AE6CD3C68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03" name="Agrupar 202">
                <a:extLst>
                  <a:ext uri="{FF2B5EF4-FFF2-40B4-BE49-F238E27FC236}">
                    <a16:creationId xmlns:a16="http://schemas.microsoft.com/office/drawing/2014/main" id="{44F47FCC-DB2B-4752-9133-20C7DCC7B91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04" name="Trapezoide 203">
                  <a:extLst>
                    <a:ext uri="{FF2B5EF4-FFF2-40B4-BE49-F238E27FC236}">
                      <a16:creationId xmlns:a16="http://schemas.microsoft.com/office/drawing/2014/main" id="{CB1E3355-7D09-449E-A660-92D4CBCC6ED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05" name="Trapezoide 204">
                  <a:extLst>
                    <a:ext uri="{FF2B5EF4-FFF2-40B4-BE49-F238E27FC236}">
                      <a16:creationId xmlns:a16="http://schemas.microsoft.com/office/drawing/2014/main" id="{DFA1F84F-3D20-4064-A6C5-A982305204D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08" name="Agrupar 207">
              <a:extLst>
                <a:ext uri="{FF2B5EF4-FFF2-40B4-BE49-F238E27FC236}">
                  <a16:creationId xmlns:a16="http://schemas.microsoft.com/office/drawing/2014/main" id="{AD2C4542-2208-47D8-9021-3A8C3D4F2291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9" name="Agrupar 208">
                <a:extLst>
                  <a:ext uri="{FF2B5EF4-FFF2-40B4-BE49-F238E27FC236}">
                    <a16:creationId xmlns:a16="http://schemas.microsoft.com/office/drawing/2014/main" id="{D2E4B200-EBA5-4AD4-BE3F-E8A788F831D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3" name="Trapezoide 212">
                  <a:extLst>
                    <a:ext uri="{FF2B5EF4-FFF2-40B4-BE49-F238E27FC236}">
                      <a16:creationId xmlns:a16="http://schemas.microsoft.com/office/drawing/2014/main" id="{A054151E-2DD0-4CF7-B38B-836EED08B9C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4" name="Trapezoide 213">
                  <a:extLst>
                    <a:ext uri="{FF2B5EF4-FFF2-40B4-BE49-F238E27FC236}">
                      <a16:creationId xmlns:a16="http://schemas.microsoft.com/office/drawing/2014/main" id="{85E18D1E-2809-4515-9E4F-6E492D49FAD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0" name="Agrupar 209">
                <a:extLst>
                  <a:ext uri="{FF2B5EF4-FFF2-40B4-BE49-F238E27FC236}">
                    <a16:creationId xmlns:a16="http://schemas.microsoft.com/office/drawing/2014/main" id="{485D3E95-2005-4ABD-B9D0-8379BCE91D40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1" name="Trapezoide 210">
                  <a:extLst>
                    <a:ext uri="{FF2B5EF4-FFF2-40B4-BE49-F238E27FC236}">
                      <a16:creationId xmlns:a16="http://schemas.microsoft.com/office/drawing/2014/main" id="{40DD8BD9-A4FF-4D1B-BCD6-0EC561A2D9A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2" name="Trapezoide 211">
                  <a:extLst>
                    <a:ext uri="{FF2B5EF4-FFF2-40B4-BE49-F238E27FC236}">
                      <a16:creationId xmlns:a16="http://schemas.microsoft.com/office/drawing/2014/main" id="{9CEE16EB-90DE-4AB4-931C-41FD50BE0A6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15" name="Agrupar 214">
              <a:extLst>
                <a:ext uri="{FF2B5EF4-FFF2-40B4-BE49-F238E27FC236}">
                  <a16:creationId xmlns:a16="http://schemas.microsoft.com/office/drawing/2014/main" id="{754DEB89-B0FE-4C31-963A-28AB75635B26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16" name="Agrupar 215">
                <a:extLst>
                  <a:ext uri="{FF2B5EF4-FFF2-40B4-BE49-F238E27FC236}">
                    <a16:creationId xmlns:a16="http://schemas.microsoft.com/office/drawing/2014/main" id="{CF5CE64A-2255-4DE6-931E-9C0F3B81786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0" name="Trapezoide 219">
                  <a:extLst>
                    <a:ext uri="{FF2B5EF4-FFF2-40B4-BE49-F238E27FC236}">
                      <a16:creationId xmlns:a16="http://schemas.microsoft.com/office/drawing/2014/main" id="{9FFDC6A0-71AE-4BEA-8F1C-FA31B1E3357E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1" name="Trapezoide 220">
                  <a:extLst>
                    <a:ext uri="{FF2B5EF4-FFF2-40B4-BE49-F238E27FC236}">
                      <a16:creationId xmlns:a16="http://schemas.microsoft.com/office/drawing/2014/main" id="{B20D64D0-50FF-4348-B8FA-CB26DABC3B6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7" name="Agrupar 216">
                <a:extLst>
                  <a:ext uri="{FF2B5EF4-FFF2-40B4-BE49-F238E27FC236}">
                    <a16:creationId xmlns:a16="http://schemas.microsoft.com/office/drawing/2014/main" id="{D05855D0-BB86-427C-B934-624B7A5695FA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8" name="Trapezoide 217">
                  <a:extLst>
                    <a:ext uri="{FF2B5EF4-FFF2-40B4-BE49-F238E27FC236}">
                      <a16:creationId xmlns:a16="http://schemas.microsoft.com/office/drawing/2014/main" id="{8BC02D5B-2AEF-4EBA-A017-DBB2E3356A0E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9" name="Trapezoide 218">
                  <a:extLst>
                    <a:ext uri="{FF2B5EF4-FFF2-40B4-BE49-F238E27FC236}">
                      <a16:creationId xmlns:a16="http://schemas.microsoft.com/office/drawing/2014/main" id="{5D4F348E-A042-42FC-9338-C6A51D9850C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22" name="Agrupar 221">
              <a:extLst>
                <a:ext uri="{FF2B5EF4-FFF2-40B4-BE49-F238E27FC236}">
                  <a16:creationId xmlns:a16="http://schemas.microsoft.com/office/drawing/2014/main" id="{DB9AA140-29AD-4E06-B485-6C9FE84C3881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23" name="Agrupar 222">
                <a:extLst>
                  <a:ext uri="{FF2B5EF4-FFF2-40B4-BE49-F238E27FC236}">
                    <a16:creationId xmlns:a16="http://schemas.microsoft.com/office/drawing/2014/main" id="{0D7BB50C-5B9B-4B9C-8D2B-8001B580CBC7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7" name="Trapezoide 226">
                  <a:extLst>
                    <a:ext uri="{FF2B5EF4-FFF2-40B4-BE49-F238E27FC236}">
                      <a16:creationId xmlns:a16="http://schemas.microsoft.com/office/drawing/2014/main" id="{A114B4F8-0856-494A-A033-6CB02198AB7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8" name="Trapezoide 227">
                  <a:extLst>
                    <a:ext uri="{FF2B5EF4-FFF2-40B4-BE49-F238E27FC236}">
                      <a16:creationId xmlns:a16="http://schemas.microsoft.com/office/drawing/2014/main" id="{F7ABE276-8385-41A4-BCD5-7B6AB5FA25E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4" name="Agrupar 223">
                <a:extLst>
                  <a:ext uri="{FF2B5EF4-FFF2-40B4-BE49-F238E27FC236}">
                    <a16:creationId xmlns:a16="http://schemas.microsoft.com/office/drawing/2014/main" id="{A1DF98A4-8D65-47DB-89E3-7F8016ABAD22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5" name="Trapezoide 224">
                  <a:extLst>
                    <a:ext uri="{FF2B5EF4-FFF2-40B4-BE49-F238E27FC236}">
                      <a16:creationId xmlns:a16="http://schemas.microsoft.com/office/drawing/2014/main" id="{02BAF47D-6D4B-4ECD-8FDD-DE16BE645AF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6" name="Trapezoide 225">
                  <a:extLst>
                    <a:ext uri="{FF2B5EF4-FFF2-40B4-BE49-F238E27FC236}">
                      <a16:creationId xmlns:a16="http://schemas.microsoft.com/office/drawing/2014/main" id="{2E5CE346-166D-4F52-8A06-D583FBB5EAD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341" name="Agrupar 340">
            <a:extLst>
              <a:ext uri="{FF2B5EF4-FFF2-40B4-BE49-F238E27FC236}">
                <a16:creationId xmlns:a16="http://schemas.microsoft.com/office/drawing/2014/main" id="{2B4D1536-4A93-431F-8EC9-4B50432D2DB7}"/>
              </a:ext>
            </a:extLst>
          </p:cNvPr>
          <p:cNvGrpSpPr/>
          <p:nvPr/>
        </p:nvGrpSpPr>
        <p:grpSpPr>
          <a:xfrm rot="429916">
            <a:off x="403828" y="2968723"/>
            <a:ext cx="3060000" cy="3060000"/>
            <a:chOff x="1926107" y="1619348"/>
            <a:chExt cx="3193568" cy="3193568"/>
          </a:xfrm>
          <a:solidFill>
            <a:schemeClr val="accent1"/>
          </a:solidFill>
        </p:grpSpPr>
        <p:sp>
          <p:nvSpPr>
            <p:cNvPr id="342" name="Elipse 341">
              <a:extLst>
                <a:ext uri="{FF2B5EF4-FFF2-40B4-BE49-F238E27FC236}">
                  <a16:creationId xmlns:a16="http://schemas.microsoft.com/office/drawing/2014/main" id="{174DB4E3-2FE2-454A-8C33-45F48110094A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43" name="Agrupar 342">
              <a:extLst>
                <a:ext uri="{FF2B5EF4-FFF2-40B4-BE49-F238E27FC236}">
                  <a16:creationId xmlns:a16="http://schemas.microsoft.com/office/drawing/2014/main" id="{8BA3FA01-3158-4FF8-AD73-1769ACD2E17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72" name="Agrupar 371">
                <a:extLst>
                  <a:ext uri="{FF2B5EF4-FFF2-40B4-BE49-F238E27FC236}">
                    <a16:creationId xmlns:a16="http://schemas.microsoft.com/office/drawing/2014/main" id="{44683624-9101-4020-96BD-B0FAE6F48FF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6" name="Trapezoide 375">
                  <a:extLst>
                    <a:ext uri="{FF2B5EF4-FFF2-40B4-BE49-F238E27FC236}">
                      <a16:creationId xmlns:a16="http://schemas.microsoft.com/office/drawing/2014/main" id="{F35A9B76-D976-4D69-BAC5-70BEAF93858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7" name="Trapezoide 376">
                  <a:extLst>
                    <a:ext uri="{FF2B5EF4-FFF2-40B4-BE49-F238E27FC236}">
                      <a16:creationId xmlns:a16="http://schemas.microsoft.com/office/drawing/2014/main" id="{51BE578C-122C-4779-931C-B3C07816861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73" name="Agrupar 372">
                <a:extLst>
                  <a:ext uri="{FF2B5EF4-FFF2-40B4-BE49-F238E27FC236}">
                    <a16:creationId xmlns:a16="http://schemas.microsoft.com/office/drawing/2014/main" id="{8413DFD0-8815-4BC2-A621-4039CDFD6A95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4" name="Trapezoide 373">
                  <a:extLst>
                    <a:ext uri="{FF2B5EF4-FFF2-40B4-BE49-F238E27FC236}">
                      <a16:creationId xmlns:a16="http://schemas.microsoft.com/office/drawing/2014/main" id="{9E047FBE-7E20-42A0-86B7-15B84983DDD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5" name="Trapezoide 374">
                  <a:extLst>
                    <a:ext uri="{FF2B5EF4-FFF2-40B4-BE49-F238E27FC236}">
                      <a16:creationId xmlns:a16="http://schemas.microsoft.com/office/drawing/2014/main" id="{1E657165-1775-4412-A76B-26A06C958D4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4" name="Agrupar 343">
              <a:extLst>
                <a:ext uri="{FF2B5EF4-FFF2-40B4-BE49-F238E27FC236}">
                  <a16:creationId xmlns:a16="http://schemas.microsoft.com/office/drawing/2014/main" id="{97112D16-4B9C-4996-AD54-55BD6CD818DD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66" name="Agrupar 365">
                <a:extLst>
                  <a:ext uri="{FF2B5EF4-FFF2-40B4-BE49-F238E27FC236}">
                    <a16:creationId xmlns:a16="http://schemas.microsoft.com/office/drawing/2014/main" id="{1942C310-7049-4748-BE2B-8BDF39022198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0" name="Trapezoide 369">
                  <a:extLst>
                    <a:ext uri="{FF2B5EF4-FFF2-40B4-BE49-F238E27FC236}">
                      <a16:creationId xmlns:a16="http://schemas.microsoft.com/office/drawing/2014/main" id="{CDAE8FD9-1DCA-4A67-97DC-6951D02D393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1" name="Trapezoide 370">
                  <a:extLst>
                    <a:ext uri="{FF2B5EF4-FFF2-40B4-BE49-F238E27FC236}">
                      <a16:creationId xmlns:a16="http://schemas.microsoft.com/office/drawing/2014/main" id="{885FFD1D-BD66-404D-BA71-57460A6FAC3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67" name="Agrupar 366">
                <a:extLst>
                  <a:ext uri="{FF2B5EF4-FFF2-40B4-BE49-F238E27FC236}">
                    <a16:creationId xmlns:a16="http://schemas.microsoft.com/office/drawing/2014/main" id="{C0F416C3-CB78-42D1-9DEB-6E334BBC777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8" name="Trapezoide 367">
                  <a:extLst>
                    <a:ext uri="{FF2B5EF4-FFF2-40B4-BE49-F238E27FC236}">
                      <a16:creationId xmlns:a16="http://schemas.microsoft.com/office/drawing/2014/main" id="{3BB5976C-E8A8-4CF6-B339-72622CB1A76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9" name="Trapezoide 368">
                  <a:extLst>
                    <a:ext uri="{FF2B5EF4-FFF2-40B4-BE49-F238E27FC236}">
                      <a16:creationId xmlns:a16="http://schemas.microsoft.com/office/drawing/2014/main" id="{68F72907-480C-4EBA-A0F2-28D9CF7D4D8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5" name="Agrupar 344">
              <a:extLst>
                <a:ext uri="{FF2B5EF4-FFF2-40B4-BE49-F238E27FC236}">
                  <a16:creationId xmlns:a16="http://schemas.microsoft.com/office/drawing/2014/main" id="{0634257F-91B3-4855-8427-5CF52A051EEE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60" name="Agrupar 359">
                <a:extLst>
                  <a:ext uri="{FF2B5EF4-FFF2-40B4-BE49-F238E27FC236}">
                    <a16:creationId xmlns:a16="http://schemas.microsoft.com/office/drawing/2014/main" id="{6C82B07C-1A8A-471E-AD84-7173ED09296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4" name="Trapezoide 363">
                  <a:extLst>
                    <a:ext uri="{FF2B5EF4-FFF2-40B4-BE49-F238E27FC236}">
                      <a16:creationId xmlns:a16="http://schemas.microsoft.com/office/drawing/2014/main" id="{D8CACE4B-38B1-4591-B796-DB4685693CF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5" name="Trapezoide 364">
                  <a:extLst>
                    <a:ext uri="{FF2B5EF4-FFF2-40B4-BE49-F238E27FC236}">
                      <a16:creationId xmlns:a16="http://schemas.microsoft.com/office/drawing/2014/main" id="{0F272EB6-D65D-4A93-A0AE-959C12740B2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61" name="Agrupar 360">
                <a:extLst>
                  <a:ext uri="{FF2B5EF4-FFF2-40B4-BE49-F238E27FC236}">
                    <a16:creationId xmlns:a16="http://schemas.microsoft.com/office/drawing/2014/main" id="{41A9DC32-3804-4918-8923-85A3E52B61F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2" name="Trapezoide 361">
                  <a:extLst>
                    <a:ext uri="{FF2B5EF4-FFF2-40B4-BE49-F238E27FC236}">
                      <a16:creationId xmlns:a16="http://schemas.microsoft.com/office/drawing/2014/main" id="{8631BA19-3513-442B-943D-5631AEEBEA5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3" name="Trapezoide 362">
                  <a:extLst>
                    <a:ext uri="{FF2B5EF4-FFF2-40B4-BE49-F238E27FC236}">
                      <a16:creationId xmlns:a16="http://schemas.microsoft.com/office/drawing/2014/main" id="{8367E2BF-8DC7-43A9-BCC1-7581C0FC93D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6" name="Agrupar 345">
              <a:extLst>
                <a:ext uri="{FF2B5EF4-FFF2-40B4-BE49-F238E27FC236}">
                  <a16:creationId xmlns:a16="http://schemas.microsoft.com/office/drawing/2014/main" id="{6A3A2441-07EE-4015-83D8-144A50D24A99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54" name="Agrupar 353">
                <a:extLst>
                  <a:ext uri="{FF2B5EF4-FFF2-40B4-BE49-F238E27FC236}">
                    <a16:creationId xmlns:a16="http://schemas.microsoft.com/office/drawing/2014/main" id="{B3964942-B34D-40DE-A993-C1EC8AD672A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8" name="Trapezoide 357">
                  <a:extLst>
                    <a:ext uri="{FF2B5EF4-FFF2-40B4-BE49-F238E27FC236}">
                      <a16:creationId xmlns:a16="http://schemas.microsoft.com/office/drawing/2014/main" id="{AB27875D-8F82-4560-BEB3-8F0714E6BA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9" name="Trapezoide 358">
                  <a:extLst>
                    <a:ext uri="{FF2B5EF4-FFF2-40B4-BE49-F238E27FC236}">
                      <a16:creationId xmlns:a16="http://schemas.microsoft.com/office/drawing/2014/main" id="{A0FD0253-F4C3-4152-94F2-4CA03956074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55" name="Agrupar 354">
                <a:extLst>
                  <a:ext uri="{FF2B5EF4-FFF2-40B4-BE49-F238E27FC236}">
                    <a16:creationId xmlns:a16="http://schemas.microsoft.com/office/drawing/2014/main" id="{D895BE18-590D-4AD3-A2DE-49727A064A3D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6" name="Trapezoide 355">
                  <a:extLst>
                    <a:ext uri="{FF2B5EF4-FFF2-40B4-BE49-F238E27FC236}">
                      <a16:creationId xmlns:a16="http://schemas.microsoft.com/office/drawing/2014/main" id="{E71E7112-4EF7-4E4B-89D3-94367ED3025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7" name="Trapezoide 356">
                  <a:extLst>
                    <a:ext uri="{FF2B5EF4-FFF2-40B4-BE49-F238E27FC236}">
                      <a16:creationId xmlns:a16="http://schemas.microsoft.com/office/drawing/2014/main" id="{5D3316E4-CD5E-4F5C-9956-638933C013F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7" name="Agrupar 346">
              <a:extLst>
                <a:ext uri="{FF2B5EF4-FFF2-40B4-BE49-F238E27FC236}">
                  <a16:creationId xmlns:a16="http://schemas.microsoft.com/office/drawing/2014/main" id="{E0C33028-D2DD-4048-8E20-A578993E500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48" name="Agrupar 347">
                <a:extLst>
                  <a:ext uri="{FF2B5EF4-FFF2-40B4-BE49-F238E27FC236}">
                    <a16:creationId xmlns:a16="http://schemas.microsoft.com/office/drawing/2014/main" id="{5C3FA8FA-5612-438A-8A27-E6894B54FC53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2" name="Trapezoide 351">
                  <a:extLst>
                    <a:ext uri="{FF2B5EF4-FFF2-40B4-BE49-F238E27FC236}">
                      <a16:creationId xmlns:a16="http://schemas.microsoft.com/office/drawing/2014/main" id="{509F9D99-672C-433C-BF4F-2FCF7A30C50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3" name="Trapezoide 352">
                  <a:extLst>
                    <a:ext uri="{FF2B5EF4-FFF2-40B4-BE49-F238E27FC236}">
                      <a16:creationId xmlns:a16="http://schemas.microsoft.com/office/drawing/2014/main" id="{34A6FC83-C12D-4154-827B-0D0526CED28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49" name="Agrupar 348">
                <a:extLst>
                  <a:ext uri="{FF2B5EF4-FFF2-40B4-BE49-F238E27FC236}">
                    <a16:creationId xmlns:a16="http://schemas.microsoft.com/office/drawing/2014/main" id="{11EE8E41-F350-431F-994E-500EEB554978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0" name="Trapezoide 349">
                  <a:extLst>
                    <a:ext uri="{FF2B5EF4-FFF2-40B4-BE49-F238E27FC236}">
                      <a16:creationId xmlns:a16="http://schemas.microsoft.com/office/drawing/2014/main" id="{87C45B6B-D49C-47A6-AC4D-D94EF7A3582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1" name="Trapezoide 350">
                  <a:extLst>
                    <a:ext uri="{FF2B5EF4-FFF2-40B4-BE49-F238E27FC236}">
                      <a16:creationId xmlns:a16="http://schemas.microsoft.com/office/drawing/2014/main" id="{C0C598C4-E2F4-435E-A980-7298C52688F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378" name="Agrupar 377">
            <a:extLst>
              <a:ext uri="{FF2B5EF4-FFF2-40B4-BE49-F238E27FC236}">
                <a16:creationId xmlns:a16="http://schemas.microsoft.com/office/drawing/2014/main" id="{77AB27CD-00D0-4B36-BF36-8E8B76FACFF9}"/>
              </a:ext>
            </a:extLst>
          </p:cNvPr>
          <p:cNvGrpSpPr/>
          <p:nvPr/>
        </p:nvGrpSpPr>
        <p:grpSpPr>
          <a:xfrm rot="21325186">
            <a:off x="5871553" y="2113533"/>
            <a:ext cx="3060000" cy="3060000"/>
            <a:chOff x="1926107" y="1619348"/>
            <a:chExt cx="3193568" cy="3193568"/>
          </a:xfrm>
          <a:solidFill>
            <a:schemeClr val="accent3"/>
          </a:solidFill>
        </p:grpSpPr>
        <p:sp>
          <p:nvSpPr>
            <p:cNvPr id="379" name="Elipse 378">
              <a:extLst>
                <a:ext uri="{FF2B5EF4-FFF2-40B4-BE49-F238E27FC236}">
                  <a16:creationId xmlns:a16="http://schemas.microsoft.com/office/drawing/2014/main" id="{6D95BC7F-D6CE-429C-B879-B00D6C244E83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80" name="Agrupar 379">
              <a:extLst>
                <a:ext uri="{FF2B5EF4-FFF2-40B4-BE49-F238E27FC236}">
                  <a16:creationId xmlns:a16="http://schemas.microsoft.com/office/drawing/2014/main" id="{84EDDBB5-F44C-41AD-8CC1-4DBDEE3FA00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09" name="Agrupar 408">
                <a:extLst>
                  <a:ext uri="{FF2B5EF4-FFF2-40B4-BE49-F238E27FC236}">
                    <a16:creationId xmlns:a16="http://schemas.microsoft.com/office/drawing/2014/main" id="{FD954FD7-8FAA-4574-BFE9-2E50D4605EC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13" name="Trapezoide 412">
                  <a:extLst>
                    <a:ext uri="{FF2B5EF4-FFF2-40B4-BE49-F238E27FC236}">
                      <a16:creationId xmlns:a16="http://schemas.microsoft.com/office/drawing/2014/main" id="{C087B165-C89D-4756-86D8-57A4F1E0030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4" name="Trapezoide 413">
                  <a:extLst>
                    <a:ext uri="{FF2B5EF4-FFF2-40B4-BE49-F238E27FC236}">
                      <a16:creationId xmlns:a16="http://schemas.microsoft.com/office/drawing/2014/main" id="{2DB5D2E9-212A-484F-812C-381EEFDDFD9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10" name="Agrupar 409">
                <a:extLst>
                  <a:ext uri="{FF2B5EF4-FFF2-40B4-BE49-F238E27FC236}">
                    <a16:creationId xmlns:a16="http://schemas.microsoft.com/office/drawing/2014/main" id="{67698430-8EBB-4AF3-B5B2-F9CE2166626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11" name="Trapezoide 410">
                  <a:extLst>
                    <a:ext uri="{FF2B5EF4-FFF2-40B4-BE49-F238E27FC236}">
                      <a16:creationId xmlns:a16="http://schemas.microsoft.com/office/drawing/2014/main" id="{8B416578-75AA-473C-B1EC-9386EA2D0C1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2" name="Trapezoide 411">
                  <a:extLst>
                    <a:ext uri="{FF2B5EF4-FFF2-40B4-BE49-F238E27FC236}">
                      <a16:creationId xmlns:a16="http://schemas.microsoft.com/office/drawing/2014/main" id="{735C62FC-AF64-445B-8879-006E6EA2230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1" name="Agrupar 380">
              <a:extLst>
                <a:ext uri="{FF2B5EF4-FFF2-40B4-BE49-F238E27FC236}">
                  <a16:creationId xmlns:a16="http://schemas.microsoft.com/office/drawing/2014/main" id="{BECFAB48-7BC2-4204-B4B5-D9189CB077E0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03" name="Agrupar 402">
                <a:extLst>
                  <a:ext uri="{FF2B5EF4-FFF2-40B4-BE49-F238E27FC236}">
                    <a16:creationId xmlns:a16="http://schemas.microsoft.com/office/drawing/2014/main" id="{D932573C-7A7F-4402-A93C-CCE675E9E4CF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7" name="Trapezoide 406">
                  <a:extLst>
                    <a:ext uri="{FF2B5EF4-FFF2-40B4-BE49-F238E27FC236}">
                      <a16:creationId xmlns:a16="http://schemas.microsoft.com/office/drawing/2014/main" id="{796A9FE2-5895-4621-948D-B0FC093A8EF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8" name="Trapezoide 407">
                  <a:extLst>
                    <a:ext uri="{FF2B5EF4-FFF2-40B4-BE49-F238E27FC236}">
                      <a16:creationId xmlns:a16="http://schemas.microsoft.com/office/drawing/2014/main" id="{78134D0C-E478-41C4-ACC7-5B7F60BDAD0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04" name="Agrupar 403">
                <a:extLst>
                  <a:ext uri="{FF2B5EF4-FFF2-40B4-BE49-F238E27FC236}">
                    <a16:creationId xmlns:a16="http://schemas.microsoft.com/office/drawing/2014/main" id="{6AEFEE90-7D7A-49A1-BAA1-18198D5B14F6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5" name="Trapezoide 404">
                  <a:extLst>
                    <a:ext uri="{FF2B5EF4-FFF2-40B4-BE49-F238E27FC236}">
                      <a16:creationId xmlns:a16="http://schemas.microsoft.com/office/drawing/2014/main" id="{485973C4-99D8-4078-AF64-573428F196E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6" name="Trapezoide 405">
                  <a:extLst>
                    <a:ext uri="{FF2B5EF4-FFF2-40B4-BE49-F238E27FC236}">
                      <a16:creationId xmlns:a16="http://schemas.microsoft.com/office/drawing/2014/main" id="{697C6863-7121-4E40-AA18-5298AF22874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2" name="Agrupar 381">
              <a:extLst>
                <a:ext uri="{FF2B5EF4-FFF2-40B4-BE49-F238E27FC236}">
                  <a16:creationId xmlns:a16="http://schemas.microsoft.com/office/drawing/2014/main" id="{945D2D87-FF1E-414F-ADD8-DAEC521824BD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97" name="Agrupar 396">
                <a:extLst>
                  <a:ext uri="{FF2B5EF4-FFF2-40B4-BE49-F238E27FC236}">
                    <a16:creationId xmlns:a16="http://schemas.microsoft.com/office/drawing/2014/main" id="{D9C2161E-BC67-4501-B57E-0F4A743B575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1" name="Trapezoide 400">
                  <a:extLst>
                    <a:ext uri="{FF2B5EF4-FFF2-40B4-BE49-F238E27FC236}">
                      <a16:creationId xmlns:a16="http://schemas.microsoft.com/office/drawing/2014/main" id="{7D72C243-D1E0-454A-9914-5D6C79A855B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2" name="Trapezoide 401">
                  <a:extLst>
                    <a:ext uri="{FF2B5EF4-FFF2-40B4-BE49-F238E27FC236}">
                      <a16:creationId xmlns:a16="http://schemas.microsoft.com/office/drawing/2014/main" id="{F86E830E-AD11-4AEB-888B-FDDD130668E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8" name="Agrupar 397">
                <a:extLst>
                  <a:ext uri="{FF2B5EF4-FFF2-40B4-BE49-F238E27FC236}">
                    <a16:creationId xmlns:a16="http://schemas.microsoft.com/office/drawing/2014/main" id="{603E6687-922E-405F-A301-E847FCD6927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9" name="Trapezoide 398">
                  <a:extLst>
                    <a:ext uri="{FF2B5EF4-FFF2-40B4-BE49-F238E27FC236}">
                      <a16:creationId xmlns:a16="http://schemas.microsoft.com/office/drawing/2014/main" id="{1F51E70A-B9FE-427F-9426-34924FCEBC7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0" name="Trapezoide 399">
                  <a:extLst>
                    <a:ext uri="{FF2B5EF4-FFF2-40B4-BE49-F238E27FC236}">
                      <a16:creationId xmlns:a16="http://schemas.microsoft.com/office/drawing/2014/main" id="{91BC36CB-F346-4F6D-88FA-B5F2408188B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3" name="Agrupar 382">
              <a:extLst>
                <a:ext uri="{FF2B5EF4-FFF2-40B4-BE49-F238E27FC236}">
                  <a16:creationId xmlns:a16="http://schemas.microsoft.com/office/drawing/2014/main" id="{24EFC23F-19B9-4698-B0FD-0FF7B3CC08A9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91" name="Agrupar 390">
                <a:extLst>
                  <a:ext uri="{FF2B5EF4-FFF2-40B4-BE49-F238E27FC236}">
                    <a16:creationId xmlns:a16="http://schemas.microsoft.com/office/drawing/2014/main" id="{77F6EF42-47DD-4B66-9251-2BD70312E765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5" name="Trapezoide 394">
                  <a:extLst>
                    <a:ext uri="{FF2B5EF4-FFF2-40B4-BE49-F238E27FC236}">
                      <a16:creationId xmlns:a16="http://schemas.microsoft.com/office/drawing/2014/main" id="{AD51C72F-D59A-448B-B8B2-35275280446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6" name="Trapezoide 395">
                  <a:extLst>
                    <a:ext uri="{FF2B5EF4-FFF2-40B4-BE49-F238E27FC236}">
                      <a16:creationId xmlns:a16="http://schemas.microsoft.com/office/drawing/2014/main" id="{0BCF1450-94BF-4B13-AED1-B98F132A698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2" name="Agrupar 391">
                <a:extLst>
                  <a:ext uri="{FF2B5EF4-FFF2-40B4-BE49-F238E27FC236}">
                    <a16:creationId xmlns:a16="http://schemas.microsoft.com/office/drawing/2014/main" id="{331C1464-1CB1-4DC8-85E9-C3D4563696B1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3" name="Trapezoide 392">
                  <a:extLst>
                    <a:ext uri="{FF2B5EF4-FFF2-40B4-BE49-F238E27FC236}">
                      <a16:creationId xmlns:a16="http://schemas.microsoft.com/office/drawing/2014/main" id="{EA1DBC2A-5FD3-4918-B417-8926BA054ED6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4" name="Trapezoide 393">
                  <a:extLst>
                    <a:ext uri="{FF2B5EF4-FFF2-40B4-BE49-F238E27FC236}">
                      <a16:creationId xmlns:a16="http://schemas.microsoft.com/office/drawing/2014/main" id="{152D7101-3651-4EE3-8C8A-03FD65CC6AD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4" name="Agrupar 383">
              <a:extLst>
                <a:ext uri="{FF2B5EF4-FFF2-40B4-BE49-F238E27FC236}">
                  <a16:creationId xmlns:a16="http://schemas.microsoft.com/office/drawing/2014/main" id="{1A4D9F3B-F891-490A-86EA-D5925C9E339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85" name="Agrupar 384">
                <a:extLst>
                  <a:ext uri="{FF2B5EF4-FFF2-40B4-BE49-F238E27FC236}">
                    <a16:creationId xmlns:a16="http://schemas.microsoft.com/office/drawing/2014/main" id="{4326C87D-911D-48E2-A5EA-F198C014264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89" name="Trapezoide 388">
                  <a:extLst>
                    <a:ext uri="{FF2B5EF4-FFF2-40B4-BE49-F238E27FC236}">
                      <a16:creationId xmlns:a16="http://schemas.microsoft.com/office/drawing/2014/main" id="{F9D71AE0-5A3E-46CF-B643-E6D4D741F38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0" name="Trapezoide 389">
                  <a:extLst>
                    <a:ext uri="{FF2B5EF4-FFF2-40B4-BE49-F238E27FC236}">
                      <a16:creationId xmlns:a16="http://schemas.microsoft.com/office/drawing/2014/main" id="{F3E2E914-42E5-4CF4-9ED6-E160DD9C50C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86" name="Agrupar 385">
                <a:extLst>
                  <a:ext uri="{FF2B5EF4-FFF2-40B4-BE49-F238E27FC236}">
                    <a16:creationId xmlns:a16="http://schemas.microsoft.com/office/drawing/2014/main" id="{86F719F0-056C-4C8B-A7FB-159532994A5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87" name="Trapezoide 386">
                  <a:extLst>
                    <a:ext uri="{FF2B5EF4-FFF2-40B4-BE49-F238E27FC236}">
                      <a16:creationId xmlns:a16="http://schemas.microsoft.com/office/drawing/2014/main" id="{AE5BA074-686F-4D66-AFA6-60BDFDCEAC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88" name="Trapezoide 387">
                  <a:extLst>
                    <a:ext uri="{FF2B5EF4-FFF2-40B4-BE49-F238E27FC236}">
                      <a16:creationId xmlns:a16="http://schemas.microsoft.com/office/drawing/2014/main" id="{BFEA33DE-EA41-44A5-9D58-61DBB36B058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415" name="Agrupar 414">
            <a:extLst>
              <a:ext uri="{FF2B5EF4-FFF2-40B4-BE49-F238E27FC236}">
                <a16:creationId xmlns:a16="http://schemas.microsoft.com/office/drawing/2014/main" id="{F9864294-70B6-4FDD-90F6-F14D413C6553}"/>
              </a:ext>
            </a:extLst>
          </p:cNvPr>
          <p:cNvGrpSpPr/>
          <p:nvPr/>
        </p:nvGrpSpPr>
        <p:grpSpPr>
          <a:xfrm rot="21160424">
            <a:off x="8536896" y="3366162"/>
            <a:ext cx="3060000" cy="3060000"/>
            <a:chOff x="1926107" y="1619348"/>
            <a:chExt cx="3193568" cy="3193568"/>
          </a:xfrm>
          <a:solidFill>
            <a:schemeClr val="accent4"/>
          </a:solidFill>
        </p:grpSpPr>
        <p:sp>
          <p:nvSpPr>
            <p:cNvPr id="416" name="Elipse 415">
              <a:extLst>
                <a:ext uri="{FF2B5EF4-FFF2-40B4-BE49-F238E27FC236}">
                  <a16:creationId xmlns:a16="http://schemas.microsoft.com/office/drawing/2014/main" id="{EDD584B5-3BF7-4203-B0BA-A1A7DEDE7C20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17" name="Agrupar 416">
              <a:extLst>
                <a:ext uri="{FF2B5EF4-FFF2-40B4-BE49-F238E27FC236}">
                  <a16:creationId xmlns:a16="http://schemas.microsoft.com/office/drawing/2014/main" id="{D916E98D-A42D-4639-8595-CCB01EFB038A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46" name="Agrupar 445">
                <a:extLst>
                  <a:ext uri="{FF2B5EF4-FFF2-40B4-BE49-F238E27FC236}">
                    <a16:creationId xmlns:a16="http://schemas.microsoft.com/office/drawing/2014/main" id="{3F9A4813-F88A-4A19-8DBB-F289F30A8E1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50" name="Trapezoide 449">
                  <a:extLst>
                    <a:ext uri="{FF2B5EF4-FFF2-40B4-BE49-F238E27FC236}">
                      <a16:creationId xmlns:a16="http://schemas.microsoft.com/office/drawing/2014/main" id="{D90AF82B-E316-47ED-93BC-B0EF40423B9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51" name="Trapezoide 450">
                  <a:extLst>
                    <a:ext uri="{FF2B5EF4-FFF2-40B4-BE49-F238E27FC236}">
                      <a16:creationId xmlns:a16="http://schemas.microsoft.com/office/drawing/2014/main" id="{DBC741DA-03A4-49D5-977B-B54F231DDC0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47" name="Agrupar 446">
                <a:extLst>
                  <a:ext uri="{FF2B5EF4-FFF2-40B4-BE49-F238E27FC236}">
                    <a16:creationId xmlns:a16="http://schemas.microsoft.com/office/drawing/2014/main" id="{885132E6-17C9-4781-814F-43A6099FB84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8" name="Trapezoide 447">
                  <a:extLst>
                    <a:ext uri="{FF2B5EF4-FFF2-40B4-BE49-F238E27FC236}">
                      <a16:creationId xmlns:a16="http://schemas.microsoft.com/office/drawing/2014/main" id="{29046B3D-315E-4C4E-A5DF-DE187B1DCC4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9" name="Trapezoide 448">
                  <a:extLst>
                    <a:ext uri="{FF2B5EF4-FFF2-40B4-BE49-F238E27FC236}">
                      <a16:creationId xmlns:a16="http://schemas.microsoft.com/office/drawing/2014/main" id="{049B0B40-E3DB-4F48-987F-C3CEF4159E9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18" name="Agrupar 417">
              <a:extLst>
                <a:ext uri="{FF2B5EF4-FFF2-40B4-BE49-F238E27FC236}">
                  <a16:creationId xmlns:a16="http://schemas.microsoft.com/office/drawing/2014/main" id="{99CC8FE1-37C1-4F74-9B31-BC35E5FBBC92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40" name="Agrupar 439">
                <a:extLst>
                  <a:ext uri="{FF2B5EF4-FFF2-40B4-BE49-F238E27FC236}">
                    <a16:creationId xmlns:a16="http://schemas.microsoft.com/office/drawing/2014/main" id="{69068D3F-CC72-4812-B624-0925E9A7947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4" name="Trapezoide 443">
                  <a:extLst>
                    <a:ext uri="{FF2B5EF4-FFF2-40B4-BE49-F238E27FC236}">
                      <a16:creationId xmlns:a16="http://schemas.microsoft.com/office/drawing/2014/main" id="{738A6C6B-02FD-4916-8D40-2044FB79725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5" name="Trapezoide 444">
                  <a:extLst>
                    <a:ext uri="{FF2B5EF4-FFF2-40B4-BE49-F238E27FC236}">
                      <a16:creationId xmlns:a16="http://schemas.microsoft.com/office/drawing/2014/main" id="{EC965ABE-B140-4BDA-9463-8013D524610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41" name="Agrupar 440">
                <a:extLst>
                  <a:ext uri="{FF2B5EF4-FFF2-40B4-BE49-F238E27FC236}">
                    <a16:creationId xmlns:a16="http://schemas.microsoft.com/office/drawing/2014/main" id="{5C2427D4-9A27-4645-A1F3-A8F2664BEC22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2" name="Trapezoide 441">
                  <a:extLst>
                    <a:ext uri="{FF2B5EF4-FFF2-40B4-BE49-F238E27FC236}">
                      <a16:creationId xmlns:a16="http://schemas.microsoft.com/office/drawing/2014/main" id="{57D76349-4035-49E8-94DA-41027E089C2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3" name="Trapezoide 442">
                  <a:extLst>
                    <a:ext uri="{FF2B5EF4-FFF2-40B4-BE49-F238E27FC236}">
                      <a16:creationId xmlns:a16="http://schemas.microsoft.com/office/drawing/2014/main" id="{77519619-683F-4BBE-8751-ABED2281C36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19" name="Agrupar 418">
              <a:extLst>
                <a:ext uri="{FF2B5EF4-FFF2-40B4-BE49-F238E27FC236}">
                  <a16:creationId xmlns:a16="http://schemas.microsoft.com/office/drawing/2014/main" id="{19968661-8FFD-4B9A-BF80-48D0840A74AE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34" name="Agrupar 433">
                <a:extLst>
                  <a:ext uri="{FF2B5EF4-FFF2-40B4-BE49-F238E27FC236}">
                    <a16:creationId xmlns:a16="http://schemas.microsoft.com/office/drawing/2014/main" id="{54052BE4-6EDD-49CA-A1AC-44C9C7B61BB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8" name="Trapezoide 437">
                  <a:extLst>
                    <a:ext uri="{FF2B5EF4-FFF2-40B4-BE49-F238E27FC236}">
                      <a16:creationId xmlns:a16="http://schemas.microsoft.com/office/drawing/2014/main" id="{3BBE1F8C-9B34-4BF7-BEF8-40A56EAA2B2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9" name="Trapezoide 438">
                  <a:extLst>
                    <a:ext uri="{FF2B5EF4-FFF2-40B4-BE49-F238E27FC236}">
                      <a16:creationId xmlns:a16="http://schemas.microsoft.com/office/drawing/2014/main" id="{393ED51E-6A90-4602-98C4-E3DC6BB9B2B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35" name="Agrupar 434">
                <a:extLst>
                  <a:ext uri="{FF2B5EF4-FFF2-40B4-BE49-F238E27FC236}">
                    <a16:creationId xmlns:a16="http://schemas.microsoft.com/office/drawing/2014/main" id="{E00F1512-604B-42ED-8148-0E3ACBE76041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6" name="Trapezoide 435">
                  <a:extLst>
                    <a:ext uri="{FF2B5EF4-FFF2-40B4-BE49-F238E27FC236}">
                      <a16:creationId xmlns:a16="http://schemas.microsoft.com/office/drawing/2014/main" id="{CA15F955-05CF-4902-B036-BEEFD454511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7" name="Trapezoide 436">
                  <a:extLst>
                    <a:ext uri="{FF2B5EF4-FFF2-40B4-BE49-F238E27FC236}">
                      <a16:creationId xmlns:a16="http://schemas.microsoft.com/office/drawing/2014/main" id="{F6A56E52-0702-40AC-8378-128621C3D36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20" name="Agrupar 419">
              <a:extLst>
                <a:ext uri="{FF2B5EF4-FFF2-40B4-BE49-F238E27FC236}">
                  <a16:creationId xmlns:a16="http://schemas.microsoft.com/office/drawing/2014/main" id="{15781C58-BE43-424E-B5EB-8E16D88A581A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28" name="Agrupar 427">
                <a:extLst>
                  <a:ext uri="{FF2B5EF4-FFF2-40B4-BE49-F238E27FC236}">
                    <a16:creationId xmlns:a16="http://schemas.microsoft.com/office/drawing/2014/main" id="{3E109137-7226-44C6-8737-2D351C94269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2" name="Trapezoide 431">
                  <a:extLst>
                    <a:ext uri="{FF2B5EF4-FFF2-40B4-BE49-F238E27FC236}">
                      <a16:creationId xmlns:a16="http://schemas.microsoft.com/office/drawing/2014/main" id="{F4438802-7DF4-466E-BDEA-DDA63B87701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3" name="Trapezoide 432">
                  <a:extLst>
                    <a:ext uri="{FF2B5EF4-FFF2-40B4-BE49-F238E27FC236}">
                      <a16:creationId xmlns:a16="http://schemas.microsoft.com/office/drawing/2014/main" id="{7E81649F-7A96-48A8-9B5B-C8BDADDB1D8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29" name="Agrupar 428">
                <a:extLst>
                  <a:ext uri="{FF2B5EF4-FFF2-40B4-BE49-F238E27FC236}">
                    <a16:creationId xmlns:a16="http://schemas.microsoft.com/office/drawing/2014/main" id="{1917B983-CA27-44CB-915F-1A2BEB0071E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0" name="Trapezoide 429">
                  <a:extLst>
                    <a:ext uri="{FF2B5EF4-FFF2-40B4-BE49-F238E27FC236}">
                      <a16:creationId xmlns:a16="http://schemas.microsoft.com/office/drawing/2014/main" id="{C923909D-27A8-4208-8598-2F4348768A1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1" name="Trapezoide 430">
                  <a:extLst>
                    <a:ext uri="{FF2B5EF4-FFF2-40B4-BE49-F238E27FC236}">
                      <a16:creationId xmlns:a16="http://schemas.microsoft.com/office/drawing/2014/main" id="{43C2A99A-BA93-44F7-885F-86ADC28A57C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21" name="Agrupar 420">
              <a:extLst>
                <a:ext uri="{FF2B5EF4-FFF2-40B4-BE49-F238E27FC236}">
                  <a16:creationId xmlns:a16="http://schemas.microsoft.com/office/drawing/2014/main" id="{BA8475FF-36E3-48B4-82F1-B69BD536F7A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22" name="Agrupar 421">
                <a:extLst>
                  <a:ext uri="{FF2B5EF4-FFF2-40B4-BE49-F238E27FC236}">
                    <a16:creationId xmlns:a16="http://schemas.microsoft.com/office/drawing/2014/main" id="{B4BFA3D3-0A43-45E1-B3C8-989B17836D8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6" name="Trapezoide 425">
                  <a:extLst>
                    <a:ext uri="{FF2B5EF4-FFF2-40B4-BE49-F238E27FC236}">
                      <a16:creationId xmlns:a16="http://schemas.microsoft.com/office/drawing/2014/main" id="{4F1E9A3B-ECE6-447B-A0CE-DB4EE4A6D12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27" name="Trapezoide 426">
                  <a:extLst>
                    <a:ext uri="{FF2B5EF4-FFF2-40B4-BE49-F238E27FC236}">
                      <a16:creationId xmlns:a16="http://schemas.microsoft.com/office/drawing/2014/main" id="{081D9446-F70F-4A7B-9AF4-133C06F9D44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23" name="Agrupar 422">
                <a:extLst>
                  <a:ext uri="{FF2B5EF4-FFF2-40B4-BE49-F238E27FC236}">
                    <a16:creationId xmlns:a16="http://schemas.microsoft.com/office/drawing/2014/main" id="{90489A4F-D1C4-4018-A8AF-B025C326BC1D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4" name="Trapezoide 423">
                  <a:extLst>
                    <a:ext uri="{FF2B5EF4-FFF2-40B4-BE49-F238E27FC236}">
                      <a16:creationId xmlns:a16="http://schemas.microsoft.com/office/drawing/2014/main" id="{5E7F3C54-6243-4F8B-B14B-0DB29232C83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25" name="Trapezoide 424">
                  <a:extLst>
                    <a:ext uri="{FF2B5EF4-FFF2-40B4-BE49-F238E27FC236}">
                      <a16:creationId xmlns:a16="http://schemas.microsoft.com/office/drawing/2014/main" id="{4ECE7586-2FAC-41D1-8C7A-9F582399146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457" name="Agrupar 456">
            <a:extLst>
              <a:ext uri="{FF2B5EF4-FFF2-40B4-BE49-F238E27FC236}">
                <a16:creationId xmlns:a16="http://schemas.microsoft.com/office/drawing/2014/main" id="{F9F4F605-38E7-4CAE-9D64-9F7E4BBC26E8}"/>
              </a:ext>
            </a:extLst>
          </p:cNvPr>
          <p:cNvGrpSpPr/>
          <p:nvPr/>
        </p:nvGrpSpPr>
        <p:grpSpPr>
          <a:xfrm>
            <a:off x="706398" y="4053765"/>
            <a:ext cx="2437899" cy="1323439"/>
            <a:chOff x="377832" y="1432485"/>
            <a:chExt cx="2610002" cy="1323439"/>
          </a:xfrm>
        </p:grpSpPr>
        <p:sp>
          <p:nvSpPr>
            <p:cNvPr id="455" name="TextBox 7">
              <a:extLst>
                <a:ext uri="{FF2B5EF4-FFF2-40B4-BE49-F238E27FC236}">
                  <a16:creationId xmlns:a16="http://schemas.microsoft.com/office/drawing/2014/main" id="{1D951E33-4817-48AA-AC90-ABF8E6C155CC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56" name="TextBox 8">
              <a:extLst>
                <a:ext uri="{FF2B5EF4-FFF2-40B4-BE49-F238E27FC236}">
                  <a16:creationId xmlns:a16="http://schemas.microsoft.com/office/drawing/2014/main" id="{E3FF0B78-2E92-4856-8F05-A5B7350B15EE}"/>
                </a:ext>
              </a:extLst>
            </p:cNvPr>
            <p:cNvSpPr txBox="1"/>
            <p:nvPr/>
          </p:nvSpPr>
          <p:spPr>
            <a:xfrm>
              <a:off x="791608" y="1432485"/>
              <a:ext cx="2112255" cy="1323439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Listen and Understand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3200" dirty="0"/>
            </a:p>
          </p:txBody>
        </p:sp>
      </p:grpSp>
      <p:grpSp>
        <p:nvGrpSpPr>
          <p:cNvPr id="458" name="Agrupar 457">
            <a:extLst>
              <a:ext uri="{FF2B5EF4-FFF2-40B4-BE49-F238E27FC236}">
                <a16:creationId xmlns:a16="http://schemas.microsoft.com/office/drawing/2014/main" id="{6F3E4F2D-AA9F-45C4-961F-C9E0FD8D591A}"/>
              </a:ext>
            </a:extLst>
          </p:cNvPr>
          <p:cNvGrpSpPr/>
          <p:nvPr/>
        </p:nvGrpSpPr>
        <p:grpSpPr>
          <a:xfrm>
            <a:off x="3277907" y="2884900"/>
            <a:ext cx="2940511" cy="461665"/>
            <a:chOff x="377832" y="1673802"/>
            <a:chExt cx="3148096" cy="461665"/>
          </a:xfrm>
        </p:grpSpPr>
        <p:sp>
          <p:nvSpPr>
            <p:cNvPr id="459" name="TextBox 7">
              <a:extLst>
                <a:ext uri="{FF2B5EF4-FFF2-40B4-BE49-F238E27FC236}">
                  <a16:creationId xmlns:a16="http://schemas.microsoft.com/office/drawing/2014/main" id="{69E4BBBA-BEE4-445B-A941-49475B6CC27D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0" name="TextBox 8">
              <a:extLst>
                <a:ext uri="{FF2B5EF4-FFF2-40B4-BE49-F238E27FC236}">
                  <a16:creationId xmlns:a16="http://schemas.microsoft.com/office/drawing/2014/main" id="{20648BD7-6029-4357-873D-6A3C9B1A3AA1}"/>
                </a:ext>
              </a:extLst>
            </p:cNvPr>
            <p:cNvSpPr txBox="1"/>
            <p:nvPr/>
          </p:nvSpPr>
          <p:spPr>
            <a:xfrm>
              <a:off x="972392" y="1673802"/>
              <a:ext cx="2553536" cy="46166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Flexibility</a:t>
              </a:r>
            </a:p>
          </p:txBody>
        </p:sp>
      </p:grpSp>
      <p:grpSp>
        <p:nvGrpSpPr>
          <p:cNvPr id="461" name="Agrupar 460">
            <a:extLst>
              <a:ext uri="{FF2B5EF4-FFF2-40B4-BE49-F238E27FC236}">
                <a16:creationId xmlns:a16="http://schemas.microsoft.com/office/drawing/2014/main" id="{940F21ED-2004-476D-A7E5-04DFE6F02498}"/>
              </a:ext>
            </a:extLst>
          </p:cNvPr>
          <p:cNvGrpSpPr/>
          <p:nvPr/>
        </p:nvGrpSpPr>
        <p:grpSpPr>
          <a:xfrm>
            <a:off x="6173507" y="3390395"/>
            <a:ext cx="2997068" cy="461665"/>
            <a:chOff x="377832" y="1644932"/>
            <a:chExt cx="3208645" cy="461665"/>
          </a:xfrm>
        </p:grpSpPr>
        <p:sp>
          <p:nvSpPr>
            <p:cNvPr id="462" name="TextBox 7">
              <a:extLst>
                <a:ext uri="{FF2B5EF4-FFF2-40B4-BE49-F238E27FC236}">
                  <a16:creationId xmlns:a16="http://schemas.microsoft.com/office/drawing/2014/main" id="{5E430752-6D7C-4708-823D-FF732D9C0B6B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3" name="TextBox 8">
              <a:extLst>
                <a:ext uri="{FF2B5EF4-FFF2-40B4-BE49-F238E27FC236}">
                  <a16:creationId xmlns:a16="http://schemas.microsoft.com/office/drawing/2014/main" id="{B518DBB7-44F2-4216-B0FC-8A054836F654}"/>
                </a:ext>
              </a:extLst>
            </p:cNvPr>
            <p:cNvSpPr txBox="1"/>
            <p:nvPr/>
          </p:nvSpPr>
          <p:spPr>
            <a:xfrm>
              <a:off x="1032941" y="1644932"/>
              <a:ext cx="2553536" cy="46166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Critique</a:t>
              </a:r>
            </a:p>
          </p:txBody>
        </p:sp>
      </p:grpSp>
      <p:grpSp>
        <p:nvGrpSpPr>
          <p:cNvPr id="464" name="Agrupar 463">
            <a:extLst>
              <a:ext uri="{FF2B5EF4-FFF2-40B4-BE49-F238E27FC236}">
                <a16:creationId xmlns:a16="http://schemas.microsoft.com/office/drawing/2014/main" id="{D0BF60AC-2302-487F-A284-2442CACA2F68}"/>
              </a:ext>
            </a:extLst>
          </p:cNvPr>
          <p:cNvGrpSpPr/>
          <p:nvPr/>
        </p:nvGrpSpPr>
        <p:grpSpPr>
          <a:xfrm>
            <a:off x="8849188" y="4192084"/>
            <a:ext cx="2661105" cy="1569660"/>
            <a:chOff x="377832" y="1125177"/>
            <a:chExt cx="2848965" cy="1569660"/>
          </a:xfrm>
        </p:grpSpPr>
        <p:sp>
          <p:nvSpPr>
            <p:cNvPr id="465" name="TextBox 7">
              <a:extLst>
                <a:ext uri="{FF2B5EF4-FFF2-40B4-BE49-F238E27FC236}">
                  <a16:creationId xmlns:a16="http://schemas.microsoft.com/office/drawing/2014/main" id="{F7C51A17-1D42-4C0B-BA1A-AC9A6AF178B6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6" name="TextBox 8">
              <a:extLst>
                <a:ext uri="{FF2B5EF4-FFF2-40B4-BE49-F238E27FC236}">
                  <a16:creationId xmlns:a16="http://schemas.microsoft.com/office/drawing/2014/main" id="{3A60DDC0-1AEE-445A-8956-A95B15CFBF31}"/>
                </a:ext>
              </a:extLst>
            </p:cNvPr>
            <p:cNvSpPr txBox="1"/>
            <p:nvPr/>
          </p:nvSpPr>
          <p:spPr>
            <a:xfrm>
              <a:off x="690202" y="1125177"/>
              <a:ext cx="2536595" cy="156966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Rewards when the team achieves the  goals</a:t>
              </a:r>
            </a:p>
          </p:txBody>
        </p:sp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9FBCF4AF-138F-ED77-F4A4-101054FFEDC3}"/>
              </a:ext>
            </a:extLst>
          </p:cNvPr>
          <p:cNvSpPr txBox="1"/>
          <p:nvPr/>
        </p:nvSpPr>
        <p:spPr>
          <a:xfrm>
            <a:off x="8760563" y="6501140"/>
            <a:ext cx="35386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</p:spTree>
    <p:extLst>
      <p:ext uri="{BB962C8B-B14F-4D97-AF65-F5344CB8AC3E}">
        <p14:creationId xmlns:p14="http://schemas.microsoft.com/office/powerpoint/2010/main" val="146975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3" dur="20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4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7" dur="20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23" presetClass="entr" presetSubtype="27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3" presetClass="entr" presetSubtype="272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3" presetClass="entr" presetSubtype="272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3" presetClass="entr" presetSubtype="272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526059"/>
            <a:ext cx="9576430" cy="6144888"/>
            <a:chOff x="1874542" y="526059"/>
            <a:chExt cx="9576430" cy="6144888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01346" y="1251125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D15E5F4B-AEE0-4245-9AAB-C76992CB2C57}"/>
                </a:ext>
              </a:extLst>
            </p:cNvPr>
            <p:cNvSpPr txBox="1"/>
            <p:nvPr/>
          </p:nvSpPr>
          <p:spPr>
            <a:xfrm>
              <a:off x="3313656" y="2679543"/>
              <a:ext cx="6679520" cy="30469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l">
                <a:buFont typeface="Arial" panose="020B0604020202020204" pitchFamily="34" charset="0"/>
                <a:buChar char="•"/>
              </a:pPr>
              <a:r>
                <a:rPr lang="en-GB" sz="2400" dirty="0"/>
                <a:t>One of the key components of a successful organisation is teamwork.</a:t>
              </a:r>
            </a:p>
            <a:p>
              <a:pPr algn="l"/>
              <a:endParaRPr lang="en-GB" sz="2400" dirty="0"/>
            </a:p>
            <a:p>
              <a:pPr marL="342900" indent="-342900" algn="l">
                <a:buFont typeface="Arial" panose="020B0604020202020204" pitchFamily="34" charset="0"/>
                <a:buChar char="•"/>
              </a:pPr>
              <a:r>
                <a:rPr lang="en-GB" sz="2400" dirty="0"/>
                <a:t> Applying the theories and models discussed in this presentation will help us more easily accomplish the objectives we are working toward, even though working in a team is not always easy.</a:t>
              </a:r>
            </a:p>
          </p:txBody>
        </p:sp>
      </p:grp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3969C19-BC54-4822-AE1F-A8CCA5E19BAC}"/>
              </a:ext>
            </a:extLst>
          </p:cNvPr>
          <p:cNvSpPr txBox="1"/>
          <p:nvPr/>
        </p:nvSpPr>
        <p:spPr>
          <a:xfrm>
            <a:off x="3040380" y="87658"/>
            <a:ext cx="6111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Conclusion</a:t>
            </a:r>
            <a:endParaRPr kumimoji="0" lang="pt-BR" sz="60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7770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uxograma: Entrada Manual 3">
            <a:extLst>
              <a:ext uri="{FF2B5EF4-FFF2-40B4-BE49-F238E27FC236}">
                <a16:creationId xmlns:a16="http://schemas.microsoft.com/office/drawing/2014/main" id="{5655C839-BDFB-45FC-BB16-D766065B36E5}"/>
              </a:ext>
            </a:extLst>
          </p:cNvPr>
          <p:cNvSpPr/>
          <p:nvPr/>
        </p:nvSpPr>
        <p:spPr>
          <a:xfrm rot="16200000" flipV="1">
            <a:off x="-1045800" y="1045800"/>
            <a:ext cx="6858000" cy="4766400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00"/>
              <a:gd name="connsiteY0" fmla="*/ 5474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547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00" h="10000">
                <a:moveTo>
                  <a:pt x="0" y="5474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5474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E34162D4-D0CE-4401-90E8-B348BBE0D7DC}"/>
              </a:ext>
            </a:extLst>
          </p:cNvPr>
          <p:cNvCxnSpPr/>
          <p:nvPr/>
        </p:nvCxnSpPr>
        <p:spPr>
          <a:xfrm flipV="1">
            <a:off x="1879199" y="4104640"/>
            <a:ext cx="1008000" cy="252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0C54ABD4-17E4-4567-9BE8-BE7FB675B4DA}"/>
              </a:ext>
            </a:extLst>
          </p:cNvPr>
          <p:cNvCxnSpPr>
            <a:cxnSpLocks/>
          </p:cNvCxnSpPr>
          <p:nvPr/>
        </p:nvCxnSpPr>
        <p:spPr>
          <a:xfrm flipV="1">
            <a:off x="933918" y="5273040"/>
            <a:ext cx="540640" cy="13516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B4A2623A-CDA7-42BD-B904-BBC52134E1A2}"/>
              </a:ext>
            </a:extLst>
          </p:cNvPr>
          <p:cNvCxnSpPr>
            <a:cxnSpLocks/>
          </p:cNvCxnSpPr>
          <p:nvPr/>
        </p:nvCxnSpPr>
        <p:spPr>
          <a:xfrm flipV="1">
            <a:off x="1437918" y="4656835"/>
            <a:ext cx="787122" cy="1967805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7C6F5ADD-68E7-4265-AA49-5725D26B52C3}"/>
              </a:ext>
            </a:extLst>
          </p:cNvPr>
          <p:cNvCxnSpPr>
            <a:cxnSpLocks/>
          </p:cNvCxnSpPr>
          <p:nvPr/>
        </p:nvCxnSpPr>
        <p:spPr>
          <a:xfrm flipV="1">
            <a:off x="10576159" y="5364640"/>
            <a:ext cx="504000" cy="126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0794083B-D4F4-46D6-A87D-0E81F596A11F}"/>
              </a:ext>
            </a:extLst>
          </p:cNvPr>
          <p:cNvCxnSpPr/>
          <p:nvPr/>
        </p:nvCxnSpPr>
        <p:spPr>
          <a:xfrm flipV="1">
            <a:off x="10941919" y="4104640"/>
            <a:ext cx="1008000" cy="252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7B1B94F5-4CE2-43A5-856C-0899432A1265}"/>
              </a:ext>
            </a:extLst>
          </p:cNvPr>
          <p:cNvSpPr txBox="1"/>
          <p:nvPr/>
        </p:nvSpPr>
        <p:spPr>
          <a:xfrm>
            <a:off x="320719" y="382162"/>
            <a:ext cx="4124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>
                <a:solidFill>
                  <a:srgbClr val="00B0F0"/>
                </a:solidFill>
                <a:latin typeface="Bebas Neue" panose="020B0606020202050201" pitchFamily="34" charset="0"/>
              </a:rPr>
              <a:t>References</a:t>
            </a:r>
            <a:br>
              <a:rPr lang="en-US" sz="8000" dirty="0">
                <a:solidFill>
                  <a:srgbClr val="00B0F0"/>
                </a:solidFill>
                <a:latin typeface="Bebas Neue" panose="020B0606020202050201" pitchFamily="34" charset="0"/>
              </a:rPr>
            </a:br>
            <a:endParaRPr lang="en-US" sz="8000" dirty="0">
              <a:solidFill>
                <a:srgbClr val="00B0F0"/>
              </a:solidFill>
              <a:latin typeface="Bebas Neue" panose="020B0606020202050201" pitchFamily="34" charset="0"/>
            </a:endParaRP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2353FC88-ADB8-4B9E-A9B8-F67A143D33F6}"/>
              </a:ext>
            </a:extLst>
          </p:cNvPr>
          <p:cNvSpPr txBox="1"/>
          <p:nvPr/>
        </p:nvSpPr>
        <p:spPr>
          <a:xfrm>
            <a:off x="5071915" y="81618"/>
            <a:ext cx="7266878" cy="110799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/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Atlassian, 2022. Work Life. [Online] 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Available at: https://www.atlassian.com/blog/teamwork/the-importance-of-teamwork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[Accessed 08 08 2022].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7507E0-0FEA-8CF6-F7AE-6EC5FF0297D3}"/>
              </a:ext>
            </a:extLst>
          </p:cNvPr>
          <p:cNvSpPr txBox="1"/>
          <p:nvPr/>
        </p:nvSpPr>
        <p:spPr>
          <a:xfrm>
            <a:off x="4766399" y="910935"/>
            <a:ext cx="7266878" cy="113877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Anon., 2018. ProofHub. [Online] 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Available at: https://blog.proofhub.com/top-11-benefits-of-teamwork-in-workplace-24a55b8ab46e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[Accessed 01 08 2022].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321828FA-F71C-7CE8-D924-EA788C2D261C}"/>
              </a:ext>
            </a:extLst>
          </p:cNvPr>
          <p:cNvSpPr txBox="1"/>
          <p:nvPr/>
        </p:nvSpPr>
        <p:spPr>
          <a:xfrm>
            <a:off x="4460884" y="1795360"/>
            <a:ext cx="7877909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Asana, (2021) Team Roles: 9 types to create a balanced team. Available at: Team Roles: 9 Types to Create a Balanced Team • Asana (Accessed: 14 August 2022)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8C36C48A-6166-C891-168E-0926A686E2EF}"/>
              </a:ext>
            </a:extLst>
          </p:cNvPr>
          <p:cNvSpPr txBox="1"/>
          <p:nvPr/>
        </p:nvSpPr>
        <p:spPr>
          <a:xfrm>
            <a:off x="4229947" y="2332507"/>
            <a:ext cx="8012959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CFI, (2021) Hersey-Blanchard Model. Available at: Hersey-Blanchard Model - Overview, Leadership Style, and Downsides (corporatefinanceinstitute.com)     (Accessed: 14 August 2022).</a:t>
            </a:r>
          </a:p>
          <a:p>
            <a:pPr lvl="0"/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6D319824-CD7F-F6E8-99C5-FC6CB148F645}"/>
              </a:ext>
            </a:extLst>
          </p:cNvPr>
          <p:cNvSpPr txBox="1"/>
          <p:nvPr/>
        </p:nvSpPr>
        <p:spPr>
          <a:xfrm>
            <a:off x="3983715" y="2948472"/>
            <a:ext cx="8727559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Guide, M., n.d. Wageningen University &amp; Research. [Online] </a:t>
            </a:r>
            <a:b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</a:b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Available at: https://mspguide.org/2022/03/18/tuckman-forming-norming-storming-performing/</a:t>
            </a:r>
            <a:b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</a:b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[Accessed 4 August 2022].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48847B41-4E9A-8853-DED9-6A9A332E2A38}"/>
              </a:ext>
            </a:extLst>
          </p:cNvPr>
          <p:cNvSpPr txBox="1"/>
          <p:nvPr/>
        </p:nvSpPr>
        <p:spPr>
          <a:xfrm>
            <a:off x="3463561" y="4430970"/>
            <a:ext cx="8415437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Kilmann, R. and Thomas, K., 2022. Thomas-</a:t>
            </a: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KilmannConflict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 Mode Instrument. [online] Research Gate. Available </a:t>
            </a: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at.https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://www.researchgate.net/publication/265565339_Thomas-Kilmann_conflict_MODE_instrument. [Accessed 4 August 2022]. </a:t>
            </a:r>
          </a:p>
        </p:txBody>
      </p:sp>
      <p:sp>
        <p:nvSpPr>
          <p:cNvPr id="17" name="TextBox 1">
            <a:extLst>
              <a:ext uri="{FF2B5EF4-FFF2-40B4-BE49-F238E27FC236}">
                <a16:creationId xmlns:a16="http://schemas.microsoft.com/office/drawing/2014/main" id="{C25C1EEA-70D6-630D-80BC-58C45D90BFE0}"/>
              </a:ext>
            </a:extLst>
          </p:cNvPr>
          <p:cNvSpPr txBox="1"/>
          <p:nvPr/>
        </p:nvSpPr>
        <p:spPr>
          <a:xfrm>
            <a:off x="3163126" y="5099952"/>
            <a:ext cx="809495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Managing Conflict. (2013). [online] Available at: https://www.sagepub.com/sites/default/files/upm-binaries/54195_Chapter_7.pdf Pg128-129  [Accessed 1 August 2022]. </a:t>
            </a:r>
          </a:p>
        </p:txBody>
      </p:sp>
      <p:sp>
        <p:nvSpPr>
          <p:cNvPr id="22" name="TextBox 1">
            <a:extLst>
              <a:ext uri="{FF2B5EF4-FFF2-40B4-BE49-F238E27FC236}">
                <a16:creationId xmlns:a16="http://schemas.microsoft.com/office/drawing/2014/main" id="{1690DDBA-4F9D-16D5-2FCD-36944E52E1C6}"/>
              </a:ext>
            </a:extLst>
          </p:cNvPr>
          <p:cNvSpPr txBox="1"/>
          <p:nvPr/>
        </p:nvSpPr>
        <p:spPr>
          <a:xfrm>
            <a:off x="2865632" y="5669382"/>
            <a:ext cx="8214527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Moberly, N. (2021). Put team conflict to work with these constructive tips. [online] </a:t>
            </a: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BetterUp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. Available at: 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  <a:hlinkClick r:id="rId2"/>
              </a:rPr>
              <a:t>https://www.betterup.com/blog/team-conflict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. [Accessed 4 Aug. 2022].‌</a:t>
            </a:r>
          </a:p>
        </p:txBody>
      </p:sp>
      <p:sp>
        <p:nvSpPr>
          <p:cNvPr id="24" name="TextBox 1">
            <a:extLst>
              <a:ext uri="{FF2B5EF4-FFF2-40B4-BE49-F238E27FC236}">
                <a16:creationId xmlns:a16="http://schemas.microsoft.com/office/drawing/2014/main" id="{AB572E3F-DAA2-D2B2-2498-6FACAC2C3B34}"/>
              </a:ext>
            </a:extLst>
          </p:cNvPr>
          <p:cNvSpPr txBox="1"/>
          <p:nvPr/>
        </p:nvSpPr>
        <p:spPr>
          <a:xfrm>
            <a:off x="3634625" y="3741427"/>
            <a:ext cx="8969640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Indeed, Editorial Team (2022) 8 Steps To Building a Successful Team. Available at: https://www.indeed.com/career-advice/career-development/steps-to-building-a-successful-team 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(Accessed: 25 July 2022).</a:t>
            </a:r>
          </a:p>
        </p:txBody>
      </p:sp>
      <p:sp>
        <p:nvSpPr>
          <p:cNvPr id="25" name="TextBox 1">
            <a:extLst>
              <a:ext uri="{FF2B5EF4-FFF2-40B4-BE49-F238E27FC236}">
                <a16:creationId xmlns:a16="http://schemas.microsoft.com/office/drawing/2014/main" id="{603900B4-3E0F-ED5A-DB9F-3E8FF8AA5C70}"/>
              </a:ext>
            </a:extLst>
          </p:cNvPr>
          <p:cNvSpPr txBox="1"/>
          <p:nvPr/>
        </p:nvSpPr>
        <p:spPr>
          <a:xfrm>
            <a:off x="2533314" y="6207030"/>
            <a:ext cx="8408605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Simplilearn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 (2021) Building A Strong Team: The Stages of Team Development.  Available at: 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  <a:hlinkClick r:id="rId3"/>
              </a:rPr>
              <a:t>https://www.simplilearn.com/stages-of-team-development-article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 (Accessed: 02 August 2022).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750"/>
                            </p:stCondLst>
                            <p:childTnLst>
                              <p:par>
                                <p:cTn id="3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250"/>
                            </p:stCondLst>
                            <p:childTnLst>
                              <p:par>
                                <p:cTn id="4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750"/>
                            </p:stCondLst>
                            <p:childTnLst>
                              <p:par>
                                <p:cTn id="4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250"/>
                            </p:stCondLst>
                            <p:childTnLst>
                              <p:par>
                                <p:cTn id="5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750"/>
                            </p:stCondLst>
                            <p:childTnLst>
                              <p:par>
                                <p:cTn id="5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250"/>
                            </p:stCondLst>
                            <p:childTnLst>
                              <p:par>
                                <p:cTn id="6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750"/>
                            </p:stCondLst>
                            <p:childTnLst>
                              <p:par>
                                <p:cTn id="6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250"/>
                            </p:stCondLst>
                            <p:childTnLst>
                              <p:par>
                                <p:cTn id="7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750"/>
                            </p:stCondLst>
                            <p:childTnLst>
                              <p:par>
                                <p:cTn id="7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7250"/>
                            </p:stCondLst>
                            <p:childTnLst>
                              <p:par>
                                <p:cTn id="8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/>
      <p:bldP spid="16" grpId="0"/>
      <p:bldP spid="2" grpId="0"/>
      <p:bldP spid="3" grpId="0"/>
      <p:bldP spid="12" grpId="0"/>
      <p:bldP spid="13" grpId="0"/>
      <p:bldP spid="14" grpId="0"/>
      <p:bldP spid="17" grpId="0"/>
      <p:bldP spid="22" grpId="0"/>
      <p:bldP spid="24" grpId="0"/>
      <p:bldP spid="25" grpId="0"/>
    </p:bldLst>
  </p:timing>
</p:sld>
</file>

<file path=ppt/theme/theme1.xml><?xml version="1.0" encoding="utf-8"?>
<a:theme xmlns:a="http://schemas.openxmlformats.org/drawingml/2006/main" name="1_Tema do Office">
  <a:themeElements>
    <a:clrScheme name="*TechEnfim - Padrã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44A67"/>
      </a:accent1>
      <a:accent2>
        <a:srgbClr val="EBCF43"/>
      </a:accent2>
      <a:accent3>
        <a:srgbClr val="1BED98"/>
      </a:accent3>
      <a:accent4>
        <a:srgbClr val="24BBE4"/>
      </a:accent4>
      <a:accent5>
        <a:srgbClr val="447BC4"/>
      </a:accent5>
      <a:accent6>
        <a:srgbClr val="253A69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Tema do Office">
  <a:themeElements>
    <a:clrScheme name="Turbilhão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Tema do Office">
  <a:themeElements>
    <a:clrScheme name="*TechEnfim - Padrã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44A67"/>
      </a:accent1>
      <a:accent2>
        <a:srgbClr val="EBCF43"/>
      </a:accent2>
      <a:accent3>
        <a:srgbClr val="1BED98"/>
      </a:accent3>
      <a:accent4>
        <a:srgbClr val="24BBE4"/>
      </a:accent4>
      <a:accent5>
        <a:srgbClr val="447BC4"/>
      </a:accent5>
      <a:accent6>
        <a:srgbClr val="253A69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3598</TotalTime>
  <Words>1535</Words>
  <Application>Microsoft Office PowerPoint</Application>
  <PresentationFormat>Ecrã Panorâmico</PresentationFormat>
  <Paragraphs>273</Paragraphs>
  <Slides>26</Slides>
  <Notes>4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11</vt:i4>
      </vt:variant>
      <vt:variant>
        <vt:lpstr>Tema</vt:lpstr>
      </vt:variant>
      <vt:variant>
        <vt:i4>3</vt:i4>
      </vt:variant>
      <vt:variant>
        <vt:lpstr>Títulos dos diapositivos</vt:lpstr>
      </vt:variant>
      <vt:variant>
        <vt:i4>26</vt:i4>
      </vt:variant>
    </vt:vector>
  </HeadingPairs>
  <TitlesOfParts>
    <vt:vector size="40" baseType="lpstr">
      <vt:lpstr>Arial</vt:lpstr>
      <vt:lpstr>Arial Nova Light</vt:lpstr>
      <vt:lpstr>Bebas Neue</vt:lpstr>
      <vt:lpstr>Calibri</vt:lpstr>
      <vt:lpstr>Calibri Light</vt:lpstr>
      <vt:lpstr>Courier New</vt:lpstr>
      <vt:lpstr>Gill Sans MT</vt:lpstr>
      <vt:lpstr>Montserrat</vt:lpstr>
      <vt:lpstr>Montserrat Medium</vt:lpstr>
      <vt:lpstr>techenfim-tecnologia</vt:lpstr>
      <vt:lpstr>Tw Cen MT</vt:lpstr>
      <vt:lpstr>1_Tema do Office</vt:lpstr>
      <vt:lpstr>3_Tema do Office</vt:lpstr>
      <vt:lpstr>2_Tema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Supportive Behaviour - HIGH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Ermelindo Lima Paixao Pereira (2124215)</dc:creator>
  <cp:lastModifiedBy>Ermelindo Lima Paixao Pereira (2124215)</cp:lastModifiedBy>
  <cp:revision>18</cp:revision>
  <cp:lastPrinted>2022-08-16T08:04:55Z</cp:lastPrinted>
  <dcterms:created xsi:type="dcterms:W3CDTF">2022-08-02T22:47:28Z</dcterms:created>
  <dcterms:modified xsi:type="dcterms:W3CDTF">2022-08-16T21:32:13Z</dcterms:modified>
</cp:coreProperties>
</file>