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EE0A6-03BE-AF4E-8B85-3F417AB35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400309-D707-1277-76F6-E090ABECC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0C1A5-195F-48D2-88E2-256ED553664F}" type="datetimeFigureOut">
              <a:rPr lang="en-GB" smtClean="0"/>
              <a:t>17/06/2023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BC81DD-B4CF-0DE7-30D1-7CC7238A8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C82B0A-BD03-9949-AE5B-6F91D9BC9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DD66-EEED-4CD1-BC7B-076B0BE3E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512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5D9603-172A-26EA-3360-326799306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577DD-2B9B-C87A-35A7-B1E0FF7E7B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5C716-E9C8-61D5-BDDF-1017935846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30C1A5-195F-48D2-88E2-256ED553664F}" type="datetimeFigureOut">
              <a:rPr lang="en-GB" smtClean="0"/>
              <a:t>17/06/2023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6BA27-BE05-862E-D4C9-BE95BAA0AB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43024-0A09-118E-5F82-38FE555610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3DD66-EEED-4CD1-BC7B-076B0BE3E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301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BE810E-70FD-59E1-44A8-02B3D22BB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>
                <a:latin typeface="Arial" pitchFamily="34"/>
                <a:cs typeface="Times New Roman" pitchFamily="18"/>
              </a:rPr>
              <a:t>DEVELOPING RELATIONSHIPS</a:t>
            </a:r>
            <a:br>
              <a:rPr lang="en-GB" sz="2400">
                <a:latin typeface="Arial" pitchFamily="34"/>
                <a:cs typeface="Times New Roman" pitchFamily="18"/>
              </a:rPr>
            </a:br>
            <a:r>
              <a:rPr lang="en-GB" sz="2400">
                <a:latin typeface="Arial" pitchFamily="34"/>
                <a:cs typeface="Times New Roman" pitchFamily="18"/>
              </a:rPr>
              <a:t>AND WORKPLACE ACHIEVEMENTS</a:t>
            </a:r>
            <a:br>
              <a:rPr lang="en-GB" sz="1800">
                <a:latin typeface="Calibri" pitchFamily="34"/>
                <a:cs typeface="Times New Roman" pitchFamily="18"/>
              </a:rPr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F5E4E9-6EB2-AC5F-09A3-2AB0B615779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235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ED7140B-4060-BA2D-2A35-9CF6978C0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         Concept of Motivation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D5461F-854D-B853-E02A-4E7D6DC6B40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410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1E20D38-5604-44F9-6FC7-7B945BBBB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           Employee Motivation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E3F12A-6CF0-1533-1441-D479DD7F6C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56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AF49677-420D-5A2B-A273-F918F01D0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Employee motivation continued……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3E0BBF-C47D-AA0B-3E93-E75859380D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734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100D0A4-DD5A-2ECB-B4B1-9F95B8D7D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Benefits of motivation to the business 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F1A9BA-8379-1034-8098-82DE30A794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684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A57239-5EB2-4861-D7E6-EEC305BBC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               Types of motivation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800881-1D5D-8895-9BD4-9A8A7F25F3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517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5F4C90-F73E-76BA-1041-7CE272802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            Extrinsic motivation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970CCD-AB63-B2BC-1279-C3FDD7F5D6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316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057279F-7C92-148A-B9E5-2A0D507F6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             Intrinsic motivation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05DEE0-6963-8457-BF72-7C4FBEC8E3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492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5FD787-A91B-5784-167D-6B3C69C79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/>
              <a:t>            Extrinsic and Intrinsic motivation examples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C0D331-C138-E304-1EC0-9EBDB5B77EF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736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8C0C8D9-2CCE-C100-02CA-CC4873241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My Motivators at work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A5768F-97C6-A4E3-5D44-294BA60C820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86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F3FAE8-BF12-AA3A-A3B9-10C177BDF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MOTIVATION THEORIES- Maslow’s theory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9641A0-15C4-2076-2C27-952386B61A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468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2A356A-1A0A-D4BE-0001-3211AA62F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Herzberg’s theory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7C49B1-628D-261D-9332-F1B817C1716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7065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556B93-2EC0-4FEE-A8FD-94D934A1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F413CB-22AF-AAEF-65FC-BB5953A625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3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</Words>
  <Application>Microsoft Office PowerPoint</Application>
  <PresentationFormat>Widescreen</PresentationFormat>
  <Paragraphs>13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DEVELOPING RELATIONSHIPS AND WORKPLACE ACHIEVEMENTS </vt:lpstr>
      <vt:lpstr>                Concept of Motivation</vt:lpstr>
      <vt:lpstr>                  Employee Motivation</vt:lpstr>
      <vt:lpstr>       Employee motivation continued……</vt:lpstr>
      <vt:lpstr>      Benefits of motivation to the business </vt:lpstr>
      <vt:lpstr>                      Types of motivation</vt:lpstr>
      <vt:lpstr>                   Extrinsic motivation</vt:lpstr>
      <vt:lpstr>                    Intrinsic motivation</vt:lpstr>
      <vt:lpstr>            Extrinsic and Intrinsic motivation examples</vt:lpstr>
      <vt:lpstr>My Motivators at work</vt:lpstr>
      <vt:lpstr>MOTIVATION THEORIES- Maslow’s theory</vt:lpstr>
      <vt:lpstr>Herzberg’s theory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ACHIEVEMENTS </dc:title>
  <dc:creator>Jannat Rahman (1817067)</dc:creator>
  <cp:lastModifiedBy>Jannat Rahman (1817067)</cp:lastModifiedBy>
  <cp:revision>1</cp:revision>
  <dcterms:created xsi:type="dcterms:W3CDTF">2023-06-17T10:24:55Z</dcterms:created>
  <dcterms:modified xsi:type="dcterms:W3CDTF">2023-06-17T10:24:55Z</dcterms:modified>
</cp:coreProperties>
</file>