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703" r:id="rId2"/>
  </p:sldMasterIdLst>
  <p:notesMasterIdLst>
    <p:notesMasterId r:id="rId12"/>
  </p:notesMasterIdLst>
  <p:handoutMasterIdLst>
    <p:handoutMasterId r:id="rId13"/>
  </p:handoutMasterIdLst>
  <p:sldIdLst>
    <p:sldId id="257" r:id="rId3"/>
    <p:sldId id="458" r:id="rId4"/>
    <p:sldId id="466" r:id="rId5"/>
    <p:sldId id="459" r:id="rId6"/>
    <p:sldId id="464" r:id="rId7"/>
    <p:sldId id="468" r:id="rId8"/>
    <p:sldId id="470" r:id="rId9"/>
    <p:sldId id="463" r:id="rId10"/>
    <p:sldId id="4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3810" autoAdjust="0"/>
  </p:normalViewPr>
  <p:slideViewPr>
    <p:cSldViewPr snapToGrid="0" showGuides="1">
      <p:cViewPr varScale="1">
        <p:scale>
          <a:sx n="67" d="100"/>
          <a:sy n="67" d="100"/>
        </p:scale>
        <p:origin x="576" y="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187D5A-A74C-4187-9B76-CF1D38909C1E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AFF5FC-D081-4CB0-BB09-389661133C8C}">
      <dgm:prSet phldrT="[Text]"/>
      <dgm:spPr/>
      <dgm:t>
        <a:bodyPr/>
        <a:lstStyle/>
        <a:p>
          <a:r>
            <a:rPr lang="en-GB" dirty="0"/>
            <a:t>Social/Environment</a:t>
          </a:r>
        </a:p>
      </dgm:t>
    </dgm:pt>
    <dgm:pt modelId="{16E68736-043A-4714-8972-6F45B0E1C164}" type="parTrans" cxnId="{98D3361F-8513-4B82-8385-E06166E07FB2}">
      <dgm:prSet/>
      <dgm:spPr/>
      <dgm:t>
        <a:bodyPr/>
        <a:lstStyle/>
        <a:p>
          <a:endParaRPr lang="en-GB"/>
        </a:p>
      </dgm:t>
    </dgm:pt>
    <dgm:pt modelId="{FF937152-736A-4848-910C-869AA937D641}" type="sibTrans" cxnId="{98D3361F-8513-4B82-8385-E06166E07FB2}">
      <dgm:prSet/>
      <dgm:spPr/>
      <dgm:t>
        <a:bodyPr/>
        <a:lstStyle/>
        <a:p>
          <a:endParaRPr lang="en-GB"/>
        </a:p>
      </dgm:t>
    </dgm:pt>
    <dgm:pt modelId="{A3719667-1AE3-4CA4-A9DA-CD1A07FBBCB2}">
      <dgm:prSet phldrT="[Text]"/>
      <dgm:spPr/>
      <dgm:t>
        <a:bodyPr/>
        <a:lstStyle/>
        <a:p>
          <a:r>
            <a:rPr lang="en-GB" dirty="0"/>
            <a:t>Rising Inequality and Social Fragmentation </a:t>
          </a:r>
        </a:p>
        <a:p>
          <a:r>
            <a:rPr lang="en-GB" dirty="0"/>
            <a:t>( College of Policing, 2020)</a:t>
          </a:r>
        </a:p>
      </dgm:t>
    </dgm:pt>
    <dgm:pt modelId="{8A0C9722-635B-4540-8A78-F2E9E2B2B8AE}" type="parTrans" cxnId="{6F9062D5-93E7-4ECC-80C2-4D5D6E414F04}">
      <dgm:prSet/>
      <dgm:spPr/>
      <dgm:t>
        <a:bodyPr/>
        <a:lstStyle/>
        <a:p>
          <a:endParaRPr lang="en-GB"/>
        </a:p>
      </dgm:t>
    </dgm:pt>
    <dgm:pt modelId="{E5FFAD21-807A-4408-BE7D-FE949041A601}" type="sibTrans" cxnId="{6F9062D5-93E7-4ECC-80C2-4D5D6E414F04}">
      <dgm:prSet/>
      <dgm:spPr/>
      <dgm:t>
        <a:bodyPr/>
        <a:lstStyle/>
        <a:p>
          <a:endParaRPr lang="en-GB"/>
        </a:p>
      </dgm:t>
    </dgm:pt>
    <dgm:pt modelId="{76FB64C8-010A-47DD-B4CF-F0F35A7E4C12}">
      <dgm:prSet phldrT="[Text]"/>
      <dgm:spPr>
        <a:blipFill rotWithShape="0">
          <a:blip xmlns:r="http://schemas.openxmlformats.org/officeDocument/2006/relationships" r:embed="rId1"/>
          <a:srcRect/>
          <a:stretch>
            <a:fillRect l="-24000" r="-24000"/>
          </a:stretch>
        </a:blipFill>
      </dgm:spPr>
      <dgm:t>
        <a:bodyPr/>
        <a:lstStyle/>
        <a:p>
          <a:endParaRPr lang="en-GB" dirty="0"/>
        </a:p>
      </dgm:t>
    </dgm:pt>
    <dgm:pt modelId="{6BF3FC9D-8C2A-4F86-B489-835482E631AC}" type="parTrans" cxnId="{270A0ADC-D324-4ED7-9905-22545537F98A}">
      <dgm:prSet/>
      <dgm:spPr/>
      <dgm:t>
        <a:bodyPr/>
        <a:lstStyle/>
        <a:p>
          <a:endParaRPr lang="en-GB"/>
        </a:p>
      </dgm:t>
    </dgm:pt>
    <dgm:pt modelId="{8AA90081-5DD2-48B9-B87F-82100E3A3C5F}" type="sibTrans" cxnId="{270A0ADC-D324-4ED7-9905-22545537F98A}">
      <dgm:prSet/>
      <dgm:spPr/>
      <dgm:t>
        <a:bodyPr/>
        <a:lstStyle/>
        <a:p>
          <a:endParaRPr lang="en-GB"/>
        </a:p>
      </dgm:t>
    </dgm:pt>
    <dgm:pt modelId="{34F8C646-4A3B-4616-ABAE-3743F490E32D}">
      <dgm:prSet phldrT="[Text]"/>
      <dgm:spPr/>
      <dgm:t>
        <a:bodyPr/>
        <a:lstStyle/>
        <a:p>
          <a:r>
            <a:rPr lang="en-GB" dirty="0"/>
            <a:t>Politics</a:t>
          </a:r>
        </a:p>
      </dgm:t>
    </dgm:pt>
    <dgm:pt modelId="{48A25261-C242-4F6D-B292-28BFDFFA11E6}" type="parTrans" cxnId="{757ACBED-BE7F-42C3-9C61-28431030FE2A}">
      <dgm:prSet/>
      <dgm:spPr/>
      <dgm:t>
        <a:bodyPr/>
        <a:lstStyle/>
        <a:p>
          <a:endParaRPr lang="en-GB"/>
        </a:p>
      </dgm:t>
    </dgm:pt>
    <dgm:pt modelId="{7E002481-00AB-458F-82C8-520170B5F5FF}" type="sibTrans" cxnId="{757ACBED-BE7F-42C3-9C61-28431030FE2A}">
      <dgm:prSet/>
      <dgm:spPr/>
      <dgm:t>
        <a:bodyPr/>
        <a:lstStyle/>
        <a:p>
          <a:endParaRPr lang="en-GB"/>
        </a:p>
      </dgm:t>
    </dgm:pt>
    <dgm:pt modelId="{1A905101-EBB4-4E1B-B2D6-2CBFCA87B5EF}">
      <dgm:prSet phldrT="[Text]" custT="1"/>
      <dgm:spPr/>
      <dgm:t>
        <a:bodyPr/>
        <a:lstStyle/>
        <a:p>
          <a:r>
            <a:rPr lang="en-GB" sz="2000" dirty="0"/>
            <a:t>Distrust, Political Unrest</a:t>
          </a:r>
        </a:p>
        <a:p>
          <a:r>
            <a:rPr lang="en-GB" sz="1600" dirty="0">
              <a:effectLst/>
              <a:latin typeface="Calibri Light" panose="020F0302020204030204" pitchFamily="34" charset="0"/>
            </a:rPr>
            <a:t>(</a:t>
          </a:r>
          <a:r>
            <a:rPr lang="en-GB" sz="1600" dirty="0" err="1">
              <a:effectLst/>
              <a:latin typeface="Calibri Light" panose="020F0302020204030204" pitchFamily="34" charset="0"/>
            </a:rPr>
            <a:t>Baldini,and</a:t>
          </a:r>
          <a:r>
            <a:rPr lang="en-GB" sz="1600" dirty="0">
              <a:effectLst/>
              <a:latin typeface="Calibri Light" panose="020F0302020204030204" pitchFamily="34" charset="0"/>
            </a:rPr>
            <a:t> </a:t>
          </a:r>
          <a:r>
            <a:rPr lang="en-GB" sz="1600" dirty="0" err="1">
              <a:effectLst/>
              <a:latin typeface="Calibri Light" panose="020F0302020204030204" pitchFamily="34" charset="0"/>
            </a:rPr>
            <a:t>Pareschi</a:t>
          </a:r>
          <a:r>
            <a:rPr lang="en-GB" sz="1600" dirty="0">
              <a:effectLst/>
              <a:latin typeface="Calibri Light" panose="020F0302020204030204" pitchFamily="34" charset="0"/>
            </a:rPr>
            <a:t>, 2017)</a:t>
          </a:r>
        </a:p>
        <a:p>
          <a:r>
            <a:rPr lang="en-GB" sz="1600" dirty="0">
              <a:effectLst/>
              <a:latin typeface="Calibri Light" panose="020F0302020204030204" pitchFamily="34" charset="0"/>
            </a:rPr>
            <a:t>( </a:t>
          </a:r>
          <a:r>
            <a:rPr lang="en-GB" sz="1600" dirty="0" err="1">
              <a:effectLst/>
              <a:latin typeface="Calibri Light" panose="020F0302020204030204" pitchFamily="34" charset="0"/>
            </a:rPr>
            <a:t>Flinders,M</a:t>
          </a:r>
          <a:r>
            <a:rPr lang="en-GB" sz="1600" dirty="0">
              <a:effectLst/>
              <a:latin typeface="Calibri Light" panose="020F0302020204030204" pitchFamily="34" charset="0"/>
            </a:rPr>
            <a:t>  2015)</a:t>
          </a:r>
          <a:endParaRPr lang="en-GB" sz="1600" dirty="0"/>
        </a:p>
      </dgm:t>
    </dgm:pt>
    <dgm:pt modelId="{E5DD6866-E635-46CD-B3D4-3146050BD5E6}" type="parTrans" cxnId="{B75D870F-2F96-44D9-8656-01BD7F200B2B}">
      <dgm:prSet/>
      <dgm:spPr/>
      <dgm:t>
        <a:bodyPr/>
        <a:lstStyle/>
        <a:p>
          <a:endParaRPr lang="en-GB"/>
        </a:p>
      </dgm:t>
    </dgm:pt>
    <dgm:pt modelId="{DEFBCA6F-7735-4104-AB09-DA28BDEE0F20}" type="sibTrans" cxnId="{B75D870F-2F96-44D9-8656-01BD7F200B2B}">
      <dgm:prSet/>
      <dgm:spPr/>
      <dgm:t>
        <a:bodyPr/>
        <a:lstStyle/>
        <a:p>
          <a:endParaRPr lang="en-GB"/>
        </a:p>
      </dgm:t>
    </dgm:pt>
    <dgm:pt modelId="{EE26F265-1AD8-4EBC-A690-12FE304C084F}">
      <dgm:prSet phldrT="[Text]"/>
      <dgm:spPr>
        <a:blipFill rotWithShape="0">
          <a:blip xmlns:r="http://schemas.openxmlformats.org/officeDocument/2006/relationships" r:embed="rId2"/>
          <a:srcRect/>
          <a:stretch>
            <a:fillRect l="-12000" r="-12000"/>
          </a:stretch>
        </a:blipFill>
      </dgm:spPr>
      <dgm:t>
        <a:bodyPr/>
        <a:lstStyle/>
        <a:p>
          <a:r>
            <a:rPr lang="en-GB" dirty="0"/>
            <a:t> </a:t>
          </a:r>
        </a:p>
      </dgm:t>
    </dgm:pt>
    <dgm:pt modelId="{04A9F2D4-20DE-4D57-87E7-99EC8D2EF64C}" type="parTrans" cxnId="{018D46EB-1A3F-47CA-BE4F-DEA37816737E}">
      <dgm:prSet/>
      <dgm:spPr/>
      <dgm:t>
        <a:bodyPr/>
        <a:lstStyle/>
        <a:p>
          <a:endParaRPr lang="en-GB"/>
        </a:p>
      </dgm:t>
    </dgm:pt>
    <dgm:pt modelId="{7250A04E-E355-4FDA-82E7-FEB4D9B6C3E7}" type="sibTrans" cxnId="{018D46EB-1A3F-47CA-BE4F-DEA37816737E}">
      <dgm:prSet/>
      <dgm:spPr/>
      <dgm:t>
        <a:bodyPr/>
        <a:lstStyle/>
        <a:p>
          <a:endParaRPr lang="en-GB"/>
        </a:p>
      </dgm:t>
    </dgm:pt>
    <dgm:pt modelId="{ED1716A8-DDDB-467A-8ECD-6010693FE8C8}">
      <dgm:prSet phldrT="[Text]"/>
      <dgm:spPr/>
      <dgm:t>
        <a:bodyPr/>
        <a:lstStyle/>
        <a:p>
          <a:r>
            <a:rPr lang="en-GB" dirty="0"/>
            <a:t>Policing</a:t>
          </a:r>
        </a:p>
      </dgm:t>
    </dgm:pt>
    <dgm:pt modelId="{B55FD20A-7034-48A2-A8AB-EC4DD613EB92}" type="parTrans" cxnId="{000A8EA9-A6A6-45A3-AE9D-C439C71C8A85}">
      <dgm:prSet/>
      <dgm:spPr/>
      <dgm:t>
        <a:bodyPr/>
        <a:lstStyle/>
        <a:p>
          <a:endParaRPr lang="en-GB"/>
        </a:p>
      </dgm:t>
    </dgm:pt>
    <dgm:pt modelId="{10AC3022-1061-40EF-B026-00A7B5974202}" type="sibTrans" cxnId="{000A8EA9-A6A6-45A3-AE9D-C439C71C8A85}">
      <dgm:prSet/>
      <dgm:spPr/>
      <dgm:t>
        <a:bodyPr/>
        <a:lstStyle/>
        <a:p>
          <a:endParaRPr lang="en-GB"/>
        </a:p>
      </dgm:t>
    </dgm:pt>
    <dgm:pt modelId="{7A44450D-CE49-4D4B-9A97-0E35092591ED}">
      <dgm:prSet phldrT="[Text]" custT="1"/>
      <dgm:spPr/>
      <dgm:t>
        <a:bodyPr/>
        <a:lstStyle/>
        <a:p>
          <a:r>
            <a:rPr lang="en-GB" sz="2000" dirty="0"/>
            <a:t>Operating in a complex environment and confrontational protests</a:t>
          </a:r>
        </a:p>
        <a:p>
          <a:r>
            <a:rPr lang="en-GB" sz="1500" dirty="0"/>
            <a:t>(Policing foundation,2020)( College of Policing,2020)</a:t>
          </a:r>
        </a:p>
      </dgm:t>
    </dgm:pt>
    <dgm:pt modelId="{DB8A0755-CDF4-4892-A549-EE63D18DA736}" type="parTrans" cxnId="{92044108-F72D-4DDA-B583-4B006DD6FC10}">
      <dgm:prSet/>
      <dgm:spPr/>
      <dgm:t>
        <a:bodyPr/>
        <a:lstStyle/>
        <a:p>
          <a:endParaRPr lang="en-GB"/>
        </a:p>
      </dgm:t>
    </dgm:pt>
    <dgm:pt modelId="{4DE067F0-3361-4A0D-A076-35CEA697ECD6}" type="sibTrans" cxnId="{92044108-F72D-4DDA-B583-4B006DD6FC10}">
      <dgm:prSet/>
      <dgm:spPr/>
      <dgm:t>
        <a:bodyPr/>
        <a:lstStyle/>
        <a:p>
          <a:endParaRPr lang="en-GB"/>
        </a:p>
      </dgm:t>
    </dgm:pt>
    <dgm:pt modelId="{E1F7C2B1-D60B-4F15-A061-9228FBE1BE7D}">
      <dgm:prSet phldrT="[Text]"/>
      <dgm:spPr>
        <a:blipFill rotWithShape="0">
          <a:blip xmlns:r="http://schemas.openxmlformats.org/officeDocument/2006/relationships" r:embed="rId3"/>
          <a:srcRect/>
          <a:stretch>
            <a:fillRect t="-14000" b="-14000"/>
          </a:stretch>
        </a:blipFill>
      </dgm:spPr>
      <dgm:t>
        <a:bodyPr/>
        <a:lstStyle/>
        <a:p>
          <a:endParaRPr lang="en-GB" dirty="0"/>
        </a:p>
      </dgm:t>
    </dgm:pt>
    <dgm:pt modelId="{B6C9F71C-81E4-44F8-9392-3612705EF620}" type="parTrans" cxnId="{8AECE146-6BE1-4D28-BCC9-3E18C9CF21EB}">
      <dgm:prSet/>
      <dgm:spPr/>
      <dgm:t>
        <a:bodyPr/>
        <a:lstStyle/>
        <a:p>
          <a:endParaRPr lang="en-GB"/>
        </a:p>
      </dgm:t>
    </dgm:pt>
    <dgm:pt modelId="{79CDC6FB-6E4B-461F-A5D1-4AECE95B7012}" type="sibTrans" cxnId="{8AECE146-6BE1-4D28-BCC9-3E18C9CF21EB}">
      <dgm:prSet/>
      <dgm:spPr/>
      <dgm:t>
        <a:bodyPr/>
        <a:lstStyle/>
        <a:p>
          <a:endParaRPr lang="en-GB"/>
        </a:p>
      </dgm:t>
    </dgm:pt>
    <dgm:pt modelId="{7E82583B-CC00-44E3-AC8C-FD6A4DCC2748}" type="pres">
      <dgm:prSet presAssocID="{F8187D5A-A74C-4187-9B76-CF1D38909C1E}" presName="theList" presStyleCnt="0">
        <dgm:presLayoutVars>
          <dgm:dir/>
          <dgm:animLvl val="lvl"/>
          <dgm:resizeHandles val="exact"/>
        </dgm:presLayoutVars>
      </dgm:prSet>
      <dgm:spPr/>
    </dgm:pt>
    <dgm:pt modelId="{BB98264C-71E7-49B5-A59E-F8EF9C0564B5}" type="pres">
      <dgm:prSet presAssocID="{50AFF5FC-D081-4CB0-BB09-389661133C8C}" presName="compNode" presStyleCnt="0"/>
      <dgm:spPr/>
    </dgm:pt>
    <dgm:pt modelId="{160FCD0E-C48F-4EA3-876A-FA9CC9BC5132}" type="pres">
      <dgm:prSet presAssocID="{50AFF5FC-D081-4CB0-BB09-389661133C8C}" presName="aNode" presStyleLbl="bgShp" presStyleIdx="0" presStyleCnt="3" custLinFactNeighborX="-38" custLinFactNeighborY="1230"/>
      <dgm:spPr/>
    </dgm:pt>
    <dgm:pt modelId="{8A9ACF54-4D38-4E53-92C9-8B893759E823}" type="pres">
      <dgm:prSet presAssocID="{50AFF5FC-D081-4CB0-BB09-389661133C8C}" presName="textNode" presStyleLbl="bgShp" presStyleIdx="0" presStyleCnt="3"/>
      <dgm:spPr/>
    </dgm:pt>
    <dgm:pt modelId="{0BDE61EC-F86A-4B00-A301-598D84D1422F}" type="pres">
      <dgm:prSet presAssocID="{50AFF5FC-D081-4CB0-BB09-389661133C8C}" presName="compChildNode" presStyleCnt="0"/>
      <dgm:spPr/>
    </dgm:pt>
    <dgm:pt modelId="{A9C1D563-0B06-4112-9E3C-EC7319188B5B}" type="pres">
      <dgm:prSet presAssocID="{50AFF5FC-D081-4CB0-BB09-389661133C8C}" presName="theInnerList" presStyleCnt="0"/>
      <dgm:spPr/>
    </dgm:pt>
    <dgm:pt modelId="{0665AD61-F4CC-4979-BFDB-6A53DA208B02}" type="pres">
      <dgm:prSet presAssocID="{A3719667-1AE3-4CA4-A9DA-CD1A07FBBCB2}" presName="childNode" presStyleLbl="node1" presStyleIdx="0" presStyleCnt="6" custLinFactNeighborX="-976" custLinFactNeighborY="-93443">
        <dgm:presLayoutVars>
          <dgm:bulletEnabled val="1"/>
        </dgm:presLayoutVars>
      </dgm:prSet>
      <dgm:spPr/>
    </dgm:pt>
    <dgm:pt modelId="{5F19974E-3070-4429-9E93-EBB056FE919E}" type="pres">
      <dgm:prSet presAssocID="{A3719667-1AE3-4CA4-A9DA-CD1A07FBBCB2}" presName="aSpace2" presStyleCnt="0"/>
      <dgm:spPr/>
    </dgm:pt>
    <dgm:pt modelId="{A2486D7F-E382-4AE5-962A-05771DFC4B21}" type="pres">
      <dgm:prSet presAssocID="{76FB64C8-010A-47DD-B4CF-F0F35A7E4C12}" presName="childNode" presStyleLbl="node1" presStyleIdx="1" presStyleCnt="6" custScaleX="104251" custScaleY="187415" custLinFactY="6329" custLinFactNeighborX="-651" custLinFactNeighborY="100000">
        <dgm:presLayoutVars>
          <dgm:bulletEnabled val="1"/>
        </dgm:presLayoutVars>
      </dgm:prSet>
      <dgm:spPr/>
    </dgm:pt>
    <dgm:pt modelId="{CED0625C-B392-48F5-B534-CE08C5A4AFF8}" type="pres">
      <dgm:prSet presAssocID="{50AFF5FC-D081-4CB0-BB09-389661133C8C}" presName="aSpace" presStyleCnt="0"/>
      <dgm:spPr/>
    </dgm:pt>
    <dgm:pt modelId="{F914AB34-4C0A-4549-AA01-FD2C1BDDFEC6}" type="pres">
      <dgm:prSet presAssocID="{34F8C646-4A3B-4616-ABAE-3743F490E32D}" presName="compNode" presStyleCnt="0"/>
      <dgm:spPr/>
    </dgm:pt>
    <dgm:pt modelId="{0FC00BD9-6EF4-498F-A3D9-C60CDFDD525B}" type="pres">
      <dgm:prSet presAssocID="{34F8C646-4A3B-4616-ABAE-3743F490E32D}" presName="aNode" presStyleLbl="bgShp" presStyleIdx="1" presStyleCnt="3"/>
      <dgm:spPr/>
    </dgm:pt>
    <dgm:pt modelId="{8711C95A-6E07-4114-87CE-5288A0BD6845}" type="pres">
      <dgm:prSet presAssocID="{34F8C646-4A3B-4616-ABAE-3743F490E32D}" presName="textNode" presStyleLbl="bgShp" presStyleIdx="1" presStyleCnt="3"/>
      <dgm:spPr/>
    </dgm:pt>
    <dgm:pt modelId="{2C2088B8-DFA1-48D6-A36D-91B141CFDDA5}" type="pres">
      <dgm:prSet presAssocID="{34F8C646-4A3B-4616-ABAE-3743F490E32D}" presName="compChildNode" presStyleCnt="0"/>
      <dgm:spPr/>
    </dgm:pt>
    <dgm:pt modelId="{AA287BEE-5FA8-4A27-973C-CD1D302643FF}" type="pres">
      <dgm:prSet presAssocID="{34F8C646-4A3B-4616-ABAE-3743F490E32D}" presName="theInnerList" presStyleCnt="0"/>
      <dgm:spPr/>
    </dgm:pt>
    <dgm:pt modelId="{B1EE456E-A3BA-4169-8F54-D7AB59AF3FB0}" type="pres">
      <dgm:prSet presAssocID="{1A905101-EBB4-4E1B-B2D6-2CBFCA87B5EF}" presName="childNode" presStyleLbl="node1" presStyleIdx="2" presStyleCnt="6" custScaleX="102898" custScaleY="102830" custLinFactNeighborX="1221" custLinFactNeighborY="-80875">
        <dgm:presLayoutVars>
          <dgm:bulletEnabled val="1"/>
        </dgm:presLayoutVars>
      </dgm:prSet>
      <dgm:spPr/>
    </dgm:pt>
    <dgm:pt modelId="{FAEEE883-E4F3-499A-9404-EE1A29C41CED}" type="pres">
      <dgm:prSet presAssocID="{1A905101-EBB4-4E1B-B2D6-2CBFCA87B5EF}" presName="aSpace2" presStyleCnt="0"/>
      <dgm:spPr/>
    </dgm:pt>
    <dgm:pt modelId="{54ED9AD1-BA75-472E-901C-F6E13398685B}" type="pres">
      <dgm:prSet presAssocID="{EE26F265-1AD8-4EBC-A690-12FE304C084F}" presName="childNode" presStyleLbl="node1" presStyleIdx="3" presStyleCnt="6" custScaleY="186070" custLinFactY="15656" custLinFactNeighborX="1221" custLinFactNeighborY="100000">
        <dgm:presLayoutVars>
          <dgm:bulletEnabled val="1"/>
        </dgm:presLayoutVars>
      </dgm:prSet>
      <dgm:spPr/>
    </dgm:pt>
    <dgm:pt modelId="{3C2AE51D-28DA-447F-974B-A64B7BBC35EF}" type="pres">
      <dgm:prSet presAssocID="{34F8C646-4A3B-4616-ABAE-3743F490E32D}" presName="aSpace" presStyleCnt="0"/>
      <dgm:spPr/>
    </dgm:pt>
    <dgm:pt modelId="{CE64AA3F-FF0D-4172-B317-D348C78FE452}" type="pres">
      <dgm:prSet presAssocID="{ED1716A8-DDDB-467A-8ECD-6010693FE8C8}" presName="compNode" presStyleCnt="0"/>
      <dgm:spPr/>
    </dgm:pt>
    <dgm:pt modelId="{A78D177E-AAF7-416A-AFEE-046920ABF25D}" type="pres">
      <dgm:prSet presAssocID="{ED1716A8-DDDB-467A-8ECD-6010693FE8C8}" presName="aNode" presStyleLbl="bgShp" presStyleIdx="2" presStyleCnt="3" custLinFactNeighborX="38" custLinFactNeighborY="-777"/>
      <dgm:spPr/>
    </dgm:pt>
    <dgm:pt modelId="{85118EDC-DD00-42C9-A9F8-FE6540712BA9}" type="pres">
      <dgm:prSet presAssocID="{ED1716A8-DDDB-467A-8ECD-6010693FE8C8}" presName="textNode" presStyleLbl="bgShp" presStyleIdx="2" presStyleCnt="3"/>
      <dgm:spPr/>
    </dgm:pt>
    <dgm:pt modelId="{E915C8C7-2450-48E5-A48D-8F8FDD6D88AB}" type="pres">
      <dgm:prSet presAssocID="{ED1716A8-DDDB-467A-8ECD-6010693FE8C8}" presName="compChildNode" presStyleCnt="0"/>
      <dgm:spPr/>
    </dgm:pt>
    <dgm:pt modelId="{810D04F6-BBE8-4959-9B4A-C8F8211149CC}" type="pres">
      <dgm:prSet presAssocID="{ED1716A8-DDDB-467A-8ECD-6010693FE8C8}" presName="theInnerList" presStyleCnt="0"/>
      <dgm:spPr/>
    </dgm:pt>
    <dgm:pt modelId="{2CB931EB-2C3A-4D09-B415-B8EC04DA0EB5}" type="pres">
      <dgm:prSet presAssocID="{7A44450D-CE49-4D4B-9A97-0E35092591ED}" presName="childNode" presStyleLbl="node1" presStyleIdx="4" presStyleCnt="6" custLinFactNeighborX="-2975" custLinFactNeighborY="-86967">
        <dgm:presLayoutVars>
          <dgm:bulletEnabled val="1"/>
        </dgm:presLayoutVars>
      </dgm:prSet>
      <dgm:spPr/>
    </dgm:pt>
    <dgm:pt modelId="{9D33782C-4E26-465F-9910-5123DF8A1EC5}" type="pres">
      <dgm:prSet presAssocID="{7A44450D-CE49-4D4B-9A97-0E35092591ED}" presName="aSpace2" presStyleCnt="0"/>
      <dgm:spPr/>
    </dgm:pt>
    <dgm:pt modelId="{3E2D16C5-835B-4E16-A269-9B00BBE952A0}" type="pres">
      <dgm:prSet presAssocID="{E1F7C2B1-D60B-4F15-A061-9228FBE1BE7D}" presName="childNode" presStyleLbl="node1" presStyleIdx="5" presStyleCnt="6" custScaleY="168509" custLinFactY="4891" custLinFactNeighborX="-2812" custLinFactNeighborY="100000">
        <dgm:presLayoutVars>
          <dgm:bulletEnabled val="1"/>
        </dgm:presLayoutVars>
      </dgm:prSet>
      <dgm:spPr/>
    </dgm:pt>
  </dgm:ptLst>
  <dgm:cxnLst>
    <dgm:cxn modelId="{92044108-F72D-4DDA-B583-4B006DD6FC10}" srcId="{ED1716A8-DDDB-467A-8ECD-6010693FE8C8}" destId="{7A44450D-CE49-4D4B-9A97-0E35092591ED}" srcOrd="0" destOrd="0" parTransId="{DB8A0755-CDF4-4892-A549-EE63D18DA736}" sibTransId="{4DE067F0-3361-4A0D-A076-35CEA697ECD6}"/>
    <dgm:cxn modelId="{B75D870F-2F96-44D9-8656-01BD7F200B2B}" srcId="{34F8C646-4A3B-4616-ABAE-3743F490E32D}" destId="{1A905101-EBB4-4E1B-B2D6-2CBFCA87B5EF}" srcOrd="0" destOrd="0" parTransId="{E5DD6866-E635-46CD-B3D4-3146050BD5E6}" sibTransId="{DEFBCA6F-7735-4104-AB09-DA28BDEE0F20}"/>
    <dgm:cxn modelId="{8929371D-774D-41C0-9950-7A04DFE411ED}" type="presOf" srcId="{50AFF5FC-D081-4CB0-BB09-389661133C8C}" destId="{160FCD0E-C48F-4EA3-876A-FA9CC9BC5132}" srcOrd="0" destOrd="0" presId="urn:microsoft.com/office/officeart/2005/8/layout/lProcess2"/>
    <dgm:cxn modelId="{98D3361F-8513-4B82-8385-E06166E07FB2}" srcId="{F8187D5A-A74C-4187-9B76-CF1D38909C1E}" destId="{50AFF5FC-D081-4CB0-BB09-389661133C8C}" srcOrd="0" destOrd="0" parTransId="{16E68736-043A-4714-8972-6F45B0E1C164}" sibTransId="{FF937152-736A-4848-910C-869AA937D641}"/>
    <dgm:cxn modelId="{C803F22D-7394-40A8-8268-756556360233}" type="presOf" srcId="{7A44450D-CE49-4D4B-9A97-0E35092591ED}" destId="{2CB931EB-2C3A-4D09-B415-B8EC04DA0EB5}" srcOrd="0" destOrd="0" presId="urn:microsoft.com/office/officeart/2005/8/layout/lProcess2"/>
    <dgm:cxn modelId="{8AECE146-6BE1-4D28-BCC9-3E18C9CF21EB}" srcId="{ED1716A8-DDDB-467A-8ECD-6010693FE8C8}" destId="{E1F7C2B1-D60B-4F15-A061-9228FBE1BE7D}" srcOrd="1" destOrd="0" parTransId="{B6C9F71C-81E4-44F8-9392-3612705EF620}" sibTransId="{79CDC6FB-6E4B-461F-A5D1-4AECE95B7012}"/>
    <dgm:cxn modelId="{4DEB476D-C461-4DE0-A641-2C21CF3D631E}" type="presOf" srcId="{ED1716A8-DDDB-467A-8ECD-6010693FE8C8}" destId="{A78D177E-AAF7-416A-AFEE-046920ABF25D}" srcOrd="0" destOrd="0" presId="urn:microsoft.com/office/officeart/2005/8/layout/lProcess2"/>
    <dgm:cxn modelId="{7E0B184E-CC5E-40E9-9F1E-783731E570F6}" type="presOf" srcId="{ED1716A8-DDDB-467A-8ECD-6010693FE8C8}" destId="{85118EDC-DD00-42C9-A9F8-FE6540712BA9}" srcOrd="1" destOrd="0" presId="urn:microsoft.com/office/officeart/2005/8/layout/lProcess2"/>
    <dgm:cxn modelId="{ADFC3F6F-55AB-483D-9D40-62C47BD6E011}" type="presOf" srcId="{34F8C646-4A3B-4616-ABAE-3743F490E32D}" destId="{8711C95A-6E07-4114-87CE-5288A0BD6845}" srcOrd="1" destOrd="0" presId="urn:microsoft.com/office/officeart/2005/8/layout/lProcess2"/>
    <dgm:cxn modelId="{E6F99974-92C4-4DAB-B7E2-18C9AB084F16}" type="presOf" srcId="{34F8C646-4A3B-4616-ABAE-3743F490E32D}" destId="{0FC00BD9-6EF4-498F-A3D9-C60CDFDD525B}" srcOrd="0" destOrd="0" presId="urn:microsoft.com/office/officeart/2005/8/layout/lProcess2"/>
    <dgm:cxn modelId="{3FE71D95-9901-483E-BE24-A53E83395009}" type="presOf" srcId="{50AFF5FC-D081-4CB0-BB09-389661133C8C}" destId="{8A9ACF54-4D38-4E53-92C9-8B893759E823}" srcOrd="1" destOrd="0" presId="urn:microsoft.com/office/officeart/2005/8/layout/lProcess2"/>
    <dgm:cxn modelId="{1D01D1A8-6981-4E33-B009-D0B9E564E0A6}" type="presOf" srcId="{76FB64C8-010A-47DD-B4CF-F0F35A7E4C12}" destId="{A2486D7F-E382-4AE5-962A-05771DFC4B21}" srcOrd="0" destOrd="0" presId="urn:microsoft.com/office/officeart/2005/8/layout/lProcess2"/>
    <dgm:cxn modelId="{000A8EA9-A6A6-45A3-AE9D-C439C71C8A85}" srcId="{F8187D5A-A74C-4187-9B76-CF1D38909C1E}" destId="{ED1716A8-DDDB-467A-8ECD-6010693FE8C8}" srcOrd="2" destOrd="0" parTransId="{B55FD20A-7034-48A2-A8AB-EC4DD613EB92}" sibTransId="{10AC3022-1061-40EF-B026-00A7B5974202}"/>
    <dgm:cxn modelId="{DBD4B6BB-9081-467C-8CFD-674F8167DB23}" type="presOf" srcId="{E1F7C2B1-D60B-4F15-A061-9228FBE1BE7D}" destId="{3E2D16C5-835B-4E16-A269-9B00BBE952A0}" srcOrd="0" destOrd="0" presId="urn:microsoft.com/office/officeart/2005/8/layout/lProcess2"/>
    <dgm:cxn modelId="{822C88C5-BB4A-4F73-9E44-A3CBD0D2D879}" type="presOf" srcId="{EE26F265-1AD8-4EBC-A690-12FE304C084F}" destId="{54ED9AD1-BA75-472E-901C-F6E13398685B}" srcOrd="0" destOrd="0" presId="urn:microsoft.com/office/officeart/2005/8/layout/lProcess2"/>
    <dgm:cxn modelId="{6D199BD0-D01E-4C35-8714-7C74B0E268A4}" type="presOf" srcId="{F8187D5A-A74C-4187-9B76-CF1D38909C1E}" destId="{7E82583B-CC00-44E3-AC8C-FD6A4DCC2748}" srcOrd="0" destOrd="0" presId="urn:microsoft.com/office/officeart/2005/8/layout/lProcess2"/>
    <dgm:cxn modelId="{6F9062D5-93E7-4ECC-80C2-4D5D6E414F04}" srcId="{50AFF5FC-D081-4CB0-BB09-389661133C8C}" destId="{A3719667-1AE3-4CA4-A9DA-CD1A07FBBCB2}" srcOrd="0" destOrd="0" parTransId="{8A0C9722-635B-4540-8A78-F2E9E2B2B8AE}" sibTransId="{E5FFAD21-807A-4408-BE7D-FE949041A601}"/>
    <dgm:cxn modelId="{270A0ADC-D324-4ED7-9905-22545537F98A}" srcId="{50AFF5FC-D081-4CB0-BB09-389661133C8C}" destId="{76FB64C8-010A-47DD-B4CF-F0F35A7E4C12}" srcOrd="1" destOrd="0" parTransId="{6BF3FC9D-8C2A-4F86-B489-835482E631AC}" sibTransId="{8AA90081-5DD2-48B9-B87F-82100E3A3C5F}"/>
    <dgm:cxn modelId="{018D46EB-1A3F-47CA-BE4F-DEA37816737E}" srcId="{34F8C646-4A3B-4616-ABAE-3743F490E32D}" destId="{EE26F265-1AD8-4EBC-A690-12FE304C084F}" srcOrd="1" destOrd="0" parTransId="{04A9F2D4-20DE-4D57-87E7-99EC8D2EF64C}" sibTransId="{7250A04E-E355-4FDA-82E7-FEB4D9B6C3E7}"/>
    <dgm:cxn modelId="{949FC1ED-35E6-4F69-814B-54D250CD336C}" type="presOf" srcId="{1A905101-EBB4-4E1B-B2D6-2CBFCA87B5EF}" destId="{B1EE456E-A3BA-4169-8F54-D7AB59AF3FB0}" srcOrd="0" destOrd="0" presId="urn:microsoft.com/office/officeart/2005/8/layout/lProcess2"/>
    <dgm:cxn modelId="{757ACBED-BE7F-42C3-9C61-28431030FE2A}" srcId="{F8187D5A-A74C-4187-9B76-CF1D38909C1E}" destId="{34F8C646-4A3B-4616-ABAE-3743F490E32D}" srcOrd="1" destOrd="0" parTransId="{48A25261-C242-4F6D-B292-28BFDFFA11E6}" sibTransId="{7E002481-00AB-458F-82C8-520170B5F5FF}"/>
    <dgm:cxn modelId="{910DCCFD-A7FA-4238-97E6-BCF1B2DA87C4}" type="presOf" srcId="{A3719667-1AE3-4CA4-A9DA-CD1A07FBBCB2}" destId="{0665AD61-F4CC-4979-BFDB-6A53DA208B02}" srcOrd="0" destOrd="0" presId="urn:microsoft.com/office/officeart/2005/8/layout/lProcess2"/>
    <dgm:cxn modelId="{B7F0803D-96DB-4F08-8E71-5DDFF1D38A0B}" type="presParOf" srcId="{7E82583B-CC00-44E3-AC8C-FD6A4DCC2748}" destId="{BB98264C-71E7-49B5-A59E-F8EF9C0564B5}" srcOrd="0" destOrd="0" presId="urn:microsoft.com/office/officeart/2005/8/layout/lProcess2"/>
    <dgm:cxn modelId="{9C2FA04A-CF6E-45DF-8A8D-33E2DBF43FEE}" type="presParOf" srcId="{BB98264C-71E7-49B5-A59E-F8EF9C0564B5}" destId="{160FCD0E-C48F-4EA3-876A-FA9CC9BC5132}" srcOrd="0" destOrd="0" presId="urn:microsoft.com/office/officeart/2005/8/layout/lProcess2"/>
    <dgm:cxn modelId="{227F5CB8-9B57-4325-B92C-8615B6440A1E}" type="presParOf" srcId="{BB98264C-71E7-49B5-A59E-F8EF9C0564B5}" destId="{8A9ACF54-4D38-4E53-92C9-8B893759E823}" srcOrd="1" destOrd="0" presId="urn:microsoft.com/office/officeart/2005/8/layout/lProcess2"/>
    <dgm:cxn modelId="{9D8B28C1-E8B0-4AC4-9295-11F08F52135C}" type="presParOf" srcId="{BB98264C-71E7-49B5-A59E-F8EF9C0564B5}" destId="{0BDE61EC-F86A-4B00-A301-598D84D1422F}" srcOrd="2" destOrd="0" presId="urn:microsoft.com/office/officeart/2005/8/layout/lProcess2"/>
    <dgm:cxn modelId="{4D52B2A6-F9FC-4286-ADD7-1DE55A96D3F6}" type="presParOf" srcId="{0BDE61EC-F86A-4B00-A301-598D84D1422F}" destId="{A9C1D563-0B06-4112-9E3C-EC7319188B5B}" srcOrd="0" destOrd="0" presId="urn:microsoft.com/office/officeart/2005/8/layout/lProcess2"/>
    <dgm:cxn modelId="{A9AB3921-87B3-42D4-936D-A9B0DEA8A371}" type="presParOf" srcId="{A9C1D563-0B06-4112-9E3C-EC7319188B5B}" destId="{0665AD61-F4CC-4979-BFDB-6A53DA208B02}" srcOrd="0" destOrd="0" presId="urn:microsoft.com/office/officeart/2005/8/layout/lProcess2"/>
    <dgm:cxn modelId="{47FE59D0-65DC-40D5-B67C-F76D4DF343F5}" type="presParOf" srcId="{A9C1D563-0B06-4112-9E3C-EC7319188B5B}" destId="{5F19974E-3070-4429-9E93-EBB056FE919E}" srcOrd="1" destOrd="0" presId="urn:microsoft.com/office/officeart/2005/8/layout/lProcess2"/>
    <dgm:cxn modelId="{AB3FF833-CFB6-46E2-B1FC-6D3C0D6B07C5}" type="presParOf" srcId="{A9C1D563-0B06-4112-9E3C-EC7319188B5B}" destId="{A2486D7F-E382-4AE5-962A-05771DFC4B21}" srcOrd="2" destOrd="0" presId="urn:microsoft.com/office/officeart/2005/8/layout/lProcess2"/>
    <dgm:cxn modelId="{773BE7EA-13E2-43C8-852D-15A92DE5635B}" type="presParOf" srcId="{7E82583B-CC00-44E3-AC8C-FD6A4DCC2748}" destId="{CED0625C-B392-48F5-B534-CE08C5A4AFF8}" srcOrd="1" destOrd="0" presId="urn:microsoft.com/office/officeart/2005/8/layout/lProcess2"/>
    <dgm:cxn modelId="{4E7E3CF8-CC1A-4268-8264-59BEEB865989}" type="presParOf" srcId="{7E82583B-CC00-44E3-AC8C-FD6A4DCC2748}" destId="{F914AB34-4C0A-4549-AA01-FD2C1BDDFEC6}" srcOrd="2" destOrd="0" presId="urn:microsoft.com/office/officeart/2005/8/layout/lProcess2"/>
    <dgm:cxn modelId="{6EFC623C-1175-4730-A28F-634454D8D17E}" type="presParOf" srcId="{F914AB34-4C0A-4549-AA01-FD2C1BDDFEC6}" destId="{0FC00BD9-6EF4-498F-A3D9-C60CDFDD525B}" srcOrd="0" destOrd="0" presId="urn:microsoft.com/office/officeart/2005/8/layout/lProcess2"/>
    <dgm:cxn modelId="{1C2C64E8-1212-46D6-A09E-FE1A478E1543}" type="presParOf" srcId="{F914AB34-4C0A-4549-AA01-FD2C1BDDFEC6}" destId="{8711C95A-6E07-4114-87CE-5288A0BD6845}" srcOrd="1" destOrd="0" presId="urn:microsoft.com/office/officeart/2005/8/layout/lProcess2"/>
    <dgm:cxn modelId="{F3C4BFAA-4E96-4190-ABF1-EF4E3D365AAC}" type="presParOf" srcId="{F914AB34-4C0A-4549-AA01-FD2C1BDDFEC6}" destId="{2C2088B8-DFA1-48D6-A36D-91B141CFDDA5}" srcOrd="2" destOrd="0" presId="urn:microsoft.com/office/officeart/2005/8/layout/lProcess2"/>
    <dgm:cxn modelId="{F896BFBA-AB4F-482D-93E3-E3018ECC8EBF}" type="presParOf" srcId="{2C2088B8-DFA1-48D6-A36D-91B141CFDDA5}" destId="{AA287BEE-5FA8-4A27-973C-CD1D302643FF}" srcOrd="0" destOrd="0" presId="urn:microsoft.com/office/officeart/2005/8/layout/lProcess2"/>
    <dgm:cxn modelId="{033DB870-8783-48DF-8611-06E02B7D6426}" type="presParOf" srcId="{AA287BEE-5FA8-4A27-973C-CD1D302643FF}" destId="{B1EE456E-A3BA-4169-8F54-D7AB59AF3FB0}" srcOrd="0" destOrd="0" presId="urn:microsoft.com/office/officeart/2005/8/layout/lProcess2"/>
    <dgm:cxn modelId="{196DD8C2-387A-438D-9073-4A18B824B525}" type="presParOf" srcId="{AA287BEE-5FA8-4A27-973C-CD1D302643FF}" destId="{FAEEE883-E4F3-499A-9404-EE1A29C41CED}" srcOrd="1" destOrd="0" presId="urn:microsoft.com/office/officeart/2005/8/layout/lProcess2"/>
    <dgm:cxn modelId="{9F1D950A-2F4F-4EED-AC82-BEED8BAF030F}" type="presParOf" srcId="{AA287BEE-5FA8-4A27-973C-CD1D302643FF}" destId="{54ED9AD1-BA75-472E-901C-F6E13398685B}" srcOrd="2" destOrd="0" presId="urn:microsoft.com/office/officeart/2005/8/layout/lProcess2"/>
    <dgm:cxn modelId="{98A37998-98B7-4A72-BC63-5A8223D4E74B}" type="presParOf" srcId="{7E82583B-CC00-44E3-AC8C-FD6A4DCC2748}" destId="{3C2AE51D-28DA-447F-974B-A64B7BBC35EF}" srcOrd="3" destOrd="0" presId="urn:microsoft.com/office/officeart/2005/8/layout/lProcess2"/>
    <dgm:cxn modelId="{4FD822E4-21D1-4FF6-AA0B-19462F66772D}" type="presParOf" srcId="{7E82583B-CC00-44E3-AC8C-FD6A4DCC2748}" destId="{CE64AA3F-FF0D-4172-B317-D348C78FE452}" srcOrd="4" destOrd="0" presId="urn:microsoft.com/office/officeart/2005/8/layout/lProcess2"/>
    <dgm:cxn modelId="{44A0A435-EAF4-4436-B2AF-2A6A0B6039D0}" type="presParOf" srcId="{CE64AA3F-FF0D-4172-B317-D348C78FE452}" destId="{A78D177E-AAF7-416A-AFEE-046920ABF25D}" srcOrd="0" destOrd="0" presId="urn:microsoft.com/office/officeart/2005/8/layout/lProcess2"/>
    <dgm:cxn modelId="{247DD8A4-769D-48EC-B5CA-D905262FFFF7}" type="presParOf" srcId="{CE64AA3F-FF0D-4172-B317-D348C78FE452}" destId="{85118EDC-DD00-42C9-A9F8-FE6540712BA9}" srcOrd="1" destOrd="0" presId="urn:microsoft.com/office/officeart/2005/8/layout/lProcess2"/>
    <dgm:cxn modelId="{24C56040-15B8-45DF-A5CC-32FB0F1E99E1}" type="presParOf" srcId="{CE64AA3F-FF0D-4172-B317-D348C78FE452}" destId="{E915C8C7-2450-48E5-A48D-8F8FDD6D88AB}" srcOrd="2" destOrd="0" presId="urn:microsoft.com/office/officeart/2005/8/layout/lProcess2"/>
    <dgm:cxn modelId="{6521E450-6754-4148-A9AD-62C8B0003DBD}" type="presParOf" srcId="{E915C8C7-2450-48E5-A48D-8F8FDD6D88AB}" destId="{810D04F6-BBE8-4959-9B4A-C8F8211149CC}" srcOrd="0" destOrd="0" presId="urn:microsoft.com/office/officeart/2005/8/layout/lProcess2"/>
    <dgm:cxn modelId="{9772FBAB-6E42-4C68-B03E-9C8BA01A7CA2}" type="presParOf" srcId="{810D04F6-BBE8-4959-9B4A-C8F8211149CC}" destId="{2CB931EB-2C3A-4D09-B415-B8EC04DA0EB5}" srcOrd="0" destOrd="0" presId="urn:microsoft.com/office/officeart/2005/8/layout/lProcess2"/>
    <dgm:cxn modelId="{71E3F926-A393-49E4-966B-85B09F0BB1D0}" type="presParOf" srcId="{810D04F6-BBE8-4959-9B4A-C8F8211149CC}" destId="{9D33782C-4E26-465F-9910-5123DF8A1EC5}" srcOrd="1" destOrd="0" presId="urn:microsoft.com/office/officeart/2005/8/layout/lProcess2"/>
    <dgm:cxn modelId="{4B5E4179-CDAF-4494-8345-94338A36FCB9}" type="presParOf" srcId="{810D04F6-BBE8-4959-9B4A-C8F8211149CC}" destId="{3E2D16C5-835B-4E16-A269-9B00BBE952A0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3BCEC5-ECDA-4FF6-8242-D9E22B3A466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7E2D313-CB16-4AE3-B458-AA0E82C20B31}">
      <dgm:prSet phldrT="[Text]"/>
      <dgm:spPr/>
      <dgm:t>
        <a:bodyPr/>
        <a:lstStyle/>
        <a:p>
          <a:r>
            <a:rPr lang="en-GB" dirty="0"/>
            <a:t>Awareness of Political Influence</a:t>
          </a:r>
        </a:p>
        <a:p>
          <a:r>
            <a:rPr lang="en-GB" dirty="0"/>
            <a:t>( HMICFRS, 2021)</a:t>
          </a:r>
        </a:p>
      </dgm:t>
    </dgm:pt>
    <dgm:pt modelId="{BEDF82FE-A6F9-4A64-BD02-31F6B06DFC82}" type="parTrans" cxnId="{B257061A-4CE8-4BDD-B38D-45C39CFB0D17}">
      <dgm:prSet/>
      <dgm:spPr/>
      <dgm:t>
        <a:bodyPr/>
        <a:lstStyle/>
        <a:p>
          <a:endParaRPr lang="en-GB"/>
        </a:p>
      </dgm:t>
    </dgm:pt>
    <dgm:pt modelId="{F298B1A9-F5D6-448D-B50C-F8A711989D75}" type="sibTrans" cxnId="{B257061A-4CE8-4BDD-B38D-45C39CFB0D17}">
      <dgm:prSet/>
      <dgm:spPr/>
      <dgm:t>
        <a:bodyPr/>
        <a:lstStyle/>
        <a:p>
          <a:endParaRPr lang="en-GB"/>
        </a:p>
      </dgm:t>
    </dgm:pt>
    <dgm:pt modelId="{C9CEF759-8D57-4008-AB45-1C882B6BB00E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Should be held to account by politicians but make own decisions</a:t>
          </a:r>
        </a:p>
        <a:p>
          <a:endParaRPr lang="en-GB" dirty="0"/>
        </a:p>
        <a:p>
          <a:r>
            <a:rPr lang="en-GB" dirty="0"/>
            <a:t>( </a:t>
          </a:r>
          <a:r>
            <a:rPr lang="en-GB" dirty="0" err="1"/>
            <a:t>Newburn,T</a:t>
          </a:r>
          <a:r>
            <a:rPr lang="en-GB" dirty="0"/>
            <a:t> 2011)</a:t>
          </a:r>
        </a:p>
        <a:p>
          <a:endParaRPr lang="en-GB" dirty="0"/>
        </a:p>
      </dgm:t>
    </dgm:pt>
    <dgm:pt modelId="{353B4A5E-7FD4-476D-BB0B-1B8BB61E14A1}" type="parTrans" cxnId="{83B0D1AB-F232-44A8-9AC5-5109B1389676}">
      <dgm:prSet/>
      <dgm:spPr/>
      <dgm:t>
        <a:bodyPr/>
        <a:lstStyle/>
        <a:p>
          <a:endParaRPr lang="en-GB"/>
        </a:p>
      </dgm:t>
    </dgm:pt>
    <dgm:pt modelId="{32D5EB3C-BD57-44F2-A009-CA533C3F44DC}" type="sibTrans" cxnId="{83B0D1AB-F232-44A8-9AC5-5109B1389676}">
      <dgm:prSet/>
      <dgm:spPr/>
      <dgm:t>
        <a:bodyPr/>
        <a:lstStyle/>
        <a:p>
          <a:endParaRPr lang="en-GB"/>
        </a:p>
      </dgm:t>
    </dgm:pt>
    <dgm:pt modelId="{6551B710-4DD3-4D79-B30A-929111329076}">
      <dgm:prSet phldrT="[Text]"/>
      <dgm:spPr/>
      <dgm:t>
        <a:bodyPr/>
        <a:lstStyle/>
        <a:p>
          <a:r>
            <a:rPr lang="en-GB" dirty="0"/>
            <a:t>Local politicians – importance of strong links </a:t>
          </a:r>
        </a:p>
        <a:p>
          <a:r>
            <a:rPr lang="en-GB" dirty="0"/>
            <a:t>( </a:t>
          </a:r>
          <a:r>
            <a:rPr lang="en-GB" dirty="0" err="1"/>
            <a:t>Harris,C</a:t>
          </a:r>
          <a:r>
            <a:rPr lang="en-GB" dirty="0"/>
            <a:t> 2023)</a:t>
          </a:r>
        </a:p>
        <a:p>
          <a:r>
            <a:rPr lang="en-GB" dirty="0"/>
            <a:t>( </a:t>
          </a:r>
          <a:r>
            <a:rPr lang="en-GB" dirty="0" err="1"/>
            <a:t>Stewart,R</a:t>
          </a:r>
          <a:r>
            <a:rPr lang="en-GB" dirty="0"/>
            <a:t> 2023) </a:t>
          </a:r>
        </a:p>
      </dgm:t>
    </dgm:pt>
    <dgm:pt modelId="{102D28D3-2BEC-4639-BF02-61AEEE8F1AFE}" type="parTrans" cxnId="{CB3DF0D7-AE72-4497-9430-64B47168D499}">
      <dgm:prSet/>
      <dgm:spPr/>
      <dgm:t>
        <a:bodyPr/>
        <a:lstStyle/>
        <a:p>
          <a:endParaRPr lang="en-GB"/>
        </a:p>
      </dgm:t>
    </dgm:pt>
    <dgm:pt modelId="{C3C74A2E-A1A8-4DEF-88B4-5CFF250D751A}" type="sibTrans" cxnId="{CB3DF0D7-AE72-4497-9430-64B47168D499}">
      <dgm:prSet/>
      <dgm:spPr/>
      <dgm:t>
        <a:bodyPr/>
        <a:lstStyle/>
        <a:p>
          <a:endParaRPr lang="en-GB"/>
        </a:p>
      </dgm:t>
    </dgm:pt>
    <dgm:pt modelId="{9EAB9395-A873-4EEC-A11D-AF1B7ECF560B}" type="pres">
      <dgm:prSet presAssocID="{E63BCEC5-ECDA-4FF6-8242-D9E22B3A4663}" presName="diagram" presStyleCnt="0">
        <dgm:presLayoutVars>
          <dgm:dir/>
          <dgm:resizeHandles val="exact"/>
        </dgm:presLayoutVars>
      </dgm:prSet>
      <dgm:spPr/>
    </dgm:pt>
    <dgm:pt modelId="{7035E2AF-E417-4431-8247-75AC04FE8647}" type="pres">
      <dgm:prSet presAssocID="{C7E2D313-CB16-4AE3-B458-AA0E82C20B31}" presName="node" presStyleLbl="node1" presStyleIdx="0" presStyleCnt="3">
        <dgm:presLayoutVars>
          <dgm:bulletEnabled val="1"/>
        </dgm:presLayoutVars>
      </dgm:prSet>
      <dgm:spPr/>
    </dgm:pt>
    <dgm:pt modelId="{25830DFB-083B-4F81-AC69-6034A1F3A44D}" type="pres">
      <dgm:prSet presAssocID="{F298B1A9-F5D6-448D-B50C-F8A711989D75}" presName="sibTrans" presStyleCnt="0"/>
      <dgm:spPr/>
    </dgm:pt>
    <dgm:pt modelId="{C3BA2E74-4B7B-45A0-B768-925DB8A04F52}" type="pres">
      <dgm:prSet presAssocID="{C9CEF759-8D57-4008-AB45-1C882B6BB00E}" presName="node" presStyleLbl="node1" presStyleIdx="1" presStyleCnt="3">
        <dgm:presLayoutVars>
          <dgm:bulletEnabled val="1"/>
        </dgm:presLayoutVars>
      </dgm:prSet>
      <dgm:spPr/>
    </dgm:pt>
    <dgm:pt modelId="{F2C86769-1893-4CA8-B403-D0E582795144}" type="pres">
      <dgm:prSet presAssocID="{32D5EB3C-BD57-44F2-A009-CA533C3F44DC}" presName="sibTrans" presStyleCnt="0"/>
      <dgm:spPr/>
    </dgm:pt>
    <dgm:pt modelId="{90D82EF1-5BE1-4281-84C6-7FB80564AF7A}" type="pres">
      <dgm:prSet presAssocID="{6551B710-4DD3-4D79-B30A-929111329076}" presName="node" presStyleLbl="node1" presStyleIdx="2" presStyleCnt="3">
        <dgm:presLayoutVars>
          <dgm:bulletEnabled val="1"/>
        </dgm:presLayoutVars>
      </dgm:prSet>
      <dgm:spPr/>
    </dgm:pt>
  </dgm:ptLst>
  <dgm:cxnLst>
    <dgm:cxn modelId="{B257061A-4CE8-4BDD-B38D-45C39CFB0D17}" srcId="{E63BCEC5-ECDA-4FF6-8242-D9E22B3A4663}" destId="{C7E2D313-CB16-4AE3-B458-AA0E82C20B31}" srcOrd="0" destOrd="0" parTransId="{BEDF82FE-A6F9-4A64-BD02-31F6B06DFC82}" sibTransId="{F298B1A9-F5D6-448D-B50C-F8A711989D75}"/>
    <dgm:cxn modelId="{EBD9E03B-6973-4342-8F70-1FD22FC6F8EA}" type="presOf" srcId="{E63BCEC5-ECDA-4FF6-8242-D9E22B3A4663}" destId="{9EAB9395-A873-4EEC-A11D-AF1B7ECF560B}" srcOrd="0" destOrd="0" presId="urn:microsoft.com/office/officeart/2005/8/layout/default"/>
    <dgm:cxn modelId="{8AFEE3A8-575C-4147-809E-E53EB38768E8}" type="presOf" srcId="{C9CEF759-8D57-4008-AB45-1C882B6BB00E}" destId="{C3BA2E74-4B7B-45A0-B768-925DB8A04F52}" srcOrd="0" destOrd="0" presId="urn:microsoft.com/office/officeart/2005/8/layout/default"/>
    <dgm:cxn modelId="{83B0D1AB-F232-44A8-9AC5-5109B1389676}" srcId="{E63BCEC5-ECDA-4FF6-8242-D9E22B3A4663}" destId="{C9CEF759-8D57-4008-AB45-1C882B6BB00E}" srcOrd="1" destOrd="0" parTransId="{353B4A5E-7FD4-476D-BB0B-1B8BB61E14A1}" sibTransId="{32D5EB3C-BD57-44F2-A009-CA533C3F44DC}"/>
    <dgm:cxn modelId="{CB3DF0D7-AE72-4497-9430-64B47168D499}" srcId="{E63BCEC5-ECDA-4FF6-8242-D9E22B3A4663}" destId="{6551B710-4DD3-4D79-B30A-929111329076}" srcOrd="2" destOrd="0" parTransId="{102D28D3-2BEC-4639-BF02-61AEEE8F1AFE}" sibTransId="{C3C74A2E-A1A8-4DEF-88B4-5CFF250D751A}"/>
    <dgm:cxn modelId="{5CFF32EB-B982-4028-80E3-3EB4E629C19B}" type="presOf" srcId="{6551B710-4DD3-4D79-B30A-929111329076}" destId="{90D82EF1-5BE1-4281-84C6-7FB80564AF7A}" srcOrd="0" destOrd="0" presId="urn:microsoft.com/office/officeart/2005/8/layout/default"/>
    <dgm:cxn modelId="{010453F9-AB23-4379-AC42-E387BA95787A}" type="presOf" srcId="{C7E2D313-CB16-4AE3-B458-AA0E82C20B31}" destId="{7035E2AF-E417-4431-8247-75AC04FE8647}" srcOrd="0" destOrd="0" presId="urn:microsoft.com/office/officeart/2005/8/layout/default"/>
    <dgm:cxn modelId="{9E2B0B4E-3411-403F-9921-3A85F6D55395}" type="presParOf" srcId="{9EAB9395-A873-4EEC-A11D-AF1B7ECF560B}" destId="{7035E2AF-E417-4431-8247-75AC04FE8647}" srcOrd="0" destOrd="0" presId="urn:microsoft.com/office/officeart/2005/8/layout/default"/>
    <dgm:cxn modelId="{1C5C4416-24EB-41C7-9169-CA35FE6A70FE}" type="presParOf" srcId="{9EAB9395-A873-4EEC-A11D-AF1B7ECF560B}" destId="{25830DFB-083B-4F81-AC69-6034A1F3A44D}" srcOrd="1" destOrd="0" presId="urn:microsoft.com/office/officeart/2005/8/layout/default"/>
    <dgm:cxn modelId="{36B76E0C-53DA-421E-AA4B-73E43218D0B3}" type="presParOf" srcId="{9EAB9395-A873-4EEC-A11D-AF1B7ECF560B}" destId="{C3BA2E74-4B7B-45A0-B768-925DB8A04F52}" srcOrd="2" destOrd="0" presId="urn:microsoft.com/office/officeart/2005/8/layout/default"/>
    <dgm:cxn modelId="{DC3059DB-F8F0-4A28-B465-AAC5AD04AC8E}" type="presParOf" srcId="{9EAB9395-A873-4EEC-A11D-AF1B7ECF560B}" destId="{F2C86769-1893-4CA8-B403-D0E582795144}" srcOrd="3" destOrd="0" presId="urn:microsoft.com/office/officeart/2005/8/layout/default"/>
    <dgm:cxn modelId="{084F27BA-B48D-4550-8A66-301EA9AB4B56}" type="presParOf" srcId="{9EAB9395-A873-4EEC-A11D-AF1B7ECF560B}" destId="{90D82EF1-5BE1-4281-84C6-7FB80564AF7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187D5A-A74C-4187-9B76-CF1D38909C1E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AFF5FC-D081-4CB0-BB09-389661133C8C}">
      <dgm:prSet phldrT="[Text]"/>
      <dgm:spPr>
        <a:blipFill rotWithShape="0">
          <a:blip xmlns:r="http://schemas.openxmlformats.org/officeDocument/2006/relationships" r:embed="rId1"/>
          <a:srcRect/>
          <a:stretch>
            <a:fillRect l="-22000" r="-22000"/>
          </a:stretch>
        </a:blipFill>
      </dgm:spPr>
      <dgm:t>
        <a:bodyPr/>
        <a:lstStyle/>
        <a:p>
          <a:r>
            <a:rPr lang="en-GB" b="1" dirty="0">
              <a:solidFill>
                <a:schemeClr val="accent6">
                  <a:lumMod val="60000"/>
                  <a:lumOff val="40000"/>
                </a:schemeClr>
              </a:solidFill>
            </a:rPr>
            <a:t>Local Authorities </a:t>
          </a:r>
        </a:p>
      </dgm:t>
    </dgm:pt>
    <dgm:pt modelId="{16E68736-043A-4714-8972-6F45B0E1C164}" type="parTrans" cxnId="{98D3361F-8513-4B82-8385-E06166E07FB2}">
      <dgm:prSet/>
      <dgm:spPr/>
      <dgm:t>
        <a:bodyPr/>
        <a:lstStyle/>
        <a:p>
          <a:endParaRPr lang="en-GB"/>
        </a:p>
      </dgm:t>
    </dgm:pt>
    <dgm:pt modelId="{FF937152-736A-4848-910C-869AA937D641}" type="sibTrans" cxnId="{98D3361F-8513-4B82-8385-E06166E07FB2}">
      <dgm:prSet/>
      <dgm:spPr/>
      <dgm:t>
        <a:bodyPr/>
        <a:lstStyle/>
        <a:p>
          <a:endParaRPr lang="en-GB"/>
        </a:p>
      </dgm:t>
    </dgm:pt>
    <dgm:pt modelId="{34F8C646-4A3B-4616-ABAE-3743F490E32D}">
      <dgm:prSet phldrT="[Text]"/>
      <dgm:spPr>
        <a:blipFill rotWithShape="0">
          <a:blip xmlns:r="http://schemas.openxmlformats.org/officeDocument/2006/relationships" r:embed="rId2"/>
          <a:srcRect/>
          <a:stretch>
            <a:fillRect l="-15000" r="-15000"/>
          </a:stretch>
        </a:blipFill>
      </dgm:spPr>
      <dgm:t>
        <a:bodyPr/>
        <a:lstStyle/>
        <a:p>
          <a:r>
            <a:rPr lang="en-GB" b="1" dirty="0">
              <a:solidFill>
                <a:srgbClr val="FF0000"/>
              </a:solidFill>
            </a:rPr>
            <a:t>Welsh Perspective </a:t>
          </a:r>
        </a:p>
      </dgm:t>
    </dgm:pt>
    <dgm:pt modelId="{48A25261-C242-4F6D-B292-28BFDFFA11E6}" type="parTrans" cxnId="{757ACBED-BE7F-42C3-9C61-28431030FE2A}">
      <dgm:prSet/>
      <dgm:spPr/>
      <dgm:t>
        <a:bodyPr/>
        <a:lstStyle/>
        <a:p>
          <a:endParaRPr lang="en-GB"/>
        </a:p>
      </dgm:t>
    </dgm:pt>
    <dgm:pt modelId="{7E002481-00AB-458F-82C8-520170B5F5FF}" type="sibTrans" cxnId="{757ACBED-BE7F-42C3-9C61-28431030FE2A}">
      <dgm:prSet/>
      <dgm:spPr/>
      <dgm:t>
        <a:bodyPr/>
        <a:lstStyle/>
        <a:p>
          <a:endParaRPr lang="en-GB"/>
        </a:p>
      </dgm:t>
    </dgm:pt>
    <dgm:pt modelId="{ED1716A8-DDDB-467A-8ECD-6010693FE8C8}">
      <dgm:prSet phldrT="[Text]"/>
      <dgm:spPr>
        <a:blipFill rotWithShape="0">
          <a:blip xmlns:r="http://schemas.openxmlformats.org/officeDocument/2006/relationships" r:embed="rId3"/>
          <a:srcRect/>
          <a:stretch>
            <a:fillRect l="-25000" r="-25000"/>
          </a:stretch>
        </a:blipFill>
      </dgm:spPr>
      <dgm:t>
        <a:bodyPr/>
        <a:lstStyle/>
        <a:p>
          <a:r>
            <a:rPr lang="en-GB" b="1" dirty="0">
              <a:solidFill>
                <a:srgbClr val="FFFF00"/>
              </a:solidFill>
            </a:rPr>
            <a:t>Protest Organisers</a:t>
          </a:r>
        </a:p>
      </dgm:t>
    </dgm:pt>
    <dgm:pt modelId="{B55FD20A-7034-48A2-A8AB-EC4DD613EB92}" type="parTrans" cxnId="{000A8EA9-A6A6-45A3-AE9D-C439C71C8A85}">
      <dgm:prSet/>
      <dgm:spPr/>
      <dgm:t>
        <a:bodyPr/>
        <a:lstStyle/>
        <a:p>
          <a:endParaRPr lang="en-GB"/>
        </a:p>
      </dgm:t>
    </dgm:pt>
    <dgm:pt modelId="{10AC3022-1061-40EF-B026-00A7B5974202}" type="sibTrans" cxnId="{000A8EA9-A6A6-45A3-AE9D-C439C71C8A85}">
      <dgm:prSet/>
      <dgm:spPr/>
      <dgm:t>
        <a:bodyPr/>
        <a:lstStyle/>
        <a:p>
          <a:endParaRPr lang="en-GB"/>
        </a:p>
      </dgm:t>
    </dgm:pt>
    <dgm:pt modelId="{7E82583B-CC00-44E3-AC8C-FD6A4DCC2748}" type="pres">
      <dgm:prSet presAssocID="{F8187D5A-A74C-4187-9B76-CF1D38909C1E}" presName="theList" presStyleCnt="0">
        <dgm:presLayoutVars>
          <dgm:dir/>
          <dgm:animLvl val="lvl"/>
          <dgm:resizeHandles val="exact"/>
        </dgm:presLayoutVars>
      </dgm:prSet>
      <dgm:spPr/>
    </dgm:pt>
    <dgm:pt modelId="{BB98264C-71E7-49B5-A59E-F8EF9C0564B5}" type="pres">
      <dgm:prSet presAssocID="{50AFF5FC-D081-4CB0-BB09-389661133C8C}" presName="compNode" presStyleCnt="0"/>
      <dgm:spPr/>
    </dgm:pt>
    <dgm:pt modelId="{160FCD0E-C48F-4EA3-876A-FA9CC9BC5132}" type="pres">
      <dgm:prSet presAssocID="{50AFF5FC-D081-4CB0-BB09-389661133C8C}" presName="aNode" presStyleLbl="bgShp" presStyleIdx="0" presStyleCnt="3" custLinFactNeighborX="-38" custLinFactNeighborY="1230"/>
      <dgm:spPr/>
    </dgm:pt>
    <dgm:pt modelId="{8A9ACF54-4D38-4E53-92C9-8B893759E823}" type="pres">
      <dgm:prSet presAssocID="{50AFF5FC-D081-4CB0-BB09-389661133C8C}" presName="textNode" presStyleLbl="bgShp" presStyleIdx="0" presStyleCnt="3"/>
      <dgm:spPr/>
    </dgm:pt>
    <dgm:pt modelId="{0BDE61EC-F86A-4B00-A301-598D84D1422F}" type="pres">
      <dgm:prSet presAssocID="{50AFF5FC-D081-4CB0-BB09-389661133C8C}" presName="compChildNode" presStyleCnt="0"/>
      <dgm:spPr/>
    </dgm:pt>
    <dgm:pt modelId="{A9C1D563-0B06-4112-9E3C-EC7319188B5B}" type="pres">
      <dgm:prSet presAssocID="{50AFF5FC-D081-4CB0-BB09-389661133C8C}" presName="theInnerList" presStyleCnt="0"/>
      <dgm:spPr/>
    </dgm:pt>
    <dgm:pt modelId="{CED0625C-B392-48F5-B534-CE08C5A4AFF8}" type="pres">
      <dgm:prSet presAssocID="{50AFF5FC-D081-4CB0-BB09-389661133C8C}" presName="aSpace" presStyleCnt="0"/>
      <dgm:spPr/>
    </dgm:pt>
    <dgm:pt modelId="{F914AB34-4C0A-4549-AA01-FD2C1BDDFEC6}" type="pres">
      <dgm:prSet presAssocID="{34F8C646-4A3B-4616-ABAE-3743F490E32D}" presName="compNode" presStyleCnt="0"/>
      <dgm:spPr/>
    </dgm:pt>
    <dgm:pt modelId="{0FC00BD9-6EF4-498F-A3D9-C60CDFDD525B}" type="pres">
      <dgm:prSet presAssocID="{34F8C646-4A3B-4616-ABAE-3743F490E32D}" presName="aNode" presStyleLbl="bgShp" presStyleIdx="1" presStyleCnt="3"/>
      <dgm:spPr/>
    </dgm:pt>
    <dgm:pt modelId="{8711C95A-6E07-4114-87CE-5288A0BD6845}" type="pres">
      <dgm:prSet presAssocID="{34F8C646-4A3B-4616-ABAE-3743F490E32D}" presName="textNode" presStyleLbl="bgShp" presStyleIdx="1" presStyleCnt="3"/>
      <dgm:spPr/>
    </dgm:pt>
    <dgm:pt modelId="{2C2088B8-DFA1-48D6-A36D-91B141CFDDA5}" type="pres">
      <dgm:prSet presAssocID="{34F8C646-4A3B-4616-ABAE-3743F490E32D}" presName="compChildNode" presStyleCnt="0"/>
      <dgm:spPr/>
    </dgm:pt>
    <dgm:pt modelId="{AA287BEE-5FA8-4A27-973C-CD1D302643FF}" type="pres">
      <dgm:prSet presAssocID="{34F8C646-4A3B-4616-ABAE-3743F490E32D}" presName="theInnerList" presStyleCnt="0"/>
      <dgm:spPr/>
    </dgm:pt>
    <dgm:pt modelId="{3C2AE51D-28DA-447F-974B-A64B7BBC35EF}" type="pres">
      <dgm:prSet presAssocID="{34F8C646-4A3B-4616-ABAE-3743F490E32D}" presName="aSpace" presStyleCnt="0"/>
      <dgm:spPr/>
    </dgm:pt>
    <dgm:pt modelId="{CE64AA3F-FF0D-4172-B317-D348C78FE452}" type="pres">
      <dgm:prSet presAssocID="{ED1716A8-DDDB-467A-8ECD-6010693FE8C8}" presName="compNode" presStyleCnt="0"/>
      <dgm:spPr/>
    </dgm:pt>
    <dgm:pt modelId="{A78D177E-AAF7-416A-AFEE-046920ABF25D}" type="pres">
      <dgm:prSet presAssocID="{ED1716A8-DDDB-467A-8ECD-6010693FE8C8}" presName="aNode" presStyleLbl="bgShp" presStyleIdx="2" presStyleCnt="3" custLinFactNeighborX="38" custLinFactNeighborY="-777"/>
      <dgm:spPr/>
    </dgm:pt>
    <dgm:pt modelId="{85118EDC-DD00-42C9-A9F8-FE6540712BA9}" type="pres">
      <dgm:prSet presAssocID="{ED1716A8-DDDB-467A-8ECD-6010693FE8C8}" presName="textNode" presStyleLbl="bgShp" presStyleIdx="2" presStyleCnt="3"/>
      <dgm:spPr/>
    </dgm:pt>
    <dgm:pt modelId="{E915C8C7-2450-48E5-A48D-8F8FDD6D88AB}" type="pres">
      <dgm:prSet presAssocID="{ED1716A8-DDDB-467A-8ECD-6010693FE8C8}" presName="compChildNode" presStyleCnt="0"/>
      <dgm:spPr/>
    </dgm:pt>
    <dgm:pt modelId="{810D04F6-BBE8-4959-9B4A-C8F8211149CC}" type="pres">
      <dgm:prSet presAssocID="{ED1716A8-DDDB-467A-8ECD-6010693FE8C8}" presName="theInnerList" presStyleCnt="0"/>
      <dgm:spPr/>
    </dgm:pt>
  </dgm:ptLst>
  <dgm:cxnLst>
    <dgm:cxn modelId="{8929371D-774D-41C0-9950-7A04DFE411ED}" type="presOf" srcId="{50AFF5FC-D081-4CB0-BB09-389661133C8C}" destId="{160FCD0E-C48F-4EA3-876A-FA9CC9BC5132}" srcOrd="0" destOrd="0" presId="urn:microsoft.com/office/officeart/2005/8/layout/lProcess2"/>
    <dgm:cxn modelId="{98D3361F-8513-4B82-8385-E06166E07FB2}" srcId="{F8187D5A-A74C-4187-9B76-CF1D38909C1E}" destId="{50AFF5FC-D081-4CB0-BB09-389661133C8C}" srcOrd="0" destOrd="0" parTransId="{16E68736-043A-4714-8972-6F45B0E1C164}" sibTransId="{FF937152-736A-4848-910C-869AA937D641}"/>
    <dgm:cxn modelId="{4DEB476D-C461-4DE0-A641-2C21CF3D631E}" type="presOf" srcId="{ED1716A8-DDDB-467A-8ECD-6010693FE8C8}" destId="{A78D177E-AAF7-416A-AFEE-046920ABF25D}" srcOrd="0" destOrd="0" presId="urn:microsoft.com/office/officeart/2005/8/layout/lProcess2"/>
    <dgm:cxn modelId="{7E0B184E-CC5E-40E9-9F1E-783731E570F6}" type="presOf" srcId="{ED1716A8-DDDB-467A-8ECD-6010693FE8C8}" destId="{85118EDC-DD00-42C9-A9F8-FE6540712BA9}" srcOrd="1" destOrd="0" presId="urn:microsoft.com/office/officeart/2005/8/layout/lProcess2"/>
    <dgm:cxn modelId="{ADFC3F6F-55AB-483D-9D40-62C47BD6E011}" type="presOf" srcId="{34F8C646-4A3B-4616-ABAE-3743F490E32D}" destId="{8711C95A-6E07-4114-87CE-5288A0BD6845}" srcOrd="1" destOrd="0" presId="urn:microsoft.com/office/officeart/2005/8/layout/lProcess2"/>
    <dgm:cxn modelId="{E6F99974-92C4-4DAB-B7E2-18C9AB084F16}" type="presOf" srcId="{34F8C646-4A3B-4616-ABAE-3743F490E32D}" destId="{0FC00BD9-6EF4-498F-A3D9-C60CDFDD525B}" srcOrd="0" destOrd="0" presId="urn:microsoft.com/office/officeart/2005/8/layout/lProcess2"/>
    <dgm:cxn modelId="{3FE71D95-9901-483E-BE24-A53E83395009}" type="presOf" srcId="{50AFF5FC-D081-4CB0-BB09-389661133C8C}" destId="{8A9ACF54-4D38-4E53-92C9-8B893759E823}" srcOrd="1" destOrd="0" presId="urn:microsoft.com/office/officeart/2005/8/layout/lProcess2"/>
    <dgm:cxn modelId="{000A8EA9-A6A6-45A3-AE9D-C439C71C8A85}" srcId="{F8187D5A-A74C-4187-9B76-CF1D38909C1E}" destId="{ED1716A8-DDDB-467A-8ECD-6010693FE8C8}" srcOrd="2" destOrd="0" parTransId="{B55FD20A-7034-48A2-A8AB-EC4DD613EB92}" sibTransId="{10AC3022-1061-40EF-B026-00A7B5974202}"/>
    <dgm:cxn modelId="{6D199BD0-D01E-4C35-8714-7C74B0E268A4}" type="presOf" srcId="{F8187D5A-A74C-4187-9B76-CF1D38909C1E}" destId="{7E82583B-CC00-44E3-AC8C-FD6A4DCC2748}" srcOrd="0" destOrd="0" presId="urn:microsoft.com/office/officeart/2005/8/layout/lProcess2"/>
    <dgm:cxn modelId="{757ACBED-BE7F-42C3-9C61-28431030FE2A}" srcId="{F8187D5A-A74C-4187-9B76-CF1D38909C1E}" destId="{34F8C646-4A3B-4616-ABAE-3743F490E32D}" srcOrd="1" destOrd="0" parTransId="{48A25261-C242-4F6D-B292-28BFDFFA11E6}" sibTransId="{7E002481-00AB-458F-82C8-520170B5F5FF}"/>
    <dgm:cxn modelId="{B7F0803D-96DB-4F08-8E71-5DDFF1D38A0B}" type="presParOf" srcId="{7E82583B-CC00-44E3-AC8C-FD6A4DCC2748}" destId="{BB98264C-71E7-49B5-A59E-F8EF9C0564B5}" srcOrd="0" destOrd="0" presId="urn:microsoft.com/office/officeart/2005/8/layout/lProcess2"/>
    <dgm:cxn modelId="{9C2FA04A-CF6E-45DF-8A8D-33E2DBF43FEE}" type="presParOf" srcId="{BB98264C-71E7-49B5-A59E-F8EF9C0564B5}" destId="{160FCD0E-C48F-4EA3-876A-FA9CC9BC5132}" srcOrd="0" destOrd="0" presId="urn:microsoft.com/office/officeart/2005/8/layout/lProcess2"/>
    <dgm:cxn modelId="{227F5CB8-9B57-4325-B92C-8615B6440A1E}" type="presParOf" srcId="{BB98264C-71E7-49B5-A59E-F8EF9C0564B5}" destId="{8A9ACF54-4D38-4E53-92C9-8B893759E823}" srcOrd="1" destOrd="0" presId="urn:microsoft.com/office/officeart/2005/8/layout/lProcess2"/>
    <dgm:cxn modelId="{9D8B28C1-E8B0-4AC4-9295-11F08F52135C}" type="presParOf" srcId="{BB98264C-71E7-49B5-A59E-F8EF9C0564B5}" destId="{0BDE61EC-F86A-4B00-A301-598D84D1422F}" srcOrd="2" destOrd="0" presId="urn:microsoft.com/office/officeart/2005/8/layout/lProcess2"/>
    <dgm:cxn modelId="{4D52B2A6-F9FC-4286-ADD7-1DE55A96D3F6}" type="presParOf" srcId="{0BDE61EC-F86A-4B00-A301-598D84D1422F}" destId="{A9C1D563-0B06-4112-9E3C-EC7319188B5B}" srcOrd="0" destOrd="0" presId="urn:microsoft.com/office/officeart/2005/8/layout/lProcess2"/>
    <dgm:cxn modelId="{773BE7EA-13E2-43C8-852D-15A92DE5635B}" type="presParOf" srcId="{7E82583B-CC00-44E3-AC8C-FD6A4DCC2748}" destId="{CED0625C-B392-48F5-B534-CE08C5A4AFF8}" srcOrd="1" destOrd="0" presId="urn:microsoft.com/office/officeart/2005/8/layout/lProcess2"/>
    <dgm:cxn modelId="{4E7E3CF8-CC1A-4268-8264-59BEEB865989}" type="presParOf" srcId="{7E82583B-CC00-44E3-AC8C-FD6A4DCC2748}" destId="{F914AB34-4C0A-4549-AA01-FD2C1BDDFEC6}" srcOrd="2" destOrd="0" presId="urn:microsoft.com/office/officeart/2005/8/layout/lProcess2"/>
    <dgm:cxn modelId="{6EFC623C-1175-4730-A28F-634454D8D17E}" type="presParOf" srcId="{F914AB34-4C0A-4549-AA01-FD2C1BDDFEC6}" destId="{0FC00BD9-6EF4-498F-A3D9-C60CDFDD525B}" srcOrd="0" destOrd="0" presId="urn:microsoft.com/office/officeart/2005/8/layout/lProcess2"/>
    <dgm:cxn modelId="{1C2C64E8-1212-46D6-A09E-FE1A478E1543}" type="presParOf" srcId="{F914AB34-4C0A-4549-AA01-FD2C1BDDFEC6}" destId="{8711C95A-6E07-4114-87CE-5288A0BD6845}" srcOrd="1" destOrd="0" presId="urn:microsoft.com/office/officeart/2005/8/layout/lProcess2"/>
    <dgm:cxn modelId="{F3C4BFAA-4E96-4190-ABF1-EF4E3D365AAC}" type="presParOf" srcId="{F914AB34-4C0A-4549-AA01-FD2C1BDDFEC6}" destId="{2C2088B8-DFA1-48D6-A36D-91B141CFDDA5}" srcOrd="2" destOrd="0" presId="urn:microsoft.com/office/officeart/2005/8/layout/lProcess2"/>
    <dgm:cxn modelId="{F896BFBA-AB4F-482D-93E3-E3018ECC8EBF}" type="presParOf" srcId="{2C2088B8-DFA1-48D6-A36D-91B141CFDDA5}" destId="{AA287BEE-5FA8-4A27-973C-CD1D302643FF}" srcOrd="0" destOrd="0" presId="urn:microsoft.com/office/officeart/2005/8/layout/lProcess2"/>
    <dgm:cxn modelId="{98A37998-98B7-4A72-BC63-5A8223D4E74B}" type="presParOf" srcId="{7E82583B-CC00-44E3-AC8C-FD6A4DCC2748}" destId="{3C2AE51D-28DA-447F-974B-A64B7BBC35EF}" srcOrd="3" destOrd="0" presId="urn:microsoft.com/office/officeart/2005/8/layout/lProcess2"/>
    <dgm:cxn modelId="{4FD822E4-21D1-4FF6-AA0B-19462F66772D}" type="presParOf" srcId="{7E82583B-CC00-44E3-AC8C-FD6A4DCC2748}" destId="{CE64AA3F-FF0D-4172-B317-D348C78FE452}" srcOrd="4" destOrd="0" presId="urn:microsoft.com/office/officeart/2005/8/layout/lProcess2"/>
    <dgm:cxn modelId="{44A0A435-EAF4-4436-B2AF-2A6A0B6039D0}" type="presParOf" srcId="{CE64AA3F-FF0D-4172-B317-D348C78FE452}" destId="{A78D177E-AAF7-416A-AFEE-046920ABF25D}" srcOrd="0" destOrd="0" presId="urn:microsoft.com/office/officeart/2005/8/layout/lProcess2"/>
    <dgm:cxn modelId="{247DD8A4-769D-48EC-B5CA-D905262FFFF7}" type="presParOf" srcId="{CE64AA3F-FF0D-4172-B317-D348C78FE452}" destId="{85118EDC-DD00-42C9-A9F8-FE6540712BA9}" srcOrd="1" destOrd="0" presId="urn:microsoft.com/office/officeart/2005/8/layout/lProcess2"/>
    <dgm:cxn modelId="{24C56040-15B8-45DF-A5CC-32FB0F1E99E1}" type="presParOf" srcId="{CE64AA3F-FF0D-4172-B317-D348C78FE452}" destId="{E915C8C7-2450-48E5-A48D-8F8FDD6D88AB}" srcOrd="2" destOrd="0" presId="urn:microsoft.com/office/officeart/2005/8/layout/lProcess2"/>
    <dgm:cxn modelId="{6521E450-6754-4148-A9AD-62C8B0003DBD}" type="presParOf" srcId="{E915C8C7-2450-48E5-A48D-8F8FDD6D88AB}" destId="{810D04F6-BBE8-4959-9B4A-C8F8211149CC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FCD0E-C48F-4EA3-876A-FA9CC9BC5132}">
      <dsp:nvSpPr>
        <dsp:cNvPr id="0" name=""/>
        <dsp:cNvSpPr/>
      </dsp:nvSpPr>
      <dsp:spPr>
        <a:xfrm>
          <a:off x="16" y="0"/>
          <a:ext cx="3656404" cy="5929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Social/Environment</a:t>
          </a:r>
        </a:p>
      </dsp:txBody>
      <dsp:txXfrm>
        <a:off x="16" y="0"/>
        <a:ext cx="3656404" cy="1778777"/>
      </dsp:txXfrm>
    </dsp:sp>
    <dsp:sp modelId="{0665AD61-F4CC-4979-BFDB-6A53DA208B02}">
      <dsp:nvSpPr>
        <dsp:cNvPr id="0" name=""/>
        <dsp:cNvSpPr/>
      </dsp:nvSpPr>
      <dsp:spPr>
        <a:xfrm>
          <a:off x="338497" y="1596909"/>
          <a:ext cx="2925123" cy="12721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Rising Inequality and Social Fragmentation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 College of Policing, 2020)</a:t>
          </a:r>
        </a:p>
      </dsp:txBody>
      <dsp:txXfrm>
        <a:off x="375756" y="1634168"/>
        <a:ext cx="2850605" cy="1197609"/>
      </dsp:txXfrm>
    </dsp:sp>
    <dsp:sp modelId="{A2486D7F-E382-4AE5-962A-05771DFC4B21}">
      <dsp:nvSpPr>
        <dsp:cNvPr id="0" name=""/>
        <dsp:cNvSpPr/>
      </dsp:nvSpPr>
      <dsp:spPr>
        <a:xfrm>
          <a:off x="285830" y="3523852"/>
          <a:ext cx="3049470" cy="238415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rcRect/>
          <a:stretch>
            <a:fillRect l="-24000" r="-2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355660" y="3593682"/>
        <a:ext cx="2909810" cy="2244497"/>
      </dsp:txXfrm>
    </dsp:sp>
    <dsp:sp modelId="{0FC00BD9-6EF4-498F-A3D9-C60CDFDD525B}">
      <dsp:nvSpPr>
        <dsp:cNvPr id="0" name=""/>
        <dsp:cNvSpPr/>
      </dsp:nvSpPr>
      <dsp:spPr>
        <a:xfrm>
          <a:off x="3932041" y="0"/>
          <a:ext cx="3656404" cy="5929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Politics</a:t>
          </a:r>
        </a:p>
      </dsp:txBody>
      <dsp:txXfrm>
        <a:off x="3932041" y="0"/>
        <a:ext cx="3656404" cy="1778777"/>
      </dsp:txXfrm>
    </dsp:sp>
    <dsp:sp modelId="{B1EE456E-A3BA-4169-8F54-D7AB59AF3FB0}">
      <dsp:nvSpPr>
        <dsp:cNvPr id="0" name=""/>
        <dsp:cNvSpPr/>
      </dsp:nvSpPr>
      <dsp:spPr>
        <a:xfrm>
          <a:off x="4291012" y="1621352"/>
          <a:ext cx="3009893" cy="13023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Distrust, Political Unrest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effectLst/>
              <a:latin typeface="Calibri Light" panose="020F0302020204030204" pitchFamily="34" charset="0"/>
            </a:rPr>
            <a:t>(</a:t>
          </a:r>
          <a:r>
            <a:rPr lang="en-GB" sz="1600" kern="1200" dirty="0" err="1">
              <a:effectLst/>
              <a:latin typeface="Calibri Light" panose="020F0302020204030204" pitchFamily="34" charset="0"/>
            </a:rPr>
            <a:t>Baldini,and</a:t>
          </a:r>
          <a:r>
            <a:rPr lang="en-GB" sz="1600" kern="1200" dirty="0">
              <a:effectLst/>
              <a:latin typeface="Calibri Light" panose="020F0302020204030204" pitchFamily="34" charset="0"/>
            </a:rPr>
            <a:t> </a:t>
          </a:r>
          <a:r>
            <a:rPr lang="en-GB" sz="1600" kern="1200" dirty="0" err="1">
              <a:effectLst/>
              <a:latin typeface="Calibri Light" panose="020F0302020204030204" pitchFamily="34" charset="0"/>
            </a:rPr>
            <a:t>Pareschi</a:t>
          </a:r>
          <a:r>
            <a:rPr lang="en-GB" sz="1600" kern="1200" dirty="0">
              <a:effectLst/>
              <a:latin typeface="Calibri Light" panose="020F0302020204030204" pitchFamily="34" charset="0"/>
            </a:rPr>
            <a:t>, 2017)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effectLst/>
              <a:latin typeface="Calibri Light" panose="020F0302020204030204" pitchFamily="34" charset="0"/>
            </a:rPr>
            <a:t>( </a:t>
          </a:r>
          <a:r>
            <a:rPr lang="en-GB" sz="1600" kern="1200" dirty="0" err="1">
              <a:effectLst/>
              <a:latin typeface="Calibri Light" panose="020F0302020204030204" pitchFamily="34" charset="0"/>
            </a:rPr>
            <a:t>Flinders,M</a:t>
          </a:r>
          <a:r>
            <a:rPr lang="en-GB" sz="1600" kern="1200" dirty="0">
              <a:effectLst/>
              <a:latin typeface="Calibri Light" panose="020F0302020204030204" pitchFamily="34" charset="0"/>
            </a:rPr>
            <a:t>  2015)</a:t>
          </a:r>
          <a:endParaRPr lang="en-GB" sz="1600" kern="1200" dirty="0"/>
        </a:p>
      </dsp:txBody>
      <dsp:txXfrm>
        <a:off x="4329156" y="1659496"/>
        <a:ext cx="2933605" cy="1226035"/>
      </dsp:txXfrm>
    </dsp:sp>
    <dsp:sp modelId="{54ED9AD1-BA75-472E-901C-F6E13398685B}">
      <dsp:nvSpPr>
        <dsp:cNvPr id="0" name=""/>
        <dsp:cNvSpPr/>
      </dsp:nvSpPr>
      <dsp:spPr>
        <a:xfrm>
          <a:off x="4333397" y="3572716"/>
          <a:ext cx="2925123" cy="235654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rcRect/>
          <a:stretch>
            <a:fillRect l="-12000" r="-1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</a:t>
          </a:r>
        </a:p>
      </dsp:txBody>
      <dsp:txXfrm>
        <a:off x="4402418" y="3641737"/>
        <a:ext cx="2787081" cy="2218500"/>
      </dsp:txXfrm>
    </dsp:sp>
    <dsp:sp modelId="{A78D177E-AAF7-416A-AFEE-046920ABF25D}">
      <dsp:nvSpPr>
        <dsp:cNvPr id="0" name=""/>
        <dsp:cNvSpPr/>
      </dsp:nvSpPr>
      <dsp:spPr>
        <a:xfrm>
          <a:off x="7864066" y="0"/>
          <a:ext cx="3656404" cy="59292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Policing</a:t>
          </a:r>
        </a:p>
      </dsp:txBody>
      <dsp:txXfrm>
        <a:off x="7864066" y="0"/>
        <a:ext cx="3656404" cy="1778777"/>
      </dsp:txXfrm>
    </dsp:sp>
    <dsp:sp modelId="{2CB931EB-2C3A-4D09-B415-B8EC04DA0EB5}">
      <dsp:nvSpPr>
        <dsp:cNvPr id="0" name=""/>
        <dsp:cNvSpPr/>
      </dsp:nvSpPr>
      <dsp:spPr>
        <a:xfrm>
          <a:off x="8141294" y="1598303"/>
          <a:ext cx="2925123" cy="1356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Operating in a complex environment and confrontational protests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(Policing foundation,2020)( College of Policing,2020)</a:t>
          </a:r>
        </a:p>
      </dsp:txBody>
      <dsp:txXfrm>
        <a:off x="8181034" y="1638043"/>
        <a:ext cx="2845643" cy="1277330"/>
      </dsp:txXfrm>
    </dsp:sp>
    <dsp:sp modelId="{3E2D16C5-835B-4E16-A269-9B00BBE952A0}">
      <dsp:nvSpPr>
        <dsp:cNvPr id="0" name=""/>
        <dsp:cNvSpPr/>
      </dsp:nvSpPr>
      <dsp:spPr>
        <a:xfrm>
          <a:off x="8146062" y="3620489"/>
          <a:ext cx="2925123" cy="228634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8213027" y="3687454"/>
        <a:ext cx="2791193" cy="21524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5E2AF-E417-4431-8247-75AC04FE8647}">
      <dsp:nvSpPr>
        <dsp:cNvPr id="0" name=""/>
        <dsp:cNvSpPr/>
      </dsp:nvSpPr>
      <dsp:spPr>
        <a:xfrm>
          <a:off x="992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Awareness of Political Influence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 HMICFRS, 2021)</a:t>
          </a:r>
        </a:p>
      </dsp:txBody>
      <dsp:txXfrm>
        <a:off x="992" y="194138"/>
        <a:ext cx="3869531" cy="2321718"/>
      </dsp:txXfrm>
    </dsp:sp>
    <dsp:sp modelId="{C3BA2E74-4B7B-45A0-B768-925DB8A04F52}">
      <dsp:nvSpPr>
        <dsp:cNvPr id="0" name=""/>
        <dsp:cNvSpPr/>
      </dsp:nvSpPr>
      <dsp:spPr>
        <a:xfrm>
          <a:off x="4257476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Should be held to account by politicians but make own decisions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 </a:t>
          </a:r>
          <a:r>
            <a:rPr lang="en-GB" sz="2000" kern="1200" dirty="0" err="1"/>
            <a:t>Newburn,T</a:t>
          </a:r>
          <a:r>
            <a:rPr lang="en-GB" sz="2000" kern="1200" dirty="0"/>
            <a:t> 2011)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4257476" y="194138"/>
        <a:ext cx="3869531" cy="2321718"/>
      </dsp:txXfrm>
    </dsp:sp>
    <dsp:sp modelId="{90D82EF1-5BE1-4281-84C6-7FB80564AF7A}">
      <dsp:nvSpPr>
        <dsp:cNvPr id="0" name=""/>
        <dsp:cNvSpPr/>
      </dsp:nvSpPr>
      <dsp:spPr>
        <a:xfrm>
          <a:off x="2129234" y="2902810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Local politicians – importance of strong links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 </a:t>
          </a:r>
          <a:r>
            <a:rPr lang="en-GB" sz="2000" kern="1200" dirty="0" err="1"/>
            <a:t>Harris,C</a:t>
          </a:r>
          <a:r>
            <a:rPr lang="en-GB" sz="2000" kern="1200" dirty="0"/>
            <a:t> 2023)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 </a:t>
          </a:r>
          <a:r>
            <a:rPr lang="en-GB" sz="2000" kern="1200" dirty="0" err="1"/>
            <a:t>Stewart,R</a:t>
          </a:r>
          <a:r>
            <a:rPr lang="en-GB" sz="2000" kern="1200" dirty="0"/>
            <a:t> 2023) </a:t>
          </a:r>
        </a:p>
      </dsp:txBody>
      <dsp:txXfrm>
        <a:off x="2129234" y="2902810"/>
        <a:ext cx="3869531" cy="2321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FCD0E-C48F-4EA3-876A-FA9CC9BC5132}">
      <dsp:nvSpPr>
        <dsp:cNvPr id="0" name=""/>
        <dsp:cNvSpPr/>
      </dsp:nvSpPr>
      <dsp:spPr>
        <a:xfrm>
          <a:off x="16" y="0"/>
          <a:ext cx="3656404" cy="59292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rcRect/>
          <a:stretch>
            <a:fillRect l="-22000" r="-22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b="1" kern="1200" dirty="0">
              <a:solidFill>
                <a:schemeClr val="accent6">
                  <a:lumMod val="60000"/>
                  <a:lumOff val="40000"/>
                </a:schemeClr>
              </a:solidFill>
            </a:rPr>
            <a:t>Local Authorities </a:t>
          </a:r>
        </a:p>
      </dsp:txBody>
      <dsp:txXfrm>
        <a:off x="16" y="0"/>
        <a:ext cx="3656404" cy="1778777"/>
      </dsp:txXfrm>
    </dsp:sp>
    <dsp:sp modelId="{0FC00BD9-6EF4-498F-A3D9-C60CDFDD525B}">
      <dsp:nvSpPr>
        <dsp:cNvPr id="0" name=""/>
        <dsp:cNvSpPr/>
      </dsp:nvSpPr>
      <dsp:spPr>
        <a:xfrm>
          <a:off x="3932041" y="0"/>
          <a:ext cx="3656404" cy="59292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rcRect/>
          <a:stretch>
            <a:fillRect l="-15000" r="-1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b="1" kern="1200" dirty="0">
              <a:solidFill>
                <a:srgbClr val="FF0000"/>
              </a:solidFill>
            </a:rPr>
            <a:t>Welsh Perspective </a:t>
          </a:r>
        </a:p>
      </dsp:txBody>
      <dsp:txXfrm>
        <a:off x="3932041" y="0"/>
        <a:ext cx="3656404" cy="1778777"/>
      </dsp:txXfrm>
    </dsp:sp>
    <dsp:sp modelId="{A78D177E-AAF7-416A-AFEE-046920ABF25D}">
      <dsp:nvSpPr>
        <dsp:cNvPr id="0" name=""/>
        <dsp:cNvSpPr/>
      </dsp:nvSpPr>
      <dsp:spPr>
        <a:xfrm>
          <a:off x="7864066" y="0"/>
          <a:ext cx="3656404" cy="592925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rcRect/>
          <a:stretch>
            <a:fillRect l="-25000" r="-25000"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b="1" kern="1200" dirty="0">
              <a:solidFill>
                <a:srgbClr val="FFFF00"/>
              </a:solidFill>
            </a:rPr>
            <a:t>Protest Organisers</a:t>
          </a:r>
        </a:p>
      </dsp:txBody>
      <dsp:txXfrm>
        <a:off x="7864066" y="0"/>
        <a:ext cx="3656404" cy="1778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7/2/2023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7/2/2023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190302"/>
            <a:ext cx="9144000" cy="1846052"/>
          </a:xfrm>
        </p:spPr>
        <p:txBody>
          <a:bodyPr anchor="b">
            <a:normAutofit/>
          </a:bodyPr>
          <a:lstStyle>
            <a:lvl1pPr algn="ctr">
              <a:defRPr sz="5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99307"/>
            <a:ext cx="9144000" cy="1055808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Chart, radar chart&#10;&#10;Description automatically generated">
            <a:extLst>
              <a:ext uri="{FF2B5EF4-FFF2-40B4-BE49-F238E27FC236}">
                <a16:creationId xmlns:a16="http://schemas.microsoft.com/office/drawing/2014/main" id="{E39BAC6D-3EF4-4180-A394-DA64FDEF1CC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264"/>
          <a:stretch/>
        </p:blipFill>
        <p:spPr>
          <a:xfrm>
            <a:off x="1748118" y="0"/>
            <a:ext cx="7404847" cy="298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946039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03" y="106407"/>
            <a:ext cx="11800573" cy="685507"/>
          </a:xfrm>
        </p:spPr>
        <p:txBody>
          <a:bodyPr>
            <a:normAutofit/>
          </a:bodyPr>
          <a:lstStyle>
            <a:lvl1pPr>
              <a:defRPr sz="32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507" y="1299411"/>
            <a:ext cx="11502190" cy="48775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79936" y="6356350"/>
            <a:ext cx="2743200" cy="365125"/>
          </a:xfrm>
        </p:spPr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0" y="856648"/>
            <a:ext cx="12192000" cy="0"/>
          </a:xfrm>
          <a:prstGeom prst="line">
            <a:avLst/>
          </a:prstGeom>
          <a:ln w="444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 userDrawn="1"/>
        </p:nvCxnSpPr>
        <p:spPr>
          <a:xfrm>
            <a:off x="0" y="998383"/>
            <a:ext cx="12192000" cy="0"/>
          </a:xfrm>
          <a:prstGeom prst="line">
            <a:avLst/>
          </a:prstGeom>
          <a:ln w="44450">
            <a:solidFill>
              <a:srgbClr val="62CA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993796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524000" y="1103375"/>
            <a:ext cx="9144000" cy="1846052"/>
          </a:xfrm>
        </p:spPr>
        <p:txBody>
          <a:bodyPr anchor="b">
            <a:normAutofit/>
          </a:bodyPr>
          <a:lstStyle>
            <a:lvl1pPr algn="ctr">
              <a:defRPr sz="5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1524000" y="3063805"/>
            <a:ext cx="9144000" cy="1055808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517" y="3908502"/>
            <a:ext cx="8720892" cy="269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246991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85085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37957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09299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162127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778909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98816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64323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66981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02/07/2023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4200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38.xml"/><Relationship Id="rId7" Type="http://schemas.openxmlformats.org/officeDocument/2006/relationships/image" Target="../media/image13.svg"/><Relationship Id="rId12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4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19.png"/><Relationship Id="rId4" Type="http://schemas.openxmlformats.org/officeDocument/2006/relationships/diagramData" Target="../diagrams/data2.xml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9067" TargetMode="External"/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0362" y="0"/>
            <a:ext cx="4986338" cy="3262311"/>
          </a:xfrm>
        </p:spPr>
        <p:txBody>
          <a:bodyPr>
            <a:normAutofit fontScale="90000"/>
          </a:bodyPr>
          <a:lstStyle/>
          <a:p>
            <a:r>
              <a:rPr lang="en-US" dirty="0"/>
              <a:t>The Impact of Politics on Policing Protests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1800" y="4194175"/>
            <a:ext cx="4986338" cy="976311"/>
          </a:xfrm>
        </p:spPr>
        <p:txBody>
          <a:bodyPr>
            <a:noAutofit/>
          </a:bodyPr>
          <a:lstStyle/>
          <a:p>
            <a:r>
              <a:rPr lang="en-US" sz="2800" dirty="0"/>
              <a:t>Policing and the Political Landscape (BMPO7003)</a:t>
            </a:r>
          </a:p>
          <a:p>
            <a:endParaRPr lang="en-US" sz="2800" dirty="0"/>
          </a:p>
          <a:p>
            <a:r>
              <a:rPr lang="en-US" sz="2800" dirty="0"/>
              <a:t>Simon Belcher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BCC842B3-6039-20CB-8A97-F94A49995FF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22616" r="22616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23873FB4-F730-8637-81C1-2A2F87C74E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1620500" y="45659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7"/>
    </mc:Choice>
    <mc:Fallback xmlns="">
      <p:transition spd="slow" advTm="7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</p:spPr>
        <p:txBody>
          <a:bodyPr anchor="ctr">
            <a:normAutofit/>
          </a:bodyPr>
          <a:lstStyle/>
          <a:p>
            <a:r>
              <a:rPr lang="en-US" dirty="0"/>
              <a:t>                              Introduction and Contents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7918" y="1998344"/>
            <a:ext cx="3143250" cy="47072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        Contents</a:t>
            </a:r>
          </a:p>
          <a:p>
            <a:r>
              <a:rPr lang="en-US" sz="2000" dirty="0"/>
              <a:t>The Future</a:t>
            </a:r>
          </a:p>
          <a:p>
            <a:r>
              <a:rPr lang="en-US" sz="2000" dirty="0"/>
              <a:t>Just Stop Oil- as an example</a:t>
            </a:r>
          </a:p>
          <a:p>
            <a:r>
              <a:rPr lang="en-US" sz="2000" dirty="0"/>
              <a:t>Future Protests- Considerations for Police Commanders</a:t>
            </a:r>
          </a:p>
          <a:p>
            <a:r>
              <a:rPr lang="en-US" sz="2000" dirty="0"/>
              <a:t>Relationships with Partners and Stakeholders</a:t>
            </a:r>
          </a:p>
          <a:p>
            <a:r>
              <a:rPr lang="en-US" sz="2000" dirty="0"/>
              <a:t>Conclusion</a:t>
            </a:r>
          </a:p>
          <a:p>
            <a:r>
              <a:rPr lang="en-US" sz="2000" dirty="0"/>
              <a:t>References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4A8B33DB-F2BD-9223-AFEF-76CABBC83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sz="3200" dirty="0"/>
              <a:t>     Introduction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Commanding protests never easy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What impact will politics continue to have on policing decisions</a:t>
            </a:r>
          </a:p>
          <a:p>
            <a:endParaRPr lang="en-US" sz="3200" dirty="0"/>
          </a:p>
          <a:p>
            <a:endParaRPr lang="en-US" dirty="0"/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7EA9CD47-78ED-90F3-40B1-5F6543275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US" sz="8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6157D3-8096-FDBA-9DE0-E4356C4E8D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8728" y="1513840"/>
            <a:ext cx="4294543" cy="27597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0DB7ECB-28F0-D27B-128B-CD154A122B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8887" y="3860801"/>
            <a:ext cx="4294542" cy="2245359"/>
          </a:xfrm>
          <a:prstGeom prst="rect">
            <a:avLst/>
          </a:prstGeom>
        </p:spPr>
      </p:pic>
      <p:pic>
        <p:nvPicPr>
          <p:cNvPr id="58" name="Audio 57">
            <a:hlinkClick r:id="" action="ppaction://media"/>
            <a:extLst>
              <a:ext uri="{FF2B5EF4-FFF2-40B4-BE49-F238E27FC236}">
                <a16:creationId xmlns:a16="http://schemas.microsoft.com/office/drawing/2014/main" id="{202D1406-BE43-8572-EF10-16410735CA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1802093" y="48006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365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40"/>
    </mc:Choice>
    <mc:Fallback xmlns="">
      <p:transition spd="slow" advTm="89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1B82F76B-59A0-467A-BACF-CB15761EA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0"/>
            <a:ext cx="11520487" cy="758824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       The Future</a:t>
            </a:r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41461C5-9A29-40FD-9179-4CF9F4E9CB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97430"/>
              </p:ext>
            </p:extLst>
          </p:nvPr>
        </p:nvGraphicFramePr>
        <p:xfrm>
          <a:off x="300038" y="804916"/>
          <a:ext cx="11520488" cy="5929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7" name="TextBox 26">
            <a:extLst>
              <a:ext uri="{FF2B5EF4-FFF2-40B4-BE49-F238E27FC236}">
                <a16:creationId xmlns:a16="http://schemas.microsoft.com/office/drawing/2014/main" id="{595773CB-69C0-4FF7-9E2F-06103B10F1F2}"/>
              </a:ext>
            </a:extLst>
          </p:cNvPr>
          <p:cNvSpPr txBox="1"/>
          <p:nvPr/>
        </p:nvSpPr>
        <p:spPr>
          <a:xfrm>
            <a:off x="1099335" y="11096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CA20D4-D11E-AB8A-4498-B05FB26C05FE}"/>
              </a:ext>
            </a:extLst>
          </p:cNvPr>
          <p:cNvSpPr txBox="1"/>
          <p:nvPr/>
        </p:nvSpPr>
        <p:spPr>
          <a:xfrm>
            <a:off x="1284066" y="4029075"/>
            <a:ext cx="1634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Climate Change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60E96D-87E0-222C-A894-C19771A7BE55}"/>
              </a:ext>
            </a:extLst>
          </p:cNvPr>
          <p:cNvSpPr txBox="1"/>
          <p:nvPr/>
        </p:nvSpPr>
        <p:spPr>
          <a:xfrm>
            <a:off x="4833937" y="4029075"/>
            <a:ext cx="2890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New Party In Power?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FDB13A-3819-15F7-4C2C-FA75A0D03527}"/>
              </a:ext>
            </a:extLst>
          </p:cNvPr>
          <p:cNvSpPr txBox="1"/>
          <p:nvPr/>
        </p:nvSpPr>
        <p:spPr>
          <a:xfrm>
            <a:off x="8764809" y="3779070"/>
            <a:ext cx="4286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 Technology and </a:t>
            </a:r>
          </a:p>
          <a:p>
            <a:r>
              <a:rPr lang="en-GB" dirty="0"/>
              <a:t>digital disinformation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87520BC2-C0A1-7BAC-C71F-30BB047EAD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1719179" y="502438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985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993"/>
    </mc:Choice>
    <mc:Fallback xmlns="">
      <p:transition spd="slow" advTm="175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1768246-2496-4F97-8FCA-02252116F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Just Stop Oil- The  complexities of policing future protests</a:t>
            </a:r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0F5C8F58-81B2-4162-9563-70C679CF8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17857" t="-6122" r="-17857" b="-6122"/>
          <a:stretch/>
        </p:blipFill>
        <p:spPr>
          <a:xfrm>
            <a:off x="-2843214" y="744211"/>
            <a:ext cx="1176675" cy="1280845"/>
          </a:xfrm>
        </p:spPr>
      </p:pic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43BC7054-E269-4210-98F5-65D485066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8293" t="-6483" r="-18293" b="-6483"/>
          <a:stretch/>
        </p:blipFill>
        <p:spPr>
          <a:xfrm>
            <a:off x="14415518" y="5880111"/>
            <a:ext cx="1346919" cy="1317718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01B6E4D-6942-45C5-99A9-6B769E8902B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90549" y="3949700"/>
            <a:ext cx="2468739" cy="2123722"/>
          </a:xfrm>
        </p:spPr>
        <p:txBody>
          <a:bodyPr/>
          <a:lstStyle/>
          <a:p>
            <a:endParaRPr lang="en-US" dirty="0"/>
          </a:p>
          <a:p>
            <a:r>
              <a:rPr lang="en-GB" b="1" dirty="0">
                <a:solidFill>
                  <a:srgbClr val="14141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</a:t>
            </a:r>
            <a:r>
              <a:rPr lang="en-GB" sz="1800" b="1" dirty="0">
                <a:solidFill>
                  <a:srgbClr val="14141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government is "betraying young people“</a:t>
            </a:r>
            <a:endParaRPr lang="en-US" sz="1800" b="1" dirty="0">
              <a:solidFill>
                <a:srgbClr val="141414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b="1" dirty="0">
                <a:solidFill>
                  <a:srgbClr val="14141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 BBC News, 2022)</a:t>
            </a:r>
          </a:p>
          <a:p>
            <a:endParaRPr lang="en-GB" sz="1800" dirty="0">
              <a:solidFill>
                <a:srgbClr val="141414"/>
              </a:solidFill>
              <a:effectLst/>
              <a:latin typeface="ReithSans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FAA7E0-5467-48C2-A0A1-08FFCDD0AB2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Government’s enforcer or acting without fear and </a:t>
            </a:r>
            <a:r>
              <a:rPr lang="en-US" b="1" dirty="0" err="1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favour</a:t>
            </a:r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r>
              <a:rPr lang="en-US" sz="1400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400" b="1" dirty="0" err="1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Joyce,P</a:t>
            </a:r>
            <a:r>
              <a:rPr lang="en-US" sz="1400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2011)</a:t>
            </a:r>
          </a:p>
          <a:p>
            <a:r>
              <a:rPr lang="en-US" sz="1400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 </a:t>
            </a:r>
            <a:r>
              <a:rPr lang="en-US" sz="1400" b="1" dirty="0" err="1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Morton,B</a:t>
            </a:r>
            <a:r>
              <a:rPr lang="en-US" sz="1400" b="1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2023)</a:t>
            </a:r>
          </a:p>
          <a:p>
            <a:r>
              <a:rPr lang="en-US" sz="1400" dirty="0">
                <a:solidFill>
                  <a:schemeClr val="tx2">
                    <a:lumMod val="50000"/>
                  </a:schemeClr>
                </a:solidFill>
                <a:latin typeface="+mj-lt"/>
                <a:cs typeface="Calibri" panose="020F0502020204030204" pitchFamily="34" charset="0"/>
              </a:rPr>
              <a:t>(</a:t>
            </a:r>
            <a:r>
              <a:rPr lang="en-GB" sz="1400" b="1" dirty="0" err="1">
                <a:solidFill>
                  <a:schemeClr val="tx2">
                    <a:lumMod val="50000"/>
                  </a:schemeClr>
                </a:solidFill>
                <a:effectLst/>
                <a:latin typeface="+mj-lt"/>
              </a:rPr>
              <a:t>O'Reilly,L</a:t>
            </a:r>
            <a:r>
              <a:rPr lang="en-GB" sz="1400" b="1" dirty="0">
                <a:solidFill>
                  <a:schemeClr val="tx2">
                    <a:lumMod val="50000"/>
                  </a:schemeClr>
                </a:solidFill>
                <a:effectLst/>
                <a:latin typeface="+mj-lt"/>
              </a:rPr>
              <a:t> </a:t>
            </a:r>
            <a:r>
              <a:rPr lang="en-GB" sz="1400" b="1" dirty="0" err="1">
                <a:solidFill>
                  <a:schemeClr val="tx2">
                    <a:lumMod val="50000"/>
                  </a:schemeClr>
                </a:solidFill>
                <a:effectLst/>
                <a:latin typeface="+mj-lt"/>
              </a:rPr>
              <a:t>McLoughlin</a:t>
            </a:r>
            <a:r>
              <a:rPr lang="en-GB" sz="1400" b="1" dirty="0" err="1">
                <a:solidFill>
                  <a:schemeClr val="tx2">
                    <a:lumMod val="50000"/>
                  </a:schemeClr>
                </a:solidFill>
                <a:latin typeface="+mj-lt"/>
              </a:rPr>
              <a:t>.B</a:t>
            </a:r>
            <a:r>
              <a:rPr lang="en-GB" sz="1400" b="1" dirty="0">
                <a:solidFill>
                  <a:schemeClr val="tx2">
                    <a:lumMod val="50000"/>
                  </a:schemeClr>
                </a:solidFill>
                <a:effectLst/>
                <a:latin typeface="+mj-lt"/>
              </a:rPr>
              <a:t> 2023</a:t>
            </a:r>
            <a:r>
              <a:rPr lang="en-GB" sz="1400" dirty="0">
                <a:solidFill>
                  <a:schemeClr val="tx2">
                    <a:lumMod val="50000"/>
                  </a:schemeClr>
                </a:solidFill>
                <a:effectLst/>
                <a:latin typeface="+mj-lt"/>
              </a:rPr>
              <a:t>) </a:t>
            </a:r>
            <a:endParaRPr lang="en-US" sz="1400" dirty="0">
              <a:solidFill>
                <a:schemeClr val="tx2">
                  <a:lumMod val="50000"/>
                </a:schemeClr>
              </a:solidFill>
              <a:latin typeface="+mj-lt"/>
              <a:cs typeface="Calibri" panose="020F0502020204030204" pitchFamily="34" charset="0"/>
            </a:endParaRPr>
          </a:p>
          <a:p>
            <a:endParaRPr lang="en-US" b="1" dirty="0">
              <a:solidFill>
                <a:schemeClr val="tx2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6CD0F95-69FE-4CD4-B47D-11711D39422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431675" y="1674688"/>
            <a:ext cx="2240509" cy="1775347"/>
          </a:xfrm>
        </p:spPr>
        <p:txBody>
          <a:bodyPr anchor="b"/>
          <a:lstStyle/>
          <a:p>
            <a:r>
              <a:rPr lang="en-US" sz="2000" b="1" dirty="0">
                <a:solidFill>
                  <a:schemeClr val="tx1"/>
                </a:solidFill>
                <a:latin typeface="+mj-lt"/>
              </a:rPr>
              <a:t>The influence of the Public on Politicians and Police Chiefs</a:t>
            </a:r>
          </a:p>
          <a:p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+mj-lt"/>
              </a:rPr>
              <a:t>(</a:t>
            </a:r>
            <a:r>
              <a:rPr lang="en-US" b="1" dirty="0" err="1">
                <a:solidFill>
                  <a:schemeClr val="tx2">
                    <a:lumMod val="50000"/>
                  </a:schemeClr>
                </a:solidFill>
                <a:latin typeface="+mj-lt"/>
              </a:rPr>
              <a:t>King,A</a:t>
            </a:r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+mj-lt"/>
              </a:rPr>
              <a:t> 2015</a:t>
            </a:r>
            <a:r>
              <a:rPr lang="en-US" dirty="0">
                <a:solidFill>
                  <a:schemeClr val="tx2">
                    <a:lumMod val="50000"/>
                  </a:schemeClr>
                </a:solidFill>
              </a:rPr>
              <a:t>)</a:t>
            </a:r>
          </a:p>
          <a:p>
            <a:r>
              <a:rPr lang="en-US" dirty="0"/>
              <a:t> 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891A5E-677A-9B26-7FBF-BAF6BC2B97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7118" y="3698695"/>
            <a:ext cx="2791222" cy="25033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EE55B33-8781-C1B1-F660-B880327E582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476" y="1199733"/>
            <a:ext cx="2791222" cy="26519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986C20-88E5-55C4-2197-3EE674E93AB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89808" y="3698695"/>
            <a:ext cx="2791222" cy="25033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8BD91E-6EF9-DF57-410D-04FBD0FB591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4334" y="1253446"/>
            <a:ext cx="2840845" cy="2651939"/>
          </a:xfrm>
          <a:prstGeom prst="rect">
            <a:avLst/>
          </a:prstGeom>
        </p:spPr>
      </p:pic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40D1CFA-5290-7F44-1907-E45A8170296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505200" y="1595438"/>
            <a:ext cx="2336800" cy="1854200"/>
          </a:xfrm>
        </p:spPr>
        <p:txBody>
          <a:bodyPr/>
          <a:lstStyle/>
          <a:p>
            <a:r>
              <a:rPr lang="en-GB" b="1" i="0" dirty="0">
                <a:solidFill>
                  <a:srgbClr val="141414"/>
                </a:solidFill>
                <a:effectLst/>
                <a:latin typeface="+mj-lt"/>
              </a:rPr>
              <a:t>“I urge you all to step up to your public duties in policing protests.“</a:t>
            </a:r>
          </a:p>
          <a:p>
            <a:r>
              <a:rPr lang="en-GB" b="1" dirty="0">
                <a:solidFill>
                  <a:srgbClr val="141414"/>
                </a:solidFill>
                <a:latin typeface="+mj-lt"/>
              </a:rPr>
              <a:t>( BBC News ,2022)</a:t>
            </a:r>
            <a:endParaRPr lang="en-US" b="1" dirty="0">
              <a:latin typeface="+mj-lt"/>
            </a:endParaRPr>
          </a:p>
          <a:p>
            <a:endParaRPr lang="en-US" dirty="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17DBC270-A911-25DA-3B20-B73CA61704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03125" t="-203125" r="-203125" b="-203125"/>
          <a:stretch>
            <a:fillRect/>
          </a:stretch>
        </p:blipFill>
        <p:spPr>
          <a:xfrm>
            <a:off x="11888340" y="527489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45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232"/>
    </mc:Choice>
    <mc:Fallback xmlns="">
      <p:transition spd="slow" advTm="184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A5A96-9A20-49ED-86F2-0799A9DD8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Future Protests – Considerations for Police Commanders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E80A-E2E1-4A25-9927-C99AF1170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4" y="1171843"/>
            <a:ext cx="11520487" cy="4943475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13452E0-F6A8-49AD-BEA2-EC7DBB886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2574232"/>
              </p:ext>
            </p:extLst>
          </p:nvPr>
        </p:nvGraphicFramePr>
        <p:xfrm>
          <a:off x="2032000" y="123348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415F0D5-5A28-D288-D30C-A7668FF64B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9344" y="4156859"/>
            <a:ext cx="3695932" cy="2305795"/>
          </a:xfrm>
          <a:prstGeom prst="rect">
            <a:avLst/>
          </a:prstGeom>
        </p:spPr>
      </p:pic>
      <p:pic>
        <p:nvPicPr>
          <p:cNvPr id="7" name="Picture 6" descr="A person in a suit and tie&#10;&#10;Description automatically generated with medium confidence">
            <a:extLst>
              <a:ext uri="{FF2B5EF4-FFF2-40B4-BE49-F238E27FC236}">
                <a16:creationId xmlns:a16="http://schemas.microsoft.com/office/drawing/2014/main" id="{1459B308-D571-F3B8-88D1-92347D189B0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62923" y="4142050"/>
            <a:ext cx="2314577" cy="2320604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AD474AB-8BDA-D804-B74B-1BE03F0525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1570492" y="508661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469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27"/>
    </mc:Choice>
    <mc:Fallback xmlns="">
      <p:transition spd="slow" advTm="152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1B82F76B-59A0-467A-BACF-CB15761EA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0"/>
            <a:ext cx="11520487" cy="758824"/>
          </a:xfrm>
        </p:spPr>
        <p:txBody>
          <a:bodyPr>
            <a:normAutofit/>
          </a:bodyPr>
          <a:lstStyle/>
          <a:p>
            <a:r>
              <a:rPr lang="en-GB" dirty="0"/>
              <a:t> Relationships with Partners and Stakeholders </a:t>
            </a:r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41461C5-9A29-40FD-9179-4CF9F4E9CB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883162"/>
              </p:ext>
            </p:extLst>
          </p:nvPr>
        </p:nvGraphicFramePr>
        <p:xfrm>
          <a:off x="300038" y="804916"/>
          <a:ext cx="11520488" cy="5929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7" name="TextBox 26">
            <a:extLst>
              <a:ext uri="{FF2B5EF4-FFF2-40B4-BE49-F238E27FC236}">
                <a16:creationId xmlns:a16="http://schemas.microsoft.com/office/drawing/2014/main" id="{595773CB-69C0-4FF7-9E2F-06103B10F1F2}"/>
              </a:ext>
            </a:extLst>
          </p:cNvPr>
          <p:cNvSpPr txBox="1"/>
          <p:nvPr/>
        </p:nvSpPr>
        <p:spPr>
          <a:xfrm>
            <a:off x="1099335" y="11096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71EF07-721D-9128-3F5F-08DB95E2FB84}"/>
              </a:ext>
            </a:extLst>
          </p:cNvPr>
          <p:cNvSpPr txBox="1"/>
          <p:nvPr/>
        </p:nvSpPr>
        <p:spPr>
          <a:xfrm>
            <a:off x="8258176" y="6200775"/>
            <a:ext cx="3004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(College of Policing,2023</a:t>
            </a:r>
            <a:r>
              <a:rPr lang="en-GB" dirty="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1003A4-18B1-BA5C-2640-3AEED58DB7E1}"/>
              </a:ext>
            </a:extLst>
          </p:cNvPr>
          <p:cNvSpPr txBox="1"/>
          <p:nvPr/>
        </p:nvSpPr>
        <p:spPr>
          <a:xfrm>
            <a:off x="4600575" y="6200775"/>
            <a:ext cx="2714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(</a:t>
            </a:r>
            <a:r>
              <a:rPr lang="en-GB" b="1" i="1" dirty="0" err="1">
                <a:solidFill>
                  <a:srgbClr val="FF0000"/>
                </a:solidFill>
              </a:rPr>
              <a:t>Jones,R</a:t>
            </a:r>
            <a:r>
              <a:rPr lang="en-GB" b="1" i="1" dirty="0">
                <a:solidFill>
                  <a:srgbClr val="FF0000"/>
                </a:solidFill>
              </a:rPr>
              <a:t> and others 2023)</a:t>
            </a:r>
          </a:p>
        </p:txBody>
      </p:sp>
      <p:pic>
        <p:nvPicPr>
          <p:cNvPr id="132" name="Audio 131">
            <a:hlinkClick r:id="" action="ppaction://media"/>
            <a:extLst>
              <a:ext uri="{FF2B5EF4-FFF2-40B4-BE49-F238E27FC236}">
                <a16:creationId xmlns:a16="http://schemas.microsoft.com/office/drawing/2014/main" id="{B0B66FAD-6D07-3AD2-7DA8-9A681231F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1734802" y="517207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0603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972"/>
    </mc:Choice>
    <mc:Fallback xmlns="">
      <p:transition spd="slow" advTm="164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</p:spPr>
        <p:txBody>
          <a:bodyPr anchor="ctr">
            <a:normAutofit/>
          </a:bodyPr>
          <a:lstStyle/>
          <a:p>
            <a:r>
              <a:rPr lang="en-US" dirty="0"/>
              <a:t>                                             Conclusion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7918" y="1688842"/>
            <a:ext cx="3143250" cy="50167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        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4A8B33DB-F2BD-9223-AFEF-76CABBC83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895350"/>
            <a:ext cx="3142800" cy="5007769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sz="3200" dirty="0"/>
              <a:t>     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2200" dirty="0"/>
              <a:t>Police commanders must remain operationally independent and contribute to democratic rights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/>
              <a:t>Politicians can also positively assist in ensuring a balance in policing a protest 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endParaRPr lang="en-US" sz="3200" dirty="0"/>
          </a:p>
          <a:p>
            <a:endParaRPr lang="en-US" dirty="0"/>
          </a:p>
        </p:txBody>
      </p:sp>
      <p:sp>
        <p:nvSpPr>
          <p:cNvPr id="15" name="Slide Number Placeholder 2">
            <a:extLst>
              <a:ext uri="{FF2B5EF4-FFF2-40B4-BE49-F238E27FC236}">
                <a16:creationId xmlns:a16="http://schemas.microsoft.com/office/drawing/2014/main" id="{7EA9CD47-78ED-90F3-40B1-5F6543275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03DC2DEF-D2FE-4B45-ABA4-9F153FD1C98A}" type="slidenum">
              <a:rPr kumimoji="0" lang="en-US" sz="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05FA68-B23F-CE31-6988-44F1CC9E63FD}"/>
              </a:ext>
            </a:extLst>
          </p:cNvPr>
          <p:cNvSpPr txBox="1"/>
          <p:nvPr/>
        </p:nvSpPr>
        <p:spPr>
          <a:xfrm>
            <a:off x="371475" y="2419350"/>
            <a:ext cx="357187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E6E6E6"/>
                </a:solidFill>
              </a:rPr>
              <a:t>Protests will continue to increase in volume and complexity</a:t>
            </a:r>
          </a:p>
          <a:p>
            <a:endParaRPr lang="en-GB" sz="2200" dirty="0">
              <a:solidFill>
                <a:srgbClr val="E6E6E6"/>
              </a:solidFill>
            </a:endParaRPr>
          </a:p>
          <a:p>
            <a:endParaRPr lang="en-GB" sz="2200" dirty="0">
              <a:solidFill>
                <a:srgbClr val="E6E6E6"/>
              </a:solidFill>
            </a:endParaRPr>
          </a:p>
          <a:p>
            <a:endParaRPr lang="en-GB" sz="2200" dirty="0">
              <a:solidFill>
                <a:srgbClr val="E6E6E6"/>
              </a:solidFill>
            </a:endParaRPr>
          </a:p>
          <a:p>
            <a:r>
              <a:rPr lang="en-GB" sz="2200" dirty="0">
                <a:solidFill>
                  <a:srgbClr val="E6E6E6"/>
                </a:solidFill>
              </a:rPr>
              <a:t>Politicians and Politics will always have a connection to protests</a:t>
            </a:r>
          </a:p>
          <a:p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2D5FBED-AF21-D9A8-ED5E-D486CEBAF4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7398" y="2038350"/>
            <a:ext cx="4017204" cy="37242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1764A7-2FD9-011A-1A3C-DFD7BE73D3B6}"/>
              </a:ext>
            </a:extLst>
          </p:cNvPr>
          <p:cNvSpPr txBox="1"/>
          <p:nvPr/>
        </p:nvSpPr>
        <p:spPr>
          <a:xfrm>
            <a:off x="4931549" y="6086475"/>
            <a:ext cx="2538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(College of Policing,2023)</a:t>
            </a:r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C04B7EF4-5671-0CDA-B1DF-D486F8CFFE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1705431" y="532343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0680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705"/>
    </mc:Choice>
    <mc:Fallback xmlns="">
      <p:transition spd="slow" advTm="101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516988-E12F-4572-A957-521C28E6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97B7F58-6547-6B43-C7A4-74A9BA911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507" y="1299411"/>
            <a:ext cx="11502190" cy="5301414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Baldini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a. P. A., 2017. 'The multiple tensions of British democracy.'.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Revue </a:t>
            </a:r>
            <a:r>
              <a:rPr lang="en-US" sz="1400" b="1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internationale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politique </a:t>
            </a:r>
            <a:r>
              <a:rPr lang="en-US" sz="1400" b="1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comparee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24(1), pp. 159-177.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College of Policing, 2023.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</a:t>
            </a:r>
            <a:r>
              <a:rPr lang="en-US" sz="1400" b="1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Authorised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Professional Practice- Public Order- Public Safety'. 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400" b="1" u="sng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https://www.college.police.uk/app/public-order-public-safety</a:t>
            </a:r>
            <a:b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1st July 2023].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Flinders, M., 2015. 'The general rejection? Political disengagement, disaffected democrats and doing politics differently.'.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Parliamentary Affairs, 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68(1), pp. 241-254.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Harris, C., 2023.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'Seminar with Carolyn Harris MP' 27th June - MSC in Policing and the Political Landscape (BMPO7003) , UWTSD. </a:t>
            </a:r>
            <a:r>
              <a:rPr lang="en-US" sz="1400" b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s.l.:https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://moodle.uwtsd.ac.uk/course/</a:t>
            </a:r>
            <a:r>
              <a:rPr lang="en-US" sz="1400" b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view.php?id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=9067.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 Majesty’s Inspectorate of Constabulary and Fire &amp; Rescue Services, 2021.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Getting the balance right? An inspection of how effectively the police deal with protests (</a:t>
            </a:r>
            <a:r>
              <a:rPr lang="en-US" sz="1400" b="1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justiceinspectorates.gov.uk'Getting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balance right? An inspection of how effectively the police deal with protests', </a:t>
            </a:r>
            <a:r>
              <a:rPr lang="en-US" sz="1400" b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His Majesty’s Inspectorate of Constabulary and Fire &amp; Rescue Services.</a:t>
            </a:r>
            <a:endParaRPr lang="en-GB" sz="1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Joyce, P., 2011. </a:t>
            </a:r>
            <a:r>
              <a:rPr lang="en-US" sz="1400" b="1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'Policing development &amp; contemporary practice'. </a:t>
            </a:r>
            <a:r>
              <a:rPr lang="en-US" sz="1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SAGE.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King, A., 2015. </a:t>
            </a:r>
            <a:r>
              <a:rPr kumimoji="0" lang="en-US" alt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'Who Governs Britain?'. </a:t>
            </a:r>
            <a:r>
              <a:rPr kumimoji="0" lang="en-US" alt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s.l.:Penguin</a:t>
            </a: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UK.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endParaRPr kumimoji="0" lang="en-US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McLoughlin, L. O. a. B., 2023. </a:t>
            </a:r>
            <a:r>
              <a:rPr kumimoji="0" lang="en-US" alt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'Just Stop Oil really important says Sadiq Khan amid Pride parade sponsor row' - London Evening Standard. </a:t>
            </a: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ttps://www.standard.co.uk/news/london/just-stop-oil-protest-london-pride-2023-sadiq-khan-parade-route-b1091482.html</a:t>
            </a:r>
            <a:b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[Accessed 1st July 2023].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13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93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"/>
    </mc:Choice>
    <mc:Fallback xmlns="">
      <p:transition spd="slow" advTm="7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516988-E12F-4572-A957-521C28E6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Continued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ED167CB-F754-C3B3-47AF-03727AD1DD8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69507" y="1183642"/>
            <a:ext cx="11685069" cy="5109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Morton, B., 2023.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</a:t>
            </a:r>
            <a:r>
              <a:rPr kumimoji="0" lang="en-US" altLang="en-US" sz="14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Labour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defends donations from Just Stop Oil backer Dale Vince'-BBC News.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https://www.bbc.co.uk/news/uk-politics-65764041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1st July 2023].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Newburn, T., 2011.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'The long standing tension between police and politicians needs to be dealt with now.' - London School of Economics.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https://blogs.lse.ac.uk/politicsandpolicy/tension-police-politicians/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1st July 2023].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News, B., 2022.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'Suella Braverman tells police to be firmer with 'extremist' protesters'- BBC News.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https://www.bbc.co.uk/news/uk-politics-63573956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1st July 2023].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Policing, C. o., 2020.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'Policing in England and Wales -Future Operating Environment 2040' , 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College of Policing Limited 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Robert Jones and others, 2023. 'Policing and devolution in the UK: The ‘special’ case of Wales, Policing.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Journal of Policy and Practice,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Volume 17.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Stewart, R., June 2023.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'Seminar with </a:t>
            </a:r>
            <a:r>
              <a:rPr kumimoji="0" lang="en-US" altLang="en-US" sz="14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Councillor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Rob Stewart'- MSC Policing and the Political Landscape (BMPO7003)-UWTSD. 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https://moodle.uwtsd.ac.uk/course/view.php?id=9067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Police Foundation, 2020. </a:t>
            </a:r>
            <a:r>
              <a:rPr kumimoji="0" lang="en-US" altLang="en-US" sz="1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'PUBLIC SAFETY AND SECURITY IN THE 21ST CENTURY. THE FIRST REPORT OF THE STRATEGIC REVIEW OF POLICING IN ENGLAND AND WALES', 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The Police Foundation.</a:t>
            </a: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83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itle goes here" id="{A4715F0E-2373-46DF-8650-9CD6D2E73FF4}" vid="{7AE24D49-249C-4823-B15D-D301F3E63356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4794</TotalTime>
  <Words>974</Words>
  <Application>Microsoft Office PowerPoint</Application>
  <PresentationFormat>Widescreen</PresentationFormat>
  <Paragraphs>123</Paragraphs>
  <Slides>9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Microsoft Sans Serif</vt:lpstr>
      <vt:lpstr>ReithSans</vt:lpstr>
      <vt:lpstr>Office Theme</vt:lpstr>
      <vt:lpstr>1_Office Theme</vt:lpstr>
      <vt:lpstr>The Impact of Politics on Policing Protests</vt:lpstr>
      <vt:lpstr>                              Introduction and Contents</vt:lpstr>
      <vt:lpstr>                                The Future</vt:lpstr>
      <vt:lpstr>Just Stop Oil- The  complexities of policing future protests</vt:lpstr>
      <vt:lpstr> Future Protests – Considerations for Police Commanders</vt:lpstr>
      <vt:lpstr> Relationships with Partners and Stakeholders </vt:lpstr>
      <vt:lpstr>                                             Conclusion</vt:lpstr>
      <vt:lpstr>References </vt:lpstr>
      <vt:lpstr>References Continued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goes here</dc:title>
  <dc:creator>Belcher,Simon swp3567</dc:creator>
  <cp:lastModifiedBy>Belcher,Simon swp3567</cp:lastModifiedBy>
  <cp:revision>74</cp:revision>
  <dcterms:created xsi:type="dcterms:W3CDTF">2022-07-09T12:59:27Z</dcterms:created>
  <dcterms:modified xsi:type="dcterms:W3CDTF">2023-07-02T15:55:45Z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2022-07-09T22:20:56Z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7632c1c1-d57e-4390-91e5-b4460f00c271</vt:lpwstr>
  </property>
  <property fmtid="{D5CDD505-2E9C-101B-9397-08002B2CF9AE}" pid="8" name="MSIP_Label_66cf8fe5-b7b7-4df7-b38d-1c61ac2f6639_ContentBits">
    <vt:lpwstr>0</vt:lpwstr>
  </property>
</Properties>
</file>