
<file path=[Content_Types].xml><?xml version="1.0" encoding="utf-8"?>
<Types xmlns="http://schemas.openxmlformats.org/package/2006/content-types">
  <Default Extension="jpeg" ContentType="image/jpeg"/>
  <Default Extension="mp4" ContentType="video/mp4"/>
  <Default Extension="png" ContentType="image/png"/>
  <Default Extension="rels" ContentType="application/vnd.openxmlformats-package.relationships+xml"/>
  <Default Extension="svg" ContentType="image/svg+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diagrams/data1.xml" ContentType="application/vnd.openxmlformats-officedocument.drawingml.diagramData+xml"/>
  <Override PartName="/ppt/diagrams/layout1.xml" ContentType="application/vnd.openxmlformats-officedocument.drawingml.diagramLayout+xml"/>
  <Override PartName="/ppt/diagrams/quickStyle1.xml" ContentType="application/vnd.openxmlformats-officedocument.drawingml.diagramStyle+xml"/>
  <Override PartName="/ppt/diagrams/colors1.xml" ContentType="application/vnd.openxmlformats-officedocument.drawingml.diagramColors+xml"/>
  <Override PartName="/ppt/diagrams/drawing1.xml" ContentType="application/vnd.ms-office.drawingml.diagramDrawing+xml"/>
  <Override PartName="/ppt/diagrams/data2.xml" ContentType="application/vnd.openxmlformats-officedocument.drawingml.diagramData+xml"/>
  <Override PartName="/ppt/diagrams/layout2.xml" ContentType="application/vnd.openxmlformats-officedocument.drawingml.diagramLayout+xml"/>
  <Override PartName="/ppt/diagrams/quickStyle2.xml" ContentType="application/vnd.openxmlformats-officedocument.drawingml.diagramStyle+xml"/>
  <Override PartName="/ppt/diagrams/colors2.xml" ContentType="application/vnd.openxmlformats-officedocument.drawingml.diagramColors+xml"/>
  <Override PartName="/ppt/diagrams/drawing2.xml" ContentType="application/vnd.ms-office.drawingml.diagramDrawing+xml"/>
  <Override PartName="/ppt/diagrams/data3.xml" ContentType="application/vnd.openxmlformats-officedocument.drawingml.diagramData+xml"/>
  <Override PartName="/ppt/diagrams/layout3.xml" ContentType="application/vnd.openxmlformats-officedocument.drawingml.diagramLayout+xml"/>
  <Override PartName="/ppt/diagrams/quickStyle3.xml" ContentType="application/vnd.openxmlformats-officedocument.drawingml.diagramStyle+xml"/>
  <Override PartName="/ppt/diagrams/colors3.xml" ContentType="application/vnd.openxmlformats-officedocument.drawingml.diagramColors+xml"/>
  <Override PartName="/ppt/diagrams/drawing3.xml" ContentType="application/vnd.ms-office.drawingml.diagramDrawing+xml"/>
  <Override PartName="/ppt/diagrams/data4.xml" ContentType="application/vnd.openxmlformats-officedocument.drawingml.diagramData+xml"/>
  <Override PartName="/ppt/diagrams/layout4.xml" ContentType="application/vnd.openxmlformats-officedocument.drawingml.diagramLayout+xml"/>
  <Override PartName="/ppt/diagrams/quickStyle4.xml" ContentType="application/vnd.openxmlformats-officedocument.drawingml.diagramStyle+xml"/>
  <Override PartName="/ppt/diagrams/colors4.xml" ContentType="application/vnd.openxmlformats-officedocument.drawingml.diagramColors+xml"/>
  <Override PartName="/ppt/diagrams/drawing4.xml" ContentType="application/vnd.ms-office.drawingml.diagramDrawing+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48" r:id="rId1"/>
  </p:sldMasterIdLst>
  <p:sldIdLst>
    <p:sldId id="257" r:id="rId2"/>
    <p:sldId id="258" r:id="rId3"/>
    <p:sldId id="259" r:id="rId4"/>
    <p:sldId id="270" r:id="rId5"/>
    <p:sldId id="266" r:id="rId6"/>
    <p:sldId id="267" r:id="rId7"/>
    <p:sldId id="268" r:id="rId8"/>
    <p:sldId id="260" r:id="rId9"/>
    <p:sldId id="271" r:id="rId10"/>
    <p:sldId id="272" r:id="rId11"/>
    <p:sldId id="273" r:id="rId12"/>
    <p:sldId id="264" r:id="rId13"/>
    <p:sldId id="269" r:id="rId14"/>
  </p:sldIdLst>
  <p:sldSz cx="12192000" cy="6858000"/>
  <p:notesSz cx="6858000" cy="9144000"/>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clrMru>
    <a:srgbClr val="CCD2D8"/>
    <a:srgbClr val="209AA6"/>
    <a:srgbClr val="EE8B31"/>
    <a:srgbClr val="E14237"/>
  </p:clrMru>
  <p:extLst>
    <p:ext uri="{E76CE94A-603C-4142-B9EB-6D1370010A27}">
      <p14:discardImageEditData xmlns:p14="http://schemas.microsoft.com/office/powerpoint/2010/main" val="0"/>
    </p:ext>
    <p:ext uri="{D31A062A-798A-4329-ABDD-BBA856620510}">
      <p14:defaultImageDpi xmlns:p14="http://schemas.microsoft.com/office/powerpoint/2010/main" val="32767"/>
    </p:ext>
    <p:ext uri="{FD5EFAAD-0ECE-453E-9831-46B23BE46B34}">
      <p15:chartTrackingRefBased xmlns:p15="http://schemas.microsoft.com/office/powerpoint/2012/main" val="1"/>
    </p:ext>
  </p:extLst>
</p:presentationPr>
</file>

<file path=ppt/tableStyles.xml><?xml version="1.0" encoding="utf-8"?>
<a:tblStyleLst xmlns:a="http://schemas.openxmlformats.org/drawingml/2006/main" def="{5C22544A-7EE6-4342-B048-85BDC9FD1C3A}">
  <a:tblStyle styleId="{9D7B26C5-4107-4FEC-AEDC-1716B250A1EF}" styleName="Light Style 1">
    <a:wholeTbl>
      <a:tcTxStyle>
        <a:fontRef idx="minor">
          <a:scrgbClr r="0" g="0" b="0"/>
        </a:fontRef>
        <a:schemeClr val="tx1"/>
      </a:tcTxStyle>
      <a:tcStyle>
        <a:tcBdr>
          <a:left>
            <a:ln>
              <a:noFill/>
            </a:ln>
          </a:left>
          <a:right>
            <a:ln>
              <a:noFill/>
            </a:ln>
          </a:right>
          <a:top>
            <a:ln w="12700" cmpd="sng">
              <a:solidFill>
                <a:schemeClr val="tx1"/>
              </a:solidFill>
            </a:ln>
          </a:top>
          <a:bottom>
            <a:ln w="12700" cmpd="sng">
              <a:solidFill>
                <a:schemeClr val="tx1"/>
              </a:solidFill>
            </a:ln>
          </a:bottom>
          <a:insideH>
            <a:ln>
              <a:noFill/>
            </a:ln>
          </a:insideH>
          <a:insideV>
            <a:ln>
              <a:noFill/>
            </a:ln>
          </a:insideV>
        </a:tcBdr>
        <a:fill>
          <a:noFill/>
        </a:fill>
      </a:tcStyle>
    </a:wholeTbl>
    <a:band1H>
      <a:tcStyle>
        <a:tcBdr/>
        <a:fill>
          <a:solidFill>
            <a:schemeClr val="tx1">
              <a:alpha val="20000"/>
            </a:schemeClr>
          </a:solidFill>
        </a:fill>
      </a:tcStyle>
    </a:band1H>
    <a:band2H>
      <a:tcStyle>
        <a:tcBdr/>
      </a:tcStyle>
    </a:band2H>
    <a:band1V>
      <a:tcStyle>
        <a:tcBdr/>
        <a:fill>
          <a:solidFill>
            <a:schemeClr val="tx1">
              <a:alpha val="20000"/>
            </a:schemeClr>
          </a:solidFill>
        </a:fill>
      </a:tcStyle>
    </a:band1V>
    <a:lastCol>
      <a:tcTxStyle b="on"/>
      <a:tcStyle>
        <a:tcBdr/>
      </a:tcStyle>
    </a:lastCol>
    <a:firstCol>
      <a:tcTxStyle b="on"/>
      <a:tcStyle>
        <a:tcBdr/>
      </a:tcStyle>
    </a:firstCol>
    <a:lastRow>
      <a:tcTxStyle b="on"/>
      <a:tcStyle>
        <a:tcBdr>
          <a:top>
            <a:ln w="12700" cmpd="sng">
              <a:solidFill>
                <a:schemeClr val="tx1"/>
              </a:solidFill>
            </a:ln>
          </a:top>
        </a:tcBdr>
        <a:fill>
          <a:noFill/>
        </a:fill>
      </a:tcStyle>
    </a:lastRow>
    <a:firstRow>
      <a:tcTxStyle b="on"/>
      <a:tcStyle>
        <a:tcBdr>
          <a:bottom>
            <a:ln w="12700" cmpd="sng">
              <a:solidFill>
                <a:schemeClr val="tx1"/>
              </a:solidFill>
            </a:ln>
          </a:bottom>
        </a:tcBdr>
        <a:fill>
          <a:noFill/>
        </a:fill>
      </a:tcStyle>
    </a:firstRow>
  </a:tblStyle>
</a:tblStyleLst>
</file>

<file path=ppt/viewProps.xml><?xml version="1.0" encoding="utf-8"?>
<p:viewPr xmlns:a="http://schemas.openxmlformats.org/drawingml/2006/main" xmlns:r="http://schemas.openxmlformats.org/officeDocument/2006/relationships" xmlns:p="http://schemas.openxmlformats.org/presentationml/2006/main" lastView="sldThumbnailView">
  <p:normalViewPr>
    <p:restoredLeft sz="14995" autoAdjust="0"/>
    <p:restoredTop sz="94660"/>
  </p:normalViewPr>
  <p:slideViewPr>
    <p:cSldViewPr snapToGrid="0">
      <p:cViewPr varScale="1">
        <p:scale>
          <a:sx n="71" d="100"/>
          <a:sy n="71" d="100"/>
        </p:scale>
        <p:origin x="1138" y="283"/>
      </p:cViewPr>
      <p:guideLst/>
    </p:cSldViewPr>
  </p:slideViewPr>
  <p:notesTextViewPr>
    <p:cViewPr>
      <p:scale>
        <a:sx n="1" d="1"/>
        <a:sy n="1" d="1"/>
      </p:scale>
      <p:origin x="0" y="0"/>
    </p:cViewPr>
  </p:notesTextViewPr>
  <p:gridSpacing cx="72008" cy="72008"/>
</p:viewPr>
</file>

<file path=ppt/_rels/presentation.xml.rels><?xml version="1.0" encoding="UTF-8" standalone="yes"?>
<Relationships xmlns="http://schemas.openxmlformats.org/package/2006/relationships"><Relationship Id="rId8" Type="http://schemas.openxmlformats.org/officeDocument/2006/relationships/slide" Target="slides/slide7.xml"/><Relationship Id="rId13" Type="http://schemas.openxmlformats.org/officeDocument/2006/relationships/slide" Target="slides/slide12.xml"/><Relationship Id="rId18" Type="http://schemas.openxmlformats.org/officeDocument/2006/relationships/tableStyles" Target="tableStyles.xml"/><Relationship Id="rId3" Type="http://schemas.openxmlformats.org/officeDocument/2006/relationships/slide" Target="slides/slide2.xml"/><Relationship Id="rId7" Type="http://schemas.openxmlformats.org/officeDocument/2006/relationships/slide" Target="slides/slide6.xml"/><Relationship Id="rId12" Type="http://schemas.openxmlformats.org/officeDocument/2006/relationships/slide" Target="slides/slide11.xml"/><Relationship Id="rId17" Type="http://schemas.openxmlformats.org/officeDocument/2006/relationships/theme" Target="theme/theme1.xml"/><Relationship Id="rId2" Type="http://schemas.openxmlformats.org/officeDocument/2006/relationships/slide" Target="slides/slide1.xml"/><Relationship Id="rId16" Type="http://schemas.openxmlformats.org/officeDocument/2006/relationships/viewProps" Target="viewProps.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5" Type="http://schemas.openxmlformats.org/officeDocument/2006/relationships/slide" Target="slides/slide4.xml"/><Relationship Id="rId15" Type="http://schemas.openxmlformats.org/officeDocument/2006/relationships/presProps" Target="presProps.xml"/><Relationship Id="rId10" Type="http://schemas.openxmlformats.org/officeDocument/2006/relationships/slide" Target="slides/slide9.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slide" Target="slides/slide13.xml"/></Relationships>
</file>

<file path=ppt/diagrams/_rels/data4.xml.rels><?xml version="1.0" encoding="UTF-8" standalone="yes"?>
<Relationships xmlns="http://schemas.openxmlformats.org/package/2006/relationships"><Relationship Id="rId3" Type="http://schemas.openxmlformats.org/officeDocument/2006/relationships/image" Target="../media/image26.png"/><Relationship Id="rId2" Type="http://schemas.openxmlformats.org/officeDocument/2006/relationships/image" Target="../media/image25.svg"/><Relationship Id="rId1" Type="http://schemas.openxmlformats.org/officeDocument/2006/relationships/image" Target="../media/image24.png"/><Relationship Id="rId6" Type="http://schemas.openxmlformats.org/officeDocument/2006/relationships/image" Target="../media/image29.svg"/><Relationship Id="rId5" Type="http://schemas.openxmlformats.org/officeDocument/2006/relationships/image" Target="../media/image28.png"/><Relationship Id="rId4" Type="http://schemas.openxmlformats.org/officeDocument/2006/relationships/image" Target="../media/image27.svg"/></Relationships>
</file>

<file path=ppt/diagrams/_rels/drawing4.xml.rels><?xml version="1.0" encoding="UTF-8" standalone="yes"?>
<Relationships xmlns="http://schemas.openxmlformats.org/package/2006/relationships"><Relationship Id="rId3" Type="http://schemas.openxmlformats.org/officeDocument/2006/relationships/image" Target="../media/image26.png"/><Relationship Id="rId2" Type="http://schemas.openxmlformats.org/officeDocument/2006/relationships/image" Target="../media/image25.svg"/><Relationship Id="rId1" Type="http://schemas.openxmlformats.org/officeDocument/2006/relationships/image" Target="../media/image24.png"/><Relationship Id="rId6" Type="http://schemas.openxmlformats.org/officeDocument/2006/relationships/image" Target="../media/image29.svg"/><Relationship Id="rId5" Type="http://schemas.openxmlformats.org/officeDocument/2006/relationships/image" Target="../media/image28.png"/><Relationship Id="rId4" Type="http://schemas.openxmlformats.org/officeDocument/2006/relationships/image" Target="../media/image27.svg"/></Relationships>
</file>

<file path=ppt/diagrams/colors1.xml><?xml version="1.0" encoding="utf-8"?>
<dgm:colorsDef xmlns:dgm="http://schemas.openxmlformats.org/drawingml/2006/diagram" xmlns:a="http://schemas.openxmlformats.org/drawingml/2006/main" uniqueId="urn:microsoft.com/office/officeart/2005/8/colors/colorful5">
  <dgm:title val=""/>
  <dgm:desc val=""/>
  <dgm:catLst>
    <dgm:cat type="colorful" pri="10500"/>
  </dgm:catLst>
  <dgm:styleLbl name="node0">
    <dgm:fillClrLst meth="repeat">
      <a:schemeClr val="accent4"/>
    </dgm:fillClrLst>
    <dgm:linClrLst meth="repeat">
      <a:schemeClr val="lt1"/>
    </dgm:linClrLst>
    <dgm:effectClrLst/>
    <dgm:txLinClrLst/>
    <dgm:txFillClrLst/>
    <dgm:txEffectClrLst/>
  </dgm:styleLbl>
  <dgm:styleLbl name="node1">
    <dgm:fillClrLst>
      <a:schemeClr val="accent5"/>
      <a:schemeClr val="accent6"/>
    </dgm:fillClrLst>
    <dgm:linClrLst meth="repeat">
      <a:schemeClr val="lt1"/>
    </dgm:linClrLst>
    <dgm:effectClrLst/>
    <dgm:txLinClrLst/>
    <dgm:txFillClrLst/>
    <dgm:txEffectClrLst/>
  </dgm:styleLbl>
  <dgm:styleLbl name="alignNode1">
    <dgm:fillClrLst>
      <a:schemeClr val="accent5"/>
      <a:schemeClr val="accent6"/>
    </dgm:fillClrLst>
    <dgm:linClrLst>
      <a:schemeClr val="accent5"/>
      <a:schemeClr val="accent6"/>
    </dgm:linClrLst>
    <dgm:effectClrLst/>
    <dgm:txLinClrLst/>
    <dgm:txFillClrLst/>
    <dgm:txEffectClrLst/>
  </dgm:styleLbl>
  <dgm:styleLbl name="lnNode1">
    <dgm:fillClrLst>
      <a:schemeClr val="accent5"/>
      <a:schemeClr val="accent6"/>
    </dgm:fillClrLst>
    <dgm:linClrLst meth="repeat">
      <a:schemeClr val="lt1"/>
    </dgm:linClrLst>
    <dgm:effectClrLst/>
    <dgm:txLinClrLst/>
    <dgm:txFillClrLst/>
    <dgm:txEffectClrLst/>
  </dgm:styleLbl>
  <dgm:styleLbl name="vennNode1">
    <dgm:fillClrLst>
      <a:schemeClr val="accent5">
        <a:alpha val="50000"/>
      </a:schemeClr>
      <a:schemeClr val="accent6">
        <a:alpha val="50000"/>
      </a:schemeClr>
    </dgm:fillClrLst>
    <dgm:linClrLst meth="repeat">
      <a:schemeClr val="lt1"/>
    </dgm:linClrLst>
    <dgm:effectClrLst/>
    <dgm:txLinClrLst/>
    <dgm:txFillClrLst/>
    <dgm:txEffectClrLst/>
  </dgm:styleLbl>
  <dgm:styleLbl name="node2">
    <dgm:fillClrLst>
      <a:schemeClr val="accent6"/>
    </dgm:fillClrLst>
    <dgm:linClrLst meth="repeat">
      <a:schemeClr val="lt1"/>
    </dgm:linClrLst>
    <dgm:effectClrLst/>
    <dgm:txLinClrLst/>
    <dgm:txFillClrLst/>
    <dgm:txEffectClrLst/>
  </dgm:styleLbl>
  <dgm:styleLbl name="node3">
    <dgm:fillClrLst>
      <a:schemeClr val="accent1"/>
    </dgm:fillClrLst>
    <dgm:linClrLst meth="repeat">
      <a:schemeClr val="lt1"/>
    </dgm:linClrLst>
    <dgm:effectClrLst/>
    <dgm:txLinClrLst/>
    <dgm:txFillClrLst/>
    <dgm:txEffectClrLst/>
  </dgm:styleLbl>
  <dgm:styleLbl name="node4">
    <dgm:fillClrLst>
      <a:schemeClr val="accent2"/>
    </dgm:fillClrLst>
    <dgm:linClrLst meth="repeat">
      <a:schemeClr val="lt1"/>
    </dgm:linClrLst>
    <dgm:effectClrLst/>
    <dgm:txLinClrLst/>
    <dgm:txFillClrLst/>
    <dgm:txEffectClrLst/>
  </dgm:styleLbl>
  <dgm:styleLbl name="fgImgPlace1">
    <dgm:fillClrLst>
      <a:schemeClr val="accent5">
        <a:tint val="50000"/>
      </a:schemeClr>
      <a:schemeClr val="accent6">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5">
        <a:tint val="50000"/>
      </a:schemeClr>
      <a:schemeClr val="accent6">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5">
        <a:tint val="50000"/>
      </a:schemeClr>
      <a:schemeClr val="accent6">
        <a:tint val="20000"/>
      </a:schemeClr>
    </dgm:fillClrLst>
    <dgm:linClrLst meth="repeat">
      <a:schemeClr val="lt1"/>
    </dgm:linClrLst>
    <dgm:effectClrLst/>
    <dgm:txLinClrLst/>
    <dgm:txFillClrLst meth="repeat">
      <a:schemeClr val="lt1"/>
    </dgm:txFillClrLst>
    <dgm:txEffectClrLst/>
  </dgm:styleLbl>
  <dgm:styleLbl name="sibTrans2D1">
    <dgm:fillClrLst>
      <a:schemeClr val="accent5"/>
      <a:schemeClr val="accent6"/>
    </dgm:fillClrLst>
    <dgm:linClrLst meth="repeat">
      <a:schemeClr val="lt1"/>
    </dgm:linClrLst>
    <dgm:effectClrLst/>
    <dgm:txLinClrLst/>
    <dgm:txFillClrLst/>
    <dgm:txEffectClrLst/>
  </dgm:styleLbl>
  <dgm:styleLbl name="fgSibTrans2D1">
    <dgm:fillClrLst>
      <a:schemeClr val="accent5"/>
      <a:schemeClr val="accent6"/>
    </dgm:fillClrLst>
    <dgm:linClrLst meth="repeat">
      <a:schemeClr val="lt1"/>
    </dgm:linClrLst>
    <dgm:effectClrLst/>
    <dgm:txLinClrLst/>
    <dgm:txFillClrLst meth="repeat">
      <a:schemeClr val="lt1"/>
    </dgm:txFillClrLst>
    <dgm:txEffectClrLst/>
  </dgm:styleLbl>
  <dgm:styleLbl name="bgSibTrans2D1">
    <dgm:fillClrLst>
      <a:schemeClr val="accent5"/>
      <a:schemeClr val="accent6"/>
    </dgm:fillClrLst>
    <dgm:linClrLst meth="repeat">
      <a:schemeClr val="lt1"/>
    </dgm:linClrLst>
    <dgm:effectClrLst/>
    <dgm:txLinClrLst/>
    <dgm:txFillClrLst meth="repeat">
      <a:schemeClr val="lt1"/>
    </dgm:txFillClrLst>
    <dgm:txEffectClrLst/>
  </dgm:styleLbl>
  <dgm:styleLbl name="sibTrans1D1">
    <dgm:fillClrLst/>
    <dgm:linClrLst>
      <a:schemeClr val="accent5"/>
      <a:schemeClr val="accent6"/>
    </dgm:linClrLst>
    <dgm:effectClrLst/>
    <dgm:txLinClrLst/>
    <dgm:txFillClrLst meth="repeat">
      <a:schemeClr val="tx1"/>
    </dgm:txFillClrLst>
    <dgm:txEffectClrLst/>
  </dgm:styleLbl>
  <dgm:styleLbl name="callout">
    <dgm:fillClrLst meth="repeat">
      <a:schemeClr val="accent5"/>
    </dgm:fillClrLst>
    <dgm:linClrLst meth="repeat">
      <a:schemeClr val="accent5">
        <a:tint val="50000"/>
      </a:schemeClr>
    </dgm:linClrLst>
    <dgm:effectClrLst/>
    <dgm:txLinClrLst/>
    <dgm:txFillClrLst meth="repeat">
      <a:schemeClr val="tx1"/>
    </dgm:txFillClrLst>
    <dgm:txEffectClrLst/>
  </dgm:styleLbl>
  <dgm:styleLbl name="asst0">
    <dgm:fillClrLst meth="repeat">
      <a:schemeClr val="accent5"/>
    </dgm:fillClrLst>
    <dgm:linClrLst meth="repeat">
      <a:schemeClr val="lt1">
        <a:shade val="80000"/>
      </a:schemeClr>
    </dgm:linClrLst>
    <dgm:effectClrLst/>
    <dgm:txLinClrLst/>
    <dgm:txFillClrLst/>
    <dgm:txEffectClrLst/>
  </dgm:styleLbl>
  <dgm:styleLbl name="asst1">
    <dgm:fillClrLst meth="repeat">
      <a:schemeClr val="accent6"/>
    </dgm:fillClrLst>
    <dgm:linClrLst meth="repeat">
      <a:schemeClr val="lt1">
        <a:shade val="80000"/>
      </a:schemeClr>
    </dgm:linClrLst>
    <dgm:effectClrLst/>
    <dgm:txLinClrLst/>
    <dgm:txFillClrLst/>
    <dgm:txEffectClrLst/>
  </dgm:styleLbl>
  <dgm:styleLbl name="asst2">
    <dgm:fillClrLst>
      <a:schemeClr val="accent1"/>
    </dgm:fillClrLst>
    <dgm:linClrLst meth="repeat">
      <a:schemeClr val="lt1"/>
    </dgm:linClrLst>
    <dgm:effectClrLst/>
    <dgm:txLinClrLst/>
    <dgm:txFillClrLst/>
    <dgm:txEffectClrLst/>
  </dgm:styleLbl>
  <dgm:styleLbl name="asst3">
    <dgm:fillClrLst>
      <a:schemeClr val="accent2"/>
    </dgm:fillClrLst>
    <dgm:linClrLst meth="repeat">
      <a:schemeClr val="lt1"/>
    </dgm:linClrLst>
    <dgm:effectClrLst/>
    <dgm:txLinClrLst/>
    <dgm:txFillClrLst/>
    <dgm:txEffectClrLst/>
  </dgm:styleLbl>
  <dgm:styleLbl name="asst4">
    <dgm:fillClrLst>
      <a:schemeClr val="accent3"/>
    </dgm:fillClrLst>
    <dgm:linClrLst meth="repeat">
      <a:schemeClr val="lt1"/>
    </dgm:linClrLst>
    <dgm:effectClrLst/>
    <dgm:txLinClrLst/>
    <dgm:txFillClrLst/>
    <dgm:txEffectClrLst/>
  </dgm:styleLbl>
  <dgm:styleLbl name="parChTrans2D1">
    <dgm:fillClrLst meth="repeat">
      <a:schemeClr val="accent5"/>
    </dgm:fillClrLst>
    <dgm:linClrLst meth="repeat">
      <a:schemeClr val="lt1"/>
    </dgm:linClrLst>
    <dgm:effectClrLst/>
    <dgm:txLinClrLst/>
    <dgm:txFillClrLst meth="repeat">
      <a:schemeClr val="lt1"/>
    </dgm:txFillClrLst>
    <dgm:txEffectClrLst/>
  </dgm:styleLbl>
  <dgm:styleLbl name="parChTrans2D2">
    <dgm:fillClrLst meth="repeat">
      <a:schemeClr val="accent6"/>
    </dgm:fillClrLst>
    <dgm:linClrLst meth="repeat">
      <a:schemeClr val="lt1"/>
    </dgm:linClrLst>
    <dgm:effectClrLst/>
    <dgm:txLinClrLst/>
    <dgm:txFillClrLst/>
    <dgm:txEffectClrLst/>
  </dgm:styleLbl>
  <dgm:styleLbl name="parChTrans2D3">
    <dgm:fillClrLst meth="repeat">
      <a:schemeClr val="accent6"/>
    </dgm:fillClrLst>
    <dgm:linClrLst meth="repeat">
      <a:schemeClr val="lt1"/>
    </dgm:linClrLst>
    <dgm:effectClrLst/>
    <dgm:txLinClrLst/>
    <dgm:txFillClrLst/>
    <dgm:txEffectClrLst/>
  </dgm:styleLbl>
  <dgm:styleLbl name="parChTrans2D4">
    <dgm:fillClrLst meth="repeat">
      <a:schemeClr val="accent1"/>
    </dgm:fillClrLst>
    <dgm:linClrLst meth="repeat">
      <a:schemeClr val="lt1"/>
    </dgm:linClrLst>
    <dgm:effectClrLst/>
    <dgm:txLinClrLst/>
    <dgm:txFillClrLst meth="repeat">
      <a:schemeClr val="lt1"/>
    </dgm:txFillClrLst>
    <dgm:txEffectClrLst/>
  </dgm:styleLbl>
  <dgm:styleLbl name="parChTrans1D1">
    <dgm:fillClrLst meth="repeat">
      <a:schemeClr val="accent5"/>
    </dgm:fillClrLst>
    <dgm:linClrLst meth="repeat">
      <a:schemeClr val="accent5"/>
    </dgm:linClrLst>
    <dgm:effectClrLst/>
    <dgm:txLinClrLst/>
    <dgm:txFillClrLst meth="repeat">
      <a:schemeClr val="tx1"/>
    </dgm:txFillClrLst>
    <dgm:txEffectClrLst/>
  </dgm:styleLbl>
  <dgm:styleLbl name="parChTrans1D2">
    <dgm:fillClrLst meth="repeat">
      <a:schemeClr val="accent6">
        <a:tint val="90000"/>
      </a:schemeClr>
    </dgm:fillClrLst>
    <dgm:linClrLst meth="repeat">
      <a:schemeClr val="accent6"/>
    </dgm:linClrLst>
    <dgm:effectClrLst/>
    <dgm:txLinClrLst/>
    <dgm:txFillClrLst meth="repeat">
      <a:schemeClr val="tx1"/>
    </dgm:txFillClrLst>
    <dgm:txEffectClrLst/>
  </dgm:styleLbl>
  <dgm:styleLbl name="parChTrans1D3">
    <dgm:fillClrLst meth="repeat">
      <a:schemeClr val="accent6">
        <a:tint val="70000"/>
      </a:schemeClr>
    </dgm:fillClrLst>
    <dgm:linClrLst meth="repeat">
      <a:schemeClr val="accent1"/>
    </dgm:linClrLst>
    <dgm:effectClrLst/>
    <dgm:txLinClrLst/>
    <dgm:txFillClrLst meth="repeat">
      <a:schemeClr val="tx1"/>
    </dgm:txFillClrLst>
    <dgm:txEffectClrLst/>
  </dgm:styleLbl>
  <dgm:styleLbl name="parChTrans1D4">
    <dgm:fillClrLst meth="repeat">
      <a:schemeClr val="accent6">
        <a:tint val="50000"/>
      </a:schemeClr>
    </dgm:fillClrLst>
    <dgm:linClrLst meth="repeat">
      <a:schemeClr val="accent2"/>
    </dgm:linClrLst>
    <dgm:effectClrLst/>
    <dgm:txLinClrLst/>
    <dgm:txFillClrLst meth="repeat">
      <a:schemeClr val="tx1"/>
    </dgm:txFillClrLst>
    <dgm:txEffectClrLst/>
  </dgm:styleLbl>
  <dgm:styleLbl name="fgAcc1">
    <dgm:fillClrLst meth="repeat">
      <a:schemeClr val="lt1">
        <a:alpha val="90000"/>
      </a:schemeClr>
    </dgm:fillClrLst>
    <dgm:linClrLst>
      <a:schemeClr val="accent5"/>
      <a:schemeClr val="accent6"/>
    </dgm:linClrLst>
    <dgm:effectClrLst/>
    <dgm:txLinClrLst/>
    <dgm:txFillClrLst meth="repeat">
      <a:schemeClr val="dk1"/>
    </dgm:txFillClrLst>
    <dgm:txEffectClrLst/>
  </dgm:styleLbl>
  <dgm:styleLbl name="conFgAcc1">
    <dgm:fillClrLst meth="repeat">
      <a:schemeClr val="lt1">
        <a:alpha val="90000"/>
      </a:schemeClr>
    </dgm:fillClrLst>
    <dgm:linClrLst>
      <a:schemeClr val="accent5"/>
      <a:schemeClr val="accent6"/>
    </dgm:linClrLst>
    <dgm:effectClrLst/>
    <dgm:txLinClrLst/>
    <dgm:txFillClrLst meth="repeat">
      <a:schemeClr val="dk1"/>
    </dgm:txFillClrLst>
    <dgm:txEffectClrLst/>
  </dgm:styleLbl>
  <dgm:styleLbl name="alignAcc1">
    <dgm:fillClrLst meth="repeat">
      <a:schemeClr val="lt1">
        <a:alpha val="90000"/>
      </a:schemeClr>
    </dgm:fillClrLst>
    <dgm:linClrLst>
      <a:schemeClr val="accent5"/>
      <a:schemeClr val="accent6"/>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5"/>
    </dgm:linClrLst>
    <dgm:effectClrLst/>
    <dgm:txLinClrLst/>
    <dgm:txFillClrLst meth="repeat">
      <a:schemeClr val="dk1"/>
    </dgm:txFillClrLst>
    <dgm:txEffectClrLst/>
  </dgm:styleLbl>
  <dgm:styleLbl name="bgAcc1">
    <dgm:fillClrLst meth="repeat">
      <a:schemeClr val="lt1">
        <a:alpha val="90000"/>
      </a:schemeClr>
    </dgm:fillClrLst>
    <dgm:linClrLst>
      <a:schemeClr val="accent5"/>
      <a:schemeClr val="accent6"/>
    </dgm:linClrLst>
    <dgm:effectClrLst/>
    <dgm:txLinClrLst/>
    <dgm:txFillClrLst meth="repeat">
      <a:schemeClr val="dk1"/>
    </dgm:txFillClrLst>
    <dgm:txEffectClrLst/>
  </dgm:styleLbl>
  <dgm:styleLbl name="solidFgAcc1">
    <dgm:fillClrLst meth="repeat">
      <a:schemeClr val="lt1"/>
    </dgm:fillClrLst>
    <dgm:linClrLst>
      <a:schemeClr val="accent5"/>
      <a:schemeClr val="accent6"/>
    </dgm:linClrLst>
    <dgm:effectClrLst/>
    <dgm:txLinClrLst/>
    <dgm:txFillClrLst meth="repeat">
      <a:schemeClr val="dk1"/>
    </dgm:txFillClrLst>
    <dgm:txEffectClrLst/>
  </dgm:styleLbl>
  <dgm:styleLbl name="solidAlignAcc1">
    <dgm:fillClrLst meth="repeat">
      <a:schemeClr val="lt1"/>
    </dgm:fillClrLst>
    <dgm:linClrLst>
      <a:schemeClr val="accent5"/>
      <a:schemeClr val="accent6"/>
    </dgm:linClrLst>
    <dgm:effectClrLst/>
    <dgm:txLinClrLst/>
    <dgm:txFillClrLst meth="repeat">
      <a:schemeClr val="dk1"/>
    </dgm:txFillClrLst>
    <dgm:txEffectClrLst/>
  </dgm:styleLbl>
  <dgm:styleLbl name="solidBgAcc1">
    <dgm:fillClrLst meth="repeat">
      <a:schemeClr val="lt1"/>
    </dgm:fillClrLst>
    <dgm:linClrLst>
      <a:schemeClr val="accent5"/>
      <a:schemeClr val="accent6"/>
    </dgm:linClrLst>
    <dgm:effectClrLst/>
    <dgm:txLinClrLst/>
    <dgm:txFillClrLst meth="repeat">
      <a:schemeClr val="dk1"/>
    </dgm:txFillClrLst>
    <dgm:txEffectClrLst/>
  </dgm:styleLbl>
  <dgm:styleLbl name="fgAccFollowNode1">
    <dgm:fillClrLst>
      <a:schemeClr val="accent5">
        <a:tint val="40000"/>
        <a:alpha val="90000"/>
      </a:schemeClr>
      <a:schemeClr val="accent6">
        <a:tint val="40000"/>
        <a:alpha val="90000"/>
      </a:schemeClr>
    </dgm:fillClrLst>
    <dgm:linClrLst>
      <a:schemeClr val="accent5">
        <a:tint val="40000"/>
        <a:alpha val="90000"/>
      </a:schemeClr>
      <a:schemeClr val="accent5">
        <a:tint val="40000"/>
        <a:alpha val="90000"/>
      </a:schemeClr>
    </dgm:linClrLst>
    <dgm:effectClrLst/>
    <dgm:txLinClrLst/>
    <dgm:txFillClrLst meth="repeat">
      <a:schemeClr val="dk1"/>
    </dgm:txFillClrLst>
    <dgm:txEffectClrLst/>
  </dgm:styleLbl>
  <dgm:styleLbl name="alignAccFollowNode1">
    <dgm:fillClrLst>
      <a:schemeClr val="accent5">
        <a:tint val="40000"/>
        <a:alpha val="90000"/>
      </a:schemeClr>
      <a:schemeClr val="accent6">
        <a:tint val="40000"/>
        <a:alpha val="90000"/>
      </a:schemeClr>
    </dgm:fillClrLst>
    <dgm:linClrLst>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bgAccFollowNode1">
    <dgm:fillClrLst>
      <a:schemeClr val="accent5">
        <a:tint val="40000"/>
        <a:alpha val="90000"/>
      </a:schemeClr>
      <a:schemeClr val="accent6">
        <a:tint val="40000"/>
        <a:alpha val="90000"/>
      </a:schemeClr>
    </dgm:fillClrLst>
    <dgm:linClrLst>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4"/>
    </dgm:linClrLst>
    <dgm:effectClrLst/>
    <dgm:txLinClrLst/>
    <dgm:txFillClrLst meth="repeat">
      <a:schemeClr val="dk1"/>
    </dgm:txFillClrLst>
    <dgm:txEffectClrLst/>
  </dgm:styleLbl>
  <dgm:styleLbl name="fgAcc2">
    <dgm:fillClrLst meth="repeat">
      <a:schemeClr val="lt1">
        <a:alpha val="90000"/>
      </a:schemeClr>
    </dgm:fillClrLst>
    <dgm:linClrLst>
      <a:schemeClr val="accent6"/>
    </dgm:linClrLst>
    <dgm:effectClrLst/>
    <dgm:txLinClrLst/>
    <dgm:txFillClrLst meth="repeat">
      <a:schemeClr val="dk1"/>
    </dgm:txFillClrLst>
    <dgm:txEffectClrLst/>
  </dgm:styleLbl>
  <dgm:styleLbl name="fgAcc3">
    <dgm:fillClrLst meth="repeat">
      <a:schemeClr val="lt1">
        <a:alpha val="90000"/>
      </a:schemeClr>
    </dgm:fillClrLst>
    <dgm:linClrLst>
      <a:schemeClr val="accent1"/>
    </dgm:linClrLst>
    <dgm:effectClrLst/>
    <dgm:txLinClrLst/>
    <dgm:txFillClrLst meth="repeat">
      <a:schemeClr val="dk1"/>
    </dgm:txFillClrLst>
    <dgm:txEffectClrLst/>
  </dgm:styleLbl>
  <dgm:styleLbl name="fgAcc4">
    <dgm:fillClrLst meth="repeat">
      <a:schemeClr val="lt1">
        <a:alpha val="90000"/>
      </a:schemeClr>
    </dgm:fillClrLst>
    <dgm:linClrLst>
      <a:schemeClr val="accent2"/>
    </dgm:linClrLst>
    <dgm:effectClrLst/>
    <dgm:txLinClrLst/>
    <dgm:txFillClrLst meth="repeat">
      <a:schemeClr val="dk1"/>
    </dgm:txFillClrLst>
    <dgm:txEffectClrLst/>
  </dgm:styleLbl>
  <dgm:styleLbl name="bgShp">
    <dgm:fillClrLst meth="repeat">
      <a:schemeClr val="accent5">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accent5">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5">
        <a:tint val="50000"/>
        <a:alpha val="40000"/>
      </a:schemeClr>
    </dgm:fillClrLst>
    <dgm:linClrLst meth="repeat">
      <a:schemeClr val="accent5"/>
    </dgm:linClrLst>
    <dgm:effectClrLst/>
    <dgm:txLinClrLst/>
    <dgm:txFillClrLst meth="repeat">
      <a:schemeClr val="lt1"/>
    </dgm:txFillClrLst>
    <dgm:txEffectClrLst/>
  </dgm:styleLbl>
  <dgm:styleLbl name="fgShp">
    <dgm:fillClrLst meth="repeat">
      <a:schemeClr val="accent5">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2.xml><?xml version="1.0" encoding="utf-8"?>
<dgm:colorsDef xmlns:dgm="http://schemas.openxmlformats.org/drawingml/2006/diagram" xmlns:a="http://schemas.openxmlformats.org/drawingml/2006/main" uniqueId="urn:microsoft.com/office/officeart/2005/8/colors/colorful2">
  <dgm:title val=""/>
  <dgm:desc val=""/>
  <dgm:catLst>
    <dgm:cat type="colorful" pri="10200"/>
  </dgm:catLst>
  <dgm:styleLbl name="node0">
    <dgm:fillClrLst meth="repeat">
      <a:schemeClr val="accent1"/>
    </dgm:fillClrLst>
    <dgm:linClrLst meth="repeat">
      <a:schemeClr val="lt1"/>
    </dgm:linClrLst>
    <dgm:effectClrLst/>
    <dgm:txLinClrLst/>
    <dgm:txFillClrLst/>
    <dgm:txEffectClrLst/>
  </dgm:styleLbl>
  <dgm:styleLbl name="node1">
    <dgm:fillClrLst>
      <a:schemeClr val="accent2"/>
      <a:schemeClr val="accent3"/>
    </dgm:fillClrLst>
    <dgm:linClrLst meth="repeat">
      <a:schemeClr val="lt1"/>
    </dgm:linClrLst>
    <dgm:effectClrLst/>
    <dgm:txLinClrLst/>
    <dgm:txFillClrLst/>
    <dgm:txEffectClrLst/>
  </dgm:styleLbl>
  <dgm:styleLbl name="alignNode1">
    <dgm:fillClrLst>
      <a:schemeClr val="accent2"/>
      <a:schemeClr val="accent3"/>
    </dgm:fillClrLst>
    <dgm:linClrLst>
      <a:schemeClr val="accent2"/>
      <a:schemeClr val="accent3"/>
    </dgm:linClrLst>
    <dgm:effectClrLst/>
    <dgm:txLinClrLst/>
    <dgm:txFillClrLst/>
    <dgm:txEffectClrLst/>
  </dgm:styleLbl>
  <dgm:styleLbl name="lnNode1">
    <dgm:fillClrLst>
      <a:schemeClr val="accent2"/>
      <a:schemeClr val="accent3"/>
    </dgm:fillClrLst>
    <dgm:linClrLst meth="repeat">
      <a:schemeClr val="lt1"/>
    </dgm:linClrLst>
    <dgm:effectClrLst/>
    <dgm:txLinClrLst/>
    <dgm:txFillClrLst/>
    <dgm:txEffectClrLst/>
  </dgm:styleLbl>
  <dgm:styleLbl name="vennNode1">
    <dgm:fillClrLst>
      <a:schemeClr val="accent2">
        <a:alpha val="50000"/>
      </a:schemeClr>
      <a:schemeClr val="accent3">
        <a:alpha val="50000"/>
      </a:schemeClr>
    </dgm:fillClrLst>
    <dgm:linClrLst meth="repeat">
      <a:schemeClr val="lt1"/>
    </dgm:linClrLst>
    <dgm:effectClrLst/>
    <dgm:txLinClrLst/>
    <dgm:txFillClrLst/>
    <dgm:txEffectClrLst/>
  </dgm:styleLbl>
  <dgm:styleLbl name="node2">
    <dgm:fillClrLst>
      <a:schemeClr val="accent3"/>
    </dgm:fillClrLst>
    <dgm:linClrLst meth="repeat">
      <a:schemeClr val="lt1"/>
    </dgm:linClrLst>
    <dgm:effectClrLst/>
    <dgm:txLinClrLst/>
    <dgm:txFillClrLst/>
    <dgm:txEffectClrLst/>
  </dgm:styleLbl>
  <dgm:styleLbl name="node3">
    <dgm:fillClrLst>
      <a:schemeClr val="accent4"/>
    </dgm:fillClrLst>
    <dgm:linClrLst meth="repeat">
      <a:schemeClr val="lt1"/>
    </dgm:linClrLst>
    <dgm:effectClrLst/>
    <dgm:txLinClrLst/>
    <dgm:txFillClrLst/>
    <dgm:txEffectClrLst/>
  </dgm:styleLbl>
  <dgm:styleLbl name="node4">
    <dgm:fillClrLst>
      <a:schemeClr val="accent5"/>
    </dgm:fillClrLst>
    <dgm:linClrLst meth="repeat">
      <a:schemeClr val="lt1"/>
    </dgm:linClrLst>
    <dgm:effectClrLst/>
    <dgm:txLinClrLst/>
    <dgm:txFillClrLst/>
    <dgm:txEffectClrLst/>
  </dgm:styleLbl>
  <dgm:styleLbl name="fgImgPlace1">
    <dgm:fillClrLst>
      <a:schemeClr val="accent2">
        <a:tint val="50000"/>
      </a:schemeClr>
      <a:schemeClr val="accent3">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2">
        <a:tint val="50000"/>
      </a:schemeClr>
      <a:schemeClr val="accent3">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2">
        <a:tint val="50000"/>
      </a:schemeClr>
      <a:schemeClr val="accent3">
        <a:tint val="20000"/>
      </a:schemeClr>
    </dgm:fillClrLst>
    <dgm:linClrLst meth="repeat">
      <a:schemeClr val="lt1"/>
    </dgm:linClrLst>
    <dgm:effectClrLst/>
    <dgm:txLinClrLst/>
    <dgm:txFillClrLst meth="repeat">
      <a:schemeClr val="lt1"/>
    </dgm:txFillClrLst>
    <dgm:txEffectClrLst/>
  </dgm:styleLbl>
  <dgm:styleLbl name="sibTrans2D1">
    <dgm:fillClrLst>
      <a:schemeClr val="accent2"/>
      <a:schemeClr val="accent3"/>
    </dgm:fillClrLst>
    <dgm:linClrLst meth="repeat">
      <a:schemeClr val="lt1"/>
    </dgm:linClrLst>
    <dgm:effectClrLst/>
    <dgm:txLinClrLst/>
    <dgm:txFillClrLst/>
    <dgm:txEffectClrLst/>
  </dgm:styleLbl>
  <dgm:styleLbl name="fgSibTrans2D1">
    <dgm:fillClrLst>
      <a:schemeClr val="accent2"/>
      <a:schemeClr val="accent3"/>
    </dgm:fillClrLst>
    <dgm:linClrLst meth="repeat">
      <a:schemeClr val="lt1"/>
    </dgm:linClrLst>
    <dgm:effectClrLst/>
    <dgm:txLinClrLst/>
    <dgm:txFillClrLst meth="repeat">
      <a:schemeClr val="lt1"/>
    </dgm:txFillClrLst>
    <dgm:txEffectClrLst/>
  </dgm:styleLbl>
  <dgm:styleLbl name="bgSibTrans2D1">
    <dgm:fillClrLst>
      <a:schemeClr val="accent2"/>
      <a:schemeClr val="accent3"/>
    </dgm:fillClrLst>
    <dgm:linClrLst meth="repeat">
      <a:schemeClr val="lt1"/>
    </dgm:linClrLst>
    <dgm:effectClrLst/>
    <dgm:txLinClrLst/>
    <dgm:txFillClrLst meth="repeat">
      <a:schemeClr val="lt1"/>
    </dgm:txFillClrLst>
    <dgm:txEffectClrLst/>
  </dgm:styleLbl>
  <dgm:styleLbl name="sibTrans1D1">
    <dgm:fillClrLst/>
    <dgm:linClrLst>
      <a:schemeClr val="accent2"/>
      <a:schemeClr val="accent3"/>
    </dgm:linClrLst>
    <dgm:effectClrLst/>
    <dgm:txLinClrLst/>
    <dgm:txFillClrLst meth="repeat">
      <a:schemeClr val="tx1"/>
    </dgm:txFillClrLst>
    <dgm:txEffectClrLst/>
  </dgm:styleLbl>
  <dgm:styleLbl name="callout">
    <dgm:fillClrLst meth="repeat">
      <a:schemeClr val="accent2"/>
    </dgm:fillClrLst>
    <dgm:linClrLst meth="repeat">
      <a:schemeClr val="accent2">
        <a:tint val="50000"/>
      </a:schemeClr>
    </dgm:linClrLst>
    <dgm:effectClrLst/>
    <dgm:txLinClrLst/>
    <dgm:txFillClrLst meth="repeat">
      <a:schemeClr val="tx1"/>
    </dgm:txFillClrLst>
    <dgm:txEffectClrLst/>
  </dgm:styleLbl>
  <dgm:styleLbl name="asst0">
    <dgm:fillClrLst meth="repeat">
      <a:schemeClr val="accent2"/>
    </dgm:fillClrLst>
    <dgm:linClrLst meth="repeat">
      <a:schemeClr val="lt1">
        <a:shade val="80000"/>
      </a:schemeClr>
    </dgm:linClrLst>
    <dgm:effectClrLst/>
    <dgm:txLinClrLst/>
    <dgm:txFillClrLst/>
    <dgm:txEffectClrLst/>
  </dgm:styleLbl>
  <dgm:styleLbl name="asst1">
    <dgm:fillClrLst meth="repeat">
      <a:schemeClr val="accent3"/>
    </dgm:fillClrLst>
    <dgm:linClrLst meth="repeat">
      <a:schemeClr val="lt1">
        <a:shade val="80000"/>
      </a:schemeClr>
    </dgm:linClrLst>
    <dgm:effectClrLst/>
    <dgm:txLinClrLst/>
    <dgm:txFillClrLst/>
    <dgm:txEffectClrLst/>
  </dgm:styleLbl>
  <dgm:styleLbl name="asst2">
    <dgm:fillClrLst>
      <a:schemeClr val="accent4"/>
    </dgm:fillClrLst>
    <dgm:linClrLst meth="repeat">
      <a:schemeClr val="lt1"/>
    </dgm:linClrLst>
    <dgm:effectClrLst/>
    <dgm:txLinClrLst/>
    <dgm:txFillClrLst/>
    <dgm:txEffectClrLst/>
  </dgm:styleLbl>
  <dgm:styleLbl name="asst3">
    <dgm:fillClrLst>
      <a:schemeClr val="accent5"/>
    </dgm:fillClrLst>
    <dgm:linClrLst meth="repeat">
      <a:schemeClr val="lt1"/>
    </dgm:linClrLst>
    <dgm:effectClrLst/>
    <dgm:txLinClrLst/>
    <dgm:txFillClrLst/>
    <dgm:txEffectClrLst/>
  </dgm:styleLbl>
  <dgm:styleLbl name="asst4">
    <dgm:fillClrLst>
      <a:schemeClr val="accent6"/>
    </dgm:fillClrLst>
    <dgm:linClrLst meth="repeat">
      <a:schemeClr val="lt1"/>
    </dgm:linClrLst>
    <dgm:effectClrLst/>
    <dgm:txLinClrLst/>
    <dgm:txFillClrLst/>
    <dgm:txEffectClrLst/>
  </dgm:styleLbl>
  <dgm:styleLbl name="parChTrans2D1">
    <dgm:fillClrLst meth="repeat">
      <a:schemeClr val="accent2"/>
    </dgm:fillClrLst>
    <dgm:linClrLst meth="repeat">
      <a:schemeClr val="lt1"/>
    </dgm:linClrLst>
    <dgm:effectClrLst/>
    <dgm:txLinClrLst/>
    <dgm:txFillClrLst meth="repeat">
      <a:schemeClr val="lt1"/>
    </dgm:txFillClrLst>
    <dgm:txEffectClrLst/>
  </dgm:styleLbl>
  <dgm:styleLbl name="parChTrans2D2">
    <dgm:fillClrLst meth="repeat">
      <a:schemeClr val="accent3"/>
    </dgm:fillClrLst>
    <dgm:linClrLst meth="repeat">
      <a:schemeClr val="lt1"/>
    </dgm:linClrLst>
    <dgm:effectClrLst/>
    <dgm:txLinClrLst/>
    <dgm:txFillClrLst/>
    <dgm:txEffectClrLst/>
  </dgm:styleLbl>
  <dgm:styleLbl name="parChTrans2D3">
    <dgm:fillClrLst meth="repeat">
      <a:schemeClr val="accent4"/>
    </dgm:fillClrLst>
    <dgm:linClrLst meth="repeat">
      <a:schemeClr val="lt1"/>
    </dgm:linClrLst>
    <dgm:effectClrLst/>
    <dgm:txLinClrLst/>
    <dgm:txFillClrLst/>
    <dgm:txEffectClrLst/>
  </dgm:styleLbl>
  <dgm:styleLbl name="parChTrans2D4">
    <dgm:fillClrLst meth="repeat">
      <a:schemeClr val="accent5"/>
    </dgm:fillClrLst>
    <dgm:linClrLst meth="repeat">
      <a:schemeClr val="lt1"/>
    </dgm:linClrLst>
    <dgm:effectClrLst/>
    <dgm:txLinClrLst/>
    <dgm:txFillClrLst meth="repeat">
      <a:schemeClr val="lt1"/>
    </dgm:txFillClrLst>
    <dgm:txEffectClrLst/>
  </dgm:styleLbl>
  <dgm:styleLbl name="parChTrans1D1">
    <dgm:fillClrLst meth="repeat">
      <a:schemeClr val="accent2"/>
    </dgm:fillClrLst>
    <dgm:linClrLst meth="repeat">
      <a:schemeClr val="accent2"/>
    </dgm:linClrLst>
    <dgm:effectClrLst/>
    <dgm:txLinClrLst/>
    <dgm:txFillClrLst meth="repeat">
      <a:schemeClr val="tx1"/>
    </dgm:txFillClrLst>
    <dgm:txEffectClrLst/>
  </dgm:styleLbl>
  <dgm:styleLbl name="parChTrans1D2">
    <dgm:fillClrLst meth="repeat">
      <a:schemeClr val="accent2">
        <a:tint val="90000"/>
      </a:schemeClr>
    </dgm:fillClrLst>
    <dgm:linClrLst meth="repeat">
      <a:schemeClr val="accent3"/>
    </dgm:linClrLst>
    <dgm:effectClrLst/>
    <dgm:txLinClrLst/>
    <dgm:txFillClrLst meth="repeat">
      <a:schemeClr val="tx1"/>
    </dgm:txFillClrLst>
    <dgm:txEffectClrLst/>
  </dgm:styleLbl>
  <dgm:styleLbl name="parChTrans1D3">
    <dgm:fillClrLst meth="repeat">
      <a:schemeClr val="accent2">
        <a:tint val="70000"/>
      </a:schemeClr>
    </dgm:fillClrLst>
    <dgm:linClrLst meth="repeat">
      <a:schemeClr val="accent4"/>
    </dgm:linClrLst>
    <dgm:effectClrLst/>
    <dgm:txLinClrLst/>
    <dgm:txFillClrLst meth="repeat">
      <a:schemeClr val="tx1"/>
    </dgm:txFillClrLst>
    <dgm:txEffectClrLst/>
  </dgm:styleLbl>
  <dgm:styleLbl name="parChTrans1D4">
    <dgm:fillClrLst meth="repeat">
      <a:schemeClr val="accent2">
        <a:tint val="50000"/>
      </a:schemeClr>
    </dgm:fillClrLst>
    <dgm:linClrLst meth="repeat">
      <a:schemeClr val="accent5"/>
    </dgm:linClrLst>
    <dgm:effectClrLst/>
    <dgm:txLinClrLst/>
    <dgm:txFillClrLst meth="repeat">
      <a:schemeClr val="tx1"/>
    </dgm:txFillClrLst>
    <dgm:txEffectClrLst/>
  </dgm:styleLbl>
  <dgm:styleLbl name="f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conF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align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2"/>
    </dgm:linClrLst>
    <dgm:effectClrLst/>
    <dgm:txLinClrLst/>
    <dgm:txFillClrLst meth="repeat">
      <a:schemeClr val="dk1"/>
    </dgm:txFillClrLst>
    <dgm:txEffectClrLst/>
  </dgm:styleLbl>
  <dgm:styleLbl name="b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solidFgAcc1">
    <dgm:fillClrLst meth="repeat">
      <a:schemeClr val="lt1"/>
    </dgm:fillClrLst>
    <dgm:linClrLst>
      <a:schemeClr val="accent2"/>
      <a:schemeClr val="accent3"/>
    </dgm:linClrLst>
    <dgm:effectClrLst/>
    <dgm:txLinClrLst/>
    <dgm:txFillClrLst meth="repeat">
      <a:schemeClr val="dk1"/>
    </dgm:txFillClrLst>
    <dgm:txEffectClrLst/>
  </dgm:styleLbl>
  <dgm:styleLbl name="solidAlignAcc1">
    <dgm:fillClrLst meth="repeat">
      <a:schemeClr val="lt1"/>
    </dgm:fillClrLst>
    <dgm:linClrLst>
      <a:schemeClr val="accent2"/>
      <a:schemeClr val="accent3"/>
    </dgm:linClrLst>
    <dgm:effectClrLst/>
    <dgm:txLinClrLst/>
    <dgm:txFillClrLst meth="repeat">
      <a:schemeClr val="dk1"/>
    </dgm:txFillClrLst>
    <dgm:txEffectClrLst/>
  </dgm:styleLbl>
  <dgm:styleLbl name="solidBgAcc1">
    <dgm:fillClrLst meth="repeat">
      <a:schemeClr val="lt1"/>
    </dgm:fillClrLst>
    <dgm:linClrLst>
      <a:schemeClr val="accent2"/>
      <a:schemeClr val="accent3"/>
    </dgm:linClrLst>
    <dgm:effectClrLst/>
    <dgm:txLinClrLst/>
    <dgm:txFillClrLst meth="repeat">
      <a:schemeClr val="dk1"/>
    </dgm:txFillClrLst>
    <dgm:txEffectClrLst/>
  </dgm:styleLbl>
  <dgm:styleLbl name="fg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align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bg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1"/>
    </dgm:linClrLst>
    <dgm:effectClrLst/>
    <dgm:txLinClrLst/>
    <dgm:txFillClrLst meth="repeat">
      <a:schemeClr val="dk1"/>
    </dgm:txFillClrLst>
    <dgm:txEffectClrLst/>
  </dgm:styleLbl>
  <dgm:styleLbl name="fgAcc2">
    <dgm:fillClrLst meth="repeat">
      <a:schemeClr val="lt1">
        <a:alpha val="90000"/>
      </a:schemeClr>
    </dgm:fillClrLst>
    <dgm:linClrLst>
      <a:schemeClr val="accent3"/>
    </dgm:linClrLst>
    <dgm:effectClrLst/>
    <dgm:txLinClrLst/>
    <dgm:txFillClrLst meth="repeat">
      <a:schemeClr val="dk1"/>
    </dgm:txFillClrLst>
    <dgm:txEffectClrLst/>
  </dgm:styleLbl>
  <dgm:styleLbl name="fgAcc3">
    <dgm:fillClrLst meth="repeat">
      <a:schemeClr val="lt1">
        <a:alpha val="90000"/>
      </a:schemeClr>
    </dgm:fillClrLst>
    <dgm:linClrLst>
      <a:schemeClr val="accent4"/>
    </dgm:linClrLst>
    <dgm:effectClrLst/>
    <dgm:txLinClrLst/>
    <dgm:txFillClrLst meth="repeat">
      <a:schemeClr val="dk1"/>
    </dgm:txFillClrLst>
    <dgm:txEffectClrLst/>
  </dgm:styleLbl>
  <dgm:styleLbl name="fgAcc4">
    <dgm:fillClrLst meth="repeat">
      <a:schemeClr val="lt1">
        <a:alpha val="90000"/>
      </a:schemeClr>
    </dgm:fillClrLst>
    <dgm:linClrLst>
      <a:schemeClr val="accent5"/>
    </dgm:linClrLst>
    <dgm:effectClrLst/>
    <dgm:txLinClrLst/>
    <dgm:txFillClrLst meth="repeat">
      <a:schemeClr val="dk1"/>
    </dgm:txFillClrLst>
    <dgm:txEffectClrLst/>
  </dgm:styleLbl>
  <dgm:styleLbl name="bgShp">
    <dgm:fillClrLst meth="repeat">
      <a:schemeClr val="accent2">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accent2">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2">
        <a:tint val="50000"/>
        <a:alpha val="40000"/>
      </a:schemeClr>
    </dgm:fillClrLst>
    <dgm:linClrLst meth="repeat">
      <a:schemeClr val="accent2"/>
    </dgm:linClrLst>
    <dgm:effectClrLst/>
    <dgm:txLinClrLst/>
    <dgm:txFillClrLst meth="repeat">
      <a:schemeClr val="lt1"/>
    </dgm:txFillClrLst>
    <dgm:txEffectClrLst/>
  </dgm:styleLbl>
  <dgm:styleLbl name="fgShp">
    <dgm:fillClrLst meth="repeat">
      <a:schemeClr val="accent2">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3.xml><?xml version="1.0" encoding="utf-8"?>
<dgm:colorsDef xmlns:dgm="http://schemas.openxmlformats.org/drawingml/2006/diagram" xmlns:a="http://schemas.openxmlformats.org/drawingml/2006/main" uniqueId="urn:microsoft.com/office/officeart/2005/8/colors/colorful2">
  <dgm:title val=""/>
  <dgm:desc val=""/>
  <dgm:catLst>
    <dgm:cat type="colorful" pri="10200"/>
  </dgm:catLst>
  <dgm:styleLbl name="node0">
    <dgm:fillClrLst meth="repeat">
      <a:schemeClr val="accent1"/>
    </dgm:fillClrLst>
    <dgm:linClrLst meth="repeat">
      <a:schemeClr val="lt1"/>
    </dgm:linClrLst>
    <dgm:effectClrLst/>
    <dgm:txLinClrLst/>
    <dgm:txFillClrLst/>
    <dgm:txEffectClrLst/>
  </dgm:styleLbl>
  <dgm:styleLbl name="node1">
    <dgm:fillClrLst>
      <a:schemeClr val="accent2"/>
      <a:schemeClr val="accent3"/>
    </dgm:fillClrLst>
    <dgm:linClrLst meth="repeat">
      <a:schemeClr val="lt1"/>
    </dgm:linClrLst>
    <dgm:effectClrLst/>
    <dgm:txLinClrLst/>
    <dgm:txFillClrLst/>
    <dgm:txEffectClrLst/>
  </dgm:styleLbl>
  <dgm:styleLbl name="alignNode1">
    <dgm:fillClrLst>
      <a:schemeClr val="accent2"/>
      <a:schemeClr val="accent3"/>
    </dgm:fillClrLst>
    <dgm:linClrLst>
      <a:schemeClr val="accent2"/>
      <a:schemeClr val="accent3"/>
    </dgm:linClrLst>
    <dgm:effectClrLst/>
    <dgm:txLinClrLst/>
    <dgm:txFillClrLst/>
    <dgm:txEffectClrLst/>
  </dgm:styleLbl>
  <dgm:styleLbl name="lnNode1">
    <dgm:fillClrLst>
      <a:schemeClr val="accent2"/>
      <a:schemeClr val="accent3"/>
    </dgm:fillClrLst>
    <dgm:linClrLst meth="repeat">
      <a:schemeClr val="lt1"/>
    </dgm:linClrLst>
    <dgm:effectClrLst/>
    <dgm:txLinClrLst/>
    <dgm:txFillClrLst/>
    <dgm:txEffectClrLst/>
  </dgm:styleLbl>
  <dgm:styleLbl name="vennNode1">
    <dgm:fillClrLst>
      <a:schemeClr val="accent2">
        <a:alpha val="50000"/>
      </a:schemeClr>
      <a:schemeClr val="accent3">
        <a:alpha val="50000"/>
      </a:schemeClr>
    </dgm:fillClrLst>
    <dgm:linClrLst meth="repeat">
      <a:schemeClr val="lt1"/>
    </dgm:linClrLst>
    <dgm:effectClrLst/>
    <dgm:txLinClrLst/>
    <dgm:txFillClrLst/>
    <dgm:txEffectClrLst/>
  </dgm:styleLbl>
  <dgm:styleLbl name="node2">
    <dgm:fillClrLst>
      <a:schemeClr val="accent3"/>
    </dgm:fillClrLst>
    <dgm:linClrLst meth="repeat">
      <a:schemeClr val="lt1"/>
    </dgm:linClrLst>
    <dgm:effectClrLst/>
    <dgm:txLinClrLst/>
    <dgm:txFillClrLst/>
    <dgm:txEffectClrLst/>
  </dgm:styleLbl>
  <dgm:styleLbl name="node3">
    <dgm:fillClrLst>
      <a:schemeClr val="accent4"/>
    </dgm:fillClrLst>
    <dgm:linClrLst meth="repeat">
      <a:schemeClr val="lt1"/>
    </dgm:linClrLst>
    <dgm:effectClrLst/>
    <dgm:txLinClrLst/>
    <dgm:txFillClrLst/>
    <dgm:txEffectClrLst/>
  </dgm:styleLbl>
  <dgm:styleLbl name="node4">
    <dgm:fillClrLst>
      <a:schemeClr val="accent5"/>
    </dgm:fillClrLst>
    <dgm:linClrLst meth="repeat">
      <a:schemeClr val="lt1"/>
    </dgm:linClrLst>
    <dgm:effectClrLst/>
    <dgm:txLinClrLst/>
    <dgm:txFillClrLst/>
    <dgm:txEffectClrLst/>
  </dgm:styleLbl>
  <dgm:styleLbl name="fgImgPlace1">
    <dgm:fillClrLst>
      <a:schemeClr val="accent2">
        <a:tint val="50000"/>
      </a:schemeClr>
      <a:schemeClr val="accent3">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2">
        <a:tint val="50000"/>
      </a:schemeClr>
      <a:schemeClr val="accent3">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2">
        <a:tint val="50000"/>
      </a:schemeClr>
      <a:schemeClr val="accent3">
        <a:tint val="20000"/>
      </a:schemeClr>
    </dgm:fillClrLst>
    <dgm:linClrLst meth="repeat">
      <a:schemeClr val="lt1"/>
    </dgm:linClrLst>
    <dgm:effectClrLst/>
    <dgm:txLinClrLst/>
    <dgm:txFillClrLst meth="repeat">
      <a:schemeClr val="lt1"/>
    </dgm:txFillClrLst>
    <dgm:txEffectClrLst/>
  </dgm:styleLbl>
  <dgm:styleLbl name="sibTrans2D1">
    <dgm:fillClrLst>
      <a:schemeClr val="accent2"/>
      <a:schemeClr val="accent3"/>
    </dgm:fillClrLst>
    <dgm:linClrLst meth="repeat">
      <a:schemeClr val="lt1"/>
    </dgm:linClrLst>
    <dgm:effectClrLst/>
    <dgm:txLinClrLst/>
    <dgm:txFillClrLst/>
    <dgm:txEffectClrLst/>
  </dgm:styleLbl>
  <dgm:styleLbl name="fgSibTrans2D1">
    <dgm:fillClrLst>
      <a:schemeClr val="accent2"/>
      <a:schemeClr val="accent3"/>
    </dgm:fillClrLst>
    <dgm:linClrLst meth="repeat">
      <a:schemeClr val="lt1"/>
    </dgm:linClrLst>
    <dgm:effectClrLst/>
    <dgm:txLinClrLst/>
    <dgm:txFillClrLst meth="repeat">
      <a:schemeClr val="lt1"/>
    </dgm:txFillClrLst>
    <dgm:txEffectClrLst/>
  </dgm:styleLbl>
  <dgm:styleLbl name="bgSibTrans2D1">
    <dgm:fillClrLst>
      <a:schemeClr val="accent2"/>
      <a:schemeClr val="accent3"/>
    </dgm:fillClrLst>
    <dgm:linClrLst meth="repeat">
      <a:schemeClr val="lt1"/>
    </dgm:linClrLst>
    <dgm:effectClrLst/>
    <dgm:txLinClrLst/>
    <dgm:txFillClrLst meth="repeat">
      <a:schemeClr val="lt1"/>
    </dgm:txFillClrLst>
    <dgm:txEffectClrLst/>
  </dgm:styleLbl>
  <dgm:styleLbl name="sibTrans1D1">
    <dgm:fillClrLst/>
    <dgm:linClrLst>
      <a:schemeClr val="accent2"/>
      <a:schemeClr val="accent3"/>
    </dgm:linClrLst>
    <dgm:effectClrLst/>
    <dgm:txLinClrLst/>
    <dgm:txFillClrLst meth="repeat">
      <a:schemeClr val="tx1"/>
    </dgm:txFillClrLst>
    <dgm:txEffectClrLst/>
  </dgm:styleLbl>
  <dgm:styleLbl name="callout">
    <dgm:fillClrLst meth="repeat">
      <a:schemeClr val="accent2"/>
    </dgm:fillClrLst>
    <dgm:linClrLst meth="repeat">
      <a:schemeClr val="accent2">
        <a:tint val="50000"/>
      </a:schemeClr>
    </dgm:linClrLst>
    <dgm:effectClrLst/>
    <dgm:txLinClrLst/>
    <dgm:txFillClrLst meth="repeat">
      <a:schemeClr val="tx1"/>
    </dgm:txFillClrLst>
    <dgm:txEffectClrLst/>
  </dgm:styleLbl>
  <dgm:styleLbl name="asst0">
    <dgm:fillClrLst meth="repeat">
      <a:schemeClr val="accent2"/>
    </dgm:fillClrLst>
    <dgm:linClrLst meth="repeat">
      <a:schemeClr val="lt1">
        <a:shade val="80000"/>
      </a:schemeClr>
    </dgm:linClrLst>
    <dgm:effectClrLst/>
    <dgm:txLinClrLst/>
    <dgm:txFillClrLst/>
    <dgm:txEffectClrLst/>
  </dgm:styleLbl>
  <dgm:styleLbl name="asst1">
    <dgm:fillClrLst meth="repeat">
      <a:schemeClr val="accent3"/>
    </dgm:fillClrLst>
    <dgm:linClrLst meth="repeat">
      <a:schemeClr val="lt1">
        <a:shade val="80000"/>
      </a:schemeClr>
    </dgm:linClrLst>
    <dgm:effectClrLst/>
    <dgm:txLinClrLst/>
    <dgm:txFillClrLst/>
    <dgm:txEffectClrLst/>
  </dgm:styleLbl>
  <dgm:styleLbl name="asst2">
    <dgm:fillClrLst>
      <a:schemeClr val="accent4"/>
    </dgm:fillClrLst>
    <dgm:linClrLst meth="repeat">
      <a:schemeClr val="lt1"/>
    </dgm:linClrLst>
    <dgm:effectClrLst/>
    <dgm:txLinClrLst/>
    <dgm:txFillClrLst/>
    <dgm:txEffectClrLst/>
  </dgm:styleLbl>
  <dgm:styleLbl name="asst3">
    <dgm:fillClrLst>
      <a:schemeClr val="accent5"/>
    </dgm:fillClrLst>
    <dgm:linClrLst meth="repeat">
      <a:schemeClr val="lt1"/>
    </dgm:linClrLst>
    <dgm:effectClrLst/>
    <dgm:txLinClrLst/>
    <dgm:txFillClrLst/>
    <dgm:txEffectClrLst/>
  </dgm:styleLbl>
  <dgm:styleLbl name="asst4">
    <dgm:fillClrLst>
      <a:schemeClr val="accent6"/>
    </dgm:fillClrLst>
    <dgm:linClrLst meth="repeat">
      <a:schemeClr val="lt1"/>
    </dgm:linClrLst>
    <dgm:effectClrLst/>
    <dgm:txLinClrLst/>
    <dgm:txFillClrLst/>
    <dgm:txEffectClrLst/>
  </dgm:styleLbl>
  <dgm:styleLbl name="parChTrans2D1">
    <dgm:fillClrLst meth="repeat">
      <a:schemeClr val="accent2"/>
    </dgm:fillClrLst>
    <dgm:linClrLst meth="repeat">
      <a:schemeClr val="lt1"/>
    </dgm:linClrLst>
    <dgm:effectClrLst/>
    <dgm:txLinClrLst/>
    <dgm:txFillClrLst meth="repeat">
      <a:schemeClr val="lt1"/>
    </dgm:txFillClrLst>
    <dgm:txEffectClrLst/>
  </dgm:styleLbl>
  <dgm:styleLbl name="parChTrans2D2">
    <dgm:fillClrLst meth="repeat">
      <a:schemeClr val="accent3"/>
    </dgm:fillClrLst>
    <dgm:linClrLst meth="repeat">
      <a:schemeClr val="lt1"/>
    </dgm:linClrLst>
    <dgm:effectClrLst/>
    <dgm:txLinClrLst/>
    <dgm:txFillClrLst/>
    <dgm:txEffectClrLst/>
  </dgm:styleLbl>
  <dgm:styleLbl name="parChTrans2D3">
    <dgm:fillClrLst meth="repeat">
      <a:schemeClr val="accent4"/>
    </dgm:fillClrLst>
    <dgm:linClrLst meth="repeat">
      <a:schemeClr val="lt1"/>
    </dgm:linClrLst>
    <dgm:effectClrLst/>
    <dgm:txLinClrLst/>
    <dgm:txFillClrLst/>
    <dgm:txEffectClrLst/>
  </dgm:styleLbl>
  <dgm:styleLbl name="parChTrans2D4">
    <dgm:fillClrLst meth="repeat">
      <a:schemeClr val="accent5"/>
    </dgm:fillClrLst>
    <dgm:linClrLst meth="repeat">
      <a:schemeClr val="lt1"/>
    </dgm:linClrLst>
    <dgm:effectClrLst/>
    <dgm:txLinClrLst/>
    <dgm:txFillClrLst meth="repeat">
      <a:schemeClr val="lt1"/>
    </dgm:txFillClrLst>
    <dgm:txEffectClrLst/>
  </dgm:styleLbl>
  <dgm:styleLbl name="parChTrans1D1">
    <dgm:fillClrLst meth="repeat">
      <a:schemeClr val="accent2"/>
    </dgm:fillClrLst>
    <dgm:linClrLst meth="repeat">
      <a:schemeClr val="accent2"/>
    </dgm:linClrLst>
    <dgm:effectClrLst/>
    <dgm:txLinClrLst/>
    <dgm:txFillClrLst meth="repeat">
      <a:schemeClr val="tx1"/>
    </dgm:txFillClrLst>
    <dgm:txEffectClrLst/>
  </dgm:styleLbl>
  <dgm:styleLbl name="parChTrans1D2">
    <dgm:fillClrLst meth="repeat">
      <a:schemeClr val="accent2">
        <a:tint val="90000"/>
      </a:schemeClr>
    </dgm:fillClrLst>
    <dgm:linClrLst meth="repeat">
      <a:schemeClr val="accent3"/>
    </dgm:linClrLst>
    <dgm:effectClrLst/>
    <dgm:txLinClrLst/>
    <dgm:txFillClrLst meth="repeat">
      <a:schemeClr val="tx1"/>
    </dgm:txFillClrLst>
    <dgm:txEffectClrLst/>
  </dgm:styleLbl>
  <dgm:styleLbl name="parChTrans1D3">
    <dgm:fillClrLst meth="repeat">
      <a:schemeClr val="accent2">
        <a:tint val="70000"/>
      </a:schemeClr>
    </dgm:fillClrLst>
    <dgm:linClrLst meth="repeat">
      <a:schemeClr val="accent4"/>
    </dgm:linClrLst>
    <dgm:effectClrLst/>
    <dgm:txLinClrLst/>
    <dgm:txFillClrLst meth="repeat">
      <a:schemeClr val="tx1"/>
    </dgm:txFillClrLst>
    <dgm:txEffectClrLst/>
  </dgm:styleLbl>
  <dgm:styleLbl name="parChTrans1D4">
    <dgm:fillClrLst meth="repeat">
      <a:schemeClr val="accent2">
        <a:tint val="50000"/>
      </a:schemeClr>
    </dgm:fillClrLst>
    <dgm:linClrLst meth="repeat">
      <a:schemeClr val="accent5"/>
    </dgm:linClrLst>
    <dgm:effectClrLst/>
    <dgm:txLinClrLst/>
    <dgm:txFillClrLst meth="repeat">
      <a:schemeClr val="tx1"/>
    </dgm:txFillClrLst>
    <dgm:txEffectClrLst/>
  </dgm:styleLbl>
  <dgm:styleLbl name="f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conF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align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2"/>
    </dgm:linClrLst>
    <dgm:effectClrLst/>
    <dgm:txLinClrLst/>
    <dgm:txFillClrLst meth="repeat">
      <a:schemeClr val="dk1"/>
    </dgm:txFillClrLst>
    <dgm:txEffectClrLst/>
  </dgm:styleLbl>
  <dgm:styleLbl name="b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solidFgAcc1">
    <dgm:fillClrLst meth="repeat">
      <a:schemeClr val="lt1"/>
    </dgm:fillClrLst>
    <dgm:linClrLst>
      <a:schemeClr val="accent2"/>
      <a:schemeClr val="accent3"/>
    </dgm:linClrLst>
    <dgm:effectClrLst/>
    <dgm:txLinClrLst/>
    <dgm:txFillClrLst meth="repeat">
      <a:schemeClr val="dk1"/>
    </dgm:txFillClrLst>
    <dgm:txEffectClrLst/>
  </dgm:styleLbl>
  <dgm:styleLbl name="solidAlignAcc1">
    <dgm:fillClrLst meth="repeat">
      <a:schemeClr val="lt1"/>
    </dgm:fillClrLst>
    <dgm:linClrLst>
      <a:schemeClr val="accent2"/>
      <a:schemeClr val="accent3"/>
    </dgm:linClrLst>
    <dgm:effectClrLst/>
    <dgm:txLinClrLst/>
    <dgm:txFillClrLst meth="repeat">
      <a:schemeClr val="dk1"/>
    </dgm:txFillClrLst>
    <dgm:txEffectClrLst/>
  </dgm:styleLbl>
  <dgm:styleLbl name="solidBgAcc1">
    <dgm:fillClrLst meth="repeat">
      <a:schemeClr val="lt1"/>
    </dgm:fillClrLst>
    <dgm:linClrLst>
      <a:schemeClr val="accent2"/>
      <a:schemeClr val="accent3"/>
    </dgm:linClrLst>
    <dgm:effectClrLst/>
    <dgm:txLinClrLst/>
    <dgm:txFillClrLst meth="repeat">
      <a:schemeClr val="dk1"/>
    </dgm:txFillClrLst>
    <dgm:txEffectClrLst/>
  </dgm:styleLbl>
  <dgm:styleLbl name="fg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align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bg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1"/>
    </dgm:linClrLst>
    <dgm:effectClrLst/>
    <dgm:txLinClrLst/>
    <dgm:txFillClrLst meth="repeat">
      <a:schemeClr val="dk1"/>
    </dgm:txFillClrLst>
    <dgm:txEffectClrLst/>
  </dgm:styleLbl>
  <dgm:styleLbl name="fgAcc2">
    <dgm:fillClrLst meth="repeat">
      <a:schemeClr val="lt1">
        <a:alpha val="90000"/>
      </a:schemeClr>
    </dgm:fillClrLst>
    <dgm:linClrLst>
      <a:schemeClr val="accent3"/>
    </dgm:linClrLst>
    <dgm:effectClrLst/>
    <dgm:txLinClrLst/>
    <dgm:txFillClrLst meth="repeat">
      <a:schemeClr val="dk1"/>
    </dgm:txFillClrLst>
    <dgm:txEffectClrLst/>
  </dgm:styleLbl>
  <dgm:styleLbl name="fgAcc3">
    <dgm:fillClrLst meth="repeat">
      <a:schemeClr val="lt1">
        <a:alpha val="90000"/>
      </a:schemeClr>
    </dgm:fillClrLst>
    <dgm:linClrLst>
      <a:schemeClr val="accent4"/>
    </dgm:linClrLst>
    <dgm:effectClrLst/>
    <dgm:txLinClrLst/>
    <dgm:txFillClrLst meth="repeat">
      <a:schemeClr val="dk1"/>
    </dgm:txFillClrLst>
    <dgm:txEffectClrLst/>
  </dgm:styleLbl>
  <dgm:styleLbl name="fgAcc4">
    <dgm:fillClrLst meth="repeat">
      <a:schemeClr val="lt1">
        <a:alpha val="90000"/>
      </a:schemeClr>
    </dgm:fillClrLst>
    <dgm:linClrLst>
      <a:schemeClr val="accent5"/>
    </dgm:linClrLst>
    <dgm:effectClrLst/>
    <dgm:txLinClrLst/>
    <dgm:txFillClrLst meth="repeat">
      <a:schemeClr val="dk1"/>
    </dgm:txFillClrLst>
    <dgm:txEffectClrLst/>
  </dgm:styleLbl>
  <dgm:styleLbl name="bgShp">
    <dgm:fillClrLst meth="repeat">
      <a:schemeClr val="accent2">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accent2">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2">
        <a:tint val="50000"/>
        <a:alpha val="40000"/>
      </a:schemeClr>
    </dgm:fillClrLst>
    <dgm:linClrLst meth="repeat">
      <a:schemeClr val="accent2"/>
    </dgm:linClrLst>
    <dgm:effectClrLst/>
    <dgm:txLinClrLst/>
    <dgm:txFillClrLst meth="repeat">
      <a:schemeClr val="lt1"/>
    </dgm:txFillClrLst>
    <dgm:txEffectClrLst/>
  </dgm:styleLbl>
  <dgm:styleLbl name="fgShp">
    <dgm:fillClrLst meth="repeat">
      <a:schemeClr val="accent2">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4.xml><?xml version="1.0" encoding="utf-8"?>
<dgm:colorsDef xmlns:dgm="http://schemas.openxmlformats.org/drawingml/2006/diagram" xmlns:a="http://schemas.openxmlformats.org/drawingml/2006/main" uniqueId="urn:microsoft.com/office/officeart/2018/5/colors/Iconchunking_neutralicon_colorful1">
  <dgm:title val=""/>
  <dgm:desc val=""/>
  <dgm:catLst>
    <dgm:cat type="colorful" pri="10100"/>
  </dgm:catLst>
  <dgm:styleLbl name="node0">
    <dgm:fillClrLst meth="repeat">
      <a:schemeClr val="accent1"/>
    </dgm:fillClrLst>
    <dgm:linClrLst meth="repeat">
      <a:schemeClr val="lt1"/>
    </dgm:linClrLst>
    <dgm:effectClrLst/>
    <dgm:txLinClrLst/>
    <dgm:txFillClrLst/>
    <dgm:txEffectClrLst/>
  </dgm:styleLbl>
  <dgm:styleLbl name="node1">
    <dgm:fillClrLst meth="repeat">
      <a:schemeClr val="bg1"/>
    </dgm:fillClrLst>
    <dgm:linClrLst meth="repeat">
      <a:schemeClr val="lt1">
        <a:alpha val="0"/>
      </a:schemeClr>
    </dgm:linClrLst>
    <dgm:effectClrLst/>
    <dgm:txLinClrLst/>
    <dgm:txFillClrLst meth="repeat">
      <a:schemeClr val="dk1"/>
    </dgm:txFillClrLst>
    <dgm:txEffectClrLst/>
  </dgm:styleLbl>
  <dgm:styleLbl name="alignNode1">
    <dgm:fillClrLst meth="repeat">
      <a:schemeClr val="accent2"/>
      <a:schemeClr val="accent3"/>
      <a:schemeClr val="accent4"/>
      <a:schemeClr val="accent5"/>
      <a:schemeClr val="accent6"/>
    </dgm:fillClrLst>
    <dgm:linClrLst meth="repeat">
      <a:schemeClr val="accent2"/>
      <a:schemeClr val="accent3"/>
      <a:schemeClr val="accent4"/>
      <a:schemeClr val="accent5"/>
      <a:schemeClr val="accent6"/>
    </dgm:linClrLst>
    <dgm:effectClrLst/>
    <dgm:txLinClrLst/>
    <dgm:txFillClrLst/>
    <dgm:txEffectClrLst/>
  </dgm:styleLbl>
  <dgm:styleLbl name="lnNode1">
    <dgm:fillClrLst meth="repeat">
      <a:schemeClr val="accent2"/>
      <a:schemeClr val="accent3"/>
      <a:schemeClr val="accent4"/>
      <a:schemeClr val="accent5"/>
      <a:schemeClr val="accent6"/>
    </dgm:fillClrLst>
    <dgm:linClrLst meth="repeat">
      <a:schemeClr val="lt1"/>
    </dgm:linClrLst>
    <dgm:effectClrLst/>
    <dgm:txLinClrLst/>
    <dgm:txFillClrLst/>
    <dgm:txEffectClrLst/>
  </dgm:styleLbl>
  <dgm:styleLbl name="vennNode1">
    <dgm:fillClrLst meth="repeat">
      <a:schemeClr val="accent2">
        <a:alpha val="50000"/>
      </a:schemeClr>
      <a:schemeClr val="accent3">
        <a:alpha val="50000"/>
      </a:schemeClr>
      <a:schemeClr val="accent4">
        <a:alpha val="50000"/>
      </a:schemeClr>
      <a:schemeClr val="accent5">
        <a:alpha val="50000"/>
      </a:schemeClr>
      <a:schemeClr val="accent6">
        <a:alpha val="50000"/>
      </a:schemeClr>
    </dgm:fillClrLst>
    <dgm:linClrLst meth="repeat">
      <a:schemeClr val="lt1"/>
    </dgm:linClrLst>
    <dgm:effectClrLst/>
    <dgm:txLinClrLst/>
    <dgm:txFillClrLst/>
    <dgm:txEffectClrLst/>
  </dgm:styleLbl>
  <dgm:styleLbl name="node2">
    <dgm:fillClrLst>
      <a:schemeClr val="accent2"/>
    </dgm:fillClrLst>
    <dgm:linClrLst meth="repeat">
      <a:schemeClr val="lt1"/>
    </dgm:linClrLst>
    <dgm:effectClrLst/>
    <dgm:txLinClrLst/>
    <dgm:txFillClrLst/>
    <dgm:txEffectClrLst/>
  </dgm:styleLbl>
  <dgm:styleLbl name="node3">
    <dgm:fillClrLst>
      <a:schemeClr val="accent3"/>
    </dgm:fillClrLst>
    <dgm:linClrLst meth="repeat">
      <a:schemeClr val="lt1"/>
    </dgm:linClrLst>
    <dgm:effectClrLst/>
    <dgm:txLinClrLst/>
    <dgm:txFillClrLst/>
    <dgm:txEffectClrLst/>
  </dgm:styleLbl>
  <dgm:styleLbl name="node4">
    <dgm:fillClrLst>
      <a:schemeClr val="accent4"/>
    </dgm:fillClrLst>
    <dgm:linClrLst meth="repeat">
      <a:schemeClr val="lt1"/>
    </dgm:linClrLst>
    <dgm:effectClrLst/>
    <dgm:txLinClrLst/>
    <dgm:txFillClrLst/>
    <dgm:txEffectClrLst/>
  </dgm:styleLbl>
  <dgm:styleLbl name="fgImgPlace1">
    <dgm:fillClrLst meth="repeat">
      <a:schemeClr val="accent2">
        <a:tint val="50000"/>
      </a:schemeClr>
      <a:schemeClr val="accent3">
        <a:tint val="50000"/>
      </a:schemeClr>
      <a:schemeClr val="accent4">
        <a:tint val="50000"/>
      </a:schemeClr>
      <a:schemeClr val="accent5">
        <a:tint val="50000"/>
      </a:schemeClr>
      <a:schemeClr val="accent6">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1">
        <a:tint val="50000"/>
      </a:schemeClr>
      <a:schemeClr val="accent2">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1">
        <a:tint val="50000"/>
      </a:schemeClr>
      <a:schemeClr val="accent2">
        <a:tint val="2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2"/>
      <a:schemeClr val="accent3"/>
      <a:schemeClr val="accent4"/>
      <a:schemeClr val="accent5"/>
      <a:schemeClr val="accent6"/>
    </dgm:fillClrLst>
    <dgm:linClrLst meth="cycle">
      <a:schemeClr val="lt1"/>
    </dgm:linClrLst>
    <dgm:effectClrLst/>
    <dgm:txLinClrLst/>
    <dgm:txFillClrLst/>
    <dgm:txEffectClrLst/>
  </dgm:styleLbl>
  <dgm:styleLbl name="fgSibTrans2D1">
    <dgm:fillClrLst meth="repeat">
      <a:schemeClr val="accent2"/>
      <a:schemeClr val="accent3"/>
      <a:schemeClr val="accent4"/>
      <a:schemeClr val="accent5"/>
      <a:schemeClr val="accent6"/>
    </dgm:fillClrLst>
    <dgm:linClrLst meth="cycle">
      <a:schemeClr val="lt1"/>
    </dgm:linClrLst>
    <dgm:effectClrLst/>
    <dgm:txLinClrLst/>
    <dgm:txFillClrLst meth="repeat">
      <a:schemeClr val="lt1"/>
    </dgm:txFillClrLst>
    <dgm:txEffectClrLst/>
  </dgm:styleLbl>
  <dgm:styleLbl name="bgSibTrans2D1">
    <dgm:fillClrLst meth="repeat">
      <a:schemeClr val="accent2"/>
      <a:schemeClr val="accent3"/>
      <a:schemeClr val="accent4"/>
      <a:schemeClr val="accent5"/>
      <a:schemeClr val="accent6"/>
    </dgm:fillClrLst>
    <dgm:linClrLst meth="cycle">
      <a:schemeClr val="lt1"/>
    </dgm:linClrLst>
    <dgm:effectClrLst/>
    <dgm:txLinClrLst/>
    <dgm:txFillClrLst meth="repeat">
      <a:schemeClr val="lt1"/>
    </dgm:txFillClrLst>
    <dgm:txEffectClrLst/>
  </dgm:styleLbl>
  <dgm:styleLbl name="sibTrans1D1">
    <dgm:fillClrLst meth="repeat">
      <a:schemeClr val="accent2"/>
      <a:schemeClr val="accent3"/>
      <a:schemeClr val="accent4"/>
      <a:schemeClr val="accent5"/>
      <a:schemeClr val="accent6"/>
    </dgm:fillClrLst>
    <dgm:linClrLst meth="repeat">
      <a:schemeClr val="accent2"/>
      <a:schemeClr val="accent3"/>
      <a:schemeClr val="accent4"/>
      <a:schemeClr val="accent5"/>
      <a:schemeClr val="accent6"/>
    </dgm:linClrLst>
    <dgm:effectClrLst/>
    <dgm:txLinClrLst/>
    <dgm:txFillClrLst meth="repeat">
      <a:schemeClr val="tx1"/>
    </dgm:txFillClrLst>
    <dgm:txEffectClrLst/>
  </dgm:styleLbl>
  <dgm:styleLbl name="callout">
    <dgm:fillClrLst meth="repeat">
      <a:schemeClr val="accent2"/>
    </dgm:fillClrLst>
    <dgm:linClrLst meth="repeat">
      <a:schemeClr val="accent2">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2"/>
    </dgm:fillClrLst>
    <dgm:linClrLst meth="repeat">
      <a:schemeClr val="lt1"/>
    </dgm:linClrLst>
    <dgm:effectClrLst/>
    <dgm:txLinClrLst/>
    <dgm:txFillClrLst/>
    <dgm:txEffectClrLst/>
  </dgm:styleLbl>
  <dgm:styleLbl name="asst2">
    <dgm:fillClrLst>
      <a:schemeClr val="accent3"/>
    </dgm:fillClrLst>
    <dgm:linClrLst meth="repeat">
      <a:schemeClr val="lt1"/>
    </dgm:linClrLst>
    <dgm:effectClrLst/>
    <dgm:txLinClrLst/>
    <dgm:txFillClrLst/>
    <dgm:txEffectClrLst/>
  </dgm:styleLbl>
  <dgm:styleLbl name="asst3">
    <dgm:fillClrLst>
      <a:schemeClr val="accent4"/>
    </dgm:fillClrLst>
    <dgm:linClrLst meth="repeat">
      <a:schemeClr val="lt1"/>
    </dgm:linClrLst>
    <dgm:effectClrLst/>
    <dgm:txLinClrLst/>
    <dgm:txFillClrLst/>
    <dgm:txEffectClrLst/>
  </dgm:styleLbl>
  <dgm:styleLbl name="asst4">
    <dgm:fillClrLst>
      <a:schemeClr val="accent5"/>
    </dgm:fillClrLst>
    <dgm:linClrLst meth="repeat">
      <a:schemeClr val="lt1"/>
    </dgm:linClrLst>
    <dgm:effectClrLst/>
    <dgm:txLinClrLst/>
    <dgm:txFillClrLst/>
    <dgm:txEffectClrLst/>
  </dgm:styleLbl>
  <dgm:styleLbl name="parChTrans2D1">
    <dgm:fillClrLst meth="repeat">
      <a:schemeClr val="accent2"/>
    </dgm:fillClrLst>
    <dgm:linClrLst meth="repeat">
      <a:schemeClr val="lt1"/>
    </dgm:linClrLst>
    <dgm:effectClrLst/>
    <dgm:txLinClrLst/>
    <dgm:txFillClrLst meth="repeat">
      <a:schemeClr val="lt1"/>
    </dgm:txFillClrLst>
    <dgm:txEffectClrLst/>
  </dgm:styleLbl>
  <dgm:styleLbl name="parChTrans2D2">
    <dgm:fillClrLst meth="repeat">
      <a:schemeClr val="accent3"/>
    </dgm:fillClrLst>
    <dgm:linClrLst meth="repeat">
      <a:schemeClr val="lt1"/>
    </dgm:linClrLst>
    <dgm:effectClrLst/>
    <dgm:txLinClrLst/>
    <dgm:txFillClrLst/>
    <dgm:txEffectClrLst/>
  </dgm:styleLbl>
  <dgm:styleLbl name="parChTrans2D3">
    <dgm:fillClrLst meth="repeat">
      <a:schemeClr val="accent4"/>
    </dgm:fillClrLst>
    <dgm:linClrLst meth="repeat">
      <a:schemeClr val="lt1"/>
    </dgm:linClrLst>
    <dgm:effectClrLst/>
    <dgm:txLinClrLst/>
    <dgm:txFillClrLst/>
    <dgm:txEffectClrLst/>
  </dgm:styleLbl>
  <dgm:styleLbl name="parChTrans2D4">
    <dgm:fillClrLst meth="repeat">
      <a:schemeClr val="accent5"/>
    </dgm:fillClrLst>
    <dgm:linClrLst meth="repeat">
      <a:schemeClr val="lt1"/>
    </dgm:linClrLst>
    <dgm:effectClrLst/>
    <dgm:txLinClrLst/>
    <dgm:txFillClrLst meth="repeat">
      <a:schemeClr val="lt1"/>
    </dgm:txFillClrLst>
    <dgm:txEffectClrLst/>
  </dgm:styleLbl>
  <dgm:styleLbl name="parChTrans1D1">
    <dgm:fillClrLst meth="repeat">
      <a:schemeClr val="accent2"/>
    </dgm:fillClrLst>
    <dgm:linClrLst meth="repeat">
      <a:schemeClr val="accent1"/>
    </dgm:linClrLst>
    <dgm:effectClrLst/>
    <dgm:txLinClrLst/>
    <dgm:txFillClrLst meth="repeat">
      <a:schemeClr val="tx1"/>
    </dgm:txFillClrLst>
    <dgm:txEffectClrLst/>
  </dgm:styleLbl>
  <dgm:styleLbl name="parChTrans1D2">
    <dgm:fillClrLst meth="repeat">
      <a:schemeClr val="accent3">
        <a:tint val="90000"/>
      </a:schemeClr>
    </dgm:fillClrLst>
    <dgm:linClrLst meth="repeat">
      <a:schemeClr val="accent2"/>
    </dgm:linClrLst>
    <dgm:effectClrLst/>
    <dgm:txLinClrLst/>
    <dgm:txFillClrLst meth="repeat">
      <a:schemeClr val="tx1"/>
    </dgm:txFillClrLst>
    <dgm:txEffectClrLst/>
  </dgm:styleLbl>
  <dgm:styleLbl name="parChTrans1D3">
    <dgm:fillClrLst meth="repeat">
      <a:schemeClr val="accent4">
        <a:tint val="70000"/>
      </a:schemeClr>
    </dgm:fillClrLst>
    <dgm:linClrLst meth="repeat">
      <a:schemeClr val="accent3"/>
    </dgm:linClrLst>
    <dgm:effectClrLst/>
    <dgm:txLinClrLst/>
    <dgm:txFillClrLst meth="repeat">
      <a:schemeClr val="tx1"/>
    </dgm:txFillClrLst>
    <dgm:txEffectClrLst/>
  </dgm:styleLbl>
  <dgm:styleLbl name="parChTrans1D4">
    <dgm:fillClrLst meth="repeat">
      <a:schemeClr val="accent5">
        <a:tint val="50000"/>
      </a:schemeClr>
    </dgm:fillClrLst>
    <dgm:linClrLst meth="repeat">
      <a:schemeClr val="accent4"/>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Fg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Align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Bg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fg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align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bg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1"/>
    </dgm:linClrLst>
    <dgm:effectClrLst/>
    <dgm:txLinClrLst/>
    <dgm:txFillClrLst meth="repeat">
      <a:schemeClr val="dk1"/>
    </dgm:txFillClrLst>
    <dgm:txEffectClrLst/>
  </dgm:styleLbl>
  <dgm:styleLbl name="fgAcc2">
    <dgm:fillClrLst meth="repeat">
      <a:schemeClr val="lt1">
        <a:alpha val="90000"/>
      </a:schemeClr>
    </dgm:fillClrLst>
    <dgm:linClrLst>
      <a:schemeClr val="accent2"/>
    </dgm:linClrLst>
    <dgm:effectClrLst/>
    <dgm:txLinClrLst/>
    <dgm:txFillClrLst meth="repeat">
      <a:schemeClr val="dk1"/>
    </dgm:txFillClrLst>
    <dgm:txEffectClrLst/>
  </dgm:styleLbl>
  <dgm:styleLbl name="fgAcc3">
    <dgm:fillClrLst meth="repeat">
      <a:schemeClr val="lt1">
        <a:alpha val="90000"/>
      </a:schemeClr>
    </dgm:fillClrLst>
    <dgm:linClrLst>
      <a:schemeClr val="accent3"/>
    </dgm:linClrLst>
    <dgm:effectClrLst/>
    <dgm:txLinClrLst/>
    <dgm:txFillClrLst meth="repeat">
      <a:schemeClr val="dk1"/>
    </dgm:txFillClrLst>
    <dgm:txEffectClrLst/>
  </dgm:styleLbl>
  <dgm:styleLbl name="fgAcc4">
    <dgm:fillClrLst meth="repeat">
      <a:schemeClr val="lt1">
        <a:alpha val="90000"/>
      </a:schemeClr>
    </dgm:fillClrLst>
    <dgm:linClrLst>
      <a:schemeClr val="accent4"/>
    </dgm:linClrLst>
    <dgm:effectClrLst/>
    <dgm:txLinClrLst/>
    <dgm:txFillClrLst meth="repeat">
      <a:schemeClr val="dk1"/>
    </dgm:txFillClrLst>
    <dgm:txEffectClrLst/>
  </dgm:styleLbl>
  <dgm:styleLbl name="bgShp">
    <dgm:fillClrLst meth="repeat">
      <a:schemeClr val="accent2"/>
      <a:schemeClr val="accent3"/>
      <a:schemeClr val="accent4"/>
      <a:schemeClr val="accent5"/>
      <a:schemeClr val="accent6"/>
    </dgm:fillClrLst>
    <dgm:linClrLst meth="repeat">
      <a:schemeClr val="lt1">
        <a:alpha val="0"/>
      </a:schemeClr>
    </dgm:linClrLst>
    <dgm:effectClrLst/>
    <dgm:txLinClrLst/>
    <dgm:txFillClrLst/>
    <dgm:txEffectClrLst/>
  </dgm:styleLbl>
  <dgm:styleLbl name="dkBgShp">
    <dgm:fillClrLst meth="repeat">
      <a:schemeClr val="accent2">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2"/>
    </dgm:linClrLst>
    <dgm:effectClrLst/>
    <dgm:txLinClrLst/>
    <dgm:txFillClrLst meth="repeat">
      <a:schemeClr val="lt1"/>
    </dgm:txFillClrLst>
    <dgm:txEffectClrLst/>
  </dgm:styleLbl>
  <dgm:styleLbl name="fgShp">
    <dgm:fillClrLst meth="repeat">
      <a:schemeClr val="accent2">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data1.xml><?xml version="1.0" encoding="utf-8"?>
<dgm:dataModel xmlns:dgm="http://schemas.openxmlformats.org/drawingml/2006/diagram" xmlns:a="http://schemas.openxmlformats.org/drawingml/2006/main">
  <dgm:ptLst>
    <dgm:pt modelId="{251D1DB6-A68A-46AE-9996-7C07C0273BCD}" type="doc">
      <dgm:prSet loTypeId="urn:microsoft.com/office/officeart/2005/8/layout/venn1" loCatId="relationship" qsTypeId="urn:microsoft.com/office/officeart/2005/8/quickstyle/simple1" qsCatId="simple" csTypeId="urn:microsoft.com/office/officeart/2005/8/colors/colorful5" csCatId="colorful" phldr="1"/>
      <dgm:spPr/>
    </dgm:pt>
    <dgm:pt modelId="{DA26137D-A339-4859-9554-9D2AB57FC53E}">
      <dgm:prSet phldrT="[Text]"/>
      <dgm:spPr/>
      <dgm:t>
        <a:bodyPr/>
        <a:lstStyle/>
        <a:p>
          <a:r>
            <a:rPr lang="en-US" b="1"/>
            <a:t>Literature Review</a:t>
          </a:r>
          <a:endParaRPr lang="en-GB" dirty="0"/>
        </a:p>
      </dgm:t>
    </dgm:pt>
    <dgm:pt modelId="{863FAF2D-9592-4A59-A421-D195F0FB29CA}" type="parTrans" cxnId="{D31EBF42-A0C7-402D-A629-71B4A9624726}">
      <dgm:prSet/>
      <dgm:spPr/>
      <dgm:t>
        <a:bodyPr/>
        <a:lstStyle/>
        <a:p>
          <a:endParaRPr lang="en-GB"/>
        </a:p>
      </dgm:t>
    </dgm:pt>
    <dgm:pt modelId="{0A600BA6-3F80-46AE-8FF2-DAB64EA89DAD}" type="sibTrans" cxnId="{D31EBF42-A0C7-402D-A629-71B4A9624726}">
      <dgm:prSet/>
      <dgm:spPr/>
      <dgm:t>
        <a:bodyPr/>
        <a:lstStyle/>
        <a:p>
          <a:endParaRPr lang="en-GB"/>
        </a:p>
      </dgm:t>
    </dgm:pt>
    <dgm:pt modelId="{D98341CD-8BE9-40CC-95CA-7D67D17CF2CF}">
      <dgm:prSet phldrT="[Text]"/>
      <dgm:spPr/>
      <dgm:t>
        <a:bodyPr/>
        <a:lstStyle/>
        <a:p>
          <a:r>
            <a:rPr lang="en-US" b="1"/>
            <a:t>Primary Research</a:t>
          </a:r>
          <a:endParaRPr lang="en-GB" dirty="0"/>
        </a:p>
      </dgm:t>
    </dgm:pt>
    <dgm:pt modelId="{80A1B58F-81D9-4A7C-A7EC-78397F64083E}" type="parTrans" cxnId="{B69E6060-517C-444B-B6E5-86291D5675D9}">
      <dgm:prSet/>
      <dgm:spPr/>
      <dgm:t>
        <a:bodyPr/>
        <a:lstStyle/>
        <a:p>
          <a:endParaRPr lang="en-GB"/>
        </a:p>
      </dgm:t>
    </dgm:pt>
    <dgm:pt modelId="{F546E151-4996-4949-9FEF-5203197FCC19}" type="sibTrans" cxnId="{B69E6060-517C-444B-B6E5-86291D5675D9}">
      <dgm:prSet/>
      <dgm:spPr/>
      <dgm:t>
        <a:bodyPr/>
        <a:lstStyle/>
        <a:p>
          <a:endParaRPr lang="en-GB"/>
        </a:p>
      </dgm:t>
    </dgm:pt>
    <dgm:pt modelId="{3BBE4E69-B5CB-446D-8231-2C99044C23F7}">
      <dgm:prSet phldrT="[Text]"/>
      <dgm:spPr/>
      <dgm:t>
        <a:bodyPr/>
        <a:lstStyle/>
        <a:p>
          <a:r>
            <a:rPr lang="en-US" b="1"/>
            <a:t>Secondary Research</a:t>
          </a:r>
          <a:endParaRPr lang="en-GB" dirty="0"/>
        </a:p>
      </dgm:t>
    </dgm:pt>
    <dgm:pt modelId="{6192EE06-C74B-498D-A3EA-E7B57A6FB988}" type="parTrans" cxnId="{516A8281-BD4A-4C76-BE09-97CC904175FD}">
      <dgm:prSet/>
      <dgm:spPr/>
      <dgm:t>
        <a:bodyPr/>
        <a:lstStyle/>
        <a:p>
          <a:endParaRPr lang="en-GB"/>
        </a:p>
      </dgm:t>
    </dgm:pt>
    <dgm:pt modelId="{ADB6DC53-8B66-40A9-A9FE-D372D3C0FFBF}" type="sibTrans" cxnId="{516A8281-BD4A-4C76-BE09-97CC904175FD}">
      <dgm:prSet/>
      <dgm:spPr/>
      <dgm:t>
        <a:bodyPr/>
        <a:lstStyle/>
        <a:p>
          <a:endParaRPr lang="en-GB"/>
        </a:p>
      </dgm:t>
    </dgm:pt>
    <dgm:pt modelId="{5270802A-9CBD-4F98-B02A-C539BD6E177A}">
      <dgm:prSet phldrT="[Text]"/>
      <dgm:spPr/>
      <dgm:t>
        <a:bodyPr/>
        <a:lstStyle/>
        <a:p>
          <a:r>
            <a:rPr lang="en-US"/>
            <a:t>78 references studied</a:t>
          </a:r>
          <a:endParaRPr lang="en-GB"/>
        </a:p>
      </dgm:t>
    </dgm:pt>
    <dgm:pt modelId="{45F1B6B1-F8CC-431F-ADE3-94AE23964EB1}" type="parTrans" cxnId="{D40C5BB6-53F8-4562-91F8-3F1E22AFF99F}">
      <dgm:prSet/>
      <dgm:spPr/>
      <dgm:t>
        <a:bodyPr/>
        <a:lstStyle/>
        <a:p>
          <a:endParaRPr lang="en-GB"/>
        </a:p>
      </dgm:t>
    </dgm:pt>
    <dgm:pt modelId="{10A206DD-8269-4CB4-AF07-E63419076196}" type="sibTrans" cxnId="{D40C5BB6-53F8-4562-91F8-3F1E22AFF99F}">
      <dgm:prSet/>
      <dgm:spPr/>
      <dgm:t>
        <a:bodyPr/>
        <a:lstStyle/>
        <a:p>
          <a:endParaRPr lang="en-GB"/>
        </a:p>
      </dgm:t>
    </dgm:pt>
    <dgm:pt modelId="{C7A128DE-F782-42E6-A1BD-FD65E4B4D7F6}">
      <dgm:prSet/>
      <dgm:spPr/>
      <dgm:t>
        <a:bodyPr/>
        <a:lstStyle/>
        <a:p>
          <a:r>
            <a:rPr lang="en-US" dirty="0"/>
            <a:t>Understanding Leadership, Performance and their relationship</a:t>
          </a:r>
          <a:endParaRPr lang="en-GB" dirty="0"/>
        </a:p>
      </dgm:t>
    </dgm:pt>
    <dgm:pt modelId="{77F8120C-787D-4770-894A-D3363B7CF205}" type="parTrans" cxnId="{78BBE770-82A9-4CA2-B800-5C1A0C94ABBC}">
      <dgm:prSet/>
      <dgm:spPr/>
      <dgm:t>
        <a:bodyPr/>
        <a:lstStyle/>
        <a:p>
          <a:endParaRPr lang="en-GB"/>
        </a:p>
      </dgm:t>
    </dgm:pt>
    <dgm:pt modelId="{EE210843-3DA6-4894-A99E-27DECBB22681}" type="sibTrans" cxnId="{78BBE770-82A9-4CA2-B800-5C1A0C94ABBC}">
      <dgm:prSet/>
      <dgm:spPr/>
      <dgm:t>
        <a:bodyPr/>
        <a:lstStyle/>
        <a:p>
          <a:endParaRPr lang="en-GB"/>
        </a:p>
      </dgm:t>
    </dgm:pt>
    <dgm:pt modelId="{ED4F4BD4-C0B5-48CA-A091-3A941FDF0158}">
      <dgm:prSet phldrT="[Text]"/>
      <dgm:spPr/>
      <dgm:t>
        <a:bodyPr/>
        <a:lstStyle/>
        <a:p>
          <a:r>
            <a:rPr lang="en-US" dirty="0"/>
            <a:t>Analysis of current leadership </a:t>
          </a:r>
          <a:r>
            <a:rPr lang="en-US" dirty="0" err="1"/>
            <a:t>programme’s</a:t>
          </a:r>
          <a:r>
            <a:rPr lang="en-US" dirty="0"/>
            <a:t> contribution to performance</a:t>
          </a:r>
          <a:endParaRPr lang="en-GB" dirty="0"/>
        </a:p>
      </dgm:t>
    </dgm:pt>
    <dgm:pt modelId="{014960DB-CB07-4C7E-A46F-BCED36682F15}" type="parTrans" cxnId="{DC1283D3-1815-4AE2-A385-EAEBC7087941}">
      <dgm:prSet/>
      <dgm:spPr/>
      <dgm:t>
        <a:bodyPr/>
        <a:lstStyle/>
        <a:p>
          <a:endParaRPr lang="en-GB"/>
        </a:p>
      </dgm:t>
    </dgm:pt>
    <dgm:pt modelId="{DC8341F3-D0EE-4298-B28A-69842EC6AC54}" type="sibTrans" cxnId="{DC1283D3-1815-4AE2-A385-EAEBC7087941}">
      <dgm:prSet/>
      <dgm:spPr/>
      <dgm:t>
        <a:bodyPr/>
        <a:lstStyle/>
        <a:p>
          <a:endParaRPr lang="en-GB"/>
        </a:p>
      </dgm:t>
    </dgm:pt>
    <dgm:pt modelId="{9A2AED8E-F6FA-41F5-BC43-1892A5080E42}">
      <dgm:prSet phldrT="[Text]"/>
      <dgm:spPr/>
      <dgm:t>
        <a:bodyPr/>
        <a:lstStyle/>
        <a:p>
          <a:r>
            <a:rPr lang="en-US" dirty="0"/>
            <a:t>Qualitative conversations with 8 senior leaders</a:t>
          </a:r>
          <a:endParaRPr lang="en-GB" dirty="0"/>
        </a:p>
      </dgm:t>
    </dgm:pt>
    <dgm:pt modelId="{950F07C6-683F-42A8-BF02-19BFC6674DF0}" type="parTrans" cxnId="{D6F5E922-E542-4BA1-B3A8-37B1F3633E10}">
      <dgm:prSet/>
      <dgm:spPr/>
      <dgm:t>
        <a:bodyPr/>
        <a:lstStyle/>
        <a:p>
          <a:endParaRPr lang="en-GB"/>
        </a:p>
      </dgm:t>
    </dgm:pt>
    <dgm:pt modelId="{7F2A8DD8-F763-4744-A329-B3A1E0D66064}" type="sibTrans" cxnId="{D6F5E922-E542-4BA1-B3A8-37B1F3633E10}">
      <dgm:prSet/>
      <dgm:spPr/>
      <dgm:t>
        <a:bodyPr/>
        <a:lstStyle/>
        <a:p>
          <a:endParaRPr lang="en-GB"/>
        </a:p>
      </dgm:t>
    </dgm:pt>
    <dgm:pt modelId="{72283E7D-FCFC-4A74-945B-FABCE1DB5784}">
      <dgm:prSet/>
      <dgm:spPr/>
      <dgm:t>
        <a:bodyPr/>
        <a:lstStyle/>
        <a:p>
          <a:r>
            <a:rPr lang="en-US"/>
            <a:t>Themes identified</a:t>
          </a:r>
          <a:endParaRPr lang="en-GB"/>
        </a:p>
      </dgm:t>
    </dgm:pt>
    <dgm:pt modelId="{B7897B54-3C21-448A-B1EF-6B8E0B93B3AE}" type="parTrans" cxnId="{3EB73180-5BA1-4F56-AA97-35034527B4B1}">
      <dgm:prSet/>
      <dgm:spPr/>
      <dgm:t>
        <a:bodyPr/>
        <a:lstStyle/>
        <a:p>
          <a:endParaRPr lang="en-GB"/>
        </a:p>
      </dgm:t>
    </dgm:pt>
    <dgm:pt modelId="{7B7A580C-E4F6-441E-92CE-6D633BA5E17D}" type="sibTrans" cxnId="{3EB73180-5BA1-4F56-AA97-35034527B4B1}">
      <dgm:prSet/>
      <dgm:spPr/>
      <dgm:t>
        <a:bodyPr/>
        <a:lstStyle/>
        <a:p>
          <a:endParaRPr lang="en-GB"/>
        </a:p>
      </dgm:t>
    </dgm:pt>
    <dgm:pt modelId="{E30730B5-7FA6-42CB-B134-887386217050}" type="pres">
      <dgm:prSet presAssocID="{251D1DB6-A68A-46AE-9996-7C07C0273BCD}" presName="compositeShape" presStyleCnt="0">
        <dgm:presLayoutVars>
          <dgm:chMax val="7"/>
          <dgm:dir/>
          <dgm:resizeHandles val="exact"/>
        </dgm:presLayoutVars>
      </dgm:prSet>
      <dgm:spPr/>
    </dgm:pt>
    <dgm:pt modelId="{3579A169-C778-4E50-8BF8-4ADAB7417112}" type="pres">
      <dgm:prSet presAssocID="{DA26137D-A339-4859-9554-9D2AB57FC53E}" presName="circ1" presStyleLbl="vennNode1" presStyleIdx="0" presStyleCnt="3"/>
      <dgm:spPr/>
    </dgm:pt>
    <dgm:pt modelId="{DEC8CEAF-A7CF-499B-A2B4-B3AA6A8B0796}" type="pres">
      <dgm:prSet presAssocID="{DA26137D-A339-4859-9554-9D2AB57FC53E}" presName="circ1Tx" presStyleLbl="revTx" presStyleIdx="0" presStyleCnt="0">
        <dgm:presLayoutVars>
          <dgm:chMax val="0"/>
          <dgm:chPref val="0"/>
          <dgm:bulletEnabled val="1"/>
        </dgm:presLayoutVars>
      </dgm:prSet>
      <dgm:spPr/>
    </dgm:pt>
    <dgm:pt modelId="{4D64B9F6-92DA-4F05-AC03-530E960A4D35}" type="pres">
      <dgm:prSet presAssocID="{D98341CD-8BE9-40CC-95CA-7D67D17CF2CF}" presName="circ2" presStyleLbl="vennNode1" presStyleIdx="1" presStyleCnt="3"/>
      <dgm:spPr/>
    </dgm:pt>
    <dgm:pt modelId="{974F70D0-03D1-48F7-90EB-B177A8F16BD4}" type="pres">
      <dgm:prSet presAssocID="{D98341CD-8BE9-40CC-95CA-7D67D17CF2CF}" presName="circ2Tx" presStyleLbl="revTx" presStyleIdx="0" presStyleCnt="0">
        <dgm:presLayoutVars>
          <dgm:chMax val="0"/>
          <dgm:chPref val="0"/>
          <dgm:bulletEnabled val="1"/>
        </dgm:presLayoutVars>
      </dgm:prSet>
      <dgm:spPr/>
    </dgm:pt>
    <dgm:pt modelId="{BDB8884C-9914-463D-8BAC-CFB37341855B}" type="pres">
      <dgm:prSet presAssocID="{3BBE4E69-B5CB-446D-8231-2C99044C23F7}" presName="circ3" presStyleLbl="vennNode1" presStyleIdx="2" presStyleCnt="3"/>
      <dgm:spPr/>
    </dgm:pt>
    <dgm:pt modelId="{77F43BEB-447E-4F42-8005-2E99DDD2E025}" type="pres">
      <dgm:prSet presAssocID="{3BBE4E69-B5CB-446D-8231-2C99044C23F7}" presName="circ3Tx" presStyleLbl="revTx" presStyleIdx="0" presStyleCnt="0">
        <dgm:presLayoutVars>
          <dgm:chMax val="0"/>
          <dgm:chPref val="0"/>
          <dgm:bulletEnabled val="1"/>
        </dgm:presLayoutVars>
      </dgm:prSet>
      <dgm:spPr/>
    </dgm:pt>
  </dgm:ptLst>
  <dgm:cxnLst>
    <dgm:cxn modelId="{A9032506-EC9D-4383-9736-C8E55A064375}" type="presOf" srcId="{ED4F4BD4-C0B5-48CA-A091-3A941FDF0158}" destId="{BDB8884C-9914-463D-8BAC-CFB37341855B}" srcOrd="0" destOrd="1" presId="urn:microsoft.com/office/officeart/2005/8/layout/venn1"/>
    <dgm:cxn modelId="{4F04B908-7C5B-4069-9772-303575C04BB1}" type="presOf" srcId="{ED4F4BD4-C0B5-48CA-A091-3A941FDF0158}" destId="{77F43BEB-447E-4F42-8005-2E99DDD2E025}" srcOrd="1" destOrd="1" presId="urn:microsoft.com/office/officeart/2005/8/layout/venn1"/>
    <dgm:cxn modelId="{050BD716-56C6-42D6-A33D-39BA42CF74A7}" type="presOf" srcId="{72283E7D-FCFC-4A74-945B-FABCE1DB5784}" destId="{974F70D0-03D1-48F7-90EB-B177A8F16BD4}" srcOrd="1" destOrd="2" presId="urn:microsoft.com/office/officeart/2005/8/layout/venn1"/>
    <dgm:cxn modelId="{D6F5E922-E542-4BA1-B3A8-37B1F3633E10}" srcId="{D98341CD-8BE9-40CC-95CA-7D67D17CF2CF}" destId="{9A2AED8E-F6FA-41F5-BC43-1892A5080E42}" srcOrd="0" destOrd="0" parTransId="{950F07C6-683F-42A8-BF02-19BFC6674DF0}" sibTransId="{7F2A8DD8-F763-4744-A329-B3A1E0D66064}"/>
    <dgm:cxn modelId="{196DE92A-4422-4C73-B08B-A505F5724F59}" type="presOf" srcId="{C7A128DE-F782-42E6-A1BD-FD65E4B4D7F6}" destId="{DEC8CEAF-A7CF-499B-A2B4-B3AA6A8B0796}" srcOrd="1" destOrd="2" presId="urn:microsoft.com/office/officeart/2005/8/layout/venn1"/>
    <dgm:cxn modelId="{B69E6060-517C-444B-B6E5-86291D5675D9}" srcId="{251D1DB6-A68A-46AE-9996-7C07C0273BCD}" destId="{D98341CD-8BE9-40CC-95CA-7D67D17CF2CF}" srcOrd="1" destOrd="0" parTransId="{80A1B58F-81D9-4A7C-A7EC-78397F64083E}" sibTransId="{F546E151-4996-4949-9FEF-5203197FCC19}"/>
    <dgm:cxn modelId="{3F654160-6C82-4CBC-ACE7-C428697ACE98}" type="presOf" srcId="{9A2AED8E-F6FA-41F5-BC43-1892A5080E42}" destId="{4D64B9F6-92DA-4F05-AC03-530E960A4D35}" srcOrd="0" destOrd="1" presId="urn:microsoft.com/office/officeart/2005/8/layout/venn1"/>
    <dgm:cxn modelId="{55497941-F2A5-4249-BE3B-C6ADA67AF647}" type="presOf" srcId="{D98341CD-8BE9-40CC-95CA-7D67D17CF2CF}" destId="{4D64B9F6-92DA-4F05-AC03-530E960A4D35}" srcOrd="0" destOrd="0" presId="urn:microsoft.com/office/officeart/2005/8/layout/venn1"/>
    <dgm:cxn modelId="{D31EBF42-A0C7-402D-A629-71B4A9624726}" srcId="{251D1DB6-A68A-46AE-9996-7C07C0273BCD}" destId="{DA26137D-A339-4859-9554-9D2AB57FC53E}" srcOrd="0" destOrd="0" parTransId="{863FAF2D-9592-4A59-A421-D195F0FB29CA}" sibTransId="{0A600BA6-3F80-46AE-8FF2-DAB64EA89DAD}"/>
    <dgm:cxn modelId="{9E170745-F85E-4721-A217-9720CA798807}" type="presOf" srcId="{251D1DB6-A68A-46AE-9996-7C07C0273BCD}" destId="{E30730B5-7FA6-42CB-B134-887386217050}" srcOrd="0" destOrd="0" presId="urn:microsoft.com/office/officeart/2005/8/layout/venn1"/>
    <dgm:cxn modelId="{341C0169-11CF-4749-ABC6-8D10FAB750AE}" type="presOf" srcId="{9A2AED8E-F6FA-41F5-BC43-1892A5080E42}" destId="{974F70D0-03D1-48F7-90EB-B177A8F16BD4}" srcOrd="1" destOrd="1" presId="urn:microsoft.com/office/officeart/2005/8/layout/venn1"/>
    <dgm:cxn modelId="{78BBE770-82A9-4CA2-B800-5C1A0C94ABBC}" srcId="{DA26137D-A339-4859-9554-9D2AB57FC53E}" destId="{C7A128DE-F782-42E6-A1BD-FD65E4B4D7F6}" srcOrd="1" destOrd="0" parTransId="{77F8120C-787D-4770-894A-D3363B7CF205}" sibTransId="{EE210843-3DA6-4894-A99E-27DECBB22681}"/>
    <dgm:cxn modelId="{3EB73180-5BA1-4F56-AA97-35034527B4B1}" srcId="{D98341CD-8BE9-40CC-95CA-7D67D17CF2CF}" destId="{72283E7D-FCFC-4A74-945B-FABCE1DB5784}" srcOrd="1" destOrd="0" parTransId="{B7897B54-3C21-448A-B1EF-6B8E0B93B3AE}" sibTransId="{7B7A580C-E4F6-441E-92CE-6D633BA5E17D}"/>
    <dgm:cxn modelId="{516A8281-BD4A-4C76-BE09-97CC904175FD}" srcId="{251D1DB6-A68A-46AE-9996-7C07C0273BCD}" destId="{3BBE4E69-B5CB-446D-8231-2C99044C23F7}" srcOrd="2" destOrd="0" parTransId="{6192EE06-C74B-498D-A3EA-E7B57A6FB988}" sibTransId="{ADB6DC53-8B66-40A9-A9FE-D372D3C0FFBF}"/>
    <dgm:cxn modelId="{E5663F87-485D-4743-B2AD-08C126675DC2}" type="presOf" srcId="{C7A128DE-F782-42E6-A1BD-FD65E4B4D7F6}" destId="{3579A169-C778-4E50-8BF8-4ADAB7417112}" srcOrd="0" destOrd="2" presId="urn:microsoft.com/office/officeart/2005/8/layout/venn1"/>
    <dgm:cxn modelId="{2AB1F789-2B2A-457F-AA02-A0799C4CC224}" type="presOf" srcId="{5270802A-9CBD-4F98-B02A-C539BD6E177A}" destId="{DEC8CEAF-A7CF-499B-A2B4-B3AA6A8B0796}" srcOrd="1" destOrd="1" presId="urn:microsoft.com/office/officeart/2005/8/layout/venn1"/>
    <dgm:cxn modelId="{5B02FA8A-079A-4C47-9B29-46F8DC86033E}" type="presOf" srcId="{DA26137D-A339-4859-9554-9D2AB57FC53E}" destId="{3579A169-C778-4E50-8BF8-4ADAB7417112}" srcOrd="0" destOrd="0" presId="urn:microsoft.com/office/officeart/2005/8/layout/venn1"/>
    <dgm:cxn modelId="{93FD1A8F-9E08-407B-889E-D0B1CA292513}" type="presOf" srcId="{3BBE4E69-B5CB-446D-8231-2C99044C23F7}" destId="{BDB8884C-9914-463D-8BAC-CFB37341855B}" srcOrd="0" destOrd="0" presId="urn:microsoft.com/office/officeart/2005/8/layout/venn1"/>
    <dgm:cxn modelId="{87B9229F-0F5D-4953-82E5-06B2365FCA28}" type="presOf" srcId="{72283E7D-FCFC-4A74-945B-FABCE1DB5784}" destId="{4D64B9F6-92DA-4F05-AC03-530E960A4D35}" srcOrd="0" destOrd="2" presId="urn:microsoft.com/office/officeart/2005/8/layout/venn1"/>
    <dgm:cxn modelId="{E181DBA3-39AF-4793-9EFE-D2AA7D7D259E}" type="presOf" srcId="{3BBE4E69-B5CB-446D-8231-2C99044C23F7}" destId="{77F43BEB-447E-4F42-8005-2E99DDD2E025}" srcOrd="1" destOrd="0" presId="urn:microsoft.com/office/officeart/2005/8/layout/venn1"/>
    <dgm:cxn modelId="{F7D7E6AB-1B40-44ED-8FD5-C211D9C73FC5}" type="presOf" srcId="{5270802A-9CBD-4F98-B02A-C539BD6E177A}" destId="{3579A169-C778-4E50-8BF8-4ADAB7417112}" srcOrd="0" destOrd="1" presId="urn:microsoft.com/office/officeart/2005/8/layout/venn1"/>
    <dgm:cxn modelId="{D40C5BB6-53F8-4562-91F8-3F1E22AFF99F}" srcId="{DA26137D-A339-4859-9554-9D2AB57FC53E}" destId="{5270802A-9CBD-4F98-B02A-C539BD6E177A}" srcOrd="0" destOrd="0" parTransId="{45F1B6B1-F8CC-431F-ADE3-94AE23964EB1}" sibTransId="{10A206DD-8269-4CB4-AF07-E63419076196}"/>
    <dgm:cxn modelId="{DFE1CAC9-FDB2-4732-ACC1-B1315F11A06B}" type="presOf" srcId="{DA26137D-A339-4859-9554-9D2AB57FC53E}" destId="{DEC8CEAF-A7CF-499B-A2B4-B3AA6A8B0796}" srcOrd="1" destOrd="0" presId="urn:microsoft.com/office/officeart/2005/8/layout/venn1"/>
    <dgm:cxn modelId="{EEC30BCF-6F9D-48A7-B9D4-36C7F950FF5C}" type="presOf" srcId="{D98341CD-8BE9-40CC-95CA-7D67D17CF2CF}" destId="{974F70D0-03D1-48F7-90EB-B177A8F16BD4}" srcOrd="1" destOrd="0" presId="urn:microsoft.com/office/officeart/2005/8/layout/venn1"/>
    <dgm:cxn modelId="{DC1283D3-1815-4AE2-A385-EAEBC7087941}" srcId="{3BBE4E69-B5CB-446D-8231-2C99044C23F7}" destId="{ED4F4BD4-C0B5-48CA-A091-3A941FDF0158}" srcOrd="0" destOrd="0" parTransId="{014960DB-CB07-4C7E-A46F-BCED36682F15}" sibTransId="{DC8341F3-D0EE-4298-B28A-69842EC6AC54}"/>
    <dgm:cxn modelId="{40AF21FD-ABEB-4CED-B562-415A3FCEEF60}" type="presParOf" srcId="{E30730B5-7FA6-42CB-B134-887386217050}" destId="{3579A169-C778-4E50-8BF8-4ADAB7417112}" srcOrd="0" destOrd="0" presId="urn:microsoft.com/office/officeart/2005/8/layout/venn1"/>
    <dgm:cxn modelId="{37C8868F-0F57-4306-A590-23E6632FA694}" type="presParOf" srcId="{E30730B5-7FA6-42CB-B134-887386217050}" destId="{DEC8CEAF-A7CF-499B-A2B4-B3AA6A8B0796}" srcOrd="1" destOrd="0" presId="urn:microsoft.com/office/officeart/2005/8/layout/venn1"/>
    <dgm:cxn modelId="{44AD56CC-30BD-48A4-9DE9-39A68DFB7BD5}" type="presParOf" srcId="{E30730B5-7FA6-42CB-B134-887386217050}" destId="{4D64B9F6-92DA-4F05-AC03-530E960A4D35}" srcOrd="2" destOrd="0" presId="urn:microsoft.com/office/officeart/2005/8/layout/venn1"/>
    <dgm:cxn modelId="{83E00F37-7BD5-47CE-977F-AB3CAFB70ABE}" type="presParOf" srcId="{E30730B5-7FA6-42CB-B134-887386217050}" destId="{974F70D0-03D1-48F7-90EB-B177A8F16BD4}" srcOrd="3" destOrd="0" presId="urn:microsoft.com/office/officeart/2005/8/layout/venn1"/>
    <dgm:cxn modelId="{CE49C8A1-5CC9-44CE-9763-D73C034D96A0}" type="presParOf" srcId="{E30730B5-7FA6-42CB-B134-887386217050}" destId="{BDB8884C-9914-463D-8BAC-CFB37341855B}" srcOrd="4" destOrd="0" presId="urn:microsoft.com/office/officeart/2005/8/layout/venn1"/>
    <dgm:cxn modelId="{03F51B8B-F635-4E7C-88A1-9C6A259F984E}" type="presParOf" srcId="{E30730B5-7FA6-42CB-B134-887386217050}" destId="{77F43BEB-447E-4F42-8005-2E99DDD2E025}" srcOrd="5" destOrd="0" presId="urn:microsoft.com/office/officeart/2005/8/layout/venn1"/>
  </dgm:cxnLst>
  <dgm:bg/>
  <dgm:whole/>
  <dgm:extLst>
    <a:ext uri="http://schemas.microsoft.com/office/drawing/2008/diagram">
      <dsp:dataModelExt xmlns:dsp="http://schemas.microsoft.com/office/drawing/2008/diagram" relId="rId6" minVer="http://schemas.openxmlformats.org/drawingml/2006/diagram"/>
    </a:ext>
  </dgm:extLst>
</dgm:dataModel>
</file>

<file path=ppt/diagrams/data2.xml><?xml version="1.0" encoding="utf-8"?>
<dgm:dataModel xmlns:dgm="http://schemas.openxmlformats.org/drawingml/2006/diagram" xmlns:a="http://schemas.openxmlformats.org/drawingml/2006/main">
  <dgm:ptLst>
    <dgm:pt modelId="{A130525C-0C3B-4A76-825A-1F357C1F633C}" type="doc">
      <dgm:prSet loTypeId="urn:microsoft.com/office/officeart/2005/8/layout/hList1" loCatId="list" qsTypeId="urn:microsoft.com/office/officeart/2005/8/quickstyle/simple1" qsCatId="simple" csTypeId="urn:microsoft.com/office/officeart/2005/8/colors/colorful2" csCatId="colorful" phldr="1"/>
      <dgm:spPr/>
      <dgm:t>
        <a:bodyPr/>
        <a:lstStyle/>
        <a:p>
          <a:endParaRPr lang="en-US"/>
        </a:p>
      </dgm:t>
    </dgm:pt>
    <dgm:pt modelId="{0D379082-EC48-4591-B0A9-DFE820774D70}">
      <dgm:prSet/>
      <dgm:spPr/>
      <dgm:t>
        <a:bodyPr/>
        <a:lstStyle/>
        <a:p>
          <a:r>
            <a:rPr lang="en-US" dirty="0"/>
            <a:t>1) If performance improvement is a Board priority, then this should be included as a clear leadership development objective and outcome </a:t>
          </a:r>
          <a:r>
            <a:rPr lang="en-GB" dirty="0"/>
            <a:t>(</a:t>
          </a:r>
          <a:r>
            <a:rPr lang="en-GB" dirty="0" err="1"/>
            <a:t>Karauri</a:t>
          </a:r>
          <a:r>
            <a:rPr lang="en-GB" dirty="0"/>
            <a:t> &amp; </a:t>
          </a:r>
          <a:r>
            <a:rPr lang="en-GB" dirty="0" err="1"/>
            <a:t>Kyongo</a:t>
          </a:r>
          <a:r>
            <a:rPr lang="en-GB" dirty="0"/>
            <a:t>, 2024)</a:t>
          </a:r>
          <a:r>
            <a:rPr lang="en-US" dirty="0"/>
            <a:t>.  </a:t>
          </a:r>
        </a:p>
      </dgm:t>
    </dgm:pt>
    <dgm:pt modelId="{EC1C0C2D-E788-4F1B-B123-A8B79205798C}" type="parTrans" cxnId="{45733D41-A96D-4C07-8CE5-73DFEED629F0}">
      <dgm:prSet/>
      <dgm:spPr/>
      <dgm:t>
        <a:bodyPr/>
        <a:lstStyle/>
        <a:p>
          <a:endParaRPr lang="en-US"/>
        </a:p>
      </dgm:t>
    </dgm:pt>
    <dgm:pt modelId="{D0FEF036-F4B5-407A-B4D7-28BE03BB9029}" type="sibTrans" cxnId="{45733D41-A96D-4C07-8CE5-73DFEED629F0}">
      <dgm:prSet/>
      <dgm:spPr/>
      <dgm:t>
        <a:bodyPr/>
        <a:lstStyle/>
        <a:p>
          <a:endParaRPr lang="en-US"/>
        </a:p>
      </dgm:t>
    </dgm:pt>
    <dgm:pt modelId="{C7577F12-8638-428A-A484-B9A755F18F45}">
      <dgm:prSet/>
      <dgm:spPr/>
      <dgm:t>
        <a:bodyPr/>
        <a:lstStyle/>
        <a:p>
          <a:r>
            <a:rPr lang="en-US"/>
            <a:t>The benefits of this are: -</a:t>
          </a:r>
        </a:p>
      </dgm:t>
    </dgm:pt>
    <dgm:pt modelId="{76F4D57B-040C-43C4-9595-7D69B0937847}" type="parTrans" cxnId="{CD74DE4F-02A0-422D-A986-51E11E10B0AB}">
      <dgm:prSet/>
      <dgm:spPr/>
      <dgm:t>
        <a:bodyPr/>
        <a:lstStyle/>
        <a:p>
          <a:endParaRPr lang="en-US"/>
        </a:p>
      </dgm:t>
    </dgm:pt>
    <dgm:pt modelId="{16628D24-6E72-4787-8060-8E394BBF7672}" type="sibTrans" cxnId="{CD74DE4F-02A0-422D-A986-51E11E10B0AB}">
      <dgm:prSet/>
      <dgm:spPr/>
      <dgm:t>
        <a:bodyPr/>
        <a:lstStyle/>
        <a:p>
          <a:endParaRPr lang="en-US"/>
        </a:p>
      </dgm:t>
    </dgm:pt>
    <dgm:pt modelId="{E4655F9A-77FF-4C9E-88DC-34C565C241EE}">
      <dgm:prSet/>
      <dgm:spPr/>
      <dgm:t>
        <a:bodyPr/>
        <a:lstStyle/>
        <a:p>
          <a:r>
            <a:rPr lang="en-US"/>
            <a:t>Management staff will be clearer about Organisational priorities</a:t>
          </a:r>
        </a:p>
      </dgm:t>
    </dgm:pt>
    <dgm:pt modelId="{78599784-C4A4-4A1A-B7D4-50D0EB0130CD}" type="parTrans" cxnId="{677404AC-8683-4E7F-8330-F21E50BB8D07}">
      <dgm:prSet/>
      <dgm:spPr/>
      <dgm:t>
        <a:bodyPr/>
        <a:lstStyle/>
        <a:p>
          <a:endParaRPr lang="en-US"/>
        </a:p>
      </dgm:t>
    </dgm:pt>
    <dgm:pt modelId="{0D778430-FB70-4F0A-82C6-89CC40AB39E7}" type="sibTrans" cxnId="{677404AC-8683-4E7F-8330-F21E50BB8D07}">
      <dgm:prSet/>
      <dgm:spPr/>
      <dgm:t>
        <a:bodyPr/>
        <a:lstStyle/>
        <a:p>
          <a:endParaRPr lang="en-US"/>
        </a:p>
      </dgm:t>
    </dgm:pt>
    <dgm:pt modelId="{36FEFA90-54E6-4F3E-B56E-F83E83A1B478}">
      <dgm:prSet/>
      <dgm:spPr/>
      <dgm:t>
        <a:bodyPr/>
        <a:lstStyle/>
        <a:p>
          <a:r>
            <a:rPr lang="en-US" dirty="0"/>
            <a:t>Delegates on Leadership </a:t>
          </a:r>
          <a:r>
            <a:rPr lang="en-US" dirty="0" err="1"/>
            <a:t>programmes</a:t>
          </a:r>
          <a:r>
            <a:rPr lang="en-US" dirty="0"/>
            <a:t> will be assisted to identify learning needs</a:t>
          </a:r>
        </a:p>
      </dgm:t>
    </dgm:pt>
    <dgm:pt modelId="{7DBA7DA3-DF81-439E-BCDF-031AAE09DEAE}" type="parTrans" cxnId="{10775E1C-974A-406A-A635-C0E4CC34B150}">
      <dgm:prSet/>
      <dgm:spPr/>
      <dgm:t>
        <a:bodyPr/>
        <a:lstStyle/>
        <a:p>
          <a:endParaRPr lang="en-US"/>
        </a:p>
      </dgm:t>
    </dgm:pt>
    <dgm:pt modelId="{EF913ED0-0071-49E5-B557-5E0D2705395A}" type="sibTrans" cxnId="{10775E1C-974A-406A-A635-C0E4CC34B150}">
      <dgm:prSet/>
      <dgm:spPr/>
      <dgm:t>
        <a:bodyPr/>
        <a:lstStyle/>
        <a:p>
          <a:endParaRPr lang="en-US"/>
        </a:p>
      </dgm:t>
    </dgm:pt>
    <dgm:pt modelId="{5C641676-EF18-4DAC-9440-906ACA1C85DA}">
      <dgm:prSet/>
      <dgm:spPr/>
      <dgm:t>
        <a:bodyPr/>
        <a:lstStyle/>
        <a:p>
          <a:r>
            <a:rPr lang="en-US"/>
            <a:t>Provides target areas for action points </a:t>
          </a:r>
        </a:p>
      </dgm:t>
    </dgm:pt>
    <dgm:pt modelId="{71761DC0-59D7-47BA-802F-CC239DFA02E0}" type="parTrans" cxnId="{462C15A0-E678-4736-96FA-CC6E5EF1A140}">
      <dgm:prSet/>
      <dgm:spPr/>
      <dgm:t>
        <a:bodyPr/>
        <a:lstStyle/>
        <a:p>
          <a:endParaRPr lang="en-US"/>
        </a:p>
      </dgm:t>
    </dgm:pt>
    <dgm:pt modelId="{2AB70DDA-22A0-4082-BE6D-6A2039AF5DA6}" type="sibTrans" cxnId="{462C15A0-E678-4736-96FA-CC6E5EF1A140}">
      <dgm:prSet/>
      <dgm:spPr/>
      <dgm:t>
        <a:bodyPr/>
        <a:lstStyle/>
        <a:p>
          <a:endParaRPr lang="en-US"/>
        </a:p>
      </dgm:t>
    </dgm:pt>
    <dgm:pt modelId="{8CDAE832-5D07-4284-9600-3A2D07F6E2B5}">
      <dgm:prSet/>
      <dgm:spPr/>
      <dgm:t>
        <a:bodyPr/>
        <a:lstStyle/>
        <a:p>
          <a:r>
            <a:rPr lang="en-US"/>
            <a:t>Tutors will be assisted to shape course content.  </a:t>
          </a:r>
        </a:p>
      </dgm:t>
    </dgm:pt>
    <dgm:pt modelId="{23CA6936-FE3E-4780-8D6C-0F4FAA3DEBC3}" type="parTrans" cxnId="{5D3978E0-C278-4105-ADED-6980612F0473}">
      <dgm:prSet/>
      <dgm:spPr/>
      <dgm:t>
        <a:bodyPr/>
        <a:lstStyle/>
        <a:p>
          <a:endParaRPr lang="en-US"/>
        </a:p>
      </dgm:t>
    </dgm:pt>
    <dgm:pt modelId="{C6ABFC58-FA1A-4C4A-95D4-BBB1BF97C393}" type="sibTrans" cxnId="{5D3978E0-C278-4105-ADED-6980612F0473}">
      <dgm:prSet/>
      <dgm:spPr/>
      <dgm:t>
        <a:bodyPr/>
        <a:lstStyle/>
        <a:p>
          <a:endParaRPr lang="en-US"/>
        </a:p>
      </dgm:t>
    </dgm:pt>
    <dgm:pt modelId="{449BB8D9-9A40-482F-BE0E-4CD56BACA81D}">
      <dgm:prSet/>
      <dgm:spPr/>
      <dgm:t>
        <a:bodyPr/>
        <a:lstStyle/>
        <a:p>
          <a:r>
            <a:rPr lang="en-US" dirty="0"/>
            <a:t>Ultimately, Leadership Development impact will be improved.</a:t>
          </a:r>
        </a:p>
      </dgm:t>
    </dgm:pt>
    <dgm:pt modelId="{C30C32BD-5010-41B7-AC81-AAA55DE3A89B}" type="parTrans" cxnId="{B626739E-8D5A-4DA0-8A57-3F65A3FF1DBD}">
      <dgm:prSet/>
      <dgm:spPr/>
      <dgm:t>
        <a:bodyPr/>
        <a:lstStyle/>
        <a:p>
          <a:endParaRPr lang="en-US"/>
        </a:p>
      </dgm:t>
    </dgm:pt>
    <dgm:pt modelId="{158828C8-F414-494B-BEA9-C6FF223D3D87}" type="sibTrans" cxnId="{B626739E-8D5A-4DA0-8A57-3F65A3FF1DBD}">
      <dgm:prSet/>
      <dgm:spPr/>
      <dgm:t>
        <a:bodyPr/>
        <a:lstStyle/>
        <a:p>
          <a:endParaRPr lang="en-US"/>
        </a:p>
      </dgm:t>
    </dgm:pt>
    <dgm:pt modelId="{14309B32-2007-427D-999E-3A122D922956}">
      <dgm:prSet/>
      <dgm:spPr/>
      <dgm:t>
        <a:bodyPr/>
        <a:lstStyle/>
        <a:p>
          <a:r>
            <a:rPr lang="en-US" dirty="0"/>
            <a:t>2) Leadership development initiatives devote time and resources to develop shared definitions of Leadership, performance, quality and resource management </a:t>
          </a:r>
          <a:r>
            <a:rPr lang="en-GB" dirty="0"/>
            <a:t>(Deng, et al., 2023)</a:t>
          </a:r>
          <a:r>
            <a:rPr lang="en-US" dirty="0"/>
            <a:t>.  </a:t>
          </a:r>
        </a:p>
      </dgm:t>
    </dgm:pt>
    <dgm:pt modelId="{714DBB9B-5A7A-43EC-8530-B92E4B692D68}" type="parTrans" cxnId="{70394A6E-A464-438F-BDE6-FFA6EADF8918}">
      <dgm:prSet/>
      <dgm:spPr/>
      <dgm:t>
        <a:bodyPr/>
        <a:lstStyle/>
        <a:p>
          <a:endParaRPr lang="en-US"/>
        </a:p>
      </dgm:t>
    </dgm:pt>
    <dgm:pt modelId="{ED5FE266-7E69-4261-85D2-DFA6EEE0EBC1}" type="sibTrans" cxnId="{70394A6E-A464-438F-BDE6-FFA6EADF8918}">
      <dgm:prSet/>
      <dgm:spPr/>
      <dgm:t>
        <a:bodyPr/>
        <a:lstStyle/>
        <a:p>
          <a:endParaRPr lang="en-US"/>
        </a:p>
      </dgm:t>
    </dgm:pt>
    <dgm:pt modelId="{E183B911-1D24-4430-8B9E-B14418BE99FF}">
      <dgm:prSet/>
      <dgm:spPr/>
      <dgm:t>
        <a:bodyPr/>
        <a:lstStyle/>
        <a:p>
          <a:r>
            <a:rPr lang="en-US"/>
            <a:t>Compassion</a:t>
          </a:r>
        </a:p>
      </dgm:t>
    </dgm:pt>
    <dgm:pt modelId="{596CE09C-92EA-4B42-A49F-0D33EC2FEC30}" type="parTrans" cxnId="{C9B2E9EC-7221-467F-9349-E3D75BE07470}">
      <dgm:prSet/>
      <dgm:spPr/>
      <dgm:t>
        <a:bodyPr/>
        <a:lstStyle/>
        <a:p>
          <a:endParaRPr lang="en-US"/>
        </a:p>
      </dgm:t>
    </dgm:pt>
    <dgm:pt modelId="{5F4AF69E-D213-4A0D-9189-374F257533CA}" type="sibTrans" cxnId="{C9B2E9EC-7221-467F-9349-E3D75BE07470}">
      <dgm:prSet/>
      <dgm:spPr/>
      <dgm:t>
        <a:bodyPr/>
        <a:lstStyle/>
        <a:p>
          <a:endParaRPr lang="en-US"/>
        </a:p>
      </dgm:t>
    </dgm:pt>
    <dgm:pt modelId="{B1F4EE2A-106E-4BC5-9120-CA8225F58073}">
      <dgm:prSet/>
      <dgm:spPr/>
      <dgm:t>
        <a:bodyPr/>
        <a:lstStyle/>
        <a:p>
          <a:r>
            <a:rPr lang="en-US"/>
            <a:t>Realising hopes of staff - motivation</a:t>
          </a:r>
        </a:p>
      </dgm:t>
    </dgm:pt>
    <dgm:pt modelId="{12FB5247-8162-4F07-B1A0-7FE06409F61E}" type="parTrans" cxnId="{4F8046A2-132A-4A04-BA3D-3C968DA46C44}">
      <dgm:prSet/>
      <dgm:spPr/>
      <dgm:t>
        <a:bodyPr/>
        <a:lstStyle/>
        <a:p>
          <a:endParaRPr lang="en-US"/>
        </a:p>
      </dgm:t>
    </dgm:pt>
    <dgm:pt modelId="{9E6779D3-F7B1-4FB9-882A-F8E1FC6EFC2D}" type="sibTrans" cxnId="{4F8046A2-132A-4A04-BA3D-3C968DA46C44}">
      <dgm:prSet/>
      <dgm:spPr/>
      <dgm:t>
        <a:bodyPr/>
        <a:lstStyle/>
        <a:p>
          <a:endParaRPr lang="en-US"/>
        </a:p>
      </dgm:t>
    </dgm:pt>
    <dgm:pt modelId="{E61A1F9F-BA91-4BB2-8117-F1AE65D68268}">
      <dgm:prSet/>
      <dgm:spPr/>
      <dgm:t>
        <a:bodyPr/>
        <a:lstStyle/>
        <a:p>
          <a:r>
            <a:rPr lang="en-US"/>
            <a:t>Collaboration </a:t>
          </a:r>
        </a:p>
      </dgm:t>
    </dgm:pt>
    <dgm:pt modelId="{2473B62D-4FCB-495B-A38B-3574D54ABE16}" type="parTrans" cxnId="{79213C51-9E66-470E-938A-F3CB0B2DAD11}">
      <dgm:prSet/>
      <dgm:spPr/>
      <dgm:t>
        <a:bodyPr/>
        <a:lstStyle/>
        <a:p>
          <a:endParaRPr lang="en-US"/>
        </a:p>
      </dgm:t>
    </dgm:pt>
    <dgm:pt modelId="{AB5E8689-B9FB-49B8-B8FA-CD4737C28154}" type="sibTrans" cxnId="{79213C51-9E66-470E-938A-F3CB0B2DAD11}">
      <dgm:prSet/>
      <dgm:spPr/>
      <dgm:t>
        <a:bodyPr/>
        <a:lstStyle/>
        <a:p>
          <a:endParaRPr lang="en-US"/>
        </a:p>
      </dgm:t>
    </dgm:pt>
    <dgm:pt modelId="{20B593EF-02B7-4C0C-A293-A514D0238DA9}">
      <dgm:prSet/>
      <dgm:spPr/>
      <dgm:t>
        <a:bodyPr/>
        <a:lstStyle/>
        <a:p>
          <a:r>
            <a:rPr lang="en-US" dirty="0"/>
            <a:t>Planning improvements to service ,culture and staff recruitment and retention</a:t>
          </a:r>
        </a:p>
      </dgm:t>
    </dgm:pt>
    <dgm:pt modelId="{AC8A7337-CA20-4C52-9876-E943D6F2C0FC}" type="parTrans" cxnId="{B6E0A1BD-3F4B-4931-93B8-62D11D79419E}">
      <dgm:prSet/>
      <dgm:spPr/>
      <dgm:t>
        <a:bodyPr/>
        <a:lstStyle/>
        <a:p>
          <a:endParaRPr lang="en-US"/>
        </a:p>
      </dgm:t>
    </dgm:pt>
    <dgm:pt modelId="{4AA5CA0B-9F12-4339-89F2-20D2C7B44631}" type="sibTrans" cxnId="{B6E0A1BD-3F4B-4931-93B8-62D11D79419E}">
      <dgm:prSet/>
      <dgm:spPr/>
      <dgm:t>
        <a:bodyPr/>
        <a:lstStyle/>
        <a:p>
          <a:endParaRPr lang="en-US"/>
        </a:p>
      </dgm:t>
    </dgm:pt>
    <dgm:pt modelId="{6880C4D9-5291-4EA1-B121-8546E7B39964}">
      <dgm:prSet/>
      <dgm:spPr/>
      <dgm:t>
        <a:bodyPr/>
        <a:lstStyle/>
        <a:p>
          <a:r>
            <a:rPr lang="en-US" dirty="0"/>
            <a:t>Evaluation of results (</a:t>
          </a:r>
          <a:r>
            <a:rPr lang="en-GB" dirty="0"/>
            <a:t>Barends, </a:t>
          </a:r>
          <a:r>
            <a:rPr lang="en-GB" i="1" dirty="0"/>
            <a:t>et al.</a:t>
          </a:r>
          <a:r>
            <a:rPr lang="en-GB" dirty="0"/>
            <a:t>, 2023)</a:t>
          </a:r>
          <a:r>
            <a:rPr lang="en-US" dirty="0"/>
            <a:t>.</a:t>
          </a:r>
        </a:p>
      </dgm:t>
    </dgm:pt>
    <dgm:pt modelId="{2906A051-0C4E-43EE-B617-CA7494AD227F}" type="parTrans" cxnId="{00C3930E-310D-404C-A8D9-D5CA39EEB077}">
      <dgm:prSet/>
      <dgm:spPr/>
      <dgm:t>
        <a:bodyPr/>
        <a:lstStyle/>
        <a:p>
          <a:endParaRPr lang="en-US"/>
        </a:p>
      </dgm:t>
    </dgm:pt>
    <dgm:pt modelId="{C4405702-494D-40CD-A2C1-D5ABF05E4594}" type="sibTrans" cxnId="{00C3930E-310D-404C-A8D9-D5CA39EEB077}">
      <dgm:prSet/>
      <dgm:spPr/>
      <dgm:t>
        <a:bodyPr/>
        <a:lstStyle/>
        <a:p>
          <a:endParaRPr lang="en-US"/>
        </a:p>
      </dgm:t>
    </dgm:pt>
    <dgm:pt modelId="{7B874675-F880-4D61-9B81-D532FAF90834}">
      <dgm:prSet/>
      <dgm:spPr/>
      <dgm:t>
        <a:bodyPr/>
        <a:lstStyle/>
        <a:p>
          <a:r>
            <a:rPr lang="en-US" dirty="0"/>
            <a:t>Modern </a:t>
          </a:r>
          <a:r>
            <a:rPr lang="en-US" dirty="0" err="1"/>
            <a:t>organisations</a:t>
          </a:r>
          <a:r>
            <a:rPr lang="en-US" dirty="0"/>
            <a:t> rely on collaboration to achieve results. </a:t>
          </a:r>
        </a:p>
      </dgm:t>
    </dgm:pt>
    <dgm:pt modelId="{39CBF6A9-E75C-4FCD-8F6E-BD52B0E4DA37}" type="parTrans" cxnId="{9AB1F2E9-F329-40B9-A64C-DE5B24C09BEA}">
      <dgm:prSet/>
      <dgm:spPr/>
      <dgm:t>
        <a:bodyPr/>
        <a:lstStyle/>
        <a:p>
          <a:endParaRPr lang="en-GB"/>
        </a:p>
      </dgm:t>
    </dgm:pt>
    <dgm:pt modelId="{F22F72AC-414D-451B-BAD2-14ABACD29B63}" type="sibTrans" cxnId="{9AB1F2E9-F329-40B9-A64C-DE5B24C09BEA}">
      <dgm:prSet/>
      <dgm:spPr/>
      <dgm:t>
        <a:bodyPr/>
        <a:lstStyle/>
        <a:p>
          <a:endParaRPr lang="en-GB"/>
        </a:p>
      </dgm:t>
    </dgm:pt>
    <dgm:pt modelId="{40E1B4CE-D04A-4F70-B2A7-863811BFACED}">
      <dgm:prSet/>
      <dgm:spPr/>
      <dgm:t>
        <a:bodyPr/>
        <a:lstStyle/>
        <a:p>
          <a:r>
            <a:rPr lang="en-US"/>
            <a:t>Shared definitions enables: -</a:t>
          </a:r>
        </a:p>
      </dgm:t>
    </dgm:pt>
    <dgm:pt modelId="{9177E00F-2D18-4DC7-99B8-23B4CC967B88}" type="parTrans" cxnId="{94A97980-364A-42EE-90B1-529108F0CCCD}">
      <dgm:prSet/>
      <dgm:spPr/>
      <dgm:t>
        <a:bodyPr/>
        <a:lstStyle/>
        <a:p>
          <a:endParaRPr lang="en-GB"/>
        </a:p>
      </dgm:t>
    </dgm:pt>
    <dgm:pt modelId="{9248E2E9-624C-4504-BE5F-4E1B7281B3C6}" type="sibTrans" cxnId="{94A97980-364A-42EE-90B1-529108F0CCCD}">
      <dgm:prSet/>
      <dgm:spPr/>
      <dgm:t>
        <a:bodyPr/>
        <a:lstStyle/>
        <a:p>
          <a:endParaRPr lang="en-GB"/>
        </a:p>
      </dgm:t>
    </dgm:pt>
    <dgm:pt modelId="{6625BF67-D95B-48C8-B7F4-484E2FBAF635}">
      <dgm:prSet/>
      <dgm:spPr/>
      <dgm:t>
        <a:bodyPr/>
        <a:lstStyle/>
        <a:p>
          <a:r>
            <a:rPr lang="en-US" dirty="0"/>
            <a:t>Closing any confidence gap between staff and senior leaders.</a:t>
          </a:r>
        </a:p>
      </dgm:t>
    </dgm:pt>
    <dgm:pt modelId="{57BB22A5-3A22-4141-8B0F-F59F56E7A879}" type="parTrans" cxnId="{5C81EE63-E554-4450-A58B-AC6DBA8AC63A}">
      <dgm:prSet/>
      <dgm:spPr/>
      <dgm:t>
        <a:bodyPr/>
        <a:lstStyle/>
        <a:p>
          <a:endParaRPr lang="en-GB"/>
        </a:p>
      </dgm:t>
    </dgm:pt>
    <dgm:pt modelId="{3532204C-1F5B-4EBB-84DC-078C6B43DA2C}" type="sibTrans" cxnId="{5C81EE63-E554-4450-A58B-AC6DBA8AC63A}">
      <dgm:prSet/>
      <dgm:spPr/>
      <dgm:t>
        <a:bodyPr/>
        <a:lstStyle/>
        <a:p>
          <a:endParaRPr lang="en-GB"/>
        </a:p>
      </dgm:t>
    </dgm:pt>
    <dgm:pt modelId="{4EA47708-5861-4929-A310-8BC48F6E0311}" type="pres">
      <dgm:prSet presAssocID="{A130525C-0C3B-4A76-825A-1F357C1F633C}" presName="Name0" presStyleCnt="0">
        <dgm:presLayoutVars>
          <dgm:dir/>
          <dgm:animLvl val="lvl"/>
          <dgm:resizeHandles val="exact"/>
        </dgm:presLayoutVars>
      </dgm:prSet>
      <dgm:spPr/>
    </dgm:pt>
    <dgm:pt modelId="{10B9B461-8956-424B-9095-15A9F7473EF8}" type="pres">
      <dgm:prSet presAssocID="{0D379082-EC48-4591-B0A9-DFE820774D70}" presName="composite" presStyleCnt="0"/>
      <dgm:spPr/>
    </dgm:pt>
    <dgm:pt modelId="{F8B01E9F-65B8-4358-9515-2CDE8A8C2B0D}" type="pres">
      <dgm:prSet presAssocID="{0D379082-EC48-4591-B0A9-DFE820774D70}" presName="parTx" presStyleLbl="alignNode1" presStyleIdx="0" presStyleCnt="2">
        <dgm:presLayoutVars>
          <dgm:chMax val="0"/>
          <dgm:chPref val="0"/>
          <dgm:bulletEnabled val="1"/>
        </dgm:presLayoutVars>
      </dgm:prSet>
      <dgm:spPr/>
    </dgm:pt>
    <dgm:pt modelId="{FB657EB6-AFF4-4838-A527-06438BA3FB7F}" type="pres">
      <dgm:prSet presAssocID="{0D379082-EC48-4591-B0A9-DFE820774D70}" presName="desTx" presStyleLbl="alignAccFollowNode1" presStyleIdx="0" presStyleCnt="2">
        <dgm:presLayoutVars>
          <dgm:bulletEnabled val="1"/>
        </dgm:presLayoutVars>
      </dgm:prSet>
      <dgm:spPr/>
    </dgm:pt>
    <dgm:pt modelId="{51341050-5E87-41C4-A7AD-1D53A221BC6B}" type="pres">
      <dgm:prSet presAssocID="{D0FEF036-F4B5-407A-B4D7-28BE03BB9029}" presName="space" presStyleCnt="0"/>
      <dgm:spPr/>
    </dgm:pt>
    <dgm:pt modelId="{2D462647-A161-4F5E-A3AB-718FB6E628ED}" type="pres">
      <dgm:prSet presAssocID="{14309B32-2007-427D-999E-3A122D922956}" presName="composite" presStyleCnt="0"/>
      <dgm:spPr/>
    </dgm:pt>
    <dgm:pt modelId="{EA0830EB-DFF7-4F96-A0AC-2537BE32D956}" type="pres">
      <dgm:prSet presAssocID="{14309B32-2007-427D-999E-3A122D922956}" presName="parTx" presStyleLbl="alignNode1" presStyleIdx="1" presStyleCnt="2">
        <dgm:presLayoutVars>
          <dgm:chMax val="0"/>
          <dgm:chPref val="0"/>
          <dgm:bulletEnabled val="1"/>
        </dgm:presLayoutVars>
      </dgm:prSet>
      <dgm:spPr/>
    </dgm:pt>
    <dgm:pt modelId="{A3A82436-981B-4ACA-9973-A1A8E5CAC8D4}" type="pres">
      <dgm:prSet presAssocID="{14309B32-2007-427D-999E-3A122D922956}" presName="desTx" presStyleLbl="alignAccFollowNode1" presStyleIdx="1" presStyleCnt="2">
        <dgm:presLayoutVars>
          <dgm:bulletEnabled val="1"/>
        </dgm:presLayoutVars>
      </dgm:prSet>
      <dgm:spPr/>
    </dgm:pt>
  </dgm:ptLst>
  <dgm:cxnLst>
    <dgm:cxn modelId="{028D7403-3A8C-40FC-8155-56F671365F64}" type="presOf" srcId="{7B874675-F880-4D61-9B81-D532FAF90834}" destId="{A3A82436-981B-4ACA-9973-A1A8E5CAC8D4}" srcOrd="0" destOrd="0" presId="urn:microsoft.com/office/officeart/2005/8/layout/hList1"/>
    <dgm:cxn modelId="{85C3FE08-FF6A-495B-90C4-F64BE22720BB}" type="presOf" srcId="{E61A1F9F-BA91-4BB2-8117-F1AE65D68268}" destId="{A3A82436-981B-4ACA-9973-A1A8E5CAC8D4}" srcOrd="0" destOrd="4" presId="urn:microsoft.com/office/officeart/2005/8/layout/hList1"/>
    <dgm:cxn modelId="{00C3930E-310D-404C-A8D9-D5CA39EEB077}" srcId="{40E1B4CE-D04A-4F70-B2A7-863811BFACED}" destId="{6880C4D9-5291-4EA1-B121-8546E7B39964}" srcOrd="5" destOrd="0" parTransId="{2906A051-0C4E-43EE-B617-CA7494AD227F}" sibTransId="{C4405702-494D-40CD-A2C1-D5ABF05E4594}"/>
    <dgm:cxn modelId="{10775E1C-974A-406A-A635-C0E4CC34B150}" srcId="{C7577F12-8638-428A-A484-B9A755F18F45}" destId="{36FEFA90-54E6-4F3E-B56E-F83E83A1B478}" srcOrd="1" destOrd="0" parTransId="{7DBA7DA3-DF81-439E-BCDF-031AAE09DEAE}" sibTransId="{EF913ED0-0071-49E5-B557-5E0D2705395A}"/>
    <dgm:cxn modelId="{E0AC2020-30F6-4CFB-98A7-9746F66AE64D}" type="presOf" srcId="{6625BF67-D95B-48C8-B7F4-484E2FBAF635}" destId="{A3A82436-981B-4ACA-9973-A1A8E5CAC8D4}" srcOrd="0" destOrd="6" presId="urn:microsoft.com/office/officeart/2005/8/layout/hList1"/>
    <dgm:cxn modelId="{361B2C33-17B6-455E-ACF5-F52FC00C1480}" type="presOf" srcId="{E183B911-1D24-4430-8B9E-B14418BE99FF}" destId="{A3A82436-981B-4ACA-9973-A1A8E5CAC8D4}" srcOrd="0" destOrd="2" presId="urn:microsoft.com/office/officeart/2005/8/layout/hList1"/>
    <dgm:cxn modelId="{A419655D-75A8-4F88-92E9-ACEF78741063}" type="presOf" srcId="{8CDAE832-5D07-4284-9600-3A2D07F6E2B5}" destId="{FB657EB6-AFF4-4838-A527-06438BA3FB7F}" srcOrd="0" destOrd="4" presId="urn:microsoft.com/office/officeart/2005/8/layout/hList1"/>
    <dgm:cxn modelId="{D110F15D-B4CD-4BA1-B46B-0AE20BE68FD7}" type="presOf" srcId="{36FEFA90-54E6-4F3E-B56E-F83E83A1B478}" destId="{FB657EB6-AFF4-4838-A527-06438BA3FB7F}" srcOrd="0" destOrd="2" presId="urn:microsoft.com/office/officeart/2005/8/layout/hList1"/>
    <dgm:cxn modelId="{45733D41-A96D-4C07-8CE5-73DFEED629F0}" srcId="{A130525C-0C3B-4A76-825A-1F357C1F633C}" destId="{0D379082-EC48-4591-B0A9-DFE820774D70}" srcOrd="0" destOrd="0" parTransId="{EC1C0C2D-E788-4F1B-B123-A8B79205798C}" sibTransId="{D0FEF036-F4B5-407A-B4D7-28BE03BB9029}"/>
    <dgm:cxn modelId="{5C81EE63-E554-4450-A58B-AC6DBA8AC63A}" srcId="{40E1B4CE-D04A-4F70-B2A7-863811BFACED}" destId="{6625BF67-D95B-48C8-B7F4-484E2FBAF635}" srcOrd="4" destOrd="0" parTransId="{57BB22A5-3A22-4141-8B0F-F59F56E7A879}" sibTransId="{3532204C-1F5B-4EBB-84DC-078C6B43DA2C}"/>
    <dgm:cxn modelId="{70394A6E-A464-438F-BDE6-FFA6EADF8918}" srcId="{A130525C-0C3B-4A76-825A-1F357C1F633C}" destId="{14309B32-2007-427D-999E-3A122D922956}" srcOrd="1" destOrd="0" parTransId="{714DBB9B-5A7A-43EC-8530-B92E4B692D68}" sibTransId="{ED5FE266-7E69-4261-85D2-DFA6EEE0EBC1}"/>
    <dgm:cxn modelId="{CD74DE4F-02A0-422D-A986-51E11E10B0AB}" srcId="{0D379082-EC48-4591-B0A9-DFE820774D70}" destId="{C7577F12-8638-428A-A484-B9A755F18F45}" srcOrd="0" destOrd="0" parTransId="{76F4D57B-040C-43C4-9595-7D69B0937847}" sibTransId="{16628D24-6E72-4787-8060-8E394BBF7672}"/>
    <dgm:cxn modelId="{79213C51-9E66-470E-938A-F3CB0B2DAD11}" srcId="{40E1B4CE-D04A-4F70-B2A7-863811BFACED}" destId="{E61A1F9F-BA91-4BB2-8117-F1AE65D68268}" srcOrd="2" destOrd="0" parTransId="{2473B62D-4FCB-495B-A38B-3574D54ABE16}" sibTransId="{AB5E8689-B9FB-49B8-B8FA-CD4737C28154}"/>
    <dgm:cxn modelId="{9B42F554-5F79-4B9C-9BA0-8AEFA759EB08}" type="presOf" srcId="{A130525C-0C3B-4A76-825A-1F357C1F633C}" destId="{4EA47708-5861-4929-A310-8BC48F6E0311}" srcOrd="0" destOrd="0" presId="urn:microsoft.com/office/officeart/2005/8/layout/hList1"/>
    <dgm:cxn modelId="{94A97980-364A-42EE-90B1-529108F0CCCD}" srcId="{14309B32-2007-427D-999E-3A122D922956}" destId="{40E1B4CE-D04A-4F70-B2A7-863811BFACED}" srcOrd="1" destOrd="0" parTransId="{9177E00F-2D18-4DC7-99B8-23B4CC967B88}" sibTransId="{9248E2E9-624C-4504-BE5F-4E1B7281B3C6}"/>
    <dgm:cxn modelId="{92D2D59C-857C-440E-B987-0D09D8B1F7EF}" type="presOf" srcId="{E4655F9A-77FF-4C9E-88DC-34C565C241EE}" destId="{FB657EB6-AFF4-4838-A527-06438BA3FB7F}" srcOrd="0" destOrd="1" presId="urn:microsoft.com/office/officeart/2005/8/layout/hList1"/>
    <dgm:cxn modelId="{B626739E-8D5A-4DA0-8A57-3F65A3FF1DBD}" srcId="{C7577F12-8638-428A-A484-B9A755F18F45}" destId="{449BB8D9-9A40-482F-BE0E-4CD56BACA81D}" srcOrd="4" destOrd="0" parTransId="{C30C32BD-5010-41B7-AC81-AAA55DE3A89B}" sibTransId="{158828C8-F414-494B-BEA9-C6FF223D3D87}"/>
    <dgm:cxn modelId="{462C15A0-E678-4736-96FA-CC6E5EF1A140}" srcId="{C7577F12-8638-428A-A484-B9A755F18F45}" destId="{5C641676-EF18-4DAC-9440-906ACA1C85DA}" srcOrd="2" destOrd="0" parTransId="{71761DC0-59D7-47BA-802F-CC239DFA02E0}" sibTransId="{2AB70DDA-22A0-4082-BE6D-6A2039AF5DA6}"/>
    <dgm:cxn modelId="{4F8046A2-132A-4A04-BA3D-3C968DA46C44}" srcId="{40E1B4CE-D04A-4F70-B2A7-863811BFACED}" destId="{B1F4EE2A-106E-4BC5-9120-CA8225F58073}" srcOrd="1" destOrd="0" parTransId="{12FB5247-8162-4F07-B1A0-7FE06409F61E}" sibTransId="{9E6779D3-F7B1-4FB9-882A-F8E1FC6EFC2D}"/>
    <dgm:cxn modelId="{42CA91A6-BBB3-4820-84B4-C2242724A8E1}" type="presOf" srcId="{C7577F12-8638-428A-A484-B9A755F18F45}" destId="{FB657EB6-AFF4-4838-A527-06438BA3FB7F}" srcOrd="0" destOrd="0" presId="urn:microsoft.com/office/officeart/2005/8/layout/hList1"/>
    <dgm:cxn modelId="{677404AC-8683-4E7F-8330-F21E50BB8D07}" srcId="{C7577F12-8638-428A-A484-B9A755F18F45}" destId="{E4655F9A-77FF-4C9E-88DC-34C565C241EE}" srcOrd="0" destOrd="0" parTransId="{78599784-C4A4-4A1A-B7D4-50D0EB0130CD}" sibTransId="{0D778430-FB70-4F0A-82C6-89CC40AB39E7}"/>
    <dgm:cxn modelId="{0CE730BB-E96E-409E-B7BB-98E206056EA3}" type="presOf" srcId="{449BB8D9-9A40-482F-BE0E-4CD56BACA81D}" destId="{FB657EB6-AFF4-4838-A527-06438BA3FB7F}" srcOrd="0" destOrd="5" presId="urn:microsoft.com/office/officeart/2005/8/layout/hList1"/>
    <dgm:cxn modelId="{B6E0A1BD-3F4B-4931-93B8-62D11D79419E}" srcId="{40E1B4CE-D04A-4F70-B2A7-863811BFACED}" destId="{20B593EF-02B7-4C0C-A293-A514D0238DA9}" srcOrd="3" destOrd="0" parTransId="{AC8A7337-CA20-4C52-9876-E943D6F2C0FC}" sibTransId="{4AA5CA0B-9F12-4339-89F2-20D2C7B44631}"/>
    <dgm:cxn modelId="{BA4A51CA-0488-4D0B-B278-47BE0F663772}" type="presOf" srcId="{0D379082-EC48-4591-B0A9-DFE820774D70}" destId="{F8B01E9F-65B8-4358-9515-2CDE8A8C2B0D}" srcOrd="0" destOrd="0" presId="urn:microsoft.com/office/officeart/2005/8/layout/hList1"/>
    <dgm:cxn modelId="{510143D1-E2B4-4110-BAF6-BB73D27E5415}" type="presOf" srcId="{5C641676-EF18-4DAC-9440-906ACA1C85DA}" destId="{FB657EB6-AFF4-4838-A527-06438BA3FB7F}" srcOrd="0" destOrd="3" presId="urn:microsoft.com/office/officeart/2005/8/layout/hList1"/>
    <dgm:cxn modelId="{5D3978E0-C278-4105-ADED-6980612F0473}" srcId="{C7577F12-8638-428A-A484-B9A755F18F45}" destId="{8CDAE832-5D07-4284-9600-3A2D07F6E2B5}" srcOrd="3" destOrd="0" parTransId="{23CA6936-FE3E-4780-8D6C-0F4FAA3DEBC3}" sibTransId="{C6ABFC58-FA1A-4C4A-95D4-BBB1BF97C393}"/>
    <dgm:cxn modelId="{572358E3-71A5-4113-994C-3C0EF13B421F}" type="presOf" srcId="{14309B32-2007-427D-999E-3A122D922956}" destId="{EA0830EB-DFF7-4F96-A0AC-2537BE32D956}" srcOrd="0" destOrd="0" presId="urn:microsoft.com/office/officeart/2005/8/layout/hList1"/>
    <dgm:cxn modelId="{484BD0E3-CF8B-4FD6-8871-953E2FB9542F}" type="presOf" srcId="{40E1B4CE-D04A-4F70-B2A7-863811BFACED}" destId="{A3A82436-981B-4ACA-9973-A1A8E5CAC8D4}" srcOrd="0" destOrd="1" presId="urn:microsoft.com/office/officeart/2005/8/layout/hList1"/>
    <dgm:cxn modelId="{9AB1F2E9-F329-40B9-A64C-DE5B24C09BEA}" srcId="{14309B32-2007-427D-999E-3A122D922956}" destId="{7B874675-F880-4D61-9B81-D532FAF90834}" srcOrd="0" destOrd="0" parTransId="{39CBF6A9-E75C-4FCD-8F6E-BD52B0E4DA37}" sibTransId="{F22F72AC-414D-451B-BAD2-14ABACD29B63}"/>
    <dgm:cxn modelId="{C9B2E9EC-7221-467F-9349-E3D75BE07470}" srcId="{40E1B4CE-D04A-4F70-B2A7-863811BFACED}" destId="{E183B911-1D24-4430-8B9E-B14418BE99FF}" srcOrd="0" destOrd="0" parTransId="{596CE09C-92EA-4B42-A49F-0D33EC2FEC30}" sibTransId="{5F4AF69E-D213-4A0D-9189-374F257533CA}"/>
    <dgm:cxn modelId="{C21224EE-33AD-4E97-ADAC-ECE55FEFDEB0}" type="presOf" srcId="{6880C4D9-5291-4EA1-B121-8546E7B39964}" destId="{A3A82436-981B-4ACA-9973-A1A8E5CAC8D4}" srcOrd="0" destOrd="7" presId="urn:microsoft.com/office/officeart/2005/8/layout/hList1"/>
    <dgm:cxn modelId="{ED3944F3-A167-44DD-B4B1-D437FB0BFE2C}" type="presOf" srcId="{B1F4EE2A-106E-4BC5-9120-CA8225F58073}" destId="{A3A82436-981B-4ACA-9973-A1A8E5CAC8D4}" srcOrd="0" destOrd="3" presId="urn:microsoft.com/office/officeart/2005/8/layout/hList1"/>
    <dgm:cxn modelId="{5235D4F7-8B62-4A2B-8778-B7C7FB8B9783}" type="presOf" srcId="{20B593EF-02B7-4C0C-A293-A514D0238DA9}" destId="{A3A82436-981B-4ACA-9973-A1A8E5CAC8D4}" srcOrd="0" destOrd="5" presId="urn:microsoft.com/office/officeart/2005/8/layout/hList1"/>
    <dgm:cxn modelId="{7427B489-DCFE-44DC-B25D-135FB016BF64}" type="presParOf" srcId="{4EA47708-5861-4929-A310-8BC48F6E0311}" destId="{10B9B461-8956-424B-9095-15A9F7473EF8}" srcOrd="0" destOrd="0" presId="urn:microsoft.com/office/officeart/2005/8/layout/hList1"/>
    <dgm:cxn modelId="{38F2003E-0B5D-4608-A265-30A9991B897E}" type="presParOf" srcId="{10B9B461-8956-424B-9095-15A9F7473EF8}" destId="{F8B01E9F-65B8-4358-9515-2CDE8A8C2B0D}" srcOrd="0" destOrd="0" presId="urn:microsoft.com/office/officeart/2005/8/layout/hList1"/>
    <dgm:cxn modelId="{76882F2D-83ED-43E5-AC05-970364955C82}" type="presParOf" srcId="{10B9B461-8956-424B-9095-15A9F7473EF8}" destId="{FB657EB6-AFF4-4838-A527-06438BA3FB7F}" srcOrd="1" destOrd="0" presId="urn:microsoft.com/office/officeart/2005/8/layout/hList1"/>
    <dgm:cxn modelId="{3905C968-2A15-4C96-81B7-6BD2793CB3F0}" type="presParOf" srcId="{4EA47708-5861-4929-A310-8BC48F6E0311}" destId="{51341050-5E87-41C4-A7AD-1D53A221BC6B}" srcOrd="1" destOrd="0" presId="urn:microsoft.com/office/officeart/2005/8/layout/hList1"/>
    <dgm:cxn modelId="{7C5773A2-E6BB-4077-8325-F2C59D632ABA}" type="presParOf" srcId="{4EA47708-5861-4929-A310-8BC48F6E0311}" destId="{2D462647-A161-4F5E-A3AB-718FB6E628ED}" srcOrd="2" destOrd="0" presId="urn:microsoft.com/office/officeart/2005/8/layout/hList1"/>
    <dgm:cxn modelId="{1FD71502-E3E0-4477-B5A1-401AFC5D6EB1}" type="presParOf" srcId="{2D462647-A161-4F5E-A3AB-718FB6E628ED}" destId="{EA0830EB-DFF7-4F96-A0AC-2537BE32D956}" srcOrd="0" destOrd="0" presId="urn:microsoft.com/office/officeart/2005/8/layout/hList1"/>
    <dgm:cxn modelId="{30836D94-522B-4FCB-8D14-E02626A506D1}" type="presParOf" srcId="{2D462647-A161-4F5E-A3AB-718FB6E628ED}" destId="{A3A82436-981B-4ACA-9973-A1A8E5CAC8D4}" srcOrd="1" destOrd="0" presId="urn:microsoft.com/office/officeart/2005/8/layout/hList1"/>
  </dgm:cxnLst>
  <dgm:bg/>
  <dgm:whole/>
  <dgm:extLst>
    <a:ext uri="http://schemas.microsoft.com/office/drawing/2008/diagram">
      <dsp:dataModelExt xmlns:dsp="http://schemas.microsoft.com/office/drawing/2008/diagram" relId="rId7" minVer="http://schemas.openxmlformats.org/drawingml/2006/diagram"/>
    </a:ext>
  </dgm:extLst>
</dgm:dataModel>
</file>

<file path=ppt/diagrams/data3.xml><?xml version="1.0" encoding="utf-8"?>
<dgm:dataModel xmlns:dgm="http://schemas.openxmlformats.org/drawingml/2006/diagram" xmlns:a="http://schemas.openxmlformats.org/drawingml/2006/main">
  <dgm:ptLst>
    <dgm:pt modelId="{FABDF13F-BF69-4BC2-A019-B6C49098A736}" type="doc">
      <dgm:prSet loTypeId="urn:microsoft.com/office/officeart/2005/8/layout/hList1" loCatId="list" qsTypeId="urn:microsoft.com/office/officeart/2005/8/quickstyle/simple4" qsCatId="simple" csTypeId="urn:microsoft.com/office/officeart/2005/8/colors/colorful2" csCatId="colorful" phldr="1"/>
      <dgm:spPr/>
      <dgm:t>
        <a:bodyPr/>
        <a:lstStyle/>
        <a:p>
          <a:endParaRPr lang="en-US"/>
        </a:p>
      </dgm:t>
    </dgm:pt>
    <dgm:pt modelId="{E44E9170-BE6C-4AD3-A926-F501C2C5E44A}">
      <dgm:prSet/>
      <dgm:spPr/>
      <dgm:t>
        <a:bodyPr/>
        <a:lstStyle/>
        <a:p>
          <a:r>
            <a:rPr lang="en-US" dirty="0"/>
            <a:t>3) It is recommended that the content of leadership development initiatives should balance the needs of staff with the needs of the </a:t>
          </a:r>
          <a:r>
            <a:rPr lang="en-US" dirty="0" err="1"/>
            <a:t>Organisation</a:t>
          </a:r>
          <a:r>
            <a:rPr lang="en-US" dirty="0"/>
            <a:t> (Day </a:t>
          </a:r>
          <a:r>
            <a:rPr lang="en-US" i="1" dirty="0"/>
            <a:t>et al</a:t>
          </a:r>
          <a:r>
            <a:rPr lang="en-US" dirty="0"/>
            <a:t>., 2021; Avado, 2025)</a:t>
          </a:r>
        </a:p>
      </dgm:t>
    </dgm:pt>
    <dgm:pt modelId="{4A90C8A7-4C1C-4F7B-9DF8-0DF96545407A}" type="parTrans" cxnId="{B7866073-DCE3-4D52-B3DC-B6C8B799B41D}">
      <dgm:prSet/>
      <dgm:spPr/>
      <dgm:t>
        <a:bodyPr/>
        <a:lstStyle/>
        <a:p>
          <a:endParaRPr lang="en-US"/>
        </a:p>
      </dgm:t>
    </dgm:pt>
    <dgm:pt modelId="{929B1E78-C027-4168-8EDE-5A6AE5D195AB}" type="sibTrans" cxnId="{B7866073-DCE3-4D52-B3DC-B6C8B799B41D}">
      <dgm:prSet/>
      <dgm:spPr/>
      <dgm:t>
        <a:bodyPr/>
        <a:lstStyle/>
        <a:p>
          <a:endParaRPr lang="en-US"/>
        </a:p>
      </dgm:t>
    </dgm:pt>
    <dgm:pt modelId="{7A01D887-2E86-4C89-996A-48D99C5A9B2A}">
      <dgm:prSet/>
      <dgm:spPr/>
      <dgm:t>
        <a:bodyPr/>
        <a:lstStyle/>
        <a:p>
          <a:r>
            <a:rPr lang="en-US" dirty="0"/>
            <a:t>Careful design will help: -</a:t>
          </a:r>
        </a:p>
      </dgm:t>
    </dgm:pt>
    <dgm:pt modelId="{BA3E8540-DADD-4138-A4B5-418E46231EDD}" type="parTrans" cxnId="{F0DC2244-A8DE-4B23-8F96-13B6315AFF73}">
      <dgm:prSet/>
      <dgm:spPr/>
      <dgm:t>
        <a:bodyPr/>
        <a:lstStyle/>
        <a:p>
          <a:endParaRPr lang="en-US"/>
        </a:p>
      </dgm:t>
    </dgm:pt>
    <dgm:pt modelId="{62BB7F25-A476-4840-BB07-27676DB7FF66}" type="sibTrans" cxnId="{F0DC2244-A8DE-4B23-8F96-13B6315AFF73}">
      <dgm:prSet/>
      <dgm:spPr/>
      <dgm:t>
        <a:bodyPr/>
        <a:lstStyle/>
        <a:p>
          <a:endParaRPr lang="en-US"/>
        </a:p>
      </dgm:t>
    </dgm:pt>
    <dgm:pt modelId="{63C4D0C7-4DAD-4C44-90C9-2D3992E71DB3}">
      <dgm:prSet/>
      <dgm:spPr/>
      <dgm:t>
        <a:bodyPr/>
        <a:lstStyle/>
        <a:p>
          <a:r>
            <a:rPr lang="en-US" dirty="0"/>
            <a:t>Meet staff needs for compassion, hope and engagement</a:t>
          </a:r>
        </a:p>
      </dgm:t>
    </dgm:pt>
    <dgm:pt modelId="{07F7CEDE-2EE8-4D9B-86AF-0484515BFF2A}" type="parTrans" cxnId="{0076928E-6667-4CF7-A532-7A97BBF2A53D}">
      <dgm:prSet/>
      <dgm:spPr/>
      <dgm:t>
        <a:bodyPr/>
        <a:lstStyle/>
        <a:p>
          <a:endParaRPr lang="en-US"/>
        </a:p>
      </dgm:t>
    </dgm:pt>
    <dgm:pt modelId="{6B158065-388A-4878-9FE4-7874E194B643}" type="sibTrans" cxnId="{0076928E-6667-4CF7-A532-7A97BBF2A53D}">
      <dgm:prSet/>
      <dgm:spPr/>
      <dgm:t>
        <a:bodyPr/>
        <a:lstStyle/>
        <a:p>
          <a:endParaRPr lang="en-US"/>
        </a:p>
      </dgm:t>
    </dgm:pt>
    <dgm:pt modelId="{F9B273D9-5017-4531-8051-46FF110F7F4B}">
      <dgm:prSet/>
      <dgm:spPr/>
      <dgm:t>
        <a:bodyPr/>
        <a:lstStyle/>
        <a:p>
          <a:r>
            <a:rPr lang="en-US" dirty="0"/>
            <a:t>Assist staff  motivation, recruitment and retention</a:t>
          </a:r>
        </a:p>
      </dgm:t>
    </dgm:pt>
    <dgm:pt modelId="{4BF965BF-D56A-4D15-BC06-7ED77DA9D21C}" type="parTrans" cxnId="{E5353722-3820-49E7-8E6F-C9914F24938C}">
      <dgm:prSet/>
      <dgm:spPr/>
      <dgm:t>
        <a:bodyPr/>
        <a:lstStyle/>
        <a:p>
          <a:endParaRPr lang="en-US"/>
        </a:p>
      </dgm:t>
    </dgm:pt>
    <dgm:pt modelId="{95F48756-B167-4504-BCD0-D0B375D59951}" type="sibTrans" cxnId="{E5353722-3820-49E7-8E6F-C9914F24938C}">
      <dgm:prSet/>
      <dgm:spPr/>
      <dgm:t>
        <a:bodyPr/>
        <a:lstStyle/>
        <a:p>
          <a:endParaRPr lang="en-US"/>
        </a:p>
      </dgm:t>
    </dgm:pt>
    <dgm:pt modelId="{55BC794A-D558-49C4-B83D-27F4309E5AD3}">
      <dgm:prSet/>
      <dgm:spPr/>
      <dgm:t>
        <a:bodyPr/>
        <a:lstStyle/>
        <a:p>
          <a:r>
            <a:rPr lang="en-US" dirty="0"/>
            <a:t>Achieve the desired </a:t>
          </a:r>
          <a:r>
            <a:rPr lang="en-US" dirty="0" err="1"/>
            <a:t>organisational</a:t>
          </a:r>
          <a:r>
            <a:rPr lang="en-US" dirty="0"/>
            <a:t> culture</a:t>
          </a:r>
        </a:p>
      </dgm:t>
    </dgm:pt>
    <dgm:pt modelId="{28F25A3A-90FF-42C2-8098-91244785C23A}" type="parTrans" cxnId="{8DCBB482-36B6-4207-BAC1-6F36A493F569}">
      <dgm:prSet/>
      <dgm:spPr/>
      <dgm:t>
        <a:bodyPr/>
        <a:lstStyle/>
        <a:p>
          <a:endParaRPr lang="en-US"/>
        </a:p>
      </dgm:t>
    </dgm:pt>
    <dgm:pt modelId="{0C116D40-9607-4B5A-9AA3-5B664E55E144}" type="sibTrans" cxnId="{8DCBB482-36B6-4207-BAC1-6F36A493F569}">
      <dgm:prSet/>
      <dgm:spPr/>
      <dgm:t>
        <a:bodyPr/>
        <a:lstStyle/>
        <a:p>
          <a:endParaRPr lang="en-US"/>
        </a:p>
      </dgm:t>
    </dgm:pt>
    <dgm:pt modelId="{10E8F5BD-2707-45D3-832D-E26F491E029A}">
      <dgm:prSet/>
      <dgm:spPr/>
      <dgm:t>
        <a:bodyPr/>
        <a:lstStyle/>
        <a:p>
          <a:r>
            <a:rPr lang="en-US" dirty="0"/>
            <a:t>Meet </a:t>
          </a:r>
          <a:r>
            <a:rPr lang="en-US" dirty="0" err="1"/>
            <a:t>organisational</a:t>
          </a:r>
          <a:r>
            <a:rPr lang="en-US" dirty="0"/>
            <a:t> priorities</a:t>
          </a:r>
        </a:p>
      </dgm:t>
    </dgm:pt>
    <dgm:pt modelId="{811C05FA-C23D-4776-9873-D06B5867EAC2}" type="parTrans" cxnId="{8996C960-036F-4A1E-A2B6-344A0AD816AB}">
      <dgm:prSet/>
      <dgm:spPr/>
      <dgm:t>
        <a:bodyPr/>
        <a:lstStyle/>
        <a:p>
          <a:endParaRPr lang="en-US"/>
        </a:p>
      </dgm:t>
    </dgm:pt>
    <dgm:pt modelId="{DA90ABB1-FC19-442B-9101-3162B5A61AB7}" type="sibTrans" cxnId="{8996C960-036F-4A1E-A2B6-344A0AD816AB}">
      <dgm:prSet/>
      <dgm:spPr/>
      <dgm:t>
        <a:bodyPr/>
        <a:lstStyle/>
        <a:p>
          <a:endParaRPr lang="en-US"/>
        </a:p>
      </dgm:t>
    </dgm:pt>
    <dgm:pt modelId="{C8ADA486-D680-4800-85AB-F4C010A13210}">
      <dgm:prSet/>
      <dgm:spPr/>
      <dgm:t>
        <a:bodyPr/>
        <a:lstStyle/>
        <a:p>
          <a:r>
            <a:rPr lang="en-GB" dirty="0"/>
            <a:t>4) The impact of Leadership Development initiatives on performance will be enhanced by further research that examines the impact of establishing a compassionate culture on performance.  </a:t>
          </a:r>
          <a:endParaRPr lang="en-US" dirty="0"/>
        </a:p>
      </dgm:t>
    </dgm:pt>
    <dgm:pt modelId="{587F1EA6-D791-4A6B-8B2B-2D7B50B62D6D}" type="parTrans" cxnId="{831AD9B6-291F-42D3-AE65-0A8806FC49E4}">
      <dgm:prSet/>
      <dgm:spPr/>
      <dgm:t>
        <a:bodyPr/>
        <a:lstStyle/>
        <a:p>
          <a:endParaRPr lang="en-US"/>
        </a:p>
      </dgm:t>
    </dgm:pt>
    <dgm:pt modelId="{F71FD6AD-E52E-42A7-88E6-9AB1ED1C4D3A}" type="sibTrans" cxnId="{831AD9B6-291F-42D3-AE65-0A8806FC49E4}">
      <dgm:prSet/>
      <dgm:spPr/>
      <dgm:t>
        <a:bodyPr/>
        <a:lstStyle/>
        <a:p>
          <a:endParaRPr lang="en-US"/>
        </a:p>
      </dgm:t>
    </dgm:pt>
    <dgm:pt modelId="{2A7D3248-197F-468D-AD71-EEB4637E1C91}">
      <dgm:prSet/>
      <dgm:spPr/>
      <dgm:t>
        <a:bodyPr/>
        <a:lstStyle/>
        <a:p>
          <a:r>
            <a:rPr lang="en-GB"/>
            <a:t>The </a:t>
          </a:r>
          <a:r>
            <a:rPr lang="en-GB" dirty="0"/>
            <a:t>impact is widely accepted but evidence seems scarce.</a:t>
          </a:r>
          <a:endParaRPr lang="en-US" dirty="0"/>
        </a:p>
      </dgm:t>
    </dgm:pt>
    <dgm:pt modelId="{4095B34C-553F-4E07-8510-7FAB4FA44C7B}" type="parTrans" cxnId="{8985D655-3788-41D8-BC1B-D7D8CE0531DA}">
      <dgm:prSet/>
      <dgm:spPr/>
      <dgm:t>
        <a:bodyPr/>
        <a:lstStyle/>
        <a:p>
          <a:endParaRPr lang="en-GB"/>
        </a:p>
      </dgm:t>
    </dgm:pt>
    <dgm:pt modelId="{35820ACD-9BB4-4E4D-8FFC-AC4C0EC3B59A}" type="sibTrans" cxnId="{8985D655-3788-41D8-BC1B-D7D8CE0531DA}">
      <dgm:prSet/>
      <dgm:spPr/>
      <dgm:t>
        <a:bodyPr/>
        <a:lstStyle/>
        <a:p>
          <a:endParaRPr lang="en-GB"/>
        </a:p>
      </dgm:t>
    </dgm:pt>
    <dgm:pt modelId="{63A48F0F-E6C7-455F-823B-572C97A48A1D}">
      <dgm:prSet/>
      <dgm:spPr/>
      <dgm:t>
        <a:bodyPr/>
        <a:lstStyle/>
        <a:p>
          <a:r>
            <a:rPr lang="en-US" dirty="0"/>
            <a:t>Address barriers that reduce impact of initiatives (</a:t>
          </a:r>
          <a:r>
            <a:rPr lang="en-GB" dirty="0"/>
            <a:t>Geerts, 2024)</a:t>
          </a:r>
          <a:r>
            <a:rPr lang="en-US" dirty="0"/>
            <a:t> </a:t>
          </a:r>
        </a:p>
      </dgm:t>
    </dgm:pt>
    <dgm:pt modelId="{0DFB1735-A020-440B-A9B0-B30A1B28E284}" type="parTrans" cxnId="{25162876-6E1A-49B1-8810-2639C3FE3F81}">
      <dgm:prSet/>
      <dgm:spPr/>
      <dgm:t>
        <a:bodyPr/>
        <a:lstStyle/>
        <a:p>
          <a:endParaRPr lang="en-GB"/>
        </a:p>
      </dgm:t>
    </dgm:pt>
    <dgm:pt modelId="{723F8A2A-0DA6-4F4A-8755-780EE7F25D30}" type="sibTrans" cxnId="{25162876-6E1A-49B1-8810-2639C3FE3F81}">
      <dgm:prSet/>
      <dgm:spPr/>
      <dgm:t>
        <a:bodyPr/>
        <a:lstStyle/>
        <a:p>
          <a:endParaRPr lang="en-GB"/>
        </a:p>
      </dgm:t>
    </dgm:pt>
    <dgm:pt modelId="{ED50A5F1-8622-4DD7-AB6A-D474C666478D}" type="pres">
      <dgm:prSet presAssocID="{FABDF13F-BF69-4BC2-A019-B6C49098A736}" presName="Name0" presStyleCnt="0">
        <dgm:presLayoutVars>
          <dgm:dir/>
          <dgm:animLvl val="lvl"/>
          <dgm:resizeHandles val="exact"/>
        </dgm:presLayoutVars>
      </dgm:prSet>
      <dgm:spPr/>
    </dgm:pt>
    <dgm:pt modelId="{5DE792D7-9B8A-4C11-A75E-8166F7B5B8CD}" type="pres">
      <dgm:prSet presAssocID="{E44E9170-BE6C-4AD3-A926-F501C2C5E44A}" presName="composite" presStyleCnt="0"/>
      <dgm:spPr/>
    </dgm:pt>
    <dgm:pt modelId="{06407A11-D92C-49C9-8889-7137FD8331A5}" type="pres">
      <dgm:prSet presAssocID="{E44E9170-BE6C-4AD3-A926-F501C2C5E44A}" presName="parTx" presStyleLbl="alignNode1" presStyleIdx="0" presStyleCnt="2">
        <dgm:presLayoutVars>
          <dgm:chMax val="0"/>
          <dgm:chPref val="0"/>
          <dgm:bulletEnabled val="1"/>
        </dgm:presLayoutVars>
      </dgm:prSet>
      <dgm:spPr/>
    </dgm:pt>
    <dgm:pt modelId="{6A7440B8-C129-4381-AF3A-45914A4B0896}" type="pres">
      <dgm:prSet presAssocID="{E44E9170-BE6C-4AD3-A926-F501C2C5E44A}" presName="desTx" presStyleLbl="alignAccFollowNode1" presStyleIdx="0" presStyleCnt="2">
        <dgm:presLayoutVars>
          <dgm:bulletEnabled val="1"/>
        </dgm:presLayoutVars>
      </dgm:prSet>
      <dgm:spPr/>
    </dgm:pt>
    <dgm:pt modelId="{0E597BB8-0982-4C74-B2EA-D4FBEE67953F}" type="pres">
      <dgm:prSet presAssocID="{929B1E78-C027-4168-8EDE-5A6AE5D195AB}" presName="space" presStyleCnt="0"/>
      <dgm:spPr/>
    </dgm:pt>
    <dgm:pt modelId="{4AE1E980-ED61-44EA-A09C-BD30C3A411E5}" type="pres">
      <dgm:prSet presAssocID="{C8ADA486-D680-4800-85AB-F4C010A13210}" presName="composite" presStyleCnt="0"/>
      <dgm:spPr/>
    </dgm:pt>
    <dgm:pt modelId="{C727BF2E-C1B0-4F6D-9DF2-6E869C997427}" type="pres">
      <dgm:prSet presAssocID="{C8ADA486-D680-4800-85AB-F4C010A13210}" presName="parTx" presStyleLbl="alignNode1" presStyleIdx="1" presStyleCnt="2">
        <dgm:presLayoutVars>
          <dgm:chMax val="0"/>
          <dgm:chPref val="0"/>
          <dgm:bulletEnabled val="1"/>
        </dgm:presLayoutVars>
      </dgm:prSet>
      <dgm:spPr/>
    </dgm:pt>
    <dgm:pt modelId="{6ED195FC-B40E-4809-B90E-ECDA2F8C7CBC}" type="pres">
      <dgm:prSet presAssocID="{C8ADA486-D680-4800-85AB-F4C010A13210}" presName="desTx" presStyleLbl="alignAccFollowNode1" presStyleIdx="1" presStyleCnt="2">
        <dgm:presLayoutVars>
          <dgm:bulletEnabled val="1"/>
        </dgm:presLayoutVars>
      </dgm:prSet>
      <dgm:spPr/>
    </dgm:pt>
  </dgm:ptLst>
  <dgm:cxnLst>
    <dgm:cxn modelId="{64F0F802-B5F6-453C-8372-C017E7964FF6}" type="presOf" srcId="{7A01D887-2E86-4C89-996A-48D99C5A9B2A}" destId="{6A7440B8-C129-4381-AF3A-45914A4B0896}" srcOrd="0" destOrd="0" presId="urn:microsoft.com/office/officeart/2005/8/layout/hList1"/>
    <dgm:cxn modelId="{0AB73508-536E-4966-B879-CB9D0E42D959}" type="presOf" srcId="{E44E9170-BE6C-4AD3-A926-F501C2C5E44A}" destId="{06407A11-D92C-49C9-8889-7137FD8331A5}" srcOrd="0" destOrd="0" presId="urn:microsoft.com/office/officeart/2005/8/layout/hList1"/>
    <dgm:cxn modelId="{8A159220-6E38-41D7-B674-B9FE9B073C2D}" type="presOf" srcId="{F9B273D9-5017-4531-8051-46FF110F7F4B}" destId="{6A7440B8-C129-4381-AF3A-45914A4B0896}" srcOrd="0" destOrd="2" presId="urn:microsoft.com/office/officeart/2005/8/layout/hList1"/>
    <dgm:cxn modelId="{E5353722-3820-49E7-8E6F-C9914F24938C}" srcId="{7A01D887-2E86-4C89-996A-48D99C5A9B2A}" destId="{F9B273D9-5017-4531-8051-46FF110F7F4B}" srcOrd="1" destOrd="0" parTransId="{4BF965BF-D56A-4D15-BC06-7ED77DA9D21C}" sibTransId="{95F48756-B167-4504-BCD0-D0B375D59951}"/>
    <dgm:cxn modelId="{1D74AA22-86E1-42F8-A59E-B18667C8FA6C}" type="presOf" srcId="{FABDF13F-BF69-4BC2-A019-B6C49098A736}" destId="{ED50A5F1-8622-4DD7-AB6A-D474C666478D}" srcOrd="0" destOrd="0" presId="urn:microsoft.com/office/officeart/2005/8/layout/hList1"/>
    <dgm:cxn modelId="{8996C960-036F-4A1E-A2B6-344A0AD816AB}" srcId="{7A01D887-2E86-4C89-996A-48D99C5A9B2A}" destId="{10E8F5BD-2707-45D3-832D-E26F491E029A}" srcOrd="3" destOrd="0" parTransId="{811C05FA-C23D-4776-9873-D06B5867EAC2}" sibTransId="{DA90ABB1-FC19-442B-9101-3162B5A61AB7}"/>
    <dgm:cxn modelId="{38EA0463-FDFF-4017-85D1-81DBBF167597}" type="presOf" srcId="{10E8F5BD-2707-45D3-832D-E26F491E029A}" destId="{6A7440B8-C129-4381-AF3A-45914A4B0896}" srcOrd="0" destOrd="4" presId="urn:microsoft.com/office/officeart/2005/8/layout/hList1"/>
    <dgm:cxn modelId="{F0DC2244-A8DE-4B23-8F96-13B6315AFF73}" srcId="{E44E9170-BE6C-4AD3-A926-F501C2C5E44A}" destId="{7A01D887-2E86-4C89-996A-48D99C5A9B2A}" srcOrd="0" destOrd="0" parTransId="{BA3E8540-DADD-4138-A4B5-418E46231EDD}" sibTransId="{62BB7F25-A476-4840-BB07-27676DB7FF66}"/>
    <dgm:cxn modelId="{B7866073-DCE3-4D52-B3DC-B6C8B799B41D}" srcId="{FABDF13F-BF69-4BC2-A019-B6C49098A736}" destId="{E44E9170-BE6C-4AD3-A926-F501C2C5E44A}" srcOrd="0" destOrd="0" parTransId="{4A90C8A7-4C1C-4F7B-9DF8-0DF96545407A}" sibTransId="{929B1E78-C027-4168-8EDE-5A6AE5D195AB}"/>
    <dgm:cxn modelId="{8985D655-3788-41D8-BC1B-D7D8CE0531DA}" srcId="{C8ADA486-D680-4800-85AB-F4C010A13210}" destId="{2A7D3248-197F-468D-AD71-EEB4637E1C91}" srcOrd="0" destOrd="0" parTransId="{4095B34C-553F-4E07-8510-7FAB4FA44C7B}" sibTransId="{35820ACD-9BB4-4E4D-8FFC-AC4C0EC3B59A}"/>
    <dgm:cxn modelId="{25162876-6E1A-49B1-8810-2639C3FE3F81}" srcId="{7A01D887-2E86-4C89-996A-48D99C5A9B2A}" destId="{63A48F0F-E6C7-455F-823B-572C97A48A1D}" srcOrd="4" destOrd="0" parTransId="{0DFB1735-A020-440B-A9B0-B30A1B28E284}" sibTransId="{723F8A2A-0DA6-4F4A-8755-780EE7F25D30}"/>
    <dgm:cxn modelId="{8DCBB482-36B6-4207-BAC1-6F36A493F569}" srcId="{7A01D887-2E86-4C89-996A-48D99C5A9B2A}" destId="{55BC794A-D558-49C4-B83D-27F4309E5AD3}" srcOrd="2" destOrd="0" parTransId="{28F25A3A-90FF-42C2-8098-91244785C23A}" sibTransId="{0C116D40-9607-4B5A-9AA3-5B664E55E144}"/>
    <dgm:cxn modelId="{55281C83-F838-4764-B127-A18B420811DE}" type="presOf" srcId="{63C4D0C7-4DAD-4C44-90C9-2D3992E71DB3}" destId="{6A7440B8-C129-4381-AF3A-45914A4B0896}" srcOrd="0" destOrd="1" presId="urn:microsoft.com/office/officeart/2005/8/layout/hList1"/>
    <dgm:cxn modelId="{0076928E-6667-4CF7-A532-7A97BBF2A53D}" srcId="{7A01D887-2E86-4C89-996A-48D99C5A9B2A}" destId="{63C4D0C7-4DAD-4C44-90C9-2D3992E71DB3}" srcOrd="0" destOrd="0" parTransId="{07F7CEDE-2EE8-4D9B-86AF-0484515BFF2A}" sibTransId="{6B158065-388A-4878-9FE4-7874E194B643}"/>
    <dgm:cxn modelId="{EA387197-7B1B-4AD6-9111-5D037F681DD0}" type="presOf" srcId="{63A48F0F-E6C7-455F-823B-572C97A48A1D}" destId="{6A7440B8-C129-4381-AF3A-45914A4B0896}" srcOrd="0" destOrd="5" presId="urn:microsoft.com/office/officeart/2005/8/layout/hList1"/>
    <dgm:cxn modelId="{AF1FB8AA-F646-4874-B32A-782B163B444A}" type="presOf" srcId="{C8ADA486-D680-4800-85AB-F4C010A13210}" destId="{C727BF2E-C1B0-4F6D-9DF2-6E869C997427}" srcOrd="0" destOrd="0" presId="urn:microsoft.com/office/officeart/2005/8/layout/hList1"/>
    <dgm:cxn modelId="{831AD9B6-291F-42D3-AE65-0A8806FC49E4}" srcId="{FABDF13F-BF69-4BC2-A019-B6C49098A736}" destId="{C8ADA486-D680-4800-85AB-F4C010A13210}" srcOrd="1" destOrd="0" parTransId="{587F1EA6-D791-4A6B-8B2B-2D7B50B62D6D}" sibTransId="{F71FD6AD-E52E-42A7-88E6-9AB1ED1C4D3A}"/>
    <dgm:cxn modelId="{DD1FB0D1-2957-4700-93AE-D036F6507C89}" type="presOf" srcId="{55BC794A-D558-49C4-B83D-27F4309E5AD3}" destId="{6A7440B8-C129-4381-AF3A-45914A4B0896}" srcOrd="0" destOrd="3" presId="urn:microsoft.com/office/officeart/2005/8/layout/hList1"/>
    <dgm:cxn modelId="{B80709EF-F3F4-4E0F-9B4F-B1A76005581D}" type="presOf" srcId="{2A7D3248-197F-468D-AD71-EEB4637E1C91}" destId="{6ED195FC-B40E-4809-B90E-ECDA2F8C7CBC}" srcOrd="0" destOrd="0" presId="urn:microsoft.com/office/officeart/2005/8/layout/hList1"/>
    <dgm:cxn modelId="{54012605-7C96-402D-A12E-1E288230C117}" type="presParOf" srcId="{ED50A5F1-8622-4DD7-AB6A-D474C666478D}" destId="{5DE792D7-9B8A-4C11-A75E-8166F7B5B8CD}" srcOrd="0" destOrd="0" presId="urn:microsoft.com/office/officeart/2005/8/layout/hList1"/>
    <dgm:cxn modelId="{46EC1D12-3070-4213-9BE3-77ABEBD697E7}" type="presParOf" srcId="{5DE792D7-9B8A-4C11-A75E-8166F7B5B8CD}" destId="{06407A11-D92C-49C9-8889-7137FD8331A5}" srcOrd="0" destOrd="0" presId="urn:microsoft.com/office/officeart/2005/8/layout/hList1"/>
    <dgm:cxn modelId="{AE6DFD19-93D1-4A7F-A26D-E935C8C4F0BB}" type="presParOf" srcId="{5DE792D7-9B8A-4C11-A75E-8166F7B5B8CD}" destId="{6A7440B8-C129-4381-AF3A-45914A4B0896}" srcOrd="1" destOrd="0" presId="urn:microsoft.com/office/officeart/2005/8/layout/hList1"/>
    <dgm:cxn modelId="{B21D5852-D464-419B-BDA3-CD0E3306369E}" type="presParOf" srcId="{ED50A5F1-8622-4DD7-AB6A-D474C666478D}" destId="{0E597BB8-0982-4C74-B2EA-D4FBEE67953F}" srcOrd="1" destOrd="0" presId="urn:microsoft.com/office/officeart/2005/8/layout/hList1"/>
    <dgm:cxn modelId="{9A5EA3EE-AF42-41AE-91DF-91A41875A654}" type="presParOf" srcId="{ED50A5F1-8622-4DD7-AB6A-D474C666478D}" destId="{4AE1E980-ED61-44EA-A09C-BD30C3A411E5}" srcOrd="2" destOrd="0" presId="urn:microsoft.com/office/officeart/2005/8/layout/hList1"/>
    <dgm:cxn modelId="{887B1D82-29AD-4B48-8072-24FA32EF609D}" type="presParOf" srcId="{4AE1E980-ED61-44EA-A09C-BD30C3A411E5}" destId="{C727BF2E-C1B0-4F6D-9DF2-6E869C997427}" srcOrd="0" destOrd="0" presId="urn:microsoft.com/office/officeart/2005/8/layout/hList1"/>
    <dgm:cxn modelId="{CB57C78F-F80B-4109-A993-E7AD0E1CAE48}" type="presParOf" srcId="{4AE1E980-ED61-44EA-A09C-BD30C3A411E5}" destId="{6ED195FC-B40E-4809-B90E-ECDA2F8C7CBC}" srcOrd="1" destOrd="0" presId="urn:microsoft.com/office/officeart/2005/8/layout/hList1"/>
  </dgm:cxnLst>
  <dgm:bg/>
  <dgm:whole/>
  <dgm:extLst>
    <a:ext uri="http://schemas.microsoft.com/office/drawing/2008/diagram">
      <dsp:dataModelExt xmlns:dsp="http://schemas.microsoft.com/office/drawing/2008/diagram" relId="rId7" minVer="http://schemas.openxmlformats.org/drawingml/2006/diagram"/>
    </a:ext>
  </dgm:extLst>
</dgm:dataModel>
</file>

<file path=ppt/diagrams/data4.xml><?xml version="1.0" encoding="utf-8"?>
<dgm:dataModel xmlns:dgm="http://schemas.openxmlformats.org/drawingml/2006/diagram" xmlns:a="http://schemas.openxmlformats.org/drawingml/2006/main">
  <dgm:ptLst>
    <dgm:pt modelId="{FD3B4DB8-F5BB-4364-B5E5-684EF5EF7DE8}" type="doc">
      <dgm:prSet loTypeId="urn:microsoft.com/office/officeart/2018/5/layout/IconCircleLabelList" loCatId="icon" qsTypeId="urn:microsoft.com/office/officeart/2005/8/quickstyle/simple1" qsCatId="simple" csTypeId="urn:microsoft.com/office/officeart/2018/5/colors/Iconchunking_neutralicon_colorful1" csCatId="colorful" phldr="1"/>
      <dgm:spPr/>
      <dgm:t>
        <a:bodyPr/>
        <a:lstStyle/>
        <a:p>
          <a:endParaRPr lang="en-US"/>
        </a:p>
      </dgm:t>
    </dgm:pt>
    <dgm:pt modelId="{000D619F-1CCE-462A-87C9-E355763FF01C}">
      <dgm:prSet/>
      <dgm:spPr/>
      <dgm:t>
        <a:bodyPr/>
        <a:lstStyle/>
        <a:p>
          <a:pPr>
            <a:lnSpc>
              <a:spcPct val="100000"/>
            </a:lnSpc>
            <a:defRPr cap="all"/>
          </a:pPr>
          <a:r>
            <a:rPr lang="en-US"/>
            <a:t>Costs to be kept to minimum due to HDUHB poor financial position </a:t>
          </a:r>
        </a:p>
      </dgm:t>
    </dgm:pt>
    <dgm:pt modelId="{6E17351D-CA2C-4938-ABEF-51F2F8298995}" type="parTrans" cxnId="{4E83BC9C-1E34-408F-A07B-6887900E491C}">
      <dgm:prSet/>
      <dgm:spPr/>
      <dgm:t>
        <a:bodyPr/>
        <a:lstStyle/>
        <a:p>
          <a:endParaRPr lang="en-US"/>
        </a:p>
      </dgm:t>
    </dgm:pt>
    <dgm:pt modelId="{27577766-09DB-43EF-BF0A-480890226D3F}" type="sibTrans" cxnId="{4E83BC9C-1E34-408F-A07B-6887900E491C}">
      <dgm:prSet/>
      <dgm:spPr/>
      <dgm:t>
        <a:bodyPr/>
        <a:lstStyle/>
        <a:p>
          <a:endParaRPr lang="en-US"/>
        </a:p>
      </dgm:t>
    </dgm:pt>
    <dgm:pt modelId="{F9441677-FA1D-40E0-ACD1-A2936CECDE83}">
      <dgm:prSet/>
      <dgm:spPr/>
      <dgm:t>
        <a:bodyPr/>
        <a:lstStyle/>
        <a:p>
          <a:pPr>
            <a:lnSpc>
              <a:spcPct val="100000"/>
            </a:lnSpc>
            <a:defRPr cap="all"/>
          </a:pPr>
          <a:r>
            <a:rPr lang="en-US" dirty="0"/>
            <a:t>The key costs of recommendations is time (Board time to discuss, decide  and commit, </a:t>
          </a:r>
          <a:r>
            <a:rPr lang="en-US" dirty="0" err="1"/>
            <a:t>Programme</a:t>
          </a:r>
          <a:r>
            <a:rPr lang="en-US" dirty="0"/>
            <a:t> Tutor’s time to amend </a:t>
          </a:r>
          <a:r>
            <a:rPr lang="en-US" dirty="0" err="1"/>
            <a:t>programme</a:t>
          </a:r>
          <a:r>
            <a:rPr lang="en-US" dirty="0"/>
            <a:t> (approx. £1,560*), time to communicate changes, Line Managers time to engage with staff)</a:t>
          </a:r>
        </a:p>
      </dgm:t>
    </dgm:pt>
    <dgm:pt modelId="{5BF14CF0-1D2A-40A0-AF86-DA160E8E519E}" type="parTrans" cxnId="{5B2FB5DE-EED4-4AA2-AE30-F498CDB946C4}">
      <dgm:prSet/>
      <dgm:spPr/>
      <dgm:t>
        <a:bodyPr/>
        <a:lstStyle/>
        <a:p>
          <a:endParaRPr lang="en-US"/>
        </a:p>
      </dgm:t>
    </dgm:pt>
    <dgm:pt modelId="{126FD0BF-B5AB-41F2-9853-AFFC883C1438}" type="sibTrans" cxnId="{5B2FB5DE-EED4-4AA2-AE30-F498CDB946C4}">
      <dgm:prSet/>
      <dgm:spPr/>
      <dgm:t>
        <a:bodyPr/>
        <a:lstStyle/>
        <a:p>
          <a:endParaRPr lang="en-US"/>
        </a:p>
      </dgm:t>
    </dgm:pt>
    <dgm:pt modelId="{3B93F21D-DD94-4C78-9322-C1E3BE90F12F}">
      <dgm:prSet/>
      <dgm:spPr/>
      <dgm:t>
        <a:bodyPr/>
        <a:lstStyle/>
        <a:p>
          <a:pPr>
            <a:lnSpc>
              <a:spcPct val="100000"/>
            </a:lnSpc>
            <a:defRPr cap="all"/>
          </a:pPr>
          <a:r>
            <a:rPr lang="en-US" b="1"/>
            <a:t>This should be seen as an investment not a cost</a:t>
          </a:r>
          <a:endParaRPr lang="en-US"/>
        </a:p>
      </dgm:t>
    </dgm:pt>
    <dgm:pt modelId="{141B3AB7-E9DC-4DB7-92C7-DA95E26C7F08}" type="parTrans" cxnId="{B6CC9876-5E7A-4A03-956D-4298FA632652}">
      <dgm:prSet/>
      <dgm:spPr/>
      <dgm:t>
        <a:bodyPr/>
        <a:lstStyle/>
        <a:p>
          <a:endParaRPr lang="en-US"/>
        </a:p>
      </dgm:t>
    </dgm:pt>
    <dgm:pt modelId="{52A078AE-1DAB-483A-A6B0-7AF620DF7CF6}" type="sibTrans" cxnId="{B6CC9876-5E7A-4A03-956D-4298FA632652}">
      <dgm:prSet/>
      <dgm:spPr/>
      <dgm:t>
        <a:bodyPr/>
        <a:lstStyle/>
        <a:p>
          <a:endParaRPr lang="en-US"/>
        </a:p>
      </dgm:t>
    </dgm:pt>
    <dgm:pt modelId="{B734A8ED-3239-4B7E-BE10-3A365ABE72B7}">
      <dgm:prSet/>
      <dgm:spPr/>
      <dgm:t>
        <a:bodyPr/>
        <a:lstStyle/>
        <a:p>
          <a:pPr>
            <a:lnSpc>
              <a:spcPct val="100000"/>
            </a:lnSpc>
            <a:defRPr cap="all"/>
          </a:pPr>
          <a:r>
            <a:rPr lang="en-GB" b="0" i="0"/>
            <a:t>an opportunity cost as some  other projects put on hold whilst work completed</a:t>
          </a:r>
          <a:r>
            <a:rPr lang="en-US"/>
            <a:t> </a:t>
          </a:r>
        </a:p>
      </dgm:t>
    </dgm:pt>
    <dgm:pt modelId="{8210C571-0285-429A-A7A1-4239E33874DC}" type="parTrans" cxnId="{3073FEFD-A81B-4EC7-A52F-F661D120F862}">
      <dgm:prSet/>
      <dgm:spPr/>
      <dgm:t>
        <a:bodyPr/>
        <a:lstStyle/>
        <a:p>
          <a:endParaRPr lang="en-GB"/>
        </a:p>
      </dgm:t>
    </dgm:pt>
    <dgm:pt modelId="{FEF9942D-FD2F-4062-AD48-1D95B816870D}" type="sibTrans" cxnId="{3073FEFD-A81B-4EC7-A52F-F661D120F862}">
      <dgm:prSet/>
      <dgm:spPr/>
      <dgm:t>
        <a:bodyPr/>
        <a:lstStyle/>
        <a:p>
          <a:endParaRPr lang="en-GB"/>
        </a:p>
      </dgm:t>
    </dgm:pt>
    <dgm:pt modelId="{9E847F53-3ABB-4778-BD21-D31293F47993}" type="pres">
      <dgm:prSet presAssocID="{FD3B4DB8-F5BB-4364-B5E5-684EF5EF7DE8}" presName="root" presStyleCnt="0">
        <dgm:presLayoutVars>
          <dgm:dir/>
          <dgm:resizeHandles val="exact"/>
        </dgm:presLayoutVars>
      </dgm:prSet>
      <dgm:spPr/>
    </dgm:pt>
    <dgm:pt modelId="{583DD142-61C2-480A-84F0-6711A22AF59B}" type="pres">
      <dgm:prSet presAssocID="{000D619F-1CCE-462A-87C9-E355763FF01C}" presName="compNode" presStyleCnt="0"/>
      <dgm:spPr/>
    </dgm:pt>
    <dgm:pt modelId="{BD015F9F-B9B3-4B8C-B63C-2F07DB28402A}" type="pres">
      <dgm:prSet presAssocID="{000D619F-1CCE-462A-87C9-E355763FF01C}" presName="iconBgRect" presStyleLbl="bgShp" presStyleIdx="0" presStyleCnt="4"/>
      <dgm:spPr/>
    </dgm:pt>
    <dgm:pt modelId="{C6057CA3-2ABC-4431-9BF6-EA1CCCF5F4B7}" type="pres">
      <dgm:prSet presAssocID="{000D619F-1CCE-462A-87C9-E355763FF01C}" presName="iconRect" presStyleLbl="node1" presStyleIdx="0" presStyleCnt="4"/>
      <dgm:spPr>
        <a:blipFill>
          <a:blip xmlns:r="http://schemas.openxmlformats.org/officeDocument/2006/relationships" r:embed="rId1">
            <a:extLst>
              <a:ext uri="{28A0092B-C50C-407E-A947-70E740481C1C}">
                <a14:useLocalDpi xmlns:a14="http://schemas.microsoft.com/office/drawing/2010/main" val="0"/>
              </a:ext>
              <a:ext uri="{96DAC541-7B7A-43D3-8B79-37D633B846F1}">
                <asvg:svgBlip xmlns:asvg="http://schemas.microsoft.com/office/drawing/2016/SVG/main" r:embed="rId2"/>
              </a:ext>
            </a:extLst>
          </a:blip>
          <a:stretch>
            <a:fillRect/>
          </a:stretch>
        </a:blipFill>
        <a:ln>
          <a:noFill/>
        </a:ln>
      </dgm:spPr>
      <dgm:extLst>
        <a:ext uri="{E40237B7-FDA0-4F09-8148-C483321AD2D9}">
          <dgm14:cNvPr xmlns:dgm14="http://schemas.microsoft.com/office/drawing/2010/diagram" id="0" name="" descr="Money"/>
        </a:ext>
      </dgm:extLst>
    </dgm:pt>
    <dgm:pt modelId="{7BB67AAC-298C-4754-B600-79B9C06DA2B5}" type="pres">
      <dgm:prSet presAssocID="{000D619F-1CCE-462A-87C9-E355763FF01C}" presName="spaceRect" presStyleCnt="0"/>
      <dgm:spPr/>
    </dgm:pt>
    <dgm:pt modelId="{6F1410FC-5FD7-4342-A9AD-71C19999DD79}" type="pres">
      <dgm:prSet presAssocID="{000D619F-1CCE-462A-87C9-E355763FF01C}" presName="textRect" presStyleLbl="revTx" presStyleIdx="0" presStyleCnt="4">
        <dgm:presLayoutVars>
          <dgm:chMax val="1"/>
          <dgm:chPref val="1"/>
        </dgm:presLayoutVars>
      </dgm:prSet>
      <dgm:spPr/>
    </dgm:pt>
    <dgm:pt modelId="{C98AD2EA-A0E0-476E-B0CA-E47C075C7E6C}" type="pres">
      <dgm:prSet presAssocID="{27577766-09DB-43EF-BF0A-480890226D3F}" presName="sibTrans" presStyleCnt="0"/>
      <dgm:spPr/>
    </dgm:pt>
    <dgm:pt modelId="{35605592-7C08-49FF-80F1-5A71C7D84E8E}" type="pres">
      <dgm:prSet presAssocID="{F9441677-FA1D-40E0-ACD1-A2936CECDE83}" presName="compNode" presStyleCnt="0"/>
      <dgm:spPr/>
    </dgm:pt>
    <dgm:pt modelId="{E3DFA567-8531-484A-BE53-CC57EF371843}" type="pres">
      <dgm:prSet presAssocID="{F9441677-FA1D-40E0-ACD1-A2936CECDE83}" presName="iconBgRect" presStyleLbl="bgShp" presStyleIdx="1" presStyleCnt="4"/>
      <dgm:spPr/>
    </dgm:pt>
    <dgm:pt modelId="{EE1711CC-5BF3-498E-917C-9572224929A3}" type="pres">
      <dgm:prSet presAssocID="{F9441677-FA1D-40E0-ACD1-A2936CECDE83}" presName="iconRect" presStyleLbl="node1" presStyleIdx="1" presStyleCnt="4"/>
      <dgm:spPr>
        <a:blipFill>
          <a:blip xmlns:r="http://schemas.openxmlformats.org/officeDocument/2006/relationships" r:embed="rId3">
            <a:extLst>
              <a:ext uri="{28A0092B-C50C-407E-A947-70E740481C1C}">
                <a14:useLocalDpi xmlns:a14="http://schemas.microsoft.com/office/drawing/2010/main" val="0"/>
              </a:ext>
              <a:ext uri="{96DAC541-7B7A-43D3-8B79-37D633B846F1}">
                <asvg:svgBlip xmlns:asvg="http://schemas.microsoft.com/office/drawing/2016/SVG/main" r:embed="rId4"/>
              </a:ext>
            </a:extLst>
          </a:blip>
          <a:stretch>
            <a:fillRect/>
          </a:stretch>
        </a:blipFill>
        <a:ln>
          <a:noFill/>
        </a:ln>
      </dgm:spPr>
      <dgm:extLst>
        <a:ext uri="{E40237B7-FDA0-4F09-8148-C483321AD2D9}">
          <dgm14:cNvPr xmlns:dgm14="http://schemas.microsoft.com/office/drawing/2010/diagram" id="0" name="" descr="Classroom"/>
        </a:ext>
      </dgm:extLst>
    </dgm:pt>
    <dgm:pt modelId="{8C008CEE-6B49-407F-84B9-0B78FD1434C6}" type="pres">
      <dgm:prSet presAssocID="{F9441677-FA1D-40E0-ACD1-A2936CECDE83}" presName="spaceRect" presStyleCnt="0"/>
      <dgm:spPr/>
    </dgm:pt>
    <dgm:pt modelId="{EA5903F3-FC29-4766-902D-06B9D895D6B8}" type="pres">
      <dgm:prSet presAssocID="{F9441677-FA1D-40E0-ACD1-A2936CECDE83}" presName="textRect" presStyleLbl="revTx" presStyleIdx="1" presStyleCnt="4">
        <dgm:presLayoutVars>
          <dgm:chMax val="1"/>
          <dgm:chPref val="1"/>
        </dgm:presLayoutVars>
      </dgm:prSet>
      <dgm:spPr/>
    </dgm:pt>
    <dgm:pt modelId="{71BF32A8-ACDE-4756-A74E-D8FAB470D2F1}" type="pres">
      <dgm:prSet presAssocID="{126FD0BF-B5AB-41F2-9853-AFFC883C1438}" presName="sibTrans" presStyleCnt="0"/>
      <dgm:spPr/>
    </dgm:pt>
    <dgm:pt modelId="{D032BF0C-1244-4602-B0F3-68DEC6AE9330}" type="pres">
      <dgm:prSet presAssocID="{B734A8ED-3239-4B7E-BE10-3A365ABE72B7}" presName="compNode" presStyleCnt="0"/>
      <dgm:spPr/>
    </dgm:pt>
    <dgm:pt modelId="{20866105-FAAC-4966-9794-12DA617E1607}" type="pres">
      <dgm:prSet presAssocID="{B734A8ED-3239-4B7E-BE10-3A365ABE72B7}" presName="iconBgRect" presStyleLbl="bgShp" presStyleIdx="2" presStyleCnt="4"/>
      <dgm:spPr/>
    </dgm:pt>
    <dgm:pt modelId="{284A54C4-DDEF-4A23-8E69-62B750209DEC}" type="pres">
      <dgm:prSet presAssocID="{B734A8ED-3239-4B7E-BE10-3A365ABE72B7}" presName="iconRect" presStyleLbl="node1" presStyleIdx="2" presStyleCnt="4"/>
      <dgm:spPr>
        <a:blipFill>
          <a:blip xmlns:r="http://schemas.openxmlformats.org/officeDocument/2006/relationships" r:embed="rId5">
            <a:extLst>
              <a:ext uri="{28A0092B-C50C-407E-A947-70E740481C1C}">
                <a14:useLocalDpi xmlns:a14="http://schemas.microsoft.com/office/drawing/2010/main" val="0"/>
              </a:ext>
              <a:ext uri="{96DAC541-7B7A-43D3-8B79-37D633B846F1}">
                <asvg:svgBlip xmlns:asvg="http://schemas.microsoft.com/office/drawing/2016/SVG/main" r:embed="rId6"/>
              </a:ext>
            </a:extLst>
          </a:blip>
          <a:stretch>
            <a:fillRect/>
          </a:stretch>
        </a:blipFill>
        <a:ln>
          <a:noFill/>
        </a:ln>
      </dgm:spPr>
      <dgm:extLst>
        <a:ext uri="{E40237B7-FDA0-4F09-8148-C483321AD2D9}">
          <dgm14:cNvPr xmlns:dgm14="http://schemas.microsoft.com/office/drawing/2010/diagram" id="0" name="" descr="Coins"/>
        </a:ext>
      </dgm:extLst>
    </dgm:pt>
    <dgm:pt modelId="{ABF15576-612D-45CE-8266-F0F5FA4D774B}" type="pres">
      <dgm:prSet presAssocID="{B734A8ED-3239-4B7E-BE10-3A365ABE72B7}" presName="spaceRect" presStyleCnt="0"/>
      <dgm:spPr/>
    </dgm:pt>
    <dgm:pt modelId="{0937EA12-8334-4C0D-B0D1-329CA38FE19A}" type="pres">
      <dgm:prSet presAssocID="{B734A8ED-3239-4B7E-BE10-3A365ABE72B7}" presName="textRect" presStyleLbl="revTx" presStyleIdx="2" presStyleCnt="4">
        <dgm:presLayoutVars>
          <dgm:chMax val="1"/>
          <dgm:chPref val="1"/>
        </dgm:presLayoutVars>
      </dgm:prSet>
      <dgm:spPr/>
    </dgm:pt>
    <dgm:pt modelId="{17AE7792-44CF-4217-81E2-EE51BD11840F}" type="pres">
      <dgm:prSet presAssocID="{FEF9942D-FD2F-4062-AD48-1D95B816870D}" presName="sibTrans" presStyleCnt="0"/>
      <dgm:spPr/>
    </dgm:pt>
    <dgm:pt modelId="{382BC931-A675-46C4-A418-B63BAFB64F05}" type="pres">
      <dgm:prSet presAssocID="{3B93F21D-DD94-4C78-9322-C1E3BE90F12F}" presName="compNode" presStyleCnt="0"/>
      <dgm:spPr/>
    </dgm:pt>
    <dgm:pt modelId="{3C42D1DF-41BA-4475-837D-9211BEBD60C7}" type="pres">
      <dgm:prSet presAssocID="{3B93F21D-DD94-4C78-9322-C1E3BE90F12F}" presName="iconBgRect" presStyleLbl="bgShp" presStyleIdx="3" presStyleCnt="4"/>
      <dgm:spPr/>
    </dgm:pt>
    <dgm:pt modelId="{977581F4-726D-475F-A26A-187F99526CD0}" type="pres">
      <dgm:prSet presAssocID="{3B93F21D-DD94-4C78-9322-C1E3BE90F12F}" presName="iconRect" presStyleLbl="node1" presStyleIdx="3" presStyleCnt="4"/>
      <dgm:spPr>
        <a:blipFill>
          <a:blip xmlns:r="http://schemas.openxmlformats.org/officeDocument/2006/relationships" r:embed="rId5">
            <a:extLst>
              <a:ext uri="{28A0092B-C50C-407E-A947-70E740481C1C}">
                <a14:useLocalDpi xmlns:a14="http://schemas.microsoft.com/office/drawing/2010/main" val="0"/>
              </a:ext>
              <a:ext uri="{96DAC541-7B7A-43D3-8B79-37D633B846F1}">
                <asvg:svgBlip xmlns:asvg="http://schemas.microsoft.com/office/drawing/2016/SVG/main" r:embed="rId6"/>
              </a:ext>
            </a:extLst>
          </a:blip>
          <a:stretch>
            <a:fillRect/>
          </a:stretch>
        </a:blipFill>
        <a:ln>
          <a:noFill/>
        </a:ln>
      </dgm:spPr>
      <dgm:extLst>
        <a:ext uri="{E40237B7-FDA0-4F09-8148-C483321AD2D9}">
          <dgm14:cNvPr xmlns:dgm14="http://schemas.microsoft.com/office/drawing/2010/diagram" id="0" name="" descr="Coins"/>
        </a:ext>
      </dgm:extLst>
    </dgm:pt>
    <dgm:pt modelId="{8E037970-0F09-4D4D-BEBE-11AE26E2B64D}" type="pres">
      <dgm:prSet presAssocID="{3B93F21D-DD94-4C78-9322-C1E3BE90F12F}" presName="spaceRect" presStyleCnt="0"/>
      <dgm:spPr/>
    </dgm:pt>
    <dgm:pt modelId="{36805351-839F-4007-93CC-ED22FDF6EA30}" type="pres">
      <dgm:prSet presAssocID="{3B93F21D-DD94-4C78-9322-C1E3BE90F12F}" presName="textRect" presStyleLbl="revTx" presStyleIdx="3" presStyleCnt="4">
        <dgm:presLayoutVars>
          <dgm:chMax val="1"/>
          <dgm:chPref val="1"/>
        </dgm:presLayoutVars>
      </dgm:prSet>
      <dgm:spPr/>
    </dgm:pt>
  </dgm:ptLst>
  <dgm:cxnLst>
    <dgm:cxn modelId="{D5769521-E567-4293-8E34-C2EC89349714}" type="presOf" srcId="{FD3B4DB8-F5BB-4364-B5E5-684EF5EF7DE8}" destId="{9E847F53-3ABB-4778-BD21-D31293F47993}" srcOrd="0" destOrd="0" presId="urn:microsoft.com/office/officeart/2018/5/layout/IconCircleLabelList"/>
    <dgm:cxn modelId="{C6236336-424C-490D-99E6-5CB4A74893DE}" type="presOf" srcId="{B734A8ED-3239-4B7E-BE10-3A365ABE72B7}" destId="{0937EA12-8334-4C0D-B0D1-329CA38FE19A}" srcOrd="0" destOrd="0" presId="urn:microsoft.com/office/officeart/2018/5/layout/IconCircleLabelList"/>
    <dgm:cxn modelId="{8261DB3D-CC13-4151-8E6E-7BF42934F54E}" type="presOf" srcId="{F9441677-FA1D-40E0-ACD1-A2936CECDE83}" destId="{EA5903F3-FC29-4766-902D-06B9D895D6B8}" srcOrd="0" destOrd="0" presId="urn:microsoft.com/office/officeart/2018/5/layout/IconCircleLabelList"/>
    <dgm:cxn modelId="{B6CC9876-5E7A-4A03-956D-4298FA632652}" srcId="{FD3B4DB8-F5BB-4364-B5E5-684EF5EF7DE8}" destId="{3B93F21D-DD94-4C78-9322-C1E3BE90F12F}" srcOrd="3" destOrd="0" parTransId="{141B3AB7-E9DC-4DB7-92C7-DA95E26C7F08}" sibTransId="{52A078AE-1DAB-483A-A6B0-7AF620DF7CF6}"/>
    <dgm:cxn modelId="{05BE768D-D4E5-42B7-AACD-86A9639AFD4D}" type="presOf" srcId="{000D619F-1CCE-462A-87C9-E355763FF01C}" destId="{6F1410FC-5FD7-4342-A9AD-71C19999DD79}" srcOrd="0" destOrd="0" presId="urn:microsoft.com/office/officeart/2018/5/layout/IconCircleLabelList"/>
    <dgm:cxn modelId="{4E83BC9C-1E34-408F-A07B-6887900E491C}" srcId="{FD3B4DB8-F5BB-4364-B5E5-684EF5EF7DE8}" destId="{000D619F-1CCE-462A-87C9-E355763FF01C}" srcOrd="0" destOrd="0" parTransId="{6E17351D-CA2C-4938-ABEF-51F2F8298995}" sibTransId="{27577766-09DB-43EF-BF0A-480890226D3F}"/>
    <dgm:cxn modelId="{3D807FC1-E43B-4464-B468-A0E6707CF3B1}" type="presOf" srcId="{3B93F21D-DD94-4C78-9322-C1E3BE90F12F}" destId="{36805351-839F-4007-93CC-ED22FDF6EA30}" srcOrd="0" destOrd="0" presId="urn:microsoft.com/office/officeart/2018/5/layout/IconCircleLabelList"/>
    <dgm:cxn modelId="{5B2FB5DE-EED4-4AA2-AE30-F498CDB946C4}" srcId="{FD3B4DB8-F5BB-4364-B5E5-684EF5EF7DE8}" destId="{F9441677-FA1D-40E0-ACD1-A2936CECDE83}" srcOrd="1" destOrd="0" parTransId="{5BF14CF0-1D2A-40A0-AF86-DA160E8E519E}" sibTransId="{126FD0BF-B5AB-41F2-9853-AFFC883C1438}"/>
    <dgm:cxn modelId="{3073FEFD-A81B-4EC7-A52F-F661D120F862}" srcId="{FD3B4DB8-F5BB-4364-B5E5-684EF5EF7DE8}" destId="{B734A8ED-3239-4B7E-BE10-3A365ABE72B7}" srcOrd="2" destOrd="0" parTransId="{8210C571-0285-429A-A7A1-4239E33874DC}" sibTransId="{FEF9942D-FD2F-4062-AD48-1D95B816870D}"/>
    <dgm:cxn modelId="{74B57878-617E-4224-B93D-C854B7B3A84F}" type="presParOf" srcId="{9E847F53-3ABB-4778-BD21-D31293F47993}" destId="{583DD142-61C2-480A-84F0-6711A22AF59B}" srcOrd="0" destOrd="0" presId="urn:microsoft.com/office/officeart/2018/5/layout/IconCircleLabelList"/>
    <dgm:cxn modelId="{38B48F95-411A-4470-A570-39B06DB093A8}" type="presParOf" srcId="{583DD142-61C2-480A-84F0-6711A22AF59B}" destId="{BD015F9F-B9B3-4B8C-B63C-2F07DB28402A}" srcOrd="0" destOrd="0" presId="urn:microsoft.com/office/officeart/2018/5/layout/IconCircleLabelList"/>
    <dgm:cxn modelId="{E79B9D54-4335-484F-B7FE-E389504FA9A4}" type="presParOf" srcId="{583DD142-61C2-480A-84F0-6711A22AF59B}" destId="{C6057CA3-2ABC-4431-9BF6-EA1CCCF5F4B7}" srcOrd="1" destOrd="0" presId="urn:microsoft.com/office/officeart/2018/5/layout/IconCircleLabelList"/>
    <dgm:cxn modelId="{E549954A-0755-4469-B8C9-56036CF3F8D2}" type="presParOf" srcId="{583DD142-61C2-480A-84F0-6711A22AF59B}" destId="{7BB67AAC-298C-4754-B600-79B9C06DA2B5}" srcOrd="2" destOrd="0" presId="urn:microsoft.com/office/officeart/2018/5/layout/IconCircleLabelList"/>
    <dgm:cxn modelId="{3BACE046-363D-4AF0-AB21-2EDE8DDCCEC4}" type="presParOf" srcId="{583DD142-61C2-480A-84F0-6711A22AF59B}" destId="{6F1410FC-5FD7-4342-A9AD-71C19999DD79}" srcOrd="3" destOrd="0" presId="urn:microsoft.com/office/officeart/2018/5/layout/IconCircleLabelList"/>
    <dgm:cxn modelId="{284A616E-B7B5-44EC-96EF-C81713FA8A84}" type="presParOf" srcId="{9E847F53-3ABB-4778-BD21-D31293F47993}" destId="{C98AD2EA-A0E0-476E-B0CA-E47C075C7E6C}" srcOrd="1" destOrd="0" presId="urn:microsoft.com/office/officeart/2018/5/layout/IconCircleLabelList"/>
    <dgm:cxn modelId="{D16F7F43-24AC-4188-8649-1BDC8DAB25F9}" type="presParOf" srcId="{9E847F53-3ABB-4778-BD21-D31293F47993}" destId="{35605592-7C08-49FF-80F1-5A71C7D84E8E}" srcOrd="2" destOrd="0" presId="urn:microsoft.com/office/officeart/2018/5/layout/IconCircleLabelList"/>
    <dgm:cxn modelId="{FCA25EDE-3CBB-429F-8E33-059E4AC308B8}" type="presParOf" srcId="{35605592-7C08-49FF-80F1-5A71C7D84E8E}" destId="{E3DFA567-8531-484A-BE53-CC57EF371843}" srcOrd="0" destOrd="0" presId="urn:microsoft.com/office/officeart/2018/5/layout/IconCircleLabelList"/>
    <dgm:cxn modelId="{D7BBEA5B-8882-4EBC-A56F-0E56DB9010EF}" type="presParOf" srcId="{35605592-7C08-49FF-80F1-5A71C7D84E8E}" destId="{EE1711CC-5BF3-498E-917C-9572224929A3}" srcOrd="1" destOrd="0" presId="urn:microsoft.com/office/officeart/2018/5/layout/IconCircleLabelList"/>
    <dgm:cxn modelId="{7F110203-4C4E-422F-928D-1BD904A8E51F}" type="presParOf" srcId="{35605592-7C08-49FF-80F1-5A71C7D84E8E}" destId="{8C008CEE-6B49-407F-84B9-0B78FD1434C6}" srcOrd="2" destOrd="0" presId="urn:microsoft.com/office/officeart/2018/5/layout/IconCircleLabelList"/>
    <dgm:cxn modelId="{F1F1D604-F934-4F32-B818-FD4EBCCDB451}" type="presParOf" srcId="{35605592-7C08-49FF-80F1-5A71C7D84E8E}" destId="{EA5903F3-FC29-4766-902D-06B9D895D6B8}" srcOrd="3" destOrd="0" presId="urn:microsoft.com/office/officeart/2018/5/layout/IconCircleLabelList"/>
    <dgm:cxn modelId="{1DCCFCBA-63A4-4CB9-A563-D7874664FFE3}" type="presParOf" srcId="{9E847F53-3ABB-4778-BD21-D31293F47993}" destId="{71BF32A8-ACDE-4756-A74E-D8FAB470D2F1}" srcOrd="3" destOrd="0" presId="urn:microsoft.com/office/officeart/2018/5/layout/IconCircleLabelList"/>
    <dgm:cxn modelId="{531421E8-6BAB-4BE8-9D9C-22C32B957441}" type="presParOf" srcId="{9E847F53-3ABB-4778-BD21-D31293F47993}" destId="{D032BF0C-1244-4602-B0F3-68DEC6AE9330}" srcOrd="4" destOrd="0" presId="urn:microsoft.com/office/officeart/2018/5/layout/IconCircleLabelList"/>
    <dgm:cxn modelId="{4A816FA8-659F-4683-8D22-AF2C3C8E3658}" type="presParOf" srcId="{D032BF0C-1244-4602-B0F3-68DEC6AE9330}" destId="{20866105-FAAC-4966-9794-12DA617E1607}" srcOrd="0" destOrd="0" presId="urn:microsoft.com/office/officeart/2018/5/layout/IconCircleLabelList"/>
    <dgm:cxn modelId="{A61E95D1-FE8C-4787-8F1B-9E1508066EB7}" type="presParOf" srcId="{D032BF0C-1244-4602-B0F3-68DEC6AE9330}" destId="{284A54C4-DDEF-4A23-8E69-62B750209DEC}" srcOrd="1" destOrd="0" presId="urn:microsoft.com/office/officeart/2018/5/layout/IconCircleLabelList"/>
    <dgm:cxn modelId="{9DB46CEE-F18B-4B44-BC45-23E2707A618F}" type="presParOf" srcId="{D032BF0C-1244-4602-B0F3-68DEC6AE9330}" destId="{ABF15576-612D-45CE-8266-F0F5FA4D774B}" srcOrd="2" destOrd="0" presId="urn:microsoft.com/office/officeart/2018/5/layout/IconCircleLabelList"/>
    <dgm:cxn modelId="{888A4215-8BEB-49F0-B3B1-6F62C209B627}" type="presParOf" srcId="{D032BF0C-1244-4602-B0F3-68DEC6AE9330}" destId="{0937EA12-8334-4C0D-B0D1-329CA38FE19A}" srcOrd="3" destOrd="0" presId="urn:microsoft.com/office/officeart/2018/5/layout/IconCircleLabelList"/>
    <dgm:cxn modelId="{4892B955-7CD9-4771-BD9D-1E8E64AD5D1E}" type="presParOf" srcId="{9E847F53-3ABB-4778-BD21-D31293F47993}" destId="{17AE7792-44CF-4217-81E2-EE51BD11840F}" srcOrd="5" destOrd="0" presId="urn:microsoft.com/office/officeart/2018/5/layout/IconCircleLabelList"/>
    <dgm:cxn modelId="{200415B7-F12A-40B5-B09E-B57A6561AF57}" type="presParOf" srcId="{9E847F53-3ABB-4778-BD21-D31293F47993}" destId="{382BC931-A675-46C4-A418-B63BAFB64F05}" srcOrd="6" destOrd="0" presId="urn:microsoft.com/office/officeart/2018/5/layout/IconCircleLabelList"/>
    <dgm:cxn modelId="{FCB03D09-4CE0-4597-9292-E27C66D38347}" type="presParOf" srcId="{382BC931-A675-46C4-A418-B63BAFB64F05}" destId="{3C42D1DF-41BA-4475-837D-9211BEBD60C7}" srcOrd="0" destOrd="0" presId="urn:microsoft.com/office/officeart/2018/5/layout/IconCircleLabelList"/>
    <dgm:cxn modelId="{24D04E02-8DAB-4E59-8BAF-B0754F189CCF}" type="presParOf" srcId="{382BC931-A675-46C4-A418-B63BAFB64F05}" destId="{977581F4-726D-475F-A26A-187F99526CD0}" srcOrd="1" destOrd="0" presId="urn:microsoft.com/office/officeart/2018/5/layout/IconCircleLabelList"/>
    <dgm:cxn modelId="{67E956AE-02A3-44E8-BB2A-45416AC89938}" type="presParOf" srcId="{382BC931-A675-46C4-A418-B63BAFB64F05}" destId="{8E037970-0F09-4D4D-BEBE-11AE26E2B64D}" srcOrd="2" destOrd="0" presId="urn:microsoft.com/office/officeart/2018/5/layout/IconCircleLabelList"/>
    <dgm:cxn modelId="{19C960E4-3FF4-442A-8280-9747B0A74E79}" type="presParOf" srcId="{382BC931-A675-46C4-A418-B63BAFB64F05}" destId="{36805351-839F-4007-93CC-ED22FDF6EA30}" srcOrd="3" destOrd="0" presId="urn:microsoft.com/office/officeart/2018/5/layout/IconCircleLabelList"/>
  </dgm:cxnLst>
  <dgm:bg/>
  <dgm:whole/>
  <dgm:extLst>
    <a:ext uri="http://schemas.microsoft.com/office/drawing/2008/diagram">
      <dsp:dataModelExt xmlns:dsp="http://schemas.microsoft.com/office/drawing/2008/diagram" relId="rId10" minVer="http://schemas.openxmlformats.org/drawingml/2006/diagram"/>
    </a:ext>
  </dgm:extLst>
</dgm:dataModel>
</file>

<file path=ppt/diagrams/drawing1.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3579A169-C778-4E50-8BF8-4ADAB7417112}">
      <dsp:nvSpPr>
        <dsp:cNvPr id="0" name=""/>
        <dsp:cNvSpPr/>
      </dsp:nvSpPr>
      <dsp:spPr>
        <a:xfrm>
          <a:off x="3952398" y="54391"/>
          <a:ext cx="2610802" cy="2610802"/>
        </a:xfrm>
        <a:prstGeom prst="ellipse">
          <a:avLst/>
        </a:prstGeom>
        <a:solidFill>
          <a:schemeClr val="accent5">
            <a:alpha val="50000"/>
            <a:hueOff val="0"/>
            <a:satOff val="0"/>
            <a:lumOff val="0"/>
            <a:alphaOff val="0"/>
          </a:schemeClr>
        </a:solidFill>
        <a:ln w="1905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tx1"/>
        </a:fontRef>
      </dsp:style>
      <dsp:txBody>
        <a:bodyPr spcFirstLastPara="0" vert="horz" wrap="square" lIns="0" tIns="0" rIns="0" bIns="0" numCol="1" spcCol="1270" anchor="ctr" anchorCtr="1">
          <a:noAutofit/>
        </a:bodyPr>
        <a:lstStyle/>
        <a:p>
          <a:pPr marL="0" lvl="0" indent="0" algn="l" defTabSz="711200">
            <a:lnSpc>
              <a:spcPct val="90000"/>
            </a:lnSpc>
            <a:spcBef>
              <a:spcPct val="0"/>
            </a:spcBef>
            <a:spcAft>
              <a:spcPct val="35000"/>
            </a:spcAft>
            <a:buNone/>
          </a:pPr>
          <a:r>
            <a:rPr lang="en-US" sz="1600" b="1" kern="1200"/>
            <a:t>Literature Review</a:t>
          </a:r>
          <a:endParaRPr lang="en-GB" sz="1600" kern="1200" dirty="0"/>
        </a:p>
        <a:p>
          <a:pPr marL="114300" lvl="1" indent="-114300" algn="l" defTabSz="533400">
            <a:lnSpc>
              <a:spcPct val="90000"/>
            </a:lnSpc>
            <a:spcBef>
              <a:spcPct val="0"/>
            </a:spcBef>
            <a:spcAft>
              <a:spcPct val="15000"/>
            </a:spcAft>
            <a:buChar char="•"/>
          </a:pPr>
          <a:r>
            <a:rPr lang="en-US" sz="1200" kern="1200"/>
            <a:t>78 references studied</a:t>
          </a:r>
          <a:endParaRPr lang="en-GB" sz="1200" kern="1200"/>
        </a:p>
        <a:p>
          <a:pPr marL="114300" lvl="1" indent="-114300" algn="l" defTabSz="533400">
            <a:lnSpc>
              <a:spcPct val="90000"/>
            </a:lnSpc>
            <a:spcBef>
              <a:spcPct val="0"/>
            </a:spcBef>
            <a:spcAft>
              <a:spcPct val="15000"/>
            </a:spcAft>
            <a:buChar char="•"/>
          </a:pPr>
          <a:r>
            <a:rPr lang="en-US" sz="1200" kern="1200" dirty="0"/>
            <a:t>Understanding Leadership, Performance and their relationship</a:t>
          </a:r>
          <a:endParaRPr lang="en-GB" sz="1200" kern="1200" dirty="0"/>
        </a:p>
      </dsp:txBody>
      <dsp:txXfrm>
        <a:off x="4300505" y="511282"/>
        <a:ext cx="1914588" cy="1174861"/>
      </dsp:txXfrm>
    </dsp:sp>
    <dsp:sp modelId="{4D64B9F6-92DA-4F05-AC03-530E960A4D35}">
      <dsp:nvSpPr>
        <dsp:cNvPr id="0" name=""/>
        <dsp:cNvSpPr/>
      </dsp:nvSpPr>
      <dsp:spPr>
        <a:xfrm>
          <a:off x="4894463" y="1686143"/>
          <a:ext cx="2610802" cy="2610802"/>
        </a:xfrm>
        <a:prstGeom prst="ellipse">
          <a:avLst/>
        </a:prstGeom>
        <a:solidFill>
          <a:schemeClr val="accent5">
            <a:alpha val="50000"/>
            <a:hueOff val="-6076075"/>
            <a:satOff val="-413"/>
            <a:lumOff val="981"/>
            <a:alphaOff val="0"/>
          </a:schemeClr>
        </a:solidFill>
        <a:ln w="1905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tx1"/>
        </a:fontRef>
      </dsp:style>
      <dsp:txBody>
        <a:bodyPr spcFirstLastPara="0" vert="horz" wrap="square" lIns="0" tIns="0" rIns="0" bIns="0" numCol="1" spcCol="1270" anchor="ctr" anchorCtr="1">
          <a:noAutofit/>
        </a:bodyPr>
        <a:lstStyle/>
        <a:p>
          <a:pPr marL="0" lvl="0" indent="0" algn="l" defTabSz="711200">
            <a:lnSpc>
              <a:spcPct val="90000"/>
            </a:lnSpc>
            <a:spcBef>
              <a:spcPct val="0"/>
            </a:spcBef>
            <a:spcAft>
              <a:spcPct val="35000"/>
            </a:spcAft>
            <a:buNone/>
          </a:pPr>
          <a:r>
            <a:rPr lang="en-US" sz="1600" b="1" kern="1200"/>
            <a:t>Primary Research</a:t>
          </a:r>
          <a:endParaRPr lang="en-GB" sz="1600" kern="1200" dirty="0"/>
        </a:p>
        <a:p>
          <a:pPr marL="114300" lvl="1" indent="-114300" algn="l" defTabSz="533400">
            <a:lnSpc>
              <a:spcPct val="90000"/>
            </a:lnSpc>
            <a:spcBef>
              <a:spcPct val="0"/>
            </a:spcBef>
            <a:spcAft>
              <a:spcPct val="15000"/>
            </a:spcAft>
            <a:buChar char="•"/>
          </a:pPr>
          <a:r>
            <a:rPr lang="en-US" sz="1200" kern="1200" dirty="0"/>
            <a:t>Qualitative conversations with 8 senior leaders</a:t>
          </a:r>
          <a:endParaRPr lang="en-GB" sz="1200" kern="1200" dirty="0"/>
        </a:p>
        <a:p>
          <a:pPr marL="114300" lvl="1" indent="-114300" algn="l" defTabSz="533400">
            <a:lnSpc>
              <a:spcPct val="90000"/>
            </a:lnSpc>
            <a:spcBef>
              <a:spcPct val="0"/>
            </a:spcBef>
            <a:spcAft>
              <a:spcPct val="15000"/>
            </a:spcAft>
            <a:buChar char="•"/>
          </a:pPr>
          <a:r>
            <a:rPr lang="en-US" sz="1200" kern="1200"/>
            <a:t>Themes identified</a:t>
          </a:r>
          <a:endParaRPr lang="en-GB" sz="1200" kern="1200"/>
        </a:p>
      </dsp:txBody>
      <dsp:txXfrm>
        <a:off x="5692933" y="2360600"/>
        <a:ext cx="1566481" cy="1435941"/>
      </dsp:txXfrm>
    </dsp:sp>
    <dsp:sp modelId="{BDB8884C-9914-463D-8BAC-CFB37341855B}">
      <dsp:nvSpPr>
        <dsp:cNvPr id="0" name=""/>
        <dsp:cNvSpPr/>
      </dsp:nvSpPr>
      <dsp:spPr>
        <a:xfrm>
          <a:off x="3010333" y="1686143"/>
          <a:ext cx="2610802" cy="2610802"/>
        </a:xfrm>
        <a:prstGeom prst="ellipse">
          <a:avLst/>
        </a:prstGeom>
        <a:solidFill>
          <a:schemeClr val="accent5">
            <a:alpha val="50000"/>
            <a:hueOff val="-12152150"/>
            <a:satOff val="-826"/>
            <a:lumOff val="1961"/>
            <a:alphaOff val="0"/>
          </a:schemeClr>
        </a:solidFill>
        <a:ln w="1905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tx1"/>
        </a:fontRef>
      </dsp:style>
      <dsp:txBody>
        <a:bodyPr spcFirstLastPara="0" vert="horz" wrap="square" lIns="0" tIns="0" rIns="0" bIns="0" numCol="1" spcCol="1270" anchor="ctr" anchorCtr="1">
          <a:noAutofit/>
        </a:bodyPr>
        <a:lstStyle/>
        <a:p>
          <a:pPr marL="0" lvl="0" indent="0" algn="l" defTabSz="711200">
            <a:lnSpc>
              <a:spcPct val="90000"/>
            </a:lnSpc>
            <a:spcBef>
              <a:spcPct val="0"/>
            </a:spcBef>
            <a:spcAft>
              <a:spcPct val="35000"/>
            </a:spcAft>
            <a:buNone/>
          </a:pPr>
          <a:r>
            <a:rPr lang="en-US" sz="1600" b="1" kern="1200"/>
            <a:t>Secondary Research</a:t>
          </a:r>
          <a:endParaRPr lang="en-GB" sz="1600" kern="1200" dirty="0"/>
        </a:p>
        <a:p>
          <a:pPr marL="114300" lvl="1" indent="-114300" algn="l" defTabSz="533400">
            <a:lnSpc>
              <a:spcPct val="90000"/>
            </a:lnSpc>
            <a:spcBef>
              <a:spcPct val="0"/>
            </a:spcBef>
            <a:spcAft>
              <a:spcPct val="15000"/>
            </a:spcAft>
            <a:buChar char="•"/>
          </a:pPr>
          <a:r>
            <a:rPr lang="en-US" sz="1200" kern="1200" dirty="0"/>
            <a:t>Analysis of current leadership </a:t>
          </a:r>
          <a:r>
            <a:rPr lang="en-US" sz="1200" kern="1200" dirty="0" err="1"/>
            <a:t>programme’s</a:t>
          </a:r>
          <a:r>
            <a:rPr lang="en-US" sz="1200" kern="1200" dirty="0"/>
            <a:t> contribution to performance</a:t>
          </a:r>
          <a:endParaRPr lang="en-GB" sz="1200" kern="1200" dirty="0"/>
        </a:p>
      </dsp:txBody>
      <dsp:txXfrm>
        <a:off x="3256184" y="2360600"/>
        <a:ext cx="1566481" cy="1435941"/>
      </dsp:txXfrm>
    </dsp:sp>
  </dsp:spTree>
</dsp:drawing>
</file>

<file path=ppt/diagrams/drawing2.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F8B01E9F-65B8-4358-9515-2CDE8A8C2B0D}">
      <dsp:nvSpPr>
        <dsp:cNvPr id="0" name=""/>
        <dsp:cNvSpPr/>
      </dsp:nvSpPr>
      <dsp:spPr>
        <a:xfrm>
          <a:off x="51" y="56130"/>
          <a:ext cx="4913783" cy="1089189"/>
        </a:xfrm>
        <a:prstGeom prst="rect">
          <a:avLst/>
        </a:prstGeom>
        <a:solidFill>
          <a:schemeClr val="accent2">
            <a:hueOff val="0"/>
            <a:satOff val="0"/>
            <a:lumOff val="0"/>
            <a:alphaOff val="0"/>
          </a:schemeClr>
        </a:solidFill>
        <a:ln w="19050" cap="flat" cmpd="sng" algn="ctr">
          <a:solidFill>
            <a:schemeClr val="accent2">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120904" tIns="69088" rIns="120904" bIns="69088" numCol="1" spcCol="1270" anchor="ctr" anchorCtr="0">
          <a:noAutofit/>
        </a:bodyPr>
        <a:lstStyle/>
        <a:p>
          <a:pPr marL="0" lvl="0" indent="0" algn="ctr" defTabSz="755650">
            <a:lnSpc>
              <a:spcPct val="90000"/>
            </a:lnSpc>
            <a:spcBef>
              <a:spcPct val="0"/>
            </a:spcBef>
            <a:spcAft>
              <a:spcPct val="35000"/>
            </a:spcAft>
            <a:buNone/>
          </a:pPr>
          <a:r>
            <a:rPr lang="en-US" sz="1700" kern="1200" dirty="0"/>
            <a:t>1) If performance improvement is a Board priority, then this should be included as a clear leadership development objective and outcome </a:t>
          </a:r>
          <a:r>
            <a:rPr lang="en-GB" sz="1700" kern="1200" dirty="0"/>
            <a:t>(</a:t>
          </a:r>
          <a:r>
            <a:rPr lang="en-GB" sz="1700" kern="1200" dirty="0" err="1"/>
            <a:t>Karauri</a:t>
          </a:r>
          <a:r>
            <a:rPr lang="en-GB" sz="1700" kern="1200" dirty="0"/>
            <a:t> &amp; </a:t>
          </a:r>
          <a:r>
            <a:rPr lang="en-GB" sz="1700" kern="1200" dirty="0" err="1"/>
            <a:t>Kyongo</a:t>
          </a:r>
          <a:r>
            <a:rPr lang="en-GB" sz="1700" kern="1200" dirty="0"/>
            <a:t>, 2024)</a:t>
          </a:r>
          <a:r>
            <a:rPr lang="en-US" sz="1700" kern="1200" dirty="0"/>
            <a:t>.  </a:t>
          </a:r>
        </a:p>
      </dsp:txBody>
      <dsp:txXfrm>
        <a:off x="51" y="56130"/>
        <a:ext cx="4913783" cy="1089189"/>
      </dsp:txXfrm>
    </dsp:sp>
    <dsp:sp modelId="{FB657EB6-AFF4-4838-A527-06438BA3FB7F}">
      <dsp:nvSpPr>
        <dsp:cNvPr id="0" name=""/>
        <dsp:cNvSpPr/>
      </dsp:nvSpPr>
      <dsp:spPr>
        <a:xfrm>
          <a:off x="51" y="1145320"/>
          <a:ext cx="4913783" cy="3149887"/>
        </a:xfrm>
        <a:prstGeom prst="rect">
          <a:avLst/>
        </a:prstGeom>
        <a:solidFill>
          <a:schemeClr val="accent2">
            <a:tint val="40000"/>
            <a:alpha val="90000"/>
            <a:hueOff val="0"/>
            <a:satOff val="0"/>
            <a:lumOff val="0"/>
            <a:alphaOff val="0"/>
          </a:schemeClr>
        </a:solidFill>
        <a:ln w="19050" cap="flat" cmpd="sng" algn="ctr">
          <a:solidFill>
            <a:schemeClr val="accent2">
              <a:tint val="40000"/>
              <a:alpha val="90000"/>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dsp:style>
      <dsp:txBody>
        <a:bodyPr spcFirstLastPara="0" vert="horz" wrap="square" lIns="90678" tIns="90678" rIns="120904" bIns="136017" numCol="1" spcCol="1270" anchor="t" anchorCtr="0">
          <a:noAutofit/>
        </a:bodyPr>
        <a:lstStyle/>
        <a:p>
          <a:pPr marL="171450" lvl="1" indent="-171450" algn="l" defTabSz="755650">
            <a:lnSpc>
              <a:spcPct val="90000"/>
            </a:lnSpc>
            <a:spcBef>
              <a:spcPct val="0"/>
            </a:spcBef>
            <a:spcAft>
              <a:spcPct val="15000"/>
            </a:spcAft>
            <a:buChar char="•"/>
          </a:pPr>
          <a:r>
            <a:rPr lang="en-US" sz="1700" kern="1200"/>
            <a:t>The benefits of this are: -</a:t>
          </a:r>
        </a:p>
        <a:p>
          <a:pPr marL="342900" lvl="2" indent="-171450" algn="l" defTabSz="755650">
            <a:lnSpc>
              <a:spcPct val="90000"/>
            </a:lnSpc>
            <a:spcBef>
              <a:spcPct val="0"/>
            </a:spcBef>
            <a:spcAft>
              <a:spcPct val="15000"/>
            </a:spcAft>
            <a:buChar char="•"/>
          </a:pPr>
          <a:r>
            <a:rPr lang="en-US" sz="1700" kern="1200"/>
            <a:t>Management staff will be clearer about Organisational priorities</a:t>
          </a:r>
        </a:p>
        <a:p>
          <a:pPr marL="342900" lvl="2" indent="-171450" algn="l" defTabSz="755650">
            <a:lnSpc>
              <a:spcPct val="90000"/>
            </a:lnSpc>
            <a:spcBef>
              <a:spcPct val="0"/>
            </a:spcBef>
            <a:spcAft>
              <a:spcPct val="15000"/>
            </a:spcAft>
            <a:buChar char="•"/>
          </a:pPr>
          <a:r>
            <a:rPr lang="en-US" sz="1700" kern="1200" dirty="0"/>
            <a:t>Delegates on Leadership </a:t>
          </a:r>
          <a:r>
            <a:rPr lang="en-US" sz="1700" kern="1200" dirty="0" err="1"/>
            <a:t>programmes</a:t>
          </a:r>
          <a:r>
            <a:rPr lang="en-US" sz="1700" kern="1200" dirty="0"/>
            <a:t> will be assisted to identify learning needs</a:t>
          </a:r>
        </a:p>
        <a:p>
          <a:pPr marL="342900" lvl="2" indent="-171450" algn="l" defTabSz="755650">
            <a:lnSpc>
              <a:spcPct val="90000"/>
            </a:lnSpc>
            <a:spcBef>
              <a:spcPct val="0"/>
            </a:spcBef>
            <a:spcAft>
              <a:spcPct val="15000"/>
            </a:spcAft>
            <a:buChar char="•"/>
          </a:pPr>
          <a:r>
            <a:rPr lang="en-US" sz="1700" kern="1200"/>
            <a:t>Provides target areas for action points </a:t>
          </a:r>
        </a:p>
        <a:p>
          <a:pPr marL="342900" lvl="2" indent="-171450" algn="l" defTabSz="755650">
            <a:lnSpc>
              <a:spcPct val="90000"/>
            </a:lnSpc>
            <a:spcBef>
              <a:spcPct val="0"/>
            </a:spcBef>
            <a:spcAft>
              <a:spcPct val="15000"/>
            </a:spcAft>
            <a:buChar char="•"/>
          </a:pPr>
          <a:r>
            <a:rPr lang="en-US" sz="1700" kern="1200"/>
            <a:t>Tutors will be assisted to shape course content.  </a:t>
          </a:r>
        </a:p>
        <a:p>
          <a:pPr marL="342900" lvl="2" indent="-171450" algn="l" defTabSz="755650">
            <a:lnSpc>
              <a:spcPct val="90000"/>
            </a:lnSpc>
            <a:spcBef>
              <a:spcPct val="0"/>
            </a:spcBef>
            <a:spcAft>
              <a:spcPct val="15000"/>
            </a:spcAft>
            <a:buChar char="•"/>
          </a:pPr>
          <a:r>
            <a:rPr lang="en-US" sz="1700" kern="1200" dirty="0"/>
            <a:t>Ultimately, Leadership Development impact will be improved.</a:t>
          </a:r>
        </a:p>
      </dsp:txBody>
      <dsp:txXfrm>
        <a:off x="51" y="1145320"/>
        <a:ext cx="4913783" cy="3149887"/>
      </dsp:txXfrm>
    </dsp:sp>
    <dsp:sp modelId="{EA0830EB-DFF7-4F96-A0AC-2537BE32D956}">
      <dsp:nvSpPr>
        <dsp:cNvPr id="0" name=""/>
        <dsp:cNvSpPr/>
      </dsp:nvSpPr>
      <dsp:spPr>
        <a:xfrm>
          <a:off x="5601764" y="56130"/>
          <a:ext cx="4913783" cy="1089189"/>
        </a:xfrm>
        <a:prstGeom prst="rect">
          <a:avLst/>
        </a:prstGeom>
        <a:solidFill>
          <a:schemeClr val="accent2">
            <a:hueOff val="6443614"/>
            <a:satOff val="-18493"/>
            <a:lumOff val="-29609"/>
            <a:alphaOff val="0"/>
          </a:schemeClr>
        </a:solidFill>
        <a:ln w="19050" cap="flat" cmpd="sng" algn="ctr">
          <a:solidFill>
            <a:schemeClr val="accent2">
              <a:hueOff val="6443614"/>
              <a:satOff val="-18493"/>
              <a:lumOff val="-29609"/>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120904" tIns="69088" rIns="120904" bIns="69088" numCol="1" spcCol="1270" anchor="ctr" anchorCtr="0">
          <a:noAutofit/>
        </a:bodyPr>
        <a:lstStyle/>
        <a:p>
          <a:pPr marL="0" lvl="0" indent="0" algn="ctr" defTabSz="755650">
            <a:lnSpc>
              <a:spcPct val="90000"/>
            </a:lnSpc>
            <a:spcBef>
              <a:spcPct val="0"/>
            </a:spcBef>
            <a:spcAft>
              <a:spcPct val="35000"/>
            </a:spcAft>
            <a:buNone/>
          </a:pPr>
          <a:r>
            <a:rPr lang="en-US" sz="1700" kern="1200" dirty="0"/>
            <a:t>2) Leadership development initiatives devote time and resources to develop shared definitions of Leadership, performance, quality and resource management </a:t>
          </a:r>
          <a:r>
            <a:rPr lang="en-GB" sz="1700" kern="1200" dirty="0"/>
            <a:t>(Deng, et al., 2023)</a:t>
          </a:r>
          <a:r>
            <a:rPr lang="en-US" sz="1700" kern="1200" dirty="0"/>
            <a:t>.  </a:t>
          </a:r>
        </a:p>
      </dsp:txBody>
      <dsp:txXfrm>
        <a:off x="5601764" y="56130"/>
        <a:ext cx="4913783" cy="1089189"/>
      </dsp:txXfrm>
    </dsp:sp>
    <dsp:sp modelId="{A3A82436-981B-4ACA-9973-A1A8E5CAC8D4}">
      <dsp:nvSpPr>
        <dsp:cNvPr id="0" name=""/>
        <dsp:cNvSpPr/>
      </dsp:nvSpPr>
      <dsp:spPr>
        <a:xfrm>
          <a:off x="5601764" y="1145320"/>
          <a:ext cx="4913783" cy="3149887"/>
        </a:xfrm>
        <a:prstGeom prst="rect">
          <a:avLst/>
        </a:prstGeom>
        <a:solidFill>
          <a:schemeClr val="accent2">
            <a:tint val="40000"/>
            <a:alpha val="90000"/>
            <a:hueOff val="6734718"/>
            <a:satOff val="-62232"/>
            <a:lumOff val="-7015"/>
            <a:alphaOff val="0"/>
          </a:schemeClr>
        </a:solidFill>
        <a:ln w="19050" cap="flat" cmpd="sng" algn="ctr">
          <a:solidFill>
            <a:schemeClr val="accent2">
              <a:tint val="40000"/>
              <a:alpha val="90000"/>
              <a:hueOff val="6734718"/>
              <a:satOff val="-62232"/>
              <a:lumOff val="-7015"/>
              <a:alphaOff val="0"/>
            </a:schemeClr>
          </a:solidFill>
          <a:prstDash val="solid"/>
          <a:miter lim="800000"/>
        </a:ln>
        <a:effectLst/>
      </dsp:spPr>
      <dsp:style>
        <a:lnRef idx="2">
          <a:scrgbClr r="0" g="0" b="0"/>
        </a:lnRef>
        <a:fillRef idx="1">
          <a:scrgbClr r="0" g="0" b="0"/>
        </a:fillRef>
        <a:effectRef idx="0">
          <a:scrgbClr r="0" g="0" b="0"/>
        </a:effectRef>
        <a:fontRef idx="minor"/>
      </dsp:style>
      <dsp:txBody>
        <a:bodyPr spcFirstLastPara="0" vert="horz" wrap="square" lIns="90678" tIns="90678" rIns="120904" bIns="136017" numCol="1" spcCol="1270" anchor="t" anchorCtr="0">
          <a:noAutofit/>
        </a:bodyPr>
        <a:lstStyle/>
        <a:p>
          <a:pPr marL="171450" lvl="1" indent="-171450" algn="l" defTabSz="755650">
            <a:lnSpc>
              <a:spcPct val="90000"/>
            </a:lnSpc>
            <a:spcBef>
              <a:spcPct val="0"/>
            </a:spcBef>
            <a:spcAft>
              <a:spcPct val="15000"/>
            </a:spcAft>
            <a:buChar char="•"/>
          </a:pPr>
          <a:r>
            <a:rPr lang="en-US" sz="1700" kern="1200" dirty="0"/>
            <a:t>Modern </a:t>
          </a:r>
          <a:r>
            <a:rPr lang="en-US" sz="1700" kern="1200" dirty="0" err="1"/>
            <a:t>organisations</a:t>
          </a:r>
          <a:r>
            <a:rPr lang="en-US" sz="1700" kern="1200" dirty="0"/>
            <a:t> rely on collaboration to achieve results. </a:t>
          </a:r>
        </a:p>
        <a:p>
          <a:pPr marL="171450" lvl="1" indent="-171450" algn="l" defTabSz="755650">
            <a:lnSpc>
              <a:spcPct val="90000"/>
            </a:lnSpc>
            <a:spcBef>
              <a:spcPct val="0"/>
            </a:spcBef>
            <a:spcAft>
              <a:spcPct val="15000"/>
            </a:spcAft>
            <a:buChar char="•"/>
          </a:pPr>
          <a:r>
            <a:rPr lang="en-US" sz="1700" kern="1200"/>
            <a:t>Shared definitions enables: -</a:t>
          </a:r>
        </a:p>
        <a:p>
          <a:pPr marL="342900" lvl="2" indent="-171450" algn="l" defTabSz="755650">
            <a:lnSpc>
              <a:spcPct val="90000"/>
            </a:lnSpc>
            <a:spcBef>
              <a:spcPct val="0"/>
            </a:spcBef>
            <a:spcAft>
              <a:spcPct val="15000"/>
            </a:spcAft>
            <a:buChar char="•"/>
          </a:pPr>
          <a:r>
            <a:rPr lang="en-US" sz="1700" kern="1200"/>
            <a:t>Compassion</a:t>
          </a:r>
        </a:p>
        <a:p>
          <a:pPr marL="342900" lvl="2" indent="-171450" algn="l" defTabSz="755650">
            <a:lnSpc>
              <a:spcPct val="90000"/>
            </a:lnSpc>
            <a:spcBef>
              <a:spcPct val="0"/>
            </a:spcBef>
            <a:spcAft>
              <a:spcPct val="15000"/>
            </a:spcAft>
            <a:buChar char="•"/>
          </a:pPr>
          <a:r>
            <a:rPr lang="en-US" sz="1700" kern="1200"/>
            <a:t>Realising hopes of staff - motivation</a:t>
          </a:r>
        </a:p>
        <a:p>
          <a:pPr marL="342900" lvl="2" indent="-171450" algn="l" defTabSz="755650">
            <a:lnSpc>
              <a:spcPct val="90000"/>
            </a:lnSpc>
            <a:spcBef>
              <a:spcPct val="0"/>
            </a:spcBef>
            <a:spcAft>
              <a:spcPct val="15000"/>
            </a:spcAft>
            <a:buChar char="•"/>
          </a:pPr>
          <a:r>
            <a:rPr lang="en-US" sz="1700" kern="1200"/>
            <a:t>Collaboration </a:t>
          </a:r>
        </a:p>
        <a:p>
          <a:pPr marL="342900" lvl="2" indent="-171450" algn="l" defTabSz="755650">
            <a:lnSpc>
              <a:spcPct val="90000"/>
            </a:lnSpc>
            <a:spcBef>
              <a:spcPct val="0"/>
            </a:spcBef>
            <a:spcAft>
              <a:spcPct val="15000"/>
            </a:spcAft>
            <a:buChar char="•"/>
          </a:pPr>
          <a:r>
            <a:rPr lang="en-US" sz="1700" kern="1200" dirty="0"/>
            <a:t>Planning improvements to service ,culture and staff recruitment and retention</a:t>
          </a:r>
        </a:p>
        <a:p>
          <a:pPr marL="342900" lvl="2" indent="-171450" algn="l" defTabSz="755650">
            <a:lnSpc>
              <a:spcPct val="90000"/>
            </a:lnSpc>
            <a:spcBef>
              <a:spcPct val="0"/>
            </a:spcBef>
            <a:spcAft>
              <a:spcPct val="15000"/>
            </a:spcAft>
            <a:buChar char="•"/>
          </a:pPr>
          <a:r>
            <a:rPr lang="en-US" sz="1700" kern="1200" dirty="0"/>
            <a:t>Closing any confidence gap between staff and senior leaders.</a:t>
          </a:r>
        </a:p>
        <a:p>
          <a:pPr marL="342900" lvl="2" indent="-171450" algn="l" defTabSz="755650">
            <a:lnSpc>
              <a:spcPct val="90000"/>
            </a:lnSpc>
            <a:spcBef>
              <a:spcPct val="0"/>
            </a:spcBef>
            <a:spcAft>
              <a:spcPct val="15000"/>
            </a:spcAft>
            <a:buChar char="•"/>
          </a:pPr>
          <a:r>
            <a:rPr lang="en-US" sz="1700" kern="1200" dirty="0"/>
            <a:t>Evaluation of results (</a:t>
          </a:r>
          <a:r>
            <a:rPr lang="en-GB" sz="1700" kern="1200" dirty="0"/>
            <a:t>Barends, </a:t>
          </a:r>
          <a:r>
            <a:rPr lang="en-GB" sz="1700" i="1" kern="1200" dirty="0"/>
            <a:t>et al.</a:t>
          </a:r>
          <a:r>
            <a:rPr lang="en-GB" sz="1700" kern="1200" dirty="0"/>
            <a:t>, 2023)</a:t>
          </a:r>
          <a:r>
            <a:rPr lang="en-US" sz="1700" kern="1200" dirty="0"/>
            <a:t>.</a:t>
          </a:r>
        </a:p>
      </dsp:txBody>
      <dsp:txXfrm>
        <a:off x="5601764" y="1145320"/>
        <a:ext cx="4913783" cy="3149887"/>
      </dsp:txXfrm>
    </dsp:sp>
  </dsp:spTree>
</dsp:drawing>
</file>

<file path=ppt/diagrams/drawing3.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06407A11-D92C-49C9-8889-7137FD8331A5}">
      <dsp:nvSpPr>
        <dsp:cNvPr id="0" name=""/>
        <dsp:cNvSpPr/>
      </dsp:nvSpPr>
      <dsp:spPr>
        <a:xfrm>
          <a:off x="51" y="110417"/>
          <a:ext cx="4913783" cy="1412953"/>
        </a:xfrm>
        <a:prstGeom prst="rect">
          <a:avLst/>
        </a:prstGeom>
        <a:gradFill rotWithShape="0">
          <a:gsLst>
            <a:gs pos="0">
              <a:schemeClr val="accent2">
                <a:hueOff val="0"/>
                <a:satOff val="0"/>
                <a:lumOff val="0"/>
                <a:alphaOff val="0"/>
                <a:satMod val="103000"/>
                <a:lumMod val="102000"/>
                <a:tint val="94000"/>
              </a:schemeClr>
            </a:gs>
            <a:gs pos="50000">
              <a:schemeClr val="accent2">
                <a:hueOff val="0"/>
                <a:satOff val="0"/>
                <a:lumOff val="0"/>
                <a:alphaOff val="0"/>
                <a:satMod val="110000"/>
                <a:lumMod val="100000"/>
                <a:shade val="100000"/>
              </a:schemeClr>
            </a:gs>
            <a:gs pos="100000">
              <a:schemeClr val="accent2">
                <a:hueOff val="0"/>
                <a:satOff val="0"/>
                <a:lumOff val="0"/>
                <a:alphaOff val="0"/>
                <a:lumMod val="99000"/>
                <a:satMod val="120000"/>
                <a:shade val="78000"/>
              </a:schemeClr>
            </a:gs>
          </a:gsLst>
          <a:lin ang="5400000" scaled="0"/>
        </a:gradFill>
        <a:ln w="12700" cap="flat" cmpd="sng" algn="ctr">
          <a:solidFill>
            <a:schemeClr val="accent2">
              <a:hueOff val="0"/>
              <a:satOff val="0"/>
              <a:lumOff val="0"/>
              <a:alphaOff val="0"/>
            </a:schemeClr>
          </a:solidFill>
          <a:prstDash val="solid"/>
          <a:miter lim="800000"/>
        </a:ln>
        <a:effectLst/>
      </dsp:spPr>
      <dsp:style>
        <a:lnRef idx="1">
          <a:scrgbClr r="0" g="0" b="0"/>
        </a:lnRef>
        <a:fillRef idx="3">
          <a:scrgbClr r="0" g="0" b="0"/>
        </a:fillRef>
        <a:effectRef idx="2">
          <a:scrgbClr r="0" g="0" b="0"/>
        </a:effectRef>
        <a:fontRef idx="minor">
          <a:schemeClr val="lt1"/>
        </a:fontRef>
      </dsp:style>
      <dsp:txBody>
        <a:bodyPr spcFirstLastPara="0" vert="horz" wrap="square" lIns="128016" tIns="73152" rIns="128016" bIns="73152" numCol="1" spcCol="1270" anchor="ctr" anchorCtr="0">
          <a:noAutofit/>
        </a:bodyPr>
        <a:lstStyle/>
        <a:p>
          <a:pPr marL="0" lvl="0" indent="0" algn="ctr" defTabSz="800100">
            <a:lnSpc>
              <a:spcPct val="90000"/>
            </a:lnSpc>
            <a:spcBef>
              <a:spcPct val="0"/>
            </a:spcBef>
            <a:spcAft>
              <a:spcPct val="35000"/>
            </a:spcAft>
            <a:buNone/>
          </a:pPr>
          <a:r>
            <a:rPr lang="en-US" sz="1800" kern="1200" dirty="0"/>
            <a:t>3) It is recommended that the content of leadership development initiatives should balance the needs of staff with the needs of the </a:t>
          </a:r>
          <a:r>
            <a:rPr lang="en-US" sz="1800" kern="1200" dirty="0" err="1"/>
            <a:t>Organisation</a:t>
          </a:r>
          <a:r>
            <a:rPr lang="en-US" sz="1800" kern="1200" dirty="0"/>
            <a:t> (Day </a:t>
          </a:r>
          <a:r>
            <a:rPr lang="en-US" sz="1800" i="1" kern="1200" dirty="0"/>
            <a:t>et al</a:t>
          </a:r>
          <a:r>
            <a:rPr lang="en-US" sz="1800" kern="1200" dirty="0"/>
            <a:t>., 2021; Avado, 2025)</a:t>
          </a:r>
        </a:p>
      </dsp:txBody>
      <dsp:txXfrm>
        <a:off x="51" y="110417"/>
        <a:ext cx="4913783" cy="1412953"/>
      </dsp:txXfrm>
    </dsp:sp>
    <dsp:sp modelId="{6A7440B8-C129-4381-AF3A-45914A4B0896}">
      <dsp:nvSpPr>
        <dsp:cNvPr id="0" name=""/>
        <dsp:cNvSpPr/>
      </dsp:nvSpPr>
      <dsp:spPr>
        <a:xfrm>
          <a:off x="51" y="1523370"/>
          <a:ext cx="4913783" cy="2717550"/>
        </a:xfrm>
        <a:prstGeom prst="rect">
          <a:avLst/>
        </a:prstGeom>
        <a:solidFill>
          <a:schemeClr val="accent2">
            <a:tint val="40000"/>
            <a:alpha val="90000"/>
            <a:hueOff val="0"/>
            <a:satOff val="0"/>
            <a:lumOff val="0"/>
            <a:alphaOff val="0"/>
          </a:schemeClr>
        </a:solidFill>
        <a:ln w="12700" cap="flat" cmpd="sng" algn="ctr">
          <a:solidFill>
            <a:schemeClr val="accent2">
              <a:tint val="40000"/>
              <a:alpha val="90000"/>
              <a:hueOff val="0"/>
              <a:satOff val="0"/>
              <a:lumOff val="0"/>
              <a:alphaOff val="0"/>
            </a:schemeClr>
          </a:solidFill>
          <a:prstDash val="solid"/>
          <a:miter lim="800000"/>
        </a:ln>
        <a:effectLst/>
      </dsp:spPr>
      <dsp:style>
        <a:lnRef idx="1">
          <a:scrgbClr r="0" g="0" b="0"/>
        </a:lnRef>
        <a:fillRef idx="1">
          <a:scrgbClr r="0" g="0" b="0"/>
        </a:fillRef>
        <a:effectRef idx="0">
          <a:scrgbClr r="0" g="0" b="0"/>
        </a:effectRef>
        <a:fontRef idx="minor"/>
      </dsp:style>
      <dsp:txBody>
        <a:bodyPr spcFirstLastPara="0" vert="horz" wrap="square" lIns="96012" tIns="96012" rIns="128016" bIns="144018" numCol="1" spcCol="1270" anchor="t" anchorCtr="0">
          <a:noAutofit/>
        </a:bodyPr>
        <a:lstStyle/>
        <a:p>
          <a:pPr marL="171450" lvl="1" indent="-171450" algn="l" defTabSz="800100">
            <a:lnSpc>
              <a:spcPct val="90000"/>
            </a:lnSpc>
            <a:spcBef>
              <a:spcPct val="0"/>
            </a:spcBef>
            <a:spcAft>
              <a:spcPct val="15000"/>
            </a:spcAft>
            <a:buChar char="•"/>
          </a:pPr>
          <a:r>
            <a:rPr lang="en-US" sz="1800" kern="1200" dirty="0"/>
            <a:t>Careful design will help: -</a:t>
          </a:r>
        </a:p>
        <a:p>
          <a:pPr marL="342900" lvl="2" indent="-171450" algn="l" defTabSz="800100">
            <a:lnSpc>
              <a:spcPct val="90000"/>
            </a:lnSpc>
            <a:spcBef>
              <a:spcPct val="0"/>
            </a:spcBef>
            <a:spcAft>
              <a:spcPct val="15000"/>
            </a:spcAft>
            <a:buChar char="•"/>
          </a:pPr>
          <a:r>
            <a:rPr lang="en-US" sz="1800" kern="1200" dirty="0"/>
            <a:t>Meet staff needs for compassion, hope and engagement</a:t>
          </a:r>
        </a:p>
        <a:p>
          <a:pPr marL="342900" lvl="2" indent="-171450" algn="l" defTabSz="800100">
            <a:lnSpc>
              <a:spcPct val="90000"/>
            </a:lnSpc>
            <a:spcBef>
              <a:spcPct val="0"/>
            </a:spcBef>
            <a:spcAft>
              <a:spcPct val="15000"/>
            </a:spcAft>
            <a:buChar char="•"/>
          </a:pPr>
          <a:r>
            <a:rPr lang="en-US" sz="1800" kern="1200" dirty="0"/>
            <a:t>Assist staff  motivation, recruitment and retention</a:t>
          </a:r>
        </a:p>
        <a:p>
          <a:pPr marL="342900" lvl="2" indent="-171450" algn="l" defTabSz="800100">
            <a:lnSpc>
              <a:spcPct val="90000"/>
            </a:lnSpc>
            <a:spcBef>
              <a:spcPct val="0"/>
            </a:spcBef>
            <a:spcAft>
              <a:spcPct val="15000"/>
            </a:spcAft>
            <a:buChar char="•"/>
          </a:pPr>
          <a:r>
            <a:rPr lang="en-US" sz="1800" kern="1200" dirty="0"/>
            <a:t>Achieve the desired </a:t>
          </a:r>
          <a:r>
            <a:rPr lang="en-US" sz="1800" kern="1200" dirty="0" err="1"/>
            <a:t>organisational</a:t>
          </a:r>
          <a:r>
            <a:rPr lang="en-US" sz="1800" kern="1200" dirty="0"/>
            <a:t> culture</a:t>
          </a:r>
        </a:p>
        <a:p>
          <a:pPr marL="342900" lvl="2" indent="-171450" algn="l" defTabSz="800100">
            <a:lnSpc>
              <a:spcPct val="90000"/>
            </a:lnSpc>
            <a:spcBef>
              <a:spcPct val="0"/>
            </a:spcBef>
            <a:spcAft>
              <a:spcPct val="15000"/>
            </a:spcAft>
            <a:buChar char="•"/>
          </a:pPr>
          <a:r>
            <a:rPr lang="en-US" sz="1800" kern="1200" dirty="0"/>
            <a:t>Meet </a:t>
          </a:r>
          <a:r>
            <a:rPr lang="en-US" sz="1800" kern="1200" dirty="0" err="1"/>
            <a:t>organisational</a:t>
          </a:r>
          <a:r>
            <a:rPr lang="en-US" sz="1800" kern="1200" dirty="0"/>
            <a:t> priorities</a:t>
          </a:r>
        </a:p>
        <a:p>
          <a:pPr marL="342900" lvl="2" indent="-171450" algn="l" defTabSz="800100">
            <a:lnSpc>
              <a:spcPct val="90000"/>
            </a:lnSpc>
            <a:spcBef>
              <a:spcPct val="0"/>
            </a:spcBef>
            <a:spcAft>
              <a:spcPct val="15000"/>
            </a:spcAft>
            <a:buChar char="•"/>
          </a:pPr>
          <a:r>
            <a:rPr lang="en-US" sz="1800" kern="1200" dirty="0"/>
            <a:t>Address barriers that reduce impact of initiatives (</a:t>
          </a:r>
          <a:r>
            <a:rPr lang="en-GB" sz="1800" kern="1200" dirty="0"/>
            <a:t>Geerts, 2024)</a:t>
          </a:r>
          <a:r>
            <a:rPr lang="en-US" sz="1800" kern="1200" dirty="0"/>
            <a:t> </a:t>
          </a:r>
        </a:p>
      </dsp:txBody>
      <dsp:txXfrm>
        <a:off x="51" y="1523370"/>
        <a:ext cx="4913783" cy="2717550"/>
      </dsp:txXfrm>
    </dsp:sp>
    <dsp:sp modelId="{C727BF2E-C1B0-4F6D-9DF2-6E869C997427}">
      <dsp:nvSpPr>
        <dsp:cNvPr id="0" name=""/>
        <dsp:cNvSpPr/>
      </dsp:nvSpPr>
      <dsp:spPr>
        <a:xfrm>
          <a:off x="5601764" y="110417"/>
          <a:ext cx="4913783" cy="1412953"/>
        </a:xfrm>
        <a:prstGeom prst="rect">
          <a:avLst/>
        </a:prstGeom>
        <a:gradFill rotWithShape="0">
          <a:gsLst>
            <a:gs pos="0">
              <a:schemeClr val="accent2">
                <a:hueOff val="6443614"/>
                <a:satOff val="-18493"/>
                <a:lumOff val="-29609"/>
                <a:alphaOff val="0"/>
                <a:satMod val="103000"/>
                <a:lumMod val="102000"/>
                <a:tint val="94000"/>
              </a:schemeClr>
            </a:gs>
            <a:gs pos="50000">
              <a:schemeClr val="accent2">
                <a:hueOff val="6443614"/>
                <a:satOff val="-18493"/>
                <a:lumOff val="-29609"/>
                <a:alphaOff val="0"/>
                <a:satMod val="110000"/>
                <a:lumMod val="100000"/>
                <a:shade val="100000"/>
              </a:schemeClr>
            </a:gs>
            <a:gs pos="100000">
              <a:schemeClr val="accent2">
                <a:hueOff val="6443614"/>
                <a:satOff val="-18493"/>
                <a:lumOff val="-29609"/>
                <a:alphaOff val="0"/>
                <a:lumMod val="99000"/>
                <a:satMod val="120000"/>
                <a:shade val="78000"/>
              </a:schemeClr>
            </a:gs>
          </a:gsLst>
          <a:lin ang="5400000" scaled="0"/>
        </a:gradFill>
        <a:ln w="12700" cap="flat" cmpd="sng" algn="ctr">
          <a:solidFill>
            <a:schemeClr val="accent2">
              <a:hueOff val="6443614"/>
              <a:satOff val="-18493"/>
              <a:lumOff val="-29609"/>
              <a:alphaOff val="0"/>
            </a:schemeClr>
          </a:solidFill>
          <a:prstDash val="solid"/>
          <a:miter lim="800000"/>
        </a:ln>
        <a:effectLst/>
      </dsp:spPr>
      <dsp:style>
        <a:lnRef idx="1">
          <a:scrgbClr r="0" g="0" b="0"/>
        </a:lnRef>
        <a:fillRef idx="3">
          <a:scrgbClr r="0" g="0" b="0"/>
        </a:fillRef>
        <a:effectRef idx="2">
          <a:scrgbClr r="0" g="0" b="0"/>
        </a:effectRef>
        <a:fontRef idx="minor">
          <a:schemeClr val="lt1"/>
        </a:fontRef>
      </dsp:style>
      <dsp:txBody>
        <a:bodyPr spcFirstLastPara="0" vert="horz" wrap="square" lIns="128016" tIns="73152" rIns="128016" bIns="73152" numCol="1" spcCol="1270" anchor="ctr" anchorCtr="0">
          <a:noAutofit/>
        </a:bodyPr>
        <a:lstStyle/>
        <a:p>
          <a:pPr marL="0" lvl="0" indent="0" algn="ctr" defTabSz="800100">
            <a:lnSpc>
              <a:spcPct val="90000"/>
            </a:lnSpc>
            <a:spcBef>
              <a:spcPct val="0"/>
            </a:spcBef>
            <a:spcAft>
              <a:spcPct val="35000"/>
            </a:spcAft>
            <a:buNone/>
          </a:pPr>
          <a:r>
            <a:rPr lang="en-GB" sz="1800" kern="1200" dirty="0"/>
            <a:t>4) The impact of Leadership Development initiatives on performance will be enhanced by further research that examines the impact of establishing a compassionate culture on performance.  </a:t>
          </a:r>
          <a:endParaRPr lang="en-US" sz="1800" kern="1200" dirty="0"/>
        </a:p>
      </dsp:txBody>
      <dsp:txXfrm>
        <a:off x="5601764" y="110417"/>
        <a:ext cx="4913783" cy="1412953"/>
      </dsp:txXfrm>
    </dsp:sp>
    <dsp:sp modelId="{6ED195FC-B40E-4809-B90E-ECDA2F8C7CBC}">
      <dsp:nvSpPr>
        <dsp:cNvPr id="0" name=""/>
        <dsp:cNvSpPr/>
      </dsp:nvSpPr>
      <dsp:spPr>
        <a:xfrm>
          <a:off x="5601764" y="1523370"/>
          <a:ext cx="4913783" cy="2717550"/>
        </a:xfrm>
        <a:prstGeom prst="rect">
          <a:avLst/>
        </a:prstGeom>
        <a:solidFill>
          <a:schemeClr val="accent2">
            <a:tint val="40000"/>
            <a:alpha val="90000"/>
            <a:hueOff val="6734718"/>
            <a:satOff val="-62232"/>
            <a:lumOff val="-7015"/>
            <a:alphaOff val="0"/>
          </a:schemeClr>
        </a:solidFill>
        <a:ln w="12700" cap="flat" cmpd="sng" algn="ctr">
          <a:solidFill>
            <a:schemeClr val="accent2">
              <a:tint val="40000"/>
              <a:alpha val="90000"/>
              <a:hueOff val="6734718"/>
              <a:satOff val="-62232"/>
              <a:lumOff val="-7015"/>
              <a:alphaOff val="0"/>
            </a:schemeClr>
          </a:solidFill>
          <a:prstDash val="solid"/>
          <a:miter lim="800000"/>
        </a:ln>
        <a:effectLst/>
      </dsp:spPr>
      <dsp:style>
        <a:lnRef idx="1">
          <a:scrgbClr r="0" g="0" b="0"/>
        </a:lnRef>
        <a:fillRef idx="1">
          <a:scrgbClr r="0" g="0" b="0"/>
        </a:fillRef>
        <a:effectRef idx="0">
          <a:scrgbClr r="0" g="0" b="0"/>
        </a:effectRef>
        <a:fontRef idx="minor"/>
      </dsp:style>
      <dsp:txBody>
        <a:bodyPr spcFirstLastPara="0" vert="horz" wrap="square" lIns="96012" tIns="96012" rIns="128016" bIns="144018" numCol="1" spcCol="1270" anchor="t" anchorCtr="0">
          <a:noAutofit/>
        </a:bodyPr>
        <a:lstStyle/>
        <a:p>
          <a:pPr marL="171450" lvl="1" indent="-171450" algn="l" defTabSz="800100">
            <a:lnSpc>
              <a:spcPct val="90000"/>
            </a:lnSpc>
            <a:spcBef>
              <a:spcPct val="0"/>
            </a:spcBef>
            <a:spcAft>
              <a:spcPct val="15000"/>
            </a:spcAft>
            <a:buChar char="•"/>
          </a:pPr>
          <a:r>
            <a:rPr lang="en-GB" sz="1800" kern="1200"/>
            <a:t>The </a:t>
          </a:r>
          <a:r>
            <a:rPr lang="en-GB" sz="1800" kern="1200" dirty="0"/>
            <a:t>impact is widely accepted but evidence seems scarce.</a:t>
          </a:r>
          <a:endParaRPr lang="en-US" sz="1800" kern="1200" dirty="0"/>
        </a:p>
      </dsp:txBody>
      <dsp:txXfrm>
        <a:off x="5601764" y="1523370"/>
        <a:ext cx="4913783" cy="2717550"/>
      </dsp:txXfrm>
    </dsp:sp>
  </dsp:spTree>
</dsp:drawing>
</file>

<file path=ppt/diagrams/drawing4.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BD015F9F-B9B3-4B8C-B63C-2F07DB28402A}">
      <dsp:nvSpPr>
        <dsp:cNvPr id="0" name=""/>
        <dsp:cNvSpPr/>
      </dsp:nvSpPr>
      <dsp:spPr>
        <a:xfrm>
          <a:off x="973190" y="491724"/>
          <a:ext cx="1264141" cy="1264141"/>
        </a:xfrm>
        <a:prstGeom prst="ellipse">
          <a:avLst/>
        </a:prstGeom>
        <a:solidFill>
          <a:schemeClr val="accent2">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C6057CA3-2ABC-4431-9BF6-EA1CCCF5F4B7}">
      <dsp:nvSpPr>
        <dsp:cNvPr id="0" name=""/>
        <dsp:cNvSpPr/>
      </dsp:nvSpPr>
      <dsp:spPr>
        <a:xfrm>
          <a:off x="1242597" y="761131"/>
          <a:ext cx="725326" cy="725326"/>
        </a:xfrm>
        <a:prstGeom prst="rect">
          <a:avLst/>
        </a:prstGeom>
        <a:blipFill>
          <a:blip xmlns:r="http://schemas.openxmlformats.org/officeDocument/2006/relationships" r:embed="rId1">
            <a:extLst>
              <a:ext uri="{28A0092B-C50C-407E-A947-70E740481C1C}">
                <a14:useLocalDpi xmlns:a14="http://schemas.microsoft.com/office/drawing/2010/main" val="0"/>
              </a:ext>
              <a:ext uri="{96DAC541-7B7A-43D3-8B79-37D633B846F1}">
                <asvg:svgBlip xmlns:asvg="http://schemas.microsoft.com/office/drawing/2016/SVG/main" r:embed="rId2"/>
              </a:ext>
            </a:extLst>
          </a:blip>
          <a:stretch>
            <a:fillRect/>
          </a:stretch>
        </a:blipFill>
        <a:ln w="19050" cap="flat" cmpd="sng" algn="ctr">
          <a:noFill/>
          <a:prstDash val="solid"/>
          <a:miter lim="800000"/>
        </a:ln>
        <a:effectLst/>
      </dsp:spPr>
      <dsp:style>
        <a:lnRef idx="2">
          <a:scrgbClr r="0" g="0" b="0"/>
        </a:lnRef>
        <a:fillRef idx="1">
          <a:scrgbClr r="0" g="0" b="0"/>
        </a:fillRef>
        <a:effectRef idx="0">
          <a:scrgbClr r="0" g="0" b="0"/>
        </a:effectRef>
        <a:fontRef idx="minor">
          <a:schemeClr val="lt1"/>
        </a:fontRef>
      </dsp:style>
    </dsp:sp>
    <dsp:sp modelId="{6F1410FC-5FD7-4342-A9AD-71C19999DD79}">
      <dsp:nvSpPr>
        <dsp:cNvPr id="0" name=""/>
        <dsp:cNvSpPr/>
      </dsp:nvSpPr>
      <dsp:spPr>
        <a:xfrm>
          <a:off x="569079" y="2149614"/>
          <a:ext cx="2072362" cy="1710000"/>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0" tIns="0" rIns="0" bIns="0" numCol="1" spcCol="1270" anchor="t" anchorCtr="0">
          <a:noAutofit/>
        </a:bodyPr>
        <a:lstStyle/>
        <a:p>
          <a:pPr marL="0" lvl="0" indent="0" algn="ctr" defTabSz="488950">
            <a:lnSpc>
              <a:spcPct val="100000"/>
            </a:lnSpc>
            <a:spcBef>
              <a:spcPct val="0"/>
            </a:spcBef>
            <a:spcAft>
              <a:spcPct val="35000"/>
            </a:spcAft>
            <a:buNone/>
            <a:defRPr cap="all"/>
          </a:pPr>
          <a:r>
            <a:rPr lang="en-US" sz="1100" kern="1200"/>
            <a:t>Costs to be kept to minimum due to HDUHB poor financial position </a:t>
          </a:r>
        </a:p>
      </dsp:txBody>
      <dsp:txXfrm>
        <a:off x="569079" y="2149614"/>
        <a:ext cx="2072362" cy="1710000"/>
      </dsp:txXfrm>
    </dsp:sp>
    <dsp:sp modelId="{E3DFA567-8531-484A-BE53-CC57EF371843}">
      <dsp:nvSpPr>
        <dsp:cNvPr id="0" name=""/>
        <dsp:cNvSpPr/>
      </dsp:nvSpPr>
      <dsp:spPr>
        <a:xfrm>
          <a:off x="3408216" y="491724"/>
          <a:ext cx="1264141" cy="1264141"/>
        </a:xfrm>
        <a:prstGeom prst="ellipse">
          <a:avLst/>
        </a:prstGeom>
        <a:solidFill>
          <a:schemeClr val="accent3">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EE1711CC-5BF3-498E-917C-9572224929A3}">
      <dsp:nvSpPr>
        <dsp:cNvPr id="0" name=""/>
        <dsp:cNvSpPr/>
      </dsp:nvSpPr>
      <dsp:spPr>
        <a:xfrm>
          <a:off x="3677623" y="761131"/>
          <a:ext cx="725326" cy="725326"/>
        </a:xfrm>
        <a:prstGeom prst="rect">
          <a:avLst/>
        </a:prstGeom>
        <a:blipFill>
          <a:blip xmlns:r="http://schemas.openxmlformats.org/officeDocument/2006/relationships" r:embed="rId3">
            <a:extLst>
              <a:ext uri="{28A0092B-C50C-407E-A947-70E740481C1C}">
                <a14:useLocalDpi xmlns:a14="http://schemas.microsoft.com/office/drawing/2010/main" val="0"/>
              </a:ext>
              <a:ext uri="{96DAC541-7B7A-43D3-8B79-37D633B846F1}">
                <asvg:svgBlip xmlns:asvg="http://schemas.microsoft.com/office/drawing/2016/SVG/main" r:embed="rId4"/>
              </a:ext>
            </a:extLst>
          </a:blip>
          <a:stretch>
            <a:fillRect/>
          </a:stretch>
        </a:blipFill>
        <a:ln w="19050" cap="flat" cmpd="sng" algn="ctr">
          <a:noFill/>
          <a:prstDash val="solid"/>
          <a:miter lim="800000"/>
        </a:ln>
        <a:effectLst/>
      </dsp:spPr>
      <dsp:style>
        <a:lnRef idx="2">
          <a:scrgbClr r="0" g="0" b="0"/>
        </a:lnRef>
        <a:fillRef idx="1">
          <a:scrgbClr r="0" g="0" b="0"/>
        </a:fillRef>
        <a:effectRef idx="0">
          <a:scrgbClr r="0" g="0" b="0"/>
        </a:effectRef>
        <a:fontRef idx="minor">
          <a:schemeClr val="lt1"/>
        </a:fontRef>
      </dsp:style>
    </dsp:sp>
    <dsp:sp modelId="{EA5903F3-FC29-4766-902D-06B9D895D6B8}">
      <dsp:nvSpPr>
        <dsp:cNvPr id="0" name=""/>
        <dsp:cNvSpPr/>
      </dsp:nvSpPr>
      <dsp:spPr>
        <a:xfrm>
          <a:off x="3004105" y="2149614"/>
          <a:ext cx="2072362" cy="1710000"/>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0" tIns="0" rIns="0" bIns="0" numCol="1" spcCol="1270" anchor="t" anchorCtr="0">
          <a:noAutofit/>
        </a:bodyPr>
        <a:lstStyle/>
        <a:p>
          <a:pPr marL="0" lvl="0" indent="0" algn="ctr" defTabSz="488950">
            <a:lnSpc>
              <a:spcPct val="100000"/>
            </a:lnSpc>
            <a:spcBef>
              <a:spcPct val="0"/>
            </a:spcBef>
            <a:spcAft>
              <a:spcPct val="35000"/>
            </a:spcAft>
            <a:buNone/>
            <a:defRPr cap="all"/>
          </a:pPr>
          <a:r>
            <a:rPr lang="en-US" sz="1100" kern="1200" dirty="0"/>
            <a:t>The key costs of recommendations is time (Board time to discuss, decide  and commit, </a:t>
          </a:r>
          <a:r>
            <a:rPr lang="en-US" sz="1100" kern="1200" dirty="0" err="1"/>
            <a:t>Programme</a:t>
          </a:r>
          <a:r>
            <a:rPr lang="en-US" sz="1100" kern="1200" dirty="0"/>
            <a:t> Tutor’s time to amend </a:t>
          </a:r>
          <a:r>
            <a:rPr lang="en-US" sz="1100" kern="1200" dirty="0" err="1"/>
            <a:t>programme</a:t>
          </a:r>
          <a:r>
            <a:rPr lang="en-US" sz="1100" kern="1200" dirty="0"/>
            <a:t> (approx. £1,560*), time to communicate changes, Line Managers time to engage with staff)</a:t>
          </a:r>
        </a:p>
      </dsp:txBody>
      <dsp:txXfrm>
        <a:off x="3004105" y="2149614"/>
        <a:ext cx="2072362" cy="1710000"/>
      </dsp:txXfrm>
    </dsp:sp>
    <dsp:sp modelId="{20866105-FAAC-4966-9794-12DA617E1607}">
      <dsp:nvSpPr>
        <dsp:cNvPr id="0" name=""/>
        <dsp:cNvSpPr/>
      </dsp:nvSpPr>
      <dsp:spPr>
        <a:xfrm>
          <a:off x="5843242" y="491724"/>
          <a:ext cx="1264141" cy="1264141"/>
        </a:xfrm>
        <a:prstGeom prst="ellipse">
          <a:avLst/>
        </a:prstGeom>
        <a:solidFill>
          <a:schemeClr val="accent4">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284A54C4-DDEF-4A23-8E69-62B750209DEC}">
      <dsp:nvSpPr>
        <dsp:cNvPr id="0" name=""/>
        <dsp:cNvSpPr/>
      </dsp:nvSpPr>
      <dsp:spPr>
        <a:xfrm>
          <a:off x="6112649" y="761131"/>
          <a:ext cx="725326" cy="725326"/>
        </a:xfrm>
        <a:prstGeom prst="rect">
          <a:avLst/>
        </a:prstGeom>
        <a:blipFill>
          <a:blip xmlns:r="http://schemas.openxmlformats.org/officeDocument/2006/relationships" r:embed="rId5">
            <a:extLst>
              <a:ext uri="{28A0092B-C50C-407E-A947-70E740481C1C}">
                <a14:useLocalDpi xmlns:a14="http://schemas.microsoft.com/office/drawing/2010/main" val="0"/>
              </a:ext>
              <a:ext uri="{96DAC541-7B7A-43D3-8B79-37D633B846F1}">
                <asvg:svgBlip xmlns:asvg="http://schemas.microsoft.com/office/drawing/2016/SVG/main" r:embed="rId6"/>
              </a:ext>
            </a:extLst>
          </a:blip>
          <a:stretch>
            <a:fillRect/>
          </a:stretch>
        </a:blipFill>
        <a:ln w="19050" cap="flat" cmpd="sng" algn="ctr">
          <a:noFill/>
          <a:prstDash val="solid"/>
          <a:miter lim="800000"/>
        </a:ln>
        <a:effectLst/>
      </dsp:spPr>
      <dsp:style>
        <a:lnRef idx="2">
          <a:scrgbClr r="0" g="0" b="0"/>
        </a:lnRef>
        <a:fillRef idx="1">
          <a:scrgbClr r="0" g="0" b="0"/>
        </a:fillRef>
        <a:effectRef idx="0">
          <a:scrgbClr r="0" g="0" b="0"/>
        </a:effectRef>
        <a:fontRef idx="minor">
          <a:schemeClr val="lt1"/>
        </a:fontRef>
      </dsp:style>
    </dsp:sp>
    <dsp:sp modelId="{0937EA12-8334-4C0D-B0D1-329CA38FE19A}">
      <dsp:nvSpPr>
        <dsp:cNvPr id="0" name=""/>
        <dsp:cNvSpPr/>
      </dsp:nvSpPr>
      <dsp:spPr>
        <a:xfrm>
          <a:off x="5439131" y="2149614"/>
          <a:ext cx="2072362" cy="1710000"/>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0" tIns="0" rIns="0" bIns="0" numCol="1" spcCol="1270" anchor="t" anchorCtr="0">
          <a:noAutofit/>
        </a:bodyPr>
        <a:lstStyle/>
        <a:p>
          <a:pPr marL="0" lvl="0" indent="0" algn="ctr" defTabSz="488950">
            <a:lnSpc>
              <a:spcPct val="100000"/>
            </a:lnSpc>
            <a:spcBef>
              <a:spcPct val="0"/>
            </a:spcBef>
            <a:spcAft>
              <a:spcPct val="35000"/>
            </a:spcAft>
            <a:buNone/>
            <a:defRPr cap="all"/>
          </a:pPr>
          <a:r>
            <a:rPr lang="en-GB" sz="1100" b="0" i="0" kern="1200"/>
            <a:t>an opportunity cost as some  other projects put on hold whilst work completed</a:t>
          </a:r>
          <a:r>
            <a:rPr lang="en-US" sz="1100" kern="1200"/>
            <a:t> </a:t>
          </a:r>
        </a:p>
      </dsp:txBody>
      <dsp:txXfrm>
        <a:off x="5439131" y="2149614"/>
        <a:ext cx="2072362" cy="1710000"/>
      </dsp:txXfrm>
    </dsp:sp>
    <dsp:sp modelId="{3C42D1DF-41BA-4475-837D-9211BEBD60C7}">
      <dsp:nvSpPr>
        <dsp:cNvPr id="0" name=""/>
        <dsp:cNvSpPr/>
      </dsp:nvSpPr>
      <dsp:spPr>
        <a:xfrm>
          <a:off x="8278268" y="491724"/>
          <a:ext cx="1264141" cy="1264141"/>
        </a:xfrm>
        <a:prstGeom prst="ellipse">
          <a:avLst/>
        </a:prstGeom>
        <a:solidFill>
          <a:schemeClr val="accent5">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977581F4-726D-475F-A26A-187F99526CD0}">
      <dsp:nvSpPr>
        <dsp:cNvPr id="0" name=""/>
        <dsp:cNvSpPr/>
      </dsp:nvSpPr>
      <dsp:spPr>
        <a:xfrm>
          <a:off x="8547675" y="761131"/>
          <a:ext cx="725326" cy="725326"/>
        </a:xfrm>
        <a:prstGeom prst="rect">
          <a:avLst/>
        </a:prstGeom>
        <a:blipFill>
          <a:blip xmlns:r="http://schemas.openxmlformats.org/officeDocument/2006/relationships" r:embed="rId5">
            <a:extLst>
              <a:ext uri="{28A0092B-C50C-407E-A947-70E740481C1C}">
                <a14:useLocalDpi xmlns:a14="http://schemas.microsoft.com/office/drawing/2010/main" val="0"/>
              </a:ext>
              <a:ext uri="{96DAC541-7B7A-43D3-8B79-37D633B846F1}">
                <asvg:svgBlip xmlns:asvg="http://schemas.microsoft.com/office/drawing/2016/SVG/main" r:embed="rId6"/>
              </a:ext>
            </a:extLst>
          </a:blip>
          <a:stretch>
            <a:fillRect/>
          </a:stretch>
        </a:blipFill>
        <a:ln w="19050" cap="flat" cmpd="sng" algn="ctr">
          <a:noFill/>
          <a:prstDash val="solid"/>
          <a:miter lim="800000"/>
        </a:ln>
        <a:effectLst/>
      </dsp:spPr>
      <dsp:style>
        <a:lnRef idx="2">
          <a:scrgbClr r="0" g="0" b="0"/>
        </a:lnRef>
        <a:fillRef idx="1">
          <a:scrgbClr r="0" g="0" b="0"/>
        </a:fillRef>
        <a:effectRef idx="0">
          <a:scrgbClr r="0" g="0" b="0"/>
        </a:effectRef>
        <a:fontRef idx="minor">
          <a:schemeClr val="lt1"/>
        </a:fontRef>
      </dsp:style>
    </dsp:sp>
    <dsp:sp modelId="{36805351-839F-4007-93CC-ED22FDF6EA30}">
      <dsp:nvSpPr>
        <dsp:cNvPr id="0" name=""/>
        <dsp:cNvSpPr/>
      </dsp:nvSpPr>
      <dsp:spPr>
        <a:xfrm>
          <a:off x="7874157" y="2149614"/>
          <a:ext cx="2072362" cy="1710000"/>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0" tIns="0" rIns="0" bIns="0" numCol="1" spcCol="1270" anchor="t" anchorCtr="0">
          <a:noAutofit/>
        </a:bodyPr>
        <a:lstStyle/>
        <a:p>
          <a:pPr marL="0" lvl="0" indent="0" algn="ctr" defTabSz="488950">
            <a:lnSpc>
              <a:spcPct val="100000"/>
            </a:lnSpc>
            <a:spcBef>
              <a:spcPct val="0"/>
            </a:spcBef>
            <a:spcAft>
              <a:spcPct val="35000"/>
            </a:spcAft>
            <a:buNone/>
            <a:defRPr cap="all"/>
          </a:pPr>
          <a:r>
            <a:rPr lang="en-US" sz="1100" b="1" kern="1200"/>
            <a:t>This should be seen as an investment not a cost</a:t>
          </a:r>
          <a:endParaRPr lang="en-US" sz="1100" kern="1200"/>
        </a:p>
      </dsp:txBody>
      <dsp:txXfrm>
        <a:off x="7874157" y="2149614"/>
        <a:ext cx="2072362" cy="1710000"/>
      </dsp:txXfrm>
    </dsp:sp>
  </dsp:spTree>
</dsp:drawing>
</file>

<file path=ppt/diagrams/layout1.xml><?xml version="1.0" encoding="utf-8"?>
<dgm:layoutDef xmlns:dgm="http://schemas.openxmlformats.org/drawingml/2006/diagram" xmlns:a="http://schemas.openxmlformats.org/drawingml/2006/main" uniqueId="urn:microsoft.com/office/officeart/2005/8/layout/venn1">
  <dgm:title val=""/>
  <dgm:desc val=""/>
  <dgm:catLst>
    <dgm:cat type="relationship" pri="28000"/>
    <dgm:cat type="convert" pri="19000"/>
  </dgm:catLst>
  <dgm:sampData useDef="1">
    <dgm:dataModel>
      <dgm:ptLst/>
      <dgm:bg/>
      <dgm:whole/>
    </dgm:dataModel>
  </dgm:sampData>
  <dgm:styleData useDef="1">
    <dgm:dataModel>
      <dgm:ptLst/>
      <dgm:bg/>
      <dgm:whole/>
    </dgm:dataModel>
  </dgm:styleData>
  <dgm:clrData>
    <dgm:dataModel>
      <dgm:ptLst>
        <dgm:pt modelId="0" type="doc"/>
        <dgm:pt modelId="1"/>
        <dgm:pt modelId="2"/>
        <dgm:pt modelId="3"/>
        <dgm:pt modelId="4"/>
      </dgm:ptLst>
      <dgm:cxnLst>
        <dgm:cxn modelId="7" srcId="0" destId="1" srcOrd="0" destOrd="0"/>
        <dgm:cxn modelId="8" srcId="0" destId="2" srcOrd="1" destOrd="0"/>
        <dgm:cxn modelId="9" srcId="0" destId="3" srcOrd="2" destOrd="0"/>
        <dgm:cxn modelId="10" srcId="0" destId="4" srcOrd="3" destOrd="0"/>
      </dgm:cxnLst>
      <dgm:bg/>
      <dgm:whole/>
    </dgm:dataModel>
  </dgm:clrData>
  <dgm:layoutNode name="compositeShape">
    <dgm:varLst>
      <dgm:chMax val="7"/>
      <dgm:dir/>
      <dgm:resizeHandles val="exact"/>
    </dgm:varLst>
    <dgm:choose name="Name0">
      <dgm:if name="Name1" axis="ch" ptType="node" func="cnt" op="equ" val="1">
        <dgm:alg type="composite">
          <dgm:param type="ar" val="1"/>
        </dgm:alg>
      </dgm:if>
      <dgm:if name="Name2" axis="ch" ptType="node" func="cnt" op="equ" val="2">
        <dgm:alg type="composite">
          <dgm:param type="ar" val="1.792"/>
        </dgm:alg>
      </dgm:if>
      <dgm:if name="Name3" axis="ch" ptType="node" func="cnt" op="equ" val="3">
        <dgm:alg type="composite">
          <dgm:param type="ar" val="1"/>
        </dgm:alg>
      </dgm:if>
      <dgm:if name="Name4" axis="ch" ptType="node" func="cnt" op="equ" val="4">
        <dgm:alg type="composite">
          <dgm:param type="ar" val="1"/>
        </dgm:alg>
      </dgm:if>
      <dgm:if name="Name5" axis="ch" ptType="node" func="cnt" op="equ" val="5">
        <dgm:alg type="composite">
          <dgm:param type="ar" val="1.4"/>
        </dgm:alg>
      </dgm:if>
      <dgm:if name="Name6" axis="ch" ptType="node" func="cnt" op="equ" val="6">
        <dgm:alg type="composite">
          <dgm:param type="ar" val="1.285"/>
        </dgm:alg>
      </dgm:if>
      <dgm:if name="Name7" axis="ch" ptType="node" func="cnt" op="equ" val="7">
        <dgm:alg type="composite">
          <dgm:param type="ar" val="1.359"/>
        </dgm:alg>
      </dgm:if>
      <dgm:else name="Name8">
        <dgm:alg type="composite">
          <dgm:param type="ar" val="1.359"/>
        </dgm:alg>
      </dgm:else>
    </dgm:choose>
    <dgm:shape xmlns:r="http://schemas.openxmlformats.org/officeDocument/2006/relationships" r:blip="">
      <dgm:adjLst/>
    </dgm:shape>
    <dgm:presOf/>
    <dgm:choose name="Name9">
      <dgm:if name="Name10" axis="ch" ptType="node" func="cnt" op="equ" val="1">
        <dgm:constrLst>
          <dgm:constr type="ctrX" for="ch" forName="circ1TxSh" refType="w" fact="0.5"/>
          <dgm:constr type="ctrY" for="ch" forName="circ1TxSh" refType="h" fact="0.5"/>
          <dgm:constr type="w" for="ch" forName="circ1TxSh" refType="w"/>
          <dgm:constr type="h" for="ch" forName="circ1TxSh" refType="h"/>
          <dgm:constr type="primFontSz" for="ch" ptType="node" op="equ"/>
        </dgm:constrLst>
      </dgm:if>
      <dgm:if name="Name11" axis="ch" ptType="node" func="cnt" op="equ" val="2">
        <dgm:constrLst>
          <dgm:constr type="ctrX" for="ch" forName="circ1" refType="w" fact="0.3"/>
          <dgm:constr type="ctrY" for="ch" forName="circ1" refType="h" fact="0.5"/>
          <dgm:constr type="w" for="ch" forName="circ1" refType="w" fact="0.555"/>
          <dgm:constr type="h" for="ch" forName="circ1" refType="h" fact="0.99456"/>
          <dgm:constr type="l" for="ch" forName="circ1Tx" refType="w" fact="0.1"/>
          <dgm:constr type="t" for="ch" forName="circ1Tx" refType="h" fact="0.12"/>
          <dgm:constr type="w" for="ch" forName="circ1Tx" refType="w" fact="0.32"/>
          <dgm:constr type="h" for="ch" forName="circ1Tx" refType="h" fact="0.76"/>
          <dgm:constr type="ctrX" for="ch" forName="circ2" refType="w" fact="0.7"/>
          <dgm:constr type="ctrY" for="ch" forName="circ2" refType="h" fact="0.5"/>
          <dgm:constr type="w" for="ch" forName="circ2" refType="w" fact="0.555"/>
          <dgm:constr type="h" for="ch" forName="circ2" refType="h" fact="0.99456"/>
          <dgm:constr type="l" for="ch" forName="circ2Tx" refType="w" fact="0.58"/>
          <dgm:constr type="t" for="ch" forName="circ2Tx" refType="h" fact="0.12"/>
          <dgm:constr type="w" for="ch" forName="circ2Tx" refType="w" fact="0.32"/>
          <dgm:constr type="h" for="ch" forName="circ2Tx" refType="h" fact="0.76"/>
          <dgm:constr type="primFontSz" for="ch" ptType="node" op="equ"/>
        </dgm:constrLst>
      </dgm:if>
      <dgm:if name="Name12" axis="ch" ptType="node" func="cnt" op="equ" val="3">
        <dgm:constrLst>
          <dgm:constr type="ctrX" for="ch" forName="circ1" refType="w" fact="0.5"/>
          <dgm:constr type="ctrY" for="ch" forName="circ1" refType="w" fact="0.25"/>
          <dgm:constr type="w" for="ch" forName="circ1" refType="w" fact="0.6"/>
          <dgm:constr type="h" for="ch" forName="circ1" refType="h" fact="0.6"/>
          <dgm:constr type="l" for="ch" forName="circ1Tx" refType="w" fact="0.28"/>
          <dgm:constr type="t" for="ch" forName="circ1Tx" refType="h" fact="0.055"/>
          <dgm:constr type="w" for="ch" forName="circ1Tx" refType="w" fact="0.44"/>
          <dgm:constr type="h" for="ch" forName="circ1Tx" refType="h" fact="0.27"/>
          <dgm:constr type="ctrX" for="ch" forName="circ2" refType="w" fact="0.7165"/>
          <dgm:constr type="ctrY" for="ch" forName="circ2" refType="w" fact="0.625"/>
          <dgm:constr type="w" for="ch" forName="circ2" refType="w" fact="0.6"/>
          <dgm:constr type="h" for="ch" forName="circ2" refType="h" fact="0.6"/>
          <dgm:constr type="l" for="ch" forName="circ2Tx" refType="w" fact="0.6"/>
          <dgm:constr type="t" for="ch" forName="circ2Tx" refType="h" fact="0.48"/>
          <dgm:constr type="w" for="ch" forName="circ2Tx" refType="w" fact="0.36"/>
          <dgm:constr type="h" for="ch" forName="circ2Tx" refType="h" fact="0.33"/>
          <dgm:constr type="ctrX" for="ch" forName="circ3" refType="w" fact="0.2835"/>
          <dgm:constr type="ctrY" for="ch" forName="circ3" refType="w" fact="0.625"/>
          <dgm:constr type="w" for="ch" forName="circ3" refType="w" fact="0.6"/>
          <dgm:constr type="h" for="ch" forName="circ3" refType="h" fact="0.6"/>
          <dgm:constr type="l" for="ch" forName="circ3Tx" refType="w" fact="0.04"/>
          <dgm:constr type="t" for="ch" forName="circ3Tx" refType="h" fact="0.48"/>
          <dgm:constr type="w" for="ch" forName="circ3Tx" refType="w" fact="0.36"/>
          <dgm:constr type="h" for="ch" forName="circ3Tx" refType="h" fact="0.33"/>
          <dgm:constr type="primFontSz" for="ch" ptType="node" op="equ"/>
        </dgm:constrLst>
      </dgm:if>
      <dgm:if name="Name13" axis="ch" ptType="node" func="cnt" op="equ" val="4">
        <dgm:constrLst>
          <dgm:constr type="ctrX" for="ch" forName="circ1" refType="w" fact="0.5"/>
          <dgm:constr type="ctrY" for="ch" forName="circ1" refType="w" fact="0.27"/>
          <dgm:constr type="w" for="ch" forName="circ1" refType="w" fact="0.52"/>
          <dgm:constr type="h" for="ch" forName="circ1" refType="h" fact="0.52"/>
          <dgm:constr type="l" for="ch" forName="circ1Tx" refType="w" fact="0.3"/>
          <dgm:constr type="t" for="ch" forName="circ1Tx" refType="h" fact="0.08"/>
          <dgm:constr type="w" for="ch" forName="circ1Tx" refType="w" fact="0.4"/>
          <dgm:constr type="h" for="ch" forName="circ1Tx" refType="h" fact="0.165"/>
          <dgm:constr type="ctrX" for="ch" forName="circ2" refType="w" fact="0.73"/>
          <dgm:constr type="ctrY" for="ch" forName="circ2" refType="w" fact="0.5"/>
          <dgm:constr type="w" for="ch" forName="circ2" refType="w" fact="0.52"/>
          <dgm:constr type="h" for="ch" forName="circ2" refType="h" fact="0.52"/>
          <dgm:constr type="r" for="ch" forName="circ2Tx" refType="w" fact="0.95"/>
          <dgm:constr type="t" for="ch" forName="circ2Tx" refType="h" fact="0.3"/>
          <dgm:constr type="w" for="ch" forName="circ2Tx" refType="w" fact="0.2"/>
          <dgm:constr type="h" for="ch" forName="circ2Tx" refType="h" fact="0.4"/>
          <dgm:constr type="ctrX" for="ch" forName="circ3" refType="w" fact="0.5"/>
          <dgm:constr type="ctrY" for="ch" forName="circ3" refType="w" fact="0.73"/>
          <dgm:constr type="w" for="ch" forName="circ3" refType="w" fact="0.52"/>
          <dgm:constr type="h" for="ch" forName="circ3" refType="h" fact="0.52"/>
          <dgm:constr type="l" for="ch" forName="circ3Tx" refType="w" fact="0.3"/>
          <dgm:constr type="b" for="ch" forName="circ3Tx" refType="h" fact="0.92"/>
          <dgm:constr type="w" for="ch" forName="circ3Tx" refType="w" fact="0.4"/>
          <dgm:constr type="h" for="ch" forName="circ3Tx" refType="h" fact="0.165"/>
          <dgm:constr type="ctrX" for="ch" forName="circ4" refType="w" fact="0.27"/>
          <dgm:constr type="ctrY" for="ch" forName="circ4" refType="h" fact="0.5"/>
          <dgm:constr type="w" for="ch" forName="circ4" refType="w" fact="0.52"/>
          <dgm:constr type="h" for="ch" forName="circ4" refType="h" fact="0.52"/>
          <dgm:constr type="l" for="ch" forName="circ4Tx" refType="w" fact="0.05"/>
          <dgm:constr type="t" for="ch" forName="circ4Tx" refType="h" fact="0.3"/>
          <dgm:constr type="w" for="ch" forName="circ4Tx" refType="w" fact="0.2"/>
          <dgm:constr type="h" for="ch" forName="circ4Tx" refType="h" fact="0.4"/>
          <dgm:constr type="primFontSz" for="ch" ptType="node" op="equ"/>
        </dgm:constrLst>
      </dgm:if>
      <dgm:if name="Name14" axis="ch" ptType="node" func="cnt" op="equ" val="5">
        <dgm:constrLst>
          <dgm:constr type="ctrX" for="ch" forName="circ1" refType="w" fact="0.5"/>
          <dgm:constr type="ctrY" for="ch" forName="circ1" refType="h" fact="0.46"/>
          <dgm:constr type="w" for="ch" forName="circ1" refType="w" fact="0.25"/>
          <dgm:constr type="h" for="ch" forName="circ1" refType="h" fact="0.35"/>
          <dgm:constr type="l" for="ch" forName="circ1Tx" refType="w" fact="0.355"/>
          <dgm:constr type="t" for="ch" forName="circ1Tx"/>
          <dgm:constr type="w" for="ch" forName="circ1Tx" refType="w" fact="0.29"/>
          <dgm:constr type="h" for="ch" forName="circ1Tx" refType="h" fact="0.235"/>
          <dgm:constr type="ctrX" for="ch" forName="circ2" refType="w" fact="0.5951"/>
          <dgm:constr type="ctrY" for="ch" forName="circ2" refType="h" fact="0.5567"/>
          <dgm:constr type="w" for="ch" forName="circ2" refType="w" fact="0.25"/>
          <dgm:constr type="h" for="ch" forName="circ2" refType="h" fact="0.35"/>
          <dgm:constr type="l" for="ch" forName="circ2Tx" refType="w" fact="0.74"/>
          <dgm:constr type="t" for="ch" forName="circ2Tx" refType="h" fact="0.31"/>
          <dgm:constr type="w" for="ch" forName="circ2Tx" refType="w" fact="0.26"/>
          <dgm:constr type="h" for="ch" forName="circ2Tx" refType="h" fact="0.255"/>
          <dgm:constr type="ctrX" for="ch" forName="circ3" refType="w" fact="0.5588"/>
          <dgm:constr type="ctrY" for="ch" forName="circ3" refType="h" fact="0.7133"/>
          <dgm:constr type="w" for="ch" forName="circ3" refType="w" fact="0.25"/>
          <dgm:constr type="h" for="ch" forName="circ3" refType="h" fact="0.35"/>
          <dgm:constr type="l" for="ch" forName="circ3Tx" refType="w" fact="0.7"/>
          <dgm:constr type="t" for="ch" forName="circ3Tx" refType="h" fact="0.745"/>
          <dgm:constr type="w" for="ch" forName="circ3Tx" refType="w" fact="0.26"/>
          <dgm:constr type="h" for="ch" forName="circ3Tx" refType="h" fact="0.255"/>
          <dgm:constr type="ctrX" for="ch" forName="circ4" refType="w" fact="0.4412"/>
          <dgm:constr type="ctrY" for="ch" forName="circ4" refType="h" fact="0.7133"/>
          <dgm:constr type="w" for="ch" forName="circ4" refType="w" fact="0.25"/>
          <dgm:constr type="h" for="ch" forName="circ4" refType="h" fact="0.35"/>
          <dgm:constr type="l" for="ch" forName="circ4Tx" refType="w" fact="0.04"/>
          <dgm:constr type="t" for="ch" forName="circ4Tx" refType="h" fact="0.745"/>
          <dgm:constr type="w" for="ch" forName="circ4Tx" refType="w" fact="0.26"/>
          <dgm:constr type="h" for="ch" forName="circ4Tx" refType="h" fact="0.255"/>
          <dgm:constr type="ctrX" for="ch" forName="circ5" refType="w" fact="0.4049"/>
          <dgm:constr type="ctrY" for="ch" forName="circ5" refType="h" fact="0.5567"/>
          <dgm:constr type="w" for="ch" forName="circ5" refType="w" fact="0.25"/>
          <dgm:constr type="h" for="ch" forName="circ5" refType="h" fact="0.35"/>
          <dgm:constr type="l" for="ch" forName="circ5Tx"/>
          <dgm:constr type="t" for="ch" forName="circ5Tx" refType="h" fact="0.31"/>
          <dgm:constr type="w" for="ch" forName="circ5Tx" refType="w" fact="0.26"/>
          <dgm:constr type="h" for="ch" forName="circ5Tx" refType="h" fact="0.255"/>
          <dgm:constr type="primFontSz" for="ch" ptType="node" op="equ"/>
        </dgm:constrLst>
      </dgm:if>
      <dgm:if name="Name15" axis="ch" ptType="node" func="cnt" op="equ" val="6">
        <dgm:constrLst>
          <dgm:constr type="ctrX" for="ch" forName="circ1" refType="w" fact="0.5"/>
          <dgm:constr type="ctrY" for="ch" forName="circ1" refType="h" fact="0.3844"/>
          <dgm:constr type="w" for="ch" forName="circ1" refType="w" fact="0.24"/>
          <dgm:constr type="h" for="ch" forName="circ1" refType="h" fact="0.3084"/>
          <dgm:constr type="l" for="ch" forName="circ1Tx" refType="w" fact="0.35"/>
          <dgm:constr type="t" for="ch" forName="circ1Tx"/>
          <dgm:constr type="w" for="ch" forName="circ1Tx" refType="w" fact="0.3"/>
          <dgm:constr type="h" for="ch" forName="circ1Tx" refType="h" fact="0.21"/>
          <dgm:constr type="ctrX" for="ch" forName="circ2" refType="w" fact="0.5779"/>
          <dgm:constr type="ctrY" for="ch" forName="circ2" refType="h" fact="0.4422"/>
          <dgm:constr type="w" for="ch" forName="circ2" refType="w" fact="0.24"/>
          <dgm:constr type="h" for="ch" forName="circ2" refType="h" fact="0.3084"/>
          <dgm:constr type="l" for="ch" forName="circ2Tx" refType="w" fact="0.7157"/>
          <dgm:constr type="t" for="ch" forName="circ2Tx" refType="h" fact="0.2"/>
          <dgm:constr type="w" for="ch" forName="circ2Tx" refType="w" fact="0.2843"/>
          <dgm:constr type="h" for="ch" forName="circ2Tx" refType="h" fact="0.23"/>
          <dgm:constr type="ctrX" for="ch" forName="circ3" refType="w" fact="0.5779"/>
          <dgm:constr type="ctrY" for="ch" forName="circ3" refType="h" fact="0.5578"/>
          <dgm:constr type="w" for="ch" forName="circ3" refType="w" fact="0.24"/>
          <dgm:constr type="h" for="ch" forName="circ3" refType="h" fact="0.3084"/>
          <dgm:constr type="l" for="ch" forName="circ3Tx" refType="w" fact="0.7157"/>
          <dgm:constr type="t" for="ch" forName="circ3Tx" refType="h" fact="0.543"/>
          <dgm:constr type="w" for="ch" forName="circ3Tx" refType="w" fact="0.2843"/>
          <dgm:constr type="h" for="ch" forName="circ3Tx" refType="h" fact="0.257"/>
          <dgm:constr type="ctrX" for="ch" forName="circ4" refType="w" fact="0.5"/>
          <dgm:constr type="ctrY" for="ch" forName="circ4" refType="h" fact="0.6157"/>
          <dgm:constr type="w" for="ch" forName="circ4" refType="w" fact="0.24"/>
          <dgm:constr type="h" for="ch" forName="circ4" refType="h" fact="0.3084"/>
          <dgm:constr type="l" for="ch" forName="circ4Tx" refType="w" fact="0.35"/>
          <dgm:constr type="t" for="ch" forName="circ4Tx" refType="h" fact="0.79"/>
          <dgm:constr type="w" for="ch" forName="circ4Tx" refType="w" fact="0.3"/>
          <dgm:constr type="h" for="ch" forName="circ4Tx" refType="h" fact="0.21"/>
          <dgm:constr type="ctrX" for="ch" forName="circ5" refType="w" fact="0.4221"/>
          <dgm:constr type="ctrY" for="ch" forName="circ5" refType="h" fact="0.5578"/>
          <dgm:constr type="w" for="ch" forName="circ5" refType="w" fact="0.24"/>
          <dgm:constr type="h" for="ch" forName="circ5" refType="h" fact="0.3084"/>
          <dgm:constr type="l" for="ch" forName="circ5Tx" refType="w" fact="0"/>
          <dgm:constr type="t" for="ch" forName="circ5Tx" refType="h" fact="0.543"/>
          <dgm:constr type="w" for="ch" forName="circ5Tx" refType="w" fact="0.2843"/>
          <dgm:constr type="h" for="ch" forName="circ5Tx" refType="h" fact="0.257"/>
          <dgm:constr type="ctrX" for="ch" forName="circ6" refType="w" fact="0.4221"/>
          <dgm:constr type="ctrY" for="ch" forName="circ6" refType="h" fact="0.4422"/>
          <dgm:constr type="w" for="ch" forName="circ6" refType="w" fact="0.24"/>
          <dgm:constr type="h" for="ch" forName="circ6" refType="h" fact="0.3084"/>
          <dgm:constr type="l" for="ch" forName="circ6Tx" refType="w" fact="0"/>
          <dgm:constr type="t" for="ch" forName="circ6Tx" refType="h" fact="0.2"/>
          <dgm:constr type="w" for="ch" forName="circ6Tx" refType="w" fact="0.2843"/>
          <dgm:constr type="h" for="ch" forName="circ6Tx" refType="h" fact="0.257"/>
          <dgm:constr type="primFontSz" for="ch" ptType="node" op="equ"/>
        </dgm:constrLst>
      </dgm:if>
      <dgm:else name="Name16">
        <dgm:constrLst>
          <dgm:constr type="ctrX" for="ch" forName="circ1" refType="w" fact="0.5"/>
          <dgm:constr type="ctrY" for="ch" forName="circ1" refType="h" fact="0.4177"/>
          <dgm:constr type="w" for="ch" forName="circ1" refType="w" fact="0.24"/>
          <dgm:constr type="h" for="ch" forName="circ1" refType="h" fact="0.3262"/>
          <dgm:constr type="l" for="ch" forName="circ1Tx" refType="w" fact="0.3625"/>
          <dgm:constr type="t" for="ch" forName="circ1Tx"/>
          <dgm:constr type="w" for="ch" forName="circ1Tx" refType="w" fact="0.275"/>
          <dgm:constr type="h" for="ch" forName="circ1Tx" refType="h" fact="0.2"/>
          <dgm:constr type="ctrX" for="ch" forName="circ2" refType="w" fact="0.5704"/>
          <dgm:constr type="ctrY" for="ch" forName="circ2" refType="h" fact="0.4637"/>
          <dgm:constr type="w" for="ch" forName="circ2" refType="w" fact="0.24"/>
          <dgm:constr type="h" for="ch" forName="circ2" refType="h" fact="0.3262"/>
          <dgm:constr type="l" for="ch" forName="circ2Tx" refType="w" fact="0.72"/>
          <dgm:constr type="t" for="ch" forName="circ2Tx" refType="h" fact="0.19"/>
          <dgm:constr type="w" for="ch" forName="circ2Tx" refType="w" fact="0.26"/>
          <dgm:constr type="h" for="ch" forName="circ2Tx" refType="h" fact="0.22"/>
          <dgm:constr type="ctrX" for="ch" forName="circ3" refType="w" fact="0.5877"/>
          <dgm:constr type="ctrY" for="ch" forName="circ3" refType="h" fact="0.5672"/>
          <dgm:constr type="w" for="ch" forName="circ3" refType="w" fact="0.24"/>
          <dgm:constr type="h" for="ch" forName="circ3" refType="h" fact="0.3262"/>
          <dgm:constr type="l" for="ch" forName="circ3Tx" refType="w" fact="0.745"/>
          <dgm:constr type="t" for="ch" forName="circ3Tx" refType="h" fact="0.47"/>
          <dgm:constr type="w" for="ch" forName="circ3Tx" refType="w" fact="0.255"/>
          <dgm:constr type="h" for="ch" forName="circ3Tx" refType="h" fact="0.235"/>
          <dgm:constr type="ctrX" for="ch" forName="circ4" refType="w" fact="0.539"/>
          <dgm:constr type="ctrY" for="ch" forName="circ4" refType="h" fact="0.6502"/>
          <dgm:constr type="w" for="ch" forName="circ4" refType="w" fact="0.24"/>
          <dgm:constr type="h" for="ch" forName="circ4" refType="h" fact="0.3262"/>
          <dgm:constr type="l" for="ch" forName="circ4Tx" refType="w" fact="0.635"/>
          <dgm:constr type="t" for="ch" forName="circ4Tx" refType="h" fact="0.785"/>
          <dgm:constr type="w" for="ch" forName="circ4Tx" refType="w" fact="0.275"/>
          <dgm:constr type="h" for="ch" forName="circ4Tx" refType="h" fact="0.215"/>
          <dgm:constr type="ctrX" for="ch" forName="circ5" refType="w" fact="0.461"/>
          <dgm:constr type="ctrY" for="ch" forName="circ5" refType="h" fact="0.6502"/>
          <dgm:constr type="w" for="ch" forName="circ5" refType="w" fact="0.24"/>
          <dgm:constr type="h" for="ch" forName="circ5" refType="h" fact="0.3262"/>
          <dgm:constr type="l" for="ch" forName="circ5Tx" refType="w" fact="0.09"/>
          <dgm:constr type="t" for="ch" forName="circ5Tx" refType="h" fact="0.785"/>
          <dgm:constr type="w" for="ch" forName="circ5Tx" refType="w" fact="0.275"/>
          <dgm:constr type="h" for="ch" forName="circ5Tx" refType="h" fact="0.215"/>
          <dgm:constr type="ctrX" for="ch" forName="circ6" refType="w" fact="0.4123"/>
          <dgm:constr type="ctrY" for="ch" forName="circ6" refType="h" fact="0.5672"/>
          <dgm:constr type="w" for="ch" forName="circ6" refType="w" fact="0.24"/>
          <dgm:constr type="h" for="ch" forName="circ6" refType="h" fact="0.3262"/>
          <dgm:constr type="l" for="ch" forName="circ6Tx"/>
          <dgm:constr type="t" for="ch" forName="circ6Tx" refType="h" fact="0.47"/>
          <dgm:constr type="w" for="ch" forName="circ6Tx" refType="w" fact="0.255"/>
          <dgm:constr type="h" for="ch" forName="circ6Tx" refType="h" fact="0.235"/>
          <dgm:constr type="ctrX" for="ch" forName="circ7" refType="w" fact="0.4296"/>
          <dgm:constr type="ctrY" for="ch" forName="circ7" refType="h" fact="0.4637"/>
          <dgm:constr type="w" for="ch" forName="circ7" refType="w" fact="0.24"/>
          <dgm:constr type="h" for="ch" forName="circ7" refType="h" fact="0.3262"/>
          <dgm:constr type="l" for="ch" forName="circ7Tx" refType="w" fact="0.02"/>
          <dgm:constr type="t" for="ch" forName="circ7Tx" refType="h" fact="0.19"/>
          <dgm:constr type="w" for="ch" forName="circ7Tx" refType="w" fact="0.26"/>
          <dgm:constr type="h" for="ch" forName="circ7Tx" refType="h" fact="0.22"/>
          <dgm:constr type="primFontSz" for="ch" ptType="node" op="equ"/>
        </dgm:constrLst>
      </dgm:else>
    </dgm:choose>
    <dgm:ruleLst/>
    <dgm:forEach name="Name17" axis="ch" ptType="node" cnt="1">
      <dgm:choose name="Name18">
        <dgm:if name="Name19" axis="root ch" ptType="all node" func="cnt" op="equ" val="1">
          <dgm:layoutNode name="circ1TxSh" styleLbl="vennNode1">
            <dgm:alg type="tx">
              <dgm:param type="txAnchorHorzCh" val="ctr"/>
              <dgm:param type="txAnchorVertCh" val="mid"/>
            </dgm:alg>
            <dgm:shape xmlns:r="http://schemas.openxmlformats.org/officeDocument/2006/relationships" type="ellipse" r:blip="">
              <dgm:adjLst/>
            </dgm:shape>
            <dgm:choose name="Name20">
              <dgm:if name="Name21" func="var" arg="dir" op="equ" val="norm">
                <dgm:choose name="Name22">
                  <dgm:if name="Name23" axis="root ch" ptType="all node" func="cnt" op="lte" val="4">
                    <dgm:presOf axis="desOrSelf" ptType="node"/>
                  </dgm:if>
                  <dgm:else name="Name24">
                    <dgm:presOf/>
                  </dgm:else>
                </dgm:choose>
              </dgm:if>
              <dgm:else name="Name25">
                <dgm:choose name="Name26">
                  <dgm:if name="Name27" axis="root ch" ptType="all node" func="cnt" op="equ" val="2">
                    <dgm:presOf axis="root ch desOrSelf" ptType="all node node" st="1 2 1" cnt="1 1 0"/>
                  </dgm:if>
                  <dgm:else name="Name28">
                    <dgm:presOf axis="desOrSelf" ptType="node"/>
                  </dgm:else>
                </dgm:choose>
              </dgm:else>
            </dgm:choose>
            <dgm:constrLst>
              <dgm:constr type="tMarg"/>
              <dgm:constr type="bMarg"/>
              <dgm:constr type="lMarg"/>
              <dgm:constr type="rMarg"/>
              <dgm:constr type="primFontSz" val="65"/>
            </dgm:constrLst>
            <dgm:ruleLst>
              <dgm:rule type="primFontSz" val="5" fact="NaN" max="NaN"/>
            </dgm:ruleLst>
          </dgm:layoutNode>
        </dgm:if>
        <dgm:else name="Name29">
          <dgm:layoutNode name="circ1" styleLbl="vennNode1">
            <dgm:alg type="sp"/>
            <dgm:shape xmlns:r="http://schemas.openxmlformats.org/officeDocument/2006/relationships" type="ellipse" r:blip="">
              <dgm:adjLst/>
            </dgm:shape>
            <dgm:choose name="Name30">
              <dgm:if name="Name31" func="var" arg="dir" op="equ" val="norm">
                <dgm:choose name="Name32">
                  <dgm:if name="Name33" axis="root ch" ptType="all node" func="cnt" op="lte" val="4">
                    <dgm:presOf axis="desOrSelf" ptType="node"/>
                  </dgm:if>
                  <dgm:else name="Name34">
                    <dgm:presOf/>
                  </dgm:else>
                </dgm:choose>
              </dgm:if>
              <dgm:else name="Name35">
                <dgm:choose name="Name36">
                  <dgm:if name="Name37" axis="root ch" ptType="all node" func="cnt" op="equ" val="2">
                    <dgm:presOf axis="root ch desOrSelf" ptType="all node node" st="1 2 1" cnt="1 1 0"/>
                  </dgm:if>
                  <dgm:else name="Name38">
                    <dgm:choose name="Name39">
                      <dgm:if name="Name40" axis="root ch" ptType="all node" func="cnt" op="lte" val="4">
                        <dgm:presOf axis="desOrSelf" ptType="node"/>
                      </dgm:if>
                      <dgm:else name="Name41">
                        <dgm:presOf/>
                      </dgm:else>
                    </dgm:choose>
                  </dgm:else>
                </dgm:choose>
              </dgm:else>
            </dgm:choose>
            <dgm:constrLst/>
            <dgm:ruleLst/>
          </dgm:layoutNode>
          <dgm:layoutNode name="circ1Tx" styleLbl="revTx">
            <dgm:varLst>
              <dgm:chMax val="0"/>
              <dgm:chPref val="0"/>
              <dgm:bulletEnabled val="1"/>
            </dgm:varLst>
            <dgm:alg type="tx">
              <dgm:param type="txAnchorHorzCh" val="ctr"/>
              <dgm:param type="txAnchorVertCh" val="mid"/>
            </dgm:alg>
            <dgm:shape xmlns:r="http://schemas.openxmlformats.org/officeDocument/2006/relationships" type="rect" r:blip="" hideGeom="1">
              <dgm:adjLst/>
            </dgm:shape>
            <dgm:choose name="Name42">
              <dgm:if name="Name43" func="var" arg="dir" op="equ" val="norm">
                <dgm:presOf axis="desOrSelf" ptType="node"/>
              </dgm:if>
              <dgm:else name="Name44">
                <dgm:choose name="Name45">
                  <dgm:if name="Name46" axis="root ch" ptType="all node" func="cnt" op="equ" val="2">
                    <dgm:presOf axis="root ch desOrSelf" ptType="all node node" st="1 2 1" cnt="1 1 0"/>
                  </dgm:if>
                  <dgm:else name="Name47">
                    <dgm:presOf axis="desOrSelf" ptType="node"/>
                  </dgm:else>
                </dgm:choose>
              </dgm:else>
            </dgm:choose>
            <dgm:constrLst>
              <dgm:constr type="tMarg"/>
              <dgm:constr type="bMarg"/>
              <dgm:constr type="lMarg"/>
              <dgm:constr type="rMarg"/>
              <dgm:constr type="primFontSz" val="65"/>
            </dgm:constrLst>
            <dgm:ruleLst>
              <dgm:rule type="primFontSz" val="5" fact="NaN" max="NaN"/>
            </dgm:ruleLst>
          </dgm:layoutNode>
        </dgm:else>
      </dgm:choose>
    </dgm:forEach>
    <dgm:forEach name="Name48" axis="ch" ptType="node" st="2" cnt="1">
      <dgm:layoutNode name="circ2" styleLbl="vennNode1">
        <dgm:alg type="sp"/>
        <dgm:shape xmlns:r="http://schemas.openxmlformats.org/officeDocument/2006/relationships" type="ellipse" r:blip="">
          <dgm:adjLst/>
        </dgm:shape>
        <dgm:choose name="Name49">
          <dgm:if name="Name50" func="var" arg="dir" op="equ" val="norm">
            <dgm:choose name="Name51">
              <dgm:if name="Name52" axis="root ch" ptType="all node" func="cnt" op="lte" val="4">
                <dgm:presOf axis="desOrSelf" ptType="node"/>
              </dgm:if>
              <dgm:else name="Name53">
                <dgm:presOf/>
              </dgm:else>
            </dgm:choose>
          </dgm:if>
          <dgm:else name="Name54">
            <dgm:choose name="Name55">
              <dgm:if name="Name56" axis="root ch" ptType="all node" func="cnt" op="equ" val="2">
                <dgm:presOf axis="root ch desOrSelf" ptType="all node node" st="1 1 1" cnt="1 1 0"/>
              </dgm:if>
              <dgm:if name="Name57" axis="root ch" ptType="all node" func="cnt" op="equ" val="3">
                <dgm:presOf axis="root ch desOrSelf" ptType="all node node" st="1 3 1" cnt="1 1 0"/>
              </dgm:if>
              <dgm:if name="Name58" axis="root ch" ptType="all node" func="cnt" op="equ" val="4">
                <dgm:presOf axis="root ch desOrSelf" ptType="all node node" st="1 4 1" cnt="1 1 0"/>
              </dgm:if>
              <dgm:else name="Name59">
                <dgm:presOf/>
              </dgm:else>
            </dgm:choose>
          </dgm:else>
        </dgm:choose>
        <dgm:constrLst/>
        <dgm:ruleLst/>
      </dgm:layoutNode>
      <dgm:layoutNode name="circ2Tx" styleLbl="revTx">
        <dgm:varLst>
          <dgm:chMax val="0"/>
          <dgm:chPref val="0"/>
          <dgm:bulletEnabled val="1"/>
        </dgm:varLst>
        <dgm:alg type="tx">
          <dgm:param type="txAnchorHorzCh" val="ctr"/>
          <dgm:param type="txAnchorVertCh" val="mid"/>
        </dgm:alg>
        <dgm:shape xmlns:r="http://schemas.openxmlformats.org/officeDocument/2006/relationships" type="rect" r:blip="" hideGeom="1">
          <dgm:adjLst/>
        </dgm:shape>
        <dgm:choose name="Name60">
          <dgm:if name="Name61" func="var" arg="dir" op="equ" val="norm">
            <dgm:presOf axis="desOrSelf" ptType="node"/>
          </dgm:if>
          <dgm:else name="Name62">
            <dgm:choose name="Name63">
              <dgm:if name="Name64" axis="root ch" ptType="all node" func="cnt" op="equ" val="2">
                <dgm:presOf axis="root ch desOrSelf" ptType="all node node" st="1 1 1" cnt="1 1 0"/>
              </dgm:if>
              <dgm:if name="Name65" axis="root ch" ptType="all node" func="cnt" op="equ" val="3">
                <dgm:presOf axis="root ch desOrSelf" ptType="all node node" st="1 3 1" cnt="1 1 0"/>
              </dgm:if>
              <dgm:if name="Name66" axis="root ch" ptType="all node" func="cnt" op="equ" val="4">
                <dgm:presOf axis="root ch desOrSelf" ptType="all node node" st="1 4 1" cnt="1 1 0"/>
              </dgm:if>
              <dgm:if name="Name67" axis="root ch" ptType="all node" func="cnt" op="equ" val="5">
                <dgm:presOf axis="root ch desOrSelf" ptType="all node node" st="1 5 1" cnt="1 1 0"/>
              </dgm:if>
              <dgm:if name="Name68" axis="root ch" ptType="all node" func="cnt" op="equ" val="6">
                <dgm:presOf axis="root ch desOrSelf" ptType="all node node" st="1 6 1" cnt="1 1 0"/>
              </dgm:if>
              <dgm:else name="Name69">
                <dgm:presOf axis="root ch desOrSelf" ptType="all node node" st="1 7 1" cnt="1 1 0"/>
              </dgm:else>
            </dgm:choose>
          </dgm:else>
        </dgm:choose>
        <dgm:constrLst>
          <dgm:constr type="tMarg"/>
          <dgm:constr type="bMarg"/>
          <dgm:constr type="lMarg"/>
          <dgm:constr type="rMarg"/>
          <dgm:constr type="primFontSz" val="65"/>
        </dgm:constrLst>
        <dgm:ruleLst>
          <dgm:rule type="primFontSz" val="5" fact="NaN" max="NaN"/>
        </dgm:ruleLst>
      </dgm:layoutNode>
    </dgm:forEach>
    <dgm:forEach name="Name70" axis="ch" ptType="node" st="3" cnt="1">
      <dgm:layoutNode name="circ3" styleLbl="vennNode1">
        <dgm:alg type="sp"/>
        <dgm:shape xmlns:r="http://schemas.openxmlformats.org/officeDocument/2006/relationships" type="ellipse" r:blip="">
          <dgm:adjLst/>
        </dgm:shape>
        <dgm:choose name="Name71">
          <dgm:if name="Name72" func="var" arg="dir" op="equ" val="norm">
            <dgm:choose name="Name73">
              <dgm:if name="Name74" axis="root ch" ptType="all node" func="cnt" op="lte" val="4">
                <dgm:presOf axis="desOrSelf" ptType="node"/>
              </dgm:if>
              <dgm:else name="Name75">
                <dgm:presOf/>
              </dgm:else>
            </dgm:choose>
          </dgm:if>
          <dgm:else name="Name76">
            <dgm:choose name="Name77">
              <dgm:if name="Name78" axis="root ch" ptType="all node" func="cnt" op="equ" val="3">
                <dgm:presOf axis="root ch desOrSelf" ptType="all node node" st="1 2 1" cnt="1 1 0"/>
              </dgm:if>
              <dgm:if name="Name79" axis="root ch" ptType="all node" func="cnt" op="equ" val="4">
                <dgm:presOf axis="root ch desOrSelf" ptType="all node node" st="1 3 1" cnt="1 1 0"/>
              </dgm:if>
              <dgm:else name="Name80">
                <dgm:presOf/>
              </dgm:else>
            </dgm:choose>
          </dgm:else>
        </dgm:choose>
        <dgm:constrLst/>
        <dgm:ruleLst/>
      </dgm:layoutNode>
      <dgm:layoutNode name="circ3Tx" styleLbl="revTx">
        <dgm:varLst>
          <dgm:chMax val="0"/>
          <dgm:chPref val="0"/>
          <dgm:bulletEnabled val="1"/>
        </dgm:varLst>
        <dgm:alg type="tx">
          <dgm:param type="txAnchorHorzCh" val="ctr"/>
          <dgm:param type="txAnchorVertCh" val="mid"/>
        </dgm:alg>
        <dgm:shape xmlns:r="http://schemas.openxmlformats.org/officeDocument/2006/relationships" type="rect" r:blip="" hideGeom="1">
          <dgm:adjLst/>
        </dgm:shape>
        <dgm:choose name="Name81">
          <dgm:if name="Name82" func="var" arg="dir" op="equ" val="norm">
            <dgm:presOf axis="desOrSelf" ptType="node"/>
          </dgm:if>
          <dgm:else name="Name83">
            <dgm:choose name="Name84">
              <dgm:if name="Name85" axis="root ch" ptType="all node" func="cnt" op="equ" val="3">
                <dgm:presOf axis="root ch desOrSelf" ptType="all node node" st="1 2 1" cnt="1 1 0"/>
              </dgm:if>
              <dgm:if name="Name86" axis="root ch" ptType="all node" func="cnt" op="equ" val="4">
                <dgm:presOf axis="root ch desOrSelf" ptType="all node node" st="1 3 1" cnt="1 1 0"/>
              </dgm:if>
              <dgm:if name="Name87" axis="root ch" ptType="all node" func="cnt" op="equ" val="5">
                <dgm:presOf axis="root ch desOrSelf" ptType="all node node" st="1 4 1" cnt="1 1 0"/>
              </dgm:if>
              <dgm:if name="Name88" axis="root ch" ptType="all node" func="cnt" op="equ" val="6">
                <dgm:presOf axis="root ch desOrSelf" ptType="all node node" st="1 5 1" cnt="1 1 0"/>
              </dgm:if>
              <dgm:else name="Name89">
                <dgm:presOf axis="root ch desOrSelf" ptType="all node node" st="1 6 1" cnt="1 1 0"/>
              </dgm:else>
            </dgm:choose>
          </dgm:else>
        </dgm:choose>
        <dgm:constrLst>
          <dgm:constr type="tMarg"/>
          <dgm:constr type="bMarg"/>
          <dgm:constr type="lMarg"/>
          <dgm:constr type="rMarg"/>
          <dgm:constr type="primFontSz" val="65"/>
        </dgm:constrLst>
        <dgm:ruleLst>
          <dgm:rule type="primFontSz" val="5" fact="NaN" max="NaN"/>
        </dgm:ruleLst>
      </dgm:layoutNode>
    </dgm:forEach>
    <dgm:forEach name="Name90" axis="ch" ptType="node" st="4" cnt="1">
      <dgm:layoutNode name="circ4" styleLbl="vennNode1">
        <dgm:alg type="sp"/>
        <dgm:shape xmlns:r="http://schemas.openxmlformats.org/officeDocument/2006/relationships" type="ellipse" r:blip="">
          <dgm:adjLst/>
        </dgm:shape>
        <dgm:choose name="Name91">
          <dgm:if name="Name92" func="var" arg="dir" op="equ" val="norm">
            <dgm:choose name="Name93">
              <dgm:if name="Name94" axis="root ch" ptType="all node" func="cnt" op="lte" val="4">
                <dgm:presOf axis="desOrSelf" ptType="node"/>
              </dgm:if>
              <dgm:else name="Name95">
                <dgm:presOf/>
              </dgm:else>
            </dgm:choose>
          </dgm:if>
          <dgm:else name="Name96">
            <dgm:choose name="Name97">
              <dgm:if name="Name98" axis="root ch" ptType="all node" func="cnt" op="equ" val="4">
                <dgm:presOf axis="root ch desOrSelf" ptType="all node node" st="1 2 1" cnt="1 1 0"/>
              </dgm:if>
              <dgm:else name="Name99">
                <dgm:presOf/>
              </dgm:else>
            </dgm:choose>
          </dgm:else>
        </dgm:choose>
        <dgm:constrLst/>
        <dgm:ruleLst/>
      </dgm:layoutNode>
      <dgm:layoutNode name="circ4Tx" styleLbl="revTx">
        <dgm:varLst>
          <dgm:chMax val="0"/>
          <dgm:chPref val="0"/>
          <dgm:bulletEnabled val="1"/>
        </dgm:varLst>
        <dgm:alg type="tx">
          <dgm:param type="txAnchorHorzCh" val="ctr"/>
          <dgm:param type="txAnchorVertCh" val="mid"/>
        </dgm:alg>
        <dgm:shape xmlns:r="http://schemas.openxmlformats.org/officeDocument/2006/relationships" type="rect" r:blip="" hideGeom="1">
          <dgm:adjLst/>
        </dgm:shape>
        <dgm:choose name="Name100">
          <dgm:if name="Name101" func="var" arg="dir" op="equ" val="norm">
            <dgm:presOf axis="desOrSelf" ptType="node"/>
          </dgm:if>
          <dgm:else name="Name102">
            <dgm:choose name="Name103">
              <dgm:if name="Name104" axis="root ch" ptType="all node" func="cnt" op="equ" val="4">
                <dgm:presOf axis="root ch desOrSelf" ptType="all node node" st="1 2 1" cnt="1 1 0"/>
              </dgm:if>
              <dgm:if name="Name105" axis="root ch" ptType="all node" func="cnt" op="equ" val="5">
                <dgm:presOf axis="root ch desOrSelf" ptType="all node node" st="1 3 1" cnt="1 1 0"/>
              </dgm:if>
              <dgm:if name="Name106" axis="root ch" ptType="all node" func="cnt" op="equ" val="6">
                <dgm:presOf axis="root ch desOrSelf" ptType="all node node" st="1 4 1" cnt="1 1 0"/>
              </dgm:if>
              <dgm:else name="Name107">
                <dgm:presOf axis="root ch desOrSelf" ptType="all node node" st="1 5 1" cnt="1 1 0"/>
              </dgm:else>
            </dgm:choose>
          </dgm:else>
        </dgm:choose>
        <dgm:constrLst>
          <dgm:constr type="tMarg"/>
          <dgm:constr type="bMarg"/>
          <dgm:constr type="lMarg"/>
          <dgm:constr type="rMarg"/>
          <dgm:constr type="primFontSz" val="65"/>
        </dgm:constrLst>
        <dgm:ruleLst>
          <dgm:rule type="primFontSz" val="5" fact="NaN" max="NaN"/>
        </dgm:ruleLst>
      </dgm:layoutNode>
    </dgm:forEach>
    <dgm:forEach name="Name108" axis="ch" ptType="node" st="5" cnt="1">
      <dgm:layoutNode name="circ5" styleLbl="vennNode1">
        <dgm:alg type="sp"/>
        <dgm:shape xmlns:r="http://schemas.openxmlformats.org/officeDocument/2006/relationships" type="ellipse" r:blip="">
          <dgm:adjLst/>
        </dgm:shape>
        <dgm:presOf/>
        <dgm:constrLst/>
        <dgm:ruleLst/>
      </dgm:layoutNode>
      <dgm:layoutNode name="circ5Tx" styleLbl="revTx">
        <dgm:varLst>
          <dgm:chMax val="0"/>
          <dgm:chPref val="0"/>
          <dgm:bulletEnabled val="1"/>
        </dgm:varLst>
        <dgm:alg type="tx">
          <dgm:param type="txAnchorHorzCh" val="ctr"/>
          <dgm:param type="txAnchorVertCh" val="mid"/>
        </dgm:alg>
        <dgm:shape xmlns:r="http://schemas.openxmlformats.org/officeDocument/2006/relationships" type="rect" r:blip="" hideGeom="1">
          <dgm:adjLst/>
        </dgm:shape>
        <dgm:choose name="Name109">
          <dgm:if name="Name110" func="var" arg="dir" op="equ" val="norm">
            <dgm:presOf axis="desOrSelf" ptType="node"/>
          </dgm:if>
          <dgm:else name="Name111">
            <dgm:choose name="Name112">
              <dgm:if name="Name113" axis="root ch" ptType="all node" func="cnt" op="equ" val="5">
                <dgm:presOf axis="root ch desOrSelf" ptType="all node node" st="1 2 1" cnt="1 1 0"/>
              </dgm:if>
              <dgm:if name="Name114" axis="root ch" ptType="all node" func="cnt" op="equ" val="6">
                <dgm:presOf axis="root ch desOrSelf" ptType="all node node" st="1 3 1" cnt="1 1 0"/>
              </dgm:if>
              <dgm:else name="Name115">
                <dgm:presOf axis="root ch desOrSelf" ptType="all node node" st="1 4 1" cnt="1 1 0"/>
              </dgm:else>
            </dgm:choose>
          </dgm:else>
        </dgm:choose>
        <dgm:constrLst>
          <dgm:constr type="tMarg"/>
          <dgm:constr type="bMarg"/>
          <dgm:constr type="lMarg"/>
          <dgm:constr type="rMarg"/>
          <dgm:constr type="primFontSz" val="65"/>
        </dgm:constrLst>
        <dgm:ruleLst>
          <dgm:rule type="primFontSz" val="5" fact="NaN" max="NaN"/>
        </dgm:ruleLst>
      </dgm:layoutNode>
    </dgm:forEach>
    <dgm:forEach name="Name116" axis="ch" ptType="node" st="6" cnt="1">
      <dgm:layoutNode name="circ6" styleLbl="vennNode1">
        <dgm:alg type="sp"/>
        <dgm:shape xmlns:r="http://schemas.openxmlformats.org/officeDocument/2006/relationships" type="ellipse" r:blip="">
          <dgm:adjLst/>
        </dgm:shape>
        <dgm:presOf/>
        <dgm:constrLst/>
        <dgm:ruleLst/>
      </dgm:layoutNode>
      <dgm:layoutNode name="circ6Tx" styleLbl="revTx">
        <dgm:varLst>
          <dgm:chMax val="0"/>
          <dgm:chPref val="0"/>
          <dgm:bulletEnabled val="1"/>
        </dgm:varLst>
        <dgm:alg type="tx">
          <dgm:param type="txAnchorHorzCh" val="ctr"/>
          <dgm:param type="txAnchorVertCh" val="mid"/>
        </dgm:alg>
        <dgm:shape xmlns:r="http://schemas.openxmlformats.org/officeDocument/2006/relationships" type="rect" r:blip="" hideGeom="1">
          <dgm:adjLst/>
        </dgm:shape>
        <dgm:choose name="Name117">
          <dgm:if name="Name118" func="var" arg="dir" op="equ" val="norm">
            <dgm:presOf axis="desOrSelf" ptType="node"/>
          </dgm:if>
          <dgm:else name="Name119">
            <dgm:choose name="Name120">
              <dgm:if name="Name121" axis="root ch" ptType="all node" func="cnt" op="equ" val="6">
                <dgm:presOf axis="root ch desOrSelf" ptType="all node node" st="1 2 1" cnt="1 1 0"/>
              </dgm:if>
              <dgm:else name="Name122">
                <dgm:presOf axis="root ch desOrSelf" ptType="all node node" st="1 3 1" cnt="1 1 0"/>
              </dgm:else>
            </dgm:choose>
          </dgm:else>
        </dgm:choose>
        <dgm:constrLst>
          <dgm:constr type="tMarg"/>
          <dgm:constr type="bMarg"/>
          <dgm:constr type="lMarg"/>
          <dgm:constr type="rMarg"/>
          <dgm:constr type="primFontSz" val="65"/>
        </dgm:constrLst>
        <dgm:ruleLst>
          <dgm:rule type="primFontSz" val="5" fact="NaN" max="NaN"/>
        </dgm:ruleLst>
      </dgm:layoutNode>
    </dgm:forEach>
    <dgm:forEach name="Name123" axis="ch" ptType="node" st="7" cnt="1">
      <dgm:layoutNode name="circ7" styleLbl="vennNode1">
        <dgm:alg type="sp"/>
        <dgm:shape xmlns:r="http://schemas.openxmlformats.org/officeDocument/2006/relationships" type="ellipse" r:blip="">
          <dgm:adjLst/>
        </dgm:shape>
        <dgm:presOf/>
        <dgm:constrLst/>
        <dgm:ruleLst/>
      </dgm:layoutNode>
      <dgm:layoutNode name="circ7Tx" styleLbl="revTx">
        <dgm:varLst>
          <dgm:chMax val="0"/>
          <dgm:chPref val="0"/>
          <dgm:bulletEnabled val="1"/>
        </dgm:varLst>
        <dgm:alg type="tx">
          <dgm:param type="txAnchorHorzCh" val="ctr"/>
          <dgm:param type="txAnchorVertCh" val="mid"/>
        </dgm:alg>
        <dgm:shape xmlns:r="http://schemas.openxmlformats.org/officeDocument/2006/relationships" type="rect" r:blip="" hideGeom="1">
          <dgm:adjLst/>
        </dgm:shape>
        <dgm:choose name="Name124">
          <dgm:if name="Name125" func="var" arg="dir" op="equ" val="norm">
            <dgm:presOf axis="desOrSelf" ptType="node"/>
          </dgm:if>
          <dgm:else name="Name126">
            <dgm:presOf axis="root ch desOrSelf" ptType="all node node" st="1 2 1" cnt="1 1 0"/>
          </dgm:else>
        </dgm:choose>
        <dgm:constrLst>
          <dgm:constr type="tMarg"/>
          <dgm:constr type="bMarg"/>
          <dgm:constr type="lMarg"/>
          <dgm:constr type="rMarg"/>
          <dgm:constr type="primFontSz" val="65"/>
        </dgm:constrLst>
        <dgm:ruleLst>
          <dgm:rule type="primFontSz" val="5" fact="NaN" max="NaN"/>
        </dgm:ruleLst>
      </dgm:layoutNode>
    </dgm:forEach>
  </dgm:layoutNode>
</dgm:layoutDef>
</file>

<file path=ppt/diagrams/layout2.xml><?xml version="1.0" encoding="utf-8"?>
<dgm:layoutDef xmlns:dgm="http://schemas.openxmlformats.org/drawingml/2006/diagram" xmlns:a="http://schemas.openxmlformats.org/drawingml/2006/main" uniqueId="urn:microsoft.com/office/officeart/2005/8/layout/hList1">
  <dgm:title val=""/>
  <dgm:desc val=""/>
  <dgm:catLst>
    <dgm:cat type="list" pri="5000"/>
    <dgm:cat type="convert" pri="5000"/>
  </dgm:catLst>
  <dgm:sampData>
    <dgm:dataModel>
      <dgm:ptLst>
        <dgm:pt modelId="0" type="doc"/>
        <dgm:pt modelId="1">
          <dgm:prSet phldr="1"/>
        </dgm:pt>
        <dgm:pt modelId="11">
          <dgm:prSet phldr="1"/>
        </dgm:pt>
        <dgm:pt modelId="12">
          <dgm:prSet phldr="1"/>
        </dgm:pt>
        <dgm:pt modelId="2">
          <dgm:prSet phldr="1"/>
        </dgm:pt>
        <dgm:pt modelId="21">
          <dgm:prSet phldr="1"/>
        </dgm:pt>
        <dgm:pt modelId="22">
          <dgm:prSet phldr="1"/>
        </dgm:pt>
        <dgm:pt modelId="3">
          <dgm:prSet phldr="1"/>
        </dgm:pt>
        <dgm:pt modelId="31">
          <dgm:prSet phldr="1"/>
        </dgm:pt>
        <dgm:pt modelId="32">
          <dgm:prSet phldr="1"/>
        </dgm:pt>
      </dgm:ptLst>
      <dgm:cxnLst>
        <dgm:cxn modelId="4" srcId="0" destId="1" srcOrd="0" destOrd="0"/>
        <dgm:cxn modelId="5" srcId="0" destId="2" srcOrd="1" destOrd="0"/>
        <dgm:cxn modelId="6" srcId="0" destId="3" srcOrd="2" destOrd="0"/>
        <dgm:cxn modelId="13" srcId="1" destId="11" srcOrd="0" destOrd="0"/>
        <dgm:cxn modelId="14" srcId="1" destId="12" srcOrd="1" destOrd="0"/>
        <dgm:cxn modelId="23" srcId="2" destId="21" srcOrd="0" destOrd="0"/>
        <dgm:cxn modelId="24" srcId="2" destId="22" srcOrd="1" destOrd="0"/>
        <dgm:cxn modelId="33" srcId="3" destId="31" srcOrd="0" destOrd="0"/>
        <dgm:cxn modelId="34" srcId="3" destId="32" srcOrd="1" destOrd="0"/>
      </dgm:cxnLst>
      <dgm:bg/>
      <dgm:whole/>
    </dgm:dataModel>
  </dgm:sampData>
  <dgm:styleData>
    <dgm:dataModel>
      <dgm:ptLst>
        <dgm:pt modelId="0" type="doc"/>
        <dgm:pt modelId="1">
          <dgm:prSet phldr="1"/>
        </dgm:pt>
        <dgm:pt modelId="2">
          <dgm:prSet phldr="1"/>
        </dgm:pt>
      </dgm:ptLst>
      <dgm:cxnLst>
        <dgm:cxn modelId="3" srcId="0" destId="1" srcOrd="0" destOrd="0"/>
        <dgm:cxn modelId="4" srcId="0" destId="2" srcOrd="1" destOrd="0"/>
      </dgm:cxnLst>
      <dgm:bg/>
      <dgm:whole/>
    </dgm:dataModel>
  </dgm:styleData>
  <dgm:clrData>
    <dgm:dataModel>
      <dgm:ptLst>
        <dgm:pt modelId="0" type="doc"/>
        <dgm:pt modelId="1">
          <dgm:prSet phldr="1"/>
        </dgm:pt>
        <dgm:pt modelId="2">
          <dgm:prSet phldr="1"/>
        </dgm:pt>
        <dgm:pt modelId="3">
          <dgm:prSet phldr="1"/>
        </dgm:pt>
        <dgm:pt modelId="4">
          <dgm:prSet phldr="1"/>
        </dgm:pt>
      </dgm:ptLst>
      <dgm:cxnLst>
        <dgm:cxn modelId="5" srcId="0" destId="1" srcOrd="0" destOrd="0"/>
        <dgm:cxn modelId="6" srcId="0" destId="2" srcOrd="1" destOrd="0"/>
        <dgm:cxn modelId="7" srcId="0" destId="3" srcOrd="2" destOrd="0"/>
        <dgm:cxn modelId="8" srcId="0" destId="4" srcOrd="3" destOrd="0"/>
      </dgm:cxnLst>
      <dgm:bg/>
      <dgm:whole/>
    </dgm:dataModel>
  </dgm:clrData>
  <dgm:layoutNode name="Name0">
    <dgm:varLst>
      <dgm:dir/>
      <dgm:animLvl val="lvl"/>
      <dgm:resizeHandles val="exact"/>
    </dgm:varLst>
    <dgm:choose name="Name1">
      <dgm:if name="Name2" func="var" arg="dir" op="equ" val="norm">
        <dgm:alg type="lin"/>
      </dgm:if>
      <dgm:else name="Name3">
        <dgm:alg type="lin">
          <dgm:param type="linDir" val="fromR"/>
        </dgm:alg>
      </dgm:else>
    </dgm:choose>
    <dgm:shape xmlns:r="http://schemas.openxmlformats.org/officeDocument/2006/relationships" r:blip="">
      <dgm:adjLst/>
    </dgm:shape>
    <dgm:presOf/>
    <dgm:constrLst>
      <dgm:constr type="h" for="ch" forName="composite" refType="h"/>
      <dgm:constr type="w" for="ch" forName="composite" refType="w"/>
      <dgm:constr type="w" for="des" forName="parTx"/>
      <dgm:constr type="h" for="des" forName="parTx" op="equ"/>
      <dgm:constr type="w" for="des" forName="desTx"/>
      <dgm:constr type="h" for="des" forName="desTx" op="equ"/>
      <dgm:constr type="primFontSz" for="des" forName="parTx" val="65"/>
      <dgm:constr type="secFontSz" for="des" forName="desTx" refType="primFontSz" refFor="des" refForName="parTx" op="equ"/>
      <dgm:constr type="h" for="des" forName="parTx" refType="primFontSz" refFor="des" refForName="parTx" fact="0.8"/>
      <dgm:constr type="h" for="des" forName="desTx" refType="primFontSz" refFor="des" refForName="parTx" fact="1.22"/>
      <dgm:constr type="w" for="ch" forName="space" refType="w" refFor="ch" refForName="composite" op="equ" fact="0.14"/>
    </dgm:constrLst>
    <dgm:ruleLst>
      <dgm:rule type="w" for="ch" forName="composite" val="0" fact="NaN" max="NaN"/>
      <dgm:rule type="primFontSz" for="des" forName="parTx" val="5" fact="NaN" max="NaN"/>
    </dgm:ruleLst>
    <dgm:forEach name="Name4" axis="ch" ptType="node">
      <dgm:layoutNode name="composite">
        <dgm:alg type="composite"/>
        <dgm:shape xmlns:r="http://schemas.openxmlformats.org/officeDocument/2006/relationships" r:blip="">
          <dgm:adjLst/>
        </dgm:shape>
        <dgm:presOf/>
        <dgm:constrLst>
          <dgm:constr type="l" for="ch" forName="parTx"/>
          <dgm:constr type="w" for="ch" forName="parTx" refType="w"/>
          <dgm:constr type="t" for="ch" forName="parTx"/>
          <dgm:constr type="l" for="ch" forName="desTx"/>
          <dgm:constr type="w" for="ch" forName="desTx" refType="w" refFor="ch" refForName="parTx"/>
          <dgm:constr type="t" for="ch" forName="desTx" refType="h" refFor="ch" refForName="parTx"/>
        </dgm:constrLst>
        <dgm:ruleLst>
          <dgm:rule type="h" val="INF" fact="NaN" max="NaN"/>
        </dgm:ruleLst>
        <dgm:layoutNode name="parTx" styleLbl="alignNode1">
          <dgm:varLst>
            <dgm:chMax val="0"/>
            <dgm:chPref val="0"/>
            <dgm:bulletEnabled val="1"/>
          </dgm:varLst>
          <dgm:alg type="tx"/>
          <dgm:shape xmlns:r="http://schemas.openxmlformats.org/officeDocument/2006/relationships" type="rect" r:blip="">
            <dgm:adjLst/>
          </dgm:shape>
          <dgm:presOf axis="self" ptType="node"/>
          <dgm:constrLst>
            <dgm:constr type="h" refType="w" op="lte" fact="0.4"/>
            <dgm:constr type="h"/>
            <dgm:constr type="tMarg" refType="primFontSz" fact="0.32"/>
            <dgm:constr type="bMarg" refType="primFontSz" fact="0.32"/>
          </dgm:constrLst>
          <dgm:ruleLst>
            <dgm:rule type="h" val="INF" fact="NaN" max="NaN"/>
          </dgm:ruleLst>
        </dgm:layoutNode>
        <dgm:layoutNode name="desTx" styleLbl="alignAccFollowNode1">
          <dgm:varLst>
            <dgm:bulletEnabled val="1"/>
          </dgm:varLst>
          <dgm:alg type="tx">
            <dgm:param type="stBulletLvl" val="1"/>
          </dgm:alg>
          <dgm:shape xmlns:r="http://schemas.openxmlformats.org/officeDocument/2006/relationships" type="rect" r:blip="">
            <dgm:adjLst/>
          </dgm:shape>
          <dgm:presOf axis="des" ptType="node"/>
          <dgm:constrLst>
            <dgm:constr type="secFontSz" val="65"/>
            <dgm:constr type="primFontSz" refType="secFontSz"/>
            <dgm:constr type="h"/>
            <dgm:constr type="lMarg" refType="primFontSz" fact="0.42"/>
            <dgm:constr type="tMarg" refType="primFontSz" fact="0.42"/>
            <dgm:constr type="bMarg" refType="primFontSz" fact="0.63"/>
          </dgm:constrLst>
          <dgm:ruleLst>
            <dgm:rule type="h" val="INF" fact="NaN" max="NaN"/>
          </dgm:ruleLst>
        </dgm:layoutNode>
      </dgm:layoutNode>
      <dgm:forEach name="Name5" axis="followSib" ptType="sibTrans" cnt="1">
        <dgm:layoutNode name="space">
          <dgm:alg type="sp"/>
          <dgm:shape xmlns:r="http://schemas.openxmlformats.org/officeDocument/2006/relationships" r:blip="">
            <dgm:adjLst/>
          </dgm:shape>
          <dgm:presOf/>
          <dgm:constrLst/>
          <dgm:ruleLst/>
        </dgm:layoutNode>
      </dgm:forEach>
    </dgm:forEach>
  </dgm:layoutNode>
</dgm:layoutDef>
</file>

<file path=ppt/diagrams/layout3.xml><?xml version="1.0" encoding="utf-8"?>
<dgm:layoutDef xmlns:dgm="http://schemas.openxmlformats.org/drawingml/2006/diagram" xmlns:a="http://schemas.openxmlformats.org/drawingml/2006/main" uniqueId="urn:microsoft.com/office/officeart/2005/8/layout/hList1">
  <dgm:title val=""/>
  <dgm:desc val=""/>
  <dgm:catLst>
    <dgm:cat type="list" pri="5000"/>
    <dgm:cat type="convert" pri="5000"/>
  </dgm:catLst>
  <dgm:sampData>
    <dgm:dataModel>
      <dgm:ptLst>
        <dgm:pt modelId="0" type="doc"/>
        <dgm:pt modelId="1">
          <dgm:prSet phldr="1"/>
        </dgm:pt>
        <dgm:pt modelId="11">
          <dgm:prSet phldr="1"/>
        </dgm:pt>
        <dgm:pt modelId="12">
          <dgm:prSet phldr="1"/>
        </dgm:pt>
        <dgm:pt modelId="2">
          <dgm:prSet phldr="1"/>
        </dgm:pt>
        <dgm:pt modelId="21">
          <dgm:prSet phldr="1"/>
        </dgm:pt>
        <dgm:pt modelId="22">
          <dgm:prSet phldr="1"/>
        </dgm:pt>
        <dgm:pt modelId="3">
          <dgm:prSet phldr="1"/>
        </dgm:pt>
        <dgm:pt modelId="31">
          <dgm:prSet phldr="1"/>
        </dgm:pt>
        <dgm:pt modelId="32">
          <dgm:prSet phldr="1"/>
        </dgm:pt>
      </dgm:ptLst>
      <dgm:cxnLst>
        <dgm:cxn modelId="4" srcId="0" destId="1" srcOrd="0" destOrd="0"/>
        <dgm:cxn modelId="5" srcId="0" destId="2" srcOrd="1" destOrd="0"/>
        <dgm:cxn modelId="6" srcId="0" destId="3" srcOrd="2" destOrd="0"/>
        <dgm:cxn modelId="13" srcId="1" destId="11" srcOrd="0" destOrd="0"/>
        <dgm:cxn modelId="14" srcId="1" destId="12" srcOrd="1" destOrd="0"/>
        <dgm:cxn modelId="23" srcId="2" destId="21" srcOrd="0" destOrd="0"/>
        <dgm:cxn modelId="24" srcId="2" destId="22" srcOrd="1" destOrd="0"/>
        <dgm:cxn modelId="33" srcId="3" destId="31" srcOrd="0" destOrd="0"/>
        <dgm:cxn modelId="34" srcId="3" destId="32" srcOrd="1" destOrd="0"/>
      </dgm:cxnLst>
      <dgm:bg/>
      <dgm:whole/>
    </dgm:dataModel>
  </dgm:sampData>
  <dgm:styleData>
    <dgm:dataModel>
      <dgm:ptLst>
        <dgm:pt modelId="0" type="doc"/>
        <dgm:pt modelId="1">
          <dgm:prSet phldr="1"/>
        </dgm:pt>
        <dgm:pt modelId="2">
          <dgm:prSet phldr="1"/>
        </dgm:pt>
      </dgm:ptLst>
      <dgm:cxnLst>
        <dgm:cxn modelId="3" srcId="0" destId="1" srcOrd="0" destOrd="0"/>
        <dgm:cxn modelId="4" srcId="0" destId="2" srcOrd="1" destOrd="0"/>
      </dgm:cxnLst>
      <dgm:bg/>
      <dgm:whole/>
    </dgm:dataModel>
  </dgm:styleData>
  <dgm:clrData>
    <dgm:dataModel>
      <dgm:ptLst>
        <dgm:pt modelId="0" type="doc"/>
        <dgm:pt modelId="1">
          <dgm:prSet phldr="1"/>
        </dgm:pt>
        <dgm:pt modelId="2">
          <dgm:prSet phldr="1"/>
        </dgm:pt>
        <dgm:pt modelId="3">
          <dgm:prSet phldr="1"/>
        </dgm:pt>
        <dgm:pt modelId="4">
          <dgm:prSet phldr="1"/>
        </dgm:pt>
      </dgm:ptLst>
      <dgm:cxnLst>
        <dgm:cxn modelId="5" srcId="0" destId="1" srcOrd="0" destOrd="0"/>
        <dgm:cxn modelId="6" srcId="0" destId="2" srcOrd="1" destOrd="0"/>
        <dgm:cxn modelId="7" srcId="0" destId="3" srcOrd="2" destOrd="0"/>
        <dgm:cxn modelId="8" srcId="0" destId="4" srcOrd="3" destOrd="0"/>
      </dgm:cxnLst>
      <dgm:bg/>
      <dgm:whole/>
    </dgm:dataModel>
  </dgm:clrData>
  <dgm:layoutNode name="Name0">
    <dgm:varLst>
      <dgm:dir/>
      <dgm:animLvl val="lvl"/>
      <dgm:resizeHandles val="exact"/>
    </dgm:varLst>
    <dgm:choose name="Name1">
      <dgm:if name="Name2" func="var" arg="dir" op="equ" val="norm">
        <dgm:alg type="lin"/>
      </dgm:if>
      <dgm:else name="Name3">
        <dgm:alg type="lin">
          <dgm:param type="linDir" val="fromR"/>
        </dgm:alg>
      </dgm:else>
    </dgm:choose>
    <dgm:shape xmlns:r="http://schemas.openxmlformats.org/officeDocument/2006/relationships" r:blip="">
      <dgm:adjLst/>
    </dgm:shape>
    <dgm:presOf/>
    <dgm:constrLst>
      <dgm:constr type="h" for="ch" forName="composite" refType="h"/>
      <dgm:constr type="w" for="ch" forName="composite" refType="w"/>
      <dgm:constr type="w" for="des" forName="parTx"/>
      <dgm:constr type="h" for="des" forName="parTx" op="equ"/>
      <dgm:constr type="w" for="des" forName="desTx"/>
      <dgm:constr type="h" for="des" forName="desTx" op="equ"/>
      <dgm:constr type="primFontSz" for="des" forName="parTx" val="65"/>
      <dgm:constr type="secFontSz" for="des" forName="desTx" refType="primFontSz" refFor="des" refForName="parTx" op="equ"/>
      <dgm:constr type="h" for="des" forName="parTx" refType="primFontSz" refFor="des" refForName="parTx" fact="0.8"/>
      <dgm:constr type="h" for="des" forName="desTx" refType="primFontSz" refFor="des" refForName="parTx" fact="1.22"/>
      <dgm:constr type="w" for="ch" forName="space" refType="w" refFor="ch" refForName="composite" op="equ" fact="0.14"/>
    </dgm:constrLst>
    <dgm:ruleLst>
      <dgm:rule type="w" for="ch" forName="composite" val="0" fact="NaN" max="NaN"/>
      <dgm:rule type="primFontSz" for="des" forName="parTx" val="5" fact="NaN" max="NaN"/>
    </dgm:ruleLst>
    <dgm:forEach name="Name4" axis="ch" ptType="node">
      <dgm:layoutNode name="composite">
        <dgm:alg type="composite"/>
        <dgm:shape xmlns:r="http://schemas.openxmlformats.org/officeDocument/2006/relationships" r:blip="">
          <dgm:adjLst/>
        </dgm:shape>
        <dgm:presOf/>
        <dgm:constrLst>
          <dgm:constr type="l" for="ch" forName="parTx"/>
          <dgm:constr type="w" for="ch" forName="parTx" refType="w"/>
          <dgm:constr type="t" for="ch" forName="parTx"/>
          <dgm:constr type="l" for="ch" forName="desTx"/>
          <dgm:constr type="w" for="ch" forName="desTx" refType="w" refFor="ch" refForName="parTx"/>
          <dgm:constr type="t" for="ch" forName="desTx" refType="h" refFor="ch" refForName="parTx"/>
        </dgm:constrLst>
        <dgm:ruleLst>
          <dgm:rule type="h" val="INF" fact="NaN" max="NaN"/>
        </dgm:ruleLst>
        <dgm:layoutNode name="parTx" styleLbl="alignNode1">
          <dgm:varLst>
            <dgm:chMax val="0"/>
            <dgm:chPref val="0"/>
            <dgm:bulletEnabled val="1"/>
          </dgm:varLst>
          <dgm:alg type="tx"/>
          <dgm:shape xmlns:r="http://schemas.openxmlformats.org/officeDocument/2006/relationships" type="rect" r:blip="">
            <dgm:adjLst/>
          </dgm:shape>
          <dgm:presOf axis="self" ptType="node"/>
          <dgm:constrLst>
            <dgm:constr type="h" refType="w" op="lte" fact="0.4"/>
            <dgm:constr type="h"/>
            <dgm:constr type="tMarg" refType="primFontSz" fact="0.32"/>
            <dgm:constr type="bMarg" refType="primFontSz" fact="0.32"/>
          </dgm:constrLst>
          <dgm:ruleLst>
            <dgm:rule type="h" val="INF" fact="NaN" max="NaN"/>
          </dgm:ruleLst>
        </dgm:layoutNode>
        <dgm:layoutNode name="desTx" styleLbl="alignAccFollowNode1">
          <dgm:varLst>
            <dgm:bulletEnabled val="1"/>
          </dgm:varLst>
          <dgm:alg type="tx">
            <dgm:param type="stBulletLvl" val="1"/>
          </dgm:alg>
          <dgm:shape xmlns:r="http://schemas.openxmlformats.org/officeDocument/2006/relationships" type="rect" r:blip="">
            <dgm:adjLst/>
          </dgm:shape>
          <dgm:presOf axis="des" ptType="node"/>
          <dgm:constrLst>
            <dgm:constr type="secFontSz" val="65"/>
            <dgm:constr type="primFontSz" refType="secFontSz"/>
            <dgm:constr type="h"/>
            <dgm:constr type="lMarg" refType="primFontSz" fact="0.42"/>
            <dgm:constr type="tMarg" refType="primFontSz" fact="0.42"/>
            <dgm:constr type="bMarg" refType="primFontSz" fact="0.63"/>
          </dgm:constrLst>
          <dgm:ruleLst>
            <dgm:rule type="h" val="INF" fact="NaN" max="NaN"/>
          </dgm:ruleLst>
        </dgm:layoutNode>
      </dgm:layoutNode>
      <dgm:forEach name="Name5" axis="followSib" ptType="sibTrans" cnt="1">
        <dgm:layoutNode name="space">
          <dgm:alg type="sp"/>
          <dgm:shape xmlns:r="http://schemas.openxmlformats.org/officeDocument/2006/relationships" r:blip="">
            <dgm:adjLst/>
          </dgm:shape>
          <dgm:presOf/>
          <dgm:constrLst/>
          <dgm:ruleLst/>
        </dgm:layoutNode>
      </dgm:forEach>
    </dgm:forEach>
  </dgm:layoutNode>
</dgm:layoutDef>
</file>

<file path=ppt/diagrams/layout4.xml><?xml version="1.0" encoding="utf-8"?>
<dgm:layoutDef xmlns:dgm="http://schemas.openxmlformats.org/drawingml/2006/diagram" xmlns:a="http://schemas.openxmlformats.org/drawingml/2006/main" uniqueId="urn:microsoft.com/office/officeart/2018/5/layout/IconCircleLabelList">
  <dgm:title val="Icon Circle Label List"/>
  <dgm:desc val="Use to show non-sequential or grouped chunks of information accompanied by a related visuals. Works best with icons or small pictures with short text captions."/>
  <dgm:catLst>
    <dgm:cat type="icon" pri="500"/>
  </dgm:catLst>
  <dgm:sampData useDef="1">
    <dgm:dataModel>
      <dgm:ptLst/>
      <dgm:bg/>
      <dgm:whole/>
    </dgm:dataModel>
  </dgm:sampData>
  <dgm:styleData useDef="1">
    <dgm:dataModel>
      <dgm:ptLst/>
      <dgm:bg/>
      <dgm:whole/>
    </dgm:dataModel>
  </dgm:styleData>
  <dgm:clrData useDef="1">
    <dgm:dataModel>
      <dgm:ptLst/>
      <dgm:bg/>
      <dgm:whole/>
    </dgm:dataModel>
  </dgm:clrData>
  <dgm:layoutNode name="root">
    <dgm:varLst>
      <dgm:dir/>
      <dgm:resizeHandles val="exact"/>
    </dgm:varLst>
    <dgm:choose name="Name0">
      <dgm:if name="Name1" axis="self" func="var" arg="dir" op="equ" val="norm">
        <dgm:alg type="snake">
          <dgm:param type="grDir" val="tL"/>
          <dgm:param type="flowDir" val="row"/>
          <dgm:param type="contDir" val="sameDir"/>
          <dgm:param type="off" val="ctr"/>
          <dgm:param type="vertAlign" val="mid"/>
          <dgm:param type="horzAlign" val="ctr"/>
        </dgm:alg>
      </dgm:if>
      <dgm:else name="Name2">
        <dgm:alg type="snake">
          <dgm:param type="grDir" val="tR"/>
          <dgm:param type="flowDir" val="row"/>
          <dgm:param type="contDir" val="sameDir"/>
          <dgm:param type="off" val="ctr"/>
          <dgm:param type="vertAlign" val="mid"/>
          <dgm:param type="horzAlign" val="ctr"/>
        </dgm:alg>
      </dgm:else>
    </dgm:choose>
    <dgm:shape xmlns:r="http://schemas.openxmlformats.org/officeDocument/2006/relationships" r:blip="">
      <dgm:adjLst/>
    </dgm:shape>
    <dgm:presOf/>
    <dgm:choose name="Name3">
      <dgm:if name="Name4" axis="ch" ptType="node" func="cnt" op="lte" val="2">
        <dgm:constrLst>
          <dgm:constr type="h" for="ch" forName="compNode" refType="h" fact="0.4"/>
          <dgm:constr type="w" for="ch" forName="compNode" val="100"/>
          <dgm:constr type="w" for="ch" forName="sibTrans" refType="w" refFor="ch" refForName="compNode" fact="0.175"/>
          <dgm:constr type="sp" refType="w" refFor="ch" refForName="compNode" op="equ" fact="0.25"/>
          <dgm:constr type="primFontSz" for="des" ptType="node" op="equ" val="44"/>
          <dgm:constr type="h" for="des" forName="compNode" op="equ"/>
          <dgm:constr type="h" for="des" forName="textRect" op="equ"/>
        </dgm:constrLst>
      </dgm:if>
      <dgm:if name="Name5" axis="ch" ptType="node" func="cnt" op="lte" val="3">
        <dgm:constrLst>
          <dgm:constr type="h" for="ch" forName="compNode" refType="h" fact="0.4"/>
          <dgm:constr type="w" for="ch" forName="compNode" val="100"/>
          <dgm:constr type="w" for="ch" forName="sibTrans" refType="w" refFor="ch" refForName="compNode" fact="0.175"/>
          <dgm:constr type="sp" refType="w" refFor="ch" refForName="compNode" op="equ" fact="0.25"/>
          <dgm:constr type="primFontSz" for="des" ptType="node" op="equ" val="40"/>
          <dgm:constr type="h" for="des" forName="compNode" op="equ"/>
          <dgm:constr type="h" for="des" forName="textRect" op="equ"/>
        </dgm:constrLst>
      </dgm:if>
      <dgm:if name="Name6" axis="ch" ptType="node" func="cnt" op="lte" val="4">
        <dgm:constrLst>
          <dgm:constr type="h" for="ch" forName="compNode" refType="h" fact="0.4"/>
          <dgm:constr type="w" for="ch" forName="compNode" refType="w"/>
          <dgm:constr type="w" for="ch" forName="sibTrans" refType="w" refFor="ch" refForName="compNode" fact="0.175"/>
          <dgm:constr type="sp" refType="w" refFor="ch" refForName="compNode" op="equ" fact="0.25"/>
          <dgm:constr type="primFontSz" for="des" ptType="node" op="equ" val="32"/>
          <dgm:constr type="h" for="des" forName="compNode" op="equ"/>
          <dgm:constr type="h" for="des" forName="textRect" op="equ"/>
        </dgm:constrLst>
      </dgm:if>
      <dgm:else name="Name7">
        <dgm:constrLst>
          <dgm:constr type="h" for="ch" forName="compNode" refType="h" fact="0.4"/>
          <dgm:constr type="w" for="ch" forName="compNode" refType="w"/>
          <dgm:constr type="w" for="ch" forName="sibTrans" refType="w" refFor="ch" refForName="compNode" fact="0.175"/>
          <dgm:constr type="sp" refType="w" refFor="ch" refForName="compNode" op="equ" fact="0.25"/>
          <dgm:constr type="primFontSz" for="des" ptType="node" op="equ" val="24"/>
          <dgm:constr type="h" for="des" forName="compNode" op="equ"/>
          <dgm:constr type="h" for="des" forName="textRect" op="equ"/>
        </dgm:constrLst>
      </dgm:else>
    </dgm:choose>
    <dgm:ruleLst>
      <dgm:rule type="w" for="ch" forName="compNode" val="50" fact="NaN" max="NaN"/>
    </dgm:ruleLst>
    <dgm:forEach name="Name8" axis="ch" ptType="node">
      <dgm:layoutNode name="compNode">
        <dgm:alg type="composite"/>
        <dgm:shape xmlns:r="http://schemas.openxmlformats.org/officeDocument/2006/relationships" r:blip="">
          <dgm:adjLst/>
        </dgm:shape>
        <dgm:presOf axis="self"/>
        <dgm:constrLst>
          <dgm:constr type="w" for="ch" forName="iconBgRect" refType="w" fact="0.61"/>
          <dgm:constr type="h" for="ch" forName="iconBgRect" refType="w" refFor="ch" refForName="iconBgRect"/>
          <dgm:constr type="t" for="ch" forName="iconBgRect"/>
          <dgm:constr type="ctrX" for="ch" forName="iconBgRect" refType="w" fact="0.5"/>
          <dgm:constr type="w" for="ch" forName="iconRect" refType="w" fact="0.35"/>
          <dgm:constr type="h" for="ch" forName="iconRect" refType="w" refFor="ch" refForName="iconRect"/>
          <dgm:constr type="ctrX" for="ch" forName="iconRect" refType="ctrX" refFor="ch" refForName="iconBgRect"/>
          <dgm:constr type="ctrY" for="ch" forName="iconRect" refType="ctrY" refFor="ch" refForName="iconBgRect"/>
          <dgm:constr type="h" for="ch" forName="spaceRect" refType="w" fact="0.19"/>
          <dgm:constr type="w" for="ch" forName="spaceRect" refType="w"/>
          <dgm:constr type="l" for="ch" forName="spaceRect"/>
          <dgm:constr type="t" for="ch" forName="spaceRect" refType="b" refFor="ch" refForName="iconBgRect"/>
          <dgm:constr type="h" for="ch" forName="textRect" val="20"/>
          <dgm:constr type="w" for="ch" forName="textRect" refType="w"/>
          <dgm:constr type="l" for="ch" forName="textRect"/>
          <dgm:constr type="t" for="ch" forName="textRect" refType="b" refFor="ch" refForName="spaceRect"/>
        </dgm:constrLst>
        <dgm:ruleLst>
          <dgm:rule type="h" val="INF" fact="NaN" max="NaN"/>
        </dgm:ruleLst>
        <dgm:layoutNode name="iconBgRect" styleLbl="bgShp">
          <dgm:alg type="sp"/>
          <dgm:shape xmlns:r="http://schemas.openxmlformats.org/officeDocument/2006/relationships" type="ellipse" r:blip="">
            <dgm:adjLst/>
          </dgm:shape>
          <dgm:presOf/>
          <dgm:constrLst/>
          <dgm:ruleLst/>
        </dgm:layoutNode>
        <dgm:layoutNode name="iconRect" styleLbl="node1">
          <dgm:alg type="sp"/>
          <dgm:shape xmlns:r="http://schemas.openxmlformats.org/officeDocument/2006/relationships" type="rect" r:blip="" blipPhldr="1">
            <dgm:adjLst/>
          </dgm:shape>
          <dgm:presOf/>
          <dgm:constrLst/>
          <dgm:ruleLst/>
        </dgm:layoutNode>
        <dgm:layoutNode name="spaceRect">
          <dgm:alg type="sp"/>
          <dgm:shape xmlns:r="http://schemas.openxmlformats.org/officeDocument/2006/relationships" r:blip="">
            <dgm:adjLst/>
          </dgm:shape>
          <dgm:presOf/>
          <dgm:constrLst/>
          <dgm:ruleLst/>
        </dgm:layoutNode>
        <dgm:layoutNode name="textRect" styleLbl="revTx">
          <dgm:varLst>
            <dgm:chMax val="1"/>
            <dgm:chPref val="1"/>
          </dgm:varLst>
          <dgm:alg type="tx">
            <dgm:param type="txAnchorVert" val="t"/>
          </dgm:alg>
          <dgm:shape xmlns:r="http://schemas.openxmlformats.org/officeDocument/2006/relationships" type="rect" r:blip="">
            <dgm:adjLst/>
          </dgm:shape>
          <dgm:presOf axis="self" ptType="node"/>
          <dgm:constrLst>
            <dgm:constr type="lMarg"/>
            <dgm:constr type="rMarg"/>
            <dgm:constr type="tMarg"/>
            <dgm:constr type="bMarg"/>
          </dgm:constrLst>
          <dgm:ruleLst>
            <dgm:rule type="primFontSz" val="11" fact="NaN" max="NaN"/>
            <dgm:rule type="h" val="INF" fact="NaN" max="NaN"/>
          </dgm:ruleLst>
        </dgm:layoutNode>
      </dgm:layoutNode>
      <dgm:forEach name="Name9" axis="followSib" ptType="sibTrans" cnt="1">
        <dgm:layoutNode name="sibTrans">
          <dgm:alg type="sp"/>
          <dgm:shape xmlns:r="http://schemas.openxmlformats.org/officeDocument/2006/relationships" r:blip="">
            <dgm:adjLst/>
          </dgm:shape>
          <dgm:presOf axis="self"/>
          <dgm:constrLst/>
          <dgm:ruleLst/>
        </dgm:layoutNode>
      </dgm:forEach>
    </dgm:forEach>
  </dgm:layoutNode>
  <dgm:extLst>
    <a:ext uri="{68A01E43-0DF5-4B5B-8FA6-DAF915123BFB}">
      <dgm1612:lstStyle xmlns:dgm1612="http://schemas.microsoft.com/office/drawing/2016/12/diagram">
        <a:lvl1pPr>
          <a:lnSpc>
            <a:spcPct val="100000"/>
          </a:lnSpc>
          <a:defRPr cap="all"/>
        </a:lvl1pPr>
      </dgm1612:lstStyle>
    </a:ext>
  </dgm:extLst>
</dgm:layoutDef>
</file>

<file path=ppt/diagrams/quickStyle1.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2.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3.xml><?xml version="1.0" encoding="utf-8"?>
<dgm:styleDef xmlns:dgm="http://schemas.openxmlformats.org/drawingml/2006/diagram" xmlns:a="http://schemas.openxmlformats.org/drawingml/2006/main" uniqueId="urn:microsoft.com/office/officeart/2005/8/quickstyle/simple4">
  <dgm:title val=""/>
  <dgm:desc val=""/>
  <dgm:catLst>
    <dgm:cat type="simple" pri="10400"/>
  </dgm:catLst>
  <dgm:scene3d>
    <a:camera prst="orthographicFront"/>
    <a:lightRig rig="threePt" dir="t"/>
  </dgm:scene3d>
  <dgm:styleLbl name="node0">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lnNode1">
    <dgm:scene3d>
      <a:camera prst="orthographicFront"/>
      <a:lightRig rig="threePt" dir="t"/>
    </dgm:scene3d>
    <dgm:sp3d/>
    <dgm:txPr/>
    <dgm:style>
      <a:lnRef idx="1">
        <a:scrgbClr r="0" g="0" b="0"/>
      </a:lnRef>
      <a:fillRef idx="3">
        <a:scrgbClr r="0" g="0" b="0"/>
      </a:fillRef>
      <a:effectRef idx="2">
        <a:scrgbClr r="0" g="0" b="0"/>
      </a:effectRef>
      <a:fontRef idx="minor">
        <a:schemeClr val="lt1"/>
      </a:fontRef>
    </dgm:style>
  </dgm:styleLbl>
  <dgm:styleLbl name="vennNode1">
    <dgm:scene3d>
      <a:camera prst="orthographicFront"/>
      <a:lightRig rig="threePt" dir="t"/>
    </dgm:scene3d>
    <dgm:sp3d/>
    <dgm:txPr/>
    <dgm:style>
      <a:lnRef idx="0">
        <a:scrgbClr r="0" g="0" b="0"/>
      </a:lnRef>
      <a:fillRef idx="3">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1">
        <a:scrgbClr r="0" g="0" b="0"/>
      </a:lnRef>
      <a:fillRef idx="3">
        <a:scrgbClr r="0" g="0" b="0"/>
      </a:fillRef>
      <a:effectRef idx="2">
        <a:scrgbClr r="0" g="0" b="0"/>
      </a:effectRef>
      <a:fontRef idx="minor">
        <a:schemeClr val="lt1"/>
      </a:fontRef>
    </dgm:style>
  </dgm:styleLbl>
  <dgm:styleLbl name="node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node2">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node3">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node4">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fgImgPlace1">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alignImgPlace1">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bgImgPlace1">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sibTrans2D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1">
        <a:scrgbClr r="0" g="0" b="0"/>
      </a:effectRef>
      <a:fontRef idx="minor"/>
    </dgm:style>
  </dgm:styleLbl>
  <dgm:styleLbl name="asst0">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asst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asst2">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asst3">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asst4">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parChTrans2D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parChTrans2D2">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parChTrans2D3">
    <dgm:scene3d>
      <a:camera prst="orthographicFront"/>
      <a:lightRig rig="threePt" dir="t"/>
    </dgm:scene3d>
    <dgm:sp3d/>
    <dgm:txPr/>
    <dgm:style>
      <a:lnRef idx="1">
        <a:scrgbClr r="0" g="0" b="0"/>
      </a:lnRef>
      <a:fillRef idx="3">
        <a:scrgbClr r="0" g="0" b="0"/>
      </a:fillRef>
      <a:effectRef idx="2">
        <a:scrgbClr r="0" g="0" b="0"/>
      </a:effectRef>
      <a:fontRef idx="minor">
        <a:schemeClr val="lt1"/>
      </a:fontRef>
    </dgm:style>
  </dgm:styleLbl>
  <dgm:styleLbl name="parChTrans2D4">
    <dgm:scene3d>
      <a:camera prst="orthographicFront"/>
      <a:lightRig rig="threePt" dir="t"/>
    </dgm:scene3d>
    <dgm:sp3d/>
    <dgm:txPr/>
    <dgm:style>
      <a:lnRef idx="1">
        <a:scrgbClr r="0" g="0" b="0"/>
      </a:lnRef>
      <a:fillRef idx="3">
        <a:scrgbClr r="0" g="0" b="0"/>
      </a:fillRef>
      <a:effectRef idx="2">
        <a:scrgbClr r="0" g="0" b="0"/>
      </a:effectRef>
      <a:fontRef idx="minor">
        <a:schemeClr val="lt1"/>
      </a:fontRef>
    </dgm:style>
  </dgm:styleLbl>
  <dgm:styleLbl name="parCh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0">
        <a:scrgbClr r="0" g="0" b="0"/>
      </a:lnRef>
      <a:fillRef idx="3">
        <a:scrgbClr r="0" g="0" b="0"/>
      </a:fillRef>
      <a:effectRef idx="2">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4.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A25C7F7-CD5F-14F3-BA62-39BE4F3016A2}"/>
              </a:ext>
            </a:extLst>
          </p:cNvPr>
          <p:cNvSpPr>
            <a:spLocks noGrp="1"/>
          </p:cNvSpPr>
          <p:nvPr>
            <p:ph type="ctrTitle"/>
          </p:nvPr>
        </p:nvSpPr>
        <p:spPr>
          <a:xfrm>
            <a:off x="1524000" y="1122363"/>
            <a:ext cx="9144000" cy="2387600"/>
          </a:xfrm>
        </p:spPr>
        <p:txBody>
          <a:bodyPr anchor="b"/>
          <a:lstStyle>
            <a:lvl1pPr algn="ctr">
              <a:defRPr sz="6000"/>
            </a:lvl1pPr>
          </a:lstStyle>
          <a:p>
            <a:r>
              <a:rPr lang="en-US"/>
              <a:t>Click to edit Master title style</a:t>
            </a:r>
            <a:endParaRPr lang="en-GB"/>
          </a:p>
        </p:txBody>
      </p:sp>
      <p:sp>
        <p:nvSpPr>
          <p:cNvPr id="3" name="Subtitle 2">
            <a:extLst>
              <a:ext uri="{FF2B5EF4-FFF2-40B4-BE49-F238E27FC236}">
                <a16:creationId xmlns:a16="http://schemas.microsoft.com/office/drawing/2014/main" id="{0F4148CC-7344-046F-0CE5-FAB84189628C}"/>
              </a:ext>
            </a:extLst>
          </p:cNvPr>
          <p:cNvSpPr>
            <a:spLocks noGrp="1"/>
          </p:cNvSpPr>
          <p:nvPr>
            <p:ph type="subTitle" idx="1"/>
          </p:nvPr>
        </p:nvSpPr>
        <p:spPr>
          <a:xfrm>
            <a:off x="1524000" y="3602038"/>
            <a:ext cx="9144000" cy="1655762"/>
          </a:xfrm>
        </p:spPr>
        <p:txBody>
          <a:bodyPr/>
          <a:lstStyle>
            <a:lvl1pPr marL="0" indent="0" algn="ctr">
              <a:buNone/>
              <a:defRPr sz="2400"/>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US"/>
              <a:t>Click to edit Master subtitle style</a:t>
            </a:r>
            <a:endParaRPr lang="en-GB"/>
          </a:p>
        </p:txBody>
      </p:sp>
      <p:sp>
        <p:nvSpPr>
          <p:cNvPr id="4" name="Date Placeholder 3">
            <a:extLst>
              <a:ext uri="{FF2B5EF4-FFF2-40B4-BE49-F238E27FC236}">
                <a16:creationId xmlns:a16="http://schemas.microsoft.com/office/drawing/2014/main" id="{B8A1F5D1-EC54-E780-F84C-AB9FD61D4D12}"/>
              </a:ext>
            </a:extLst>
          </p:cNvPr>
          <p:cNvSpPr>
            <a:spLocks noGrp="1"/>
          </p:cNvSpPr>
          <p:nvPr>
            <p:ph type="dt" sz="half" idx="10"/>
          </p:nvPr>
        </p:nvSpPr>
        <p:spPr/>
        <p:txBody>
          <a:bodyPr/>
          <a:lstStyle/>
          <a:p>
            <a:fld id="{15696270-0C5F-489E-8717-2D0462A699FE}" type="datetimeFigureOut">
              <a:rPr lang="en-GB" smtClean="0"/>
              <a:t>28/09/2025</a:t>
            </a:fld>
            <a:endParaRPr lang="en-GB"/>
          </a:p>
        </p:txBody>
      </p:sp>
      <p:sp>
        <p:nvSpPr>
          <p:cNvPr id="5" name="Footer Placeholder 4">
            <a:extLst>
              <a:ext uri="{FF2B5EF4-FFF2-40B4-BE49-F238E27FC236}">
                <a16:creationId xmlns:a16="http://schemas.microsoft.com/office/drawing/2014/main" id="{D91171F9-7C7D-7F69-1859-D305CBEBC38E}"/>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25913278-B376-3194-4769-F42DF9D78D57}"/>
              </a:ext>
            </a:extLst>
          </p:cNvPr>
          <p:cNvSpPr>
            <a:spLocks noGrp="1"/>
          </p:cNvSpPr>
          <p:nvPr>
            <p:ph type="sldNum" sz="quarter" idx="12"/>
          </p:nvPr>
        </p:nvSpPr>
        <p:spPr/>
        <p:txBody>
          <a:bodyPr/>
          <a:lstStyle/>
          <a:p>
            <a:fld id="{002A3BD8-0C91-468B-9544-9EEADCDC8067}" type="slidenum">
              <a:rPr lang="en-GB" smtClean="0"/>
              <a:t>‹#›</a:t>
            </a:fld>
            <a:endParaRPr lang="en-GB"/>
          </a:p>
        </p:txBody>
      </p:sp>
    </p:spTree>
    <p:extLst>
      <p:ext uri="{BB962C8B-B14F-4D97-AF65-F5344CB8AC3E}">
        <p14:creationId xmlns:p14="http://schemas.microsoft.com/office/powerpoint/2010/main" val="3333434488"/>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468F094-A9EF-B698-495D-8AF57AF4E797}"/>
              </a:ext>
            </a:extLst>
          </p:cNvPr>
          <p:cNvSpPr>
            <a:spLocks noGrp="1"/>
          </p:cNvSpPr>
          <p:nvPr>
            <p:ph type="title"/>
          </p:nvPr>
        </p:nvSpPr>
        <p:spPr/>
        <p:txBody>
          <a:bodyPr/>
          <a:lstStyle/>
          <a:p>
            <a:r>
              <a:rPr lang="en-US"/>
              <a:t>Click to edit Master title style</a:t>
            </a:r>
            <a:endParaRPr lang="en-GB"/>
          </a:p>
        </p:txBody>
      </p:sp>
      <p:sp>
        <p:nvSpPr>
          <p:cNvPr id="3" name="Content Placeholder 2">
            <a:extLst>
              <a:ext uri="{FF2B5EF4-FFF2-40B4-BE49-F238E27FC236}">
                <a16:creationId xmlns:a16="http://schemas.microsoft.com/office/drawing/2014/main" id="{C205B4E8-BB59-F767-D23E-7D83CBB9404E}"/>
              </a:ext>
            </a:extLst>
          </p:cNvPr>
          <p:cNvSpPr>
            <a:spLocks noGrp="1"/>
          </p:cNvSpPr>
          <p:nvPr>
            <p:ph idx="1"/>
          </p:nvPr>
        </p:nvSpPr>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DFF5C5A8-6563-3133-F567-272E5100FEBB}"/>
              </a:ext>
            </a:extLst>
          </p:cNvPr>
          <p:cNvSpPr>
            <a:spLocks noGrp="1"/>
          </p:cNvSpPr>
          <p:nvPr>
            <p:ph type="dt" sz="half" idx="10"/>
          </p:nvPr>
        </p:nvSpPr>
        <p:spPr/>
        <p:txBody>
          <a:bodyPr/>
          <a:lstStyle/>
          <a:p>
            <a:fld id="{15696270-0C5F-489E-8717-2D0462A699FE}" type="datetimeFigureOut">
              <a:rPr lang="en-GB" smtClean="0"/>
              <a:t>28/09/2025</a:t>
            </a:fld>
            <a:endParaRPr lang="en-GB"/>
          </a:p>
        </p:txBody>
      </p:sp>
      <p:sp>
        <p:nvSpPr>
          <p:cNvPr id="5" name="Footer Placeholder 4">
            <a:extLst>
              <a:ext uri="{FF2B5EF4-FFF2-40B4-BE49-F238E27FC236}">
                <a16:creationId xmlns:a16="http://schemas.microsoft.com/office/drawing/2014/main" id="{444C7A14-C562-4D60-E4B0-557E1873A195}"/>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9503B168-CE8D-FD4F-399A-11DED84C126C}"/>
              </a:ext>
            </a:extLst>
          </p:cNvPr>
          <p:cNvSpPr>
            <a:spLocks noGrp="1"/>
          </p:cNvSpPr>
          <p:nvPr>
            <p:ph type="sldNum" sz="quarter" idx="12"/>
          </p:nvPr>
        </p:nvSpPr>
        <p:spPr/>
        <p:txBody>
          <a:bodyPr/>
          <a:lstStyle/>
          <a:p>
            <a:fld id="{002A3BD8-0C91-468B-9544-9EEADCDC8067}" type="slidenum">
              <a:rPr lang="en-GB" smtClean="0"/>
              <a:t>‹#›</a:t>
            </a:fld>
            <a:endParaRPr lang="en-GB"/>
          </a:p>
        </p:txBody>
      </p:sp>
    </p:spTree>
    <p:extLst>
      <p:ext uri="{BB962C8B-B14F-4D97-AF65-F5344CB8AC3E}">
        <p14:creationId xmlns:p14="http://schemas.microsoft.com/office/powerpoint/2010/main" val="2992749728"/>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108EB01-76B9-A979-6279-26DCB8BABF80}"/>
              </a:ext>
            </a:extLst>
          </p:cNvPr>
          <p:cNvSpPr>
            <a:spLocks noGrp="1"/>
          </p:cNvSpPr>
          <p:nvPr>
            <p:ph type="title"/>
          </p:nvPr>
        </p:nvSpPr>
        <p:spPr>
          <a:xfrm>
            <a:off x="831850" y="1709738"/>
            <a:ext cx="10515600" cy="2852737"/>
          </a:xfrm>
        </p:spPr>
        <p:txBody>
          <a:bodyPr anchor="b"/>
          <a:lstStyle>
            <a:lvl1pPr>
              <a:defRPr sz="6000"/>
            </a:lvl1pPr>
          </a:lstStyle>
          <a:p>
            <a:r>
              <a:rPr lang="en-US"/>
              <a:t>Click to edit Master title style</a:t>
            </a:r>
            <a:endParaRPr lang="en-GB"/>
          </a:p>
        </p:txBody>
      </p:sp>
      <p:sp>
        <p:nvSpPr>
          <p:cNvPr id="3" name="Text Placeholder 2">
            <a:extLst>
              <a:ext uri="{FF2B5EF4-FFF2-40B4-BE49-F238E27FC236}">
                <a16:creationId xmlns:a16="http://schemas.microsoft.com/office/drawing/2014/main" id="{282ECB02-7EE7-ECCE-5168-4992D77F5312}"/>
              </a:ext>
            </a:extLst>
          </p:cNvPr>
          <p:cNvSpPr>
            <a:spLocks noGrp="1"/>
          </p:cNvSpPr>
          <p:nvPr>
            <p:ph type="body" idx="1"/>
          </p:nvPr>
        </p:nvSpPr>
        <p:spPr>
          <a:xfrm>
            <a:off x="831850" y="4589463"/>
            <a:ext cx="10515600" cy="1500187"/>
          </a:xfrm>
        </p:spPr>
        <p:txBody>
          <a:bodyPr/>
          <a:lstStyle>
            <a:lvl1pPr marL="0" indent="0">
              <a:buNone/>
              <a:defRPr sz="2400">
                <a:solidFill>
                  <a:schemeClr val="tx1">
                    <a:tint val="82000"/>
                  </a:schemeClr>
                </a:solidFill>
              </a:defRPr>
            </a:lvl1pPr>
            <a:lvl2pPr marL="457200" indent="0">
              <a:buNone/>
              <a:defRPr sz="2000">
                <a:solidFill>
                  <a:schemeClr val="tx1">
                    <a:tint val="82000"/>
                  </a:schemeClr>
                </a:solidFill>
              </a:defRPr>
            </a:lvl2pPr>
            <a:lvl3pPr marL="914400" indent="0">
              <a:buNone/>
              <a:defRPr sz="1800">
                <a:solidFill>
                  <a:schemeClr val="tx1">
                    <a:tint val="82000"/>
                  </a:schemeClr>
                </a:solidFill>
              </a:defRPr>
            </a:lvl3pPr>
            <a:lvl4pPr marL="1371600" indent="0">
              <a:buNone/>
              <a:defRPr sz="1600">
                <a:solidFill>
                  <a:schemeClr val="tx1">
                    <a:tint val="82000"/>
                  </a:schemeClr>
                </a:solidFill>
              </a:defRPr>
            </a:lvl4pPr>
            <a:lvl5pPr marL="1828800" indent="0">
              <a:buNone/>
              <a:defRPr sz="1600">
                <a:solidFill>
                  <a:schemeClr val="tx1">
                    <a:tint val="82000"/>
                  </a:schemeClr>
                </a:solidFill>
              </a:defRPr>
            </a:lvl5pPr>
            <a:lvl6pPr marL="2286000" indent="0">
              <a:buNone/>
              <a:defRPr sz="1600">
                <a:solidFill>
                  <a:schemeClr val="tx1">
                    <a:tint val="82000"/>
                  </a:schemeClr>
                </a:solidFill>
              </a:defRPr>
            </a:lvl6pPr>
            <a:lvl7pPr marL="2743200" indent="0">
              <a:buNone/>
              <a:defRPr sz="1600">
                <a:solidFill>
                  <a:schemeClr val="tx1">
                    <a:tint val="82000"/>
                  </a:schemeClr>
                </a:solidFill>
              </a:defRPr>
            </a:lvl7pPr>
            <a:lvl8pPr marL="3200400" indent="0">
              <a:buNone/>
              <a:defRPr sz="1600">
                <a:solidFill>
                  <a:schemeClr val="tx1">
                    <a:tint val="82000"/>
                  </a:schemeClr>
                </a:solidFill>
              </a:defRPr>
            </a:lvl8pPr>
            <a:lvl9pPr marL="3657600" indent="0">
              <a:buNone/>
              <a:defRPr sz="1600">
                <a:solidFill>
                  <a:schemeClr val="tx1">
                    <a:tint val="82000"/>
                  </a:schemeClr>
                </a:solidFill>
              </a:defRPr>
            </a:lvl9pPr>
          </a:lstStyle>
          <a:p>
            <a:pPr lvl="0"/>
            <a:r>
              <a:rPr lang="en-US"/>
              <a:t>Click to edit Master text styles</a:t>
            </a:r>
          </a:p>
        </p:txBody>
      </p:sp>
      <p:sp>
        <p:nvSpPr>
          <p:cNvPr id="4" name="Date Placeholder 3">
            <a:extLst>
              <a:ext uri="{FF2B5EF4-FFF2-40B4-BE49-F238E27FC236}">
                <a16:creationId xmlns:a16="http://schemas.microsoft.com/office/drawing/2014/main" id="{75F11600-8582-09FB-3109-142AB77EC780}"/>
              </a:ext>
            </a:extLst>
          </p:cNvPr>
          <p:cNvSpPr>
            <a:spLocks noGrp="1"/>
          </p:cNvSpPr>
          <p:nvPr>
            <p:ph type="dt" sz="half" idx="10"/>
          </p:nvPr>
        </p:nvSpPr>
        <p:spPr/>
        <p:txBody>
          <a:bodyPr/>
          <a:lstStyle/>
          <a:p>
            <a:fld id="{15696270-0C5F-489E-8717-2D0462A699FE}" type="datetimeFigureOut">
              <a:rPr lang="en-GB" smtClean="0"/>
              <a:t>28/09/2025</a:t>
            </a:fld>
            <a:endParaRPr lang="en-GB"/>
          </a:p>
        </p:txBody>
      </p:sp>
      <p:sp>
        <p:nvSpPr>
          <p:cNvPr id="5" name="Footer Placeholder 4">
            <a:extLst>
              <a:ext uri="{FF2B5EF4-FFF2-40B4-BE49-F238E27FC236}">
                <a16:creationId xmlns:a16="http://schemas.microsoft.com/office/drawing/2014/main" id="{3C77C78D-D769-3DBB-B061-D5E0A0A23F3E}"/>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6D2EE15E-40D9-BEE3-0712-D21B1C6C23D3}"/>
              </a:ext>
            </a:extLst>
          </p:cNvPr>
          <p:cNvSpPr>
            <a:spLocks noGrp="1"/>
          </p:cNvSpPr>
          <p:nvPr>
            <p:ph type="sldNum" sz="quarter" idx="12"/>
          </p:nvPr>
        </p:nvSpPr>
        <p:spPr/>
        <p:txBody>
          <a:bodyPr/>
          <a:lstStyle/>
          <a:p>
            <a:fld id="{002A3BD8-0C91-468B-9544-9EEADCDC8067}" type="slidenum">
              <a:rPr lang="en-GB" smtClean="0"/>
              <a:t>‹#›</a:t>
            </a:fld>
            <a:endParaRPr lang="en-GB"/>
          </a:p>
        </p:txBody>
      </p:sp>
    </p:spTree>
    <p:extLst>
      <p:ext uri="{BB962C8B-B14F-4D97-AF65-F5344CB8AC3E}">
        <p14:creationId xmlns:p14="http://schemas.microsoft.com/office/powerpoint/2010/main" val="161759773"/>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1827048-A508-14EC-ECE7-6DB2838D5DEB}"/>
              </a:ext>
            </a:extLst>
          </p:cNvPr>
          <p:cNvSpPr>
            <a:spLocks noGrp="1"/>
          </p:cNvSpPr>
          <p:nvPr>
            <p:ph type="title"/>
          </p:nvPr>
        </p:nvSpPr>
        <p:spPr/>
        <p:txBody>
          <a:bodyPr/>
          <a:lstStyle/>
          <a:p>
            <a:r>
              <a:rPr lang="en-US"/>
              <a:t>Click to edit Master title style</a:t>
            </a:r>
            <a:endParaRPr lang="en-GB"/>
          </a:p>
        </p:txBody>
      </p:sp>
      <p:sp>
        <p:nvSpPr>
          <p:cNvPr id="3" name="Content Placeholder 2">
            <a:extLst>
              <a:ext uri="{FF2B5EF4-FFF2-40B4-BE49-F238E27FC236}">
                <a16:creationId xmlns:a16="http://schemas.microsoft.com/office/drawing/2014/main" id="{AB9D9C12-B501-E67A-6FD0-E5D37D56165F}"/>
              </a:ext>
            </a:extLst>
          </p:cNvPr>
          <p:cNvSpPr>
            <a:spLocks noGrp="1"/>
          </p:cNvSpPr>
          <p:nvPr>
            <p:ph sz="half" idx="1"/>
          </p:nvPr>
        </p:nvSpPr>
        <p:spPr>
          <a:xfrm>
            <a:off x="838200" y="1825625"/>
            <a:ext cx="5181600" cy="435133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Content Placeholder 3">
            <a:extLst>
              <a:ext uri="{FF2B5EF4-FFF2-40B4-BE49-F238E27FC236}">
                <a16:creationId xmlns:a16="http://schemas.microsoft.com/office/drawing/2014/main" id="{8E5C0A19-CB70-9734-A823-4EBCB2F4780C}"/>
              </a:ext>
            </a:extLst>
          </p:cNvPr>
          <p:cNvSpPr>
            <a:spLocks noGrp="1"/>
          </p:cNvSpPr>
          <p:nvPr>
            <p:ph sz="half" idx="2"/>
          </p:nvPr>
        </p:nvSpPr>
        <p:spPr>
          <a:xfrm>
            <a:off x="6172200" y="1825625"/>
            <a:ext cx="5181600" cy="435133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Date Placeholder 4">
            <a:extLst>
              <a:ext uri="{FF2B5EF4-FFF2-40B4-BE49-F238E27FC236}">
                <a16:creationId xmlns:a16="http://schemas.microsoft.com/office/drawing/2014/main" id="{BF239CFB-6F91-2E07-19A5-F4EAB255CFE9}"/>
              </a:ext>
            </a:extLst>
          </p:cNvPr>
          <p:cNvSpPr>
            <a:spLocks noGrp="1"/>
          </p:cNvSpPr>
          <p:nvPr>
            <p:ph type="dt" sz="half" idx="10"/>
          </p:nvPr>
        </p:nvSpPr>
        <p:spPr/>
        <p:txBody>
          <a:bodyPr/>
          <a:lstStyle/>
          <a:p>
            <a:fld id="{15696270-0C5F-489E-8717-2D0462A699FE}" type="datetimeFigureOut">
              <a:rPr lang="en-GB" smtClean="0"/>
              <a:t>28/09/2025</a:t>
            </a:fld>
            <a:endParaRPr lang="en-GB"/>
          </a:p>
        </p:txBody>
      </p:sp>
      <p:sp>
        <p:nvSpPr>
          <p:cNvPr id="6" name="Footer Placeholder 5">
            <a:extLst>
              <a:ext uri="{FF2B5EF4-FFF2-40B4-BE49-F238E27FC236}">
                <a16:creationId xmlns:a16="http://schemas.microsoft.com/office/drawing/2014/main" id="{9C688A97-0C52-BB96-0359-947AE931CE9A}"/>
              </a:ext>
            </a:extLst>
          </p:cNvPr>
          <p:cNvSpPr>
            <a:spLocks noGrp="1"/>
          </p:cNvSpPr>
          <p:nvPr>
            <p:ph type="ftr" sz="quarter" idx="11"/>
          </p:nvPr>
        </p:nvSpPr>
        <p:spPr/>
        <p:txBody>
          <a:bodyPr/>
          <a:lstStyle/>
          <a:p>
            <a:endParaRPr lang="en-GB"/>
          </a:p>
        </p:txBody>
      </p:sp>
      <p:sp>
        <p:nvSpPr>
          <p:cNvPr id="7" name="Slide Number Placeholder 6">
            <a:extLst>
              <a:ext uri="{FF2B5EF4-FFF2-40B4-BE49-F238E27FC236}">
                <a16:creationId xmlns:a16="http://schemas.microsoft.com/office/drawing/2014/main" id="{3C519875-B76F-5311-AA2C-37E3BE4FC2F9}"/>
              </a:ext>
            </a:extLst>
          </p:cNvPr>
          <p:cNvSpPr>
            <a:spLocks noGrp="1"/>
          </p:cNvSpPr>
          <p:nvPr>
            <p:ph type="sldNum" sz="quarter" idx="12"/>
          </p:nvPr>
        </p:nvSpPr>
        <p:spPr/>
        <p:txBody>
          <a:bodyPr/>
          <a:lstStyle/>
          <a:p>
            <a:fld id="{002A3BD8-0C91-468B-9544-9EEADCDC8067}" type="slidenum">
              <a:rPr lang="en-GB" smtClean="0"/>
              <a:t>‹#›</a:t>
            </a:fld>
            <a:endParaRPr lang="en-GB"/>
          </a:p>
        </p:txBody>
      </p:sp>
    </p:spTree>
    <p:extLst>
      <p:ext uri="{BB962C8B-B14F-4D97-AF65-F5344CB8AC3E}">
        <p14:creationId xmlns:p14="http://schemas.microsoft.com/office/powerpoint/2010/main" val="1455285123"/>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B7C9D02-F0E2-748C-5773-67E4C952D940}"/>
              </a:ext>
            </a:extLst>
          </p:cNvPr>
          <p:cNvSpPr>
            <a:spLocks noGrp="1"/>
          </p:cNvSpPr>
          <p:nvPr>
            <p:ph type="title"/>
          </p:nvPr>
        </p:nvSpPr>
        <p:spPr>
          <a:xfrm>
            <a:off x="839788" y="365125"/>
            <a:ext cx="10515600" cy="1325563"/>
          </a:xfrm>
        </p:spPr>
        <p:txBody>
          <a:bodyPr/>
          <a:lstStyle/>
          <a:p>
            <a:r>
              <a:rPr lang="en-US"/>
              <a:t>Click to edit Master title style</a:t>
            </a:r>
            <a:endParaRPr lang="en-GB"/>
          </a:p>
        </p:txBody>
      </p:sp>
      <p:sp>
        <p:nvSpPr>
          <p:cNvPr id="3" name="Text Placeholder 2">
            <a:extLst>
              <a:ext uri="{FF2B5EF4-FFF2-40B4-BE49-F238E27FC236}">
                <a16:creationId xmlns:a16="http://schemas.microsoft.com/office/drawing/2014/main" id="{9A8E50DC-9748-5782-3383-2105767EF879}"/>
              </a:ext>
            </a:extLst>
          </p:cNvPr>
          <p:cNvSpPr>
            <a:spLocks noGrp="1"/>
          </p:cNvSpPr>
          <p:nvPr>
            <p:ph type="body" idx="1"/>
          </p:nvPr>
        </p:nvSpPr>
        <p:spPr>
          <a:xfrm>
            <a:off x="839788" y="1681163"/>
            <a:ext cx="5157787"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a:extLst>
              <a:ext uri="{FF2B5EF4-FFF2-40B4-BE49-F238E27FC236}">
                <a16:creationId xmlns:a16="http://schemas.microsoft.com/office/drawing/2014/main" id="{23F34462-625A-1F95-07EA-CF5CF0C0F838}"/>
              </a:ext>
            </a:extLst>
          </p:cNvPr>
          <p:cNvSpPr>
            <a:spLocks noGrp="1"/>
          </p:cNvSpPr>
          <p:nvPr>
            <p:ph sz="half" idx="2"/>
          </p:nvPr>
        </p:nvSpPr>
        <p:spPr>
          <a:xfrm>
            <a:off x="839788" y="2505075"/>
            <a:ext cx="5157787" cy="368458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Text Placeholder 4">
            <a:extLst>
              <a:ext uri="{FF2B5EF4-FFF2-40B4-BE49-F238E27FC236}">
                <a16:creationId xmlns:a16="http://schemas.microsoft.com/office/drawing/2014/main" id="{8E78D570-CF4B-6B08-F1F7-09CE15DAAB39}"/>
              </a:ext>
            </a:extLst>
          </p:cNvPr>
          <p:cNvSpPr>
            <a:spLocks noGrp="1"/>
          </p:cNvSpPr>
          <p:nvPr>
            <p:ph type="body" sz="quarter" idx="3"/>
          </p:nvPr>
        </p:nvSpPr>
        <p:spPr>
          <a:xfrm>
            <a:off x="6172200" y="1681163"/>
            <a:ext cx="5183188"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a:extLst>
              <a:ext uri="{FF2B5EF4-FFF2-40B4-BE49-F238E27FC236}">
                <a16:creationId xmlns:a16="http://schemas.microsoft.com/office/drawing/2014/main" id="{6CBBC57B-7692-F975-212B-FB4118CE0DF2}"/>
              </a:ext>
            </a:extLst>
          </p:cNvPr>
          <p:cNvSpPr>
            <a:spLocks noGrp="1"/>
          </p:cNvSpPr>
          <p:nvPr>
            <p:ph sz="quarter" idx="4"/>
          </p:nvPr>
        </p:nvSpPr>
        <p:spPr>
          <a:xfrm>
            <a:off x="6172200" y="2505075"/>
            <a:ext cx="5183188" cy="368458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7" name="Date Placeholder 6">
            <a:extLst>
              <a:ext uri="{FF2B5EF4-FFF2-40B4-BE49-F238E27FC236}">
                <a16:creationId xmlns:a16="http://schemas.microsoft.com/office/drawing/2014/main" id="{E784C911-75A6-0625-E360-E88EBAB618BA}"/>
              </a:ext>
            </a:extLst>
          </p:cNvPr>
          <p:cNvSpPr>
            <a:spLocks noGrp="1"/>
          </p:cNvSpPr>
          <p:nvPr>
            <p:ph type="dt" sz="half" idx="10"/>
          </p:nvPr>
        </p:nvSpPr>
        <p:spPr/>
        <p:txBody>
          <a:bodyPr/>
          <a:lstStyle/>
          <a:p>
            <a:fld id="{15696270-0C5F-489E-8717-2D0462A699FE}" type="datetimeFigureOut">
              <a:rPr lang="en-GB" smtClean="0"/>
              <a:t>28/09/2025</a:t>
            </a:fld>
            <a:endParaRPr lang="en-GB"/>
          </a:p>
        </p:txBody>
      </p:sp>
      <p:sp>
        <p:nvSpPr>
          <p:cNvPr id="8" name="Footer Placeholder 7">
            <a:extLst>
              <a:ext uri="{FF2B5EF4-FFF2-40B4-BE49-F238E27FC236}">
                <a16:creationId xmlns:a16="http://schemas.microsoft.com/office/drawing/2014/main" id="{A08DF097-C181-7A58-B9C7-D5912FF3C0B2}"/>
              </a:ext>
            </a:extLst>
          </p:cNvPr>
          <p:cNvSpPr>
            <a:spLocks noGrp="1"/>
          </p:cNvSpPr>
          <p:nvPr>
            <p:ph type="ftr" sz="quarter" idx="11"/>
          </p:nvPr>
        </p:nvSpPr>
        <p:spPr/>
        <p:txBody>
          <a:bodyPr/>
          <a:lstStyle/>
          <a:p>
            <a:endParaRPr lang="en-GB"/>
          </a:p>
        </p:txBody>
      </p:sp>
      <p:sp>
        <p:nvSpPr>
          <p:cNvPr id="9" name="Slide Number Placeholder 8">
            <a:extLst>
              <a:ext uri="{FF2B5EF4-FFF2-40B4-BE49-F238E27FC236}">
                <a16:creationId xmlns:a16="http://schemas.microsoft.com/office/drawing/2014/main" id="{123C30C3-19CD-3153-E6A5-AD13857DE5AC}"/>
              </a:ext>
            </a:extLst>
          </p:cNvPr>
          <p:cNvSpPr>
            <a:spLocks noGrp="1"/>
          </p:cNvSpPr>
          <p:nvPr>
            <p:ph type="sldNum" sz="quarter" idx="12"/>
          </p:nvPr>
        </p:nvSpPr>
        <p:spPr/>
        <p:txBody>
          <a:bodyPr/>
          <a:lstStyle/>
          <a:p>
            <a:fld id="{002A3BD8-0C91-468B-9544-9EEADCDC8067}" type="slidenum">
              <a:rPr lang="en-GB" smtClean="0"/>
              <a:t>‹#›</a:t>
            </a:fld>
            <a:endParaRPr lang="en-GB"/>
          </a:p>
        </p:txBody>
      </p:sp>
    </p:spTree>
    <p:extLst>
      <p:ext uri="{BB962C8B-B14F-4D97-AF65-F5344CB8AC3E}">
        <p14:creationId xmlns:p14="http://schemas.microsoft.com/office/powerpoint/2010/main" val="264063627"/>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8722AF1-5927-5886-05E5-E99CE5B0360E}"/>
              </a:ext>
            </a:extLst>
          </p:cNvPr>
          <p:cNvSpPr>
            <a:spLocks noGrp="1"/>
          </p:cNvSpPr>
          <p:nvPr>
            <p:ph type="title"/>
          </p:nvPr>
        </p:nvSpPr>
        <p:spPr/>
        <p:txBody>
          <a:bodyPr/>
          <a:lstStyle/>
          <a:p>
            <a:r>
              <a:rPr lang="en-US"/>
              <a:t>Click to edit Master title style</a:t>
            </a:r>
            <a:endParaRPr lang="en-GB"/>
          </a:p>
        </p:txBody>
      </p:sp>
      <p:sp>
        <p:nvSpPr>
          <p:cNvPr id="3" name="Date Placeholder 2">
            <a:extLst>
              <a:ext uri="{FF2B5EF4-FFF2-40B4-BE49-F238E27FC236}">
                <a16:creationId xmlns:a16="http://schemas.microsoft.com/office/drawing/2014/main" id="{C0DEF304-713B-D7A5-B918-7B37F45BAB67}"/>
              </a:ext>
            </a:extLst>
          </p:cNvPr>
          <p:cNvSpPr>
            <a:spLocks noGrp="1"/>
          </p:cNvSpPr>
          <p:nvPr>
            <p:ph type="dt" sz="half" idx="10"/>
          </p:nvPr>
        </p:nvSpPr>
        <p:spPr/>
        <p:txBody>
          <a:bodyPr/>
          <a:lstStyle/>
          <a:p>
            <a:fld id="{15696270-0C5F-489E-8717-2D0462A699FE}" type="datetimeFigureOut">
              <a:rPr lang="en-GB" smtClean="0"/>
              <a:t>28/09/2025</a:t>
            </a:fld>
            <a:endParaRPr lang="en-GB"/>
          </a:p>
        </p:txBody>
      </p:sp>
      <p:sp>
        <p:nvSpPr>
          <p:cNvPr id="4" name="Footer Placeholder 3">
            <a:extLst>
              <a:ext uri="{FF2B5EF4-FFF2-40B4-BE49-F238E27FC236}">
                <a16:creationId xmlns:a16="http://schemas.microsoft.com/office/drawing/2014/main" id="{61744441-D816-9E20-6C6D-57D968DC1269}"/>
              </a:ext>
            </a:extLst>
          </p:cNvPr>
          <p:cNvSpPr>
            <a:spLocks noGrp="1"/>
          </p:cNvSpPr>
          <p:nvPr>
            <p:ph type="ftr" sz="quarter" idx="11"/>
          </p:nvPr>
        </p:nvSpPr>
        <p:spPr/>
        <p:txBody>
          <a:bodyPr/>
          <a:lstStyle/>
          <a:p>
            <a:endParaRPr lang="en-GB"/>
          </a:p>
        </p:txBody>
      </p:sp>
      <p:sp>
        <p:nvSpPr>
          <p:cNvPr id="5" name="Slide Number Placeholder 4">
            <a:extLst>
              <a:ext uri="{FF2B5EF4-FFF2-40B4-BE49-F238E27FC236}">
                <a16:creationId xmlns:a16="http://schemas.microsoft.com/office/drawing/2014/main" id="{654A826A-F80B-AC16-ABC4-21BA3EECC9F0}"/>
              </a:ext>
            </a:extLst>
          </p:cNvPr>
          <p:cNvSpPr>
            <a:spLocks noGrp="1"/>
          </p:cNvSpPr>
          <p:nvPr>
            <p:ph type="sldNum" sz="quarter" idx="12"/>
          </p:nvPr>
        </p:nvSpPr>
        <p:spPr/>
        <p:txBody>
          <a:bodyPr/>
          <a:lstStyle/>
          <a:p>
            <a:fld id="{002A3BD8-0C91-468B-9544-9EEADCDC8067}" type="slidenum">
              <a:rPr lang="en-GB" smtClean="0"/>
              <a:t>‹#›</a:t>
            </a:fld>
            <a:endParaRPr lang="en-GB"/>
          </a:p>
        </p:txBody>
      </p:sp>
    </p:spTree>
    <p:extLst>
      <p:ext uri="{BB962C8B-B14F-4D97-AF65-F5344CB8AC3E}">
        <p14:creationId xmlns:p14="http://schemas.microsoft.com/office/powerpoint/2010/main" val="768929646"/>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a:extLst>
              <a:ext uri="{FF2B5EF4-FFF2-40B4-BE49-F238E27FC236}">
                <a16:creationId xmlns:a16="http://schemas.microsoft.com/office/drawing/2014/main" id="{54CCFC2E-9477-3FA7-0373-5B244064F4DC}"/>
              </a:ext>
            </a:extLst>
          </p:cNvPr>
          <p:cNvSpPr>
            <a:spLocks noGrp="1"/>
          </p:cNvSpPr>
          <p:nvPr>
            <p:ph type="dt" sz="half" idx="10"/>
          </p:nvPr>
        </p:nvSpPr>
        <p:spPr/>
        <p:txBody>
          <a:bodyPr/>
          <a:lstStyle/>
          <a:p>
            <a:fld id="{15696270-0C5F-489E-8717-2D0462A699FE}" type="datetimeFigureOut">
              <a:rPr lang="en-GB" smtClean="0"/>
              <a:t>28/09/2025</a:t>
            </a:fld>
            <a:endParaRPr lang="en-GB"/>
          </a:p>
        </p:txBody>
      </p:sp>
      <p:sp>
        <p:nvSpPr>
          <p:cNvPr id="3" name="Footer Placeholder 2">
            <a:extLst>
              <a:ext uri="{FF2B5EF4-FFF2-40B4-BE49-F238E27FC236}">
                <a16:creationId xmlns:a16="http://schemas.microsoft.com/office/drawing/2014/main" id="{32D5CFA5-5AB3-F369-DD61-7AE4CF84804D}"/>
              </a:ext>
            </a:extLst>
          </p:cNvPr>
          <p:cNvSpPr>
            <a:spLocks noGrp="1"/>
          </p:cNvSpPr>
          <p:nvPr>
            <p:ph type="ftr" sz="quarter" idx="11"/>
          </p:nvPr>
        </p:nvSpPr>
        <p:spPr/>
        <p:txBody>
          <a:bodyPr/>
          <a:lstStyle/>
          <a:p>
            <a:endParaRPr lang="en-GB"/>
          </a:p>
        </p:txBody>
      </p:sp>
      <p:sp>
        <p:nvSpPr>
          <p:cNvPr id="4" name="Slide Number Placeholder 3">
            <a:extLst>
              <a:ext uri="{FF2B5EF4-FFF2-40B4-BE49-F238E27FC236}">
                <a16:creationId xmlns:a16="http://schemas.microsoft.com/office/drawing/2014/main" id="{F8391E45-BD9F-6584-7D3A-61BEB2C7F91F}"/>
              </a:ext>
            </a:extLst>
          </p:cNvPr>
          <p:cNvSpPr>
            <a:spLocks noGrp="1"/>
          </p:cNvSpPr>
          <p:nvPr>
            <p:ph type="sldNum" sz="quarter" idx="12"/>
          </p:nvPr>
        </p:nvSpPr>
        <p:spPr/>
        <p:txBody>
          <a:bodyPr/>
          <a:lstStyle/>
          <a:p>
            <a:fld id="{002A3BD8-0C91-468B-9544-9EEADCDC8067}" type="slidenum">
              <a:rPr lang="en-GB" smtClean="0"/>
              <a:t>‹#›</a:t>
            </a:fld>
            <a:endParaRPr lang="en-GB"/>
          </a:p>
        </p:txBody>
      </p:sp>
    </p:spTree>
    <p:extLst>
      <p:ext uri="{BB962C8B-B14F-4D97-AF65-F5344CB8AC3E}">
        <p14:creationId xmlns:p14="http://schemas.microsoft.com/office/powerpoint/2010/main" val="3952129783"/>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C59CE46-15F4-E583-819A-DD730C312244}"/>
              </a:ext>
            </a:extLst>
          </p:cNvPr>
          <p:cNvSpPr>
            <a:spLocks noGrp="1"/>
          </p:cNvSpPr>
          <p:nvPr>
            <p:ph type="title"/>
          </p:nvPr>
        </p:nvSpPr>
        <p:spPr>
          <a:xfrm>
            <a:off x="839788" y="457200"/>
            <a:ext cx="3932237" cy="1600200"/>
          </a:xfrm>
        </p:spPr>
        <p:txBody>
          <a:bodyPr anchor="b"/>
          <a:lstStyle>
            <a:lvl1pPr>
              <a:defRPr sz="3200"/>
            </a:lvl1pPr>
          </a:lstStyle>
          <a:p>
            <a:r>
              <a:rPr lang="en-US"/>
              <a:t>Click to edit Master title style</a:t>
            </a:r>
            <a:endParaRPr lang="en-GB"/>
          </a:p>
        </p:txBody>
      </p:sp>
      <p:sp>
        <p:nvSpPr>
          <p:cNvPr id="3" name="Content Placeholder 2">
            <a:extLst>
              <a:ext uri="{FF2B5EF4-FFF2-40B4-BE49-F238E27FC236}">
                <a16:creationId xmlns:a16="http://schemas.microsoft.com/office/drawing/2014/main" id="{E8AF28E7-5317-6CA3-8F49-0E340659402D}"/>
              </a:ext>
            </a:extLst>
          </p:cNvPr>
          <p:cNvSpPr>
            <a:spLocks noGrp="1"/>
          </p:cNvSpPr>
          <p:nvPr>
            <p:ph idx="1"/>
          </p:nvPr>
        </p:nvSpPr>
        <p:spPr>
          <a:xfrm>
            <a:off x="5183188" y="987425"/>
            <a:ext cx="6172200" cy="4873625"/>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Text Placeholder 3">
            <a:extLst>
              <a:ext uri="{FF2B5EF4-FFF2-40B4-BE49-F238E27FC236}">
                <a16:creationId xmlns:a16="http://schemas.microsoft.com/office/drawing/2014/main" id="{E9861D5E-7D11-F44B-FF02-CBD51DAA2D79}"/>
              </a:ext>
            </a:extLst>
          </p:cNvPr>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a:extLst>
              <a:ext uri="{FF2B5EF4-FFF2-40B4-BE49-F238E27FC236}">
                <a16:creationId xmlns:a16="http://schemas.microsoft.com/office/drawing/2014/main" id="{379F5D0F-ACC9-80AE-3A1D-DF2B1D2148AA}"/>
              </a:ext>
            </a:extLst>
          </p:cNvPr>
          <p:cNvSpPr>
            <a:spLocks noGrp="1"/>
          </p:cNvSpPr>
          <p:nvPr>
            <p:ph type="dt" sz="half" idx="10"/>
          </p:nvPr>
        </p:nvSpPr>
        <p:spPr/>
        <p:txBody>
          <a:bodyPr/>
          <a:lstStyle/>
          <a:p>
            <a:fld id="{15696270-0C5F-489E-8717-2D0462A699FE}" type="datetimeFigureOut">
              <a:rPr lang="en-GB" smtClean="0"/>
              <a:t>28/09/2025</a:t>
            </a:fld>
            <a:endParaRPr lang="en-GB"/>
          </a:p>
        </p:txBody>
      </p:sp>
      <p:sp>
        <p:nvSpPr>
          <p:cNvPr id="6" name="Footer Placeholder 5">
            <a:extLst>
              <a:ext uri="{FF2B5EF4-FFF2-40B4-BE49-F238E27FC236}">
                <a16:creationId xmlns:a16="http://schemas.microsoft.com/office/drawing/2014/main" id="{17E05C0A-4030-669A-1C4C-A9A767BF64EA}"/>
              </a:ext>
            </a:extLst>
          </p:cNvPr>
          <p:cNvSpPr>
            <a:spLocks noGrp="1"/>
          </p:cNvSpPr>
          <p:nvPr>
            <p:ph type="ftr" sz="quarter" idx="11"/>
          </p:nvPr>
        </p:nvSpPr>
        <p:spPr/>
        <p:txBody>
          <a:bodyPr/>
          <a:lstStyle/>
          <a:p>
            <a:endParaRPr lang="en-GB"/>
          </a:p>
        </p:txBody>
      </p:sp>
      <p:sp>
        <p:nvSpPr>
          <p:cNvPr id="7" name="Slide Number Placeholder 6">
            <a:extLst>
              <a:ext uri="{FF2B5EF4-FFF2-40B4-BE49-F238E27FC236}">
                <a16:creationId xmlns:a16="http://schemas.microsoft.com/office/drawing/2014/main" id="{59942DD8-8C1A-BF26-5AFB-E7EAACB96F5C}"/>
              </a:ext>
            </a:extLst>
          </p:cNvPr>
          <p:cNvSpPr>
            <a:spLocks noGrp="1"/>
          </p:cNvSpPr>
          <p:nvPr>
            <p:ph type="sldNum" sz="quarter" idx="12"/>
          </p:nvPr>
        </p:nvSpPr>
        <p:spPr/>
        <p:txBody>
          <a:bodyPr/>
          <a:lstStyle/>
          <a:p>
            <a:fld id="{002A3BD8-0C91-468B-9544-9EEADCDC8067}" type="slidenum">
              <a:rPr lang="en-GB" smtClean="0"/>
              <a:t>‹#›</a:t>
            </a:fld>
            <a:endParaRPr lang="en-GB"/>
          </a:p>
        </p:txBody>
      </p:sp>
    </p:spTree>
    <p:extLst>
      <p:ext uri="{BB962C8B-B14F-4D97-AF65-F5344CB8AC3E}">
        <p14:creationId xmlns:p14="http://schemas.microsoft.com/office/powerpoint/2010/main" val="2630553473"/>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3170323-9389-1C79-08E3-BA1CB1A2E642}"/>
              </a:ext>
            </a:extLst>
          </p:cNvPr>
          <p:cNvSpPr>
            <a:spLocks noGrp="1"/>
          </p:cNvSpPr>
          <p:nvPr>
            <p:ph type="title"/>
          </p:nvPr>
        </p:nvSpPr>
        <p:spPr>
          <a:xfrm>
            <a:off x="839788" y="457200"/>
            <a:ext cx="3932237" cy="1600200"/>
          </a:xfrm>
        </p:spPr>
        <p:txBody>
          <a:bodyPr anchor="b"/>
          <a:lstStyle>
            <a:lvl1pPr>
              <a:defRPr sz="3200"/>
            </a:lvl1pPr>
          </a:lstStyle>
          <a:p>
            <a:r>
              <a:rPr lang="en-US"/>
              <a:t>Click to edit Master title style</a:t>
            </a:r>
            <a:endParaRPr lang="en-GB"/>
          </a:p>
        </p:txBody>
      </p:sp>
      <p:sp>
        <p:nvSpPr>
          <p:cNvPr id="3" name="Picture Placeholder 2">
            <a:extLst>
              <a:ext uri="{FF2B5EF4-FFF2-40B4-BE49-F238E27FC236}">
                <a16:creationId xmlns:a16="http://schemas.microsoft.com/office/drawing/2014/main" id="{62A9A21E-1F33-85FD-B324-9395C104FAA5}"/>
              </a:ext>
            </a:extLst>
          </p:cNvPr>
          <p:cNvSpPr>
            <a:spLocks noGrp="1"/>
          </p:cNvSpPr>
          <p:nvPr>
            <p:ph type="pic" idx="1"/>
          </p:nvPr>
        </p:nvSpPr>
        <p:spPr>
          <a:xfrm>
            <a:off x="5183188" y="987425"/>
            <a:ext cx="6172200" cy="4873625"/>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GB"/>
          </a:p>
        </p:txBody>
      </p:sp>
      <p:sp>
        <p:nvSpPr>
          <p:cNvPr id="4" name="Text Placeholder 3">
            <a:extLst>
              <a:ext uri="{FF2B5EF4-FFF2-40B4-BE49-F238E27FC236}">
                <a16:creationId xmlns:a16="http://schemas.microsoft.com/office/drawing/2014/main" id="{43F6E3A9-4465-68CC-683C-F0E532293442}"/>
              </a:ext>
            </a:extLst>
          </p:cNvPr>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a:extLst>
              <a:ext uri="{FF2B5EF4-FFF2-40B4-BE49-F238E27FC236}">
                <a16:creationId xmlns:a16="http://schemas.microsoft.com/office/drawing/2014/main" id="{106C11F8-816E-734C-09F0-8F3D9AF1117B}"/>
              </a:ext>
            </a:extLst>
          </p:cNvPr>
          <p:cNvSpPr>
            <a:spLocks noGrp="1"/>
          </p:cNvSpPr>
          <p:nvPr>
            <p:ph type="dt" sz="half" idx="10"/>
          </p:nvPr>
        </p:nvSpPr>
        <p:spPr/>
        <p:txBody>
          <a:bodyPr/>
          <a:lstStyle/>
          <a:p>
            <a:fld id="{15696270-0C5F-489E-8717-2D0462A699FE}" type="datetimeFigureOut">
              <a:rPr lang="en-GB" smtClean="0"/>
              <a:t>28/09/2025</a:t>
            </a:fld>
            <a:endParaRPr lang="en-GB"/>
          </a:p>
        </p:txBody>
      </p:sp>
      <p:sp>
        <p:nvSpPr>
          <p:cNvPr id="6" name="Footer Placeholder 5">
            <a:extLst>
              <a:ext uri="{FF2B5EF4-FFF2-40B4-BE49-F238E27FC236}">
                <a16:creationId xmlns:a16="http://schemas.microsoft.com/office/drawing/2014/main" id="{9A19FB9E-28DF-688E-2275-B15C8B919EAF}"/>
              </a:ext>
            </a:extLst>
          </p:cNvPr>
          <p:cNvSpPr>
            <a:spLocks noGrp="1"/>
          </p:cNvSpPr>
          <p:nvPr>
            <p:ph type="ftr" sz="quarter" idx="11"/>
          </p:nvPr>
        </p:nvSpPr>
        <p:spPr/>
        <p:txBody>
          <a:bodyPr/>
          <a:lstStyle/>
          <a:p>
            <a:endParaRPr lang="en-GB"/>
          </a:p>
        </p:txBody>
      </p:sp>
      <p:sp>
        <p:nvSpPr>
          <p:cNvPr id="7" name="Slide Number Placeholder 6">
            <a:extLst>
              <a:ext uri="{FF2B5EF4-FFF2-40B4-BE49-F238E27FC236}">
                <a16:creationId xmlns:a16="http://schemas.microsoft.com/office/drawing/2014/main" id="{9F6F0336-BE02-A467-4286-9C45B2743BD0}"/>
              </a:ext>
            </a:extLst>
          </p:cNvPr>
          <p:cNvSpPr>
            <a:spLocks noGrp="1"/>
          </p:cNvSpPr>
          <p:nvPr>
            <p:ph type="sldNum" sz="quarter" idx="12"/>
          </p:nvPr>
        </p:nvSpPr>
        <p:spPr/>
        <p:txBody>
          <a:bodyPr/>
          <a:lstStyle/>
          <a:p>
            <a:fld id="{002A3BD8-0C91-468B-9544-9EEADCDC8067}" type="slidenum">
              <a:rPr lang="en-GB" smtClean="0"/>
              <a:t>‹#›</a:t>
            </a:fld>
            <a:endParaRPr lang="en-GB"/>
          </a:p>
        </p:txBody>
      </p:sp>
    </p:spTree>
    <p:extLst>
      <p:ext uri="{BB962C8B-B14F-4D97-AF65-F5344CB8AC3E}">
        <p14:creationId xmlns:p14="http://schemas.microsoft.com/office/powerpoint/2010/main" val="2946706596"/>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42B3FC3-B0F8-D376-15F7-E066C589AF4D}"/>
              </a:ext>
            </a:extLst>
          </p:cNvPr>
          <p:cNvSpPr>
            <a:spLocks noGrp="1"/>
          </p:cNvSpPr>
          <p:nvPr>
            <p:ph type="title"/>
          </p:nvPr>
        </p:nvSpPr>
        <p:spPr/>
        <p:txBody>
          <a:bodyPr/>
          <a:lstStyle/>
          <a:p>
            <a:r>
              <a:rPr lang="en-US"/>
              <a:t>Click to edit Master title style</a:t>
            </a:r>
            <a:endParaRPr lang="en-GB"/>
          </a:p>
        </p:txBody>
      </p:sp>
      <p:sp>
        <p:nvSpPr>
          <p:cNvPr id="3" name="Vertical Text Placeholder 2">
            <a:extLst>
              <a:ext uri="{FF2B5EF4-FFF2-40B4-BE49-F238E27FC236}">
                <a16:creationId xmlns:a16="http://schemas.microsoft.com/office/drawing/2014/main" id="{5F1D3391-3121-9948-C1EE-71605570F59A}"/>
              </a:ext>
            </a:extLst>
          </p:cNvPr>
          <p:cNvSpPr>
            <a:spLocks noGrp="1"/>
          </p:cNvSpPr>
          <p:nvPr>
            <p:ph type="body" orient="vert" idx="1"/>
          </p:nvPr>
        </p:nvSpPr>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260F17D2-11FB-DAB0-06A5-3628FEBCBF5F}"/>
              </a:ext>
            </a:extLst>
          </p:cNvPr>
          <p:cNvSpPr>
            <a:spLocks noGrp="1"/>
          </p:cNvSpPr>
          <p:nvPr>
            <p:ph type="dt" sz="half" idx="10"/>
          </p:nvPr>
        </p:nvSpPr>
        <p:spPr/>
        <p:txBody>
          <a:bodyPr/>
          <a:lstStyle/>
          <a:p>
            <a:fld id="{15696270-0C5F-489E-8717-2D0462A699FE}" type="datetimeFigureOut">
              <a:rPr lang="en-GB" smtClean="0"/>
              <a:t>28/09/2025</a:t>
            </a:fld>
            <a:endParaRPr lang="en-GB"/>
          </a:p>
        </p:txBody>
      </p:sp>
      <p:sp>
        <p:nvSpPr>
          <p:cNvPr id="5" name="Footer Placeholder 4">
            <a:extLst>
              <a:ext uri="{FF2B5EF4-FFF2-40B4-BE49-F238E27FC236}">
                <a16:creationId xmlns:a16="http://schemas.microsoft.com/office/drawing/2014/main" id="{08150451-6354-7DA4-735E-C7E9B3013D3E}"/>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B7B12CB1-007F-8608-2ABD-13D2C4C9FF77}"/>
              </a:ext>
            </a:extLst>
          </p:cNvPr>
          <p:cNvSpPr>
            <a:spLocks noGrp="1"/>
          </p:cNvSpPr>
          <p:nvPr>
            <p:ph type="sldNum" sz="quarter" idx="12"/>
          </p:nvPr>
        </p:nvSpPr>
        <p:spPr/>
        <p:txBody>
          <a:bodyPr/>
          <a:lstStyle/>
          <a:p>
            <a:fld id="{002A3BD8-0C91-468B-9544-9EEADCDC8067}" type="slidenum">
              <a:rPr lang="en-GB" smtClean="0"/>
              <a:t>‹#›</a:t>
            </a:fld>
            <a:endParaRPr lang="en-GB"/>
          </a:p>
        </p:txBody>
      </p:sp>
    </p:spTree>
    <p:extLst>
      <p:ext uri="{BB962C8B-B14F-4D97-AF65-F5344CB8AC3E}">
        <p14:creationId xmlns:p14="http://schemas.microsoft.com/office/powerpoint/2010/main" val="2547125274"/>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a:extLst>
              <a:ext uri="{FF2B5EF4-FFF2-40B4-BE49-F238E27FC236}">
                <a16:creationId xmlns:a16="http://schemas.microsoft.com/office/drawing/2014/main" id="{7F59614B-A1A5-1188-CFB9-DC1AFD523AA4}"/>
              </a:ext>
            </a:extLst>
          </p:cNvPr>
          <p:cNvSpPr>
            <a:spLocks noGrp="1"/>
          </p:cNvSpPr>
          <p:nvPr>
            <p:ph type="title" orient="vert"/>
          </p:nvPr>
        </p:nvSpPr>
        <p:spPr>
          <a:xfrm>
            <a:off x="8724900" y="365125"/>
            <a:ext cx="2628900" cy="5811838"/>
          </a:xfrm>
        </p:spPr>
        <p:txBody>
          <a:bodyPr vert="eaVert"/>
          <a:lstStyle/>
          <a:p>
            <a:r>
              <a:rPr lang="en-US"/>
              <a:t>Click to edit Master title style</a:t>
            </a:r>
            <a:endParaRPr lang="en-GB"/>
          </a:p>
        </p:txBody>
      </p:sp>
      <p:sp>
        <p:nvSpPr>
          <p:cNvPr id="3" name="Vertical Text Placeholder 2">
            <a:extLst>
              <a:ext uri="{FF2B5EF4-FFF2-40B4-BE49-F238E27FC236}">
                <a16:creationId xmlns:a16="http://schemas.microsoft.com/office/drawing/2014/main" id="{8BE839E0-8D48-1F0D-4A66-EC7933CEBCDD}"/>
              </a:ext>
            </a:extLst>
          </p:cNvPr>
          <p:cNvSpPr>
            <a:spLocks noGrp="1"/>
          </p:cNvSpPr>
          <p:nvPr>
            <p:ph type="body" orient="vert" idx="1"/>
          </p:nvPr>
        </p:nvSpPr>
        <p:spPr>
          <a:xfrm>
            <a:off x="838200" y="365125"/>
            <a:ext cx="7734300" cy="5811838"/>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C2B8EE21-D96B-77A7-DC93-30AE72F112C4}"/>
              </a:ext>
            </a:extLst>
          </p:cNvPr>
          <p:cNvSpPr>
            <a:spLocks noGrp="1"/>
          </p:cNvSpPr>
          <p:nvPr>
            <p:ph type="dt" sz="half" idx="10"/>
          </p:nvPr>
        </p:nvSpPr>
        <p:spPr/>
        <p:txBody>
          <a:bodyPr/>
          <a:lstStyle/>
          <a:p>
            <a:fld id="{15696270-0C5F-489E-8717-2D0462A699FE}" type="datetimeFigureOut">
              <a:rPr lang="en-GB" smtClean="0"/>
              <a:t>28/09/2025</a:t>
            </a:fld>
            <a:endParaRPr lang="en-GB"/>
          </a:p>
        </p:txBody>
      </p:sp>
      <p:sp>
        <p:nvSpPr>
          <p:cNvPr id="5" name="Footer Placeholder 4">
            <a:extLst>
              <a:ext uri="{FF2B5EF4-FFF2-40B4-BE49-F238E27FC236}">
                <a16:creationId xmlns:a16="http://schemas.microsoft.com/office/drawing/2014/main" id="{77B7E189-ED42-F68E-7946-298E2F1FCD5D}"/>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CA86FA18-8429-C09C-3B22-8B765A4D9ABC}"/>
              </a:ext>
            </a:extLst>
          </p:cNvPr>
          <p:cNvSpPr>
            <a:spLocks noGrp="1"/>
          </p:cNvSpPr>
          <p:nvPr>
            <p:ph type="sldNum" sz="quarter" idx="12"/>
          </p:nvPr>
        </p:nvSpPr>
        <p:spPr/>
        <p:txBody>
          <a:bodyPr/>
          <a:lstStyle/>
          <a:p>
            <a:fld id="{002A3BD8-0C91-468B-9544-9EEADCDC8067}" type="slidenum">
              <a:rPr lang="en-GB" smtClean="0"/>
              <a:t>‹#›</a:t>
            </a:fld>
            <a:endParaRPr lang="en-GB"/>
          </a:p>
        </p:txBody>
      </p:sp>
    </p:spTree>
    <p:extLst>
      <p:ext uri="{BB962C8B-B14F-4D97-AF65-F5344CB8AC3E}">
        <p14:creationId xmlns:p14="http://schemas.microsoft.com/office/powerpoint/2010/main" val="551639329"/>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Title Placeholder 1">
            <a:extLst>
              <a:ext uri="{FF2B5EF4-FFF2-40B4-BE49-F238E27FC236}">
                <a16:creationId xmlns:a16="http://schemas.microsoft.com/office/drawing/2014/main" id="{56AEC1E5-FFF0-1C29-11D9-B3F8A40D379E}"/>
              </a:ext>
            </a:extLst>
          </p:cNvPr>
          <p:cNvSpPr>
            <a:spLocks noGrp="1"/>
          </p:cNvSpPr>
          <p:nvPr>
            <p:ph type="title"/>
          </p:nvPr>
        </p:nvSpPr>
        <p:spPr>
          <a:xfrm>
            <a:off x="838200" y="365125"/>
            <a:ext cx="10515600" cy="1325563"/>
          </a:xfrm>
          <a:prstGeom prst="rect">
            <a:avLst/>
          </a:prstGeom>
        </p:spPr>
        <p:txBody>
          <a:bodyPr vert="horz" lIns="91440" tIns="45720" rIns="91440" bIns="45720" rtlCol="0" anchor="ctr">
            <a:normAutofit/>
          </a:bodyPr>
          <a:lstStyle/>
          <a:p>
            <a:r>
              <a:rPr lang="en-US"/>
              <a:t>Click to edit Master title style</a:t>
            </a:r>
            <a:endParaRPr lang="en-GB"/>
          </a:p>
        </p:txBody>
      </p:sp>
      <p:sp>
        <p:nvSpPr>
          <p:cNvPr id="3" name="Text Placeholder 2">
            <a:extLst>
              <a:ext uri="{FF2B5EF4-FFF2-40B4-BE49-F238E27FC236}">
                <a16:creationId xmlns:a16="http://schemas.microsoft.com/office/drawing/2014/main" id="{0B11035D-0171-0A70-BC76-E9B3EF10417C}"/>
              </a:ext>
            </a:extLst>
          </p:cNvPr>
          <p:cNvSpPr>
            <a:spLocks noGrp="1"/>
          </p:cNvSpPr>
          <p:nvPr>
            <p:ph type="body" idx="1"/>
          </p:nvPr>
        </p:nvSpPr>
        <p:spPr>
          <a:xfrm>
            <a:off x="838200" y="1825625"/>
            <a:ext cx="10515600" cy="4351338"/>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BA32EB6F-B9C7-2AF9-9F7E-FDCFD398DE15}"/>
              </a:ext>
            </a:extLst>
          </p:cNvPr>
          <p:cNvSpPr>
            <a:spLocks noGrp="1"/>
          </p:cNvSpPr>
          <p:nvPr>
            <p:ph type="dt" sz="half" idx="2"/>
          </p:nvPr>
        </p:nvSpPr>
        <p:spPr>
          <a:xfrm>
            <a:off x="838200" y="6356350"/>
            <a:ext cx="2743200" cy="365125"/>
          </a:xfrm>
          <a:prstGeom prst="rect">
            <a:avLst/>
          </a:prstGeom>
        </p:spPr>
        <p:txBody>
          <a:bodyPr vert="horz" lIns="91440" tIns="45720" rIns="91440" bIns="45720" rtlCol="0" anchor="ctr"/>
          <a:lstStyle>
            <a:lvl1pPr algn="l">
              <a:defRPr sz="1200">
                <a:solidFill>
                  <a:schemeClr val="tx1">
                    <a:tint val="82000"/>
                  </a:schemeClr>
                </a:solidFill>
              </a:defRPr>
            </a:lvl1pPr>
          </a:lstStyle>
          <a:p>
            <a:fld id="{15696270-0C5F-489E-8717-2D0462A699FE}" type="datetimeFigureOut">
              <a:rPr lang="en-GB" smtClean="0"/>
              <a:t>28/09/2025</a:t>
            </a:fld>
            <a:endParaRPr lang="en-GB"/>
          </a:p>
        </p:txBody>
      </p:sp>
      <p:sp>
        <p:nvSpPr>
          <p:cNvPr id="5" name="Footer Placeholder 4">
            <a:extLst>
              <a:ext uri="{FF2B5EF4-FFF2-40B4-BE49-F238E27FC236}">
                <a16:creationId xmlns:a16="http://schemas.microsoft.com/office/drawing/2014/main" id="{DBDADAB1-BA38-0E8A-9FCB-55220F925BC6}"/>
              </a:ext>
            </a:extLst>
          </p:cNvPr>
          <p:cNvSpPr>
            <a:spLocks noGrp="1"/>
          </p:cNvSpPr>
          <p:nvPr>
            <p:ph type="ftr" sz="quarter" idx="3"/>
          </p:nvPr>
        </p:nvSpPr>
        <p:spPr>
          <a:xfrm>
            <a:off x="4038600" y="6356350"/>
            <a:ext cx="4114800" cy="365125"/>
          </a:xfrm>
          <a:prstGeom prst="rect">
            <a:avLst/>
          </a:prstGeom>
        </p:spPr>
        <p:txBody>
          <a:bodyPr vert="horz" lIns="91440" tIns="45720" rIns="91440" bIns="45720" rtlCol="0" anchor="ctr"/>
          <a:lstStyle>
            <a:lvl1pPr algn="ctr">
              <a:defRPr sz="1200">
                <a:solidFill>
                  <a:schemeClr val="tx1">
                    <a:tint val="82000"/>
                  </a:schemeClr>
                </a:solidFill>
              </a:defRPr>
            </a:lvl1pPr>
          </a:lstStyle>
          <a:p>
            <a:endParaRPr lang="en-GB"/>
          </a:p>
        </p:txBody>
      </p:sp>
      <p:sp>
        <p:nvSpPr>
          <p:cNvPr id="6" name="Slide Number Placeholder 5">
            <a:extLst>
              <a:ext uri="{FF2B5EF4-FFF2-40B4-BE49-F238E27FC236}">
                <a16:creationId xmlns:a16="http://schemas.microsoft.com/office/drawing/2014/main" id="{00683A36-5F59-1C47-B21D-EE08BDEE4F3C}"/>
              </a:ext>
            </a:extLst>
          </p:cNvPr>
          <p:cNvSpPr>
            <a:spLocks noGrp="1"/>
          </p:cNvSpPr>
          <p:nvPr>
            <p:ph type="sldNum" sz="quarter" idx="4"/>
          </p:nvPr>
        </p:nvSpPr>
        <p:spPr>
          <a:xfrm>
            <a:off x="8610600" y="6356350"/>
            <a:ext cx="2743200" cy="365125"/>
          </a:xfrm>
          <a:prstGeom prst="rect">
            <a:avLst/>
          </a:prstGeom>
        </p:spPr>
        <p:txBody>
          <a:bodyPr vert="horz" lIns="91440" tIns="45720" rIns="91440" bIns="45720" rtlCol="0" anchor="ctr"/>
          <a:lstStyle>
            <a:lvl1pPr algn="r">
              <a:defRPr sz="1200">
                <a:solidFill>
                  <a:schemeClr val="tx1">
                    <a:tint val="82000"/>
                  </a:schemeClr>
                </a:solidFill>
              </a:defRPr>
            </a:lvl1pPr>
          </a:lstStyle>
          <a:p>
            <a:fld id="{002A3BD8-0C91-468B-9544-9EEADCDC8067}" type="slidenum">
              <a:rPr lang="en-GB" smtClean="0"/>
              <a:t>‹#›</a:t>
            </a:fld>
            <a:endParaRPr lang="en-GB"/>
          </a:p>
        </p:txBody>
      </p:sp>
    </p:spTree>
    <p:extLst>
      <p:ext uri="{BB962C8B-B14F-4D97-AF65-F5344CB8AC3E}">
        <p14:creationId xmlns:p14="http://schemas.microsoft.com/office/powerpoint/2010/main" val="1987047823"/>
      </p:ext>
    </p:extLst>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2" Type="http://schemas.openxmlformats.org/officeDocument/2006/relationships/image" Target="../media/image1.png"/><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1" Type="http://schemas.openxmlformats.org/officeDocument/2006/relationships/slideLayout" Target="../slideLayouts/slideLayout7.xml"/></Relationships>
</file>

<file path=ppt/slides/_rels/slide3.xml.rels><?xml version="1.0" encoding="UTF-8" standalone="yes"?>
<Relationships xmlns="http://schemas.openxmlformats.org/package/2006/relationships"><Relationship Id="rId2" Type="http://schemas.openxmlformats.org/officeDocument/2006/relationships/image" Target="../media/image2.png"/><Relationship Id="rId1" Type="http://schemas.openxmlformats.org/officeDocument/2006/relationships/slideLayout" Target="../slideLayouts/slideLayout2.xml"/></Relationships>
</file>

<file path=ppt/slides/_rels/slide4.xml.rels><?xml version="1.0" encoding="UTF-8" standalone="yes"?>
<Relationships xmlns="http://schemas.openxmlformats.org/package/2006/relationships"><Relationship Id="rId3" Type="http://schemas.openxmlformats.org/officeDocument/2006/relationships/diagramLayout" Target="../diagrams/layout1.xml"/><Relationship Id="rId7" Type="http://schemas.openxmlformats.org/officeDocument/2006/relationships/image" Target="../media/image3.png"/><Relationship Id="rId2" Type="http://schemas.openxmlformats.org/officeDocument/2006/relationships/diagramData" Target="../diagrams/data1.xml"/><Relationship Id="rId1" Type="http://schemas.openxmlformats.org/officeDocument/2006/relationships/slideLayout" Target="../slideLayouts/slideLayout2.xml"/><Relationship Id="rId6" Type="http://schemas.microsoft.com/office/2007/relationships/diagramDrawing" Target="../diagrams/drawing1.xml"/><Relationship Id="rId5" Type="http://schemas.openxmlformats.org/officeDocument/2006/relationships/diagramColors" Target="../diagrams/colors1.xml"/><Relationship Id="rId4" Type="http://schemas.openxmlformats.org/officeDocument/2006/relationships/diagramQuickStyle" Target="../diagrams/quickStyle1.xml"/></Relationships>
</file>

<file path=ppt/slides/_rels/slide5.xml.rels><?xml version="1.0" encoding="UTF-8" standalone="yes"?>
<Relationships xmlns="http://schemas.openxmlformats.org/package/2006/relationships"><Relationship Id="rId3" Type="http://schemas.openxmlformats.org/officeDocument/2006/relationships/diagramData" Target="../diagrams/data2.xml"/><Relationship Id="rId7" Type="http://schemas.microsoft.com/office/2007/relationships/diagramDrawing" Target="../diagrams/drawing2.xml"/><Relationship Id="rId2" Type="http://schemas.openxmlformats.org/officeDocument/2006/relationships/image" Target="../media/image4.jpeg"/><Relationship Id="rId1" Type="http://schemas.openxmlformats.org/officeDocument/2006/relationships/slideLayout" Target="../slideLayouts/slideLayout7.xml"/><Relationship Id="rId6" Type="http://schemas.openxmlformats.org/officeDocument/2006/relationships/diagramColors" Target="../diagrams/colors2.xml"/><Relationship Id="rId5" Type="http://schemas.openxmlformats.org/officeDocument/2006/relationships/diagramQuickStyle" Target="../diagrams/quickStyle2.xml"/><Relationship Id="rId4" Type="http://schemas.openxmlformats.org/officeDocument/2006/relationships/diagramLayout" Target="../diagrams/layout2.xml"/></Relationships>
</file>

<file path=ppt/slides/_rels/slide6.xml.rels><?xml version="1.0" encoding="UTF-8" standalone="yes"?>
<Relationships xmlns="http://schemas.openxmlformats.org/package/2006/relationships"><Relationship Id="rId3" Type="http://schemas.openxmlformats.org/officeDocument/2006/relationships/diagramData" Target="../diagrams/data3.xml"/><Relationship Id="rId7" Type="http://schemas.microsoft.com/office/2007/relationships/diagramDrawing" Target="../diagrams/drawing3.xml"/><Relationship Id="rId2" Type="http://schemas.openxmlformats.org/officeDocument/2006/relationships/image" Target="../media/image5.jpeg"/><Relationship Id="rId1" Type="http://schemas.openxmlformats.org/officeDocument/2006/relationships/slideLayout" Target="../slideLayouts/slideLayout7.xml"/><Relationship Id="rId6" Type="http://schemas.openxmlformats.org/officeDocument/2006/relationships/diagramColors" Target="../diagrams/colors3.xml"/><Relationship Id="rId5" Type="http://schemas.openxmlformats.org/officeDocument/2006/relationships/diagramQuickStyle" Target="../diagrams/quickStyle3.xml"/><Relationship Id="rId4" Type="http://schemas.openxmlformats.org/officeDocument/2006/relationships/diagramLayout" Target="../diagrams/layout3.xml"/></Relationships>
</file>

<file path=ppt/slides/_rels/slide7.xml.rels><?xml version="1.0" encoding="UTF-8" standalone="yes"?>
<Relationships xmlns="http://schemas.openxmlformats.org/package/2006/relationships"><Relationship Id="rId1" Type="http://schemas.openxmlformats.org/officeDocument/2006/relationships/slideLayout" Target="../slideLayouts/slideLayout6.xml"/></Relationships>
</file>

<file path=ppt/slides/_rels/slide8.xml.rels><?xml version="1.0" encoding="UTF-8" standalone="yes"?>
<Relationships xmlns="http://schemas.openxmlformats.org/package/2006/relationships"><Relationship Id="rId3" Type="http://schemas.openxmlformats.org/officeDocument/2006/relationships/slideLayout" Target="../slideLayouts/slideLayout7.xml"/><Relationship Id="rId2" Type="http://schemas.openxmlformats.org/officeDocument/2006/relationships/video" Target="../media/media1.mp4"/><Relationship Id="rId1" Type="http://schemas.microsoft.com/office/2007/relationships/media" Target="../media/media1.mp4"/><Relationship Id="rId5" Type="http://schemas.openxmlformats.org/officeDocument/2006/relationships/image" Target="../media/image7.png"/><Relationship Id="rId4" Type="http://schemas.openxmlformats.org/officeDocument/2006/relationships/image" Target="../media/image6.png"/></Relationships>
</file>

<file path=ppt/slides/_rels/slide9.xml.rels><?xml version="1.0" encoding="UTF-8" standalone="yes"?>
<Relationships xmlns="http://schemas.openxmlformats.org/package/2006/relationships"><Relationship Id="rId3" Type="http://schemas.openxmlformats.org/officeDocument/2006/relationships/image" Target="../media/image9.svg"/><Relationship Id="rId7" Type="http://schemas.openxmlformats.org/officeDocument/2006/relationships/image" Target="../media/image13.svg"/><Relationship Id="rId2" Type="http://schemas.openxmlformats.org/officeDocument/2006/relationships/image" Target="../media/image8.png"/><Relationship Id="rId1" Type="http://schemas.openxmlformats.org/officeDocument/2006/relationships/slideLayout" Target="../slideLayouts/slideLayout7.xml"/><Relationship Id="rId6" Type="http://schemas.openxmlformats.org/officeDocument/2006/relationships/image" Target="../media/image12.png"/><Relationship Id="rId5" Type="http://schemas.openxmlformats.org/officeDocument/2006/relationships/image" Target="../media/image11.svg"/><Relationship Id="rId4" Type="http://schemas.openxmlformats.org/officeDocument/2006/relationships/image" Target="../media/image10.png"/></Relationships>
</file>

<file path=ppt/slides/_rels/slide10.xml.rels><?xml version="1.0" encoding="UTF-8" standalone="yes"?>
<Relationships xmlns="http://schemas.openxmlformats.org/package/2006/relationships"><Relationship Id="rId3" Type="http://schemas.openxmlformats.org/officeDocument/2006/relationships/image" Target="../media/image15.svg"/><Relationship Id="rId2" Type="http://schemas.openxmlformats.org/officeDocument/2006/relationships/image" Target="../media/image14.png"/><Relationship Id="rId1" Type="http://schemas.openxmlformats.org/officeDocument/2006/relationships/slideLayout" Target="../slideLayouts/slideLayout7.xml"/><Relationship Id="rId5" Type="http://schemas.openxmlformats.org/officeDocument/2006/relationships/image" Target="../media/image17.svg"/><Relationship Id="rId4" Type="http://schemas.openxmlformats.org/officeDocument/2006/relationships/image" Target="../media/image16.png"/></Relationships>
</file>

<file path=ppt/slides/_rels/slide11.xml.rels><?xml version="1.0" encoding="UTF-8" standalone="yes"?>
<Relationships xmlns="http://schemas.openxmlformats.org/package/2006/relationships"><Relationship Id="rId3" Type="http://schemas.openxmlformats.org/officeDocument/2006/relationships/image" Target="../media/image19.svg"/><Relationship Id="rId7" Type="http://schemas.openxmlformats.org/officeDocument/2006/relationships/image" Target="../media/image23.svg"/><Relationship Id="rId2" Type="http://schemas.openxmlformats.org/officeDocument/2006/relationships/image" Target="../media/image18.png"/><Relationship Id="rId1" Type="http://schemas.openxmlformats.org/officeDocument/2006/relationships/slideLayout" Target="../slideLayouts/slideLayout7.xml"/><Relationship Id="rId6" Type="http://schemas.openxmlformats.org/officeDocument/2006/relationships/image" Target="../media/image22.png"/><Relationship Id="rId5" Type="http://schemas.openxmlformats.org/officeDocument/2006/relationships/image" Target="../media/image21.svg"/><Relationship Id="rId4" Type="http://schemas.openxmlformats.org/officeDocument/2006/relationships/image" Target="../media/image20.png"/></Relationships>
</file>

<file path=ppt/slides/_rels/slide12.xml.rels><?xml version="1.0" encoding="UTF-8" standalone="yes"?>
<Relationships xmlns="http://schemas.openxmlformats.org/package/2006/relationships"><Relationship Id="rId8" Type="http://schemas.openxmlformats.org/officeDocument/2006/relationships/diagramQuickStyle" Target="../diagrams/quickStyle4.xml"/><Relationship Id="rId3" Type="http://schemas.microsoft.com/office/2007/relationships/media" Target="../media/media3.mp4"/><Relationship Id="rId7" Type="http://schemas.openxmlformats.org/officeDocument/2006/relationships/diagramLayout" Target="../diagrams/layout4.xml"/><Relationship Id="rId12" Type="http://schemas.openxmlformats.org/officeDocument/2006/relationships/image" Target="../media/image31.png"/><Relationship Id="rId2" Type="http://schemas.openxmlformats.org/officeDocument/2006/relationships/video" Target="../media/media2.mp4"/><Relationship Id="rId1" Type="http://schemas.microsoft.com/office/2007/relationships/media" Target="../media/media2.mp4"/><Relationship Id="rId6" Type="http://schemas.openxmlformats.org/officeDocument/2006/relationships/diagramData" Target="../diagrams/data4.xml"/><Relationship Id="rId11" Type="http://schemas.openxmlformats.org/officeDocument/2006/relationships/image" Target="../media/image30.png"/><Relationship Id="rId5" Type="http://schemas.openxmlformats.org/officeDocument/2006/relationships/slideLayout" Target="../slideLayouts/slideLayout7.xml"/><Relationship Id="rId10" Type="http://schemas.microsoft.com/office/2007/relationships/diagramDrawing" Target="../diagrams/drawing4.xml"/><Relationship Id="rId4" Type="http://schemas.openxmlformats.org/officeDocument/2006/relationships/video" Target="../media/media3.mp4"/><Relationship Id="rId9" Type="http://schemas.openxmlformats.org/officeDocument/2006/relationships/diagramColors" Target="../diagrams/colors4.xml"/></Relationships>
</file>

<file path=ppt/slides/_rels/slide1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slide1.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8" name="Rectangle 7">
            <a:extLst>
              <a:ext uri="{FF2B5EF4-FFF2-40B4-BE49-F238E27FC236}">
                <a16:creationId xmlns:a16="http://schemas.microsoft.com/office/drawing/2014/main" id="{FFD48BC7-DC40-47DE-87EE-9F4B6ECB9AB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useBgFill="1">
        <p:nvSpPr>
          <p:cNvPr id="10" name="Freeform: Shape 9">
            <a:extLst>
              <a:ext uri="{FF2B5EF4-FFF2-40B4-BE49-F238E27FC236}">
                <a16:creationId xmlns:a16="http://schemas.microsoft.com/office/drawing/2014/main" id="{E502BBC7-2C76-46F3-BC24-5985BC13DB8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114425" y="0"/>
            <a:ext cx="9963150" cy="6858000"/>
          </a:xfrm>
          <a:custGeom>
            <a:avLst/>
            <a:gdLst>
              <a:gd name="connsiteX0" fmla="*/ 1595771 w 9963150"/>
              <a:gd name="connsiteY0" fmla="*/ 0 h 6858000"/>
              <a:gd name="connsiteX1" fmla="*/ 8367379 w 9963150"/>
              <a:gd name="connsiteY1" fmla="*/ 0 h 6858000"/>
              <a:gd name="connsiteX2" fmla="*/ 8504080 w 9963150"/>
              <a:gd name="connsiteY2" fmla="*/ 130333 h 6858000"/>
              <a:gd name="connsiteX3" fmla="*/ 9963150 w 9963150"/>
              <a:gd name="connsiteY3" fmla="*/ 3652838 h 6858000"/>
              <a:gd name="connsiteX4" fmla="*/ 8825600 w 9963150"/>
              <a:gd name="connsiteY4" fmla="*/ 6821583 h 6858000"/>
              <a:gd name="connsiteX5" fmla="*/ 8794055 w 9963150"/>
              <a:gd name="connsiteY5" fmla="*/ 6858000 h 6858000"/>
              <a:gd name="connsiteX6" fmla="*/ 1169096 w 9963150"/>
              <a:gd name="connsiteY6" fmla="*/ 6858000 h 6858000"/>
              <a:gd name="connsiteX7" fmla="*/ 1137550 w 9963150"/>
              <a:gd name="connsiteY7" fmla="*/ 6821583 h 6858000"/>
              <a:gd name="connsiteX8" fmla="*/ 0 w 9963150"/>
              <a:gd name="connsiteY8" fmla="*/ 3652838 h 6858000"/>
              <a:gd name="connsiteX9" fmla="*/ 1459070 w 9963150"/>
              <a:gd name="connsiteY9" fmla="*/ 130333 h 68580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Lst>
            <a:rect l="l" t="t" r="r" b="b"/>
            <a:pathLst>
              <a:path w="9963150" h="6858000">
                <a:moveTo>
                  <a:pt x="1595771" y="0"/>
                </a:moveTo>
                <a:lnTo>
                  <a:pt x="8367379" y="0"/>
                </a:lnTo>
                <a:lnTo>
                  <a:pt x="8504080" y="130333"/>
                </a:lnTo>
                <a:cubicBezTo>
                  <a:pt x="9405568" y="1031820"/>
                  <a:pt x="9963150" y="2277214"/>
                  <a:pt x="9963150" y="3652838"/>
                </a:cubicBezTo>
                <a:cubicBezTo>
                  <a:pt x="9963150" y="4856509"/>
                  <a:pt x="9536251" y="5960473"/>
                  <a:pt x="8825600" y="6821583"/>
                </a:cubicBezTo>
                <a:lnTo>
                  <a:pt x="8794055" y="6858000"/>
                </a:lnTo>
                <a:lnTo>
                  <a:pt x="1169096" y="6858000"/>
                </a:lnTo>
                <a:lnTo>
                  <a:pt x="1137550" y="6821583"/>
                </a:lnTo>
                <a:cubicBezTo>
                  <a:pt x="426899" y="5960473"/>
                  <a:pt x="0" y="4856509"/>
                  <a:pt x="0" y="3652838"/>
                </a:cubicBezTo>
                <a:cubicBezTo>
                  <a:pt x="0" y="2277214"/>
                  <a:pt x="557582" y="1031820"/>
                  <a:pt x="1459070" y="130333"/>
                </a:cubicBezTo>
                <a:close/>
              </a:path>
            </a:pathLst>
          </a:custGeom>
          <a:ln w="9525">
            <a:solidFill>
              <a:srgbClr val="EFEFEF"/>
            </a:solidFill>
          </a:ln>
          <a:effectLst>
            <a:outerShdw blurRad="139700" sx="102000" sy="102000" algn="ctr" rotWithShape="0">
              <a:schemeClr val="bg1">
                <a:lumMod val="85000"/>
                <a:alpha val="38000"/>
              </a:schemeClr>
            </a:outerShdw>
          </a:effectLst>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useBgFill="1">
        <p:nvSpPr>
          <p:cNvPr id="12" name="Freeform: Shape 11">
            <a:extLst>
              <a:ext uri="{FF2B5EF4-FFF2-40B4-BE49-F238E27FC236}">
                <a16:creationId xmlns:a16="http://schemas.microsoft.com/office/drawing/2014/main" id="{C7F28D52-2A5F-4D23-81AE-7CB8B591C7AF}"/>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121664" y="0"/>
            <a:ext cx="9948672" cy="6858000"/>
          </a:xfrm>
          <a:custGeom>
            <a:avLst/>
            <a:gdLst>
              <a:gd name="connsiteX0" fmla="*/ 1595771 w 9963150"/>
              <a:gd name="connsiteY0" fmla="*/ 0 h 6858000"/>
              <a:gd name="connsiteX1" fmla="*/ 8367379 w 9963150"/>
              <a:gd name="connsiteY1" fmla="*/ 0 h 6858000"/>
              <a:gd name="connsiteX2" fmla="*/ 8504080 w 9963150"/>
              <a:gd name="connsiteY2" fmla="*/ 130333 h 6858000"/>
              <a:gd name="connsiteX3" fmla="*/ 9963150 w 9963150"/>
              <a:gd name="connsiteY3" fmla="*/ 3652838 h 6858000"/>
              <a:gd name="connsiteX4" fmla="*/ 8825600 w 9963150"/>
              <a:gd name="connsiteY4" fmla="*/ 6821583 h 6858000"/>
              <a:gd name="connsiteX5" fmla="*/ 8794055 w 9963150"/>
              <a:gd name="connsiteY5" fmla="*/ 6858000 h 6858000"/>
              <a:gd name="connsiteX6" fmla="*/ 1169096 w 9963150"/>
              <a:gd name="connsiteY6" fmla="*/ 6858000 h 6858000"/>
              <a:gd name="connsiteX7" fmla="*/ 1137550 w 9963150"/>
              <a:gd name="connsiteY7" fmla="*/ 6821583 h 6858000"/>
              <a:gd name="connsiteX8" fmla="*/ 0 w 9963150"/>
              <a:gd name="connsiteY8" fmla="*/ 3652838 h 6858000"/>
              <a:gd name="connsiteX9" fmla="*/ 1459070 w 9963150"/>
              <a:gd name="connsiteY9" fmla="*/ 130333 h 68580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Lst>
            <a:rect l="l" t="t" r="r" b="b"/>
            <a:pathLst>
              <a:path w="9963150" h="6858000">
                <a:moveTo>
                  <a:pt x="1595771" y="0"/>
                </a:moveTo>
                <a:lnTo>
                  <a:pt x="8367379" y="0"/>
                </a:lnTo>
                <a:lnTo>
                  <a:pt x="8504080" y="130333"/>
                </a:lnTo>
                <a:cubicBezTo>
                  <a:pt x="9405568" y="1031820"/>
                  <a:pt x="9963150" y="2277214"/>
                  <a:pt x="9963150" y="3652838"/>
                </a:cubicBezTo>
                <a:cubicBezTo>
                  <a:pt x="9963150" y="4856509"/>
                  <a:pt x="9536251" y="5960473"/>
                  <a:pt x="8825600" y="6821583"/>
                </a:cubicBezTo>
                <a:lnTo>
                  <a:pt x="8794055" y="6858000"/>
                </a:lnTo>
                <a:lnTo>
                  <a:pt x="1169096" y="6858000"/>
                </a:lnTo>
                <a:lnTo>
                  <a:pt x="1137550" y="6821583"/>
                </a:lnTo>
                <a:cubicBezTo>
                  <a:pt x="426899" y="5960473"/>
                  <a:pt x="0" y="4856509"/>
                  <a:pt x="0" y="3652838"/>
                </a:cubicBezTo>
                <a:cubicBezTo>
                  <a:pt x="0" y="2277214"/>
                  <a:pt x="557582" y="1031820"/>
                  <a:pt x="1459070" y="130333"/>
                </a:cubicBezTo>
                <a:close/>
              </a:path>
            </a:pathLst>
          </a:custGeom>
          <a:ln w="9525">
            <a:noFill/>
          </a:ln>
          <a:effectLst/>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p:nvSpPr>
          <p:cNvPr id="2" name="Title 1">
            <a:extLst>
              <a:ext uri="{FF2B5EF4-FFF2-40B4-BE49-F238E27FC236}">
                <a16:creationId xmlns:a16="http://schemas.microsoft.com/office/drawing/2014/main" id="{4EFE1C82-57EF-CBA6-143C-105126B85E4B}"/>
              </a:ext>
            </a:extLst>
          </p:cNvPr>
          <p:cNvSpPr>
            <a:spLocks noGrp="1"/>
          </p:cNvSpPr>
          <p:nvPr>
            <p:ph type="ctrTitle"/>
          </p:nvPr>
        </p:nvSpPr>
        <p:spPr>
          <a:xfrm>
            <a:off x="1524003" y="1999615"/>
            <a:ext cx="9144000" cy="2764028"/>
          </a:xfrm>
        </p:spPr>
        <p:txBody>
          <a:bodyPr anchor="ctr">
            <a:normAutofit/>
          </a:bodyPr>
          <a:lstStyle/>
          <a:p>
            <a:r>
              <a:rPr lang="en-GB" sz="3400" b="1" dirty="0"/>
              <a:t>Critical review of the impact of leadership development initiatives on individual and organisational performance - A case study of Hywel Dda University Health Board (HDUHB) and Health Services in Wales and England</a:t>
            </a:r>
            <a:endParaRPr lang="en-GB" sz="3400" dirty="0"/>
          </a:p>
        </p:txBody>
      </p:sp>
      <p:sp>
        <p:nvSpPr>
          <p:cNvPr id="3" name="Subtitle 2">
            <a:extLst>
              <a:ext uri="{FF2B5EF4-FFF2-40B4-BE49-F238E27FC236}">
                <a16:creationId xmlns:a16="http://schemas.microsoft.com/office/drawing/2014/main" id="{206DD9C2-3AE8-EA47-B7C6-FF1609BE4FA8}"/>
              </a:ext>
            </a:extLst>
          </p:cNvPr>
          <p:cNvSpPr>
            <a:spLocks noGrp="1"/>
          </p:cNvSpPr>
          <p:nvPr>
            <p:ph type="subTitle" idx="1"/>
          </p:nvPr>
        </p:nvSpPr>
        <p:spPr>
          <a:xfrm>
            <a:off x="1966912" y="5645150"/>
            <a:ext cx="8258176" cy="631825"/>
          </a:xfrm>
        </p:spPr>
        <p:txBody>
          <a:bodyPr anchor="ctr">
            <a:normAutofit/>
          </a:bodyPr>
          <a:lstStyle/>
          <a:p>
            <a:r>
              <a:rPr lang="en-US" sz="2800" dirty="0">
                <a:latin typeface="Arial" panose="020B0604020202020204" pitchFamily="34" charset="0"/>
                <a:cs typeface="Arial" panose="020B0604020202020204" pitchFamily="34" charset="0"/>
              </a:rPr>
              <a:t>Recommendations</a:t>
            </a:r>
            <a:endParaRPr lang="en-GB" sz="2800" dirty="0">
              <a:latin typeface="Arial" panose="020B0604020202020204" pitchFamily="34" charset="0"/>
              <a:cs typeface="Arial" panose="020B0604020202020204" pitchFamily="34" charset="0"/>
            </a:endParaRPr>
          </a:p>
        </p:txBody>
      </p:sp>
      <p:sp>
        <p:nvSpPr>
          <p:cNvPr id="14" name="Rectangle 13">
            <a:extLst>
              <a:ext uri="{FF2B5EF4-FFF2-40B4-BE49-F238E27FC236}">
                <a16:creationId xmlns:a16="http://schemas.microsoft.com/office/drawing/2014/main" id="{3629484E-3792-4B3D-89AD-7C8A1ED0E0D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3718560" y="5524786"/>
            <a:ext cx="4754880" cy="27432"/>
          </a:xfrm>
          <a:prstGeom prst="rect">
            <a:avLst/>
          </a:prstGeom>
          <a:solidFill>
            <a:schemeClr val="accent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p:nvSpPr>
          <p:cNvPr id="4" name="TextBox 3">
            <a:extLst>
              <a:ext uri="{FF2B5EF4-FFF2-40B4-BE49-F238E27FC236}">
                <a16:creationId xmlns:a16="http://schemas.microsoft.com/office/drawing/2014/main" id="{329621F5-0148-0228-203D-F010630E35F4}"/>
              </a:ext>
            </a:extLst>
          </p:cNvPr>
          <p:cNvSpPr txBox="1"/>
          <p:nvPr/>
        </p:nvSpPr>
        <p:spPr>
          <a:xfrm>
            <a:off x="10668003" y="6116927"/>
            <a:ext cx="2764715" cy="646331"/>
          </a:xfrm>
          <a:prstGeom prst="rect">
            <a:avLst/>
          </a:prstGeom>
          <a:noFill/>
        </p:spPr>
        <p:txBody>
          <a:bodyPr wrap="square" rtlCol="0">
            <a:spAutoFit/>
          </a:bodyPr>
          <a:lstStyle/>
          <a:p>
            <a:r>
              <a:rPr lang="en-GB" dirty="0">
                <a:latin typeface="Arial" panose="020B0604020202020204" pitchFamily="34" charset="0"/>
                <a:cs typeface="Arial" panose="020B0604020202020204" pitchFamily="34" charset="0"/>
              </a:rPr>
              <a:t>Chris Tooze</a:t>
            </a:r>
          </a:p>
          <a:p>
            <a:r>
              <a:rPr lang="en-GB" dirty="0">
                <a:latin typeface="Arial" panose="020B0604020202020204" pitchFamily="34" charset="0"/>
                <a:cs typeface="Arial" panose="020B0604020202020204" pitchFamily="34" charset="0"/>
              </a:rPr>
              <a:t>2415705</a:t>
            </a:r>
          </a:p>
        </p:txBody>
      </p:sp>
      <p:pic>
        <p:nvPicPr>
          <p:cNvPr id="6" name="Picture 5" descr="A logo for a university&#10;&#10;AI-generated content may be incorrect.">
            <a:extLst>
              <a:ext uri="{FF2B5EF4-FFF2-40B4-BE49-F238E27FC236}">
                <a16:creationId xmlns:a16="http://schemas.microsoft.com/office/drawing/2014/main" id="{3F176241-A378-5009-7A81-4F4D1FAD8F2D}"/>
              </a:ext>
            </a:extLst>
          </p:cNvPr>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4101693" y="404170"/>
            <a:ext cx="3988613" cy="1595445"/>
          </a:xfrm>
          <a:prstGeom prst="rect">
            <a:avLst/>
          </a:prstGeom>
        </p:spPr>
      </p:pic>
    </p:spTree>
    <p:extLst>
      <p:ext uri="{BB962C8B-B14F-4D97-AF65-F5344CB8AC3E}">
        <p14:creationId xmlns:p14="http://schemas.microsoft.com/office/powerpoint/2010/main" val="1711148329"/>
      </p:ext>
    </p:extLst>
  </p:cSld>
  <p:clrMapOvr>
    <a:masterClrMapping/>
  </p:clrMapOvr>
  <mc:AlternateContent xmlns:mc="http://schemas.openxmlformats.org/markup-compatibility/2006">
    <mc:Choice xmlns:p14="http://schemas.microsoft.com/office/powerpoint/2010/main" Requires="p14">
      <p:transition spd="med" p14:dur="700">
        <p:fade/>
      </p:transition>
    </mc:Choice>
    <mc:Fallback>
      <p:transition spd="med">
        <p:fade/>
      </p:transition>
    </mc:Fallback>
  </mc:AlternateContent>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2" presetClass="entr" presetSubtype="4" fill="hold" grpId="0"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anim calcmode="lin" valueType="num">
                                      <p:cBhvr additive="base">
                                        <p:cTn id="7" dur="500" fill="hold"/>
                                        <p:tgtEl>
                                          <p:spTgt spid="3">
                                            <p:txEl>
                                              <p:pRg st="0" end="0"/>
                                            </p:txEl>
                                          </p:spTgt>
                                        </p:tgtEl>
                                        <p:attrNameLst>
                                          <p:attrName>ppt_x</p:attrName>
                                        </p:attrNameLst>
                                      </p:cBhvr>
                                      <p:tavLst>
                                        <p:tav tm="0">
                                          <p:val>
                                            <p:strVal val="#ppt_x"/>
                                          </p:val>
                                        </p:tav>
                                        <p:tav tm="100000">
                                          <p:val>
                                            <p:strVal val="#ppt_x"/>
                                          </p:val>
                                        </p:tav>
                                      </p:tavLst>
                                    </p:anim>
                                    <p:anim calcmode="lin" valueType="num">
                                      <p:cBhvr additive="base">
                                        <p:cTn id="8" dur="500" fill="hold"/>
                                        <p:tgtEl>
                                          <p:spTgt spid="3">
                                            <p:txEl>
                                              <p:pRg st="0" end="0"/>
                                            </p:txEl>
                                          </p:spTgt>
                                        </p:tgtEl>
                                        <p:attrNameLst>
                                          <p:attrName>ppt_y</p:attrName>
                                        </p:attrNameLst>
                                      </p:cBhvr>
                                      <p:tavLst>
                                        <p:tav tm="0">
                                          <p:val>
                                            <p:strVal val="1+#ppt_h/2"/>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 grpId="0" build="p"/>
    </p:bldLst>
  </p:timing>
</p:sld>
</file>

<file path=ppt/slides/slide2.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8" name="Rectangle 7">
            <a:extLst>
              <a:ext uri="{FF2B5EF4-FFF2-40B4-BE49-F238E27FC236}">
                <a16:creationId xmlns:a16="http://schemas.microsoft.com/office/drawing/2014/main" id="{CBB2B1F0-0DD6-4744-9A46-7A344FB48E4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extBox 1">
            <a:extLst>
              <a:ext uri="{FF2B5EF4-FFF2-40B4-BE49-F238E27FC236}">
                <a16:creationId xmlns:a16="http://schemas.microsoft.com/office/drawing/2014/main" id="{E32D81C7-C9EA-6109-1CD7-F9DE02CA11C7}"/>
              </a:ext>
            </a:extLst>
          </p:cNvPr>
          <p:cNvSpPr txBox="1"/>
          <p:nvPr/>
        </p:nvSpPr>
        <p:spPr>
          <a:xfrm>
            <a:off x="841248" y="426720"/>
            <a:ext cx="10506456" cy="1919141"/>
          </a:xfrm>
          <a:prstGeom prst="rect">
            <a:avLst/>
          </a:prstGeom>
        </p:spPr>
        <p:txBody>
          <a:bodyPr vert="horz" lIns="91440" tIns="45720" rIns="91440" bIns="45720" rtlCol="0" anchor="b">
            <a:normAutofit/>
          </a:bodyPr>
          <a:lstStyle/>
          <a:p>
            <a:pPr>
              <a:lnSpc>
                <a:spcPct val="90000"/>
              </a:lnSpc>
              <a:spcBef>
                <a:spcPct val="0"/>
              </a:spcBef>
              <a:spcAft>
                <a:spcPts val="600"/>
              </a:spcAft>
            </a:pPr>
            <a:r>
              <a:rPr lang="en-US" sz="6000" kern="1200" dirty="0">
                <a:solidFill>
                  <a:schemeClr val="tx1"/>
                </a:solidFill>
                <a:latin typeface="+mj-lt"/>
                <a:ea typeface="+mj-ea"/>
                <a:cs typeface="+mj-cs"/>
              </a:rPr>
              <a:t>Strategic Context</a:t>
            </a:r>
          </a:p>
        </p:txBody>
      </p:sp>
      <p:sp>
        <p:nvSpPr>
          <p:cNvPr id="10" name="Rectangle 9">
            <a:extLst>
              <a:ext uri="{FF2B5EF4-FFF2-40B4-BE49-F238E27FC236}">
                <a16:creationId xmlns:a16="http://schemas.microsoft.com/office/drawing/2014/main" id="{52D502E5-F6B4-4D58-B4AE-FC466FF15EE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865953" y="2899927"/>
            <a:ext cx="10451592" cy="18288"/>
          </a:xfrm>
          <a:prstGeom prst="rect">
            <a:avLst/>
          </a:prstGeom>
          <a:solidFill>
            <a:srgbClr val="D5D5D5"/>
          </a:solidFill>
          <a:ln w="3175">
            <a:noFill/>
          </a:ln>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solidFill>
                <a:prstClr val="white"/>
              </a:solidFill>
              <a:latin typeface="Calibri" panose="020F0502020204030204"/>
            </a:endParaRPr>
          </a:p>
        </p:txBody>
      </p:sp>
      <p:sp>
        <p:nvSpPr>
          <p:cNvPr id="12" name="Rectangle 11">
            <a:extLst>
              <a:ext uri="{FF2B5EF4-FFF2-40B4-BE49-F238E27FC236}">
                <a16:creationId xmlns:a16="http://schemas.microsoft.com/office/drawing/2014/main" id="{9DECDBF4-02B6-4BB4-B65B-B8107AD6A9E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V="1">
            <a:off x="841248" y="2776031"/>
            <a:ext cx="1873457" cy="137160"/>
          </a:xfrm>
          <a:prstGeom prst="rect">
            <a:avLst/>
          </a:prstGeom>
          <a:solidFill>
            <a:schemeClr val="accent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solidFill>
                <a:prstClr val="white"/>
              </a:solidFill>
              <a:latin typeface="Calibri" panose="020F0502020204030204"/>
            </a:endParaRPr>
          </a:p>
        </p:txBody>
      </p:sp>
      <p:sp>
        <p:nvSpPr>
          <p:cNvPr id="3" name="TextBox 2">
            <a:extLst>
              <a:ext uri="{FF2B5EF4-FFF2-40B4-BE49-F238E27FC236}">
                <a16:creationId xmlns:a16="http://schemas.microsoft.com/office/drawing/2014/main" id="{E9816CD8-C03F-F996-102D-AA544F0A9EA3}"/>
              </a:ext>
            </a:extLst>
          </p:cNvPr>
          <p:cNvSpPr txBox="1"/>
          <p:nvPr/>
        </p:nvSpPr>
        <p:spPr>
          <a:xfrm>
            <a:off x="841248" y="3337269"/>
            <a:ext cx="10509504" cy="2905686"/>
          </a:xfrm>
          <a:prstGeom prst="rect">
            <a:avLst/>
          </a:prstGeom>
        </p:spPr>
        <p:txBody>
          <a:bodyPr vert="horz" lIns="91440" tIns="45720" rIns="91440" bIns="45720" rtlCol="0">
            <a:normAutofit/>
          </a:bodyPr>
          <a:lstStyle/>
          <a:p>
            <a:pPr marL="571500" indent="-228600">
              <a:lnSpc>
                <a:spcPct val="90000"/>
              </a:lnSpc>
              <a:spcAft>
                <a:spcPts val="600"/>
              </a:spcAft>
              <a:buFont typeface="Arial" panose="020B0604020202020204" pitchFamily="34" charset="0"/>
              <a:buChar char="•"/>
            </a:pPr>
            <a:r>
              <a:rPr lang="en-US" sz="2200" dirty="0"/>
              <a:t>HDUHB  supports Welsh government's vision and strategy to create a compassionate culture to support delivery of high quality and continuously improving healthcare (West, 2021)</a:t>
            </a:r>
          </a:p>
          <a:p>
            <a:pPr marL="342900">
              <a:lnSpc>
                <a:spcPct val="90000"/>
              </a:lnSpc>
              <a:spcAft>
                <a:spcPts val="600"/>
              </a:spcAft>
            </a:pPr>
            <a:endParaRPr lang="en-US" sz="2200" dirty="0"/>
          </a:p>
          <a:p>
            <a:pPr marL="571500" indent="-228600">
              <a:lnSpc>
                <a:spcPct val="90000"/>
              </a:lnSpc>
              <a:spcAft>
                <a:spcPts val="600"/>
              </a:spcAft>
              <a:buFont typeface="Arial" panose="020B0604020202020204" pitchFamily="34" charset="0"/>
              <a:buChar char="•"/>
            </a:pPr>
            <a:r>
              <a:rPr lang="en-US" sz="2200" dirty="0"/>
              <a:t>Performance in HDUHB is unsatisfactory:-</a:t>
            </a:r>
          </a:p>
          <a:p>
            <a:pPr marL="1028700" lvl="1" indent="-228600">
              <a:lnSpc>
                <a:spcPct val="90000"/>
              </a:lnSpc>
              <a:spcAft>
                <a:spcPts val="600"/>
              </a:spcAft>
              <a:buFont typeface="Arial" panose="020B0604020202020204" pitchFamily="34" charset="0"/>
              <a:buChar char="•"/>
            </a:pPr>
            <a:r>
              <a:rPr lang="en-US" sz="2200" dirty="0"/>
              <a:t>£51.1m overspend (HDUHB, 2025a) </a:t>
            </a:r>
          </a:p>
          <a:p>
            <a:pPr marL="1028700" lvl="1" indent="-228600">
              <a:lnSpc>
                <a:spcPct val="90000"/>
              </a:lnSpc>
              <a:spcAft>
                <a:spcPts val="600"/>
              </a:spcAft>
              <a:buFont typeface="Arial" panose="020B0604020202020204" pitchFamily="34" charset="0"/>
              <a:buChar char="•"/>
            </a:pPr>
            <a:r>
              <a:rPr lang="en-US" sz="2200" dirty="0"/>
              <a:t>Welsh Government rating for leadership of needing ‘enhanced monitoring’ and for performance of ‘Targeted intervention’ (Welsh Government, 2024a)</a:t>
            </a:r>
          </a:p>
        </p:txBody>
      </p:sp>
    </p:spTree>
    <p:extLst>
      <p:ext uri="{BB962C8B-B14F-4D97-AF65-F5344CB8AC3E}">
        <p14:creationId xmlns:p14="http://schemas.microsoft.com/office/powerpoint/2010/main" val="1546895586"/>
      </p:ext>
    </p:extLst>
  </p:cSld>
  <p:clrMapOvr>
    <a:masterClrMapping/>
  </p:clrMapOvr>
  <mc:AlternateContent xmlns:mc="http://schemas.openxmlformats.org/markup-compatibility/2006">
    <mc:Choice xmlns:p14="http://schemas.microsoft.com/office/powerpoint/2010/main" Requires="p14">
      <p:transition spd="med" p14:dur="700">
        <p:fade/>
      </p:transition>
    </mc:Choice>
    <mc:Fallback>
      <p:transition spd="med">
        <p:fade/>
      </p:transition>
    </mc:Fallback>
  </mc:AlternateContent>
</p:sld>
</file>

<file path=ppt/slides/slide3.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4" name="Rectangle 13">
            <a:extLst>
              <a:ext uri="{FF2B5EF4-FFF2-40B4-BE49-F238E27FC236}">
                <a16:creationId xmlns:a16="http://schemas.microsoft.com/office/drawing/2014/main" id="{35DB3719-6FDC-4E5D-891D-FF40B7300F6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6" name="Title 5">
            <a:extLst>
              <a:ext uri="{FF2B5EF4-FFF2-40B4-BE49-F238E27FC236}">
                <a16:creationId xmlns:a16="http://schemas.microsoft.com/office/drawing/2014/main" id="{E67D9B2F-E3BE-7BEA-BBA0-45D1E27DEB12}"/>
              </a:ext>
            </a:extLst>
          </p:cNvPr>
          <p:cNvSpPr>
            <a:spLocks noGrp="1"/>
          </p:cNvSpPr>
          <p:nvPr>
            <p:ph type="title"/>
          </p:nvPr>
        </p:nvSpPr>
        <p:spPr>
          <a:xfrm>
            <a:off x="838200" y="365125"/>
            <a:ext cx="10515600" cy="1325563"/>
          </a:xfrm>
        </p:spPr>
        <p:txBody>
          <a:bodyPr>
            <a:normAutofit/>
          </a:bodyPr>
          <a:lstStyle/>
          <a:p>
            <a:r>
              <a:rPr lang="en-US" sz="4200" dirty="0"/>
              <a:t>Why this research and recommendations are needed</a:t>
            </a:r>
            <a:endParaRPr lang="en-GB" sz="4200" dirty="0"/>
          </a:p>
        </p:txBody>
      </p:sp>
      <p:sp>
        <p:nvSpPr>
          <p:cNvPr id="16" name="sketch line">
            <a:extLst>
              <a:ext uri="{FF2B5EF4-FFF2-40B4-BE49-F238E27FC236}">
                <a16:creationId xmlns:a16="http://schemas.microsoft.com/office/drawing/2014/main" id="{E0CBAC23-2E3F-4A90-BA59-F8299F6A543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838200" y="1865313"/>
            <a:ext cx="10424160" cy="18288"/>
          </a:xfrm>
          <a:custGeom>
            <a:avLst/>
            <a:gdLst>
              <a:gd name="connsiteX0" fmla="*/ 0 w 10424160"/>
              <a:gd name="connsiteY0" fmla="*/ 0 h 18288"/>
              <a:gd name="connsiteX1" fmla="*/ 903427 w 10424160"/>
              <a:gd name="connsiteY1" fmla="*/ 0 h 18288"/>
              <a:gd name="connsiteX2" fmla="*/ 1389888 w 10424160"/>
              <a:gd name="connsiteY2" fmla="*/ 0 h 18288"/>
              <a:gd name="connsiteX3" fmla="*/ 2189074 w 10424160"/>
              <a:gd name="connsiteY3" fmla="*/ 0 h 18288"/>
              <a:gd name="connsiteX4" fmla="*/ 2675534 w 10424160"/>
              <a:gd name="connsiteY4" fmla="*/ 0 h 18288"/>
              <a:gd name="connsiteX5" fmla="*/ 3370478 w 10424160"/>
              <a:gd name="connsiteY5" fmla="*/ 0 h 18288"/>
              <a:gd name="connsiteX6" fmla="*/ 4169664 w 10424160"/>
              <a:gd name="connsiteY6" fmla="*/ 0 h 18288"/>
              <a:gd name="connsiteX7" fmla="*/ 4551883 w 10424160"/>
              <a:gd name="connsiteY7" fmla="*/ 0 h 18288"/>
              <a:gd name="connsiteX8" fmla="*/ 4934102 w 10424160"/>
              <a:gd name="connsiteY8" fmla="*/ 0 h 18288"/>
              <a:gd name="connsiteX9" fmla="*/ 5837530 w 10424160"/>
              <a:gd name="connsiteY9" fmla="*/ 0 h 18288"/>
              <a:gd name="connsiteX10" fmla="*/ 6532474 w 10424160"/>
              <a:gd name="connsiteY10" fmla="*/ 0 h 18288"/>
              <a:gd name="connsiteX11" fmla="*/ 6914693 w 10424160"/>
              <a:gd name="connsiteY11" fmla="*/ 0 h 18288"/>
              <a:gd name="connsiteX12" fmla="*/ 7609637 w 10424160"/>
              <a:gd name="connsiteY12" fmla="*/ 0 h 18288"/>
              <a:gd name="connsiteX13" fmla="*/ 8513064 w 10424160"/>
              <a:gd name="connsiteY13" fmla="*/ 0 h 18288"/>
              <a:gd name="connsiteX14" fmla="*/ 9103766 w 10424160"/>
              <a:gd name="connsiteY14" fmla="*/ 0 h 18288"/>
              <a:gd name="connsiteX15" fmla="*/ 9694469 w 10424160"/>
              <a:gd name="connsiteY15" fmla="*/ 0 h 18288"/>
              <a:gd name="connsiteX16" fmla="*/ 10424160 w 10424160"/>
              <a:gd name="connsiteY16" fmla="*/ 0 h 18288"/>
              <a:gd name="connsiteX17" fmla="*/ 10424160 w 10424160"/>
              <a:gd name="connsiteY17" fmla="*/ 18288 h 18288"/>
              <a:gd name="connsiteX18" fmla="*/ 9729216 w 10424160"/>
              <a:gd name="connsiteY18" fmla="*/ 18288 h 18288"/>
              <a:gd name="connsiteX19" fmla="*/ 8930030 w 10424160"/>
              <a:gd name="connsiteY19" fmla="*/ 18288 h 18288"/>
              <a:gd name="connsiteX20" fmla="*/ 8130845 w 10424160"/>
              <a:gd name="connsiteY20" fmla="*/ 18288 h 18288"/>
              <a:gd name="connsiteX21" fmla="*/ 7644384 w 10424160"/>
              <a:gd name="connsiteY21" fmla="*/ 18288 h 18288"/>
              <a:gd name="connsiteX22" fmla="*/ 6740957 w 10424160"/>
              <a:gd name="connsiteY22" fmla="*/ 18288 h 18288"/>
              <a:gd name="connsiteX23" fmla="*/ 6046013 w 10424160"/>
              <a:gd name="connsiteY23" fmla="*/ 18288 h 18288"/>
              <a:gd name="connsiteX24" fmla="*/ 5663794 w 10424160"/>
              <a:gd name="connsiteY24" fmla="*/ 18288 h 18288"/>
              <a:gd name="connsiteX25" fmla="*/ 4968850 w 10424160"/>
              <a:gd name="connsiteY25" fmla="*/ 18288 h 18288"/>
              <a:gd name="connsiteX26" fmla="*/ 4378147 w 10424160"/>
              <a:gd name="connsiteY26" fmla="*/ 18288 h 18288"/>
              <a:gd name="connsiteX27" fmla="*/ 3787445 w 10424160"/>
              <a:gd name="connsiteY27" fmla="*/ 18288 h 18288"/>
              <a:gd name="connsiteX28" fmla="*/ 3196742 w 10424160"/>
              <a:gd name="connsiteY28" fmla="*/ 18288 h 18288"/>
              <a:gd name="connsiteX29" fmla="*/ 2606040 w 10424160"/>
              <a:gd name="connsiteY29" fmla="*/ 18288 h 18288"/>
              <a:gd name="connsiteX30" fmla="*/ 1806854 w 10424160"/>
              <a:gd name="connsiteY30" fmla="*/ 18288 h 18288"/>
              <a:gd name="connsiteX31" fmla="*/ 1111910 w 10424160"/>
              <a:gd name="connsiteY31" fmla="*/ 18288 h 18288"/>
              <a:gd name="connsiteX32" fmla="*/ 729691 w 10424160"/>
              <a:gd name="connsiteY32" fmla="*/ 18288 h 18288"/>
              <a:gd name="connsiteX33" fmla="*/ 0 w 10424160"/>
              <a:gd name="connsiteY33" fmla="*/ 18288 h 18288"/>
              <a:gd name="connsiteX34" fmla="*/ 0 w 10424160"/>
              <a:gd name="connsiteY34" fmla="*/ 0 h 1828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Lst>
            <a:rect l="l" t="t" r="r" b="b"/>
            <a:pathLst>
              <a:path w="10424160" h="18288" fill="none" extrusionOk="0">
                <a:moveTo>
                  <a:pt x="0" y="0"/>
                </a:moveTo>
                <a:cubicBezTo>
                  <a:pt x="251416" y="-3874"/>
                  <a:pt x="479411" y="-20508"/>
                  <a:pt x="903427" y="0"/>
                </a:cubicBezTo>
                <a:cubicBezTo>
                  <a:pt x="1327443" y="20508"/>
                  <a:pt x="1177990" y="-7387"/>
                  <a:pt x="1389888" y="0"/>
                </a:cubicBezTo>
                <a:cubicBezTo>
                  <a:pt x="1601786" y="7387"/>
                  <a:pt x="1928602" y="-6697"/>
                  <a:pt x="2189074" y="0"/>
                </a:cubicBezTo>
                <a:cubicBezTo>
                  <a:pt x="2449546" y="6697"/>
                  <a:pt x="2440085" y="-21144"/>
                  <a:pt x="2675534" y="0"/>
                </a:cubicBezTo>
                <a:cubicBezTo>
                  <a:pt x="2910983" y="21144"/>
                  <a:pt x="3026158" y="-11124"/>
                  <a:pt x="3370478" y="0"/>
                </a:cubicBezTo>
                <a:cubicBezTo>
                  <a:pt x="3714798" y="11124"/>
                  <a:pt x="3864539" y="-10660"/>
                  <a:pt x="4169664" y="0"/>
                </a:cubicBezTo>
                <a:cubicBezTo>
                  <a:pt x="4474789" y="10660"/>
                  <a:pt x="4471218" y="16488"/>
                  <a:pt x="4551883" y="0"/>
                </a:cubicBezTo>
                <a:cubicBezTo>
                  <a:pt x="4632548" y="-16488"/>
                  <a:pt x="4786830" y="7986"/>
                  <a:pt x="4934102" y="0"/>
                </a:cubicBezTo>
                <a:cubicBezTo>
                  <a:pt x="5081374" y="-7986"/>
                  <a:pt x="5575881" y="-33003"/>
                  <a:pt x="5837530" y="0"/>
                </a:cubicBezTo>
                <a:cubicBezTo>
                  <a:pt x="6099179" y="33003"/>
                  <a:pt x="6305895" y="14170"/>
                  <a:pt x="6532474" y="0"/>
                </a:cubicBezTo>
                <a:cubicBezTo>
                  <a:pt x="6759053" y="-14170"/>
                  <a:pt x="6726707" y="16121"/>
                  <a:pt x="6914693" y="0"/>
                </a:cubicBezTo>
                <a:cubicBezTo>
                  <a:pt x="7102679" y="-16121"/>
                  <a:pt x="7397857" y="32594"/>
                  <a:pt x="7609637" y="0"/>
                </a:cubicBezTo>
                <a:cubicBezTo>
                  <a:pt x="7821417" y="-32594"/>
                  <a:pt x="8141235" y="-3745"/>
                  <a:pt x="8513064" y="0"/>
                </a:cubicBezTo>
                <a:cubicBezTo>
                  <a:pt x="8884893" y="3745"/>
                  <a:pt x="8877548" y="3359"/>
                  <a:pt x="9103766" y="0"/>
                </a:cubicBezTo>
                <a:cubicBezTo>
                  <a:pt x="9329984" y="-3359"/>
                  <a:pt x="9545570" y="-17843"/>
                  <a:pt x="9694469" y="0"/>
                </a:cubicBezTo>
                <a:cubicBezTo>
                  <a:pt x="9843368" y="17843"/>
                  <a:pt x="10162477" y="-1217"/>
                  <a:pt x="10424160" y="0"/>
                </a:cubicBezTo>
                <a:cubicBezTo>
                  <a:pt x="10424498" y="7640"/>
                  <a:pt x="10423710" y="11289"/>
                  <a:pt x="10424160" y="18288"/>
                </a:cubicBezTo>
                <a:cubicBezTo>
                  <a:pt x="10184680" y="20716"/>
                  <a:pt x="10034768" y="-9357"/>
                  <a:pt x="9729216" y="18288"/>
                </a:cubicBezTo>
                <a:cubicBezTo>
                  <a:pt x="9423664" y="45933"/>
                  <a:pt x="9309220" y="36372"/>
                  <a:pt x="8930030" y="18288"/>
                </a:cubicBezTo>
                <a:cubicBezTo>
                  <a:pt x="8550840" y="204"/>
                  <a:pt x="8513376" y="34707"/>
                  <a:pt x="8130845" y="18288"/>
                </a:cubicBezTo>
                <a:cubicBezTo>
                  <a:pt x="7748315" y="1869"/>
                  <a:pt x="7864674" y="19659"/>
                  <a:pt x="7644384" y="18288"/>
                </a:cubicBezTo>
                <a:cubicBezTo>
                  <a:pt x="7424094" y="16917"/>
                  <a:pt x="6947001" y="55680"/>
                  <a:pt x="6740957" y="18288"/>
                </a:cubicBezTo>
                <a:cubicBezTo>
                  <a:pt x="6534913" y="-19104"/>
                  <a:pt x="6313809" y="33391"/>
                  <a:pt x="6046013" y="18288"/>
                </a:cubicBezTo>
                <a:cubicBezTo>
                  <a:pt x="5778217" y="3185"/>
                  <a:pt x="5786775" y="1439"/>
                  <a:pt x="5663794" y="18288"/>
                </a:cubicBezTo>
                <a:cubicBezTo>
                  <a:pt x="5540813" y="35137"/>
                  <a:pt x="5204724" y="25434"/>
                  <a:pt x="4968850" y="18288"/>
                </a:cubicBezTo>
                <a:cubicBezTo>
                  <a:pt x="4732976" y="11142"/>
                  <a:pt x="4559928" y="34568"/>
                  <a:pt x="4378147" y="18288"/>
                </a:cubicBezTo>
                <a:cubicBezTo>
                  <a:pt x="4196366" y="2008"/>
                  <a:pt x="3992200" y="35409"/>
                  <a:pt x="3787445" y="18288"/>
                </a:cubicBezTo>
                <a:cubicBezTo>
                  <a:pt x="3582690" y="1167"/>
                  <a:pt x="3488876" y="-7583"/>
                  <a:pt x="3196742" y="18288"/>
                </a:cubicBezTo>
                <a:cubicBezTo>
                  <a:pt x="2904608" y="44159"/>
                  <a:pt x="2729828" y="45906"/>
                  <a:pt x="2606040" y="18288"/>
                </a:cubicBezTo>
                <a:cubicBezTo>
                  <a:pt x="2482252" y="-9330"/>
                  <a:pt x="2000672" y="-5498"/>
                  <a:pt x="1806854" y="18288"/>
                </a:cubicBezTo>
                <a:cubicBezTo>
                  <a:pt x="1613036" y="42074"/>
                  <a:pt x="1310933" y="-4240"/>
                  <a:pt x="1111910" y="18288"/>
                </a:cubicBezTo>
                <a:cubicBezTo>
                  <a:pt x="912887" y="40816"/>
                  <a:pt x="891560" y="1701"/>
                  <a:pt x="729691" y="18288"/>
                </a:cubicBezTo>
                <a:cubicBezTo>
                  <a:pt x="567822" y="34875"/>
                  <a:pt x="203025" y="34462"/>
                  <a:pt x="0" y="18288"/>
                </a:cubicBezTo>
                <a:cubicBezTo>
                  <a:pt x="-82" y="11708"/>
                  <a:pt x="-178" y="8956"/>
                  <a:pt x="0" y="0"/>
                </a:cubicBezTo>
                <a:close/>
              </a:path>
              <a:path w="10424160" h="18288" stroke="0" extrusionOk="0">
                <a:moveTo>
                  <a:pt x="0" y="0"/>
                </a:moveTo>
                <a:cubicBezTo>
                  <a:pt x="119910" y="17195"/>
                  <a:pt x="345032" y="1652"/>
                  <a:pt x="590702" y="0"/>
                </a:cubicBezTo>
                <a:cubicBezTo>
                  <a:pt x="836372" y="-1652"/>
                  <a:pt x="830717" y="-10944"/>
                  <a:pt x="972922" y="0"/>
                </a:cubicBezTo>
                <a:cubicBezTo>
                  <a:pt x="1115127" y="10944"/>
                  <a:pt x="1638708" y="17269"/>
                  <a:pt x="1876349" y="0"/>
                </a:cubicBezTo>
                <a:cubicBezTo>
                  <a:pt x="2113990" y="-17269"/>
                  <a:pt x="2263529" y="27642"/>
                  <a:pt x="2467051" y="0"/>
                </a:cubicBezTo>
                <a:cubicBezTo>
                  <a:pt x="2670573" y="-27642"/>
                  <a:pt x="2867743" y="-1552"/>
                  <a:pt x="3057754" y="0"/>
                </a:cubicBezTo>
                <a:cubicBezTo>
                  <a:pt x="3247765" y="1552"/>
                  <a:pt x="3729099" y="45169"/>
                  <a:pt x="3961181" y="0"/>
                </a:cubicBezTo>
                <a:cubicBezTo>
                  <a:pt x="4193263" y="-45169"/>
                  <a:pt x="4313735" y="4067"/>
                  <a:pt x="4447642" y="0"/>
                </a:cubicBezTo>
                <a:cubicBezTo>
                  <a:pt x="4581549" y="-4067"/>
                  <a:pt x="5123626" y="11867"/>
                  <a:pt x="5351069" y="0"/>
                </a:cubicBezTo>
                <a:cubicBezTo>
                  <a:pt x="5578512" y="-11867"/>
                  <a:pt x="6044105" y="-19983"/>
                  <a:pt x="6254496" y="0"/>
                </a:cubicBezTo>
                <a:cubicBezTo>
                  <a:pt x="6464887" y="19983"/>
                  <a:pt x="6664731" y="4232"/>
                  <a:pt x="6949440" y="0"/>
                </a:cubicBezTo>
                <a:cubicBezTo>
                  <a:pt x="7234149" y="-4232"/>
                  <a:pt x="7497205" y="28731"/>
                  <a:pt x="7852867" y="0"/>
                </a:cubicBezTo>
                <a:cubicBezTo>
                  <a:pt x="8208529" y="-28731"/>
                  <a:pt x="8287556" y="2616"/>
                  <a:pt x="8443570" y="0"/>
                </a:cubicBezTo>
                <a:cubicBezTo>
                  <a:pt x="8599584" y="-2616"/>
                  <a:pt x="8871283" y="-14113"/>
                  <a:pt x="9034272" y="0"/>
                </a:cubicBezTo>
                <a:cubicBezTo>
                  <a:pt x="9197261" y="14113"/>
                  <a:pt x="9604978" y="-35623"/>
                  <a:pt x="9833458" y="0"/>
                </a:cubicBezTo>
                <a:cubicBezTo>
                  <a:pt x="10061938" y="35623"/>
                  <a:pt x="10231944" y="-8194"/>
                  <a:pt x="10424160" y="0"/>
                </a:cubicBezTo>
                <a:cubicBezTo>
                  <a:pt x="10424285" y="4395"/>
                  <a:pt x="10424085" y="9776"/>
                  <a:pt x="10424160" y="18288"/>
                </a:cubicBezTo>
                <a:cubicBezTo>
                  <a:pt x="10058736" y="-5772"/>
                  <a:pt x="9942989" y="-18764"/>
                  <a:pt x="9624974" y="18288"/>
                </a:cubicBezTo>
                <a:cubicBezTo>
                  <a:pt x="9306959" y="55340"/>
                  <a:pt x="9229263" y="24995"/>
                  <a:pt x="8930030" y="18288"/>
                </a:cubicBezTo>
                <a:cubicBezTo>
                  <a:pt x="8630797" y="11581"/>
                  <a:pt x="8647263" y="10931"/>
                  <a:pt x="8547811" y="18288"/>
                </a:cubicBezTo>
                <a:cubicBezTo>
                  <a:pt x="8448359" y="25645"/>
                  <a:pt x="8173221" y="219"/>
                  <a:pt x="8061350" y="18288"/>
                </a:cubicBezTo>
                <a:cubicBezTo>
                  <a:pt x="7949479" y="36357"/>
                  <a:pt x="7437002" y="17516"/>
                  <a:pt x="7157923" y="18288"/>
                </a:cubicBezTo>
                <a:cubicBezTo>
                  <a:pt x="6878844" y="19060"/>
                  <a:pt x="6610241" y="8864"/>
                  <a:pt x="6462979" y="18288"/>
                </a:cubicBezTo>
                <a:cubicBezTo>
                  <a:pt x="6315717" y="27712"/>
                  <a:pt x="6124879" y="4989"/>
                  <a:pt x="5976518" y="18288"/>
                </a:cubicBezTo>
                <a:cubicBezTo>
                  <a:pt x="5828157" y="31587"/>
                  <a:pt x="5566880" y="7112"/>
                  <a:pt x="5281574" y="18288"/>
                </a:cubicBezTo>
                <a:cubicBezTo>
                  <a:pt x="4996268" y="29464"/>
                  <a:pt x="5085614" y="20493"/>
                  <a:pt x="4899355" y="18288"/>
                </a:cubicBezTo>
                <a:cubicBezTo>
                  <a:pt x="4713096" y="16083"/>
                  <a:pt x="4606138" y="34359"/>
                  <a:pt x="4517136" y="18288"/>
                </a:cubicBezTo>
                <a:cubicBezTo>
                  <a:pt x="4428134" y="2217"/>
                  <a:pt x="4125335" y="52414"/>
                  <a:pt x="3822192" y="18288"/>
                </a:cubicBezTo>
                <a:cubicBezTo>
                  <a:pt x="3519049" y="-15838"/>
                  <a:pt x="3453132" y="3859"/>
                  <a:pt x="3335731" y="18288"/>
                </a:cubicBezTo>
                <a:cubicBezTo>
                  <a:pt x="3218330" y="32717"/>
                  <a:pt x="2718749" y="-13936"/>
                  <a:pt x="2536546" y="18288"/>
                </a:cubicBezTo>
                <a:cubicBezTo>
                  <a:pt x="2354343" y="50512"/>
                  <a:pt x="2190669" y="3238"/>
                  <a:pt x="2050085" y="18288"/>
                </a:cubicBezTo>
                <a:cubicBezTo>
                  <a:pt x="1909501" y="33338"/>
                  <a:pt x="1520975" y="3062"/>
                  <a:pt x="1250899" y="18288"/>
                </a:cubicBezTo>
                <a:cubicBezTo>
                  <a:pt x="980823" y="33514"/>
                  <a:pt x="992936" y="28036"/>
                  <a:pt x="868680" y="18288"/>
                </a:cubicBezTo>
                <a:cubicBezTo>
                  <a:pt x="744424" y="8540"/>
                  <a:pt x="230364" y="33365"/>
                  <a:pt x="0" y="18288"/>
                </a:cubicBezTo>
                <a:cubicBezTo>
                  <a:pt x="-504" y="12101"/>
                  <a:pt x="-591" y="7719"/>
                  <a:pt x="0" y="0"/>
                </a:cubicBezTo>
                <a:close/>
              </a:path>
            </a:pathLst>
          </a:custGeom>
          <a:solidFill>
            <a:schemeClr val="accent2"/>
          </a:solidFill>
          <a:ln w="41275" cap="rnd">
            <a:solidFill>
              <a:schemeClr val="accent2"/>
            </a:solidFill>
            <a:round/>
            <a:extLst>
              <a:ext uri="{C807C97D-BFC1-408E-A445-0C87EB9F89A2}">
                <ask:lineSketchStyleProps xmlns:ask="http://schemas.microsoft.com/office/drawing/2018/sketchyshapes" sd="1219033472">
                  <a:prstGeom prst="rect">
                    <a:avLst/>
                  </a:prstGeom>
                  <ask:type>
                    <ask:lineSketchFreehand/>
                  </ask:type>
                </ask:lineSketchStyleProps>
              </a:ext>
            </a:extLst>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13" name="Content Placeholder 12">
            <a:extLst>
              <a:ext uri="{FF2B5EF4-FFF2-40B4-BE49-F238E27FC236}">
                <a16:creationId xmlns:a16="http://schemas.microsoft.com/office/drawing/2014/main" id="{7CFC6E7B-FC85-F4D4-3857-F7CEE1F0C1A1}"/>
              </a:ext>
            </a:extLst>
          </p:cNvPr>
          <p:cNvPicPr>
            <a:picLocks noGrp="1" noChangeAspect="1"/>
          </p:cNvPicPr>
          <p:nvPr>
            <p:ph idx="1"/>
          </p:nvPr>
        </p:nvPicPr>
        <p:blipFill>
          <a:blip r:embed="rId2"/>
          <a:stretch>
            <a:fillRect/>
          </a:stretch>
        </p:blipFill>
        <p:spPr>
          <a:xfrm>
            <a:off x="838133" y="2195131"/>
            <a:ext cx="10512686" cy="4351338"/>
          </a:xfrm>
          <a:prstGeom prst="rect">
            <a:avLst/>
          </a:prstGeom>
        </p:spPr>
      </p:pic>
      <p:sp>
        <p:nvSpPr>
          <p:cNvPr id="2" name="Rectangle 1">
            <a:extLst>
              <a:ext uri="{FF2B5EF4-FFF2-40B4-BE49-F238E27FC236}">
                <a16:creationId xmlns:a16="http://schemas.microsoft.com/office/drawing/2014/main" id="{8752D03A-A254-A223-37A7-64438F5DEC15}"/>
              </a:ext>
            </a:extLst>
          </p:cNvPr>
          <p:cNvSpPr/>
          <p:nvPr/>
        </p:nvSpPr>
        <p:spPr>
          <a:xfrm>
            <a:off x="1882588" y="3454788"/>
            <a:ext cx="9036424" cy="623944"/>
          </a:xfrm>
          <a:prstGeom prst="rect">
            <a:avLst/>
          </a:prstGeom>
          <a:solidFill>
            <a:srgbClr val="CCD2D8"/>
          </a:soli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r>
              <a:rPr lang="en-GB" dirty="0">
                <a:solidFill>
                  <a:schemeClr val="tx1"/>
                </a:solidFill>
                <a:latin typeface="+mj-lt"/>
              </a:rPr>
              <a:t>Effective leadership is essential to achieving and improving performance (De Waal, 2012; Bonini, </a:t>
            </a:r>
            <a:r>
              <a:rPr lang="en-GB" i="1" dirty="0">
                <a:solidFill>
                  <a:schemeClr val="tx1"/>
                </a:solidFill>
                <a:latin typeface="+mj-lt"/>
              </a:rPr>
              <a:t>et al.</a:t>
            </a:r>
            <a:r>
              <a:rPr lang="en-GB" dirty="0">
                <a:solidFill>
                  <a:schemeClr val="tx1"/>
                </a:solidFill>
                <a:latin typeface="+mj-lt"/>
              </a:rPr>
              <a:t>, 2024)</a:t>
            </a:r>
          </a:p>
        </p:txBody>
      </p:sp>
    </p:spTree>
    <p:extLst>
      <p:ext uri="{BB962C8B-B14F-4D97-AF65-F5344CB8AC3E}">
        <p14:creationId xmlns:p14="http://schemas.microsoft.com/office/powerpoint/2010/main" val="1415394301"/>
      </p:ext>
    </p:extLst>
  </p:cSld>
  <p:clrMapOvr>
    <a:masterClrMapping/>
  </p:clrMapOvr>
  <mc:AlternateContent xmlns:mc="http://schemas.openxmlformats.org/markup-compatibility/2006">
    <mc:Choice xmlns:p14="http://schemas.microsoft.com/office/powerpoint/2010/main" Requires="p14">
      <p:transition spd="med" p14:dur="700">
        <p:fade/>
      </p:transition>
    </mc:Choice>
    <mc:Fallback>
      <p:transition spd="med">
        <p:fade/>
      </p:transition>
    </mc:Fallback>
  </mc:AlternateContent>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iterate type="lt">
                                    <p:tmAbs val="100"/>
                                  </p:iterate>
                                  <p:childTnLst>
                                    <p:set>
                                      <p:cBhvr>
                                        <p:cTn id="6" dur="1" fill="hold">
                                          <p:stCondLst>
                                            <p:cond delay="0"/>
                                          </p:stCondLst>
                                        </p:cTn>
                                        <p:tgtEl>
                                          <p:spTgt spid="6"/>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6" grpId="0"/>
    </p:bldLst>
  </p:timing>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3AA39FB-003F-3B2B-8D5E-139459838CB4}"/>
              </a:ext>
            </a:extLst>
          </p:cNvPr>
          <p:cNvSpPr>
            <a:spLocks noGrp="1"/>
          </p:cNvSpPr>
          <p:nvPr>
            <p:ph type="title"/>
          </p:nvPr>
        </p:nvSpPr>
        <p:spPr/>
        <p:txBody>
          <a:bodyPr>
            <a:normAutofit fontScale="90000"/>
          </a:bodyPr>
          <a:lstStyle/>
          <a:p>
            <a:r>
              <a:rPr lang="en-US" b="1" dirty="0"/>
              <a:t>Research Methodology Findings and Conclusions</a:t>
            </a:r>
            <a:br>
              <a:rPr lang="en-GB" b="1" dirty="0"/>
            </a:br>
            <a:endParaRPr lang="en-GB" dirty="0"/>
          </a:p>
        </p:txBody>
      </p:sp>
      <p:graphicFrame>
        <p:nvGraphicFramePr>
          <p:cNvPr id="6" name="Content Placeholder 5">
            <a:extLst>
              <a:ext uri="{FF2B5EF4-FFF2-40B4-BE49-F238E27FC236}">
                <a16:creationId xmlns:a16="http://schemas.microsoft.com/office/drawing/2014/main" id="{E819304E-AFA4-124B-EC45-0CCC79F9A1AB}"/>
              </a:ext>
            </a:extLst>
          </p:cNvPr>
          <p:cNvGraphicFramePr>
            <a:graphicFrameLocks noGrp="1"/>
          </p:cNvGraphicFramePr>
          <p:nvPr>
            <p:ph idx="1"/>
            <p:extLst>
              <p:ext uri="{D42A27DB-BD31-4B8C-83A1-F6EECF244321}">
                <p14:modId xmlns:p14="http://schemas.microsoft.com/office/powerpoint/2010/main" val="2465615033"/>
              </p:ext>
            </p:extLst>
          </p:nvPr>
        </p:nvGraphicFramePr>
        <p:xfrm>
          <a:off x="838200" y="1825625"/>
          <a:ext cx="10515600" cy="4351338"/>
        </p:xfrm>
        <a:graphic>
          <a:graphicData uri="http://schemas.openxmlformats.org/drawingml/2006/diagram">
            <dgm:relIds xmlns:dgm="http://schemas.openxmlformats.org/drawingml/2006/diagram" xmlns:r="http://schemas.openxmlformats.org/officeDocument/2006/relationships" r:dm="rId2" r:lo="rId3" r:qs="rId4" r:cs="rId5"/>
          </a:graphicData>
        </a:graphic>
      </p:graphicFrame>
      <p:cxnSp>
        <p:nvCxnSpPr>
          <p:cNvPr id="9" name="Straight Arrow Connector 8">
            <a:extLst>
              <a:ext uri="{FF2B5EF4-FFF2-40B4-BE49-F238E27FC236}">
                <a16:creationId xmlns:a16="http://schemas.microsoft.com/office/drawing/2014/main" id="{BDE107E7-4409-EB05-881B-0FC95AF12876}"/>
              </a:ext>
            </a:extLst>
          </p:cNvPr>
          <p:cNvCxnSpPr/>
          <p:nvPr/>
        </p:nvCxnSpPr>
        <p:spPr>
          <a:xfrm flipV="1">
            <a:off x="7507992" y="3031910"/>
            <a:ext cx="1202076" cy="1408097"/>
          </a:xfrm>
          <a:prstGeom prst="straightConnector1">
            <a:avLst/>
          </a:prstGeom>
          <a:ln w="57150">
            <a:tailEnd type="triangle"/>
          </a:ln>
        </p:spPr>
        <p:style>
          <a:lnRef idx="2">
            <a:schemeClr val="accent1"/>
          </a:lnRef>
          <a:fillRef idx="0">
            <a:schemeClr val="accent1"/>
          </a:fillRef>
          <a:effectRef idx="1">
            <a:schemeClr val="accent1"/>
          </a:effectRef>
          <a:fontRef idx="minor">
            <a:schemeClr val="tx1"/>
          </a:fontRef>
        </p:style>
      </p:cxnSp>
      <p:pic>
        <p:nvPicPr>
          <p:cNvPr id="11" name="Picture 10">
            <a:extLst>
              <a:ext uri="{FF2B5EF4-FFF2-40B4-BE49-F238E27FC236}">
                <a16:creationId xmlns:a16="http://schemas.microsoft.com/office/drawing/2014/main" id="{5907524C-C6DE-D7B9-CB23-F79636786306}"/>
              </a:ext>
            </a:extLst>
          </p:cNvPr>
          <p:cNvPicPr>
            <a:picLocks noChangeAspect="1"/>
          </p:cNvPicPr>
          <p:nvPr/>
        </p:nvPicPr>
        <p:blipFill>
          <a:blip r:embed="rId7"/>
          <a:stretch>
            <a:fillRect/>
          </a:stretch>
        </p:blipFill>
        <p:spPr>
          <a:xfrm>
            <a:off x="7928932" y="1507778"/>
            <a:ext cx="3950550" cy="1524132"/>
          </a:xfrm>
          <a:prstGeom prst="rect">
            <a:avLst/>
          </a:prstGeom>
        </p:spPr>
      </p:pic>
      <p:sp>
        <p:nvSpPr>
          <p:cNvPr id="14" name="TextBox 13">
            <a:extLst>
              <a:ext uri="{FF2B5EF4-FFF2-40B4-BE49-F238E27FC236}">
                <a16:creationId xmlns:a16="http://schemas.microsoft.com/office/drawing/2014/main" id="{578559BB-51D5-8E53-04B6-F456EC87F9B8}"/>
              </a:ext>
            </a:extLst>
          </p:cNvPr>
          <p:cNvSpPr txBox="1"/>
          <p:nvPr/>
        </p:nvSpPr>
        <p:spPr>
          <a:xfrm>
            <a:off x="399476" y="1600637"/>
            <a:ext cx="3290398" cy="4801314"/>
          </a:xfrm>
          <a:prstGeom prst="rect">
            <a:avLst/>
          </a:prstGeom>
          <a:noFill/>
        </p:spPr>
        <p:txBody>
          <a:bodyPr wrap="square" rtlCol="0">
            <a:spAutoFit/>
          </a:bodyPr>
          <a:lstStyle/>
          <a:p>
            <a:r>
              <a:rPr lang="en-US" b="1" dirty="0">
                <a:solidFill>
                  <a:srgbClr val="0070C0"/>
                </a:solidFill>
              </a:rPr>
              <a:t>Conclusions: -</a:t>
            </a:r>
          </a:p>
          <a:p>
            <a:pPr marL="285750" indent="-285750">
              <a:buFont typeface="Arial" panose="020B0604020202020204" pitchFamily="34" charset="0"/>
              <a:buChar char="•"/>
            </a:pPr>
            <a:r>
              <a:rPr lang="en-GB" dirty="0"/>
              <a:t>Performance to be a declared priority (</a:t>
            </a:r>
            <a:r>
              <a:rPr lang="en-GB" dirty="0" err="1"/>
              <a:t>Karauri</a:t>
            </a:r>
            <a:r>
              <a:rPr lang="en-GB" dirty="0"/>
              <a:t> &amp; </a:t>
            </a:r>
            <a:r>
              <a:rPr lang="en-GB" dirty="0" err="1"/>
              <a:t>Kyongo</a:t>
            </a:r>
            <a:r>
              <a:rPr lang="en-GB" dirty="0"/>
              <a:t>, 2024</a:t>
            </a:r>
            <a:r>
              <a:rPr lang="en-GB" i="1" dirty="0"/>
              <a:t>)</a:t>
            </a:r>
          </a:p>
          <a:p>
            <a:pPr marL="285750" indent="-285750">
              <a:buFont typeface="Arial" panose="020B0604020202020204" pitchFamily="34" charset="0"/>
              <a:buChar char="•"/>
            </a:pPr>
            <a:r>
              <a:rPr lang="en-GB" dirty="0"/>
              <a:t>Shared definitions to be used (Deng, et al., 2023)</a:t>
            </a:r>
          </a:p>
          <a:p>
            <a:pPr marL="285750" indent="-285750">
              <a:buFont typeface="Arial" panose="020B0604020202020204" pitchFamily="34" charset="0"/>
              <a:buChar char="•"/>
            </a:pPr>
            <a:r>
              <a:rPr lang="en-GB" dirty="0"/>
              <a:t>Balance organisation and staff needs (Day, </a:t>
            </a:r>
            <a:r>
              <a:rPr lang="en-GB" i="1" dirty="0"/>
              <a:t>et al.</a:t>
            </a:r>
            <a:r>
              <a:rPr lang="en-GB" dirty="0"/>
              <a:t>, 2021)</a:t>
            </a:r>
          </a:p>
          <a:p>
            <a:pPr marL="285750" indent="-285750">
              <a:buFont typeface="Arial" panose="020B0604020202020204" pitchFamily="34" charset="0"/>
              <a:buChar char="•"/>
            </a:pPr>
            <a:r>
              <a:rPr lang="en-GB" dirty="0"/>
              <a:t>Build on hopes of delegates (</a:t>
            </a:r>
            <a:r>
              <a:rPr lang="en-GB" dirty="0" err="1"/>
              <a:t>Zulfqar</a:t>
            </a:r>
            <a:r>
              <a:rPr lang="en-GB" dirty="0"/>
              <a:t>, </a:t>
            </a:r>
            <a:r>
              <a:rPr lang="en-GB" i="1" dirty="0"/>
              <a:t>et al.</a:t>
            </a:r>
            <a:r>
              <a:rPr lang="en-GB" dirty="0"/>
              <a:t>, 2021)</a:t>
            </a:r>
          </a:p>
          <a:p>
            <a:pPr marL="285750" indent="-285750">
              <a:buFont typeface="Arial" panose="020B0604020202020204" pitchFamily="34" charset="0"/>
              <a:buChar char="•"/>
            </a:pPr>
            <a:r>
              <a:rPr lang="en-GB" dirty="0"/>
              <a:t>Respond to delegates feelings (Goleman, 2020)</a:t>
            </a:r>
          </a:p>
          <a:p>
            <a:pPr marL="285750" indent="-285750">
              <a:buFont typeface="Arial" panose="020B0604020202020204" pitchFamily="34" charset="0"/>
              <a:buChar char="•"/>
            </a:pPr>
            <a:r>
              <a:rPr lang="en-GB" dirty="0"/>
              <a:t>Balance depth of content and number of delegates needed for collective impact (Hudson, 2025)</a:t>
            </a:r>
          </a:p>
        </p:txBody>
      </p:sp>
      <p:cxnSp>
        <p:nvCxnSpPr>
          <p:cNvPr id="15" name="Straight Arrow Connector 14">
            <a:extLst>
              <a:ext uri="{FF2B5EF4-FFF2-40B4-BE49-F238E27FC236}">
                <a16:creationId xmlns:a16="http://schemas.microsoft.com/office/drawing/2014/main" id="{845E9828-DAB3-B0DD-FC83-EA663D854E1F}"/>
              </a:ext>
            </a:extLst>
          </p:cNvPr>
          <p:cNvCxnSpPr>
            <a:cxnSpLocks/>
          </p:cNvCxnSpPr>
          <p:nvPr/>
        </p:nvCxnSpPr>
        <p:spPr>
          <a:xfrm flipH="1" flipV="1">
            <a:off x="3383286" y="2786231"/>
            <a:ext cx="2706722" cy="1440725"/>
          </a:xfrm>
          <a:prstGeom prst="straightConnector1">
            <a:avLst/>
          </a:prstGeom>
          <a:ln w="57150">
            <a:tailEnd type="triangle"/>
          </a:ln>
        </p:spPr>
        <p:style>
          <a:lnRef idx="2">
            <a:schemeClr val="accent1"/>
          </a:lnRef>
          <a:fillRef idx="0">
            <a:schemeClr val="accent1"/>
          </a:fillRef>
          <a:effectRef idx="1">
            <a:schemeClr val="accent1"/>
          </a:effectRef>
          <a:fontRef idx="minor">
            <a:schemeClr val="tx1"/>
          </a:fontRef>
        </p:style>
      </p:cxnSp>
    </p:spTree>
    <p:extLst>
      <p:ext uri="{BB962C8B-B14F-4D97-AF65-F5344CB8AC3E}">
        <p14:creationId xmlns:p14="http://schemas.microsoft.com/office/powerpoint/2010/main" val="284359519"/>
      </p:ext>
    </p:extLst>
  </p:cSld>
  <p:clrMapOvr>
    <a:masterClrMapping/>
  </p:clrMapOvr>
  <mc:AlternateContent xmlns:mc="http://schemas.openxmlformats.org/markup-compatibility/2006">
    <mc:Choice xmlns:p14="http://schemas.microsoft.com/office/powerpoint/2010/main" Requires="p14">
      <p:transition spd="med" p14:dur="700">
        <p:fade/>
      </p:transition>
    </mc:Choice>
    <mc:Fallback>
      <p:transition spd="med">
        <p:fade/>
      </p:transition>
    </mc:Fallback>
  </mc:AlternateContent>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0" presetClass="entr" presetSubtype="0" fill="hold" grpId="0" nodeType="clickEffect">
                                  <p:stCondLst>
                                    <p:cond delay="0"/>
                                  </p:stCondLst>
                                  <p:childTnLst>
                                    <p:set>
                                      <p:cBhvr>
                                        <p:cTn id="6" dur="1" fill="hold">
                                          <p:stCondLst>
                                            <p:cond delay="0"/>
                                          </p:stCondLst>
                                        </p:cTn>
                                        <p:tgtEl>
                                          <p:spTgt spid="6"/>
                                        </p:tgtEl>
                                        <p:attrNameLst>
                                          <p:attrName>style.visibility</p:attrName>
                                        </p:attrNameLst>
                                      </p:cBhvr>
                                      <p:to>
                                        <p:strVal val="visible"/>
                                      </p:to>
                                    </p:set>
                                    <p:animEffect transition="in" filter="fade">
                                      <p:cBhvr>
                                        <p:cTn id="7" dur="500"/>
                                        <p:tgtEl>
                                          <p:spTgt spid="6"/>
                                        </p:tgtEl>
                                      </p:cBhvr>
                                    </p:animEffect>
                                  </p:childTnLst>
                                </p:cTn>
                              </p:par>
                            </p:childTnLst>
                          </p:cTn>
                        </p:par>
                      </p:childTnLst>
                    </p:cTn>
                  </p:par>
                  <p:par>
                    <p:cTn id="8" fill="hold">
                      <p:stCondLst>
                        <p:cond delay="indefinite"/>
                      </p:stCondLst>
                      <p:childTnLst>
                        <p:par>
                          <p:cTn id="9" fill="hold">
                            <p:stCondLst>
                              <p:cond delay="0"/>
                            </p:stCondLst>
                            <p:childTnLst>
                              <p:par>
                                <p:cTn id="10" presetID="10" presetClass="entr" presetSubtype="0" fill="hold" nodeType="clickEffect">
                                  <p:stCondLst>
                                    <p:cond delay="0"/>
                                  </p:stCondLst>
                                  <p:childTnLst>
                                    <p:set>
                                      <p:cBhvr>
                                        <p:cTn id="11" dur="1" fill="hold">
                                          <p:stCondLst>
                                            <p:cond delay="0"/>
                                          </p:stCondLst>
                                        </p:cTn>
                                        <p:tgtEl>
                                          <p:spTgt spid="9"/>
                                        </p:tgtEl>
                                        <p:attrNameLst>
                                          <p:attrName>style.visibility</p:attrName>
                                        </p:attrNameLst>
                                      </p:cBhvr>
                                      <p:to>
                                        <p:strVal val="visible"/>
                                      </p:to>
                                    </p:set>
                                    <p:animEffect transition="in" filter="fade">
                                      <p:cBhvr>
                                        <p:cTn id="12" dur="500"/>
                                        <p:tgtEl>
                                          <p:spTgt spid="9"/>
                                        </p:tgtEl>
                                      </p:cBhvr>
                                    </p:animEffect>
                                  </p:childTnLst>
                                </p:cTn>
                              </p:par>
                            </p:childTnLst>
                          </p:cTn>
                        </p:par>
                      </p:childTnLst>
                    </p:cTn>
                  </p:par>
                  <p:par>
                    <p:cTn id="13" fill="hold">
                      <p:stCondLst>
                        <p:cond delay="indefinite"/>
                      </p:stCondLst>
                      <p:childTnLst>
                        <p:par>
                          <p:cTn id="14" fill="hold">
                            <p:stCondLst>
                              <p:cond delay="0"/>
                            </p:stCondLst>
                            <p:childTnLst>
                              <p:par>
                                <p:cTn id="15" presetID="10" presetClass="entr" presetSubtype="0" fill="hold" nodeType="clickEffect">
                                  <p:stCondLst>
                                    <p:cond delay="0"/>
                                  </p:stCondLst>
                                  <p:childTnLst>
                                    <p:set>
                                      <p:cBhvr>
                                        <p:cTn id="16" dur="1" fill="hold">
                                          <p:stCondLst>
                                            <p:cond delay="0"/>
                                          </p:stCondLst>
                                        </p:cTn>
                                        <p:tgtEl>
                                          <p:spTgt spid="11"/>
                                        </p:tgtEl>
                                        <p:attrNameLst>
                                          <p:attrName>style.visibility</p:attrName>
                                        </p:attrNameLst>
                                      </p:cBhvr>
                                      <p:to>
                                        <p:strVal val="visible"/>
                                      </p:to>
                                    </p:set>
                                    <p:animEffect transition="in" filter="fade">
                                      <p:cBhvr>
                                        <p:cTn id="17" dur="500"/>
                                        <p:tgtEl>
                                          <p:spTgt spid="11"/>
                                        </p:tgtEl>
                                      </p:cBhvr>
                                    </p:animEffect>
                                  </p:childTnLst>
                                </p:cTn>
                              </p:par>
                            </p:childTnLst>
                          </p:cTn>
                        </p:par>
                      </p:childTnLst>
                    </p:cTn>
                  </p:par>
                  <p:par>
                    <p:cTn id="18" fill="hold">
                      <p:stCondLst>
                        <p:cond delay="indefinite"/>
                      </p:stCondLst>
                      <p:childTnLst>
                        <p:par>
                          <p:cTn id="19" fill="hold">
                            <p:stCondLst>
                              <p:cond delay="0"/>
                            </p:stCondLst>
                            <p:childTnLst>
                              <p:par>
                                <p:cTn id="20" presetID="10" presetClass="entr" presetSubtype="0" fill="hold" nodeType="clickEffect">
                                  <p:stCondLst>
                                    <p:cond delay="0"/>
                                  </p:stCondLst>
                                  <p:childTnLst>
                                    <p:set>
                                      <p:cBhvr>
                                        <p:cTn id="21" dur="1" fill="hold">
                                          <p:stCondLst>
                                            <p:cond delay="0"/>
                                          </p:stCondLst>
                                        </p:cTn>
                                        <p:tgtEl>
                                          <p:spTgt spid="15"/>
                                        </p:tgtEl>
                                        <p:attrNameLst>
                                          <p:attrName>style.visibility</p:attrName>
                                        </p:attrNameLst>
                                      </p:cBhvr>
                                      <p:to>
                                        <p:strVal val="visible"/>
                                      </p:to>
                                    </p:set>
                                    <p:animEffect transition="in" filter="fade">
                                      <p:cBhvr>
                                        <p:cTn id="22" dur="500"/>
                                        <p:tgtEl>
                                          <p:spTgt spid="15"/>
                                        </p:tgtEl>
                                      </p:cBhvr>
                                    </p:animEffect>
                                  </p:childTnLst>
                                </p:cTn>
                              </p:par>
                            </p:childTnLst>
                          </p:cTn>
                        </p:par>
                      </p:childTnLst>
                    </p:cTn>
                  </p:par>
                  <p:par>
                    <p:cTn id="23" fill="hold">
                      <p:stCondLst>
                        <p:cond delay="indefinite"/>
                      </p:stCondLst>
                      <p:childTnLst>
                        <p:par>
                          <p:cTn id="24" fill="hold">
                            <p:stCondLst>
                              <p:cond delay="0"/>
                            </p:stCondLst>
                            <p:childTnLst>
                              <p:par>
                                <p:cTn id="25" presetID="10" presetClass="entr" presetSubtype="0" fill="hold" grpId="0" nodeType="clickEffect">
                                  <p:stCondLst>
                                    <p:cond delay="0"/>
                                  </p:stCondLst>
                                  <p:childTnLst>
                                    <p:set>
                                      <p:cBhvr>
                                        <p:cTn id="26" dur="1" fill="hold">
                                          <p:stCondLst>
                                            <p:cond delay="0"/>
                                          </p:stCondLst>
                                        </p:cTn>
                                        <p:tgtEl>
                                          <p:spTgt spid="14">
                                            <p:txEl>
                                              <p:pRg st="0" end="0"/>
                                            </p:txEl>
                                          </p:spTgt>
                                        </p:tgtEl>
                                        <p:attrNameLst>
                                          <p:attrName>style.visibility</p:attrName>
                                        </p:attrNameLst>
                                      </p:cBhvr>
                                      <p:to>
                                        <p:strVal val="visible"/>
                                      </p:to>
                                    </p:set>
                                    <p:animEffect transition="in" filter="fade">
                                      <p:cBhvr>
                                        <p:cTn id="27" dur="500"/>
                                        <p:tgtEl>
                                          <p:spTgt spid="14">
                                            <p:txEl>
                                              <p:pRg st="0" end="0"/>
                                            </p:txEl>
                                          </p:spTgt>
                                        </p:tgtEl>
                                      </p:cBhvr>
                                    </p:animEffect>
                                  </p:childTnLst>
                                </p:cTn>
                              </p:par>
                              <p:par>
                                <p:cTn id="28" presetID="10" presetClass="entr" presetSubtype="0" fill="hold" grpId="0" nodeType="withEffect">
                                  <p:stCondLst>
                                    <p:cond delay="0"/>
                                  </p:stCondLst>
                                  <p:childTnLst>
                                    <p:set>
                                      <p:cBhvr>
                                        <p:cTn id="29" dur="1" fill="hold">
                                          <p:stCondLst>
                                            <p:cond delay="0"/>
                                          </p:stCondLst>
                                        </p:cTn>
                                        <p:tgtEl>
                                          <p:spTgt spid="14">
                                            <p:txEl>
                                              <p:pRg st="1" end="1"/>
                                            </p:txEl>
                                          </p:spTgt>
                                        </p:tgtEl>
                                        <p:attrNameLst>
                                          <p:attrName>style.visibility</p:attrName>
                                        </p:attrNameLst>
                                      </p:cBhvr>
                                      <p:to>
                                        <p:strVal val="visible"/>
                                      </p:to>
                                    </p:set>
                                    <p:animEffect transition="in" filter="fade">
                                      <p:cBhvr>
                                        <p:cTn id="30" dur="500"/>
                                        <p:tgtEl>
                                          <p:spTgt spid="14">
                                            <p:txEl>
                                              <p:pRg st="1" end="1"/>
                                            </p:txEl>
                                          </p:spTgt>
                                        </p:tgtEl>
                                      </p:cBhvr>
                                    </p:animEffect>
                                  </p:childTnLst>
                                </p:cTn>
                              </p:par>
                              <p:par>
                                <p:cTn id="31" presetID="10" presetClass="entr" presetSubtype="0" fill="hold" grpId="0" nodeType="withEffect">
                                  <p:stCondLst>
                                    <p:cond delay="0"/>
                                  </p:stCondLst>
                                  <p:childTnLst>
                                    <p:set>
                                      <p:cBhvr>
                                        <p:cTn id="32" dur="1" fill="hold">
                                          <p:stCondLst>
                                            <p:cond delay="0"/>
                                          </p:stCondLst>
                                        </p:cTn>
                                        <p:tgtEl>
                                          <p:spTgt spid="14">
                                            <p:txEl>
                                              <p:pRg st="2" end="2"/>
                                            </p:txEl>
                                          </p:spTgt>
                                        </p:tgtEl>
                                        <p:attrNameLst>
                                          <p:attrName>style.visibility</p:attrName>
                                        </p:attrNameLst>
                                      </p:cBhvr>
                                      <p:to>
                                        <p:strVal val="visible"/>
                                      </p:to>
                                    </p:set>
                                    <p:animEffect transition="in" filter="fade">
                                      <p:cBhvr>
                                        <p:cTn id="33" dur="500"/>
                                        <p:tgtEl>
                                          <p:spTgt spid="14">
                                            <p:txEl>
                                              <p:pRg st="2" end="2"/>
                                            </p:txEl>
                                          </p:spTgt>
                                        </p:tgtEl>
                                      </p:cBhvr>
                                    </p:animEffect>
                                  </p:childTnLst>
                                </p:cTn>
                              </p:par>
                              <p:par>
                                <p:cTn id="34" presetID="10" presetClass="entr" presetSubtype="0" fill="hold" grpId="0" nodeType="withEffect">
                                  <p:stCondLst>
                                    <p:cond delay="0"/>
                                  </p:stCondLst>
                                  <p:childTnLst>
                                    <p:set>
                                      <p:cBhvr>
                                        <p:cTn id="35" dur="1" fill="hold">
                                          <p:stCondLst>
                                            <p:cond delay="0"/>
                                          </p:stCondLst>
                                        </p:cTn>
                                        <p:tgtEl>
                                          <p:spTgt spid="14">
                                            <p:txEl>
                                              <p:pRg st="3" end="3"/>
                                            </p:txEl>
                                          </p:spTgt>
                                        </p:tgtEl>
                                        <p:attrNameLst>
                                          <p:attrName>style.visibility</p:attrName>
                                        </p:attrNameLst>
                                      </p:cBhvr>
                                      <p:to>
                                        <p:strVal val="visible"/>
                                      </p:to>
                                    </p:set>
                                    <p:animEffect transition="in" filter="fade">
                                      <p:cBhvr>
                                        <p:cTn id="36" dur="500"/>
                                        <p:tgtEl>
                                          <p:spTgt spid="14">
                                            <p:txEl>
                                              <p:pRg st="3" end="3"/>
                                            </p:txEl>
                                          </p:spTgt>
                                        </p:tgtEl>
                                      </p:cBhvr>
                                    </p:animEffect>
                                  </p:childTnLst>
                                </p:cTn>
                              </p:par>
                              <p:par>
                                <p:cTn id="37" presetID="10" presetClass="entr" presetSubtype="0" fill="hold" grpId="0" nodeType="withEffect">
                                  <p:stCondLst>
                                    <p:cond delay="0"/>
                                  </p:stCondLst>
                                  <p:childTnLst>
                                    <p:set>
                                      <p:cBhvr>
                                        <p:cTn id="38" dur="1" fill="hold">
                                          <p:stCondLst>
                                            <p:cond delay="0"/>
                                          </p:stCondLst>
                                        </p:cTn>
                                        <p:tgtEl>
                                          <p:spTgt spid="14">
                                            <p:txEl>
                                              <p:pRg st="4" end="4"/>
                                            </p:txEl>
                                          </p:spTgt>
                                        </p:tgtEl>
                                        <p:attrNameLst>
                                          <p:attrName>style.visibility</p:attrName>
                                        </p:attrNameLst>
                                      </p:cBhvr>
                                      <p:to>
                                        <p:strVal val="visible"/>
                                      </p:to>
                                    </p:set>
                                    <p:animEffect transition="in" filter="fade">
                                      <p:cBhvr>
                                        <p:cTn id="39" dur="500"/>
                                        <p:tgtEl>
                                          <p:spTgt spid="14">
                                            <p:txEl>
                                              <p:pRg st="4" end="4"/>
                                            </p:txEl>
                                          </p:spTgt>
                                        </p:tgtEl>
                                      </p:cBhvr>
                                    </p:animEffect>
                                  </p:childTnLst>
                                </p:cTn>
                              </p:par>
                              <p:par>
                                <p:cTn id="40" presetID="10" presetClass="entr" presetSubtype="0" fill="hold" grpId="0" nodeType="withEffect">
                                  <p:stCondLst>
                                    <p:cond delay="0"/>
                                  </p:stCondLst>
                                  <p:childTnLst>
                                    <p:set>
                                      <p:cBhvr>
                                        <p:cTn id="41" dur="1" fill="hold">
                                          <p:stCondLst>
                                            <p:cond delay="0"/>
                                          </p:stCondLst>
                                        </p:cTn>
                                        <p:tgtEl>
                                          <p:spTgt spid="14">
                                            <p:txEl>
                                              <p:pRg st="5" end="5"/>
                                            </p:txEl>
                                          </p:spTgt>
                                        </p:tgtEl>
                                        <p:attrNameLst>
                                          <p:attrName>style.visibility</p:attrName>
                                        </p:attrNameLst>
                                      </p:cBhvr>
                                      <p:to>
                                        <p:strVal val="visible"/>
                                      </p:to>
                                    </p:set>
                                    <p:animEffect transition="in" filter="fade">
                                      <p:cBhvr>
                                        <p:cTn id="42" dur="500"/>
                                        <p:tgtEl>
                                          <p:spTgt spid="14">
                                            <p:txEl>
                                              <p:pRg st="5" end="5"/>
                                            </p:txEl>
                                          </p:spTgt>
                                        </p:tgtEl>
                                      </p:cBhvr>
                                    </p:animEffect>
                                  </p:childTnLst>
                                </p:cTn>
                              </p:par>
                              <p:par>
                                <p:cTn id="43" presetID="10" presetClass="entr" presetSubtype="0" fill="hold" grpId="0" nodeType="withEffect">
                                  <p:stCondLst>
                                    <p:cond delay="0"/>
                                  </p:stCondLst>
                                  <p:childTnLst>
                                    <p:set>
                                      <p:cBhvr>
                                        <p:cTn id="44" dur="1" fill="hold">
                                          <p:stCondLst>
                                            <p:cond delay="0"/>
                                          </p:stCondLst>
                                        </p:cTn>
                                        <p:tgtEl>
                                          <p:spTgt spid="14">
                                            <p:txEl>
                                              <p:pRg st="6" end="6"/>
                                            </p:txEl>
                                          </p:spTgt>
                                        </p:tgtEl>
                                        <p:attrNameLst>
                                          <p:attrName>style.visibility</p:attrName>
                                        </p:attrNameLst>
                                      </p:cBhvr>
                                      <p:to>
                                        <p:strVal val="visible"/>
                                      </p:to>
                                    </p:set>
                                    <p:animEffect transition="in" filter="fade">
                                      <p:cBhvr>
                                        <p:cTn id="45" dur="500"/>
                                        <p:tgtEl>
                                          <p:spTgt spid="14">
                                            <p:txEl>
                                              <p:pRg st="6" end="6"/>
                                            </p:txEl>
                                          </p:spTgt>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Graphic spid="6" grpId="0">
        <p:bldAsOne/>
      </p:bldGraphic>
      <p:bldP spid="14" grpId="0" uiExpand="1" build="allAtOnce"/>
    </p:bldLst>
  </p:timing>
</p:sld>
</file>

<file path=ppt/slides/slide5.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pic>
        <p:nvPicPr>
          <p:cNvPr id="17" name="Picture 16">
            <a:extLst>
              <a:ext uri="{FF2B5EF4-FFF2-40B4-BE49-F238E27FC236}">
                <a16:creationId xmlns:a16="http://schemas.microsoft.com/office/drawing/2014/main" id="{8DCC315D-63AA-DA4D-7333-F7FCC40C8E1B}"/>
              </a:ext>
            </a:extLst>
          </p:cNvPr>
          <p:cNvPicPr>
            <a:picLocks noChangeAspect="1"/>
          </p:cNvPicPr>
          <p:nvPr/>
        </p:nvPicPr>
        <p:blipFill>
          <a:blip r:embed="rId2">
            <a:duotone>
              <a:schemeClr val="bg2">
                <a:shade val="45000"/>
                <a:satMod val="135000"/>
              </a:schemeClr>
              <a:prstClr val="white"/>
            </a:duotone>
          </a:blip>
          <a:srcRect t="15730"/>
          <a:stretch>
            <a:fillRect/>
          </a:stretch>
        </p:blipFill>
        <p:spPr>
          <a:xfrm>
            <a:off x="20" y="10"/>
            <a:ext cx="12191980" cy="6857990"/>
          </a:xfrm>
          <a:prstGeom prst="rect">
            <a:avLst/>
          </a:prstGeom>
        </p:spPr>
      </p:pic>
      <p:sp>
        <p:nvSpPr>
          <p:cNvPr id="21" name="Rectangle 20">
            <a:extLst>
              <a:ext uri="{FF2B5EF4-FFF2-40B4-BE49-F238E27FC236}">
                <a16:creationId xmlns:a16="http://schemas.microsoft.com/office/drawing/2014/main" id="{B50AB553-2A96-4A92-96F2-93548E09695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gradFill>
            <a:gsLst>
              <a:gs pos="10000">
                <a:schemeClr val="bg2">
                  <a:alpha val="68000"/>
                </a:schemeClr>
              </a:gs>
              <a:gs pos="85000">
                <a:schemeClr val="bg2">
                  <a:alpha val="97000"/>
                </a:schemeClr>
              </a:gs>
            </a:gsLst>
            <a:path path="circle">
              <a:fillToRect l="50000" t="50000" r="50000" b="50000"/>
            </a:path>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4" name="TextBox 3">
            <a:extLst>
              <a:ext uri="{FF2B5EF4-FFF2-40B4-BE49-F238E27FC236}">
                <a16:creationId xmlns:a16="http://schemas.microsoft.com/office/drawing/2014/main" id="{AE70B1C6-DDE4-BE31-0790-555FEFA6D116}"/>
              </a:ext>
            </a:extLst>
          </p:cNvPr>
          <p:cNvSpPr txBox="1"/>
          <p:nvPr/>
        </p:nvSpPr>
        <p:spPr>
          <a:xfrm>
            <a:off x="838200" y="365125"/>
            <a:ext cx="10515600" cy="1325563"/>
          </a:xfrm>
          <a:prstGeom prst="rect">
            <a:avLst/>
          </a:prstGeom>
        </p:spPr>
        <p:txBody>
          <a:bodyPr vert="horz" lIns="91440" tIns="45720" rIns="91440" bIns="45720" rtlCol="0" anchor="ctr">
            <a:normAutofit/>
          </a:bodyPr>
          <a:lstStyle/>
          <a:p>
            <a:pPr>
              <a:lnSpc>
                <a:spcPct val="90000"/>
              </a:lnSpc>
              <a:spcBef>
                <a:spcPct val="0"/>
              </a:spcBef>
              <a:spcAft>
                <a:spcPts val="600"/>
              </a:spcAft>
            </a:pPr>
            <a:r>
              <a:rPr lang="en-US" sz="4400" dirty="0">
                <a:latin typeface="+mj-lt"/>
                <a:ea typeface="+mj-ea"/>
                <a:cs typeface="+mj-cs"/>
              </a:rPr>
              <a:t>Taking account of the research, the following recommendations are made:-</a:t>
            </a:r>
          </a:p>
        </p:txBody>
      </p:sp>
      <p:graphicFrame>
        <p:nvGraphicFramePr>
          <p:cNvPr id="15" name="TextBox 5">
            <a:extLst>
              <a:ext uri="{FF2B5EF4-FFF2-40B4-BE49-F238E27FC236}">
                <a16:creationId xmlns:a16="http://schemas.microsoft.com/office/drawing/2014/main" id="{FB3EDD36-250A-466C-6671-BA869BD8CE44}"/>
              </a:ext>
            </a:extLst>
          </p:cNvPr>
          <p:cNvGraphicFramePr/>
          <p:nvPr>
            <p:extLst>
              <p:ext uri="{D42A27DB-BD31-4B8C-83A1-F6EECF244321}">
                <p14:modId xmlns:p14="http://schemas.microsoft.com/office/powerpoint/2010/main" val="2463507474"/>
              </p:ext>
            </p:extLst>
          </p:nvPr>
        </p:nvGraphicFramePr>
        <p:xfrm>
          <a:off x="838200" y="1825625"/>
          <a:ext cx="10515600" cy="4351338"/>
        </p:xfrm>
        <a:graphic>
          <a:graphicData uri="http://schemas.openxmlformats.org/drawingml/2006/diagram">
            <dgm:relIds xmlns:dgm="http://schemas.openxmlformats.org/drawingml/2006/diagram" xmlns:r="http://schemas.openxmlformats.org/officeDocument/2006/relationships" r:dm="rId3" r:lo="rId4" r:qs="rId5" r:cs="rId6"/>
          </a:graphicData>
        </a:graphic>
      </p:graphicFrame>
    </p:spTree>
    <p:extLst>
      <p:ext uri="{BB962C8B-B14F-4D97-AF65-F5344CB8AC3E}">
        <p14:creationId xmlns:p14="http://schemas.microsoft.com/office/powerpoint/2010/main" val="806734877"/>
      </p:ext>
    </p:extLst>
  </p:cSld>
  <p:clrMapOvr>
    <a:masterClrMapping/>
  </p:clrMapOvr>
  <mc:AlternateContent xmlns:mc="http://schemas.openxmlformats.org/markup-compatibility/2006">
    <mc:Choice xmlns:p14="http://schemas.microsoft.com/office/powerpoint/2010/main" Requires="p14">
      <p:transition spd="med" p14:dur="700">
        <p:fade/>
      </p:transition>
    </mc:Choice>
    <mc:Fallback>
      <p:transition spd="med">
        <p:fade/>
      </p:transition>
    </mc:Fallback>
  </mc:AlternateContent>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0" presetClass="entr" presetSubtype="0" fill="hold" grpId="0" nodeType="clickEffect">
                                  <p:stCondLst>
                                    <p:cond delay="0"/>
                                  </p:stCondLst>
                                  <p:childTnLst>
                                    <p:set>
                                      <p:cBhvr>
                                        <p:cTn id="6" dur="1" fill="hold">
                                          <p:stCondLst>
                                            <p:cond delay="0"/>
                                          </p:stCondLst>
                                        </p:cTn>
                                        <p:tgtEl>
                                          <p:spTgt spid="15">
                                            <p:graphicEl>
                                              <a:dgm id="{F8B01E9F-65B8-4358-9515-2CDE8A8C2B0D}"/>
                                            </p:graphicEl>
                                          </p:spTgt>
                                        </p:tgtEl>
                                        <p:attrNameLst>
                                          <p:attrName>style.visibility</p:attrName>
                                        </p:attrNameLst>
                                      </p:cBhvr>
                                      <p:to>
                                        <p:strVal val="visible"/>
                                      </p:to>
                                    </p:set>
                                    <p:animEffect transition="in" filter="fade">
                                      <p:cBhvr>
                                        <p:cTn id="7" dur="500"/>
                                        <p:tgtEl>
                                          <p:spTgt spid="15">
                                            <p:graphicEl>
                                              <a:dgm id="{F8B01E9F-65B8-4358-9515-2CDE8A8C2B0D}"/>
                                            </p:graphicEl>
                                          </p:spTgt>
                                        </p:tgtEl>
                                      </p:cBhvr>
                                    </p:animEffect>
                                  </p:childTnLst>
                                </p:cTn>
                              </p:par>
                            </p:childTnLst>
                          </p:cTn>
                        </p:par>
                      </p:childTnLst>
                    </p:cTn>
                  </p:par>
                  <p:par>
                    <p:cTn id="8" fill="hold">
                      <p:stCondLst>
                        <p:cond delay="indefinite"/>
                      </p:stCondLst>
                      <p:childTnLst>
                        <p:par>
                          <p:cTn id="9" fill="hold">
                            <p:stCondLst>
                              <p:cond delay="0"/>
                            </p:stCondLst>
                            <p:childTnLst>
                              <p:par>
                                <p:cTn id="10" presetID="10" presetClass="entr" presetSubtype="0" fill="hold" grpId="0" nodeType="clickEffect">
                                  <p:stCondLst>
                                    <p:cond delay="0"/>
                                  </p:stCondLst>
                                  <p:childTnLst>
                                    <p:set>
                                      <p:cBhvr>
                                        <p:cTn id="11" dur="1" fill="hold">
                                          <p:stCondLst>
                                            <p:cond delay="0"/>
                                          </p:stCondLst>
                                        </p:cTn>
                                        <p:tgtEl>
                                          <p:spTgt spid="15">
                                            <p:graphicEl>
                                              <a:dgm id="{FB657EB6-AFF4-4838-A527-06438BA3FB7F}"/>
                                            </p:graphicEl>
                                          </p:spTgt>
                                        </p:tgtEl>
                                        <p:attrNameLst>
                                          <p:attrName>style.visibility</p:attrName>
                                        </p:attrNameLst>
                                      </p:cBhvr>
                                      <p:to>
                                        <p:strVal val="visible"/>
                                      </p:to>
                                    </p:set>
                                    <p:animEffect transition="in" filter="fade">
                                      <p:cBhvr>
                                        <p:cTn id="12" dur="500"/>
                                        <p:tgtEl>
                                          <p:spTgt spid="15">
                                            <p:graphicEl>
                                              <a:dgm id="{FB657EB6-AFF4-4838-A527-06438BA3FB7F}"/>
                                            </p:graphicEl>
                                          </p:spTgt>
                                        </p:tgtEl>
                                      </p:cBhvr>
                                    </p:animEffect>
                                  </p:childTnLst>
                                </p:cTn>
                              </p:par>
                            </p:childTnLst>
                          </p:cTn>
                        </p:par>
                      </p:childTnLst>
                    </p:cTn>
                  </p:par>
                  <p:par>
                    <p:cTn id="13" fill="hold">
                      <p:stCondLst>
                        <p:cond delay="indefinite"/>
                      </p:stCondLst>
                      <p:childTnLst>
                        <p:par>
                          <p:cTn id="14" fill="hold">
                            <p:stCondLst>
                              <p:cond delay="0"/>
                            </p:stCondLst>
                            <p:childTnLst>
                              <p:par>
                                <p:cTn id="15" presetID="10" presetClass="entr" presetSubtype="0" fill="hold" grpId="0" nodeType="clickEffect">
                                  <p:stCondLst>
                                    <p:cond delay="0"/>
                                  </p:stCondLst>
                                  <p:childTnLst>
                                    <p:set>
                                      <p:cBhvr>
                                        <p:cTn id="16" dur="1" fill="hold">
                                          <p:stCondLst>
                                            <p:cond delay="0"/>
                                          </p:stCondLst>
                                        </p:cTn>
                                        <p:tgtEl>
                                          <p:spTgt spid="15">
                                            <p:graphicEl>
                                              <a:dgm id="{EA0830EB-DFF7-4F96-A0AC-2537BE32D956}"/>
                                            </p:graphicEl>
                                          </p:spTgt>
                                        </p:tgtEl>
                                        <p:attrNameLst>
                                          <p:attrName>style.visibility</p:attrName>
                                        </p:attrNameLst>
                                      </p:cBhvr>
                                      <p:to>
                                        <p:strVal val="visible"/>
                                      </p:to>
                                    </p:set>
                                    <p:animEffect transition="in" filter="fade">
                                      <p:cBhvr>
                                        <p:cTn id="17" dur="500"/>
                                        <p:tgtEl>
                                          <p:spTgt spid="15">
                                            <p:graphicEl>
                                              <a:dgm id="{EA0830EB-DFF7-4F96-A0AC-2537BE32D956}"/>
                                            </p:graphicEl>
                                          </p:spTgt>
                                        </p:tgtEl>
                                      </p:cBhvr>
                                    </p:animEffect>
                                  </p:childTnLst>
                                </p:cTn>
                              </p:par>
                            </p:childTnLst>
                          </p:cTn>
                        </p:par>
                      </p:childTnLst>
                    </p:cTn>
                  </p:par>
                  <p:par>
                    <p:cTn id="18" fill="hold">
                      <p:stCondLst>
                        <p:cond delay="indefinite"/>
                      </p:stCondLst>
                      <p:childTnLst>
                        <p:par>
                          <p:cTn id="19" fill="hold">
                            <p:stCondLst>
                              <p:cond delay="0"/>
                            </p:stCondLst>
                            <p:childTnLst>
                              <p:par>
                                <p:cTn id="20" presetID="10" presetClass="entr" presetSubtype="0" fill="hold" grpId="0" nodeType="clickEffect">
                                  <p:stCondLst>
                                    <p:cond delay="0"/>
                                  </p:stCondLst>
                                  <p:childTnLst>
                                    <p:set>
                                      <p:cBhvr>
                                        <p:cTn id="21" dur="1" fill="hold">
                                          <p:stCondLst>
                                            <p:cond delay="0"/>
                                          </p:stCondLst>
                                        </p:cTn>
                                        <p:tgtEl>
                                          <p:spTgt spid="15">
                                            <p:graphicEl>
                                              <a:dgm id="{A3A82436-981B-4ACA-9973-A1A8E5CAC8D4}"/>
                                            </p:graphicEl>
                                          </p:spTgt>
                                        </p:tgtEl>
                                        <p:attrNameLst>
                                          <p:attrName>style.visibility</p:attrName>
                                        </p:attrNameLst>
                                      </p:cBhvr>
                                      <p:to>
                                        <p:strVal val="visible"/>
                                      </p:to>
                                    </p:set>
                                    <p:animEffect transition="in" filter="fade">
                                      <p:cBhvr>
                                        <p:cTn id="22" dur="500"/>
                                        <p:tgtEl>
                                          <p:spTgt spid="15">
                                            <p:graphicEl>
                                              <a:dgm id="{A3A82436-981B-4ACA-9973-A1A8E5CAC8D4}"/>
                                            </p:graphicEl>
                                          </p:spTgt>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Graphic spid="15" grpId="0">
        <p:bldSub>
          <a:bldDgm bld="one"/>
        </p:bldSub>
      </p:bldGraphic>
    </p:bldLst>
  </p:timing>
</p:sld>
</file>

<file path=ppt/slides/slide6.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pic>
        <p:nvPicPr>
          <p:cNvPr id="16" name="Picture 15">
            <a:extLst>
              <a:ext uri="{FF2B5EF4-FFF2-40B4-BE49-F238E27FC236}">
                <a16:creationId xmlns:a16="http://schemas.microsoft.com/office/drawing/2014/main" id="{FA6E0C15-B95E-0A62-069A-9E572E758C5C}"/>
              </a:ext>
            </a:extLst>
          </p:cNvPr>
          <p:cNvPicPr>
            <a:picLocks noChangeAspect="1"/>
          </p:cNvPicPr>
          <p:nvPr/>
        </p:nvPicPr>
        <p:blipFill>
          <a:blip r:embed="rId2">
            <a:duotone>
              <a:schemeClr val="bg2">
                <a:shade val="45000"/>
                <a:satMod val="135000"/>
              </a:schemeClr>
              <a:prstClr val="white"/>
            </a:duotone>
          </a:blip>
          <a:srcRect t="10413" b="14587"/>
          <a:stretch>
            <a:fillRect/>
          </a:stretch>
        </p:blipFill>
        <p:spPr>
          <a:xfrm>
            <a:off x="20" y="10"/>
            <a:ext cx="12191980" cy="6857990"/>
          </a:xfrm>
          <a:prstGeom prst="rect">
            <a:avLst/>
          </a:prstGeom>
        </p:spPr>
      </p:pic>
      <p:sp>
        <p:nvSpPr>
          <p:cNvPr id="20" name="Rectangle 19">
            <a:extLst>
              <a:ext uri="{FF2B5EF4-FFF2-40B4-BE49-F238E27FC236}">
                <a16:creationId xmlns:a16="http://schemas.microsoft.com/office/drawing/2014/main" id="{B50AB553-2A96-4A92-96F2-93548E09695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gradFill>
            <a:gsLst>
              <a:gs pos="10000">
                <a:schemeClr val="bg2">
                  <a:alpha val="68000"/>
                </a:schemeClr>
              </a:gs>
              <a:gs pos="85000">
                <a:schemeClr val="bg2">
                  <a:alpha val="97000"/>
                </a:schemeClr>
              </a:gs>
            </a:gsLst>
            <a:path path="circle">
              <a:fillToRect l="50000" t="50000" r="50000" b="50000"/>
            </a:path>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4" name="TextBox 3">
            <a:extLst>
              <a:ext uri="{FF2B5EF4-FFF2-40B4-BE49-F238E27FC236}">
                <a16:creationId xmlns:a16="http://schemas.microsoft.com/office/drawing/2014/main" id="{4BF129F9-F8F8-CCCA-5BC3-524C5F6008ED}"/>
              </a:ext>
            </a:extLst>
          </p:cNvPr>
          <p:cNvSpPr txBox="1"/>
          <p:nvPr/>
        </p:nvSpPr>
        <p:spPr>
          <a:xfrm>
            <a:off x="838200" y="365125"/>
            <a:ext cx="10515600" cy="1325563"/>
          </a:xfrm>
          <a:prstGeom prst="rect">
            <a:avLst/>
          </a:prstGeom>
        </p:spPr>
        <p:txBody>
          <a:bodyPr vert="horz" lIns="91440" tIns="45720" rIns="91440" bIns="45720" rtlCol="0" anchor="ctr">
            <a:normAutofit/>
          </a:bodyPr>
          <a:lstStyle/>
          <a:p>
            <a:pPr>
              <a:lnSpc>
                <a:spcPct val="90000"/>
              </a:lnSpc>
              <a:spcBef>
                <a:spcPct val="0"/>
              </a:spcBef>
              <a:spcAft>
                <a:spcPts val="600"/>
              </a:spcAft>
            </a:pPr>
            <a:r>
              <a:rPr lang="en-US" sz="4400" dirty="0">
                <a:latin typeface="+mj-lt"/>
                <a:ea typeface="+mj-ea"/>
                <a:cs typeface="+mj-cs"/>
              </a:rPr>
              <a:t>Recommendations continued …</a:t>
            </a:r>
          </a:p>
        </p:txBody>
      </p:sp>
      <p:graphicFrame>
        <p:nvGraphicFramePr>
          <p:cNvPr id="8" name="TextBox 5">
            <a:extLst>
              <a:ext uri="{FF2B5EF4-FFF2-40B4-BE49-F238E27FC236}">
                <a16:creationId xmlns:a16="http://schemas.microsoft.com/office/drawing/2014/main" id="{54E5C580-02F1-6A4D-0313-F2CBA40732EE}"/>
              </a:ext>
            </a:extLst>
          </p:cNvPr>
          <p:cNvGraphicFramePr/>
          <p:nvPr>
            <p:extLst>
              <p:ext uri="{D42A27DB-BD31-4B8C-83A1-F6EECF244321}">
                <p14:modId xmlns:p14="http://schemas.microsoft.com/office/powerpoint/2010/main" val="2860643092"/>
              </p:ext>
            </p:extLst>
          </p:nvPr>
        </p:nvGraphicFramePr>
        <p:xfrm>
          <a:off x="838200" y="1825625"/>
          <a:ext cx="10515600" cy="4351338"/>
        </p:xfrm>
        <a:graphic>
          <a:graphicData uri="http://schemas.openxmlformats.org/drawingml/2006/diagram">
            <dgm:relIds xmlns:dgm="http://schemas.openxmlformats.org/drawingml/2006/diagram" xmlns:r="http://schemas.openxmlformats.org/officeDocument/2006/relationships" r:dm="rId3" r:lo="rId4" r:qs="rId5" r:cs="rId6"/>
          </a:graphicData>
        </a:graphic>
      </p:graphicFrame>
    </p:spTree>
    <p:extLst>
      <p:ext uri="{BB962C8B-B14F-4D97-AF65-F5344CB8AC3E}">
        <p14:creationId xmlns:p14="http://schemas.microsoft.com/office/powerpoint/2010/main" val="1833905087"/>
      </p:ext>
    </p:extLst>
  </p:cSld>
  <p:clrMapOvr>
    <a:masterClrMapping/>
  </p:clrMapOvr>
  <mc:AlternateContent xmlns:mc="http://schemas.openxmlformats.org/markup-compatibility/2006">
    <mc:Choice xmlns:p14="http://schemas.microsoft.com/office/powerpoint/2010/main" Requires="p14">
      <p:transition spd="med" p14:dur="700">
        <p:fade/>
      </p:transition>
    </mc:Choice>
    <mc:Fallback>
      <p:transition spd="med">
        <p:fade/>
      </p:transition>
    </mc:Fallback>
  </mc:AlternateContent>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0" presetClass="entr" presetSubtype="0" fill="hold" grpId="0" nodeType="clickEffect">
                                  <p:stCondLst>
                                    <p:cond delay="0"/>
                                  </p:stCondLst>
                                  <p:childTnLst>
                                    <p:set>
                                      <p:cBhvr>
                                        <p:cTn id="6" dur="1" fill="hold">
                                          <p:stCondLst>
                                            <p:cond delay="0"/>
                                          </p:stCondLst>
                                        </p:cTn>
                                        <p:tgtEl>
                                          <p:spTgt spid="8">
                                            <p:graphicEl>
                                              <a:dgm id="{06407A11-D92C-49C9-8889-7137FD8331A5}"/>
                                            </p:graphicEl>
                                          </p:spTgt>
                                        </p:tgtEl>
                                        <p:attrNameLst>
                                          <p:attrName>style.visibility</p:attrName>
                                        </p:attrNameLst>
                                      </p:cBhvr>
                                      <p:to>
                                        <p:strVal val="visible"/>
                                      </p:to>
                                    </p:set>
                                    <p:animEffect transition="in" filter="fade">
                                      <p:cBhvr>
                                        <p:cTn id="7" dur="500"/>
                                        <p:tgtEl>
                                          <p:spTgt spid="8">
                                            <p:graphicEl>
                                              <a:dgm id="{06407A11-D92C-49C9-8889-7137FD8331A5}"/>
                                            </p:graphicEl>
                                          </p:spTgt>
                                        </p:tgtEl>
                                      </p:cBhvr>
                                    </p:animEffect>
                                  </p:childTnLst>
                                </p:cTn>
                              </p:par>
                            </p:childTnLst>
                          </p:cTn>
                        </p:par>
                      </p:childTnLst>
                    </p:cTn>
                  </p:par>
                  <p:par>
                    <p:cTn id="8" fill="hold">
                      <p:stCondLst>
                        <p:cond delay="indefinite"/>
                      </p:stCondLst>
                      <p:childTnLst>
                        <p:par>
                          <p:cTn id="9" fill="hold">
                            <p:stCondLst>
                              <p:cond delay="0"/>
                            </p:stCondLst>
                            <p:childTnLst>
                              <p:par>
                                <p:cTn id="10" presetID="10" presetClass="entr" presetSubtype="0" fill="hold" grpId="0" nodeType="clickEffect">
                                  <p:stCondLst>
                                    <p:cond delay="0"/>
                                  </p:stCondLst>
                                  <p:childTnLst>
                                    <p:set>
                                      <p:cBhvr>
                                        <p:cTn id="11" dur="1" fill="hold">
                                          <p:stCondLst>
                                            <p:cond delay="0"/>
                                          </p:stCondLst>
                                        </p:cTn>
                                        <p:tgtEl>
                                          <p:spTgt spid="8">
                                            <p:graphicEl>
                                              <a:dgm id="{6A7440B8-C129-4381-AF3A-45914A4B0896}"/>
                                            </p:graphicEl>
                                          </p:spTgt>
                                        </p:tgtEl>
                                        <p:attrNameLst>
                                          <p:attrName>style.visibility</p:attrName>
                                        </p:attrNameLst>
                                      </p:cBhvr>
                                      <p:to>
                                        <p:strVal val="visible"/>
                                      </p:to>
                                    </p:set>
                                    <p:animEffect transition="in" filter="fade">
                                      <p:cBhvr>
                                        <p:cTn id="12" dur="500"/>
                                        <p:tgtEl>
                                          <p:spTgt spid="8">
                                            <p:graphicEl>
                                              <a:dgm id="{6A7440B8-C129-4381-AF3A-45914A4B0896}"/>
                                            </p:graphicEl>
                                          </p:spTgt>
                                        </p:tgtEl>
                                      </p:cBhvr>
                                    </p:animEffect>
                                  </p:childTnLst>
                                </p:cTn>
                              </p:par>
                            </p:childTnLst>
                          </p:cTn>
                        </p:par>
                      </p:childTnLst>
                    </p:cTn>
                  </p:par>
                  <p:par>
                    <p:cTn id="13" fill="hold">
                      <p:stCondLst>
                        <p:cond delay="indefinite"/>
                      </p:stCondLst>
                      <p:childTnLst>
                        <p:par>
                          <p:cTn id="14" fill="hold">
                            <p:stCondLst>
                              <p:cond delay="0"/>
                            </p:stCondLst>
                            <p:childTnLst>
                              <p:par>
                                <p:cTn id="15" presetID="10" presetClass="entr" presetSubtype="0" fill="hold" grpId="0" nodeType="clickEffect">
                                  <p:stCondLst>
                                    <p:cond delay="0"/>
                                  </p:stCondLst>
                                  <p:childTnLst>
                                    <p:set>
                                      <p:cBhvr>
                                        <p:cTn id="16" dur="1" fill="hold">
                                          <p:stCondLst>
                                            <p:cond delay="0"/>
                                          </p:stCondLst>
                                        </p:cTn>
                                        <p:tgtEl>
                                          <p:spTgt spid="8">
                                            <p:graphicEl>
                                              <a:dgm id="{C727BF2E-C1B0-4F6D-9DF2-6E869C997427}"/>
                                            </p:graphicEl>
                                          </p:spTgt>
                                        </p:tgtEl>
                                        <p:attrNameLst>
                                          <p:attrName>style.visibility</p:attrName>
                                        </p:attrNameLst>
                                      </p:cBhvr>
                                      <p:to>
                                        <p:strVal val="visible"/>
                                      </p:to>
                                    </p:set>
                                    <p:animEffect transition="in" filter="fade">
                                      <p:cBhvr>
                                        <p:cTn id="17" dur="500"/>
                                        <p:tgtEl>
                                          <p:spTgt spid="8">
                                            <p:graphicEl>
                                              <a:dgm id="{C727BF2E-C1B0-4F6D-9DF2-6E869C997427}"/>
                                            </p:graphicEl>
                                          </p:spTgt>
                                        </p:tgtEl>
                                      </p:cBhvr>
                                    </p:animEffect>
                                  </p:childTnLst>
                                </p:cTn>
                              </p:par>
                            </p:childTnLst>
                          </p:cTn>
                        </p:par>
                      </p:childTnLst>
                    </p:cTn>
                  </p:par>
                  <p:par>
                    <p:cTn id="18" fill="hold">
                      <p:stCondLst>
                        <p:cond delay="indefinite"/>
                      </p:stCondLst>
                      <p:childTnLst>
                        <p:par>
                          <p:cTn id="19" fill="hold">
                            <p:stCondLst>
                              <p:cond delay="0"/>
                            </p:stCondLst>
                            <p:childTnLst>
                              <p:par>
                                <p:cTn id="20" presetID="10" presetClass="entr" presetSubtype="0" fill="hold" grpId="0" nodeType="clickEffect">
                                  <p:stCondLst>
                                    <p:cond delay="0"/>
                                  </p:stCondLst>
                                  <p:childTnLst>
                                    <p:set>
                                      <p:cBhvr>
                                        <p:cTn id="21" dur="1" fill="hold">
                                          <p:stCondLst>
                                            <p:cond delay="0"/>
                                          </p:stCondLst>
                                        </p:cTn>
                                        <p:tgtEl>
                                          <p:spTgt spid="8">
                                            <p:graphicEl>
                                              <a:dgm id="{6ED195FC-B40E-4809-B90E-ECDA2F8C7CBC}"/>
                                            </p:graphicEl>
                                          </p:spTgt>
                                        </p:tgtEl>
                                        <p:attrNameLst>
                                          <p:attrName>style.visibility</p:attrName>
                                        </p:attrNameLst>
                                      </p:cBhvr>
                                      <p:to>
                                        <p:strVal val="visible"/>
                                      </p:to>
                                    </p:set>
                                    <p:animEffect transition="in" filter="fade">
                                      <p:cBhvr>
                                        <p:cTn id="22" dur="500"/>
                                        <p:tgtEl>
                                          <p:spTgt spid="8">
                                            <p:graphicEl>
                                              <a:dgm id="{6ED195FC-B40E-4809-B90E-ECDA2F8C7CBC}"/>
                                            </p:graphicEl>
                                          </p:spTgt>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Graphic spid="8" grpId="0">
        <p:bldSub>
          <a:bldDgm bld="one"/>
        </p:bldSub>
      </p:bldGraphic>
    </p:bldLst>
  </p:timing>
</p:sld>
</file>

<file path=ppt/slides/slide7.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9" name="Rectangle 8">
            <a:extLst>
              <a:ext uri="{FF2B5EF4-FFF2-40B4-BE49-F238E27FC236}">
                <a16:creationId xmlns:a16="http://schemas.microsoft.com/office/drawing/2014/main" id="{943CAA20-3569-4189-9E48-239A229A86C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4" name="Title 3">
            <a:extLst>
              <a:ext uri="{FF2B5EF4-FFF2-40B4-BE49-F238E27FC236}">
                <a16:creationId xmlns:a16="http://schemas.microsoft.com/office/drawing/2014/main" id="{CA1BC0C1-D8BA-2820-EB4C-BDCE41337A19}"/>
              </a:ext>
            </a:extLst>
          </p:cNvPr>
          <p:cNvSpPr>
            <a:spLocks noGrp="1"/>
          </p:cNvSpPr>
          <p:nvPr>
            <p:ph type="title"/>
          </p:nvPr>
        </p:nvSpPr>
        <p:spPr>
          <a:xfrm>
            <a:off x="838200" y="451381"/>
            <a:ext cx="10512552" cy="4066540"/>
          </a:xfrm>
        </p:spPr>
        <p:txBody>
          <a:bodyPr vert="horz" lIns="91440" tIns="45720" rIns="91440" bIns="45720" rtlCol="0" anchor="b">
            <a:normAutofit fontScale="90000"/>
          </a:bodyPr>
          <a:lstStyle/>
          <a:p>
            <a:r>
              <a:rPr lang="en-US" sz="4100" kern="1200" dirty="0">
                <a:solidFill>
                  <a:schemeClr val="tx1"/>
                </a:solidFill>
                <a:latin typeface="+mj-lt"/>
                <a:ea typeface="+mj-ea"/>
                <a:cs typeface="+mj-cs"/>
              </a:rPr>
              <a:t>Whilst these recommendations are described in four points, an integrated plan to implement the recommendations is needed, as there is significant impact of one recommendation on another (</a:t>
            </a:r>
            <a:r>
              <a:rPr lang="en-GB" dirty="0"/>
              <a:t>Bierbaum, et al. 2025)</a:t>
            </a:r>
            <a:r>
              <a:rPr lang="en-US" sz="4100" kern="1200" dirty="0">
                <a:solidFill>
                  <a:schemeClr val="tx1"/>
                </a:solidFill>
                <a:latin typeface="+mj-lt"/>
                <a:ea typeface="+mj-ea"/>
                <a:cs typeface="+mj-cs"/>
              </a:rPr>
              <a:t>, except for recommendation four which stands alone, at this stage</a:t>
            </a:r>
            <a:br>
              <a:rPr lang="en-US" sz="4100" kern="1200" dirty="0">
                <a:solidFill>
                  <a:schemeClr val="tx1"/>
                </a:solidFill>
                <a:latin typeface="+mj-lt"/>
                <a:ea typeface="+mj-ea"/>
                <a:cs typeface="+mj-cs"/>
              </a:rPr>
            </a:br>
            <a:endParaRPr lang="en-US" sz="4100" kern="1200" dirty="0">
              <a:solidFill>
                <a:schemeClr val="tx1"/>
              </a:solidFill>
              <a:latin typeface="+mj-lt"/>
              <a:ea typeface="+mj-ea"/>
              <a:cs typeface="+mj-cs"/>
            </a:endParaRPr>
          </a:p>
        </p:txBody>
      </p:sp>
      <p:sp>
        <p:nvSpPr>
          <p:cNvPr id="11" name="sketch line">
            <a:extLst>
              <a:ext uri="{FF2B5EF4-FFF2-40B4-BE49-F238E27FC236}">
                <a16:creationId xmlns:a16="http://schemas.microsoft.com/office/drawing/2014/main" id="{DA542B6D-E775-4832-91DC-2D20F857813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838200" y="4718595"/>
            <a:ext cx="5410200" cy="18288"/>
          </a:xfrm>
          <a:custGeom>
            <a:avLst/>
            <a:gdLst>
              <a:gd name="connsiteX0" fmla="*/ 0 w 5410200"/>
              <a:gd name="connsiteY0" fmla="*/ 0 h 18288"/>
              <a:gd name="connsiteX1" fmla="*/ 568071 w 5410200"/>
              <a:gd name="connsiteY1" fmla="*/ 0 h 18288"/>
              <a:gd name="connsiteX2" fmla="*/ 1298448 w 5410200"/>
              <a:gd name="connsiteY2" fmla="*/ 0 h 18288"/>
              <a:gd name="connsiteX3" fmla="*/ 1920621 w 5410200"/>
              <a:gd name="connsiteY3" fmla="*/ 0 h 18288"/>
              <a:gd name="connsiteX4" fmla="*/ 2488692 w 5410200"/>
              <a:gd name="connsiteY4" fmla="*/ 0 h 18288"/>
              <a:gd name="connsiteX5" fmla="*/ 3219069 w 5410200"/>
              <a:gd name="connsiteY5" fmla="*/ 0 h 18288"/>
              <a:gd name="connsiteX6" fmla="*/ 3895344 w 5410200"/>
              <a:gd name="connsiteY6" fmla="*/ 0 h 18288"/>
              <a:gd name="connsiteX7" fmla="*/ 4571619 w 5410200"/>
              <a:gd name="connsiteY7" fmla="*/ 0 h 18288"/>
              <a:gd name="connsiteX8" fmla="*/ 5410200 w 5410200"/>
              <a:gd name="connsiteY8" fmla="*/ 0 h 18288"/>
              <a:gd name="connsiteX9" fmla="*/ 5410200 w 5410200"/>
              <a:gd name="connsiteY9" fmla="*/ 18288 h 18288"/>
              <a:gd name="connsiteX10" fmla="*/ 4842129 w 5410200"/>
              <a:gd name="connsiteY10" fmla="*/ 18288 h 18288"/>
              <a:gd name="connsiteX11" fmla="*/ 4328160 w 5410200"/>
              <a:gd name="connsiteY11" fmla="*/ 18288 h 18288"/>
              <a:gd name="connsiteX12" fmla="*/ 3597783 w 5410200"/>
              <a:gd name="connsiteY12" fmla="*/ 18288 h 18288"/>
              <a:gd name="connsiteX13" fmla="*/ 3029712 w 5410200"/>
              <a:gd name="connsiteY13" fmla="*/ 18288 h 18288"/>
              <a:gd name="connsiteX14" fmla="*/ 2299335 w 5410200"/>
              <a:gd name="connsiteY14" fmla="*/ 18288 h 18288"/>
              <a:gd name="connsiteX15" fmla="*/ 1514856 w 5410200"/>
              <a:gd name="connsiteY15" fmla="*/ 18288 h 18288"/>
              <a:gd name="connsiteX16" fmla="*/ 892683 w 5410200"/>
              <a:gd name="connsiteY16" fmla="*/ 18288 h 18288"/>
              <a:gd name="connsiteX17" fmla="*/ 0 w 5410200"/>
              <a:gd name="connsiteY17" fmla="*/ 18288 h 18288"/>
              <a:gd name="connsiteX18" fmla="*/ 0 w 5410200"/>
              <a:gd name="connsiteY18" fmla="*/ 0 h 1828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Lst>
            <a:rect l="l" t="t" r="r" b="b"/>
            <a:pathLst>
              <a:path w="5410200" h="18288" fill="none" extrusionOk="0">
                <a:moveTo>
                  <a:pt x="0" y="0"/>
                </a:moveTo>
                <a:cubicBezTo>
                  <a:pt x="163050" y="-18707"/>
                  <a:pt x="319321" y="-16364"/>
                  <a:pt x="568071" y="0"/>
                </a:cubicBezTo>
                <a:cubicBezTo>
                  <a:pt x="816821" y="16364"/>
                  <a:pt x="1013224" y="-7268"/>
                  <a:pt x="1298448" y="0"/>
                </a:cubicBezTo>
                <a:cubicBezTo>
                  <a:pt x="1583672" y="7268"/>
                  <a:pt x="1631711" y="-3367"/>
                  <a:pt x="1920621" y="0"/>
                </a:cubicBezTo>
                <a:cubicBezTo>
                  <a:pt x="2209531" y="3367"/>
                  <a:pt x="2364420" y="-19184"/>
                  <a:pt x="2488692" y="0"/>
                </a:cubicBezTo>
                <a:cubicBezTo>
                  <a:pt x="2612964" y="19184"/>
                  <a:pt x="3023298" y="-34627"/>
                  <a:pt x="3219069" y="0"/>
                </a:cubicBezTo>
                <a:cubicBezTo>
                  <a:pt x="3414840" y="34627"/>
                  <a:pt x="3656810" y="24043"/>
                  <a:pt x="3895344" y="0"/>
                </a:cubicBezTo>
                <a:cubicBezTo>
                  <a:pt x="4133879" y="-24043"/>
                  <a:pt x="4393984" y="-19577"/>
                  <a:pt x="4571619" y="0"/>
                </a:cubicBezTo>
                <a:cubicBezTo>
                  <a:pt x="4749255" y="19577"/>
                  <a:pt x="5179928" y="-6281"/>
                  <a:pt x="5410200" y="0"/>
                </a:cubicBezTo>
                <a:cubicBezTo>
                  <a:pt x="5410730" y="6954"/>
                  <a:pt x="5410934" y="12839"/>
                  <a:pt x="5410200" y="18288"/>
                </a:cubicBezTo>
                <a:cubicBezTo>
                  <a:pt x="5139060" y="6751"/>
                  <a:pt x="5121593" y="31035"/>
                  <a:pt x="4842129" y="18288"/>
                </a:cubicBezTo>
                <a:cubicBezTo>
                  <a:pt x="4562665" y="5541"/>
                  <a:pt x="4448273" y="9487"/>
                  <a:pt x="4328160" y="18288"/>
                </a:cubicBezTo>
                <a:cubicBezTo>
                  <a:pt x="4208047" y="27089"/>
                  <a:pt x="3760936" y="22567"/>
                  <a:pt x="3597783" y="18288"/>
                </a:cubicBezTo>
                <a:cubicBezTo>
                  <a:pt x="3434630" y="14009"/>
                  <a:pt x="3299718" y="33213"/>
                  <a:pt x="3029712" y="18288"/>
                </a:cubicBezTo>
                <a:cubicBezTo>
                  <a:pt x="2759706" y="3363"/>
                  <a:pt x="2640159" y="27394"/>
                  <a:pt x="2299335" y="18288"/>
                </a:cubicBezTo>
                <a:cubicBezTo>
                  <a:pt x="1958511" y="9182"/>
                  <a:pt x="1801186" y="28985"/>
                  <a:pt x="1514856" y="18288"/>
                </a:cubicBezTo>
                <a:cubicBezTo>
                  <a:pt x="1228526" y="7591"/>
                  <a:pt x="1063509" y="-5305"/>
                  <a:pt x="892683" y="18288"/>
                </a:cubicBezTo>
                <a:cubicBezTo>
                  <a:pt x="721857" y="41881"/>
                  <a:pt x="186945" y="-20897"/>
                  <a:pt x="0" y="18288"/>
                </a:cubicBezTo>
                <a:cubicBezTo>
                  <a:pt x="-570" y="9279"/>
                  <a:pt x="132" y="5100"/>
                  <a:pt x="0" y="0"/>
                </a:cubicBezTo>
                <a:close/>
              </a:path>
              <a:path w="5410200" h="18288" stroke="0" extrusionOk="0">
                <a:moveTo>
                  <a:pt x="0" y="0"/>
                </a:moveTo>
                <a:cubicBezTo>
                  <a:pt x="285096" y="-4925"/>
                  <a:pt x="376456" y="22268"/>
                  <a:pt x="622173" y="0"/>
                </a:cubicBezTo>
                <a:cubicBezTo>
                  <a:pt x="867890" y="-22268"/>
                  <a:pt x="1031392" y="7228"/>
                  <a:pt x="1136142" y="0"/>
                </a:cubicBezTo>
                <a:cubicBezTo>
                  <a:pt x="1240892" y="-7228"/>
                  <a:pt x="1561853" y="9877"/>
                  <a:pt x="1920621" y="0"/>
                </a:cubicBezTo>
                <a:cubicBezTo>
                  <a:pt x="2279389" y="-9877"/>
                  <a:pt x="2367255" y="19546"/>
                  <a:pt x="2542794" y="0"/>
                </a:cubicBezTo>
                <a:cubicBezTo>
                  <a:pt x="2718333" y="-19546"/>
                  <a:pt x="2866732" y="-22226"/>
                  <a:pt x="3164967" y="0"/>
                </a:cubicBezTo>
                <a:cubicBezTo>
                  <a:pt x="3463202" y="22226"/>
                  <a:pt x="3568055" y="-2765"/>
                  <a:pt x="3949446" y="0"/>
                </a:cubicBezTo>
                <a:cubicBezTo>
                  <a:pt x="4330837" y="2765"/>
                  <a:pt x="4287895" y="10557"/>
                  <a:pt x="4517517" y="0"/>
                </a:cubicBezTo>
                <a:cubicBezTo>
                  <a:pt x="4747139" y="-10557"/>
                  <a:pt x="5149588" y="8716"/>
                  <a:pt x="5410200" y="0"/>
                </a:cubicBezTo>
                <a:cubicBezTo>
                  <a:pt x="5409517" y="5414"/>
                  <a:pt x="5409480" y="12510"/>
                  <a:pt x="5410200" y="18288"/>
                </a:cubicBezTo>
                <a:cubicBezTo>
                  <a:pt x="5163327" y="41494"/>
                  <a:pt x="5008749" y="10693"/>
                  <a:pt x="4842129" y="18288"/>
                </a:cubicBezTo>
                <a:cubicBezTo>
                  <a:pt x="4675509" y="25883"/>
                  <a:pt x="4433401" y="-615"/>
                  <a:pt x="4165854" y="18288"/>
                </a:cubicBezTo>
                <a:cubicBezTo>
                  <a:pt x="3898308" y="37191"/>
                  <a:pt x="3809032" y="-8710"/>
                  <a:pt x="3543681" y="18288"/>
                </a:cubicBezTo>
                <a:cubicBezTo>
                  <a:pt x="3278330" y="45286"/>
                  <a:pt x="3073876" y="-15917"/>
                  <a:pt x="2759202" y="18288"/>
                </a:cubicBezTo>
                <a:cubicBezTo>
                  <a:pt x="2444528" y="52493"/>
                  <a:pt x="2204144" y="3372"/>
                  <a:pt x="1974723" y="18288"/>
                </a:cubicBezTo>
                <a:cubicBezTo>
                  <a:pt x="1745302" y="33204"/>
                  <a:pt x="1602335" y="31490"/>
                  <a:pt x="1406652" y="18288"/>
                </a:cubicBezTo>
                <a:cubicBezTo>
                  <a:pt x="1210969" y="5086"/>
                  <a:pt x="923948" y="3161"/>
                  <a:pt x="730377" y="18288"/>
                </a:cubicBezTo>
                <a:cubicBezTo>
                  <a:pt x="536806" y="33415"/>
                  <a:pt x="336496" y="-141"/>
                  <a:pt x="0" y="18288"/>
                </a:cubicBezTo>
                <a:cubicBezTo>
                  <a:pt x="-306" y="11061"/>
                  <a:pt x="-655" y="7751"/>
                  <a:pt x="0" y="0"/>
                </a:cubicBezTo>
                <a:close/>
              </a:path>
            </a:pathLst>
          </a:custGeom>
          <a:solidFill>
            <a:schemeClr val="accent2"/>
          </a:solidFill>
          <a:ln w="41275" cap="rnd">
            <a:solidFill>
              <a:schemeClr val="accent2"/>
            </a:solidFill>
            <a:round/>
            <a:extLst>
              <a:ext uri="{C807C97D-BFC1-408E-A445-0C87EB9F89A2}">
                <ask:lineSketchStyleProps xmlns:ask="http://schemas.microsoft.com/office/drawing/2018/sketchyshapes" sd="1219033472">
                  <a:prstGeom prst="rect">
                    <a:avLst/>
                  </a:prstGeom>
                  <ask:type>
                    <ask:lineSketchFreehand/>
                  </ask:type>
                </ask:lineSketchStyleProps>
              </a:ext>
            </a:extLst>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Tree>
    <p:extLst>
      <p:ext uri="{BB962C8B-B14F-4D97-AF65-F5344CB8AC3E}">
        <p14:creationId xmlns:p14="http://schemas.microsoft.com/office/powerpoint/2010/main" val="1205441017"/>
      </p:ext>
    </p:extLst>
  </p:cSld>
  <p:clrMapOvr>
    <a:masterClrMapping/>
  </p:clrMapOvr>
  <mc:AlternateContent xmlns:mc="http://schemas.openxmlformats.org/markup-compatibility/2006">
    <mc:Choice xmlns:p14="http://schemas.microsoft.com/office/powerpoint/2010/main" Requires="p14">
      <p:transition spd="med" p14:dur="700">
        <p:fade/>
      </p:transition>
    </mc:Choice>
    <mc:Fallback>
      <p:transition spd="med">
        <p:fade/>
      </p:transition>
    </mc:Fallback>
  </mc:AlternateContent>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6" presetClass="emph" presetSubtype="0" fill="hold" grpId="0" nodeType="clickEffect">
                                  <p:stCondLst>
                                    <p:cond delay="0"/>
                                  </p:stCondLst>
                                  <p:iterate type="lt">
                                    <p:tmPct val="4000"/>
                                  </p:iterate>
                                  <p:childTnLst>
                                    <p:set>
                                      <p:cBhvr override="childStyle">
                                        <p:cTn id="6" dur="1000" fill="hold"/>
                                        <p:tgtEl>
                                          <p:spTgt spid="4"/>
                                        </p:tgtEl>
                                        <p:attrNameLst>
                                          <p:attrName>style.color</p:attrName>
                                        </p:attrNameLst>
                                      </p:cBhvr>
                                      <p:to>
                                        <p:clrVal>
                                          <a:schemeClr val="accent2"/>
                                        </p:clrVal>
                                      </p:to>
                                    </p:set>
                                    <p:set>
                                      <p:cBhvr>
                                        <p:cTn id="7" dur="1000" fill="hold"/>
                                        <p:tgtEl>
                                          <p:spTgt spid="4"/>
                                        </p:tgtEl>
                                        <p:attrNameLst>
                                          <p:attrName>fillcolor</p:attrName>
                                        </p:attrNameLst>
                                      </p:cBhvr>
                                      <p:to>
                                        <p:clrVal>
                                          <a:schemeClr val="accent2"/>
                                        </p:clrVal>
                                      </p:to>
                                    </p:set>
                                    <p:set>
                                      <p:cBhvr>
                                        <p:cTn id="8" dur="1000" fill="hold"/>
                                        <p:tgtEl>
                                          <p:spTgt spid="4"/>
                                        </p:tgtEl>
                                        <p:attrNameLst>
                                          <p:attrName>fill.type</p:attrName>
                                        </p:attrNameLst>
                                      </p:cBhvr>
                                      <p:to>
                                        <p:strVal val="solid"/>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4" grpId="0"/>
    </p:bldLst>
  </p:timing>
</p:sld>
</file>

<file path=ppt/slides/slide8.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3079" name="Rectangle 3078">
            <a:extLst>
              <a:ext uri="{FF2B5EF4-FFF2-40B4-BE49-F238E27FC236}">
                <a16:creationId xmlns:a16="http://schemas.microsoft.com/office/drawing/2014/main" id="{2B97F24A-32CE-4C1C-A50D-3016B394DCF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10" name="Video 9" title="Bird's Eye View Of People Walking">
            <a:hlinkClick r:id="" action="ppaction://media"/>
            <a:extLst>
              <a:ext uri="{FF2B5EF4-FFF2-40B4-BE49-F238E27FC236}">
                <a16:creationId xmlns:a16="http://schemas.microsoft.com/office/drawing/2014/main" id="{BE44ACD9-CB8E-E0A8-35AE-5E9734B5D218}"/>
              </a:ext>
            </a:extLst>
          </p:cNvPr>
          <p:cNvPicPr>
            <a:picLocks noChangeAspect="1"/>
          </p:cNvPicPr>
          <p:nvPr>
            <a:videoFile r:link="rId2"/>
            <p:extLst>
              <p:ext uri="{DAA4B4D4-6D71-4841-9C94-3DE7FCFB9230}">
                <p14:media xmlns:p14="http://schemas.microsoft.com/office/powerpoint/2010/main" r:embed="rId1"/>
              </p:ext>
            </p:extLst>
          </p:nvPr>
        </p:nvPicPr>
        <p:blipFill>
          <a:blip r:embed="rId4"/>
          <a:stretch>
            <a:fillRect/>
          </a:stretch>
        </p:blipFill>
        <p:spPr>
          <a:xfrm>
            <a:off x="0" y="0"/>
            <a:ext cx="12192000" cy="6858000"/>
          </a:xfrm>
          <a:prstGeom prst="rect">
            <a:avLst/>
          </a:prstGeom>
        </p:spPr>
      </p:pic>
      <p:sp>
        <p:nvSpPr>
          <p:cNvPr id="3081" name="sketch line">
            <a:extLst>
              <a:ext uri="{FF2B5EF4-FFF2-40B4-BE49-F238E27FC236}">
                <a16:creationId xmlns:a16="http://schemas.microsoft.com/office/drawing/2014/main" id="{CD8B4F24-440B-49E9-B85D-733523DC064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643278" y="2573756"/>
            <a:ext cx="3255095" cy="18288"/>
          </a:xfrm>
          <a:custGeom>
            <a:avLst/>
            <a:gdLst>
              <a:gd name="connsiteX0" fmla="*/ 0 w 3255095"/>
              <a:gd name="connsiteY0" fmla="*/ 0 h 18288"/>
              <a:gd name="connsiteX1" fmla="*/ 618468 w 3255095"/>
              <a:gd name="connsiteY1" fmla="*/ 0 h 18288"/>
              <a:gd name="connsiteX2" fmla="*/ 1269487 w 3255095"/>
              <a:gd name="connsiteY2" fmla="*/ 0 h 18288"/>
              <a:gd name="connsiteX3" fmla="*/ 1953057 w 3255095"/>
              <a:gd name="connsiteY3" fmla="*/ 0 h 18288"/>
              <a:gd name="connsiteX4" fmla="*/ 2636627 w 3255095"/>
              <a:gd name="connsiteY4" fmla="*/ 0 h 18288"/>
              <a:gd name="connsiteX5" fmla="*/ 3255095 w 3255095"/>
              <a:gd name="connsiteY5" fmla="*/ 0 h 18288"/>
              <a:gd name="connsiteX6" fmla="*/ 3255095 w 3255095"/>
              <a:gd name="connsiteY6" fmla="*/ 18288 h 18288"/>
              <a:gd name="connsiteX7" fmla="*/ 2538974 w 3255095"/>
              <a:gd name="connsiteY7" fmla="*/ 18288 h 18288"/>
              <a:gd name="connsiteX8" fmla="*/ 1822853 w 3255095"/>
              <a:gd name="connsiteY8" fmla="*/ 18288 h 18288"/>
              <a:gd name="connsiteX9" fmla="*/ 1171834 w 3255095"/>
              <a:gd name="connsiteY9" fmla="*/ 18288 h 18288"/>
              <a:gd name="connsiteX10" fmla="*/ 0 w 3255095"/>
              <a:gd name="connsiteY10" fmla="*/ 18288 h 18288"/>
              <a:gd name="connsiteX11" fmla="*/ 0 w 3255095"/>
              <a:gd name="connsiteY11" fmla="*/ 0 h 1828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Lst>
            <a:rect l="l" t="t" r="r" b="b"/>
            <a:pathLst>
              <a:path w="3255095" h="18288" fill="none" extrusionOk="0">
                <a:moveTo>
                  <a:pt x="0" y="0"/>
                </a:moveTo>
                <a:cubicBezTo>
                  <a:pt x="240201" y="-22123"/>
                  <a:pt x="462021" y="-19623"/>
                  <a:pt x="618468" y="0"/>
                </a:cubicBezTo>
                <a:cubicBezTo>
                  <a:pt x="774915" y="19623"/>
                  <a:pt x="974734" y="2035"/>
                  <a:pt x="1269487" y="0"/>
                </a:cubicBezTo>
                <a:cubicBezTo>
                  <a:pt x="1564240" y="-2035"/>
                  <a:pt x="1733579" y="10639"/>
                  <a:pt x="1953057" y="0"/>
                </a:cubicBezTo>
                <a:cubicBezTo>
                  <a:pt x="2172535" y="-10639"/>
                  <a:pt x="2453962" y="14018"/>
                  <a:pt x="2636627" y="0"/>
                </a:cubicBezTo>
                <a:cubicBezTo>
                  <a:pt x="2819292" y="-14018"/>
                  <a:pt x="3121375" y="5399"/>
                  <a:pt x="3255095" y="0"/>
                </a:cubicBezTo>
                <a:cubicBezTo>
                  <a:pt x="3254386" y="8157"/>
                  <a:pt x="3254682" y="12125"/>
                  <a:pt x="3255095" y="18288"/>
                </a:cubicBezTo>
                <a:cubicBezTo>
                  <a:pt x="3088545" y="23203"/>
                  <a:pt x="2687475" y="7419"/>
                  <a:pt x="2538974" y="18288"/>
                </a:cubicBezTo>
                <a:cubicBezTo>
                  <a:pt x="2390473" y="29157"/>
                  <a:pt x="2137381" y="-8959"/>
                  <a:pt x="1822853" y="18288"/>
                </a:cubicBezTo>
                <a:cubicBezTo>
                  <a:pt x="1508325" y="45535"/>
                  <a:pt x="1466437" y="20385"/>
                  <a:pt x="1171834" y="18288"/>
                </a:cubicBezTo>
                <a:cubicBezTo>
                  <a:pt x="877231" y="16191"/>
                  <a:pt x="561097" y="37643"/>
                  <a:pt x="0" y="18288"/>
                </a:cubicBezTo>
                <a:cubicBezTo>
                  <a:pt x="-46" y="12483"/>
                  <a:pt x="-203" y="6491"/>
                  <a:pt x="0" y="0"/>
                </a:cubicBezTo>
                <a:close/>
              </a:path>
              <a:path w="3255095" h="18288" stroke="0" extrusionOk="0">
                <a:moveTo>
                  <a:pt x="0" y="0"/>
                </a:moveTo>
                <a:cubicBezTo>
                  <a:pt x="291965" y="19429"/>
                  <a:pt x="363155" y="8568"/>
                  <a:pt x="618468" y="0"/>
                </a:cubicBezTo>
                <a:cubicBezTo>
                  <a:pt x="873781" y="-8568"/>
                  <a:pt x="904459" y="-19505"/>
                  <a:pt x="1171834" y="0"/>
                </a:cubicBezTo>
                <a:cubicBezTo>
                  <a:pt x="1439209" y="19505"/>
                  <a:pt x="1744369" y="9790"/>
                  <a:pt x="1887955" y="0"/>
                </a:cubicBezTo>
                <a:cubicBezTo>
                  <a:pt x="2031541" y="-9790"/>
                  <a:pt x="2346378" y="21240"/>
                  <a:pt x="2506423" y="0"/>
                </a:cubicBezTo>
                <a:cubicBezTo>
                  <a:pt x="2666468" y="-21240"/>
                  <a:pt x="2990257" y="30414"/>
                  <a:pt x="3255095" y="0"/>
                </a:cubicBezTo>
                <a:cubicBezTo>
                  <a:pt x="3254831" y="4493"/>
                  <a:pt x="3255479" y="9472"/>
                  <a:pt x="3255095" y="18288"/>
                </a:cubicBezTo>
                <a:cubicBezTo>
                  <a:pt x="3120743" y="16690"/>
                  <a:pt x="2759628" y="42462"/>
                  <a:pt x="2604076" y="18288"/>
                </a:cubicBezTo>
                <a:cubicBezTo>
                  <a:pt x="2448524" y="-5886"/>
                  <a:pt x="2184336" y="19599"/>
                  <a:pt x="1887955" y="18288"/>
                </a:cubicBezTo>
                <a:cubicBezTo>
                  <a:pt x="1591574" y="16977"/>
                  <a:pt x="1548845" y="6870"/>
                  <a:pt x="1334589" y="18288"/>
                </a:cubicBezTo>
                <a:cubicBezTo>
                  <a:pt x="1120333" y="29706"/>
                  <a:pt x="996014" y="9662"/>
                  <a:pt x="683570" y="18288"/>
                </a:cubicBezTo>
                <a:cubicBezTo>
                  <a:pt x="371126" y="26914"/>
                  <a:pt x="198687" y="16167"/>
                  <a:pt x="0" y="18288"/>
                </a:cubicBezTo>
                <a:cubicBezTo>
                  <a:pt x="843" y="9577"/>
                  <a:pt x="371" y="6900"/>
                  <a:pt x="0" y="0"/>
                </a:cubicBezTo>
                <a:close/>
              </a:path>
            </a:pathLst>
          </a:custGeom>
          <a:solidFill>
            <a:schemeClr val="accent2"/>
          </a:solidFill>
          <a:ln w="38100" cap="rnd">
            <a:solidFill>
              <a:schemeClr val="accent2"/>
            </a:solidFill>
            <a:round/>
            <a:extLst>
              <a:ext uri="{C807C97D-BFC1-408E-A445-0C87EB9F89A2}">
                <ask:lineSketchStyleProps xmlns:ask="http://schemas.microsoft.com/office/drawing/2018/sketchyshapes" sd="1219033472">
                  <a:prstGeom prst="rect">
                    <a:avLst/>
                  </a:prstGeom>
                  <ask:type>
                    <ask:lineSketchFreehand/>
                  </ask:type>
                </ask:lineSketchStyleProps>
              </a:ext>
            </a:extLst>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 name="TextBox 2">
            <a:extLst>
              <a:ext uri="{FF2B5EF4-FFF2-40B4-BE49-F238E27FC236}">
                <a16:creationId xmlns:a16="http://schemas.microsoft.com/office/drawing/2014/main" id="{6817007D-BE76-E507-9FFB-7699120AE06C}"/>
              </a:ext>
            </a:extLst>
          </p:cNvPr>
          <p:cNvSpPr txBox="1"/>
          <p:nvPr/>
        </p:nvSpPr>
        <p:spPr>
          <a:xfrm>
            <a:off x="630936" y="2807208"/>
            <a:ext cx="3429000" cy="3410712"/>
          </a:xfrm>
          <a:prstGeom prst="rect">
            <a:avLst/>
          </a:prstGeom>
        </p:spPr>
        <p:txBody>
          <a:bodyPr vert="horz" lIns="91440" tIns="45720" rIns="91440" bIns="45720" rtlCol="0" anchor="t">
            <a:normAutofit/>
          </a:bodyPr>
          <a:lstStyle/>
          <a:p>
            <a:pPr>
              <a:lnSpc>
                <a:spcPct val="90000"/>
              </a:lnSpc>
              <a:spcAft>
                <a:spcPts val="600"/>
              </a:spcAft>
            </a:pPr>
            <a:r>
              <a:rPr lang="en-US" sz="2200" dirty="0"/>
              <a:t>Kotter (1996) is used as a template to describe the outline integrated plan to implement the recommendations and drive change :-</a:t>
            </a:r>
          </a:p>
        </p:txBody>
      </p:sp>
      <p:pic>
        <p:nvPicPr>
          <p:cNvPr id="3074" name="Picture 2" descr="Illustration of Kotter’s 8-step change management process, depicted as colorful ascending steps.">
            <a:extLst>
              <a:ext uri="{FF2B5EF4-FFF2-40B4-BE49-F238E27FC236}">
                <a16:creationId xmlns:a16="http://schemas.microsoft.com/office/drawing/2014/main" id="{1A074FB1-80FF-1AC7-C851-B1AEF6C6C361}"/>
              </a:ext>
            </a:extLst>
          </p:cNvPr>
          <p:cNvPicPr>
            <a:picLocks noChangeAspect="1" noChangeArrowheads="1"/>
          </p:cNvPicPr>
          <p:nvPr/>
        </p:nvPicPr>
        <p:blipFill>
          <a:blip r:embed="rId5">
            <a:extLst>
              <a:ext uri="{28A0092B-C50C-407E-A947-70E740481C1C}">
                <a14:useLocalDpi xmlns:a14="http://schemas.microsoft.com/office/drawing/2010/main" val="0"/>
              </a:ext>
            </a:extLst>
          </a:blip>
          <a:stretch>
            <a:fillRect/>
          </a:stretch>
        </p:blipFill>
        <p:spPr bwMode="auto">
          <a:xfrm>
            <a:off x="5385816" y="2713701"/>
            <a:ext cx="6903720" cy="3883342"/>
          </a:xfrm>
          <a:prstGeom prst="rect">
            <a:avLst/>
          </a:prstGeom>
          <a:ln>
            <a:noFill/>
          </a:ln>
          <a:effectLst>
            <a:softEdge rad="112500"/>
          </a:effectLst>
        </p:spPr>
      </p:pic>
    </p:spTree>
    <p:extLst>
      <p:ext uri="{BB962C8B-B14F-4D97-AF65-F5344CB8AC3E}">
        <p14:creationId xmlns:p14="http://schemas.microsoft.com/office/powerpoint/2010/main" val="1021629658"/>
      </p:ext>
    </p:extLst>
  </p:cSld>
  <p:clrMapOvr>
    <a:masterClrMapping/>
  </p:clrMapOvr>
  <mc:AlternateContent xmlns:mc="http://schemas.openxmlformats.org/markup-compatibility/2006">
    <mc:Choice xmlns:p14="http://schemas.microsoft.com/office/powerpoint/2010/main" Requires="p14">
      <p:transition spd="med" p14:dur="700">
        <p:fade/>
      </p:transition>
    </mc:Choice>
    <mc:Fallback>
      <p:transition spd="med">
        <p:fade/>
      </p:transition>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withEffect">
                                  <p:stCondLst>
                                    <p:cond delay="0"/>
                                  </p:stCondLst>
                                  <p:childTnLst>
                                    <p:cmd type="call" cmd="playFrom(0.0)">
                                      <p:cBhvr>
                                        <p:cTn id="6" dur="9960" fill="hold"/>
                                        <p:tgtEl>
                                          <p:spTgt spid="10"/>
                                        </p:tgtEl>
                                      </p:cBhvr>
                                    </p:cmd>
                                  </p:childTnLst>
                                </p:cTn>
                              </p:par>
                            </p:childTnLst>
                          </p:cTn>
                        </p:par>
                      </p:childTnLst>
                    </p:cTn>
                  </p:par>
                </p:childTnLst>
              </p:cTn>
              <p:prevCondLst>
                <p:cond evt="onPrev" delay="0">
                  <p:tgtEl>
                    <p:sldTgt/>
                  </p:tgtEl>
                </p:cond>
              </p:prevCondLst>
              <p:nextCondLst>
                <p:cond evt="onNext" delay="0">
                  <p:tgtEl>
                    <p:sldTgt/>
                  </p:tgtEl>
                </p:cond>
              </p:nextCondLst>
            </p:seq>
            <p:video>
              <p:cMediaNode vol="80000" mute="1">
                <p:cTn id="7" repeatCount="indefinite" fill="hold" display="0">
                  <p:stCondLst>
                    <p:cond delay="indefinite"/>
                  </p:stCondLst>
                </p:cTn>
                <p:tgtEl>
                  <p:spTgt spid="10"/>
                </p:tgtEl>
              </p:cMediaNode>
            </p:video>
            <p:seq concurrent="1" nextAc="seek">
              <p:cTn id="8" restart="whenNotActive" fill="hold" evtFilter="cancelBubble" nodeType="interactiveSeq">
                <p:stCondLst>
                  <p:cond evt="onClick" delay="0">
                    <p:tgtEl>
                      <p:spTgt spid="10"/>
                    </p:tgtEl>
                  </p:cond>
                </p:stCondLst>
                <p:endSync evt="end" delay="0">
                  <p:rtn val="all"/>
                </p:endSync>
                <p:childTnLst>
                  <p:par>
                    <p:cTn id="9" fill="hold">
                      <p:stCondLst>
                        <p:cond delay="0"/>
                      </p:stCondLst>
                      <p:childTnLst>
                        <p:par>
                          <p:cTn id="10" fill="hold">
                            <p:stCondLst>
                              <p:cond delay="0"/>
                            </p:stCondLst>
                            <p:childTnLst>
                              <p:par>
                                <p:cTn id="11" presetID="2" presetClass="mediacall" presetSubtype="0" fill="hold" nodeType="clickEffect">
                                  <p:stCondLst>
                                    <p:cond delay="0"/>
                                  </p:stCondLst>
                                  <p:childTnLst>
                                    <p:cmd type="call" cmd="togglePause">
                                      <p:cBhvr>
                                        <p:cTn id="12" dur="1" fill="hold"/>
                                        <p:tgtEl>
                                          <p:spTgt spid="10"/>
                                        </p:tgtEl>
                                      </p:cBhvr>
                                    </p:cmd>
                                  </p:childTnLst>
                                </p:cTn>
                              </p:par>
                            </p:childTnLst>
                          </p:cTn>
                        </p:par>
                      </p:childTnLst>
                    </p:cTn>
                  </p:par>
                </p:childTnLst>
              </p:cTn>
              <p:nextCondLst>
                <p:cond evt="onClick" delay="0">
                  <p:tgtEl>
                    <p:spTgt spid="10"/>
                  </p:tgtEl>
                </p:cond>
              </p:nextCondLst>
            </p:seq>
          </p:childTnLst>
        </p:cTn>
      </p:par>
    </p:tnLst>
  </p:timing>
</p:sld>
</file>

<file path=ppt/slides/slide9.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8" name="Rectangle 7">
            <a:extLst>
              <a:ext uri="{FF2B5EF4-FFF2-40B4-BE49-F238E27FC236}">
                <a16:creationId xmlns:a16="http://schemas.microsoft.com/office/drawing/2014/main" id="{F3060C83-F051-4F0E-ABAD-AA0DFC48B21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dirty="0">
              <a:ln>
                <a:noFill/>
              </a:ln>
              <a:solidFill>
                <a:prstClr val="white"/>
              </a:solidFill>
              <a:effectLst/>
              <a:uLnTx/>
              <a:uFillTx/>
              <a:latin typeface="Aptos" panose="02110004020202020204"/>
              <a:ea typeface="+mn-ea"/>
              <a:cs typeface="+mn-cs"/>
            </a:endParaRPr>
          </a:p>
        </p:txBody>
      </p:sp>
      <p:sp>
        <p:nvSpPr>
          <p:cNvPr id="10" name="Freeform: Shape 9">
            <a:extLst>
              <a:ext uri="{FF2B5EF4-FFF2-40B4-BE49-F238E27FC236}">
                <a16:creationId xmlns:a16="http://schemas.microsoft.com/office/drawing/2014/main" id="{83C98ABE-055B-441F-B07E-44F97F083C3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8900000" flipH="1">
            <a:off x="-376156" y="-253670"/>
            <a:ext cx="1827638" cy="1376989"/>
          </a:xfrm>
          <a:custGeom>
            <a:avLst/>
            <a:gdLst>
              <a:gd name="connsiteX0" fmla="*/ 0 w 1827638"/>
              <a:gd name="connsiteY0" fmla="*/ 987379 h 1376989"/>
              <a:gd name="connsiteX1" fmla="*/ 987379 w 1827638"/>
              <a:gd name="connsiteY1" fmla="*/ 0 h 1376989"/>
              <a:gd name="connsiteX2" fmla="*/ 1827638 w 1827638"/>
              <a:gd name="connsiteY2" fmla="*/ 840260 h 1376989"/>
              <a:gd name="connsiteX3" fmla="*/ 1827638 w 1827638"/>
              <a:gd name="connsiteY3" fmla="*/ 1376989 h 1376989"/>
              <a:gd name="connsiteX4" fmla="*/ 0 w 1827638"/>
              <a:gd name="connsiteY4" fmla="*/ 1376989 h 1376989"/>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827638" h="1376989">
                <a:moveTo>
                  <a:pt x="0" y="987379"/>
                </a:moveTo>
                <a:lnTo>
                  <a:pt x="987379" y="0"/>
                </a:lnTo>
                <a:lnTo>
                  <a:pt x="1827638" y="840260"/>
                </a:lnTo>
                <a:lnTo>
                  <a:pt x="1827638" y="1376989"/>
                </a:lnTo>
                <a:lnTo>
                  <a:pt x="0" y="1376989"/>
                </a:lnTo>
                <a:close/>
              </a:path>
            </a:pathLst>
          </a:custGeom>
          <a:solidFill>
            <a:schemeClr val="accent1">
              <a:alpha val="3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dirty="0">
              <a:ln>
                <a:noFill/>
              </a:ln>
              <a:solidFill>
                <a:prstClr val="white"/>
              </a:solidFill>
              <a:effectLst/>
              <a:uLnTx/>
              <a:uFillTx/>
              <a:latin typeface="Aptos" panose="02110004020202020204"/>
              <a:ea typeface="+mn-ea"/>
              <a:cs typeface="+mn-cs"/>
            </a:endParaRPr>
          </a:p>
        </p:txBody>
      </p:sp>
      <p:sp>
        <p:nvSpPr>
          <p:cNvPr id="12" name="Rectangle 11">
            <a:extLst>
              <a:ext uri="{FF2B5EF4-FFF2-40B4-BE49-F238E27FC236}">
                <a16:creationId xmlns:a16="http://schemas.microsoft.com/office/drawing/2014/main" id="{29FDB030-9B49-4CED-8CCD-4D99382388AC}"/>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8900000" flipH="1">
            <a:off x="891641" y="422146"/>
            <a:ext cx="645368" cy="645368"/>
          </a:xfrm>
          <a:prstGeom prst="rect">
            <a:avLst/>
          </a:prstGeom>
          <a:solidFill>
            <a:schemeClr val="accent1">
              <a:alpha val="3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Aptos" panose="02110004020202020204"/>
              <a:ea typeface="+mn-ea"/>
              <a:cs typeface="+mn-cs"/>
            </a:endParaRPr>
          </a:p>
        </p:txBody>
      </p:sp>
      <p:sp>
        <p:nvSpPr>
          <p:cNvPr id="14" name="Rectangle 13">
            <a:extLst>
              <a:ext uri="{FF2B5EF4-FFF2-40B4-BE49-F238E27FC236}">
                <a16:creationId xmlns:a16="http://schemas.microsoft.com/office/drawing/2014/main" id="{3783CA14-24A1-485C-8B30-D6A5D87987A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8900000" flipH="1">
            <a:off x="10043482" y="655140"/>
            <a:ext cx="687472" cy="687472"/>
          </a:xfrm>
          <a:prstGeom prst="rect">
            <a:avLst/>
          </a:prstGeom>
          <a:solidFill>
            <a:schemeClr val="accent4">
              <a:alpha val="3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Aptos" panose="02110004020202020204"/>
              <a:ea typeface="+mn-ea"/>
              <a:cs typeface="+mn-cs"/>
            </a:endParaRPr>
          </a:p>
        </p:txBody>
      </p:sp>
      <p:sp>
        <p:nvSpPr>
          <p:cNvPr id="16" name="Freeform: Shape 15">
            <a:extLst>
              <a:ext uri="{FF2B5EF4-FFF2-40B4-BE49-F238E27FC236}">
                <a16:creationId xmlns:a16="http://schemas.microsoft.com/office/drawing/2014/main" id="{9A97C86A-04D6-40F7-AE84-31AB43E6A84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0800000" flipH="1">
            <a:off x="9356643" y="0"/>
            <a:ext cx="2835357" cy="1480837"/>
          </a:xfrm>
          <a:custGeom>
            <a:avLst/>
            <a:gdLst>
              <a:gd name="connsiteX0" fmla="*/ 2835357 w 2835357"/>
              <a:gd name="connsiteY0" fmla="*/ 1480837 h 1480837"/>
              <a:gd name="connsiteX1" fmla="*/ 0 w 2835357"/>
              <a:gd name="connsiteY1" fmla="*/ 1480837 h 1480837"/>
              <a:gd name="connsiteX2" fmla="*/ 1552727 w 2835357"/>
              <a:gd name="connsiteY2" fmla="*/ 0 h 1480837"/>
              <a:gd name="connsiteX3" fmla="*/ 2835357 w 2835357"/>
              <a:gd name="connsiteY3" fmla="*/ 1223245 h 1480837"/>
            </a:gdLst>
            <a:ahLst/>
            <a:cxnLst>
              <a:cxn ang="0">
                <a:pos x="connsiteX0" y="connsiteY0"/>
              </a:cxn>
              <a:cxn ang="0">
                <a:pos x="connsiteX1" y="connsiteY1"/>
              </a:cxn>
              <a:cxn ang="0">
                <a:pos x="connsiteX2" y="connsiteY2"/>
              </a:cxn>
              <a:cxn ang="0">
                <a:pos x="connsiteX3" y="connsiteY3"/>
              </a:cxn>
            </a:cxnLst>
            <a:rect l="l" t="t" r="r" b="b"/>
            <a:pathLst>
              <a:path w="2835357" h="1480837">
                <a:moveTo>
                  <a:pt x="2835357" y="1480837"/>
                </a:moveTo>
                <a:lnTo>
                  <a:pt x="0" y="1480837"/>
                </a:lnTo>
                <a:lnTo>
                  <a:pt x="1552727" y="0"/>
                </a:lnTo>
                <a:lnTo>
                  <a:pt x="2835357" y="1223245"/>
                </a:lnTo>
                <a:close/>
              </a:path>
            </a:pathLst>
          </a:custGeom>
          <a:solidFill>
            <a:schemeClr val="accent4">
              <a:alpha val="3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dirty="0">
              <a:ln>
                <a:noFill/>
              </a:ln>
              <a:solidFill>
                <a:prstClr val="white"/>
              </a:solidFill>
              <a:effectLst/>
              <a:uLnTx/>
              <a:uFillTx/>
              <a:latin typeface="Aptos" panose="02110004020202020204"/>
              <a:ea typeface="+mn-ea"/>
              <a:cs typeface="+mn-cs"/>
            </a:endParaRPr>
          </a:p>
        </p:txBody>
      </p:sp>
      <p:sp>
        <p:nvSpPr>
          <p:cNvPr id="18" name="Isosceles Triangle 17">
            <a:extLst>
              <a:ext uri="{FF2B5EF4-FFF2-40B4-BE49-F238E27FC236}">
                <a16:creationId xmlns:a16="http://schemas.microsoft.com/office/drawing/2014/main" id="{FF9F2414-84E8-453E-B1F3-389FDE8192D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7976344" y="6115501"/>
            <a:ext cx="1494513" cy="742499"/>
          </a:xfrm>
          <a:prstGeom prst="triangle">
            <a:avLst/>
          </a:prstGeom>
          <a:solidFill>
            <a:schemeClr val="accent1">
              <a:alpha val="3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Aptos" panose="02110004020202020204"/>
              <a:ea typeface="+mn-ea"/>
              <a:cs typeface="+mn-cs"/>
            </a:endParaRPr>
          </a:p>
        </p:txBody>
      </p:sp>
      <p:sp>
        <p:nvSpPr>
          <p:cNvPr id="20" name="Isosceles Triangle 19">
            <a:extLst>
              <a:ext uri="{FF2B5EF4-FFF2-40B4-BE49-F238E27FC236}">
                <a16:creationId xmlns:a16="http://schemas.microsoft.com/office/drawing/2014/main" id="{3ECA69A1-7536-43AC-85EF-C7106179F5E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7604080" y="6453143"/>
            <a:ext cx="814903" cy="404857"/>
          </a:xfrm>
          <a:prstGeom prst="triangle">
            <a:avLst/>
          </a:prstGeom>
          <a:solidFill>
            <a:schemeClr val="accent1">
              <a:alpha val="3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Aptos" panose="02110004020202020204"/>
              <a:ea typeface="+mn-ea"/>
              <a:cs typeface="+mn-cs"/>
            </a:endParaRPr>
          </a:p>
        </p:txBody>
      </p:sp>
      <p:graphicFrame>
        <p:nvGraphicFramePr>
          <p:cNvPr id="3" name="Table 2">
            <a:extLst>
              <a:ext uri="{FF2B5EF4-FFF2-40B4-BE49-F238E27FC236}">
                <a16:creationId xmlns:a16="http://schemas.microsoft.com/office/drawing/2014/main" id="{BF94C810-2845-E521-7264-9EFB9DFCEB3A}"/>
              </a:ext>
            </a:extLst>
          </p:cNvPr>
          <p:cNvGraphicFramePr>
            <a:graphicFrameLocks noGrp="1"/>
          </p:cNvGraphicFramePr>
          <p:nvPr/>
        </p:nvGraphicFramePr>
        <p:xfrm>
          <a:off x="634701" y="774961"/>
          <a:ext cx="10913834" cy="5308079"/>
        </p:xfrm>
        <a:graphic>
          <a:graphicData uri="http://schemas.openxmlformats.org/drawingml/2006/table">
            <a:tbl>
              <a:tblPr firstRow="1" bandRow="1">
                <a:tableStyleId>{2D5ABB26-0587-4C30-8999-92F81FD0307C}</a:tableStyleId>
              </a:tblPr>
              <a:tblGrid>
                <a:gridCol w="1451877">
                  <a:extLst>
                    <a:ext uri="{9D8B030D-6E8A-4147-A177-3AD203B41FA5}">
                      <a16:colId xmlns:a16="http://schemas.microsoft.com/office/drawing/2014/main" val="915051128"/>
                    </a:ext>
                  </a:extLst>
                </a:gridCol>
                <a:gridCol w="3139455">
                  <a:extLst>
                    <a:ext uri="{9D8B030D-6E8A-4147-A177-3AD203B41FA5}">
                      <a16:colId xmlns:a16="http://schemas.microsoft.com/office/drawing/2014/main" val="2695125991"/>
                    </a:ext>
                  </a:extLst>
                </a:gridCol>
                <a:gridCol w="1818802">
                  <a:extLst>
                    <a:ext uri="{9D8B030D-6E8A-4147-A177-3AD203B41FA5}">
                      <a16:colId xmlns:a16="http://schemas.microsoft.com/office/drawing/2014/main" val="302480830"/>
                    </a:ext>
                  </a:extLst>
                </a:gridCol>
                <a:gridCol w="3021872">
                  <a:extLst>
                    <a:ext uri="{9D8B030D-6E8A-4147-A177-3AD203B41FA5}">
                      <a16:colId xmlns:a16="http://schemas.microsoft.com/office/drawing/2014/main" val="3989679345"/>
                    </a:ext>
                  </a:extLst>
                </a:gridCol>
                <a:gridCol w="1481828">
                  <a:extLst>
                    <a:ext uri="{9D8B030D-6E8A-4147-A177-3AD203B41FA5}">
                      <a16:colId xmlns:a16="http://schemas.microsoft.com/office/drawing/2014/main" val="658549400"/>
                    </a:ext>
                  </a:extLst>
                </a:gridCol>
              </a:tblGrid>
              <a:tr h="556137">
                <a:tc>
                  <a:txBody>
                    <a:bodyPr/>
                    <a:lstStyle/>
                    <a:p>
                      <a:pPr algn="ctr"/>
                      <a:r>
                        <a:rPr lang="en-US" sz="1400" dirty="0"/>
                        <a:t>Kotter’s steps</a:t>
                      </a:r>
                      <a:endParaRPr lang="en-GB" sz="1400" dirty="0"/>
                    </a:p>
                  </a:txBody>
                  <a:tcPr marL="82595" marR="82595" marT="41297" marB="41297">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solidFill>
                      <a:schemeClr val="accent1">
                        <a:lumMod val="20000"/>
                        <a:lumOff val="80000"/>
                      </a:schemeClr>
                    </a:solidFill>
                  </a:tcPr>
                </a:tc>
                <a:tc>
                  <a:txBody>
                    <a:bodyPr/>
                    <a:lstStyle/>
                    <a:p>
                      <a:pPr algn="ctr"/>
                      <a:r>
                        <a:rPr lang="en-US" sz="1400" dirty="0"/>
                        <a:t>Intentions</a:t>
                      </a:r>
                      <a:endParaRPr lang="en-GB" sz="1400" dirty="0"/>
                    </a:p>
                  </a:txBody>
                  <a:tcPr marL="82595" marR="82595" marT="41297" marB="41297">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solidFill>
                      <a:schemeClr val="accent1">
                        <a:lumMod val="20000"/>
                        <a:lumOff val="80000"/>
                      </a:schemeClr>
                    </a:solidFill>
                  </a:tcPr>
                </a:tc>
                <a:tc>
                  <a:txBody>
                    <a:bodyPr/>
                    <a:lstStyle/>
                    <a:p>
                      <a:pPr algn="ctr"/>
                      <a:r>
                        <a:rPr lang="en-US" sz="1400"/>
                        <a:t>Who should Act</a:t>
                      </a:r>
                      <a:endParaRPr lang="en-GB" sz="1400"/>
                    </a:p>
                  </a:txBody>
                  <a:tcPr marL="82595" marR="82595" marT="41297" marB="41297">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solidFill>
                      <a:schemeClr val="accent1">
                        <a:lumMod val="20000"/>
                        <a:lumOff val="80000"/>
                      </a:schemeClr>
                    </a:solidFill>
                  </a:tcPr>
                </a:tc>
                <a:tc>
                  <a:txBody>
                    <a:bodyPr/>
                    <a:lstStyle/>
                    <a:p>
                      <a:pPr algn="ctr"/>
                      <a:r>
                        <a:rPr lang="en-US" sz="1400"/>
                        <a:t>How intentions can be implemented</a:t>
                      </a:r>
                      <a:endParaRPr lang="en-GB" sz="1400"/>
                    </a:p>
                  </a:txBody>
                  <a:tcPr marL="82595" marR="82595" marT="41297" marB="41297">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solidFill>
                      <a:schemeClr val="accent1">
                        <a:lumMod val="20000"/>
                        <a:lumOff val="80000"/>
                      </a:schemeClr>
                    </a:solidFill>
                  </a:tcPr>
                </a:tc>
                <a:tc>
                  <a:txBody>
                    <a:bodyPr/>
                    <a:lstStyle/>
                    <a:p>
                      <a:pPr algn="ctr"/>
                      <a:r>
                        <a:rPr lang="en-US" sz="1400"/>
                        <a:t>By when</a:t>
                      </a:r>
                      <a:endParaRPr lang="en-GB" sz="1400"/>
                    </a:p>
                  </a:txBody>
                  <a:tcPr marL="82595" marR="82595" marT="41297" marB="41297">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solidFill>
                      <a:schemeClr val="accent1">
                        <a:lumMod val="20000"/>
                        <a:lumOff val="80000"/>
                      </a:schemeClr>
                    </a:solidFill>
                  </a:tcPr>
                </a:tc>
                <a:extLst>
                  <a:ext uri="{0D108BD9-81ED-4DB2-BD59-A6C34878D82A}">
                    <a16:rowId xmlns:a16="http://schemas.microsoft.com/office/drawing/2014/main" val="2128997208"/>
                  </a:ext>
                </a:extLst>
              </a:tr>
              <a:tr h="1437146">
                <a:tc>
                  <a:txBody>
                    <a:bodyPr/>
                    <a:lstStyle/>
                    <a:p>
                      <a:r>
                        <a:rPr lang="en-US" sz="1600" b="1" dirty="0">
                          <a:solidFill>
                            <a:schemeClr val="bg1"/>
                          </a:solidFill>
                        </a:rPr>
                        <a:t>1. Create urgency</a:t>
                      </a:r>
                      <a:endParaRPr lang="en-GB" sz="1600" b="1" dirty="0">
                        <a:solidFill>
                          <a:schemeClr val="bg1"/>
                        </a:solidFill>
                      </a:endParaRPr>
                    </a:p>
                  </a:txBody>
                  <a:tcPr marL="82595" marR="82595" marT="41297" marB="41297">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solidFill>
                      <a:srgbClr val="E14237"/>
                    </a:solidFill>
                  </a:tcPr>
                </a:tc>
                <a:tc>
                  <a:txBody>
                    <a:bodyPr/>
                    <a:lstStyle/>
                    <a:p>
                      <a:r>
                        <a:rPr lang="en-US" sz="1400" dirty="0"/>
                        <a:t>It is intended to make improving performance a declared objective of leadership development initiatives.</a:t>
                      </a:r>
                    </a:p>
                    <a:p>
                      <a:r>
                        <a:rPr lang="en-US" sz="1400" b="1" dirty="0">
                          <a:solidFill>
                            <a:schemeClr val="tx1"/>
                          </a:solidFill>
                        </a:rPr>
                        <a:t>(recommendation 1)</a:t>
                      </a:r>
                      <a:endParaRPr lang="en-GB" sz="1400" b="1" dirty="0">
                        <a:solidFill>
                          <a:schemeClr val="tx1"/>
                        </a:solidFill>
                      </a:endParaRPr>
                    </a:p>
                  </a:txBody>
                  <a:tcPr marL="82595" marR="82595" marT="41297" marB="41297">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tcPr>
                </a:tc>
                <a:tc>
                  <a:txBody>
                    <a:bodyPr/>
                    <a:lstStyle/>
                    <a:p>
                      <a:r>
                        <a:rPr lang="en-US" sz="1400" dirty="0"/>
                        <a:t>Board to give commitment and </a:t>
                      </a:r>
                      <a:r>
                        <a:rPr lang="en-US" sz="1400" dirty="0" err="1"/>
                        <a:t>authorisation</a:t>
                      </a:r>
                      <a:r>
                        <a:rPr lang="en-US" sz="1400" dirty="0"/>
                        <a:t> to </a:t>
                      </a:r>
                      <a:r>
                        <a:rPr lang="en-US" sz="1400" dirty="0" err="1"/>
                        <a:t>programme</a:t>
                      </a:r>
                      <a:r>
                        <a:rPr lang="en-US" sz="1400" dirty="0"/>
                        <a:t> </a:t>
                      </a:r>
                      <a:r>
                        <a:rPr lang="en-US" sz="1400" dirty="0" err="1"/>
                        <a:t>organisers</a:t>
                      </a:r>
                      <a:r>
                        <a:rPr lang="en-US" sz="1400" dirty="0"/>
                        <a:t> and delegates to action</a:t>
                      </a:r>
                      <a:endParaRPr lang="en-GB" sz="1400" dirty="0"/>
                    </a:p>
                  </a:txBody>
                  <a:tcPr marL="82595" marR="82595" marT="41297" marB="41297">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tcPr>
                </a:tc>
                <a:tc>
                  <a:txBody>
                    <a:bodyPr/>
                    <a:lstStyle/>
                    <a:p>
                      <a:r>
                        <a:rPr lang="en-US" sz="1400" dirty="0"/>
                        <a:t>This recommendation to be submitted to Board for approval. Board to inform </a:t>
                      </a:r>
                      <a:r>
                        <a:rPr lang="en-US" sz="1400" dirty="0" err="1"/>
                        <a:t>organisation</a:t>
                      </a:r>
                      <a:r>
                        <a:rPr lang="en-US" sz="1400" dirty="0"/>
                        <a:t> by usual means of its decision.</a:t>
                      </a:r>
                      <a:endParaRPr lang="en-GB" sz="1400" dirty="0"/>
                    </a:p>
                  </a:txBody>
                  <a:tcPr marL="82595" marR="82595" marT="41297" marB="41297">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tcPr>
                </a:tc>
                <a:tc>
                  <a:txBody>
                    <a:bodyPr/>
                    <a:lstStyle/>
                    <a:p>
                      <a:r>
                        <a:rPr lang="en-US" sz="1400"/>
                        <a:t>30</a:t>
                      </a:r>
                      <a:r>
                        <a:rPr lang="en-US" sz="1400" baseline="30000"/>
                        <a:t>th</a:t>
                      </a:r>
                      <a:r>
                        <a:rPr lang="en-US" sz="1400"/>
                        <a:t> November 2025</a:t>
                      </a:r>
                      <a:endParaRPr lang="en-GB" sz="1400"/>
                    </a:p>
                  </a:txBody>
                  <a:tcPr marL="82595" marR="82595" marT="41297" marB="41297">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tcPr>
                </a:tc>
                <a:extLst>
                  <a:ext uri="{0D108BD9-81ED-4DB2-BD59-A6C34878D82A}">
                    <a16:rowId xmlns:a16="http://schemas.microsoft.com/office/drawing/2014/main" val="1080700373"/>
                  </a:ext>
                </a:extLst>
              </a:tr>
              <a:tr h="1657398">
                <a:tc>
                  <a:txBody>
                    <a:bodyPr/>
                    <a:lstStyle/>
                    <a:p>
                      <a:r>
                        <a:rPr lang="en-US" sz="1600" b="1" dirty="0">
                          <a:solidFill>
                            <a:schemeClr val="bg1"/>
                          </a:solidFill>
                        </a:rPr>
                        <a:t>2. Create a guiding coalition</a:t>
                      </a:r>
                      <a:endParaRPr lang="en-GB" sz="1600" b="1" dirty="0">
                        <a:solidFill>
                          <a:schemeClr val="bg1"/>
                        </a:solidFill>
                      </a:endParaRPr>
                    </a:p>
                  </a:txBody>
                  <a:tcPr marL="82595" marR="82595" marT="41297" marB="41297">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solidFill>
                      <a:srgbClr val="E14237"/>
                    </a:solidFill>
                  </a:tcPr>
                </a:tc>
                <a:tc>
                  <a:txBody>
                    <a:bodyPr/>
                    <a:lstStyle/>
                    <a:p>
                      <a:r>
                        <a:rPr lang="en-US" sz="1400" dirty="0">
                          <a:solidFill>
                            <a:schemeClr val="tx1"/>
                          </a:solidFill>
                        </a:rPr>
                        <a:t>It is intended to encourage </a:t>
                      </a:r>
                      <a:r>
                        <a:rPr lang="en-US" sz="1400" dirty="0" err="1">
                          <a:solidFill>
                            <a:schemeClr val="tx1"/>
                          </a:solidFill>
                        </a:rPr>
                        <a:t>programme</a:t>
                      </a:r>
                      <a:r>
                        <a:rPr lang="en-US" sz="1400" dirty="0">
                          <a:solidFill>
                            <a:schemeClr val="tx1"/>
                          </a:solidFill>
                        </a:rPr>
                        <a:t> </a:t>
                      </a:r>
                      <a:r>
                        <a:rPr lang="en-US" sz="1400" dirty="0" err="1">
                          <a:solidFill>
                            <a:schemeClr val="tx1"/>
                          </a:solidFill>
                        </a:rPr>
                        <a:t>organisers</a:t>
                      </a:r>
                      <a:r>
                        <a:rPr lang="en-US" sz="1400" dirty="0">
                          <a:solidFill>
                            <a:schemeClr val="tx1"/>
                          </a:solidFill>
                        </a:rPr>
                        <a:t> and delegates to collaborate to produce and use shared definitions of leadership, performance and quality, acceptable to Board </a:t>
                      </a:r>
                      <a:r>
                        <a:rPr lang="en-US" sz="1400" b="1" dirty="0">
                          <a:solidFill>
                            <a:schemeClr val="tx1"/>
                          </a:solidFill>
                        </a:rPr>
                        <a:t>(recommendation 2)</a:t>
                      </a:r>
                      <a:r>
                        <a:rPr lang="en-US" sz="1400" b="1" dirty="0">
                          <a:solidFill>
                            <a:srgbClr val="FF0000"/>
                          </a:solidFill>
                        </a:rPr>
                        <a:t> </a:t>
                      </a:r>
                    </a:p>
                    <a:p>
                      <a:endParaRPr lang="en-GB" sz="1400" dirty="0">
                        <a:solidFill>
                          <a:srgbClr val="FF0000"/>
                        </a:solidFill>
                      </a:endParaRPr>
                    </a:p>
                  </a:txBody>
                  <a:tcPr marL="82595" marR="82595" marT="41297" marB="41297">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tcPr>
                </a:tc>
                <a:tc>
                  <a:txBody>
                    <a:bodyPr/>
                    <a:lstStyle/>
                    <a:p>
                      <a:r>
                        <a:rPr lang="en-US" sz="1400" dirty="0"/>
                        <a:t>Delegates and </a:t>
                      </a:r>
                      <a:r>
                        <a:rPr lang="en-US" sz="1400" dirty="0" err="1"/>
                        <a:t>programme</a:t>
                      </a:r>
                      <a:r>
                        <a:rPr lang="en-US" sz="1400" dirty="0"/>
                        <a:t> </a:t>
                      </a:r>
                      <a:r>
                        <a:rPr lang="en-US" sz="1400" dirty="0" err="1"/>
                        <a:t>organisers</a:t>
                      </a:r>
                      <a:endParaRPr lang="en-GB" sz="1400" dirty="0"/>
                    </a:p>
                  </a:txBody>
                  <a:tcPr marL="82595" marR="82595" marT="41297" marB="41297">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tcPr>
                </a:tc>
                <a:tc>
                  <a:txBody>
                    <a:bodyPr/>
                    <a:lstStyle/>
                    <a:p>
                      <a:r>
                        <a:rPr lang="en-US" sz="1400"/>
                        <a:t>Existing sessions on programmes to be amended to include conversations concerning definitions </a:t>
                      </a:r>
                      <a:endParaRPr lang="en-GB" sz="1400"/>
                    </a:p>
                  </a:txBody>
                  <a:tcPr marL="82595" marR="82595" marT="41297" marB="41297">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tcPr>
                </a:tc>
                <a:tc>
                  <a:txBody>
                    <a:bodyPr/>
                    <a:lstStyle/>
                    <a:p>
                      <a:r>
                        <a:rPr lang="en-US" sz="1400"/>
                        <a:t>31</a:t>
                      </a:r>
                      <a:r>
                        <a:rPr lang="en-US" sz="1400" baseline="30000"/>
                        <a:t>st</a:t>
                      </a:r>
                      <a:r>
                        <a:rPr lang="en-US" sz="1400"/>
                        <a:t> January 2026</a:t>
                      </a:r>
                      <a:endParaRPr lang="en-GB" sz="1400"/>
                    </a:p>
                  </a:txBody>
                  <a:tcPr marL="82595" marR="82595" marT="41297" marB="41297">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tcPr>
                </a:tc>
                <a:extLst>
                  <a:ext uri="{0D108BD9-81ED-4DB2-BD59-A6C34878D82A}">
                    <a16:rowId xmlns:a16="http://schemas.microsoft.com/office/drawing/2014/main" val="3394945352"/>
                  </a:ext>
                </a:extLst>
              </a:tr>
              <a:tr h="1657398">
                <a:tc>
                  <a:txBody>
                    <a:bodyPr/>
                    <a:lstStyle/>
                    <a:p>
                      <a:r>
                        <a:rPr lang="en-US" sz="1600" b="1" dirty="0">
                          <a:solidFill>
                            <a:schemeClr val="bg1"/>
                          </a:solidFill>
                        </a:rPr>
                        <a:t>3. Develop a Change Vision</a:t>
                      </a:r>
                    </a:p>
                  </a:txBody>
                  <a:tcPr marL="82595" marR="82595" marT="41297" marB="41297">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solidFill>
                      <a:srgbClr val="E14237"/>
                    </a:solidFill>
                  </a:tcPr>
                </a:tc>
                <a:tc>
                  <a:txBody>
                    <a:bodyPr/>
                    <a:lstStyle/>
                    <a:p>
                      <a:r>
                        <a:rPr lang="en-US" sz="1400" dirty="0">
                          <a:solidFill>
                            <a:schemeClr val="tx1"/>
                          </a:solidFill>
                        </a:rPr>
                        <a:t>It is intended that delegates on Leadership Development </a:t>
                      </a:r>
                      <a:r>
                        <a:rPr lang="en-US" sz="1400" dirty="0" err="1">
                          <a:solidFill>
                            <a:schemeClr val="tx1"/>
                          </a:solidFill>
                        </a:rPr>
                        <a:t>programmes</a:t>
                      </a:r>
                      <a:r>
                        <a:rPr lang="en-US" sz="1400" dirty="0">
                          <a:solidFill>
                            <a:schemeClr val="tx1"/>
                          </a:solidFill>
                        </a:rPr>
                        <a:t>, supported by tutors, to create a vision describing the balanced needs of the </a:t>
                      </a:r>
                      <a:r>
                        <a:rPr lang="en-US" sz="1400" dirty="0" err="1">
                          <a:solidFill>
                            <a:schemeClr val="tx1"/>
                          </a:solidFill>
                        </a:rPr>
                        <a:t>Organisation</a:t>
                      </a:r>
                      <a:r>
                        <a:rPr lang="en-US" sz="1400" dirty="0">
                          <a:solidFill>
                            <a:schemeClr val="tx1"/>
                          </a:solidFill>
                        </a:rPr>
                        <a:t> and staff needs </a:t>
                      </a:r>
                      <a:r>
                        <a:rPr lang="en-US" sz="1400" b="1" dirty="0">
                          <a:solidFill>
                            <a:schemeClr val="tx1"/>
                          </a:solidFill>
                        </a:rPr>
                        <a:t>(Recommendations 1,2, &amp; 3)</a:t>
                      </a:r>
                      <a:endParaRPr lang="en-GB" sz="1400" b="1" dirty="0">
                        <a:solidFill>
                          <a:schemeClr val="tx1"/>
                        </a:solidFill>
                      </a:endParaRPr>
                    </a:p>
                  </a:txBody>
                  <a:tcPr marL="82595" marR="82595" marT="41297" marB="41297">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tcPr>
                </a:tc>
                <a:tc>
                  <a:txBody>
                    <a:bodyPr/>
                    <a:lstStyle/>
                    <a:p>
                      <a:r>
                        <a:rPr lang="en-US" sz="1400"/>
                        <a:t>Delegates and Programme Tutors</a:t>
                      </a:r>
                      <a:endParaRPr lang="en-GB" sz="1400"/>
                    </a:p>
                  </a:txBody>
                  <a:tcPr marL="82595" marR="82595" marT="41297" marB="41297">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tcPr>
                </a:tc>
                <a:tc>
                  <a:txBody>
                    <a:bodyPr/>
                    <a:lstStyle/>
                    <a:p>
                      <a:r>
                        <a:rPr lang="en-US" sz="1400"/>
                        <a:t>Sessions on the Leading Change to be adjusted to discuss how best to balance Organisational needs (e.g. Quality, Performance and Resource Management) and needs of staff</a:t>
                      </a:r>
                      <a:endParaRPr lang="en-GB" sz="1400"/>
                    </a:p>
                  </a:txBody>
                  <a:tcPr marL="82595" marR="82595" marT="41297" marB="41297">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tcPr>
                </a:tc>
                <a:tc>
                  <a:txBody>
                    <a:bodyPr/>
                    <a:lstStyle/>
                    <a:p>
                      <a:r>
                        <a:rPr lang="en-US" sz="1400" dirty="0"/>
                        <a:t>31</a:t>
                      </a:r>
                      <a:r>
                        <a:rPr lang="en-US" sz="1400" baseline="30000" dirty="0"/>
                        <a:t>st</a:t>
                      </a:r>
                      <a:r>
                        <a:rPr lang="en-US" sz="1400" dirty="0"/>
                        <a:t> January 2026</a:t>
                      </a:r>
                      <a:endParaRPr lang="en-GB" sz="1400" dirty="0"/>
                    </a:p>
                  </a:txBody>
                  <a:tcPr marL="82595" marR="82595" marT="41297" marB="41297">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tcPr>
                </a:tc>
                <a:extLst>
                  <a:ext uri="{0D108BD9-81ED-4DB2-BD59-A6C34878D82A}">
                    <a16:rowId xmlns:a16="http://schemas.microsoft.com/office/drawing/2014/main" val="1876273052"/>
                  </a:ext>
                </a:extLst>
              </a:tr>
            </a:tbl>
          </a:graphicData>
        </a:graphic>
      </p:graphicFrame>
      <p:pic>
        <p:nvPicPr>
          <p:cNvPr id="7" name="Graphic 6" descr="Bell with solid fill">
            <a:extLst>
              <a:ext uri="{FF2B5EF4-FFF2-40B4-BE49-F238E27FC236}">
                <a16:creationId xmlns:a16="http://schemas.microsoft.com/office/drawing/2014/main" id="{A3D799F1-4F2C-235F-8B1C-AB454D1EAB53}"/>
              </a:ext>
            </a:extLst>
          </p:cNvPr>
          <p:cNvPicPr>
            <a:picLocks noChangeAspect="1"/>
          </p:cNvPicPr>
          <p:nvPr/>
        </p:nvPicPr>
        <p:blipFill>
          <a:blip r:embed="rId2">
            <a:extLst>
              <a:ext uri="{96DAC541-7B7A-43D3-8B79-37D633B846F1}">
                <asvg:svgBlip xmlns:asvg="http://schemas.microsoft.com/office/drawing/2016/SVG/main" r:embed="rId3"/>
              </a:ext>
            </a:extLst>
          </a:blip>
          <a:stretch>
            <a:fillRect/>
          </a:stretch>
        </p:blipFill>
        <p:spPr>
          <a:xfrm>
            <a:off x="830131" y="1831490"/>
            <a:ext cx="914400" cy="914400"/>
          </a:xfrm>
          <a:prstGeom prst="rect">
            <a:avLst/>
          </a:prstGeom>
        </p:spPr>
      </p:pic>
      <p:pic>
        <p:nvPicPr>
          <p:cNvPr id="9" name="Graphic 8" descr="Meeting with solid fill">
            <a:extLst>
              <a:ext uri="{FF2B5EF4-FFF2-40B4-BE49-F238E27FC236}">
                <a16:creationId xmlns:a16="http://schemas.microsoft.com/office/drawing/2014/main" id="{6692B1AE-F8C9-1CCF-E77A-A8022351440C}"/>
              </a:ext>
            </a:extLst>
          </p:cNvPr>
          <p:cNvPicPr>
            <a:picLocks noChangeAspect="1"/>
          </p:cNvPicPr>
          <p:nvPr/>
        </p:nvPicPr>
        <p:blipFill>
          <a:blip r:embed="rId4">
            <a:extLst>
              <a:ext uri="{96DAC541-7B7A-43D3-8B79-37D633B846F1}">
                <asvg:svgBlip xmlns:asvg="http://schemas.microsoft.com/office/drawing/2016/SVG/main" r:embed="rId5"/>
              </a:ext>
            </a:extLst>
          </a:blip>
          <a:stretch>
            <a:fillRect/>
          </a:stretch>
        </p:blipFill>
        <p:spPr>
          <a:xfrm>
            <a:off x="830131" y="3500065"/>
            <a:ext cx="914400" cy="914400"/>
          </a:xfrm>
          <a:prstGeom prst="rect">
            <a:avLst/>
          </a:prstGeom>
        </p:spPr>
      </p:pic>
      <p:pic>
        <p:nvPicPr>
          <p:cNvPr id="11" name="Graphic 10" descr="Eye with solid fill">
            <a:extLst>
              <a:ext uri="{FF2B5EF4-FFF2-40B4-BE49-F238E27FC236}">
                <a16:creationId xmlns:a16="http://schemas.microsoft.com/office/drawing/2014/main" id="{296A088B-1DC3-3A5C-C143-E67E52626722}"/>
              </a:ext>
            </a:extLst>
          </p:cNvPr>
          <p:cNvPicPr>
            <a:picLocks noChangeAspect="1"/>
          </p:cNvPicPr>
          <p:nvPr/>
        </p:nvPicPr>
        <p:blipFill>
          <a:blip r:embed="rId6">
            <a:extLst>
              <a:ext uri="{96DAC541-7B7A-43D3-8B79-37D633B846F1}">
                <asvg:svgBlip xmlns:asvg="http://schemas.microsoft.com/office/drawing/2016/SVG/main" r:embed="rId7"/>
              </a:ext>
            </a:extLst>
          </a:blip>
          <a:stretch>
            <a:fillRect/>
          </a:stretch>
        </p:blipFill>
        <p:spPr>
          <a:xfrm>
            <a:off x="830131" y="5168639"/>
            <a:ext cx="914400" cy="914400"/>
          </a:xfrm>
          <a:prstGeom prst="rect">
            <a:avLst/>
          </a:prstGeom>
        </p:spPr>
      </p:pic>
    </p:spTree>
    <p:extLst>
      <p:ext uri="{BB962C8B-B14F-4D97-AF65-F5344CB8AC3E}">
        <p14:creationId xmlns:p14="http://schemas.microsoft.com/office/powerpoint/2010/main" val="2122851006"/>
      </p:ext>
    </p:extLst>
  </p:cSld>
  <p:clrMapOvr>
    <a:masterClrMapping/>
  </p:clrMapOvr>
  <mc:AlternateContent xmlns:mc="http://schemas.openxmlformats.org/markup-compatibility/2006">
    <mc:Choice xmlns:p14="http://schemas.microsoft.com/office/powerpoint/2010/main" Requires="p14">
      <p:transition spd="med" p14:dur="700">
        <p:fade/>
      </p:transition>
    </mc:Choice>
    <mc:Fallback>
      <p:transition spd="med">
        <p:fade/>
      </p:transition>
    </mc:Fallback>
  </mc:AlternateContent>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32" presetClass="emph" presetSubtype="0" fill="hold" nodeType="clickEffect">
                                  <p:stCondLst>
                                    <p:cond delay="0"/>
                                  </p:stCondLst>
                                  <p:childTnLst>
                                    <p:animRot by="120000">
                                      <p:cBhvr>
                                        <p:cTn id="6" dur="100" fill="hold">
                                          <p:stCondLst>
                                            <p:cond delay="0"/>
                                          </p:stCondLst>
                                        </p:cTn>
                                        <p:tgtEl>
                                          <p:spTgt spid="7"/>
                                        </p:tgtEl>
                                        <p:attrNameLst>
                                          <p:attrName>r</p:attrName>
                                        </p:attrNameLst>
                                      </p:cBhvr>
                                    </p:animRot>
                                    <p:animRot by="-240000">
                                      <p:cBhvr>
                                        <p:cTn id="7" dur="200" fill="hold">
                                          <p:stCondLst>
                                            <p:cond delay="200"/>
                                          </p:stCondLst>
                                        </p:cTn>
                                        <p:tgtEl>
                                          <p:spTgt spid="7"/>
                                        </p:tgtEl>
                                        <p:attrNameLst>
                                          <p:attrName>r</p:attrName>
                                        </p:attrNameLst>
                                      </p:cBhvr>
                                    </p:animRot>
                                    <p:animRot by="240000">
                                      <p:cBhvr>
                                        <p:cTn id="8" dur="200" fill="hold">
                                          <p:stCondLst>
                                            <p:cond delay="400"/>
                                          </p:stCondLst>
                                        </p:cTn>
                                        <p:tgtEl>
                                          <p:spTgt spid="7"/>
                                        </p:tgtEl>
                                        <p:attrNameLst>
                                          <p:attrName>r</p:attrName>
                                        </p:attrNameLst>
                                      </p:cBhvr>
                                    </p:animRot>
                                    <p:animRot by="-240000">
                                      <p:cBhvr>
                                        <p:cTn id="9" dur="200" fill="hold">
                                          <p:stCondLst>
                                            <p:cond delay="600"/>
                                          </p:stCondLst>
                                        </p:cTn>
                                        <p:tgtEl>
                                          <p:spTgt spid="7"/>
                                        </p:tgtEl>
                                        <p:attrNameLst>
                                          <p:attrName>r</p:attrName>
                                        </p:attrNameLst>
                                      </p:cBhvr>
                                    </p:animRot>
                                    <p:animRot by="120000">
                                      <p:cBhvr>
                                        <p:cTn id="10" dur="200" fill="hold">
                                          <p:stCondLst>
                                            <p:cond delay="800"/>
                                          </p:stCondLst>
                                        </p:cTn>
                                        <p:tgtEl>
                                          <p:spTgt spid="7"/>
                                        </p:tgtEl>
                                        <p:attrNameLst>
                                          <p:attrName>r</p:attrName>
                                        </p:attrNameLst>
                                      </p:cBhvr>
                                    </p:animRot>
                                  </p:childTnLst>
                                </p:cTn>
                              </p:par>
                            </p:childTnLst>
                          </p:cTn>
                        </p:par>
                      </p:childTnLst>
                    </p:cTn>
                  </p:par>
                  <p:par>
                    <p:cTn id="11" fill="hold">
                      <p:stCondLst>
                        <p:cond delay="indefinite"/>
                      </p:stCondLst>
                      <p:childTnLst>
                        <p:par>
                          <p:cTn id="12" fill="hold">
                            <p:stCondLst>
                              <p:cond delay="0"/>
                            </p:stCondLst>
                            <p:childTnLst>
                              <p:par>
                                <p:cTn id="13" presetID="6" presetClass="emph" presetSubtype="0" fill="hold" nodeType="clickEffect">
                                  <p:stCondLst>
                                    <p:cond delay="0"/>
                                  </p:stCondLst>
                                  <p:childTnLst>
                                    <p:animScale>
                                      <p:cBhvr>
                                        <p:cTn id="14" dur="2000" fill="hold"/>
                                        <p:tgtEl>
                                          <p:spTgt spid="9"/>
                                        </p:tgtEl>
                                      </p:cBhvr>
                                      <p:by x="150000" y="150000"/>
                                    </p:animScale>
                                  </p:childTnLst>
                                </p:cTn>
                              </p:par>
                            </p:childTnLst>
                          </p:cTn>
                        </p:par>
                      </p:childTnLst>
                    </p:cTn>
                  </p:par>
                  <p:par>
                    <p:cTn id="15" fill="hold">
                      <p:stCondLst>
                        <p:cond delay="indefinite"/>
                      </p:stCondLst>
                      <p:childTnLst>
                        <p:par>
                          <p:cTn id="16" fill="hold">
                            <p:stCondLst>
                              <p:cond delay="0"/>
                            </p:stCondLst>
                            <p:childTnLst>
                              <p:par>
                                <p:cTn id="17" presetID="35" presetClass="emph" presetSubtype="0" fill="hold" nodeType="clickEffect">
                                  <p:stCondLst>
                                    <p:cond delay="0"/>
                                  </p:stCondLst>
                                  <p:childTnLst>
                                    <p:anim calcmode="discrete" valueType="str">
                                      <p:cBhvr>
                                        <p:cTn id="18" dur="1000" fill="hold"/>
                                        <p:tgtEl>
                                          <p:spTgt spid="11"/>
                                        </p:tgtEl>
                                        <p:attrNameLst>
                                          <p:attrName>style.visibility</p:attrName>
                                        </p:attrNameLst>
                                      </p:cBhvr>
                                      <p:tavLst>
                                        <p:tav tm="0">
                                          <p:val>
                                            <p:strVal val="hidden"/>
                                          </p:val>
                                        </p:tav>
                                        <p:tav tm="50000">
                                          <p:val>
                                            <p:strVal val="visible"/>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10.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8" name="Rectangle 7">
            <a:extLst>
              <a:ext uri="{FF2B5EF4-FFF2-40B4-BE49-F238E27FC236}">
                <a16:creationId xmlns:a16="http://schemas.microsoft.com/office/drawing/2014/main" id="{F3060C83-F051-4F0E-ABAD-AA0DFC48B21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dirty="0">
              <a:ln>
                <a:noFill/>
              </a:ln>
              <a:solidFill>
                <a:prstClr val="white"/>
              </a:solidFill>
              <a:effectLst/>
              <a:uLnTx/>
              <a:uFillTx/>
              <a:latin typeface="Aptos" panose="02110004020202020204"/>
              <a:ea typeface="+mn-ea"/>
              <a:cs typeface="+mn-cs"/>
            </a:endParaRPr>
          </a:p>
        </p:txBody>
      </p:sp>
      <p:sp>
        <p:nvSpPr>
          <p:cNvPr id="10" name="Freeform: Shape 9">
            <a:extLst>
              <a:ext uri="{FF2B5EF4-FFF2-40B4-BE49-F238E27FC236}">
                <a16:creationId xmlns:a16="http://schemas.microsoft.com/office/drawing/2014/main" id="{83C98ABE-055B-441F-B07E-44F97F083C3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8900000" flipH="1">
            <a:off x="-376156" y="-253670"/>
            <a:ext cx="1827638" cy="1376989"/>
          </a:xfrm>
          <a:custGeom>
            <a:avLst/>
            <a:gdLst>
              <a:gd name="connsiteX0" fmla="*/ 0 w 1827638"/>
              <a:gd name="connsiteY0" fmla="*/ 987379 h 1376989"/>
              <a:gd name="connsiteX1" fmla="*/ 987379 w 1827638"/>
              <a:gd name="connsiteY1" fmla="*/ 0 h 1376989"/>
              <a:gd name="connsiteX2" fmla="*/ 1827638 w 1827638"/>
              <a:gd name="connsiteY2" fmla="*/ 840260 h 1376989"/>
              <a:gd name="connsiteX3" fmla="*/ 1827638 w 1827638"/>
              <a:gd name="connsiteY3" fmla="*/ 1376989 h 1376989"/>
              <a:gd name="connsiteX4" fmla="*/ 0 w 1827638"/>
              <a:gd name="connsiteY4" fmla="*/ 1376989 h 1376989"/>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827638" h="1376989">
                <a:moveTo>
                  <a:pt x="0" y="987379"/>
                </a:moveTo>
                <a:lnTo>
                  <a:pt x="987379" y="0"/>
                </a:lnTo>
                <a:lnTo>
                  <a:pt x="1827638" y="840260"/>
                </a:lnTo>
                <a:lnTo>
                  <a:pt x="1827638" y="1376989"/>
                </a:lnTo>
                <a:lnTo>
                  <a:pt x="0" y="1376989"/>
                </a:lnTo>
                <a:close/>
              </a:path>
            </a:pathLst>
          </a:custGeom>
          <a:solidFill>
            <a:schemeClr val="accent1">
              <a:alpha val="3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dirty="0">
              <a:ln>
                <a:noFill/>
              </a:ln>
              <a:solidFill>
                <a:prstClr val="white"/>
              </a:solidFill>
              <a:effectLst/>
              <a:uLnTx/>
              <a:uFillTx/>
              <a:latin typeface="Aptos" panose="02110004020202020204"/>
              <a:ea typeface="+mn-ea"/>
              <a:cs typeface="+mn-cs"/>
            </a:endParaRPr>
          </a:p>
        </p:txBody>
      </p:sp>
      <p:sp>
        <p:nvSpPr>
          <p:cNvPr id="12" name="Rectangle 11">
            <a:extLst>
              <a:ext uri="{FF2B5EF4-FFF2-40B4-BE49-F238E27FC236}">
                <a16:creationId xmlns:a16="http://schemas.microsoft.com/office/drawing/2014/main" id="{29FDB030-9B49-4CED-8CCD-4D99382388AC}"/>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8900000" flipH="1">
            <a:off x="891641" y="422146"/>
            <a:ext cx="645368" cy="645368"/>
          </a:xfrm>
          <a:prstGeom prst="rect">
            <a:avLst/>
          </a:prstGeom>
          <a:solidFill>
            <a:schemeClr val="accent1">
              <a:alpha val="3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Aptos" panose="02110004020202020204"/>
              <a:ea typeface="+mn-ea"/>
              <a:cs typeface="+mn-cs"/>
            </a:endParaRPr>
          </a:p>
        </p:txBody>
      </p:sp>
      <p:sp>
        <p:nvSpPr>
          <p:cNvPr id="14" name="Rectangle 13">
            <a:extLst>
              <a:ext uri="{FF2B5EF4-FFF2-40B4-BE49-F238E27FC236}">
                <a16:creationId xmlns:a16="http://schemas.microsoft.com/office/drawing/2014/main" id="{3783CA14-24A1-485C-8B30-D6A5D87987A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8900000" flipH="1">
            <a:off x="10043482" y="655140"/>
            <a:ext cx="687472" cy="687472"/>
          </a:xfrm>
          <a:prstGeom prst="rect">
            <a:avLst/>
          </a:prstGeom>
          <a:solidFill>
            <a:schemeClr val="accent4">
              <a:alpha val="3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Aptos" panose="02110004020202020204"/>
              <a:ea typeface="+mn-ea"/>
              <a:cs typeface="+mn-cs"/>
            </a:endParaRPr>
          </a:p>
        </p:txBody>
      </p:sp>
      <p:sp>
        <p:nvSpPr>
          <p:cNvPr id="16" name="Freeform: Shape 15">
            <a:extLst>
              <a:ext uri="{FF2B5EF4-FFF2-40B4-BE49-F238E27FC236}">
                <a16:creationId xmlns:a16="http://schemas.microsoft.com/office/drawing/2014/main" id="{9A97C86A-04D6-40F7-AE84-31AB43E6A84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0800000" flipH="1">
            <a:off x="9356643" y="0"/>
            <a:ext cx="2835357" cy="1480837"/>
          </a:xfrm>
          <a:custGeom>
            <a:avLst/>
            <a:gdLst>
              <a:gd name="connsiteX0" fmla="*/ 2835357 w 2835357"/>
              <a:gd name="connsiteY0" fmla="*/ 1480837 h 1480837"/>
              <a:gd name="connsiteX1" fmla="*/ 0 w 2835357"/>
              <a:gd name="connsiteY1" fmla="*/ 1480837 h 1480837"/>
              <a:gd name="connsiteX2" fmla="*/ 1552727 w 2835357"/>
              <a:gd name="connsiteY2" fmla="*/ 0 h 1480837"/>
              <a:gd name="connsiteX3" fmla="*/ 2835357 w 2835357"/>
              <a:gd name="connsiteY3" fmla="*/ 1223245 h 1480837"/>
            </a:gdLst>
            <a:ahLst/>
            <a:cxnLst>
              <a:cxn ang="0">
                <a:pos x="connsiteX0" y="connsiteY0"/>
              </a:cxn>
              <a:cxn ang="0">
                <a:pos x="connsiteX1" y="connsiteY1"/>
              </a:cxn>
              <a:cxn ang="0">
                <a:pos x="connsiteX2" y="connsiteY2"/>
              </a:cxn>
              <a:cxn ang="0">
                <a:pos x="connsiteX3" y="connsiteY3"/>
              </a:cxn>
            </a:cxnLst>
            <a:rect l="l" t="t" r="r" b="b"/>
            <a:pathLst>
              <a:path w="2835357" h="1480837">
                <a:moveTo>
                  <a:pt x="2835357" y="1480837"/>
                </a:moveTo>
                <a:lnTo>
                  <a:pt x="0" y="1480837"/>
                </a:lnTo>
                <a:lnTo>
                  <a:pt x="1552727" y="0"/>
                </a:lnTo>
                <a:lnTo>
                  <a:pt x="2835357" y="1223245"/>
                </a:lnTo>
                <a:close/>
              </a:path>
            </a:pathLst>
          </a:custGeom>
          <a:solidFill>
            <a:schemeClr val="accent4">
              <a:alpha val="3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dirty="0">
              <a:ln>
                <a:noFill/>
              </a:ln>
              <a:solidFill>
                <a:prstClr val="white"/>
              </a:solidFill>
              <a:effectLst/>
              <a:uLnTx/>
              <a:uFillTx/>
              <a:latin typeface="Aptos" panose="02110004020202020204"/>
              <a:ea typeface="+mn-ea"/>
              <a:cs typeface="+mn-cs"/>
            </a:endParaRPr>
          </a:p>
        </p:txBody>
      </p:sp>
      <p:sp>
        <p:nvSpPr>
          <p:cNvPr id="18" name="Isosceles Triangle 17">
            <a:extLst>
              <a:ext uri="{FF2B5EF4-FFF2-40B4-BE49-F238E27FC236}">
                <a16:creationId xmlns:a16="http://schemas.microsoft.com/office/drawing/2014/main" id="{FF9F2414-84E8-453E-B1F3-389FDE8192D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7976344" y="6115501"/>
            <a:ext cx="1494513" cy="742499"/>
          </a:xfrm>
          <a:prstGeom prst="triangle">
            <a:avLst/>
          </a:prstGeom>
          <a:solidFill>
            <a:schemeClr val="accent1">
              <a:alpha val="3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Aptos" panose="02110004020202020204"/>
              <a:ea typeface="+mn-ea"/>
              <a:cs typeface="+mn-cs"/>
            </a:endParaRPr>
          </a:p>
        </p:txBody>
      </p:sp>
      <p:sp>
        <p:nvSpPr>
          <p:cNvPr id="20" name="Isosceles Triangle 19">
            <a:extLst>
              <a:ext uri="{FF2B5EF4-FFF2-40B4-BE49-F238E27FC236}">
                <a16:creationId xmlns:a16="http://schemas.microsoft.com/office/drawing/2014/main" id="{3ECA69A1-7536-43AC-85EF-C7106179F5E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7604080" y="6453143"/>
            <a:ext cx="814903" cy="404857"/>
          </a:xfrm>
          <a:prstGeom prst="triangle">
            <a:avLst/>
          </a:prstGeom>
          <a:solidFill>
            <a:schemeClr val="accent1">
              <a:alpha val="3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Aptos" panose="02110004020202020204"/>
              <a:ea typeface="+mn-ea"/>
              <a:cs typeface="+mn-cs"/>
            </a:endParaRPr>
          </a:p>
        </p:txBody>
      </p:sp>
      <p:graphicFrame>
        <p:nvGraphicFramePr>
          <p:cNvPr id="3" name="Table 2">
            <a:extLst>
              <a:ext uri="{FF2B5EF4-FFF2-40B4-BE49-F238E27FC236}">
                <a16:creationId xmlns:a16="http://schemas.microsoft.com/office/drawing/2014/main" id="{A9B73E3D-C527-4086-A5AD-9B30377E7E8D}"/>
              </a:ext>
            </a:extLst>
          </p:cNvPr>
          <p:cNvGraphicFramePr>
            <a:graphicFrameLocks noGrp="1"/>
          </p:cNvGraphicFramePr>
          <p:nvPr>
            <p:extLst>
              <p:ext uri="{D42A27DB-BD31-4B8C-83A1-F6EECF244321}">
                <p14:modId xmlns:p14="http://schemas.microsoft.com/office/powerpoint/2010/main" val="1642391042"/>
              </p:ext>
            </p:extLst>
          </p:nvPr>
        </p:nvGraphicFramePr>
        <p:xfrm>
          <a:off x="643467" y="990933"/>
          <a:ext cx="10905068" cy="4921432"/>
        </p:xfrm>
        <a:graphic>
          <a:graphicData uri="http://schemas.openxmlformats.org/drawingml/2006/table">
            <a:tbl>
              <a:tblPr firstRow="1" bandRow="1">
                <a:tableStyleId>{2D5ABB26-0587-4C30-8999-92F81FD0307C}</a:tableStyleId>
              </a:tblPr>
              <a:tblGrid>
                <a:gridCol w="1916127">
                  <a:extLst>
                    <a:ext uri="{9D8B030D-6E8A-4147-A177-3AD203B41FA5}">
                      <a16:colId xmlns:a16="http://schemas.microsoft.com/office/drawing/2014/main" val="40380130"/>
                    </a:ext>
                  </a:extLst>
                </a:gridCol>
                <a:gridCol w="2624329">
                  <a:extLst>
                    <a:ext uri="{9D8B030D-6E8A-4147-A177-3AD203B41FA5}">
                      <a16:colId xmlns:a16="http://schemas.microsoft.com/office/drawing/2014/main" val="3908621000"/>
                    </a:ext>
                  </a:extLst>
                </a:gridCol>
                <a:gridCol w="1932852">
                  <a:extLst>
                    <a:ext uri="{9D8B030D-6E8A-4147-A177-3AD203B41FA5}">
                      <a16:colId xmlns:a16="http://schemas.microsoft.com/office/drawing/2014/main" val="3793141210"/>
                    </a:ext>
                  </a:extLst>
                </a:gridCol>
                <a:gridCol w="2702092">
                  <a:extLst>
                    <a:ext uri="{9D8B030D-6E8A-4147-A177-3AD203B41FA5}">
                      <a16:colId xmlns:a16="http://schemas.microsoft.com/office/drawing/2014/main" val="1356073377"/>
                    </a:ext>
                  </a:extLst>
                </a:gridCol>
                <a:gridCol w="1729668">
                  <a:extLst>
                    <a:ext uri="{9D8B030D-6E8A-4147-A177-3AD203B41FA5}">
                      <a16:colId xmlns:a16="http://schemas.microsoft.com/office/drawing/2014/main" val="2961718369"/>
                    </a:ext>
                  </a:extLst>
                </a:gridCol>
              </a:tblGrid>
              <a:tr h="598408">
                <a:tc>
                  <a:txBody>
                    <a:bodyPr/>
                    <a:lstStyle/>
                    <a:p>
                      <a:pPr algn="ctr"/>
                      <a:r>
                        <a:rPr lang="en-US" sz="1600" dirty="0"/>
                        <a:t>Kotter’s steps</a:t>
                      </a:r>
                      <a:endParaRPr lang="en-GB" sz="1600" dirty="0"/>
                    </a:p>
                  </a:txBody>
                  <a:tcPr marL="88872" marR="88872" marT="44436" marB="44436">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solidFill>
                      <a:schemeClr val="accent1">
                        <a:lumMod val="20000"/>
                        <a:lumOff val="80000"/>
                      </a:schemeClr>
                    </a:solidFill>
                  </a:tcPr>
                </a:tc>
                <a:tc>
                  <a:txBody>
                    <a:bodyPr/>
                    <a:lstStyle/>
                    <a:p>
                      <a:pPr algn="ctr"/>
                      <a:r>
                        <a:rPr lang="en-US" sz="1600" dirty="0"/>
                        <a:t>Intentions</a:t>
                      </a:r>
                      <a:endParaRPr lang="en-GB" sz="1600" dirty="0"/>
                    </a:p>
                  </a:txBody>
                  <a:tcPr marL="88872" marR="88872" marT="44436" marB="44436">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solidFill>
                      <a:schemeClr val="accent1">
                        <a:lumMod val="20000"/>
                        <a:lumOff val="80000"/>
                      </a:schemeClr>
                    </a:solidFill>
                  </a:tcPr>
                </a:tc>
                <a:tc>
                  <a:txBody>
                    <a:bodyPr/>
                    <a:lstStyle/>
                    <a:p>
                      <a:pPr algn="ctr"/>
                      <a:r>
                        <a:rPr lang="en-US" sz="1600" dirty="0"/>
                        <a:t>Who should Act</a:t>
                      </a:r>
                      <a:endParaRPr lang="en-GB" sz="1600" dirty="0"/>
                    </a:p>
                  </a:txBody>
                  <a:tcPr marL="88872" marR="88872" marT="44436" marB="44436">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solidFill>
                      <a:schemeClr val="accent1">
                        <a:lumMod val="20000"/>
                        <a:lumOff val="80000"/>
                      </a:schemeClr>
                    </a:solidFill>
                  </a:tcPr>
                </a:tc>
                <a:tc>
                  <a:txBody>
                    <a:bodyPr/>
                    <a:lstStyle/>
                    <a:p>
                      <a:pPr algn="ctr"/>
                      <a:r>
                        <a:rPr lang="en-US" sz="1600" dirty="0"/>
                        <a:t>How intentions can be implemented</a:t>
                      </a:r>
                      <a:endParaRPr lang="en-GB" sz="1600" dirty="0"/>
                    </a:p>
                  </a:txBody>
                  <a:tcPr marL="88872" marR="88872" marT="44436" marB="44436">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solidFill>
                      <a:schemeClr val="accent1">
                        <a:lumMod val="20000"/>
                        <a:lumOff val="80000"/>
                      </a:schemeClr>
                    </a:solidFill>
                  </a:tcPr>
                </a:tc>
                <a:tc>
                  <a:txBody>
                    <a:bodyPr/>
                    <a:lstStyle/>
                    <a:p>
                      <a:pPr algn="ctr"/>
                      <a:r>
                        <a:rPr lang="en-US" sz="1600" dirty="0"/>
                        <a:t>By when</a:t>
                      </a:r>
                      <a:endParaRPr lang="en-GB" sz="1600" dirty="0"/>
                    </a:p>
                  </a:txBody>
                  <a:tcPr marL="88872" marR="88872" marT="44436" marB="44436">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solidFill>
                      <a:schemeClr val="accent1">
                        <a:lumMod val="20000"/>
                        <a:lumOff val="80000"/>
                      </a:schemeClr>
                    </a:solidFill>
                  </a:tcPr>
                </a:tc>
                <a:extLst>
                  <a:ext uri="{0D108BD9-81ED-4DB2-BD59-A6C34878D82A}">
                    <a16:rowId xmlns:a16="http://schemas.microsoft.com/office/drawing/2014/main" val="2311816035"/>
                  </a:ext>
                </a:extLst>
              </a:tr>
              <a:tr h="2020367">
                <a:tc>
                  <a:txBody>
                    <a:bodyPr/>
                    <a:lstStyle/>
                    <a:p>
                      <a:r>
                        <a:rPr lang="en-US" sz="1600" b="1" dirty="0">
                          <a:solidFill>
                            <a:schemeClr val="bg1"/>
                          </a:solidFill>
                        </a:rPr>
                        <a:t>4. Communicate a Change Vision for Buy in</a:t>
                      </a:r>
                      <a:endParaRPr lang="en-GB" sz="1600" b="1" dirty="0">
                        <a:solidFill>
                          <a:schemeClr val="bg1"/>
                        </a:solidFill>
                      </a:endParaRPr>
                    </a:p>
                  </a:txBody>
                  <a:tcPr marL="88872" marR="88872" marT="44436" marB="44436">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solidFill>
                      <a:srgbClr val="EE8B31"/>
                    </a:solidFill>
                  </a:tcPr>
                </a:tc>
                <a:tc>
                  <a:txBody>
                    <a:bodyPr/>
                    <a:lstStyle/>
                    <a:p>
                      <a:r>
                        <a:rPr lang="en-US" sz="1600" dirty="0"/>
                        <a:t>It is intended  that in the workshops and in the application of learning after the programme to build on hopes of delegates and staff </a:t>
                      </a:r>
                      <a:r>
                        <a:rPr lang="en-US" sz="1600" dirty="0">
                          <a:solidFill>
                            <a:schemeClr val="tx1"/>
                          </a:solidFill>
                        </a:rPr>
                        <a:t>to</a:t>
                      </a:r>
                      <a:r>
                        <a:rPr lang="en-US" sz="1600" dirty="0">
                          <a:solidFill>
                            <a:srgbClr val="FF0000"/>
                          </a:solidFill>
                        </a:rPr>
                        <a:t> </a:t>
                      </a:r>
                      <a:r>
                        <a:rPr lang="en-US" sz="1600" dirty="0">
                          <a:solidFill>
                            <a:schemeClr val="tx1"/>
                          </a:solidFill>
                        </a:rPr>
                        <a:t>support motivation</a:t>
                      </a:r>
                    </a:p>
                    <a:p>
                      <a:r>
                        <a:rPr lang="en-US" sz="1600" b="1" dirty="0">
                          <a:solidFill>
                            <a:schemeClr val="tx1"/>
                          </a:solidFill>
                        </a:rPr>
                        <a:t>(supports Recommendation 2 &amp; 3)</a:t>
                      </a:r>
                      <a:endParaRPr lang="en-GB" sz="1600" b="1" dirty="0">
                        <a:solidFill>
                          <a:schemeClr val="tx1"/>
                        </a:solidFill>
                      </a:endParaRPr>
                    </a:p>
                  </a:txBody>
                  <a:tcPr marL="88872" marR="88872" marT="44436" marB="44436">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tcPr>
                </a:tc>
                <a:tc>
                  <a:txBody>
                    <a:bodyPr/>
                    <a:lstStyle/>
                    <a:p>
                      <a:r>
                        <a:rPr lang="en-US" sz="1600" dirty="0"/>
                        <a:t>Delegates and Tutors</a:t>
                      </a:r>
                    </a:p>
                    <a:p>
                      <a:r>
                        <a:rPr lang="en-US" sz="1600" dirty="0"/>
                        <a:t>Delegates and their Team</a:t>
                      </a:r>
                    </a:p>
                    <a:p>
                      <a:r>
                        <a:rPr lang="en-US" sz="1600" dirty="0"/>
                        <a:t>Delegates and their Line Managers</a:t>
                      </a:r>
                      <a:endParaRPr lang="en-GB" sz="1600" dirty="0"/>
                    </a:p>
                  </a:txBody>
                  <a:tcPr marL="88872" marR="88872" marT="44436" marB="44436">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tcPr>
                </a:tc>
                <a:tc>
                  <a:txBody>
                    <a:bodyPr/>
                    <a:lstStyle/>
                    <a:p>
                      <a:r>
                        <a:rPr lang="en-US" sz="1600" dirty="0"/>
                        <a:t>A strategic, hopeful, positive style of tutors leading discussions with delegates. Team meeting after sessions to identify hopes and a shared vision and plan.</a:t>
                      </a:r>
                      <a:endParaRPr lang="en-GB" sz="1600" dirty="0"/>
                    </a:p>
                  </a:txBody>
                  <a:tcPr marL="88872" marR="88872" marT="44436" marB="44436">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tcPr>
                </a:tc>
                <a:tc>
                  <a:txBody>
                    <a:bodyPr/>
                    <a:lstStyle/>
                    <a:p>
                      <a:r>
                        <a:rPr lang="en-US" sz="1600" dirty="0"/>
                        <a:t>31</a:t>
                      </a:r>
                      <a:r>
                        <a:rPr lang="en-US" sz="1600" baseline="30000" dirty="0"/>
                        <a:t>st</a:t>
                      </a:r>
                      <a:r>
                        <a:rPr lang="en-US" sz="1600" dirty="0"/>
                        <a:t> January 2026</a:t>
                      </a:r>
                      <a:endParaRPr lang="en-GB" sz="1600" dirty="0"/>
                    </a:p>
                  </a:txBody>
                  <a:tcPr marL="88872" marR="88872" marT="44436" marB="44436">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tcPr>
                </a:tc>
                <a:extLst>
                  <a:ext uri="{0D108BD9-81ED-4DB2-BD59-A6C34878D82A}">
                    <a16:rowId xmlns:a16="http://schemas.microsoft.com/office/drawing/2014/main" val="3689544305"/>
                  </a:ext>
                </a:extLst>
              </a:tr>
              <a:tr h="2257360">
                <a:tc>
                  <a:txBody>
                    <a:bodyPr/>
                    <a:lstStyle/>
                    <a:p>
                      <a:r>
                        <a:rPr lang="en-US" sz="1600" b="1" dirty="0">
                          <a:solidFill>
                            <a:schemeClr val="bg1"/>
                          </a:solidFill>
                        </a:rPr>
                        <a:t>5. Empowering Board based action</a:t>
                      </a:r>
                      <a:endParaRPr lang="en-GB" sz="1600" b="1" dirty="0">
                        <a:solidFill>
                          <a:schemeClr val="bg1"/>
                        </a:solidFill>
                      </a:endParaRPr>
                    </a:p>
                  </a:txBody>
                  <a:tcPr marL="88872" marR="88872" marT="44436" marB="44436">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solidFill>
                      <a:srgbClr val="EE8B31"/>
                    </a:solidFill>
                  </a:tcPr>
                </a:tc>
                <a:tc>
                  <a:txBody>
                    <a:bodyPr/>
                    <a:lstStyle/>
                    <a:p>
                      <a:r>
                        <a:rPr lang="en-US" sz="1600" dirty="0">
                          <a:solidFill>
                            <a:schemeClr val="tx1"/>
                          </a:solidFill>
                        </a:rPr>
                        <a:t>It is intended that the Board and Leaders  empower frontline staff by devolving decision-making</a:t>
                      </a:r>
                    </a:p>
                    <a:p>
                      <a:r>
                        <a:rPr lang="en-US" sz="1600" dirty="0">
                          <a:solidFill>
                            <a:schemeClr val="tx1"/>
                          </a:solidFill>
                        </a:rPr>
                        <a:t>to promote ownership and harness staff ideas and views </a:t>
                      </a:r>
                      <a:r>
                        <a:rPr lang="en-US" sz="1600" b="1" dirty="0">
                          <a:solidFill>
                            <a:schemeClr val="tx1"/>
                          </a:solidFill>
                        </a:rPr>
                        <a:t>(supports recommendation 2 &amp; 3)</a:t>
                      </a:r>
                      <a:endParaRPr lang="en-GB" sz="1600" b="1" dirty="0">
                        <a:solidFill>
                          <a:schemeClr val="tx1"/>
                        </a:solidFill>
                      </a:endParaRPr>
                    </a:p>
                  </a:txBody>
                  <a:tcPr marL="88872" marR="88872" marT="44436" marB="44436">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tcPr>
                </a:tc>
                <a:tc>
                  <a:txBody>
                    <a:bodyPr/>
                    <a:lstStyle/>
                    <a:p>
                      <a:r>
                        <a:rPr lang="en-US" sz="1600" dirty="0"/>
                        <a:t>Board, delegates and their team, Programme Tutors</a:t>
                      </a:r>
                      <a:endParaRPr lang="en-GB" sz="1600" dirty="0"/>
                    </a:p>
                  </a:txBody>
                  <a:tcPr marL="88872" marR="88872" marT="44436" marB="44436">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tcPr>
                </a:tc>
                <a:tc>
                  <a:txBody>
                    <a:bodyPr/>
                    <a:lstStyle/>
                    <a:p>
                      <a:r>
                        <a:rPr lang="en-US" sz="1600" dirty="0"/>
                        <a:t>Board to commission review of structure, process and behaviour and the impact on empowerment. </a:t>
                      </a:r>
                      <a:r>
                        <a:rPr lang="en-US" sz="1600" dirty="0" err="1"/>
                        <a:t>Programme</a:t>
                      </a:r>
                      <a:r>
                        <a:rPr lang="en-US" sz="1600" dirty="0"/>
                        <a:t> content concerning compassionate leadership to continue.  Delegates action plans to include empowerment</a:t>
                      </a:r>
                      <a:endParaRPr lang="en-GB" sz="1600" dirty="0"/>
                    </a:p>
                  </a:txBody>
                  <a:tcPr marL="88872" marR="88872" marT="44436" marB="44436">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tcPr>
                </a:tc>
                <a:tc>
                  <a:txBody>
                    <a:bodyPr/>
                    <a:lstStyle/>
                    <a:p>
                      <a:r>
                        <a:rPr lang="en-US" sz="1600" dirty="0"/>
                        <a:t>31</a:t>
                      </a:r>
                      <a:r>
                        <a:rPr lang="en-US" sz="1600" baseline="30000" dirty="0"/>
                        <a:t>st</a:t>
                      </a:r>
                      <a:r>
                        <a:rPr lang="en-US" sz="1600" dirty="0"/>
                        <a:t> January 2026</a:t>
                      </a:r>
                      <a:endParaRPr lang="en-GB" sz="1600" dirty="0"/>
                    </a:p>
                  </a:txBody>
                  <a:tcPr marL="88872" marR="88872" marT="44436" marB="44436">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tcPr>
                </a:tc>
                <a:extLst>
                  <a:ext uri="{0D108BD9-81ED-4DB2-BD59-A6C34878D82A}">
                    <a16:rowId xmlns:a16="http://schemas.microsoft.com/office/drawing/2014/main" val="3050762940"/>
                  </a:ext>
                </a:extLst>
              </a:tr>
            </a:tbl>
          </a:graphicData>
        </a:graphic>
      </p:graphicFrame>
      <p:pic>
        <p:nvPicPr>
          <p:cNvPr id="4" name="Graphic 3" descr="Chat bubble with solid fill">
            <a:extLst>
              <a:ext uri="{FF2B5EF4-FFF2-40B4-BE49-F238E27FC236}">
                <a16:creationId xmlns:a16="http://schemas.microsoft.com/office/drawing/2014/main" id="{1306763F-7BBA-BA5F-978E-2F1CF83A55FA}"/>
              </a:ext>
            </a:extLst>
          </p:cNvPr>
          <p:cNvPicPr>
            <a:picLocks noChangeAspect="1"/>
          </p:cNvPicPr>
          <p:nvPr/>
        </p:nvPicPr>
        <p:blipFill>
          <a:blip r:embed="rId2">
            <a:extLst>
              <a:ext uri="{96DAC541-7B7A-43D3-8B79-37D633B846F1}">
                <asvg:svgBlip xmlns:asvg="http://schemas.microsoft.com/office/drawing/2016/SVG/main" r:embed="rId3"/>
              </a:ext>
            </a:extLst>
          </a:blip>
          <a:stretch>
            <a:fillRect/>
          </a:stretch>
        </p:blipFill>
        <p:spPr>
          <a:xfrm>
            <a:off x="1034527" y="2558765"/>
            <a:ext cx="914400" cy="914400"/>
          </a:xfrm>
          <a:prstGeom prst="rect">
            <a:avLst/>
          </a:prstGeom>
        </p:spPr>
      </p:pic>
      <p:pic>
        <p:nvPicPr>
          <p:cNvPr id="6" name="Graphic 5" descr="Muscular arm with solid fill">
            <a:extLst>
              <a:ext uri="{FF2B5EF4-FFF2-40B4-BE49-F238E27FC236}">
                <a16:creationId xmlns:a16="http://schemas.microsoft.com/office/drawing/2014/main" id="{A0A4C242-B06F-823E-82CE-77D5E1E24EC3}"/>
              </a:ext>
            </a:extLst>
          </p:cNvPr>
          <p:cNvPicPr>
            <a:picLocks noChangeAspect="1"/>
          </p:cNvPicPr>
          <p:nvPr/>
        </p:nvPicPr>
        <p:blipFill>
          <a:blip r:embed="rId4">
            <a:extLst>
              <a:ext uri="{96DAC541-7B7A-43D3-8B79-37D633B846F1}">
                <asvg:svgBlip xmlns:asvg="http://schemas.microsoft.com/office/drawing/2016/SVG/main" r:embed="rId5"/>
              </a:ext>
            </a:extLst>
          </a:blip>
          <a:stretch>
            <a:fillRect/>
          </a:stretch>
        </p:blipFill>
        <p:spPr>
          <a:xfrm>
            <a:off x="1073972" y="4642333"/>
            <a:ext cx="914400" cy="914400"/>
          </a:xfrm>
          <a:prstGeom prst="rect">
            <a:avLst/>
          </a:prstGeom>
        </p:spPr>
      </p:pic>
    </p:spTree>
    <p:extLst>
      <p:ext uri="{BB962C8B-B14F-4D97-AF65-F5344CB8AC3E}">
        <p14:creationId xmlns:p14="http://schemas.microsoft.com/office/powerpoint/2010/main" val="3825787750"/>
      </p:ext>
    </p:extLst>
  </p:cSld>
  <p:clrMapOvr>
    <a:masterClrMapping/>
  </p:clrMapOvr>
  <mc:AlternateContent xmlns:mc="http://schemas.openxmlformats.org/markup-compatibility/2006">
    <mc:Choice xmlns:p14="http://schemas.microsoft.com/office/powerpoint/2010/main" Requires="p14">
      <p:transition spd="med" p14:dur="700">
        <p:fade/>
      </p:transition>
    </mc:Choice>
    <mc:Fallback>
      <p:transition spd="med">
        <p:fade/>
      </p:transition>
    </mc:Fallback>
  </mc:AlternateContent>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32" presetClass="emph" presetSubtype="0" fill="hold" nodeType="clickEffect">
                                  <p:stCondLst>
                                    <p:cond delay="0"/>
                                  </p:stCondLst>
                                  <p:childTnLst>
                                    <p:animRot by="120000">
                                      <p:cBhvr>
                                        <p:cTn id="6" dur="100" fill="hold">
                                          <p:stCondLst>
                                            <p:cond delay="0"/>
                                          </p:stCondLst>
                                        </p:cTn>
                                        <p:tgtEl>
                                          <p:spTgt spid="4"/>
                                        </p:tgtEl>
                                        <p:attrNameLst>
                                          <p:attrName>r</p:attrName>
                                        </p:attrNameLst>
                                      </p:cBhvr>
                                    </p:animRot>
                                    <p:animRot by="-240000">
                                      <p:cBhvr>
                                        <p:cTn id="7" dur="200" fill="hold">
                                          <p:stCondLst>
                                            <p:cond delay="200"/>
                                          </p:stCondLst>
                                        </p:cTn>
                                        <p:tgtEl>
                                          <p:spTgt spid="4"/>
                                        </p:tgtEl>
                                        <p:attrNameLst>
                                          <p:attrName>r</p:attrName>
                                        </p:attrNameLst>
                                      </p:cBhvr>
                                    </p:animRot>
                                    <p:animRot by="240000">
                                      <p:cBhvr>
                                        <p:cTn id="8" dur="200" fill="hold">
                                          <p:stCondLst>
                                            <p:cond delay="400"/>
                                          </p:stCondLst>
                                        </p:cTn>
                                        <p:tgtEl>
                                          <p:spTgt spid="4"/>
                                        </p:tgtEl>
                                        <p:attrNameLst>
                                          <p:attrName>r</p:attrName>
                                        </p:attrNameLst>
                                      </p:cBhvr>
                                    </p:animRot>
                                    <p:animRot by="-240000">
                                      <p:cBhvr>
                                        <p:cTn id="9" dur="200" fill="hold">
                                          <p:stCondLst>
                                            <p:cond delay="600"/>
                                          </p:stCondLst>
                                        </p:cTn>
                                        <p:tgtEl>
                                          <p:spTgt spid="4"/>
                                        </p:tgtEl>
                                        <p:attrNameLst>
                                          <p:attrName>r</p:attrName>
                                        </p:attrNameLst>
                                      </p:cBhvr>
                                    </p:animRot>
                                    <p:animRot by="120000">
                                      <p:cBhvr>
                                        <p:cTn id="10" dur="200" fill="hold">
                                          <p:stCondLst>
                                            <p:cond delay="800"/>
                                          </p:stCondLst>
                                        </p:cTn>
                                        <p:tgtEl>
                                          <p:spTgt spid="4"/>
                                        </p:tgtEl>
                                        <p:attrNameLst>
                                          <p:attrName>r</p:attrName>
                                        </p:attrNameLst>
                                      </p:cBhvr>
                                    </p:animRot>
                                  </p:childTnLst>
                                </p:cTn>
                              </p:par>
                            </p:childTnLst>
                          </p:cTn>
                        </p:par>
                      </p:childTnLst>
                    </p:cTn>
                  </p:par>
                  <p:par>
                    <p:cTn id="11" fill="hold">
                      <p:stCondLst>
                        <p:cond delay="indefinite"/>
                      </p:stCondLst>
                      <p:childTnLst>
                        <p:par>
                          <p:cTn id="12" fill="hold">
                            <p:stCondLst>
                              <p:cond delay="0"/>
                            </p:stCondLst>
                            <p:childTnLst>
                              <p:par>
                                <p:cTn id="13" presetID="6" presetClass="emph" presetSubtype="0" fill="hold" nodeType="clickEffect">
                                  <p:stCondLst>
                                    <p:cond delay="0"/>
                                  </p:stCondLst>
                                  <p:childTnLst>
                                    <p:animScale>
                                      <p:cBhvr>
                                        <p:cTn id="14" dur="2000" fill="hold"/>
                                        <p:tgtEl>
                                          <p:spTgt spid="6"/>
                                        </p:tgtEl>
                                      </p:cBhvr>
                                      <p:by x="150000" y="150000"/>
                                    </p:animScale>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11.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25" name="Rectangle 24">
            <a:extLst>
              <a:ext uri="{FF2B5EF4-FFF2-40B4-BE49-F238E27FC236}">
                <a16:creationId xmlns:a16="http://schemas.microsoft.com/office/drawing/2014/main" id="{F3060C83-F051-4F0E-ABAD-AA0DFC48B21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dirty="0">
              <a:ln>
                <a:noFill/>
              </a:ln>
              <a:solidFill>
                <a:prstClr val="white"/>
              </a:solidFill>
              <a:effectLst/>
              <a:uLnTx/>
              <a:uFillTx/>
              <a:latin typeface="Aptos" panose="02110004020202020204"/>
              <a:ea typeface="+mn-ea"/>
              <a:cs typeface="+mn-cs"/>
            </a:endParaRPr>
          </a:p>
        </p:txBody>
      </p:sp>
      <p:sp>
        <p:nvSpPr>
          <p:cNvPr id="27" name="Freeform: Shape 26">
            <a:extLst>
              <a:ext uri="{FF2B5EF4-FFF2-40B4-BE49-F238E27FC236}">
                <a16:creationId xmlns:a16="http://schemas.microsoft.com/office/drawing/2014/main" id="{83C98ABE-055B-441F-B07E-44F97F083C3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8900000" flipH="1">
            <a:off x="-376156" y="-253670"/>
            <a:ext cx="1827638" cy="1376989"/>
          </a:xfrm>
          <a:custGeom>
            <a:avLst/>
            <a:gdLst>
              <a:gd name="connsiteX0" fmla="*/ 0 w 1827638"/>
              <a:gd name="connsiteY0" fmla="*/ 987379 h 1376989"/>
              <a:gd name="connsiteX1" fmla="*/ 987379 w 1827638"/>
              <a:gd name="connsiteY1" fmla="*/ 0 h 1376989"/>
              <a:gd name="connsiteX2" fmla="*/ 1827638 w 1827638"/>
              <a:gd name="connsiteY2" fmla="*/ 840260 h 1376989"/>
              <a:gd name="connsiteX3" fmla="*/ 1827638 w 1827638"/>
              <a:gd name="connsiteY3" fmla="*/ 1376989 h 1376989"/>
              <a:gd name="connsiteX4" fmla="*/ 0 w 1827638"/>
              <a:gd name="connsiteY4" fmla="*/ 1376989 h 1376989"/>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827638" h="1376989">
                <a:moveTo>
                  <a:pt x="0" y="987379"/>
                </a:moveTo>
                <a:lnTo>
                  <a:pt x="987379" y="0"/>
                </a:lnTo>
                <a:lnTo>
                  <a:pt x="1827638" y="840260"/>
                </a:lnTo>
                <a:lnTo>
                  <a:pt x="1827638" y="1376989"/>
                </a:lnTo>
                <a:lnTo>
                  <a:pt x="0" y="1376989"/>
                </a:lnTo>
                <a:close/>
              </a:path>
            </a:pathLst>
          </a:custGeom>
          <a:solidFill>
            <a:schemeClr val="accent1">
              <a:alpha val="3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dirty="0">
              <a:ln>
                <a:noFill/>
              </a:ln>
              <a:solidFill>
                <a:prstClr val="white"/>
              </a:solidFill>
              <a:effectLst/>
              <a:uLnTx/>
              <a:uFillTx/>
              <a:latin typeface="Aptos" panose="02110004020202020204"/>
              <a:ea typeface="+mn-ea"/>
              <a:cs typeface="+mn-cs"/>
            </a:endParaRPr>
          </a:p>
        </p:txBody>
      </p:sp>
      <p:sp>
        <p:nvSpPr>
          <p:cNvPr id="29" name="Rectangle 28">
            <a:extLst>
              <a:ext uri="{FF2B5EF4-FFF2-40B4-BE49-F238E27FC236}">
                <a16:creationId xmlns:a16="http://schemas.microsoft.com/office/drawing/2014/main" id="{29FDB030-9B49-4CED-8CCD-4D99382388AC}"/>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8900000" flipH="1">
            <a:off x="891641" y="422146"/>
            <a:ext cx="645368" cy="645368"/>
          </a:xfrm>
          <a:prstGeom prst="rect">
            <a:avLst/>
          </a:prstGeom>
          <a:solidFill>
            <a:schemeClr val="accent1">
              <a:alpha val="3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Aptos" panose="02110004020202020204"/>
              <a:ea typeface="+mn-ea"/>
              <a:cs typeface="+mn-cs"/>
            </a:endParaRPr>
          </a:p>
        </p:txBody>
      </p:sp>
      <p:sp>
        <p:nvSpPr>
          <p:cNvPr id="31" name="Rectangle 30">
            <a:extLst>
              <a:ext uri="{FF2B5EF4-FFF2-40B4-BE49-F238E27FC236}">
                <a16:creationId xmlns:a16="http://schemas.microsoft.com/office/drawing/2014/main" id="{3783CA14-24A1-485C-8B30-D6A5D87987A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8900000" flipH="1">
            <a:off x="10043482" y="655140"/>
            <a:ext cx="687472" cy="687472"/>
          </a:xfrm>
          <a:prstGeom prst="rect">
            <a:avLst/>
          </a:prstGeom>
          <a:solidFill>
            <a:schemeClr val="accent4">
              <a:alpha val="3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Aptos" panose="02110004020202020204"/>
              <a:ea typeface="+mn-ea"/>
              <a:cs typeface="+mn-cs"/>
            </a:endParaRPr>
          </a:p>
        </p:txBody>
      </p:sp>
      <p:sp>
        <p:nvSpPr>
          <p:cNvPr id="33" name="Freeform: Shape 32">
            <a:extLst>
              <a:ext uri="{FF2B5EF4-FFF2-40B4-BE49-F238E27FC236}">
                <a16:creationId xmlns:a16="http://schemas.microsoft.com/office/drawing/2014/main" id="{9A97C86A-04D6-40F7-AE84-31AB43E6A84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0800000" flipH="1">
            <a:off x="9356643" y="0"/>
            <a:ext cx="2835357" cy="1480837"/>
          </a:xfrm>
          <a:custGeom>
            <a:avLst/>
            <a:gdLst>
              <a:gd name="connsiteX0" fmla="*/ 2835357 w 2835357"/>
              <a:gd name="connsiteY0" fmla="*/ 1480837 h 1480837"/>
              <a:gd name="connsiteX1" fmla="*/ 0 w 2835357"/>
              <a:gd name="connsiteY1" fmla="*/ 1480837 h 1480837"/>
              <a:gd name="connsiteX2" fmla="*/ 1552727 w 2835357"/>
              <a:gd name="connsiteY2" fmla="*/ 0 h 1480837"/>
              <a:gd name="connsiteX3" fmla="*/ 2835357 w 2835357"/>
              <a:gd name="connsiteY3" fmla="*/ 1223245 h 1480837"/>
            </a:gdLst>
            <a:ahLst/>
            <a:cxnLst>
              <a:cxn ang="0">
                <a:pos x="connsiteX0" y="connsiteY0"/>
              </a:cxn>
              <a:cxn ang="0">
                <a:pos x="connsiteX1" y="connsiteY1"/>
              </a:cxn>
              <a:cxn ang="0">
                <a:pos x="connsiteX2" y="connsiteY2"/>
              </a:cxn>
              <a:cxn ang="0">
                <a:pos x="connsiteX3" y="connsiteY3"/>
              </a:cxn>
            </a:cxnLst>
            <a:rect l="l" t="t" r="r" b="b"/>
            <a:pathLst>
              <a:path w="2835357" h="1480837">
                <a:moveTo>
                  <a:pt x="2835357" y="1480837"/>
                </a:moveTo>
                <a:lnTo>
                  <a:pt x="0" y="1480837"/>
                </a:lnTo>
                <a:lnTo>
                  <a:pt x="1552727" y="0"/>
                </a:lnTo>
                <a:lnTo>
                  <a:pt x="2835357" y="1223245"/>
                </a:lnTo>
                <a:close/>
              </a:path>
            </a:pathLst>
          </a:custGeom>
          <a:solidFill>
            <a:schemeClr val="accent4">
              <a:alpha val="3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dirty="0">
              <a:ln>
                <a:noFill/>
              </a:ln>
              <a:solidFill>
                <a:prstClr val="white"/>
              </a:solidFill>
              <a:effectLst/>
              <a:uLnTx/>
              <a:uFillTx/>
              <a:latin typeface="Aptos" panose="02110004020202020204"/>
              <a:ea typeface="+mn-ea"/>
              <a:cs typeface="+mn-cs"/>
            </a:endParaRPr>
          </a:p>
        </p:txBody>
      </p:sp>
      <p:sp>
        <p:nvSpPr>
          <p:cNvPr id="35" name="Isosceles Triangle 34">
            <a:extLst>
              <a:ext uri="{FF2B5EF4-FFF2-40B4-BE49-F238E27FC236}">
                <a16:creationId xmlns:a16="http://schemas.microsoft.com/office/drawing/2014/main" id="{FF9F2414-84E8-453E-B1F3-389FDE8192D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7976344" y="6115501"/>
            <a:ext cx="1494513" cy="742499"/>
          </a:xfrm>
          <a:prstGeom prst="triangle">
            <a:avLst/>
          </a:prstGeom>
          <a:solidFill>
            <a:schemeClr val="accent1">
              <a:alpha val="3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Aptos" panose="02110004020202020204"/>
              <a:ea typeface="+mn-ea"/>
              <a:cs typeface="+mn-cs"/>
            </a:endParaRPr>
          </a:p>
        </p:txBody>
      </p:sp>
      <p:sp>
        <p:nvSpPr>
          <p:cNvPr id="37" name="Isosceles Triangle 36">
            <a:extLst>
              <a:ext uri="{FF2B5EF4-FFF2-40B4-BE49-F238E27FC236}">
                <a16:creationId xmlns:a16="http://schemas.microsoft.com/office/drawing/2014/main" id="{3ECA69A1-7536-43AC-85EF-C7106179F5E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7604080" y="6453143"/>
            <a:ext cx="814903" cy="404857"/>
          </a:xfrm>
          <a:prstGeom prst="triangle">
            <a:avLst/>
          </a:prstGeom>
          <a:solidFill>
            <a:schemeClr val="accent1">
              <a:alpha val="3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Aptos" panose="02110004020202020204"/>
              <a:ea typeface="+mn-ea"/>
              <a:cs typeface="+mn-cs"/>
            </a:endParaRPr>
          </a:p>
        </p:txBody>
      </p:sp>
      <p:graphicFrame>
        <p:nvGraphicFramePr>
          <p:cNvPr id="3" name="Table 2">
            <a:extLst>
              <a:ext uri="{FF2B5EF4-FFF2-40B4-BE49-F238E27FC236}">
                <a16:creationId xmlns:a16="http://schemas.microsoft.com/office/drawing/2014/main" id="{E8BD6994-D6BA-BFC4-5245-EEA7DD1A8675}"/>
              </a:ext>
            </a:extLst>
          </p:cNvPr>
          <p:cNvGraphicFramePr>
            <a:graphicFrameLocks noGrp="1"/>
          </p:cNvGraphicFramePr>
          <p:nvPr>
            <p:extLst>
              <p:ext uri="{D42A27DB-BD31-4B8C-83A1-F6EECF244321}">
                <p14:modId xmlns:p14="http://schemas.microsoft.com/office/powerpoint/2010/main" val="4225900266"/>
              </p:ext>
            </p:extLst>
          </p:nvPr>
        </p:nvGraphicFramePr>
        <p:xfrm>
          <a:off x="993762" y="643467"/>
          <a:ext cx="10204478" cy="6114186"/>
        </p:xfrm>
        <a:graphic>
          <a:graphicData uri="http://schemas.openxmlformats.org/drawingml/2006/table">
            <a:tbl>
              <a:tblPr firstRow="1" bandRow="1">
                <a:tableStyleId>{2D5ABB26-0587-4C30-8999-92F81FD0307C}</a:tableStyleId>
              </a:tblPr>
              <a:tblGrid>
                <a:gridCol w="1863778">
                  <a:extLst>
                    <a:ext uri="{9D8B030D-6E8A-4147-A177-3AD203B41FA5}">
                      <a16:colId xmlns:a16="http://schemas.microsoft.com/office/drawing/2014/main" val="40380130"/>
                    </a:ext>
                  </a:extLst>
                </a:gridCol>
                <a:gridCol w="2888171">
                  <a:extLst>
                    <a:ext uri="{9D8B030D-6E8A-4147-A177-3AD203B41FA5}">
                      <a16:colId xmlns:a16="http://schemas.microsoft.com/office/drawing/2014/main" val="3908621000"/>
                    </a:ext>
                  </a:extLst>
                </a:gridCol>
                <a:gridCol w="1334137">
                  <a:extLst>
                    <a:ext uri="{9D8B030D-6E8A-4147-A177-3AD203B41FA5}">
                      <a16:colId xmlns:a16="http://schemas.microsoft.com/office/drawing/2014/main" val="3793141210"/>
                    </a:ext>
                  </a:extLst>
                </a:gridCol>
                <a:gridCol w="2423029">
                  <a:extLst>
                    <a:ext uri="{9D8B030D-6E8A-4147-A177-3AD203B41FA5}">
                      <a16:colId xmlns:a16="http://schemas.microsoft.com/office/drawing/2014/main" val="1356073377"/>
                    </a:ext>
                  </a:extLst>
                </a:gridCol>
                <a:gridCol w="1695363">
                  <a:extLst>
                    <a:ext uri="{9D8B030D-6E8A-4147-A177-3AD203B41FA5}">
                      <a16:colId xmlns:a16="http://schemas.microsoft.com/office/drawing/2014/main" val="2961718369"/>
                    </a:ext>
                  </a:extLst>
                </a:gridCol>
              </a:tblGrid>
              <a:tr h="593834">
                <a:tc>
                  <a:txBody>
                    <a:bodyPr/>
                    <a:lstStyle/>
                    <a:p>
                      <a:pPr algn="ctr"/>
                      <a:r>
                        <a:rPr lang="en-US" sz="1500"/>
                        <a:t>Kotter’s steps</a:t>
                      </a:r>
                      <a:endParaRPr lang="en-GB" sz="1500"/>
                    </a:p>
                  </a:txBody>
                  <a:tcPr marL="87841" marR="87841" marT="43921" marB="43921">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solidFill>
                      <a:schemeClr val="accent1">
                        <a:lumMod val="20000"/>
                        <a:lumOff val="80000"/>
                      </a:schemeClr>
                    </a:solidFill>
                  </a:tcPr>
                </a:tc>
                <a:tc>
                  <a:txBody>
                    <a:bodyPr/>
                    <a:lstStyle/>
                    <a:p>
                      <a:pPr algn="ctr"/>
                      <a:r>
                        <a:rPr lang="en-US" sz="1500" dirty="0"/>
                        <a:t>Intentions</a:t>
                      </a:r>
                      <a:endParaRPr lang="en-GB" sz="1500" dirty="0"/>
                    </a:p>
                  </a:txBody>
                  <a:tcPr marL="87841" marR="87841" marT="43921" marB="43921">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solidFill>
                      <a:schemeClr val="accent1">
                        <a:lumMod val="20000"/>
                        <a:lumOff val="80000"/>
                      </a:schemeClr>
                    </a:solidFill>
                  </a:tcPr>
                </a:tc>
                <a:tc>
                  <a:txBody>
                    <a:bodyPr/>
                    <a:lstStyle/>
                    <a:p>
                      <a:pPr algn="ctr"/>
                      <a:r>
                        <a:rPr lang="en-US" sz="1500" dirty="0"/>
                        <a:t>Who should Act</a:t>
                      </a:r>
                      <a:endParaRPr lang="en-GB" sz="1500" dirty="0"/>
                    </a:p>
                  </a:txBody>
                  <a:tcPr marL="87841" marR="87841" marT="43921" marB="43921">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solidFill>
                      <a:schemeClr val="accent1">
                        <a:lumMod val="20000"/>
                        <a:lumOff val="80000"/>
                      </a:schemeClr>
                    </a:solidFill>
                  </a:tcPr>
                </a:tc>
                <a:tc>
                  <a:txBody>
                    <a:bodyPr/>
                    <a:lstStyle/>
                    <a:p>
                      <a:pPr algn="ctr"/>
                      <a:r>
                        <a:rPr lang="en-US" sz="1500" dirty="0"/>
                        <a:t>How intentions can be implemented</a:t>
                      </a:r>
                      <a:endParaRPr lang="en-GB" sz="1500" dirty="0"/>
                    </a:p>
                  </a:txBody>
                  <a:tcPr marL="87841" marR="87841" marT="43921" marB="43921">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solidFill>
                      <a:schemeClr val="accent1">
                        <a:lumMod val="20000"/>
                        <a:lumOff val="80000"/>
                      </a:schemeClr>
                    </a:solidFill>
                  </a:tcPr>
                </a:tc>
                <a:tc>
                  <a:txBody>
                    <a:bodyPr/>
                    <a:lstStyle/>
                    <a:p>
                      <a:pPr algn="ctr"/>
                      <a:r>
                        <a:rPr lang="en-US" sz="1500" dirty="0"/>
                        <a:t>By when</a:t>
                      </a:r>
                      <a:endParaRPr lang="en-GB" sz="1500" dirty="0"/>
                    </a:p>
                  </a:txBody>
                  <a:tcPr marL="87841" marR="87841" marT="43921" marB="43921">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solidFill>
                      <a:schemeClr val="accent1">
                        <a:lumMod val="20000"/>
                        <a:lumOff val="80000"/>
                      </a:schemeClr>
                    </a:solidFill>
                  </a:tcPr>
                </a:tc>
                <a:extLst>
                  <a:ext uri="{0D108BD9-81ED-4DB2-BD59-A6C34878D82A}">
                    <a16:rowId xmlns:a16="http://schemas.microsoft.com/office/drawing/2014/main" val="2311816035"/>
                  </a:ext>
                </a:extLst>
              </a:tr>
              <a:tr h="1725655">
                <a:tc>
                  <a:txBody>
                    <a:bodyPr/>
                    <a:lstStyle/>
                    <a:p>
                      <a:r>
                        <a:rPr lang="en-US" sz="1300" b="1" dirty="0">
                          <a:solidFill>
                            <a:schemeClr val="bg1"/>
                          </a:solidFill>
                        </a:rPr>
                        <a:t>6. Generating Short Terms Wins</a:t>
                      </a:r>
                      <a:endParaRPr lang="en-GB" sz="1300" b="1" dirty="0">
                        <a:solidFill>
                          <a:schemeClr val="bg1"/>
                        </a:solidFill>
                      </a:endParaRPr>
                    </a:p>
                  </a:txBody>
                  <a:tcPr marL="87841" marR="87841" marT="43921" marB="43921">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solidFill>
                      <a:srgbClr val="EE8B31"/>
                    </a:solidFill>
                  </a:tcPr>
                </a:tc>
                <a:tc>
                  <a:txBody>
                    <a:bodyPr/>
                    <a:lstStyle/>
                    <a:p>
                      <a:r>
                        <a:rPr lang="en-US" sz="1300" dirty="0"/>
                        <a:t>It is intended to provide opportunities for delegates on leadership </a:t>
                      </a:r>
                      <a:r>
                        <a:rPr lang="en-US" sz="1300" dirty="0" err="1"/>
                        <a:t>programmes</a:t>
                      </a:r>
                      <a:r>
                        <a:rPr lang="en-US" sz="1300" dirty="0"/>
                        <a:t> to explore waste and identify an action plan to engage staff to identify quick wins  that reduce waste in their area </a:t>
                      </a:r>
                      <a:r>
                        <a:rPr lang="en-US" sz="1300" dirty="0">
                          <a:solidFill>
                            <a:schemeClr val="tx1"/>
                          </a:solidFill>
                        </a:rPr>
                        <a:t>and encourage continuous improvement </a:t>
                      </a:r>
                      <a:r>
                        <a:rPr lang="en-US" sz="1300" b="1" dirty="0">
                          <a:solidFill>
                            <a:schemeClr val="tx1"/>
                          </a:solidFill>
                        </a:rPr>
                        <a:t>(supports recommendation 1, 2 &amp; 3)</a:t>
                      </a:r>
                      <a:endParaRPr lang="en-GB" sz="1300" b="1" dirty="0">
                        <a:solidFill>
                          <a:schemeClr val="tx1"/>
                        </a:solidFill>
                      </a:endParaRPr>
                    </a:p>
                  </a:txBody>
                  <a:tcPr marL="87841" marR="87841" marT="43921" marB="43921">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tcPr>
                </a:tc>
                <a:tc>
                  <a:txBody>
                    <a:bodyPr/>
                    <a:lstStyle/>
                    <a:p>
                      <a:r>
                        <a:rPr lang="en-US" sz="1300" dirty="0"/>
                        <a:t>Delegates and their Team</a:t>
                      </a:r>
                    </a:p>
                    <a:p>
                      <a:r>
                        <a:rPr lang="en-US" sz="1300" dirty="0" err="1"/>
                        <a:t>Programme</a:t>
                      </a:r>
                      <a:r>
                        <a:rPr lang="en-US" sz="1300" dirty="0"/>
                        <a:t> </a:t>
                      </a:r>
                      <a:r>
                        <a:rPr lang="en-US" sz="1300" dirty="0" err="1"/>
                        <a:t>organisers</a:t>
                      </a:r>
                      <a:endParaRPr lang="en-GB" sz="1300" dirty="0"/>
                    </a:p>
                  </a:txBody>
                  <a:tcPr marL="87841" marR="87841" marT="43921" marB="43921">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tcPr>
                </a:tc>
                <a:tc>
                  <a:txBody>
                    <a:bodyPr/>
                    <a:lstStyle/>
                    <a:p>
                      <a:r>
                        <a:rPr lang="en-US" sz="1300" dirty="0"/>
                        <a:t>Delegates to be given time during leadership </a:t>
                      </a:r>
                      <a:r>
                        <a:rPr lang="en-US" sz="1300" dirty="0" err="1"/>
                        <a:t>programmes</a:t>
                      </a:r>
                      <a:r>
                        <a:rPr lang="en-US" sz="1300" dirty="0"/>
                        <a:t> to reflect and </a:t>
                      </a:r>
                      <a:r>
                        <a:rPr lang="en-US" sz="1300" dirty="0" err="1"/>
                        <a:t>analyse</a:t>
                      </a:r>
                      <a:r>
                        <a:rPr lang="en-US" sz="1300" dirty="0"/>
                        <a:t> their area of responsibility to identify waste and action points by applying  learning from sessions.</a:t>
                      </a:r>
                      <a:endParaRPr lang="en-GB" sz="1300" dirty="0"/>
                    </a:p>
                  </a:txBody>
                  <a:tcPr marL="87841" marR="87841" marT="43921" marB="43921">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tcPr>
                </a:tc>
                <a:tc>
                  <a:txBody>
                    <a:bodyPr/>
                    <a:lstStyle/>
                    <a:p>
                      <a:r>
                        <a:rPr lang="en-US" sz="1300" dirty="0"/>
                        <a:t>31</a:t>
                      </a:r>
                      <a:r>
                        <a:rPr lang="en-US" sz="1300" baseline="30000" dirty="0"/>
                        <a:t>st</a:t>
                      </a:r>
                      <a:r>
                        <a:rPr lang="en-US" sz="1300" dirty="0"/>
                        <a:t> January 2026</a:t>
                      </a:r>
                      <a:endParaRPr lang="en-GB" sz="1300" dirty="0"/>
                    </a:p>
                  </a:txBody>
                  <a:tcPr marL="87841" marR="87841" marT="43921" marB="43921">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tcPr>
                </a:tc>
                <a:extLst>
                  <a:ext uri="{0D108BD9-81ED-4DB2-BD59-A6C34878D82A}">
                    <a16:rowId xmlns:a16="http://schemas.microsoft.com/office/drawing/2014/main" val="3689544305"/>
                  </a:ext>
                </a:extLst>
              </a:tr>
              <a:tr h="1525922">
                <a:tc>
                  <a:txBody>
                    <a:bodyPr/>
                    <a:lstStyle/>
                    <a:p>
                      <a:r>
                        <a:rPr lang="en-US" sz="1300" b="1">
                          <a:solidFill>
                            <a:schemeClr val="bg1"/>
                          </a:solidFill>
                        </a:rPr>
                        <a:t>7. Never Letting Up</a:t>
                      </a:r>
                      <a:endParaRPr lang="en-GB" sz="1300" b="1">
                        <a:solidFill>
                          <a:schemeClr val="bg1"/>
                        </a:solidFill>
                      </a:endParaRPr>
                    </a:p>
                  </a:txBody>
                  <a:tcPr marL="87841" marR="87841" marT="43921" marB="43921">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solidFill>
                      <a:srgbClr val="209AA6"/>
                    </a:solidFill>
                  </a:tcPr>
                </a:tc>
                <a:tc>
                  <a:txBody>
                    <a:bodyPr/>
                    <a:lstStyle/>
                    <a:p>
                      <a:r>
                        <a:rPr lang="en-US" sz="1300" dirty="0"/>
                        <a:t>It is intended that Board and Line Managers to keep performance improvement on everyone's agenda </a:t>
                      </a:r>
                      <a:r>
                        <a:rPr lang="en-US" sz="1300" dirty="0">
                          <a:solidFill>
                            <a:schemeClr val="tx1"/>
                          </a:solidFill>
                        </a:rPr>
                        <a:t>through continuously improving structure, process and </a:t>
                      </a:r>
                      <a:r>
                        <a:rPr lang="en-US" sz="1300" dirty="0" err="1">
                          <a:solidFill>
                            <a:schemeClr val="tx1"/>
                          </a:solidFill>
                        </a:rPr>
                        <a:t>behaviour</a:t>
                      </a:r>
                      <a:r>
                        <a:rPr lang="en-US" sz="1300" dirty="0">
                          <a:solidFill>
                            <a:schemeClr val="tx1"/>
                          </a:solidFill>
                        </a:rPr>
                        <a:t> to remove barriers to performance </a:t>
                      </a:r>
                      <a:r>
                        <a:rPr lang="en-US" sz="1300" b="1" dirty="0">
                          <a:solidFill>
                            <a:schemeClr val="tx1"/>
                          </a:solidFill>
                        </a:rPr>
                        <a:t>(Supports recommendation 3)</a:t>
                      </a:r>
                      <a:endParaRPr lang="en-GB" sz="1300" b="1" dirty="0">
                        <a:solidFill>
                          <a:schemeClr val="tx1"/>
                        </a:solidFill>
                      </a:endParaRPr>
                    </a:p>
                  </a:txBody>
                  <a:tcPr marL="87841" marR="87841" marT="43921" marB="43921">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tcPr>
                </a:tc>
                <a:tc>
                  <a:txBody>
                    <a:bodyPr/>
                    <a:lstStyle/>
                    <a:p>
                      <a:r>
                        <a:rPr lang="en-US" sz="1300"/>
                        <a:t>Board, delegates and their Team Programme Tutors</a:t>
                      </a:r>
                      <a:endParaRPr lang="en-GB" sz="1300"/>
                    </a:p>
                  </a:txBody>
                  <a:tcPr marL="87841" marR="87841" marT="43921" marB="43921">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tcPr>
                </a:tc>
                <a:tc>
                  <a:txBody>
                    <a:bodyPr/>
                    <a:lstStyle/>
                    <a:p>
                      <a:r>
                        <a:rPr lang="en-US" sz="1300" dirty="0"/>
                        <a:t>Include action planning about improving performance (using definitions) on leadership </a:t>
                      </a:r>
                      <a:r>
                        <a:rPr lang="en-US" sz="1300" dirty="0" err="1"/>
                        <a:t>programmes</a:t>
                      </a:r>
                      <a:r>
                        <a:rPr lang="en-US" sz="1300" dirty="0"/>
                        <a:t>. </a:t>
                      </a:r>
                    </a:p>
                    <a:p>
                      <a:r>
                        <a:rPr lang="en-US" sz="1300" dirty="0"/>
                        <a:t>Line Managers/Board to discuss performance at team/board meetings and continuously work on removing barriers, where possible, to performance.</a:t>
                      </a:r>
                      <a:endParaRPr lang="en-GB" sz="1300" dirty="0"/>
                    </a:p>
                  </a:txBody>
                  <a:tcPr marL="87841" marR="87841" marT="43921" marB="43921">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tcPr>
                </a:tc>
                <a:tc>
                  <a:txBody>
                    <a:bodyPr/>
                    <a:lstStyle/>
                    <a:p>
                      <a:r>
                        <a:rPr lang="en-US" sz="1300" dirty="0"/>
                        <a:t>31</a:t>
                      </a:r>
                      <a:r>
                        <a:rPr lang="en-US" sz="1300" baseline="30000" dirty="0"/>
                        <a:t>st</a:t>
                      </a:r>
                      <a:r>
                        <a:rPr lang="en-US" sz="1300" dirty="0"/>
                        <a:t> January 2026</a:t>
                      </a:r>
                      <a:endParaRPr lang="en-GB" sz="1300" dirty="0"/>
                    </a:p>
                  </a:txBody>
                  <a:tcPr marL="87841" marR="87841" marT="43921" marB="43921">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tcPr>
                </a:tc>
                <a:extLst>
                  <a:ext uri="{0D108BD9-81ED-4DB2-BD59-A6C34878D82A}">
                    <a16:rowId xmlns:a16="http://schemas.microsoft.com/office/drawing/2014/main" val="3050762940"/>
                  </a:ext>
                </a:extLst>
              </a:tr>
              <a:tr h="1725655">
                <a:tc>
                  <a:txBody>
                    <a:bodyPr/>
                    <a:lstStyle/>
                    <a:p>
                      <a:r>
                        <a:rPr lang="en-US" sz="1300" b="1" dirty="0">
                          <a:solidFill>
                            <a:schemeClr val="bg1"/>
                          </a:solidFill>
                        </a:rPr>
                        <a:t>8. Incorporating Changes in the Culture</a:t>
                      </a:r>
                    </a:p>
                  </a:txBody>
                  <a:tcPr marL="87841" marR="87841" marT="43921" marB="43921">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solidFill>
                      <a:srgbClr val="209AA6"/>
                    </a:solidFill>
                  </a:tcPr>
                </a:tc>
                <a:tc>
                  <a:txBody>
                    <a:bodyPr/>
                    <a:lstStyle/>
                    <a:p>
                      <a:r>
                        <a:rPr lang="en-US" sz="1300" dirty="0"/>
                        <a:t>It is intended to review the </a:t>
                      </a:r>
                      <a:r>
                        <a:rPr lang="en-US" sz="1300" dirty="0">
                          <a:solidFill>
                            <a:schemeClr val="tx1"/>
                          </a:solidFill>
                        </a:rPr>
                        <a:t>balance</a:t>
                      </a:r>
                      <a:r>
                        <a:rPr lang="en-US" sz="1300" dirty="0">
                          <a:solidFill>
                            <a:srgbClr val="FF0000"/>
                          </a:solidFill>
                        </a:rPr>
                        <a:t> </a:t>
                      </a:r>
                      <a:r>
                        <a:rPr lang="en-US" sz="1300" dirty="0"/>
                        <a:t>of depth of content and numbers of delegates on Leadership development initiatives  that is needed for collective impact on culture and performance </a:t>
                      </a:r>
                      <a:r>
                        <a:rPr lang="en-US" sz="1300" b="1" dirty="0">
                          <a:solidFill>
                            <a:schemeClr val="tx1"/>
                          </a:solidFill>
                        </a:rPr>
                        <a:t>(supports impact assessment of recommendation 1, 2, &amp; 3)</a:t>
                      </a:r>
                    </a:p>
                  </a:txBody>
                  <a:tcPr marL="87841" marR="87841" marT="43921" marB="43921">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tcPr>
                </a:tc>
                <a:tc>
                  <a:txBody>
                    <a:bodyPr/>
                    <a:lstStyle/>
                    <a:p>
                      <a:r>
                        <a:rPr lang="en-US" sz="1300"/>
                        <a:t>Programme Tutors</a:t>
                      </a:r>
                      <a:endParaRPr lang="en-GB" sz="1300"/>
                    </a:p>
                  </a:txBody>
                  <a:tcPr marL="87841" marR="87841" marT="43921" marB="43921">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tcPr>
                </a:tc>
                <a:tc>
                  <a:txBody>
                    <a:bodyPr/>
                    <a:lstStyle/>
                    <a:p>
                      <a:r>
                        <a:rPr lang="en-US" sz="1300" dirty="0"/>
                        <a:t>Routine evaluation processes to include a review of the balance between depth of content and numbers needed for impact on culture and performance.</a:t>
                      </a:r>
                      <a:endParaRPr lang="en-GB" sz="1300" dirty="0"/>
                    </a:p>
                  </a:txBody>
                  <a:tcPr marL="87841" marR="87841" marT="43921" marB="43921">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tcPr>
                </a:tc>
                <a:tc>
                  <a:txBody>
                    <a:bodyPr/>
                    <a:lstStyle/>
                    <a:p>
                      <a:r>
                        <a:rPr lang="en-US" sz="1300" dirty="0"/>
                        <a:t>30</a:t>
                      </a:r>
                      <a:r>
                        <a:rPr lang="en-US" sz="1300" baseline="30000" dirty="0"/>
                        <a:t>th</a:t>
                      </a:r>
                      <a:r>
                        <a:rPr lang="en-US" sz="1300" dirty="0"/>
                        <a:t> April 2026</a:t>
                      </a:r>
                      <a:endParaRPr lang="en-GB" sz="1300" dirty="0"/>
                    </a:p>
                  </a:txBody>
                  <a:tcPr marL="87841" marR="87841" marT="43921" marB="43921">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tcPr>
                </a:tc>
                <a:extLst>
                  <a:ext uri="{0D108BD9-81ED-4DB2-BD59-A6C34878D82A}">
                    <a16:rowId xmlns:a16="http://schemas.microsoft.com/office/drawing/2014/main" val="279625995"/>
                  </a:ext>
                </a:extLst>
              </a:tr>
            </a:tbl>
          </a:graphicData>
        </a:graphic>
      </p:graphicFrame>
      <p:pic>
        <p:nvPicPr>
          <p:cNvPr id="4" name="Graphic 3" descr="Medal with solid fill">
            <a:extLst>
              <a:ext uri="{FF2B5EF4-FFF2-40B4-BE49-F238E27FC236}">
                <a16:creationId xmlns:a16="http://schemas.microsoft.com/office/drawing/2014/main" id="{6337E27C-2486-68CD-0995-1239C7D9A88D}"/>
              </a:ext>
            </a:extLst>
          </p:cNvPr>
          <p:cNvPicPr>
            <a:picLocks noChangeAspect="1"/>
          </p:cNvPicPr>
          <p:nvPr/>
        </p:nvPicPr>
        <p:blipFill>
          <a:blip r:embed="rId2">
            <a:extLst>
              <a:ext uri="{96DAC541-7B7A-43D3-8B79-37D633B846F1}">
                <asvg:svgBlip xmlns:asvg="http://schemas.microsoft.com/office/drawing/2016/SVG/main" r:embed="rId3"/>
              </a:ext>
            </a:extLst>
          </a:blip>
          <a:stretch>
            <a:fillRect/>
          </a:stretch>
        </p:blipFill>
        <p:spPr>
          <a:xfrm>
            <a:off x="1400287" y="1844642"/>
            <a:ext cx="914400" cy="914400"/>
          </a:xfrm>
          <a:prstGeom prst="rect">
            <a:avLst/>
          </a:prstGeom>
        </p:spPr>
      </p:pic>
      <p:pic>
        <p:nvPicPr>
          <p:cNvPr id="6" name="Graphic 5" descr="Gauge with solid fill">
            <a:extLst>
              <a:ext uri="{FF2B5EF4-FFF2-40B4-BE49-F238E27FC236}">
                <a16:creationId xmlns:a16="http://schemas.microsoft.com/office/drawing/2014/main" id="{E3D8FDBC-C84C-D9D4-73F3-4BC599EB05E6}"/>
              </a:ext>
            </a:extLst>
          </p:cNvPr>
          <p:cNvPicPr>
            <a:picLocks noChangeAspect="1"/>
          </p:cNvPicPr>
          <p:nvPr/>
        </p:nvPicPr>
        <p:blipFill>
          <a:blip r:embed="rId4">
            <a:extLst>
              <a:ext uri="{96DAC541-7B7A-43D3-8B79-37D633B846F1}">
                <asvg:svgBlip xmlns:asvg="http://schemas.microsoft.com/office/drawing/2016/SVG/main" r:embed="rId5"/>
              </a:ext>
            </a:extLst>
          </a:blip>
          <a:stretch>
            <a:fillRect/>
          </a:stretch>
        </p:blipFill>
        <p:spPr>
          <a:xfrm>
            <a:off x="1400287" y="3641759"/>
            <a:ext cx="914400" cy="914400"/>
          </a:xfrm>
          <a:prstGeom prst="rect">
            <a:avLst/>
          </a:prstGeom>
        </p:spPr>
      </p:pic>
      <p:pic>
        <p:nvPicPr>
          <p:cNvPr id="8" name="Graphic 7" descr="Lightbulb with solid fill">
            <a:extLst>
              <a:ext uri="{FF2B5EF4-FFF2-40B4-BE49-F238E27FC236}">
                <a16:creationId xmlns:a16="http://schemas.microsoft.com/office/drawing/2014/main" id="{8F9792A8-D6BB-6850-D216-F28BAC6E9DF0}"/>
              </a:ext>
            </a:extLst>
          </p:cNvPr>
          <p:cNvPicPr>
            <a:picLocks noChangeAspect="1"/>
          </p:cNvPicPr>
          <p:nvPr/>
        </p:nvPicPr>
        <p:blipFill>
          <a:blip r:embed="rId6">
            <a:extLst>
              <a:ext uri="{96DAC541-7B7A-43D3-8B79-37D633B846F1}">
                <asvg:svgBlip xmlns:asvg="http://schemas.microsoft.com/office/drawing/2016/SVG/main" r:embed="rId7"/>
              </a:ext>
            </a:extLst>
          </a:blip>
          <a:stretch>
            <a:fillRect/>
          </a:stretch>
        </p:blipFill>
        <p:spPr>
          <a:xfrm>
            <a:off x="1400287" y="5757333"/>
            <a:ext cx="914400" cy="914400"/>
          </a:xfrm>
          <a:prstGeom prst="rect">
            <a:avLst/>
          </a:prstGeom>
        </p:spPr>
      </p:pic>
    </p:spTree>
    <p:extLst>
      <p:ext uri="{BB962C8B-B14F-4D97-AF65-F5344CB8AC3E}">
        <p14:creationId xmlns:p14="http://schemas.microsoft.com/office/powerpoint/2010/main" val="500913849"/>
      </p:ext>
    </p:extLst>
  </p:cSld>
  <p:clrMapOvr>
    <a:masterClrMapping/>
  </p:clrMapOvr>
  <mc:AlternateContent xmlns:mc="http://schemas.openxmlformats.org/markup-compatibility/2006">
    <mc:Choice xmlns:p14="http://schemas.microsoft.com/office/powerpoint/2010/main" Requires="p14">
      <p:transition spd="med" p14:dur="700">
        <p:fade/>
      </p:transition>
    </mc:Choice>
    <mc:Fallback>
      <p:transition spd="med">
        <p:fade/>
      </p:transition>
    </mc:Fallback>
  </mc:AlternateContent>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9" presetClass="emph" presetSubtype="0" nodeType="clickEffect">
                                  <p:stCondLst>
                                    <p:cond delay="0"/>
                                  </p:stCondLst>
                                  <p:childTnLst>
                                    <p:set>
                                      <p:cBhvr>
                                        <p:cTn id="6" dur="indefinite"/>
                                        <p:tgtEl>
                                          <p:spTgt spid="4"/>
                                        </p:tgtEl>
                                        <p:attrNameLst>
                                          <p:attrName>style.opacity</p:attrName>
                                        </p:attrNameLst>
                                      </p:cBhvr>
                                      <p:to>
                                        <p:strVal val="0.5"/>
                                      </p:to>
                                    </p:set>
                                    <p:animEffect filter="image" prLst="opacity: 0.5">
                                      <p:cBhvr rctx="IE">
                                        <p:cTn id="7" dur="indefinite"/>
                                        <p:tgtEl>
                                          <p:spTgt spid="4"/>
                                        </p:tgtEl>
                                      </p:cBhvr>
                                    </p:animEffect>
                                  </p:childTnLst>
                                </p:cTn>
                              </p:par>
                            </p:childTnLst>
                          </p:cTn>
                        </p:par>
                      </p:childTnLst>
                    </p:cTn>
                  </p:par>
                  <p:par>
                    <p:cTn id="8" fill="hold">
                      <p:stCondLst>
                        <p:cond delay="indefinite"/>
                      </p:stCondLst>
                      <p:childTnLst>
                        <p:par>
                          <p:cTn id="9" fill="hold">
                            <p:stCondLst>
                              <p:cond delay="0"/>
                            </p:stCondLst>
                            <p:childTnLst>
                              <p:par>
                                <p:cTn id="10" presetID="32" presetClass="emph" presetSubtype="0" fill="hold" nodeType="clickEffect">
                                  <p:stCondLst>
                                    <p:cond delay="0"/>
                                  </p:stCondLst>
                                  <p:childTnLst>
                                    <p:animRot by="120000">
                                      <p:cBhvr>
                                        <p:cTn id="11" dur="100" fill="hold">
                                          <p:stCondLst>
                                            <p:cond delay="0"/>
                                          </p:stCondLst>
                                        </p:cTn>
                                        <p:tgtEl>
                                          <p:spTgt spid="6"/>
                                        </p:tgtEl>
                                        <p:attrNameLst>
                                          <p:attrName>r</p:attrName>
                                        </p:attrNameLst>
                                      </p:cBhvr>
                                    </p:animRot>
                                    <p:animRot by="-240000">
                                      <p:cBhvr>
                                        <p:cTn id="12" dur="200" fill="hold">
                                          <p:stCondLst>
                                            <p:cond delay="200"/>
                                          </p:stCondLst>
                                        </p:cTn>
                                        <p:tgtEl>
                                          <p:spTgt spid="6"/>
                                        </p:tgtEl>
                                        <p:attrNameLst>
                                          <p:attrName>r</p:attrName>
                                        </p:attrNameLst>
                                      </p:cBhvr>
                                    </p:animRot>
                                    <p:animRot by="240000">
                                      <p:cBhvr>
                                        <p:cTn id="13" dur="200" fill="hold">
                                          <p:stCondLst>
                                            <p:cond delay="400"/>
                                          </p:stCondLst>
                                        </p:cTn>
                                        <p:tgtEl>
                                          <p:spTgt spid="6"/>
                                        </p:tgtEl>
                                        <p:attrNameLst>
                                          <p:attrName>r</p:attrName>
                                        </p:attrNameLst>
                                      </p:cBhvr>
                                    </p:animRot>
                                    <p:animRot by="-240000">
                                      <p:cBhvr>
                                        <p:cTn id="14" dur="200" fill="hold">
                                          <p:stCondLst>
                                            <p:cond delay="600"/>
                                          </p:stCondLst>
                                        </p:cTn>
                                        <p:tgtEl>
                                          <p:spTgt spid="6"/>
                                        </p:tgtEl>
                                        <p:attrNameLst>
                                          <p:attrName>r</p:attrName>
                                        </p:attrNameLst>
                                      </p:cBhvr>
                                    </p:animRot>
                                    <p:animRot by="120000">
                                      <p:cBhvr>
                                        <p:cTn id="15" dur="200" fill="hold">
                                          <p:stCondLst>
                                            <p:cond delay="800"/>
                                          </p:stCondLst>
                                        </p:cTn>
                                        <p:tgtEl>
                                          <p:spTgt spid="6"/>
                                        </p:tgtEl>
                                        <p:attrNameLst>
                                          <p:attrName>r</p:attrName>
                                        </p:attrNameLst>
                                      </p:cBhvr>
                                    </p:animRot>
                                  </p:childTnLst>
                                </p:cTn>
                              </p:par>
                            </p:childTnLst>
                          </p:cTn>
                        </p:par>
                      </p:childTnLst>
                    </p:cTn>
                  </p:par>
                  <p:par>
                    <p:cTn id="16" fill="hold">
                      <p:stCondLst>
                        <p:cond delay="indefinite"/>
                      </p:stCondLst>
                      <p:childTnLst>
                        <p:par>
                          <p:cTn id="17" fill="hold">
                            <p:stCondLst>
                              <p:cond delay="0"/>
                            </p:stCondLst>
                            <p:childTnLst>
                              <p:par>
                                <p:cTn id="18" presetID="35" presetClass="emph" presetSubtype="0" fill="hold" nodeType="clickEffect">
                                  <p:stCondLst>
                                    <p:cond delay="0"/>
                                  </p:stCondLst>
                                  <p:childTnLst>
                                    <p:anim calcmode="discrete" valueType="str">
                                      <p:cBhvr>
                                        <p:cTn id="19" dur="1000" fill="hold"/>
                                        <p:tgtEl>
                                          <p:spTgt spid="8"/>
                                        </p:tgtEl>
                                        <p:attrNameLst>
                                          <p:attrName>style.visibility</p:attrName>
                                        </p:attrNameLst>
                                      </p:cBhvr>
                                      <p:tavLst>
                                        <p:tav tm="0">
                                          <p:val>
                                            <p:strVal val="hidden"/>
                                          </p:val>
                                        </p:tav>
                                        <p:tav tm="50000">
                                          <p:val>
                                            <p:strVal val="visible"/>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12.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17" name="Rectangle 16">
            <a:extLst>
              <a:ext uri="{FF2B5EF4-FFF2-40B4-BE49-F238E27FC236}">
                <a16:creationId xmlns:a16="http://schemas.microsoft.com/office/drawing/2014/main" id="{AE2B703B-46F9-481A-A605-82E2A828C4F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solidFill>
            <a:schemeClr val="accent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4" name="TextBox 3">
            <a:extLst>
              <a:ext uri="{FF2B5EF4-FFF2-40B4-BE49-F238E27FC236}">
                <a16:creationId xmlns:a16="http://schemas.microsoft.com/office/drawing/2014/main" id="{699A3EBD-7741-9BE7-FBC5-45AB31447706}"/>
              </a:ext>
            </a:extLst>
          </p:cNvPr>
          <p:cNvSpPr txBox="1"/>
          <p:nvPr/>
        </p:nvSpPr>
        <p:spPr>
          <a:xfrm>
            <a:off x="838200" y="459863"/>
            <a:ext cx="10515600" cy="1004594"/>
          </a:xfrm>
          <a:prstGeom prst="rect">
            <a:avLst/>
          </a:prstGeom>
        </p:spPr>
        <p:txBody>
          <a:bodyPr vert="horz" lIns="91440" tIns="45720" rIns="91440" bIns="45720" rtlCol="0" anchor="ctr">
            <a:normAutofit/>
          </a:bodyPr>
          <a:lstStyle/>
          <a:p>
            <a:pPr algn="ctr">
              <a:lnSpc>
                <a:spcPct val="90000"/>
              </a:lnSpc>
              <a:spcBef>
                <a:spcPct val="0"/>
              </a:spcBef>
              <a:spcAft>
                <a:spcPts val="600"/>
              </a:spcAft>
            </a:pPr>
            <a:r>
              <a:rPr lang="en-US" sz="4400" b="1" kern="1200">
                <a:solidFill>
                  <a:srgbClr val="FFFFFF"/>
                </a:solidFill>
                <a:latin typeface="+mj-lt"/>
                <a:ea typeface="+mj-ea"/>
                <a:cs typeface="+mj-cs"/>
              </a:rPr>
              <a:t>Costs of Recommendations</a:t>
            </a:r>
          </a:p>
        </p:txBody>
      </p:sp>
      <p:sp>
        <p:nvSpPr>
          <p:cNvPr id="19" name="Rectangle: Rounded Corners 18">
            <a:extLst>
              <a:ext uri="{FF2B5EF4-FFF2-40B4-BE49-F238E27FC236}">
                <a16:creationId xmlns:a16="http://schemas.microsoft.com/office/drawing/2014/main" id="{F13BE4D7-0C3D-4906-B230-A1C5B4665CCF}"/>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579496" y="1587970"/>
            <a:ext cx="11033008" cy="4768380"/>
          </a:xfrm>
          <a:prstGeom prst="roundRect">
            <a:avLst>
              <a:gd name="adj" fmla="val 3174"/>
            </a:avLst>
          </a:prstGeom>
          <a:solidFill>
            <a:schemeClr val="bg1">
              <a:alpha val="95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aphicFrame>
        <p:nvGraphicFramePr>
          <p:cNvPr id="6" name="TextBox 2">
            <a:extLst>
              <a:ext uri="{FF2B5EF4-FFF2-40B4-BE49-F238E27FC236}">
                <a16:creationId xmlns:a16="http://schemas.microsoft.com/office/drawing/2014/main" id="{567305BF-D05D-10AF-55E7-BFE502A94D43}"/>
              </a:ext>
            </a:extLst>
          </p:cNvPr>
          <p:cNvGraphicFramePr/>
          <p:nvPr>
            <p:extLst>
              <p:ext uri="{D42A27DB-BD31-4B8C-83A1-F6EECF244321}">
                <p14:modId xmlns:p14="http://schemas.microsoft.com/office/powerpoint/2010/main" val="3028316278"/>
              </p:ext>
            </p:extLst>
          </p:nvPr>
        </p:nvGraphicFramePr>
        <p:xfrm>
          <a:off x="838200" y="1800911"/>
          <a:ext cx="10515600" cy="4351338"/>
        </p:xfrm>
        <a:graphic>
          <a:graphicData uri="http://schemas.openxmlformats.org/drawingml/2006/diagram">
            <dgm:relIds xmlns:dgm="http://schemas.openxmlformats.org/drawingml/2006/diagram" xmlns:r="http://schemas.openxmlformats.org/officeDocument/2006/relationships" r:dm="rId6" r:lo="rId7" r:qs="rId8" r:cs="rId9"/>
          </a:graphicData>
        </a:graphic>
      </p:graphicFrame>
      <p:pic>
        <p:nvPicPr>
          <p:cNvPr id="15" name="Video 14" title="Animated Wall Clock">
            <a:hlinkClick r:id="" action="ppaction://media"/>
            <a:extLst>
              <a:ext uri="{FF2B5EF4-FFF2-40B4-BE49-F238E27FC236}">
                <a16:creationId xmlns:a16="http://schemas.microsoft.com/office/drawing/2014/main" id="{E03D8E5D-7A46-448B-2780-8E84B198C769}"/>
              </a:ext>
            </a:extLst>
          </p:cNvPr>
          <p:cNvPicPr>
            <a:picLocks noChangeAspect="1"/>
          </p:cNvPicPr>
          <p:nvPr>
            <a:videoFile r:link="rId2"/>
            <p:extLst>
              <p:ext uri="{DAA4B4D4-6D71-4841-9C94-3DE7FCFB9230}">
                <p14:media xmlns:p14="http://schemas.microsoft.com/office/powerpoint/2010/main" r:embed="rId1"/>
              </p:ext>
            </p:extLst>
          </p:nvPr>
        </p:nvPicPr>
        <p:blipFill>
          <a:blip r:embed="rId11"/>
          <a:stretch>
            <a:fillRect/>
          </a:stretch>
        </p:blipFill>
        <p:spPr>
          <a:xfrm>
            <a:off x="3711388" y="2259106"/>
            <a:ext cx="2460212" cy="1383869"/>
          </a:xfrm>
          <a:prstGeom prst="rect">
            <a:avLst/>
          </a:prstGeom>
        </p:spPr>
      </p:pic>
      <p:pic>
        <p:nvPicPr>
          <p:cNvPr id="18" name="Video 16" title="Stack Of Coins">
            <a:hlinkClick r:id="" action="ppaction://media"/>
            <a:extLst>
              <a:ext uri="{FF2B5EF4-FFF2-40B4-BE49-F238E27FC236}">
                <a16:creationId xmlns:a16="http://schemas.microsoft.com/office/drawing/2014/main" id="{D0BD6627-D1AD-F6BC-9A90-2BDEA6C7D2F6}"/>
              </a:ext>
            </a:extLst>
          </p:cNvPr>
          <p:cNvPicPr>
            <a:picLocks noChangeAspect="1"/>
          </p:cNvPicPr>
          <p:nvPr>
            <a:videoFile r:link="rId4"/>
            <p:extLst>
              <p:ext uri="{DAA4B4D4-6D71-4841-9C94-3DE7FCFB9230}">
                <p14:media xmlns:p14="http://schemas.microsoft.com/office/powerpoint/2010/main" r:embed="rId3"/>
              </p:ext>
            </p:extLst>
          </p:nvPr>
        </p:nvPicPr>
        <p:blipFill>
          <a:blip r:embed="rId12"/>
          <a:stretch>
            <a:fillRect/>
          </a:stretch>
        </p:blipFill>
        <p:spPr>
          <a:xfrm>
            <a:off x="8518818" y="2220361"/>
            <a:ext cx="2460212" cy="1383869"/>
          </a:xfrm>
          <a:prstGeom prst="rect">
            <a:avLst/>
          </a:prstGeom>
        </p:spPr>
      </p:pic>
    </p:spTree>
    <p:extLst>
      <p:ext uri="{BB962C8B-B14F-4D97-AF65-F5344CB8AC3E}">
        <p14:creationId xmlns:p14="http://schemas.microsoft.com/office/powerpoint/2010/main" val="2515582761"/>
      </p:ext>
    </p:extLst>
  </p:cSld>
  <p:clrMapOvr>
    <a:masterClrMapping/>
  </p:clrMapOvr>
  <mc:AlternateContent xmlns:mc="http://schemas.openxmlformats.org/markup-compatibility/2006">
    <mc:Choice xmlns:p14="http://schemas.microsoft.com/office/powerpoint/2010/main" Requires="p14">
      <p:transition spd="med" p14:dur="700">
        <p:fade/>
      </p:transition>
    </mc:Choice>
    <mc:Fallback>
      <p:transition spd="med">
        <p:fade/>
      </p:transition>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withEffect">
                                  <p:stCondLst>
                                    <p:cond delay="0"/>
                                  </p:stCondLst>
                                  <p:childTnLst>
                                    <p:cmd type="call" cmd="playFrom(0.0)">
                                      <p:cBhvr>
                                        <p:cTn id="6" dur="9621" fill="hold"/>
                                        <p:tgtEl>
                                          <p:spTgt spid="18"/>
                                        </p:tgtEl>
                                      </p:cBhvr>
                                    </p:cmd>
                                  </p:childTnLst>
                                </p:cTn>
                              </p:par>
                              <p:par>
                                <p:cTn id="7" presetID="1" presetClass="mediacall" presetSubtype="0" fill="hold" nodeType="withEffect">
                                  <p:stCondLst>
                                    <p:cond delay="0"/>
                                  </p:stCondLst>
                                  <p:childTnLst>
                                    <p:cmd type="call" cmd="playFrom(0.0)">
                                      <p:cBhvr>
                                        <p:cTn id="8" dur="9600" fill="hold"/>
                                        <p:tgtEl>
                                          <p:spTgt spid="15"/>
                                        </p:tgtEl>
                                      </p:cBhvr>
                                    </p:cmd>
                                  </p:childTnLst>
                                </p:cTn>
                              </p:par>
                            </p:childTnLst>
                          </p:cTn>
                        </p:par>
                      </p:childTnLst>
                    </p:cTn>
                  </p:par>
                </p:childTnLst>
              </p:cTn>
              <p:prevCondLst>
                <p:cond evt="onPrev" delay="0">
                  <p:tgtEl>
                    <p:sldTgt/>
                  </p:tgtEl>
                </p:cond>
              </p:prevCondLst>
              <p:nextCondLst>
                <p:cond evt="onNext" delay="0">
                  <p:tgtEl>
                    <p:sldTgt/>
                  </p:tgtEl>
                </p:cond>
              </p:nextCondLst>
            </p:seq>
            <p:video>
              <p:cMediaNode vol="80000" mute="1">
                <p:cTn id="9" repeatCount="indefinite" fill="hold" display="0">
                  <p:stCondLst>
                    <p:cond delay="indefinite"/>
                  </p:stCondLst>
                </p:cTn>
                <p:tgtEl>
                  <p:spTgt spid="15"/>
                </p:tgtEl>
              </p:cMediaNode>
            </p:video>
            <p:seq concurrent="1" nextAc="seek">
              <p:cTn id="10" restart="whenNotActive" fill="hold" evtFilter="cancelBubble" nodeType="interactiveSeq">
                <p:stCondLst>
                  <p:cond evt="onClick" delay="0">
                    <p:tgtEl>
                      <p:spTgt spid="15"/>
                    </p:tgtEl>
                  </p:cond>
                </p:stCondLst>
                <p:endSync evt="end" delay="0">
                  <p:rtn val="all"/>
                </p:endSync>
                <p:childTnLst>
                  <p:par>
                    <p:cTn id="11" fill="hold">
                      <p:stCondLst>
                        <p:cond delay="0"/>
                      </p:stCondLst>
                      <p:childTnLst>
                        <p:par>
                          <p:cTn id="12" fill="hold">
                            <p:stCondLst>
                              <p:cond delay="0"/>
                            </p:stCondLst>
                            <p:childTnLst>
                              <p:par>
                                <p:cTn id="13" presetID="2" presetClass="mediacall" presetSubtype="0" fill="hold" nodeType="clickEffect">
                                  <p:stCondLst>
                                    <p:cond delay="0"/>
                                  </p:stCondLst>
                                  <p:childTnLst>
                                    <p:cmd type="call" cmd="togglePause">
                                      <p:cBhvr>
                                        <p:cTn id="14" dur="1" fill="hold"/>
                                        <p:tgtEl>
                                          <p:spTgt spid="15"/>
                                        </p:tgtEl>
                                      </p:cBhvr>
                                    </p:cmd>
                                  </p:childTnLst>
                                </p:cTn>
                              </p:par>
                            </p:childTnLst>
                          </p:cTn>
                        </p:par>
                      </p:childTnLst>
                    </p:cTn>
                  </p:par>
                </p:childTnLst>
              </p:cTn>
              <p:nextCondLst>
                <p:cond evt="onClick" delay="0">
                  <p:tgtEl>
                    <p:spTgt spid="15"/>
                  </p:tgtEl>
                </p:cond>
              </p:nextCondLst>
            </p:seq>
            <p:video>
              <p:cMediaNode vol="80000" mute="1">
                <p:cTn id="15" repeatCount="indefinite" fill="hold" display="0">
                  <p:stCondLst>
                    <p:cond delay="indefinite"/>
                  </p:stCondLst>
                </p:cTn>
                <p:tgtEl>
                  <p:spTgt spid="18"/>
                </p:tgtEl>
              </p:cMediaNode>
            </p:video>
            <p:seq concurrent="1" nextAc="seek">
              <p:cTn id="16" restart="whenNotActive" fill="hold" evtFilter="cancelBubble" nodeType="interactiveSeq">
                <p:stCondLst>
                  <p:cond evt="onClick" delay="0">
                    <p:tgtEl>
                      <p:spTgt spid="18"/>
                    </p:tgtEl>
                  </p:cond>
                </p:stCondLst>
                <p:endSync evt="end" delay="0">
                  <p:rtn val="all"/>
                </p:endSync>
                <p:childTnLst>
                  <p:par>
                    <p:cTn id="17" fill="hold">
                      <p:stCondLst>
                        <p:cond delay="0"/>
                      </p:stCondLst>
                      <p:childTnLst>
                        <p:par>
                          <p:cTn id="18" fill="hold">
                            <p:stCondLst>
                              <p:cond delay="0"/>
                            </p:stCondLst>
                            <p:childTnLst>
                              <p:par>
                                <p:cTn id="19" presetID="2" presetClass="mediacall" presetSubtype="0" fill="hold" nodeType="clickEffect">
                                  <p:stCondLst>
                                    <p:cond delay="0"/>
                                  </p:stCondLst>
                                  <p:childTnLst>
                                    <p:cmd type="call" cmd="togglePause">
                                      <p:cBhvr>
                                        <p:cTn id="20" dur="1" fill="hold"/>
                                        <p:tgtEl>
                                          <p:spTgt spid="18"/>
                                        </p:tgtEl>
                                      </p:cBhvr>
                                    </p:cmd>
                                  </p:childTnLst>
                                </p:cTn>
                              </p:par>
                            </p:childTnLst>
                          </p:cTn>
                        </p:par>
                      </p:childTnLst>
                    </p:cTn>
                  </p:par>
                </p:childTnLst>
              </p:cTn>
              <p:nextCondLst>
                <p:cond evt="onClick" delay="0">
                  <p:tgtEl>
                    <p:spTgt spid="18"/>
                  </p:tgtEl>
                </p:cond>
              </p:nextCondLst>
            </p:seq>
          </p:childTnLst>
        </p:cTn>
      </p:par>
    </p:tnLst>
  </p:timing>
</p:sld>
</file>

<file path=ppt/slides/slide13.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7" name="Rectangle 16">
            <a:extLst>
              <a:ext uri="{FF2B5EF4-FFF2-40B4-BE49-F238E27FC236}">
                <a16:creationId xmlns:a16="http://schemas.microsoft.com/office/drawing/2014/main" id="{1C799903-48D5-4A31-A1A2-541072D9771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useBgFill="1">
        <p:nvSpPr>
          <p:cNvPr id="19" name="Freeform: Shape 18">
            <a:extLst>
              <a:ext uri="{FF2B5EF4-FFF2-40B4-BE49-F238E27FC236}">
                <a16:creationId xmlns:a16="http://schemas.microsoft.com/office/drawing/2014/main" id="{8EFFF109-FC58-4FD3-BE05-9775A1310F5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 y="0"/>
            <a:ext cx="4818889" cy="6858000"/>
          </a:xfrm>
          <a:custGeom>
            <a:avLst/>
            <a:gdLst>
              <a:gd name="connsiteX0" fmla="*/ 0 w 4818889"/>
              <a:gd name="connsiteY0" fmla="*/ 0 h 6858000"/>
              <a:gd name="connsiteX1" fmla="*/ 3605911 w 4818889"/>
              <a:gd name="connsiteY1" fmla="*/ 0 h 6858000"/>
              <a:gd name="connsiteX2" fmla="*/ 3668894 w 4818889"/>
              <a:gd name="connsiteY2" fmla="*/ 69271 h 6858000"/>
              <a:gd name="connsiteX3" fmla="*/ 4818889 w 4818889"/>
              <a:gd name="connsiteY3" fmla="*/ 3429000 h 6858000"/>
              <a:gd name="connsiteX4" fmla="*/ 3668894 w 4818889"/>
              <a:gd name="connsiteY4" fmla="*/ 6788730 h 6858000"/>
              <a:gd name="connsiteX5" fmla="*/ 3605911 w 4818889"/>
              <a:gd name="connsiteY5" fmla="*/ 6858000 h 6858000"/>
              <a:gd name="connsiteX6" fmla="*/ 0 w 4818889"/>
              <a:gd name="connsiteY6" fmla="*/ 6858000 h 68580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4818889" h="6858000">
                <a:moveTo>
                  <a:pt x="0" y="0"/>
                </a:moveTo>
                <a:lnTo>
                  <a:pt x="3605911" y="0"/>
                </a:lnTo>
                <a:lnTo>
                  <a:pt x="3668894" y="69271"/>
                </a:lnTo>
                <a:cubicBezTo>
                  <a:pt x="4379420" y="929100"/>
                  <a:pt x="4818889" y="2116944"/>
                  <a:pt x="4818889" y="3429000"/>
                </a:cubicBezTo>
                <a:cubicBezTo>
                  <a:pt x="4818889" y="4741056"/>
                  <a:pt x="4379420" y="5928900"/>
                  <a:pt x="3668894" y="6788730"/>
                </a:cubicBezTo>
                <a:lnTo>
                  <a:pt x="3605911" y="6858000"/>
                </a:lnTo>
                <a:lnTo>
                  <a:pt x="0" y="6858000"/>
                </a:lnTo>
                <a:close/>
              </a:path>
            </a:pathLst>
          </a:custGeom>
          <a:ln w="9525">
            <a:solidFill>
              <a:srgbClr val="E6E6E6"/>
            </a:solidFill>
          </a:ln>
          <a:effectLst>
            <a:outerShdw blurRad="50800" dist="38100" algn="l" rotWithShape="0">
              <a:schemeClr val="bg1">
                <a:lumMod val="85000"/>
                <a:alpha val="50000"/>
              </a:schemeClr>
            </a:outerShdw>
          </a:effectLst>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useBgFill="1">
        <p:nvSpPr>
          <p:cNvPr id="21" name="Freeform: Shape 20">
            <a:extLst>
              <a:ext uri="{FF2B5EF4-FFF2-40B4-BE49-F238E27FC236}">
                <a16:creationId xmlns:a16="http://schemas.microsoft.com/office/drawing/2014/main" id="{E1B96AD6-92A9-4273-A62B-96A1C3E0BA9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 y="0"/>
            <a:ext cx="4811477" cy="6858000"/>
          </a:xfrm>
          <a:custGeom>
            <a:avLst/>
            <a:gdLst>
              <a:gd name="connsiteX0" fmla="*/ 0 w 4811477"/>
              <a:gd name="connsiteY0" fmla="*/ 0 h 6858000"/>
              <a:gd name="connsiteX1" fmla="*/ 3598499 w 4811477"/>
              <a:gd name="connsiteY1" fmla="*/ 0 h 6858000"/>
              <a:gd name="connsiteX2" fmla="*/ 3661482 w 4811477"/>
              <a:gd name="connsiteY2" fmla="*/ 69271 h 6858000"/>
              <a:gd name="connsiteX3" fmla="*/ 4811477 w 4811477"/>
              <a:gd name="connsiteY3" fmla="*/ 3429000 h 6858000"/>
              <a:gd name="connsiteX4" fmla="*/ 3661482 w 4811477"/>
              <a:gd name="connsiteY4" fmla="*/ 6788730 h 6858000"/>
              <a:gd name="connsiteX5" fmla="*/ 3598499 w 4811477"/>
              <a:gd name="connsiteY5" fmla="*/ 6858000 h 6858000"/>
              <a:gd name="connsiteX6" fmla="*/ 0 w 4811477"/>
              <a:gd name="connsiteY6" fmla="*/ 6858000 h 68580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4811477" h="6858000">
                <a:moveTo>
                  <a:pt x="0" y="0"/>
                </a:moveTo>
                <a:lnTo>
                  <a:pt x="3598499" y="0"/>
                </a:lnTo>
                <a:lnTo>
                  <a:pt x="3661482" y="69271"/>
                </a:lnTo>
                <a:cubicBezTo>
                  <a:pt x="4372008" y="929100"/>
                  <a:pt x="4811477" y="2116944"/>
                  <a:pt x="4811477" y="3429000"/>
                </a:cubicBezTo>
                <a:cubicBezTo>
                  <a:pt x="4811477" y="4741056"/>
                  <a:pt x="4372008" y="5928900"/>
                  <a:pt x="3661482" y="6788730"/>
                </a:cubicBezTo>
                <a:lnTo>
                  <a:pt x="3598499" y="6858000"/>
                </a:lnTo>
                <a:lnTo>
                  <a:pt x="0" y="6858000"/>
                </a:lnTo>
                <a:close/>
              </a:path>
            </a:pathLst>
          </a:custGeom>
          <a:ln w="9525">
            <a:noFill/>
          </a:ln>
          <a:effectLst/>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p:nvSpPr>
          <p:cNvPr id="2" name="Title 1">
            <a:extLst>
              <a:ext uri="{FF2B5EF4-FFF2-40B4-BE49-F238E27FC236}">
                <a16:creationId xmlns:a16="http://schemas.microsoft.com/office/drawing/2014/main" id="{661C33D2-43C9-6067-2539-07093F685418}"/>
              </a:ext>
            </a:extLst>
          </p:cNvPr>
          <p:cNvSpPr>
            <a:spLocks noGrp="1"/>
          </p:cNvSpPr>
          <p:nvPr>
            <p:ph type="title"/>
          </p:nvPr>
        </p:nvSpPr>
        <p:spPr>
          <a:xfrm>
            <a:off x="621792" y="1161288"/>
            <a:ext cx="3602736" cy="4526280"/>
          </a:xfrm>
        </p:spPr>
        <p:txBody>
          <a:bodyPr>
            <a:normAutofit/>
          </a:bodyPr>
          <a:lstStyle/>
          <a:p>
            <a:r>
              <a:rPr lang="en-GB" sz="4000"/>
              <a:t>References</a:t>
            </a:r>
          </a:p>
        </p:txBody>
      </p:sp>
      <p:sp>
        <p:nvSpPr>
          <p:cNvPr id="23" name="Rectangle 22">
            <a:extLst>
              <a:ext uri="{FF2B5EF4-FFF2-40B4-BE49-F238E27FC236}">
                <a16:creationId xmlns:a16="http://schemas.microsoft.com/office/drawing/2014/main" id="{463EEC44-1BA3-44ED-81FC-A644B04B2A4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3102049"/>
            <a:ext cx="128016" cy="653903"/>
          </a:xfrm>
          <a:prstGeom prst="rect">
            <a:avLst/>
          </a:prstGeom>
          <a:solidFill>
            <a:schemeClr val="accent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solidFill>
                <a:prstClr val="white"/>
              </a:solidFill>
              <a:latin typeface="Calibri" panose="020F0502020204030204"/>
            </a:endParaRPr>
          </a:p>
        </p:txBody>
      </p:sp>
      <p:sp>
        <p:nvSpPr>
          <p:cNvPr id="3" name="Content Placeholder 2">
            <a:extLst>
              <a:ext uri="{FF2B5EF4-FFF2-40B4-BE49-F238E27FC236}">
                <a16:creationId xmlns:a16="http://schemas.microsoft.com/office/drawing/2014/main" id="{361F64CD-0832-F162-710E-5E874F34EA26}"/>
              </a:ext>
            </a:extLst>
          </p:cNvPr>
          <p:cNvSpPr>
            <a:spLocks noGrp="1"/>
          </p:cNvSpPr>
          <p:nvPr>
            <p:ph idx="1"/>
          </p:nvPr>
        </p:nvSpPr>
        <p:spPr>
          <a:xfrm>
            <a:off x="5002307" y="932688"/>
            <a:ext cx="6895652" cy="4992624"/>
          </a:xfrm>
        </p:spPr>
        <p:txBody>
          <a:bodyPr anchor="ctr">
            <a:noAutofit/>
          </a:bodyPr>
          <a:lstStyle/>
          <a:p>
            <a:pPr marL="0" indent="0">
              <a:buNone/>
            </a:pPr>
            <a:r>
              <a:rPr lang="en-GB" sz="900" dirty="0"/>
              <a:t>Avado (2025) </a:t>
            </a:r>
            <a:r>
              <a:rPr lang="en-GB" sz="900" i="1" dirty="0"/>
              <a:t>The People First Performance Playbook. </a:t>
            </a:r>
            <a:r>
              <a:rPr lang="en-GB" sz="900" dirty="0"/>
              <a:t>London: Avado.</a:t>
            </a:r>
          </a:p>
          <a:p>
            <a:pPr marL="0" indent="0">
              <a:buNone/>
            </a:pPr>
            <a:r>
              <a:rPr lang="en-GB" sz="900" dirty="0"/>
              <a:t>Barends, E. Rousseau, D., Janssen, B., </a:t>
            </a:r>
            <a:r>
              <a:rPr lang="en-GB" sz="900" dirty="0" err="1"/>
              <a:t>Capezzio</a:t>
            </a:r>
            <a:r>
              <a:rPr lang="en-GB" sz="900" dirty="0"/>
              <a:t>, A. and </a:t>
            </a:r>
            <a:r>
              <a:rPr lang="en-GB" sz="900" dirty="0" err="1"/>
              <a:t>Velghe</a:t>
            </a:r>
            <a:r>
              <a:rPr lang="en-GB" sz="900" dirty="0"/>
              <a:t>, C. (2023) </a:t>
            </a:r>
            <a:r>
              <a:rPr lang="en-GB" sz="900" i="1" dirty="0"/>
              <a:t>Leadership development: An evidence review. Scientific summary. </a:t>
            </a:r>
            <a:r>
              <a:rPr lang="en-GB" sz="900" dirty="0"/>
              <a:t>London: Chartered </a:t>
            </a:r>
            <a:r>
              <a:rPr lang="en-GB" sz="900" dirty="0" err="1"/>
              <a:t>Insitute</a:t>
            </a:r>
            <a:r>
              <a:rPr lang="en-GB" sz="900" dirty="0"/>
              <a:t> of Personnel and Development. </a:t>
            </a:r>
          </a:p>
          <a:p>
            <a:pPr marL="0" indent="0">
              <a:buNone/>
            </a:pPr>
            <a:r>
              <a:rPr lang="en-GB" sz="900" dirty="0"/>
              <a:t>Bierbaum, M., Best, S., Williams, S. </a:t>
            </a:r>
            <a:r>
              <a:rPr lang="en-GB" sz="900" i="1" dirty="0"/>
              <a:t>et al. </a:t>
            </a:r>
            <a:r>
              <a:rPr lang="en-GB" sz="900" dirty="0"/>
              <a:t>(2025) ’The integration of quality improvement and implementation science methods and frameworks in healthcare: a systematic review’. </a:t>
            </a:r>
            <a:r>
              <a:rPr lang="en-GB" sz="900" i="1" dirty="0"/>
              <a:t>BMC Health </a:t>
            </a:r>
            <a:r>
              <a:rPr lang="en-GB" sz="900" i="1" dirty="0" err="1"/>
              <a:t>Serv</a:t>
            </a:r>
            <a:r>
              <a:rPr lang="en-GB" sz="900" i="1" dirty="0"/>
              <a:t> Res</a:t>
            </a:r>
            <a:r>
              <a:rPr lang="en-GB" sz="900" dirty="0"/>
              <a:t> 25, 558. Available at https://doi.org/10.1186/s12913-025-12730-9</a:t>
            </a:r>
          </a:p>
          <a:p>
            <a:pPr marL="0" indent="0">
              <a:buNone/>
            </a:pPr>
            <a:r>
              <a:rPr lang="en-GB" sz="900" dirty="0"/>
              <a:t>Bonini, A. </a:t>
            </a:r>
            <a:r>
              <a:rPr lang="en-GB" sz="900" i="1" dirty="0"/>
              <a:t>et al.</a:t>
            </a:r>
            <a:r>
              <a:rPr lang="en-GB" sz="900" dirty="0"/>
              <a:t> (2024) ‘The relationship between leadership and adaptive performance: A systematic review and meta-analysis’, </a:t>
            </a:r>
            <a:r>
              <a:rPr lang="en-GB" sz="900" i="1" dirty="0" err="1"/>
              <a:t>PloS</a:t>
            </a:r>
            <a:r>
              <a:rPr lang="en-GB" sz="900" i="1" dirty="0"/>
              <a:t> one</a:t>
            </a:r>
            <a:r>
              <a:rPr lang="en-GB" sz="900" dirty="0"/>
              <a:t>, 19(10), p. e0304720. Available at: https://doi.org/10.1371/journal.pone.0304720</a:t>
            </a:r>
          </a:p>
          <a:p>
            <a:pPr marL="0" indent="0">
              <a:buNone/>
            </a:pPr>
            <a:r>
              <a:rPr lang="en-GB" sz="900" dirty="0"/>
              <a:t>Day, D., </a:t>
            </a:r>
            <a:r>
              <a:rPr lang="en-GB" sz="900" dirty="0" err="1"/>
              <a:t>Bastardoz</a:t>
            </a:r>
            <a:r>
              <a:rPr lang="en-GB" sz="900" dirty="0"/>
              <a:t>, N., Bisbey, T., Reyes, D., and Salas, E. (2021) ‘Unlocking Human Potential through Leadership Training &amp; Development Initiatives’. </a:t>
            </a:r>
            <a:r>
              <a:rPr lang="en-GB" sz="900" i="1" dirty="0" err="1"/>
              <a:t>Behavioral</a:t>
            </a:r>
            <a:r>
              <a:rPr lang="en-GB" sz="900" i="1" dirty="0"/>
              <a:t> Science &amp; Policy</a:t>
            </a:r>
            <a:r>
              <a:rPr lang="en-GB" sz="900" dirty="0"/>
              <a:t>, 7(1), pp. 41-54. Available at: https://doi.org/10.1177/237946152100700105</a:t>
            </a:r>
          </a:p>
          <a:p>
            <a:pPr marL="0" indent="0">
              <a:buNone/>
            </a:pPr>
            <a:r>
              <a:rPr lang="en-GB" sz="900" dirty="0"/>
              <a:t>Deng, C. </a:t>
            </a:r>
            <a:r>
              <a:rPr lang="en-GB" sz="900" i="1" dirty="0"/>
              <a:t>et al.</a:t>
            </a:r>
            <a:r>
              <a:rPr lang="en-GB" sz="900" dirty="0"/>
              <a:t> (2023) ‘Transformational leadership effectiveness: an evidence-based primer’. </a:t>
            </a:r>
            <a:r>
              <a:rPr lang="en-GB" sz="900" i="1" dirty="0"/>
              <a:t>Human resource development international, </a:t>
            </a:r>
            <a:r>
              <a:rPr lang="en-GB" sz="900" dirty="0"/>
              <a:t>26(5), pp. 627-641. Available at: https://doi.org/10.1080/13678868.2022.2135938</a:t>
            </a:r>
          </a:p>
          <a:p>
            <a:pPr marL="0" indent="0">
              <a:buNone/>
            </a:pPr>
            <a:r>
              <a:rPr lang="en-GB" sz="900" dirty="0"/>
              <a:t>De Waal, A. (2012) </a:t>
            </a:r>
            <a:r>
              <a:rPr lang="en-GB" sz="900" i="1" dirty="0"/>
              <a:t>What makes a High </a:t>
            </a:r>
            <a:r>
              <a:rPr lang="en-GB" sz="900" i="1" dirty="0" err="1"/>
              <a:t>Perfomance</a:t>
            </a:r>
            <a:r>
              <a:rPr lang="en-GB" sz="900" i="1" dirty="0"/>
              <a:t> Organisation: Five Validated Factors of Competitive Advantage that Apply Worldwide. </a:t>
            </a:r>
            <a:r>
              <a:rPr lang="en-GB" sz="900" dirty="0"/>
              <a:t>1st ed. Cranbrook: Global Professional Publishing Ltd.</a:t>
            </a:r>
          </a:p>
          <a:p>
            <a:pPr marL="0" indent="0">
              <a:buNone/>
            </a:pPr>
            <a:r>
              <a:rPr lang="en-GB" sz="900" dirty="0"/>
              <a:t>Geerts, J.M. (2024) ‘Maximizing the Impact and ROI of Leadership Development: A Theory- and Evidence-Informed Framework’, </a:t>
            </a:r>
            <a:r>
              <a:rPr lang="en-GB" sz="900" i="1" dirty="0" err="1"/>
              <a:t>Behavioral</a:t>
            </a:r>
            <a:r>
              <a:rPr lang="en-GB" sz="900" i="1" dirty="0"/>
              <a:t> sciences</a:t>
            </a:r>
            <a:r>
              <a:rPr lang="en-GB" sz="900" dirty="0"/>
              <a:t>, 14(10), p. 955. Available at: https://doi.org/10.3390/bs14100955.</a:t>
            </a:r>
          </a:p>
          <a:p>
            <a:pPr marL="0" indent="0">
              <a:buNone/>
            </a:pPr>
            <a:r>
              <a:rPr lang="en-GB" sz="900" dirty="0"/>
              <a:t>Goleman, D. (2020) </a:t>
            </a:r>
            <a:r>
              <a:rPr lang="en-GB" sz="900" i="1" dirty="0"/>
              <a:t>Emotional Intelligence, why it can matter more than IQ: 25th Anniversary Edition. </a:t>
            </a:r>
            <a:r>
              <a:rPr lang="en-GB" sz="900" dirty="0"/>
              <a:t>1st ed. </a:t>
            </a:r>
            <a:r>
              <a:rPr lang="en-GB" sz="900" dirty="0" err="1"/>
              <a:t>s.l.:Bloomsbury</a:t>
            </a:r>
            <a:r>
              <a:rPr lang="en-GB" sz="900" dirty="0"/>
              <a:t> Publishing.</a:t>
            </a:r>
          </a:p>
          <a:p>
            <a:pPr marL="0" indent="0">
              <a:buNone/>
            </a:pPr>
            <a:r>
              <a:rPr lang="en-GB" sz="900" dirty="0"/>
              <a:t>HDUHB (2025a) Hywel Dda University Health Board Annual Plan 2025/2026, Hywel Dda University Health Board.</a:t>
            </a:r>
          </a:p>
          <a:p>
            <a:pPr marL="0" indent="0">
              <a:buNone/>
            </a:pPr>
            <a:r>
              <a:rPr lang="en-GB" sz="900" dirty="0"/>
              <a:t>HDUHB (2025b) </a:t>
            </a:r>
            <a:r>
              <a:rPr lang="en-GB" sz="900" i="1" dirty="0"/>
              <a:t>Culture Change - a holistic review of our Organisation Development Work in 2024-2025. </a:t>
            </a:r>
            <a:r>
              <a:rPr lang="en-GB" sz="900" dirty="0"/>
              <a:t>Available at: https://hduhb.nhs.wales/about-us/governance-arrangements/board-committees/people-organisational-development-and-culture-committee-podcc/podcc-27-may-2025/3-2-culture-progression-report-including-padr-update-ti-47/ (Accessed 8 June 2025)</a:t>
            </a:r>
          </a:p>
          <a:p>
            <a:pPr marL="0" indent="0">
              <a:lnSpc>
                <a:spcPct val="100000"/>
              </a:lnSpc>
              <a:spcBef>
                <a:spcPts val="0"/>
              </a:spcBef>
              <a:buNone/>
            </a:pPr>
            <a:endParaRPr lang="en-GB" sz="900" dirty="0"/>
          </a:p>
          <a:p>
            <a:pPr marL="0" indent="0">
              <a:lnSpc>
                <a:spcPct val="100000"/>
              </a:lnSpc>
              <a:spcBef>
                <a:spcPts val="0"/>
              </a:spcBef>
              <a:buNone/>
            </a:pPr>
            <a:r>
              <a:rPr lang="en-GB" sz="900" dirty="0"/>
              <a:t>Hudson, M. (2025) ‘Principal leadership development: a collective impact approach’, </a:t>
            </a:r>
            <a:r>
              <a:rPr lang="en-GB" sz="900" i="1" dirty="0"/>
              <a:t>School University Partnerships, </a:t>
            </a:r>
            <a:r>
              <a:rPr lang="en-GB" sz="900" dirty="0"/>
              <a:t>18(1), pp. 155-175. Available at: https://doi.org/10.1108/SUP-10-2024-0028. </a:t>
            </a:r>
          </a:p>
          <a:p>
            <a:pPr marL="0" indent="0">
              <a:lnSpc>
                <a:spcPct val="100000"/>
              </a:lnSpc>
              <a:spcBef>
                <a:spcPts val="0"/>
              </a:spcBef>
              <a:buNone/>
            </a:pPr>
            <a:endParaRPr lang="en-GB" sz="900" dirty="0"/>
          </a:p>
          <a:p>
            <a:pPr marL="0" indent="0">
              <a:lnSpc>
                <a:spcPct val="100000"/>
              </a:lnSpc>
              <a:spcBef>
                <a:spcPts val="0"/>
              </a:spcBef>
              <a:buNone/>
            </a:pPr>
            <a:r>
              <a:rPr lang="en-GB" sz="900" dirty="0" err="1"/>
              <a:t>Karauri</a:t>
            </a:r>
            <a:r>
              <a:rPr lang="en-GB" sz="900" dirty="0"/>
              <a:t>, L. G. and </a:t>
            </a:r>
            <a:r>
              <a:rPr lang="en-GB" sz="900" dirty="0" err="1"/>
              <a:t>Kyongo</a:t>
            </a:r>
            <a:r>
              <a:rPr lang="en-GB" sz="900" dirty="0"/>
              <a:t>, J. (2024). ‘Impact of effective leadership on Organisational Performance: An empirical Investigation’. </a:t>
            </a:r>
            <a:r>
              <a:rPr lang="en-GB" sz="900" i="1" dirty="0"/>
              <a:t>Open Journal of Leadership, </a:t>
            </a:r>
            <a:r>
              <a:rPr lang="en-GB" sz="900" dirty="0"/>
              <a:t>Volume 13, pp. 30-38.</a:t>
            </a:r>
          </a:p>
          <a:p>
            <a:pPr marL="0" indent="0">
              <a:buNone/>
            </a:pPr>
            <a:r>
              <a:rPr lang="en-GB" sz="900" dirty="0"/>
              <a:t>Kotter, J.P. (1996) </a:t>
            </a:r>
            <a:r>
              <a:rPr lang="en-GB" sz="900" i="1" dirty="0"/>
              <a:t>Leading Change</a:t>
            </a:r>
            <a:r>
              <a:rPr lang="en-GB" sz="900" dirty="0"/>
              <a:t>. Boston: Harvard Business School Press.</a:t>
            </a:r>
          </a:p>
          <a:p>
            <a:pPr marL="0" indent="0">
              <a:buNone/>
            </a:pPr>
            <a:r>
              <a:rPr lang="en-GB" sz="900" dirty="0"/>
              <a:t>Welsh Government (2024a) </a:t>
            </a:r>
            <a:r>
              <a:rPr lang="en-GB" sz="900" i="1" dirty="0"/>
              <a:t>Oversight and Escalation Framework - NHS Wales Organisations.</a:t>
            </a:r>
            <a:r>
              <a:rPr lang="en-GB" sz="900" dirty="0"/>
              <a:t>  Available at: https://www.gov.wales/sites/default/files/publications/2024-05/nhs-oversight-and-escalation-framework.pdf (Accessed 7 September 2025).</a:t>
            </a:r>
          </a:p>
          <a:p>
            <a:pPr marL="0" indent="0">
              <a:buNone/>
            </a:pPr>
            <a:r>
              <a:rPr lang="en-GB" sz="900" dirty="0"/>
              <a:t>West, M. A. (2021) </a:t>
            </a:r>
            <a:r>
              <a:rPr lang="en-GB" sz="900" i="1" dirty="0"/>
              <a:t>Compassionate Leadership Sustaining Wisdom, Humanity and Presence in Health and Social Care. </a:t>
            </a:r>
            <a:r>
              <a:rPr lang="en-GB" sz="900" dirty="0"/>
              <a:t>1st ed. London: The Swirling Leaf Press.</a:t>
            </a:r>
          </a:p>
          <a:p>
            <a:pPr marL="0" indent="0">
              <a:buNone/>
            </a:pPr>
            <a:r>
              <a:rPr lang="en-GB" sz="900" dirty="0" err="1"/>
              <a:t>Zulfqar</a:t>
            </a:r>
            <a:r>
              <a:rPr lang="en-GB" sz="900" dirty="0"/>
              <a:t>, A., Valcke, M., Quraishi, U. and Devos, G. (2021) ‘Developing Academic Leaders: Evaluation of a Leadership Development Intervention in Higher Education’. </a:t>
            </a:r>
            <a:r>
              <a:rPr lang="en-GB" sz="900" i="1" dirty="0"/>
              <a:t>SAGE open, </a:t>
            </a:r>
            <a:r>
              <a:rPr lang="en-GB" sz="900" dirty="0"/>
              <a:t>11(1). Available at: https://doi.org/10.1177/2158244021991815.</a:t>
            </a:r>
          </a:p>
        </p:txBody>
      </p:sp>
    </p:spTree>
    <p:extLst>
      <p:ext uri="{BB962C8B-B14F-4D97-AF65-F5344CB8AC3E}">
        <p14:creationId xmlns:p14="http://schemas.microsoft.com/office/powerpoint/2010/main" val="1446908396"/>
      </p:ext>
    </p:extLst>
  </p:cSld>
  <p:clrMapOvr>
    <a:masterClrMapping/>
  </p:clrMapOvr>
  <mc:AlternateContent xmlns:mc="http://schemas.openxmlformats.org/markup-compatibility/2006">
    <mc:Choice xmlns:p14="http://schemas.microsoft.com/office/powerpoint/2010/main" Requires="p14">
      <p:transition spd="med" p14:dur="700">
        <p:fade/>
      </p:transition>
    </mc:Choice>
    <mc:Fallback>
      <p:transition spd="med">
        <p:fade/>
      </p:transition>
    </mc:Fallback>
  </mc:AlternateContent>
</p:sld>
</file>

<file path=ppt/theme/theme1.xml><?xml version="1.0" encoding="utf-8"?>
<a:theme xmlns:a="http://schemas.openxmlformats.org/drawingml/2006/main" name="Office Theme">
  <a:themeElements>
    <a:clrScheme name="Office">
      <a:dk1>
        <a:sysClr val="windowText" lastClr="000000"/>
      </a:dk1>
      <a:lt1>
        <a:sysClr val="window" lastClr="FFFFFF"/>
      </a:lt1>
      <a:dk2>
        <a:srgbClr val="0E2841"/>
      </a:dk2>
      <a:lt2>
        <a:srgbClr val="E8E8E8"/>
      </a:lt2>
      <a:accent1>
        <a:srgbClr val="156082"/>
      </a:accent1>
      <a:accent2>
        <a:srgbClr val="E97132"/>
      </a:accent2>
      <a:accent3>
        <a:srgbClr val="196B24"/>
      </a:accent3>
      <a:accent4>
        <a:srgbClr val="0F9ED5"/>
      </a:accent4>
      <a:accent5>
        <a:srgbClr val="A02B93"/>
      </a:accent5>
      <a:accent6>
        <a:srgbClr val="4EA72E"/>
      </a:accent6>
      <a:hlink>
        <a:srgbClr val="467886"/>
      </a:hlink>
      <a:folHlink>
        <a:srgbClr val="96607D"/>
      </a:folHlink>
    </a:clrScheme>
    <a:fontScheme name="Office">
      <a:majorFont>
        <a:latin typeface="Aptos Display" panose="0211000402020202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Aptos" panose="0211000402020202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12700" cap="flat" cmpd="sng" algn="ctr">
          <a:solidFill>
            <a:schemeClr val="phClr"/>
          </a:solidFill>
          <a:prstDash val="solid"/>
          <a:miter lim="800000"/>
        </a:ln>
        <a:ln w="19050" cap="flat" cmpd="sng" algn="ctr">
          <a:solidFill>
            <a:schemeClr val="phClr"/>
          </a:solidFill>
          <a:prstDash val="solid"/>
          <a:miter lim="800000"/>
        </a:ln>
        <a:ln w="2540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lnDef>
      <a:spPr/>
      <a:bodyPr/>
      <a:lstStyle/>
      <a:style>
        <a:lnRef idx="2">
          <a:schemeClr val="accent1"/>
        </a:lnRef>
        <a:fillRef idx="0">
          <a:schemeClr val="accent1"/>
        </a:fillRef>
        <a:effectRef idx="1">
          <a:schemeClr val="accent1"/>
        </a:effectRef>
        <a:fontRef idx="minor">
          <a:schemeClr val="tx1"/>
        </a:fontRef>
      </a:style>
    </a:lnDef>
  </a:objectDefaults>
  <a:extraClrSchemeLst/>
  <a:extLst>
    <a:ext uri="{05A4C25C-085E-4340-85A3-A5531E510DB2}">
      <thm15:themeFamily xmlns:thm15="http://schemas.microsoft.com/office/thememl/2012/main" name="Office Theme" id="{2E142A2C-CD16-42D6-873A-C26D2A0506FA}" vid="{1BDDFF52-6CD6-40A5-AB3C-68EB2F1E4D0A}"/>
    </a:ext>
  </a:extLst>
</a:theme>
</file>

<file path=docProps/app.xml><?xml version="1.0" encoding="utf-8"?>
<Properties xmlns="http://schemas.openxmlformats.org/officeDocument/2006/extended-properties" xmlns:vt="http://schemas.openxmlformats.org/officeDocument/2006/docPropsVTypes">
  <TotalTime>660</TotalTime>
  <Words>2020</Words>
  <Application>Microsoft Office PowerPoint</Application>
  <PresentationFormat>Widescreen</PresentationFormat>
  <Paragraphs>144</Paragraphs>
  <Slides>13</Slides>
  <Notes>0</Notes>
  <HiddenSlides>0</HiddenSlides>
  <MMClips>3</MMClips>
  <ScaleCrop>false</ScaleCrop>
  <HeadingPairs>
    <vt:vector size="6" baseType="variant">
      <vt:variant>
        <vt:lpstr>Fonts Used</vt:lpstr>
      </vt:variant>
      <vt:variant>
        <vt:i4>4</vt:i4>
      </vt:variant>
      <vt:variant>
        <vt:lpstr>Theme</vt:lpstr>
      </vt:variant>
      <vt:variant>
        <vt:i4>1</vt:i4>
      </vt:variant>
      <vt:variant>
        <vt:lpstr>Slide Titles</vt:lpstr>
      </vt:variant>
      <vt:variant>
        <vt:i4>13</vt:i4>
      </vt:variant>
    </vt:vector>
  </HeadingPairs>
  <TitlesOfParts>
    <vt:vector size="18" baseType="lpstr">
      <vt:lpstr>Aptos</vt:lpstr>
      <vt:lpstr>Aptos Display</vt:lpstr>
      <vt:lpstr>Arial</vt:lpstr>
      <vt:lpstr>Calibri</vt:lpstr>
      <vt:lpstr>Office Theme</vt:lpstr>
      <vt:lpstr>Critical review of the impact of leadership development initiatives on individual and organisational performance - A case study of Hywel Dda University Health Board (HDUHB) and Health Services in Wales and England</vt:lpstr>
      <vt:lpstr>PowerPoint Presentation</vt:lpstr>
      <vt:lpstr>Why this research and recommendations are needed</vt:lpstr>
      <vt:lpstr>Research Methodology Findings and Conclusions </vt:lpstr>
      <vt:lpstr>PowerPoint Presentation</vt:lpstr>
      <vt:lpstr>PowerPoint Presentation</vt:lpstr>
      <vt:lpstr>Whilst these recommendations are described in four points, an integrated plan to implement the recommendations is needed, as there is significant impact of one recommendation on another (Bierbaum, et al. 2025), except for recommendation four which stands alone, at this stage </vt:lpstr>
      <vt:lpstr>PowerPoint Presentation</vt:lpstr>
      <vt:lpstr>PowerPoint Presentation</vt:lpstr>
      <vt:lpstr>PowerPoint Presentation</vt:lpstr>
      <vt:lpstr>PowerPoint Presentation</vt:lpstr>
      <vt:lpstr>PowerPoint Presentation</vt:lpstr>
      <vt:lpstr>References</vt:lpstr>
    </vt:vector>
  </TitlesOfParts>
  <Company/>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
  <dc:creator>Chris Tooze</dc:creator>
  <cp:lastModifiedBy>Chris Tooze</cp:lastModifiedBy>
  <cp:revision>7</cp:revision>
  <dcterms:created xsi:type="dcterms:W3CDTF">2025-09-21T07:56:39Z</dcterms:created>
  <dcterms:modified xsi:type="dcterms:W3CDTF">2025-09-28T16:31:08Z</dcterms:modified>
</cp:coreProperties>
</file>