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 id="2147483660" r:id="rId5"/>
  </p:sldMasterIdLst>
  <p:notesMasterIdLst>
    <p:notesMasterId r:id="rId43"/>
  </p:notesMasterIdLst>
  <p:sldIdLst>
    <p:sldId id="256" r:id="rId6"/>
    <p:sldId id="279" r:id="rId7"/>
    <p:sldId id="383" r:id="rId8"/>
    <p:sldId id="281" r:id="rId9"/>
    <p:sldId id="448" r:id="rId10"/>
    <p:sldId id="449" r:id="rId11"/>
    <p:sldId id="450" r:id="rId12"/>
    <p:sldId id="451" r:id="rId13"/>
    <p:sldId id="454" r:id="rId14"/>
    <p:sldId id="452" r:id="rId15"/>
    <p:sldId id="455" r:id="rId16"/>
    <p:sldId id="453" r:id="rId17"/>
    <p:sldId id="456" r:id="rId18"/>
    <p:sldId id="457" r:id="rId19"/>
    <p:sldId id="458" r:id="rId20"/>
    <p:sldId id="459" r:id="rId21"/>
    <p:sldId id="460" r:id="rId22"/>
    <p:sldId id="461" r:id="rId23"/>
    <p:sldId id="462" r:id="rId24"/>
    <p:sldId id="419" r:id="rId25"/>
    <p:sldId id="463" r:id="rId26"/>
    <p:sldId id="464" r:id="rId27"/>
    <p:sldId id="465" r:id="rId28"/>
    <p:sldId id="466" r:id="rId29"/>
    <p:sldId id="467" r:id="rId30"/>
    <p:sldId id="447" r:id="rId31"/>
    <p:sldId id="468" r:id="rId32"/>
    <p:sldId id="357" r:id="rId33"/>
    <p:sldId id="469" r:id="rId34"/>
    <p:sldId id="470" r:id="rId35"/>
    <p:sldId id="471" r:id="rId36"/>
    <p:sldId id="307" r:id="rId37"/>
    <p:sldId id="358" r:id="rId38"/>
    <p:sldId id="393" r:id="rId39"/>
    <p:sldId id="472" r:id="rId40"/>
    <p:sldId id="363" r:id="rId41"/>
    <p:sldId id="39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56"/>
            <p14:sldId id="279"/>
            <p14:sldId id="383"/>
            <p14:sldId id="281"/>
            <p14:sldId id="448"/>
            <p14:sldId id="449"/>
            <p14:sldId id="450"/>
            <p14:sldId id="451"/>
            <p14:sldId id="454"/>
            <p14:sldId id="452"/>
            <p14:sldId id="455"/>
            <p14:sldId id="453"/>
            <p14:sldId id="456"/>
            <p14:sldId id="457"/>
            <p14:sldId id="458"/>
            <p14:sldId id="459"/>
            <p14:sldId id="460"/>
            <p14:sldId id="461"/>
            <p14:sldId id="462"/>
            <p14:sldId id="419"/>
            <p14:sldId id="463"/>
            <p14:sldId id="464"/>
            <p14:sldId id="465"/>
            <p14:sldId id="466"/>
            <p14:sldId id="467"/>
            <p14:sldId id="447"/>
            <p14:sldId id="468"/>
            <p14:sldId id="357"/>
            <p14:sldId id="469"/>
            <p14:sldId id="470"/>
            <p14:sldId id="471"/>
            <p14:sldId id="307"/>
            <p14:sldId id="358"/>
            <p14:sldId id="393"/>
            <p14:sldId id="472"/>
            <p14:sldId id="363"/>
            <p14:sldId id="391"/>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 id="{2561A52C-F3F5-41A4-8598-3C876AB7FBC8}" name="Errietta Bissa" initials="EB" userId="S::e.bissa@uwtsd.ac.uk::81ffec9e-7d76-4710-b828-fc34ea58d3af" providerId="AD"/>
  <p188:author id="{FA5CAFAC-0378-9C54-C736-A73ACA962818}" name="Caroline Walsh" initials="CW" userId="S::c.walsh@uwtsd.ac.uk::46cd07fb-211c-451a-a5f1-3b85afd872d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8235D"/>
    <a:srgbClr val="DB2461"/>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588A49-93A7-44B6-AC50-C8037F430C1D}" v="1" dt="2026-05-05T08:13:51.3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030" autoAdjust="0"/>
  </p:normalViewPr>
  <p:slideViewPr>
    <p:cSldViewPr snapToGrid="0">
      <p:cViewPr varScale="1">
        <p:scale>
          <a:sx n="64" d="100"/>
          <a:sy n="64" d="100"/>
        </p:scale>
        <p:origin x="966" y="33"/>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ableStyles" Target="tableStyles.xml"/><Relationship Id="rId50" Type="http://schemas.microsoft.com/office/2018/10/relationships/authors" Target="author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theme" Target="theme/theme1.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rietta Bissa" userId="81ffec9e-7d76-4710-b828-fc34ea58d3af" providerId="ADAL" clId="{3D616F03-F71A-4881-BE12-DD7509C979BA}"/>
    <pc:docChg chg="custSel modSld">
      <pc:chgData name="Errietta Bissa" userId="81ffec9e-7d76-4710-b828-fc34ea58d3af" providerId="ADAL" clId="{3D616F03-F71A-4881-BE12-DD7509C979BA}" dt="2026-05-05T08:15:32.341" v="34" actId="20577"/>
      <pc:docMkLst>
        <pc:docMk/>
      </pc:docMkLst>
      <pc:sldChg chg="modNotesTx">
        <pc:chgData name="Errietta Bissa" userId="81ffec9e-7d76-4710-b828-fc34ea58d3af" providerId="ADAL" clId="{3D616F03-F71A-4881-BE12-DD7509C979BA}" dt="2026-05-05T08:13:56.611" v="0" actId="20577"/>
        <pc:sldMkLst>
          <pc:docMk/>
          <pc:sldMk cId="1961615010" sldId="279"/>
        </pc:sldMkLst>
      </pc:sldChg>
      <pc:sldChg chg="modNotesTx">
        <pc:chgData name="Errietta Bissa" userId="81ffec9e-7d76-4710-b828-fc34ea58d3af" providerId="ADAL" clId="{3D616F03-F71A-4881-BE12-DD7509C979BA}" dt="2026-05-05T08:14:01.340" v="2" actId="20577"/>
        <pc:sldMkLst>
          <pc:docMk/>
          <pc:sldMk cId="2342807460" sldId="281"/>
        </pc:sldMkLst>
      </pc:sldChg>
      <pc:sldChg chg="delSp mod delAnim modNotesTx">
        <pc:chgData name="Errietta Bissa" userId="81ffec9e-7d76-4710-b828-fc34ea58d3af" providerId="ADAL" clId="{3D616F03-F71A-4881-BE12-DD7509C979BA}" dt="2026-05-05T08:15:11.276" v="28" actId="478"/>
        <pc:sldMkLst>
          <pc:docMk/>
          <pc:sldMk cId="669109092" sldId="357"/>
        </pc:sldMkLst>
        <pc:picChg chg="del">
          <ac:chgData name="Errietta Bissa" userId="81ffec9e-7d76-4710-b828-fc34ea58d3af" providerId="ADAL" clId="{3D616F03-F71A-4881-BE12-DD7509C979BA}" dt="2026-05-05T08:15:11.276" v="28" actId="478"/>
          <ac:picMkLst>
            <pc:docMk/>
            <pc:sldMk cId="669109092" sldId="357"/>
            <ac:picMk id="6" creationId="{CACF6B5A-D620-9D60-C9E1-EFA030B47BD6}"/>
          </ac:picMkLst>
        </pc:picChg>
      </pc:sldChg>
      <pc:sldChg chg="modNotesTx">
        <pc:chgData name="Errietta Bissa" userId="81ffec9e-7d76-4710-b828-fc34ea58d3af" providerId="ADAL" clId="{3D616F03-F71A-4881-BE12-DD7509C979BA}" dt="2026-05-05T08:15:26.059" v="32" actId="20577"/>
        <pc:sldMkLst>
          <pc:docMk/>
          <pc:sldMk cId="2061979236" sldId="358"/>
        </pc:sldMkLst>
      </pc:sldChg>
      <pc:sldChg chg="modNotesTx">
        <pc:chgData name="Errietta Bissa" userId="81ffec9e-7d76-4710-b828-fc34ea58d3af" providerId="ADAL" clId="{3D616F03-F71A-4881-BE12-DD7509C979BA}" dt="2026-05-05T08:15:30.367" v="33" actId="20577"/>
        <pc:sldMkLst>
          <pc:docMk/>
          <pc:sldMk cId="2811131446" sldId="363"/>
        </pc:sldMkLst>
      </pc:sldChg>
      <pc:sldChg chg="modNotesTx">
        <pc:chgData name="Errietta Bissa" userId="81ffec9e-7d76-4710-b828-fc34ea58d3af" providerId="ADAL" clId="{3D616F03-F71A-4881-BE12-DD7509C979BA}" dt="2026-05-05T08:13:59.172" v="1" actId="20577"/>
        <pc:sldMkLst>
          <pc:docMk/>
          <pc:sldMk cId="3556821459" sldId="383"/>
        </pc:sldMkLst>
      </pc:sldChg>
      <pc:sldChg chg="modNotesTx">
        <pc:chgData name="Errietta Bissa" userId="81ffec9e-7d76-4710-b828-fc34ea58d3af" providerId="ADAL" clId="{3D616F03-F71A-4881-BE12-DD7509C979BA}" dt="2026-05-05T08:15:32.341" v="34" actId="20577"/>
        <pc:sldMkLst>
          <pc:docMk/>
          <pc:sldMk cId="4080359362" sldId="391"/>
        </pc:sldMkLst>
      </pc:sldChg>
      <pc:sldChg chg="modNotesTx">
        <pc:chgData name="Errietta Bissa" userId="81ffec9e-7d76-4710-b828-fc34ea58d3af" providerId="ADAL" clId="{3D616F03-F71A-4881-BE12-DD7509C979BA}" dt="2026-05-05T08:15:24.134" v="31" actId="20577"/>
        <pc:sldMkLst>
          <pc:docMk/>
          <pc:sldMk cId="1564471848" sldId="393"/>
        </pc:sldMkLst>
      </pc:sldChg>
      <pc:sldChg chg="modNotesTx">
        <pc:chgData name="Errietta Bissa" userId="81ffec9e-7d76-4710-b828-fc34ea58d3af" providerId="ADAL" clId="{3D616F03-F71A-4881-BE12-DD7509C979BA}" dt="2026-05-05T08:14:03.768" v="3" actId="20577"/>
        <pc:sldMkLst>
          <pc:docMk/>
          <pc:sldMk cId="1007971151" sldId="448"/>
        </pc:sldMkLst>
      </pc:sldChg>
      <pc:sldChg chg="modNotesTx">
        <pc:chgData name="Errietta Bissa" userId="81ffec9e-7d76-4710-b828-fc34ea58d3af" providerId="ADAL" clId="{3D616F03-F71A-4881-BE12-DD7509C979BA}" dt="2026-05-05T08:14:05.868" v="4" actId="20577"/>
        <pc:sldMkLst>
          <pc:docMk/>
          <pc:sldMk cId="2218222725" sldId="449"/>
        </pc:sldMkLst>
      </pc:sldChg>
      <pc:sldChg chg="modNotesTx">
        <pc:chgData name="Errietta Bissa" userId="81ffec9e-7d76-4710-b828-fc34ea58d3af" providerId="ADAL" clId="{3D616F03-F71A-4881-BE12-DD7509C979BA}" dt="2026-05-05T08:14:10.224" v="5" actId="20577"/>
        <pc:sldMkLst>
          <pc:docMk/>
          <pc:sldMk cId="908608615" sldId="451"/>
        </pc:sldMkLst>
      </pc:sldChg>
      <pc:sldChg chg="modNotesTx">
        <pc:chgData name="Errietta Bissa" userId="81ffec9e-7d76-4710-b828-fc34ea58d3af" providerId="ADAL" clId="{3D616F03-F71A-4881-BE12-DD7509C979BA}" dt="2026-05-05T08:14:15.242" v="7" actId="20577"/>
        <pc:sldMkLst>
          <pc:docMk/>
          <pc:sldMk cId="2430826254" sldId="452"/>
        </pc:sldMkLst>
      </pc:sldChg>
      <pc:sldChg chg="modNotesTx">
        <pc:chgData name="Errietta Bissa" userId="81ffec9e-7d76-4710-b828-fc34ea58d3af" providerId="ADAL" clId="{3D616F03-F71A-4881-BE12-DD7509C979BA}" dt="2026-05-05T08:14:21.438" v="9" actId="20577"/>
        <pc:sldMkLst>
          <pc:docMk/>
          <pc:sldMk cId="3677384125" sldId="453"/>
        </pc:sldMkLst>
      </pc:sldChg>
      <pc:sldChg chg="modNotesTx">
        <pc:chgData name="Errietta Bissa" userId="81ffec9e-7d76-4710-b828-fc34ea58d3af" providerId="ADAL" clId="{3D616F03-F71A-4881-BE12-DD7509C979BA}" dt="2026-05-05T08:14:13.280" v="6" actId="20577"/>
        <pc:sldMkLst>
          <pc:docMk/>
          <pc:sldMk cId="745963543" sldId="454"/>
        </pc:sldMkLst>
      </pc:sldChg>
      <pc:sldChg chg="modNotesTx">
        <pc:chgData name="Errietta Bissa" userId="81ffec9e-7d76-4710-b828-fc34ea58d3af" providerId="ADAL" clId="{3D616F03-F71A-4881-BE12-DD7509C979BA}" dt="2026-05-05T08:14:17.302" v="8" actId="20577"/>
        <pc:sldMkLst>
          <pc:docMk/>
          <pc:sldMk cId="3006648697" sldId="455"/>
        </pc:sldMkLst>
      </pc:sldChg>
      <pc:sldChg chg="modNotesTx">
        <pc:chgData name="Errietta Bissa" userId="81ffec9e-7d76-4710-b828-fc34ea58d3af" providerId="ADAL" clId="{3D616F03-F71A-4881-BE12-DD7509C979BA}" dt="2026-05-05T08:14:23.182" v="10" actId="20577"/>
        <pc:sldMkLst>
          <pc:docMk/>
          <pc:sldMk cId="4256388993" sldId="456"/>
        </pc:sldMkLst>
      </pc:sldChg>
      <pc:sldChg chg="delSp mod delAnim modNotesTx">
        <pc:chgData name="Errietta Bissa" userId="81ffec9e-7d76-4710-b828-fc34ea58d3af" providerId="ADAL" clId="{3D616F03-F71A-4881-BE12-DD7509C979BA}" dt="2026-05-05T08:14:29.776" v="13" actId="478"/>
        <pc:sldMkLst>
          <pc:docMk/>
          <pc:sldMk cId="86955369" sldId="458"/>
        </pc:sldMkLst>
        <pc:picChg chg="del">
          <ac:chgData name="Errietta Bissa" userId="81ffec9e-7d76-4710-b828-fc34ea58d3af" providerId="ADAL" clId="{3D616F03-F71A-4881-BE12-DD7509C979BA}" dt="2026-05-05T08:14:28.452" v="12" actId="478"/>
          <ac:picMkLst>
            <pc:docMk/>
            <pc:sldMk cId="86955369" sldId="458"/>
            <ac:picMk id="6" creationId="{1227B15C-C44A-CB5F-E732-8F0A1403A6E0}"/>
          </ac:picMkLst>
        </pc:picChg>
        <pc:picChg chg="del">
          <ac:chgData name="Errietta Bissa" userId="81ffec9e-7d76-4710-b828-fc34ea58d3af" providerId="ADAL" clId="{3D616F03-F71A-4881-BE12-DD7509C979BA}" dt="2026-05-05T08:14:29.776" v="13" actId="478"/>
          <ac:picMkLst>
            <pc:docMk/>
            <pc:sldMk cId="86955369" sldId="458"/>
            <ac:picMk id="7" creationId="{FFBD6ECD-DDEC-8470-4E3E-75BAFD7D2F03}"/>
          </ac:picMkLst>
        </pc:picChg>
      </pc:sldChg>
      <pc:sldChg chg="modNotesTx">
        <pc:chgData name="Errietta Bissa" userId="81ffec9e-7d76-4710-b828-fc34ea58d3af" providerId="ADAL" clId="{3D616F03-F71A-4881-BE12-DD7509C979BA}" dt="2026-05-05T08:14:32.066" v="14" actId="20577"/>
        <pc:sldMkLst>
          <pc:docMk/>
          <pc:sldMk cId="1769788042" sldId="459"/>
        </pc:sldMkLst>
      </pc:sldChg>
      <pc:sldChg chg="modNotesTx">
        <pc:chgData name="Errietta Bissa" userId="81ffec9e-7d76-4710-b828-fc34ea58d3af" providerId="ADAL" clId="{3D616F03-F71A-4881-BE12-DD7509C979BA}" dt="2026-05-05T08:14:35.179" v="15" actId="20577"/>
        <pc:sldMkLst>
          <pc:docMk/>
          <pc:sldMk cId="3926553867" sldId="460"/>
        </pc:sldMkLst>
      </pc:sldChg>
      <pc:sldChg chg="delSp mod delAnim modNotesTx">
        <pc:chgData name="Errietta Bissa" userId="81ffec9e-7d76-4710-b828-fc34ea58d3af" providerId="ADAL" clId="{3D616F03-F71A-4881-BE12-DD7509C979BA}" dt="2026-05-05T08:14:40.708" v="17" actId="478"/>
        <pc:sldMkLst>
          <pc:docMk/>
          <pc:sldMk cId="2620077011" sldId="461"/>
        </pc:sldMkLst>
        <pc:picChg chg="del">
          <ac:chgData name="Errietta Bissa" userId="81ffec9e-7d76-4710-b828-fc34ea58d3af" providerId="ADAL" clId="{3D616F03-F71A-4881-BE12-DD7509C979BA}" dt="2026-05-05T08:14:40.708" v="17" actId="478"/>
          <ac:picMkLst>
            <pc:docMk/>
            <pc:sldMk cId="2620077011" sldId="461"/>
            <ac:picMk id="2" creationId="{E97DB4D0-6E8E-4B4A-924D-44073E80558B}"/>
          </ac:picMkLst>
        </pc:picChg>
      </pc:sldChg>
      <pc:sldChg chg="delSp mod delAnim modNotesTx">
        <pc:chgData name="Errietta Bissa" userId="81ffec9e-7d76-4710-b828-fc34ea58d3af" providerId="ADAL" clId="{3D616F03-F71A-4881-BE12-DD7509C979BA}" dt="2026-05-05T08:14:45.331" v="19" actId="478"/>
        <pc:sldMkLst>
          <pc:docMk/>
          <pc:sldMk cId="551483605" sldId="462"/>
        </pc:sldMkLst>
        <pc:picChg chg="del">
          <ac:chgData name="Errietta Bissa" userId="81ffec9e-7d76-4710-b828-fc34ea58d3af" providerId="ADAL" clId="{3D616F03-F71A-4881-BE12-DD7509C979BA}" dt="2026-05-05T08:14:45.331" v="19" actId="478"/>
          <ac:picMkLst>
            <pc:docMk/>
            <pc:sldMk cId="551483605" sldId="462"/>
            <ac:picMk id="6" creationId="{7D6CB168-FE56-1362-3D6F-E73EE6E24FFB}"/>
          </ac:picMkLst>
        </pc:picChg>
      </pc:sldChg>
      <pc:sldChg chg="delSp mod delAnim modNotesTx">
        <pc:chgData name="Errietta Bissa" userId="81ffec9e-7d76-4710-b828-fc34ea58d3af" providerId="ADAL" clId="{3D616F03-F71A-4881-BE12-DD7509C979BA}" dt="2026-05-05T08:14:51.973" v="21" actId="478"/>
        <pc:sldMkLst>
          <pc:docMk/>
          <pc:sldMk cId="1221193566" sldId="464"/>
        </pc:sldMkLst>
        <pc:picChg chg="del">
          <ac:chgData name="Errietta Bissa" userId="81ffec9e-7d76-4710-b828-fc34ea58d3af" providerId="ADAL" clId="{3D616F03-F71A-4881-BE12-DD7509C979BA}" dt="2026-05-05T08:14:51.973" v="21" actId="478"/>
          <ac:picMkLst>
            <pc:docMk/>
            <pc:sldMk cId="1221193566" sldId="464"/>
            <ac:picMk id="7" creationId="{204B87F4-C425-AA68-2E79-5E26D4CAF587}"/>
          </ac:picMkLst>
        </pc:picChg>
      </pc:sldChg>
      <pc:sldChg chg="delSp mod delAnim modNotesTx">
        <pc:chgData name="Errietta Bissa" userId="81ffec9e-7d76-4710-b828-fc34ea58d3af" providerId="ADAL" clId="{3D616F03-F71A-4881-BE12-DD7509C979BA}" dt="2026-05-05T08:14:56.254" v="23" actId="478"/>
        <pc:sldMkLst>
          <pc:docMk/>
          <pc:sldMk cId="3085515067" sldId="465"/>
        </pc:sldMkLst>
        <pc:picChg chg="del">
          <ac:chgData name="Errietta Bissa" userId="81ffec9e-7d76-4710-b828-fc34ea58d3af" providerId="ADAL" clId="{3D616F03-F71A-4881-BE12-DD7509C979BA}" dt="2026-05-05T08:14:56.254" v="23" actId="478"/>
          <ac:picMkLst>
            <pc:docMk/>
            <pc:sldMk cId="3085515067" sldId="465"/>
            <ac:picMk id="6" creationId="{98424849-1C42-1FFF-10A4-E5B60A7E7EA6}"/>
          </ac:picMkLst>
        </pc:picChg>
      </pc:sldChg>
      <pc:sldChg chg="delSp mod delAnim modNotesTx">
        <pc:chgData name="Errietta Bissa" userId="81ffec9e-7d76-4710-b828-fc34ea58d3af" providerId="ADAL" clId="{3D616F03-F71A-4881-BE12-DD7509C979BA}" dt="2026-05-05T08:15:00.791" v="25" actId="478"/>
        <pc:sldMkLst>
          <pc:docMk/>
          <pc:sldMk cId="1175874616" sldId="467"/>
        </pc:sldMkLst>
        <pc:picChg chg="del">
          <ac:chgData name="Errietta Bissa" userId="81ffec9e-7d76-4710-b828-fc34ea58d3af" providerId="ADAL" clId="{3D616F03-F71A-4881-BE12-DD7509C979BA}" dt="2026-05-05T08:15:00.791" v="25" actId="478"/>
          <ac:picMkLst>
            <pc:docMk/>
            <pc:sldMk cId="1175874616" sldId="467"/>
            <ac:picMk id="6" creationId="{8A19808E-5B16-19F9-953C-16422458AB6A}"/>
          </ac:picMkLst>
        </pc:picChg>
      </pc:sldChg>
      <pc:sldChg chg="delSp mod delAnim">
        <pc:chgData name="Errietta Bissa" userId="81ffec9e-7d76-4710-b828-fc34ea58d3af" providerId="ADAL" clId="{3D616F03-F71A-4881-BE12-DD7509C979BA}" dt="2026-05-05T08:15:06.545" v="26" actId="478"/>
        <pc:sldMkLst>
          <pc:docMk/>
          <pc:sldMk cId="3185576692" sldId="468"/>
        </pc:sldMkLst>
        <pc:picChg chg="del">
          <ac:chgData name="Errietta Bissa" userId="81ffec9e-7d76-4710-b828-fc34ea58d3af" providerId="ADAL" clId="{3D616F03-F71A-4881-BE12-DD7509C979BA}" dt="2026-05-05T08:15:06.545" v="26" actId="478"/>
          <ac:picMkLst>
            <pc:docMk/>
            <pc:sldMk cId="3185576692" sldId="468"/>
            <ac:picMk id="6" creationId="{D0267AAB-C267-E2DF-1FC8-7C2B73831771}"/>
          </ac:picMkLst>
        </pc:picChg>
      </pc:sldChg>
      <pc:sldChg chg="modNotesTx">
        <pc:chgData name="Errietta Bissa" userId="81ffec9e-7d76-4710-b828-fc34ea58d3af" providerId="ADAL" clId="{3D616F03-F71A-4881-BE12-DD7509C979BA}" dt="2026-05-05T08:15:14.797" v="29" actId="20577"/>
        <pc:sldMkLst>
          <pc:docMk/>
          <pc:sldMk cId="2391865412" sldId="470"/>
        </pc:sldMkLst>
      </pc:sldChg>
      <pc:sldChg chg="modNotesTx">
        <pc:chgData name="Errietta Bissa" userId="81ffec9e-7d76-4710-b828-fc34ea58d3af" providerId="ADAL" clId="{3D616F03-F71A-4881-BE12-DD7509C979BA}" dt="2026-05-05T08:15:18.714" v="30" actId="20577"/>
        <pc:sldMkLst>
          <pc:docMk/>
          <pc:sldMk cId="407003000" sldId="47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75628A-2B6E-4AFD-8171-4C438CB6AEE3}">
      <dgm:prSet custT="1"/>
      <dgm:spPr/>
      <dgm:t>
        <a:bodyPr/>
        <a:lstStyle/>
        <a:p>
          <a:r>
            <a:rPr lang="en-GB" sz="2000"/>
            <a:t>Improving clarity and readability in Word documents</a:t>
          </a:r>
        </a:p>
      </dgm:t>
    </dgm:pt>
    <dgm:pt modelId="{74976214-66B3-4C1D-AB2B-ABB1E8D1EF45}" type="parTrans" cxnId="{9C37E8F5-AEB3-4FC2-A010-FC4BAC1A93A9}">
      <dgm:prSet/>
      <dgm:spPr/>
      <dgm:t>
        <a:bodyPr/>
        <a:lstStyle/>
        <a:p>
          <a:endParaRPr lang="en-GB"/>
        </a:p>
      </dgm:t>
    </dgm:pt>
    <dgm:pt modelId="{7104772B-A415-438F-97A1-55F6F44F0D30}" type="sibTrans" cxnId="{9C37E8F5-AEB3-4FC2-A010-FC4BAC1A93A9}">
      <dgm:prSet/>
      <dgm:spPr/>
      <dgm:t>
        <a:bodyPr/>
        <a:lstStyle/>
        <a:p>
          <a:endParaRPr lang="en-GB"/>
        </a:p>
      </dgm:t>
    </dgm:pt>
    <dgm:pt modelId="{A3B76BFE-F61C-497D-8FF4-DA7773DF9C10}">
      <dgm:prSet custT="1"/>
      <dgm:spPr/>
      <dgm:t>
        <a:bodyPr/>
        <a:lstStyle/>
        <a:p>
          <a:r>
            <a:rPr lang="en-GB" sz="2000"/>
            <a:t>Using Word tools to edit and review text, not rewrite it</a:t>
          </a:r>
        </a:p>
      </dgm:t>
    </dgm:pt>
    <dgm:pt modelId="{5393CB3A-8DDB-4CAE-A9AD-2FFF4DEB71BF}" type="parTrans" cxnId="{83B7BC4E-BD02-4320-BD99-E6559FF431BD}">
      <dgm:prSet/>
      <dgm:spPr/>
      <dgm:t>
        <a:bodyPr/>
        <a:lstStyle/>
        <a:p>
          <a:endParaRPr lang="en-GB"/>
        </a:p>
      </dgm:t>
    </dgm:pt>
    <dgm:pt modelId="{F9F29AC1-CCD6-4916-B850-EBD05E7E63B8}" type="sibTrans" cxnId="{83B7BC4E-BD02-4320-BD99-E6559FF431BD}">
      <dgm:prSet/>
      <dgm:spPr/>
      <dgm:t>
        <a:bodyPr/>
        <a:lstStyle/>
        <a:p>
          <a:endParaRPr lang="en-GB"/>
        </a:p>
      </dgm:t>
    </dgm:pt>
    <dgm:pt modelId="{02FCF114-988D-4D0D-BD18-6E0A1FCF3EEF}">
      <dgm:prSet custT="1"/>
      <dgm:spPr/>
      <dgm:t>
        <a:bodyPr/>
        <a:lstStyle/>
        <a:p>
          <a:r>
            <a:rPr lang="en-GB" sz="2000"/>
            <a:t>Making small, purposeful changes to improve meaning and tone</a:t>
          </a:r>
        </a:p>
      </dgm:t>
    </dgm:pt>
    <dgm:pt modelId="{A0E99068-A58F-46CF-BAB2-BC1B7EB03A24}" type="parTrans" cxnId="{F16FB0CA-5D91-48C4-BCCE-295433F407B1}">
      <dgm:prSet/>
      <dgm:spPr/>
      <dgm:t>
        <a:bodyPr/>
        <a:lstStyle/>
        <a:p>
          <a:endParaRPr lang="en-GB"/>
        </a:p>
      </dgm:t>
    </dgm:pt>
    <dgm:pt modelId="{F976EDBA-A0E6-4862-9E29-5EC802A7B11E}" type="sibTrans" cxnId="{F16FB0CA-5D91-48C4-BCCE-295433F407B1}">
      <dgm:prSet/>
      <dgm:spPr/>
      <dgm:t>
        <a:bodyPr/>
        <a:lstStyle/>
        <a:p>
          <a:endParaRPr lang="en-GB"/>
        </a:p>
      </dgm:t>
    </dgm:pt>
    <dgm:pt modelId="{BD072AA1-6AE5-4E91-95CB-6FDCA03692BA}">
      <dgm:prSet custT="1"/>
      <dgm:spPr/>
      <dgm:t>
        <a:bodyPr/>
        <a:lstStyle/>
        <a:p>
          <a:r>
            <a:rPr lang="en-GB" sz="2000"/>
            <a:t>Using comments and track changes to explain and manage edits</a:t>
          </a:r>
        </a:p>
      </dgm:t>
    </dgm:pt>
    <dgm:pt modelId="{7B9474A3-3DE5-46BA-9ED0-65E8D92B374B}" type="parTrans" cxnId="{809FE2D4-C2B6-4F7A-BED6-C6D621B3AEFE}">
      <dgm:prSet/>
      <dgm:spPr/>
      <dgm:t>
        <a:bodyPr/>
        <a:lstStyle/>
        <a:p>
          <a:endParaRPr lang="en-GB"/>
        </a:p>
      </dgm:t>
    </dgm:pt>
    <dgm:pt modelId="{7469BBFC-194D-4D39-B75C-C17E46D3A9AD}" type="sibTrans" cxnId="{809FE2D4-C2B6-4F7A-BED6-C6D621B3AEFE}">
      <dgm:prSet/>
      <dgm:spPr/>
      <dgm:t>
        <a:bodyPr/>
        <a:lstStyle/>
        <a:p>
          <a:endParaRPr lang="en-GB"/>
        </a:p>
      </dgm:t>
    </dgm:pt>
    <dgm:pt modelId="{487EC46D-4314-4562-B5E2-8A30C63AF737}">
      <dgm:prSet custT="1"/>
      <dgm:spPr/>
      <dgm:t>
        <a:bodyPr/>
        <a:lstStyle/>
        <a:p>
          <a:r>
            <a:rPr lang="en-GB" sz="2000"/>
            <a:t>Taking responsibility for decisions about what to change and what to keep</a:t>
          </a:r>
        </a:p>
      </dgm:t>
    </dgm:pt>
    <dgm:pt modelId="{EE98D617-7C11-4943-B033-5DE5F4C0CD89}" type="parTrans" cxnId="{39BA7576-8212-4435-9BE3-DBB354F69C5C}">
      <dgm:prSet/>
      <dgm:spPr/>
      <dgm:t>
        <a:bodyPr/>
        <a:lstStyle/>
        <a:p>
          <a:endParaRPr lang="en-GB"/>
        </a:p>
      </dgm:t>
    </dgm:pt>
    <dgm:pt modelId="{31EB87C3-70E9-4796-B783-ACC0979256C8}" type="sibTrans" cxnId="{39BA7576-8212-4435-9BE3-DBB354F69C5C}">
      <dgm:prSet/>
      <dgm:spPr/>
      <dgm:t>
        <a:bodyPr/>
        <a:lstStyle/>
        <a:p>
          <a:endParaRPr lang="en-GB"/>
        </a:p>
      </dgm:t>
    </dgm:pt>
    <dgm:pt modelId="{4727FC93-4C7C-47C7-9DDA-772529D7A526}">
      <dgm:prSet custT="1"/>
      <dgm:spPr/>
      <dgm:t>
        <a:bodyPr/>
        <a:lstStyle/>
        <a:p>
          <a:r>
            <a:rPr lang="en-GB" sz="2000"/>
            <a:t>Building confidence in working with drafts and revisions for study and work</a:t>
          </a:r>
        </a:p>
      </dgm:t>
    </dgm:pt>
    <dgm:pt modelId="{246DAA6F-7FFD-4E18-B7CF-F933FDE7259F}" type="parTrans" cxnId="{1F12926B-AAE7-42D7-8770-2A0AB5C0447A}">
      <dgm:prSet/>
      <dgm:spPr/>
      <dgm:t>
        <a:bodyPr/>
        <a:lstStyle/>
        <a:p>
          <a:endParaRPr lang="en-GB"/>
        </a:p>
      </dgm:t>
    </dgm:pt>
    <dgm:pt modelId="{E8142698-8861-4736-AD43-D0F284377417}" type="sibTrans" cxnId="{1F12926B-AAE7-42D7-8770-2A0AB5C0447A}">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456BAD4B-2411-4948-B3A3-3693072E3EA1}" type="pres">
      <dgm:prSet presAssocID="{0075628A-2B6E-4AFD-8171-4C438CB6AEE3}" presName="parentLin" presStyleCnt="0"/>
      <dgm:spPr/>
    </dgm:pt>
    <dgm:pt modelId="{D6EB783B-BC32-497D-BC7D-F50A1B6D6702}" type="pres">
      <dgm:prSet presAssocID="{0075628A-2B6E-4AFD-8171-4C438CB6AEE3}" presName="parentLeftMargin" presStyleLbl="node1" presStyleIdx="0" presStyleCnt="6"/>
      <dgm:spPr/>
    </dgm:pt>
    <dgm:pt modelId="{429D95D2-108F-4313-B872-6298F6E74849}" type="pres">
      <dgm:prSet presAssocID="{0075628A-2B6E-4AFD-8171-4C438CB6AEE3}" presName="parentText" presStyleLbl="node1" presStyleIdx="0" presStyleCnt="6">
        <dgm:presLayoutVars>
          <dgm:chMax val="0"/>
          <dgm:bulletEnabled val="1"/>
        </dgm:presLayoutVars>
      </dgm:prSet>
      <dgm:spPr/>
    </dgm:pt>
    <dgm:pt modelId="{2098A8FD-84E4-4E20-A81A-7C6E62610226}" type="pres">
      <dgm:prSet presAssocID="{0075628A-2B6E-4AFD-8171-4C438CB6AEE3}" presName="negativeSpace" presStyleCnt="0"/>
      <dgm:spPr/>
    </dgm:pt>
    <dgm:pt modelId="{18DA621F-7431-4D5F-AAD0-8DB9CD36B124}" type="pres">
      <dgm:prSet presAssocID="{0075628A-2B6E-4AFD-8171-4C438CB6AEE3}" presName="childText" presStyleLbl="conFgAcc1" presStyleIdx="0" presStyleCnt="6">
        <dgm:presLayoutVars>
          <dgm:bulletEnabled val="1"/>
        </dgm:presLayoutVars>
      </dgm:prSet>
      <dgm:spPr/>
    </dgm:pt>
    <dgm:pt modelId="{8BA9F2A4-821C-425E-8472-FB691DF37FD9}" type="pres">
      <dgm:prSet presAssocID="{7104772B-A415-438F-97A1-55F6F44F0D30}" presName="spaceBetweenRectangles" presStyleCnt="0"/>
      <dgm:spPr/>
    </dgm:pt>
    <dgm:pt modelId="{F807427D-7CF6-4F26-B7DC-1FFE5DAA0F30}" type="pres">
      <dgm:prSet presAssocID="{A3B76BFE-F61C-497D-8FF4-DA7773DF9C10}" presName="parentLin" presStyleCnt="0"/>
      <dgm:spPr/>
    </dgm:pt>
    <dgm:pt modelId="{D8890771-9682-4C3A-926C-DD89B71EBBA9}" type="pres">
      <dgm:prSet presAssocID="{A3B76BFE-F61C-497D-8FF4-DA7773DF9C10}" presName="parentLeftMargin" presStyleLbl="node1" presStyleIdx="0" presStyleCnt="6"/>
      <dgm:spPr/>
    </dgm:pt>
    <dgm:pt modelId="{632472FA-F43F-44C4-B06F-168C0A78282D}" type="pres">
      <dgm:prSet presAssocID="{A3B76BFE-F61C-497D-8FF4-DA7773DF9C10}" presName="parentText" presStyleLbl="node1" presStyleIdx="1" presStyleCnt="6">
        <dgm:presLayoutVars>
          <dgm:chMax val="0"/>
          <dgm:bulletEnabled val="1"/>
        </dgm:presLayoutVars>
      </dgm:prSet>
      <dgm:spPr/>
    </dgm:pt>
    <dgm:pt modelId="{D32B12BD-F161-42A7-B34E-6CFBF3874452}" type="pres">
      <dgm:prSet presAssocID="{A3B76BFE-F61C-497D-8FF4-DA7773DF9C10}" presName="negativeSpace" presStyleCnt="0"/>
      <dgm:spPr/>
    </dgm:pt>
    <dgm:pt modelId="{455C8A9F-2FE5-47D8-B029-9C6B2DFB0CE1}" type="pres">
      <dgm:prSet presAssocID="{A3B76BFE-F61C-497D-8FF4-DA7773DF9C10}" presName="childText" presStyleLbl="conFgAcc1" presStyleIdx="1" presStyleCnt="6">
        <dgm:presLayoutVars>
          <dgm:bulletEnabled val="1"/>
        </dgm:presLayoutVars>
      </dgm:prSet>
      <dgm:spPr/>
    </dgm:pt>
    <dgm:pt modelId="{63D4481B-58CD-45AA-A20A-2DF743E4A495}" type="pres">
      <dgm:prSet presAssocID="{F9F29AC1-CCD6-4916-B850-EBD05E7E63B8}" presName="spaceBetweenRectangles" presStyleCnt="0"/>
      <dgm:spPr/>
    </dgm:pt>
    <dgm:pt modelId="{CB24C58C-788F-46CC-94B8-D717E7803CF6}" type="pres">
      <dgm:prSet presAssocID="{02FCF114-988D-4D0D-BD18-6E0A1FCF3EEF}" presName="parentLin" presStyleCnt="0"/>
      <dgm:spPr/>
    </dgm:pt>
    <dgm:pt modelId="{E0C275B8-D0B3-416C-B92F-00DFB205AB56}" type="pres">
      <dgm:prSet presAssocID="{02FCF114-988D-4D0D-BD18-6E0A1FCF3EEF}" presName="parentLeftMargin" presStyleLbl="node1" presStyleIdx="1" presStyleCnt="6"/>
      <dgm:spPr/>
    </dgm:pt>
    <dgm:pt modelId="{BC37AFD3-D8D5-403C-935F-B2D43033667F}" type="pres">
      <dgm:prSet presAssocID="{02FCF114-988D-4D0D-BD18-6E0A1FCF3EEF}" presName="parentText" presStyleLbl="node1" presStyleIdx="2" presStyleCnt="6">
        <dgm:presLayoutVars>
          <dgm:chMax val="0"/>
          <dgm:bulletEnabled val="1"/>
        </dgm:presLayoutVars>
      </dgm:prSet>
      <dgm:spPr/>
    </dgm:pt>
    <dgm:pt modelId="{36332302-E20E-4F52-993D-FE9B025883B2}" type="pres">
      <dgm:prSet presAssocID="{02FCF114-988D-4D0D-BD18-6E0A1FCF3EEF}" presName="negativeSpace" presStyleCnt="0"/>
      <dgm:spPr/>
    </dgm:pt>
    <dgm:pt modelId="{1772D4C6-2EF7-4E0F-8437-4517411F31C2}" type="pres">
      <dgm:prSet presAssocID="{02FCF114-988D-4D0D-BD18-6E0A1FCF3EEF}" presName="childText" presStyleLbl="conFgAcc1" presStyleIdx="2" presStyleCnt="6">
        <dgm:presLayoutVars>
          <dgm:bulletEnabled val="1"/>
        </dgm:presLayoutVars>
      </dgm:prSet>
      <dgm:spPr/>
    </dgm:pt>
    <dgm:pt modelId="{9A25B9BD-754F-42A8-8F3C-D3F96E565709}" type="pres">
      <dgm:prSet presAssocID="{F976EDBA-A0E6-4862-9E29-5EC802A7B11E}" presName="spaceBetweenRectangles" presStyleCnt="0"/>
      <dgm:spPr/>
    </dgm:pt>
    <dgm:pt modelId="{BDE6FD5A-C517-47B4-B53D-3DE31F5D66A8}" type="pres">
      <dgm:prSet presAssocID="{BD072AA1-6AE5-4E91-95CB-6FDCA03692BA}" presName="parentLin" presStyleCnt="0"/>
      <dgm:spPr/>
    </dgm:pt>
    <dgm:pt modelId="{96C27EC7-DB72-49F0-9D7D-9CBD7F78BD98}" type="pres">
      <dgm:prSet presAssocID="{BD072AA1-6AE5-4E91-95CB-6FDCA03692BA}" presName="parentLeftMargin" presStyleLbl="node1" presStyleIdx="2" presStyleCnt="6"/>
      <dgm:spPr/>
    </dgm:pt>
    <dgm:pt modelId="{BEB1F3AF-7A4E-4AF5-8057-65C81B1EBFF1}" type="pres">
      <dgm:prSet presAssocID="{BD072AA1-6AE5-4E91-95CB-6FDCA03692BA}" presName="parentText" presStyleLbl="node1" presStyleIdx="3" presStyleCnt="6">
        <dgm:presLayoutVars>
          <dgm:chMax val="0"/>
          <dgm:bulletEnabled val="1"/>
        </dgm:presLayoutVars>
      </dgm:prSet>
      <dgm:spPr/>
    </dgm:pt>
    <dgm:pt modelId="{A07C51F7-67C0-4385-BBF7-88D046AA6BF8}" type="pres">
      <dgm:prSet presAssocID="{BD072AA1-6AE5-4E91-95CB-6FDCA03692BA}" presName="negativeSpace" presStyleCnt="0"/>
      <dgm:spPr/>
    </dgm:pt>
    <dgm:pt modelId="{D6880788-609A-45D5-B1D8-E28B314621AC}" type="pres">
      <dgm:prSet presAssocID="{BD072AA1-6AE5-4E91-95CB-6FDCA03692BA}" presName="childText" presStyleLbl="conFgAcc1" presStyleIdx="3" presStyleCnt="6">
        <dgm:presLayoutVars>
          <dgm:bulletEnabled val="1"/>
        </dgm:presLayoutVars>
      </dgm:prSet>
      <dgm:spPr/>
    </dgm:pt>
    <dgm:pt modelId="{E45A2306-5842-42BD-8A4B-1D295FA3D456}" type="pres">
      <dgm:prSet presAssocID="{7469BBFC-194D-4D39-B75C-C17E46D3A9AD}" presName="spaceBetweenRectangles" presStyleCnt="0"/>
      <dgm:spPr/>
    </dgm:pt>
    <dgm:pt modelId="{2B3071B6-CFAD-49A5-9D48-A175665B3D3D}" type="pres">
      <dgm:prSet presAssocID="{487EC46D-4314-4562-B5E2-8A30C63AF737}" presName="parentLin" presStyleCnt="0"/>
      <dgm:spPr/>
    </dgm:pt>
    <dgm:pt modelId="{A3C1A0D7-A679-43E5-9F85-232CA64C1D31}" type="pres">
      <dgm:prSet presAssocID="{487EC46D-4314-4562-B5E2-8A30C63AF737}" presName="parentLeftMargin" presStyleLbl="node1" presStyleIdx="3" presStyleCnt="6"/>
      <dgm:spPr/>
    </dgm:pt>
    <dgm:pt modelId="{2D17B872-04EB-4E3C-A04A-96DD02E8FD32}" type="pres">
      <dgm:prSet presAssocID="{487EC46D-4314-4562-B5E2-8A30C63AF737}" presName="parentText" presStyleLbl="node1" presStyleIdx="4" presStyleCnt="6">
        <dgm:presLayoutVars>
          <dgm:chMax val="0"/>
          <dgm:bulletEnabled val="1"/>
        </dgm:presLayoutVars>
      </dgm:prSet>
      <dgm:spPr/>
    </dgm:pt>
    <dgm:pt modelId="{7D8F68EE-F32C-4A0F-98BB-50B418206B62}" type="pres">
      <dgm:prSet presAssocID="{487EC46D-4314-4562-B5E2-8A30C63AF737}" presName="negativeSpace" presStyleCnt="0"/>
      <dgm:spPr/>
    </dgm:pt>
    <dgm:pt modelId="{7B1FD2BA-300E-419B-A08E-6EE2569D543A}" type="pres">
      <dgm:prSet presAssocID="{487EC46D-4314-4562-B5E2-8A30C63AF737}" presName="childText" presStyleLbl="conFgAcc1" presStyleIdx="4" presStyleCnt="6">
        <dgm:presLayoutVars>
          <dgm:bulletEnabled val="1"/>
        </dgm:presLayoutVars>
      </dgm:prSet>
      <dgm:spPr/>
    </dgm:pt>
    <dgm:pt modelId="{01071575-6041-469F-BD46-98C4E6CE4E3F}" type="pres">
      <dgm:prSet presAssocID="{31EB87C3-70E9-4796-B783-ACC0979256C8}" presName="spaceBetweenRectangles" presStyleCnt="0"/>
      <dgm:spPr/>
    </dgm:pt>
    <dgm:pt modelId="{27909382-B937-4C70-9C8A-FB3FEF1A1105}" type="pres">
      <dgm:prSet presAssocID="{4727FC93-4C7C-47C7-9DDA-772529D7A526}" presName="parentLin" presStyleCnt="0"/>
      <dgm:spPr/>
    </dgm:pt>
    <dgm:pt modelId="{8BA79FE8-6BB5-47F9-BFF5-7F2C71733413}" type="pres">
      <dgm:prSet presAssocID="{4727FC93-4C7C-47C7-9DDA-772529D7A526}" presName="parentLeftMargin" presStyleLbl="node1" presStyleIdx="4" presStyleCnt="6"/>
      <dgm:spPr/>
    </dgm:pt>
    <dgm:pt modelId="{181E220B-6CFB-41A2-BC0D-7CED70FA9433}" type="pres">
      <dgm:prSet presAssocID="{4727FC93-4C7C-47C7-9DDA-772529D7A526}" presName="parentText" presStyleLbl="node1" presStyleIdx="5" presStyleCnt="6">
        <dgm:presLayoutVars>
          <dgm:chMax val="0"/>
          <dgm:bulletEnabled val="1"/>
        </dgm:presLayoutVars>
      </dgm:prSet>
      <dgm:spPr/>
    </dgm:pt>
    <dgm:pt modelId="{0CFEEC89-0259-4949-80FE-EA68E6D87B85}" type="pres">
      <dgm:prSet presAssocID="{4727FC93-4C7C-47C7-9DDA-772529D7A526}" presName="negativeSpace" presStyleCnt="0"/>
      <dgm:spPr/>
    </dgm:pt>
    <dgm:pt modelId="{42F55C6B-7F91-4808-BBCC-83EB90E416EC}" type="pres">
      <dgm:prSet presAssocID="{4727FC93-4C7C-47C7-9DDA-772529D7A526}" presName="childText" presStyleLbl="conFgAcc1" presStyleIdx="5" presStyleCnt="6">
        <dgm:presLayoutVars>
          <dgm:bulletEnabled val="1"/>
        </dgm:presLayoutVars>
      </dgm:prSet>
      <dgm:spPr/>
    </dgm:pt>
  </dgm:ptLst>
  <dgm:cxnLst>
    <dgm:cxn modelId="{DC9EC423-AA0C-48EE-B53A-C949A07C98FF}" type="presOf" srcId="{0075628A-2B6E-4AFD-8171-4C438CB6AEE3}" destId="{429D95D2-108F-4313-B872-6298F6E74849}" srcOrd="1" destOrd="0" presId="urn:microsoft.com/office/officeart/2005/8/layout/list1"/>
    <dgm:cxn modelId="{ADE2132F-10E6-490F-81D6-CCE6D41009FC}" type="presOf" srcId="{A3B76BFE-F61C-497D-8FF4-DA7773DF9C10}" destId="{632472FA-F43F-44C4-B06F-168C0A78282D}" srcOrd="1" destOrd="0" presId="urn:microsoft.com/office/officeart/2005/8/layout/list1"/>
    <dgm:cxn modelId="{4ADE8932-CB4F-42C7-B9AE-B7F17BDE363C}" type="presOf" srcId="{02FCF114-988D-4D0D-BD18-6E0A1FCF3EEF}" destId="{BC37AFD3-D8D5-403C-935F-B2D43033667F}" srcOrd="1" destOrd="0" presId="urn:microsoft.com/office/officeart/2005/8/layout/list1"/>
    <dgm:cxn modelId="{38180B45-9087-45DD-80F5-A26A2339391D}" type="presOf" srcId="{4727FC93-4C7C-47C7-9DDA-772529D7A526}" destId="{181E220B-6CFB-41A2-BC0D-7CED70FA9433}" srcOrd="1" destOrd="0" presId="urn:microsoft.com/office/officeart/2005/8/layout/list1"/>
    <dgm:cxn modelId="{AAC59C47-E9E0-48CC-8071-55E64D8E281A}" type="presOf" srcId="{A3B76BFE-F61C-497D-8FF4-DA7773DF9C10}" destId="{D8890771-9682-4C3A-926C-DD89B71EBBA9}" srcOrd="0" destOrd="0" presId="urn:microsoft.com/office/officeart/2005/8/layout/list1"/>
    <dgm:cxn modelId="{360C556B-D2C6-4F1C-8B98-26D9C2F021C6}" type="presOf" srcId="{02FCF114-988D-4D0D-BD18-6E0A1FCF3EEF}" destId="{E0C275B8-D0B3-416C-B92F-00DFB205AB56}" srcOrd="0" destOrd="0" presId="urn:microsoft.com/office/officeart/2005/8/layout/list1"/>
    <dgm:cxn modelId="{1F12926B-AAE7-42D7-8770-2A0AB5C0447A}" srcId="{D8F6DCAB-BE7F-496A-9546-DFA225D8321F}" destId="{4727FC93-4C7C-47C7-9DDA-772529D7A526}" srcOrd="5" destOrd="0" parTransId="{246DAA6F-7FFD-4E18-B7CF-F933FDE7259F}" sibTransId="{E8142698-8861-4736-AD43-D0F284377417}"/>
    <dgm:cxn modelId="{83B7BC4E-BD02-4320-BD99-E6559FF431BD}" srcId="{D8F6DCAB-BE7F-496A-9546-DFA225D8321F}" destId="{A3B76BFE-F61C-497D-8FF4-DA7773DF9C10}" srcOrd="1" destOrd="0" parTransId="{5393CB3A-8DDB-4CAE-A9AD-2FFF4DEB71BF}" sibTransId="{F9F29AC1-CCD6-4916-B850-EBD05E7E63B8}"/>
    <dgm:cxn modelId="{B0758370-5E59-4FEE-869A-F777C709360D}" type="presOf" srcId="{BD072AA1-6AE5-4E91-95CB-6FDCA03692BA}" destId="{BEB1F3AF-7A4E-4AF5-8057-65C81B1EBFF1}" srcOrd="1" destOrd="0" presId="urn:microsoft.com/office/officeart/2005/8/layout/list1"/>
    <dgm:cxn modelId="{39BA7576-8212-4435-9BE3-DBB354F69C5C}" srcId="{D8F6DCAB-BE7F-496A-9546-DFA225D8321F}" destId="{487EC46D-4314-4562-B5E2-8A30C63AF737}" srcOrd="4" destOrd="0" parTransId="{EE98D617-7C11-4943-B033-5DE5F4C0CD89}" sibTransId="{31EB87C3-70E9-4796-B783-ACC0979256C8}"/>
    <dgm:cxn modelId="{E0483A87-5288-4CFC-A3A7-EFE622335697}" type="presOf" srcId="{487EC46D-4314-4562-B5E2-8A30C63AF737}" destId="{A3C1A0D7-A679-43E5-9F85-232CA64C1D31}" srcOrd="0" destOrd="0" presId="urn:microsoft.com/office/officeart/2005/8/layout/list1"/>
    <dgm:cxn modelId="{65407587-31A2-43D7-ABC8-2C081287EC52}" type="presOf" srcId="{4727FC93-4C7C-47C7-9DDA-772529D7A526}" destId="{8BA79FE8-6BB5-47F9-BFF5-7F2C71733413}" srcOrd="0" destOrd="0" presId="urn:microsoft.com/office/officeart/2005/8/layout/list1"/>
    <dgm:cxn modelId="{5B94848E-0B74-4FF0-AAE4-5DE90180A68B}" type="presOf" srcId="{487EC46D-4314-4562-B5E2-8A30C63AF737}" destId="{2D17B872-04EB-4E3C-A04A-96DD02E8FD32}" srcOrd="1" destOrd="0" presId="urn:microsoft.com/office/officeart/2005/8/layout/list1"/>
    <dgm:cxn modelId="{83DE72C8-6809-4099-AA23-0965BFF0E7AB}" type="presOf" srcId="{0075628A-2B6E-4AFD-8171-4C438CB6AEE3}" destId="{D6EB783B-BC32-497D-BC7D-F50A1B6D6702}" srcOrd="0" destOrd="0" presId="urn:microsoft.com/office/officeart/2005/8/layout/list1"/>
    <dgm:cxn modelId="{F16FB0CA-5D91-48C4-BCCE-295433F407B1}" srcId="{D8F6DCAB-BE7F-496A-9546-DFA225D8321F}" destId="{02FCF114-988D-4D0D-BD18-6E0A1FCF3EEF}" srcOrd="2" destOrd="0" parTransId="{A0E99068-A58F-46CF-BAB2-BC1B7EB03A24}" sibTransId="{F976EDBA-A0E6-4862-9E29-5EC802A7B11E}"/>
    <dgm:cxn modelId="{DC7F43CF-8AE3-4D7A-86E3-6FF9661E3886}" type="presOf" srcId="{D8F6DCAB-BE7F-496A-9546-DFA225D8321F}" destId="{9CF64F5B-328C-49B9-AF3A-EB96BC66833D}" srcOrd="0" destOrd="0" presId="urn:microsoft.com/office/officeart/2005/8/layout/list1"/>
    <dgm:cxn modelId="{CA4F68D2-512A-4034-A614-79D9C4C80718}" type="presOf" srcId="{BD072AA1-6AE5-4E91-95CB-6FDCA03692BA}" destId="{96C27EC7-DB72-49F0-9D7D-9CBD7F78BD98}" srcOrd="0" destOrd="0" presId="urn:microsoft.com/office/officeart/2005/8/layout/list1"/>
    <dgm:cxn modelId="{809FE2D4-C2B6-4F7A-BED6-C6D621B3AEFE}" srcId="{D8F6DCAB-BE7F-496A-9546-DFA225D8321F}" destId="{BD072AA1-6AE5-4E91-95CB-6FDCA03692BA}" srcOrd="3" destOrd="0" parTransId="{7B9474A3-3DE5-46BA-9ED0-65E8D92B374B}" sibTransId="{7469BBFC-194D-4D39-B75C-C17E46D3A9AD}"/>
    <dgm:cxn modelId="{9C37E8F5-AEB3-4FC2-A010-FC4BAC1A93A9}" srcId="{D8F6DCAB-BE7F-496A-9546-DFA225D8321F}" destId="{0075628A-2B6E-4AFD-8171-4C438CB6AEE3}" srcOrd="0" destOrd="0" parTransId="{74976214-66B3-4C1D-AB2B-ABB1E8D1EF45}" sibTransId="{7104772B-A415-438F-97A1-55F6F44F0D30}"/>
    <dgm:cxn modelId="{1C6A90A9-D071-4A34-BB8A-BB1ADCB5C677}" type="presParOf" srcId="{9CF64F5B-328C-49B9-AF3A-EB96BC66833D}" destId="{456BAD4B-2411-4948-B3A3-3693072E3EA1}" srcOrd="0" destOrd="0" presId="urn:microsoft.com/office/officeart/2005/8/layout/list1"/>
    <dgm:cxn modelId="{6C44E692-21AA-4560-B4C5-8A6F8B2ACD4C}" type="presParOf" srcId="{456BAD4B-2411-4948-B3A3-3693072E3EA1}" destId="{D6EB783B-BC32-497D-BC7D-F50A1B6D6702}" srcOrd="0" destOrd="0" presId="urn:microsoft.com/office/officeart/2005/8/layout/list1"/>
    <dgm:cxn modelId="{A54D2561-9D14-469B-A482-56E128269664}" type="presParOf" srcId="{456BAD4B-2411-4948-B3A3-3693072E3EA1}" destId="{429D95D2-108F-4313-B872-6298F6E74849}" srcOrd="1" destOrd="0" presId="urn:microsoft.com/office/officeart/2005/8/layout/list1"/>
    <dgm:cxn modelId="{77061223-543F-4FDF-B582-7129632C6202}" type="presParOf" srcId="{9CF64F5B-328C-49B9-AF3A-EB96BC66833D}" destId="{2098A8FD-84E4-4E20-A81A-7C6E62610226}" srcOrd="1" destOrd="0" presId="urn:microsoft.com/office/officeart/2005/8/layout/list1"/>
    <dgm:cxn modelId="{9506E783-5073-4FA9-B537-E9E64A4BE861}" type="presParOf" srcId="{9CF64F5B-328C-49B9-AF3A-EB96BC66833D}" destId="{18DA621F-7431-4D5F-AAD0-8DB9CD36B124}" srcOrd="2" destOrd="0" presId="urn:microsoft.com/office/officeart/2005/8/layout/list1"/>
    <dgm:cxn modelId="{41863BB3-8CE4-4A9E-AD56-69237D5C5A5F}" type="presParOf" srcId="{9CF64F5B-328C-49B9-AF3A-EB96BC66833D}" destId="{8BA9F2A4-821C-425E-8472-FB691DF37FD9}" srcOrd="3" destOrd="0" presId="urn:microsoft.com/office/officeart/2005/8/layout/list1"/>
    <dgm:cxn modelId="{390AE782-9C1B-4798-824C-87C718C99618}" type="presParOf" srcId="{9CF64F5B-328C-49B9-AF3A-EB96BC66833D}" destId="{F807427D-7CF6-4F26-B7DC-1FFE5DAA0F30}" srcOrd="4" destOrd="0" presId="urn:microsoft.com/office/officeart/2005/8/layout/list1"/>
    <dgm:cxn modelId="{957F6F85-DECB-40C2-9EE7-E9C44EFC2653}" type="presParOf" srcId="{F807427D-7CF6-4F26-B7DC-1FFE5DAA0F30}" destId="{D8890771-9682-4C3A-926C-DD89B71EBBA9}" srcOrd="0" destOrd="0" presId="urn:microsoft.com/office/officeart/2005/8/layout/list1"/>
    <dgm:cxn modelId="{AB822F1C-BE88-4E0E-9DBC-CCD5F288A243}" type="presParOf" srcId="{F807427D-7CF6-4F26-B7DC-1FFE5DAA0F30}" destId="{632472FA-F43F-44C4-B06F-168C0A78282D}" srcOrd="1" destOrd="0" presId="urn:microsoft.com/office/officeart/2005/8/layout/list1"/>
    <dgm:cxn modelId="{A8BFF4BF-5414-445E-B714-D31955DDB0A5}" type="presParOf" srcId="{9CF64F5B-328C-49B9-AF3A-EB96BC66833D}" destId="{D32B12BD-F161-42A7-B34E-6CFBF3874452}" srcOrd="5" destOrd="0" presId="urn:microsoft.com/office/officeart/2005/8/layout/list1"/>
    <dgm:cxn modelId="{52F9C8E8-FCC1-4CD9-9079-A666036775A5}" type="presParOf" srcId="{9CF64F5B-328C-49B9-AF3A-EB96BC66833D}" destId="{455C8A9F-2FE5-47D8-B029-9C6B2DFB0CE1}" srcOrd="6" destOrd="0" presId="urn:microsoft.com/office/officeart/2005/8/layout/list1"/>
    <dgm:cxn modelId="{DCDEFECA-D047-4928-8ACB-DA185B878978}" type="presParOf" srcId="{9CF64F5B-328C-49B9-AF3A-EB96BC66833D}" destId="{63D4481B-58CD-45AA-A20A-2DF743E4A495}" srcOrd="7" destOrd="0" presId="urn:microsoft.com/office/officeart/2005/8/layout/list1"/>
    <dgm:cxn modelId="{DB7BD600-045C-4F8A-AB6F-DBA7C3BFAC0C}" type="presParOf" srcId="{9CF64F5B-328C-49B9-AF3A-EB96BC66833D}" destId="{CB24C58C-788F-46CC-94B8-D717E7803CF6}" srcOrd="8" destOrd="0" presId="urn:microsoft.com/office/officeart/2005/8/layout/list1"/>
    <dgm:cxn modelId="{04D5C6BD-264E-4B43-9314-258499D5F94B}" type="presParOf" srcId="{CB24C58C-788F-46CC-94B8-D717E7803CF6}" destId="{E0C275B8-D0B3-416C-B92F-00DFB205AB56}" srcOrd="0" destOrd="0" presId="urn:microsoft.com/office/officeart/2005/8/layout/list1"/>
    <dgm:cxn modelId="{91E4C59D-30A2-4F57-AAA6-414C9A179CDB}" type="presParOf" srcId="{CB24C58C-788F-46CC-94B8-D717E7803CF6}" destId="{BC37AFD3-D8D5-403C-935F-B2D43033667F}" srcOrd="1" destOrd="0" presId="urn:microsoft.com/office/officeart/2005/8/layout/list1"/>
    <dgm:cxn modelId="{9CA73CC2-6D2E-44DF-8947-DE98CF9D5589}" type="presParOf" srcId="{9CF64F5B-328C-49B9-AF3A-EB96BC66833D}" destId="{36332302-E20E-4F52-993D-FE9B025883B2}" srcOrd="9" destOrd="0" presId="urn:microsoft.com/office/officeart/2005/8/layout/list1"/>
    <dgm:cxn modelId="{1E0316EC-6715-49FE-9991-DF7F66A48934}" type="presParOf" srcId="{9CF64F5B-328C-49B9-AF3A-EB96BC66833D}" destId="{1772D4C6-2EF7-4E0F-8437-4517411F31C2}" srcOrd="10" destOrd="0" presId="urn:microsoft.com/office/officeart/2005/8/layout/list1"/>
    <dgm:cxn modelId="{8A8B25B9-053C-4A64-838D-DF3FAC158471}" type="presParOf" srcId="{9CF64F5B-328C-49B9-AF3A-EB96BC66833D}" destId="{9A25B9BD-754F-42A8-8F3C-D3F96E565709}" srcOrd="11" destOrd="0" presId="urn:microsoft.com/office/officeart/2005/8/layout/list1"/>
    <dgm:cxn modelId="{C8379B99-2C74-4480-B2FC-5BD556C271F4}" type="presParOf" srcId="{9CF64F5B-328C-49B9-AF3A-EB96BC66833D}" destId="{BDE6FD5A-C517-47B4-B53D-3DE31F5D66A8}" srcOrd="12" destOrd="0" presId="urn:microsoft.com/office/officeart/2005/8/layout/list1"/>
    <dgm:cxn modelId="{5EAA96C4-C118-40EC-BFBA-BA476B46504C}" type="presParOf" srcId="{BDE6FD5A-C517-47B4-B53D-3DE31F5D66A8}" destId="{96C27EC7-DB72-49F0-9D7D-9CBD7F78BD98}" srcOrd="0" destOrd="0" presId="urn:microsoft.com/office/officeart/2005/8/layout/list1"/>
    <dgm:cxn modelId="{871924D0-43A5-496D-8ABD-BCEAF3480A34}" type="presParOf" srcId="{BDE6FD5A-C517-47B4-B53D-3DE31F5D66A8}" destId="{BEB1F3AF-7A4E-4AF5-8057-65C81B1EBFF1}" srcOrd="1" destOrd="0" presId="urn:microsoft.com/office/officeart/2005/8/layout/list1"/>
    <dgm:cxn modelId="{44E1FFB6-2FEF-4F63-BDAA-36C81246290A}" type="presParOf" srcId="{9CF64F5B-328C-49B9-AF3A-EB96BC66833D}" destId="{A07C51F7-67C0-4385-BBF7-88D046AA6BF8}" srcOrd="13" destOrd="0" presId="urn:microsoft.com/office/officeart/2005/8/layout/list1"/>
    <dgm:cxn modelId="{52CB30FC-E71B-4D82-A7AA-2B4C4FE4E9CC}" type="presParOf" srcId="{9CF64F5B-328C-49B9-AF3A-EB96BC66833D}" destId="{D6880788-609A-45D5-B1D8-E28B314621AC}" srcOrd="14" destOrd="0" presId="urn:microsoft.com/office/officeart/2005/8/layout/list1"/>
    <dgm:cxn modelId="{B17AB032-508A-419C-9E7B-FFAA653E4FC7}" type="presParOf" srcId="{9CF64F5B-328C-49B9-AF3A-EB96BC66833D}" destId="{E45A2306-5842-42BD-8A4B-1D295FA3D456}" srcOrd="15" destOrd="0" presId="urn:microsoft.com/office/officeart/2005/8/layout/list1"/>
    <dgm:cxn modelId="{1EDCBC9A-1552-400E-8D8B-3E39D84C0E67}" type="presParOf" srcId="{9CF64F5B-328C-49B9-AF3A-EB96BC66833D}" destId="{2B3071B6-CFAD-49A5-9D48-A175665B3D3D}" srcOrd="16" destOrd="0" presId="urn:microsoft.com/office/officeart/2005/8/layout/list1"/>
    <dgm:cxn modelId="{1903B1B2-ED06-4954-883F-3357743FB8E9}" type="presParOf" srcId="{2B3071B6-CFAD-49A5-9D48-A175665B3D3D}" destId="{A3C1A0D7-A679-43E5-9F85-232CA64C1D31}" srcOrd="0" destOrd="0" presId="urn:microsoft.com/office/officeart/2005/8/layout/list1"/>
    <dgm:cxn modelId="{77E1071E-16E6-4B76-8B74-F9168080227A}" type="presParOf" srcId="{2B3071B6-CFAD-49A5-9D48-A175665B3D3D}" destId="{2D17B872-04EB-4E3C-A04A-96DD02E8FD32}" srcOrd="1" destOrd="0" presId="urn:microsoft.com/office/officeart/2005/8/layout/list1"/>
    <dgm:cxn modelId="{B7C01BDE-A457-4EDA-B0F3-72C967CB782A}" type="presParOf" srcId="{9CF64F5B-328C-49B9-AF3A-EB96BC66833D}" destId="{7D8F68EE-F32C-4A0F-98BB-50B418206B62}" srcOrd="17" destOrd="0" presId="urn:microsoft.com/office/officeart/2005/8/layout/list1"/>
    <dgm:cxn modelId="{85F29388-AD01-4DEE-9156-BAD29E11B3B3}" type="presParOf" srcId="{9CF64F5B-328C-49B9-AF3A-EB96BC66833D}" destId="{7B1FD2BA-300E-419B-A08E-6EE2569D543A}" srcOrd="18" destOrd="0" presId="urn:microsoft.com/office/officeart/2005/8/layout/list1"/>
    <dgm:cxn modelId="{2647EAC5-9963-4CF5-9447-733E3BBA0713}" type="presParOf" srcId="{9CF64F5B-328C-49B9-AF3A-EB96BC66833D}" destId="{01071575-6041-469F-BD46-98C4E6CE4E3F}" srcOrd="19" destOrd="0" presId="urn:microsoft.com/office/officeart/2005/8/layout/list1"/>
    <dgm:cxn modelId="{1E9EE205-78B4-4F5B-ACA5-24B9D0F14696}" type="presParOf" srcId="{9CF64F5B-328C-49B9-AF3A-EB96BC66833D}" destId="{27909382-B937-4C70-9C8A-FB3FEF1A1105}" srcOrd="20" destOrd="0" presId="urn:microsoft.com/office/officeart/2005/8/layout/list1"/>
    <dgm:cxn modelId="{5400F31A-1258-4581-941D-109641134FBF}" type="presParOf" srcId="{27909382-B937-4C70-9C8A-FB3FEF1A1105}" destId="{8BA79FE8-6BB5-47F9-BFF5-7F2C71733413}" srcOrd="0" destOrd="0" presId="urn:microsoft.com/office/officeart/2005/8/layout/list1"/>
    <dgm:cxn modelId="{D7F1252F-DD5E-4F49-8341-425A3BFC26FE}" type="presParOf" srcId="{27909382-B937-4C70-9C8A-FB3FEF1A1105}" destId="{181E220B-6CFB-41A2-BC0D-7CED70FA9433}" srcOrd="1" destOrd="0" presId="urn:microsoft.com/office/officeart/2005/8/layout/list1"/>
    <dgm:cxn modelId="{E993086F-A6FD-4513-AA4F-E3797222C8CB}" type="presParOf" srcId="{9CF64F5B-328C-49B9-AF3A-EB96BC66833D}" destId="{0CFEEC89-0259-4949-80FE-EA68E6D87B85}" srcOrd="21" destOrd="0" presId="urn:microsoft.com/office/officeart/2005/8/layout/list1"/>
    <dgm:cxn modelId="{49537DB5-9509-4E42-BD15-5BD8CBC76CD3}" type="presParOf" srcId="{9CF64F5B-328C-49B9-AF3A-EB96BC66833D}" destId="{42F55C6B-7F91-4808-BBCC-83EB90E416EC}"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6ED411-0ACA-4490-8CEF-5EACF2F8171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D9FA613-CE70-40F3-9DDC-F5D4DBB5315D}">
      <dgm:prSet phldrT="[Text]" custT="1"/>
      <dgm:spPr/>
      <dgm:t>
        <a:bodyPr/>
        <a:lstStyle/>
        <a:p>
          <a:pPr>
            <a:buNone/>
          </a:pPr>
          <a:r>
            <a:rPr lang="en-GB" sz="2400"/>
            <a:t>Edit documents in Word to improve clarity, not rewrite everything</a:t>
          </a:r>
          <a:endParaRPr lang="en-GB" sz="2400" b="0" i="0"/>
        </a:p>
      </dgm:t>
    </dgm:pt>
    <dgm:pt modelId="{4BDD1EC9-30AF-4B86-9648-4705B23A4F96}" type="parTrans" cxnId="{1E92F11E-9091-45F8-A668-21F214186322}">
      <dgm:prSet/>
      <dgm:spPr/>
      <dgm:t>
        <a:bodyPr/>
        <a:lstStyle/>
        <a:p>
          <a:endParaRPr lang="en-GB" sz="2800"/>
        </a:p>
      </dgm:t>
    </dgm:pt>
    <dgm:pt modelId="{3DBF4145-12C1-477A-A5FC-6ED2438B63B6}" type="sibTrans" cxnId="{1E92F11E-9091-45F8-A668-21F214186322}">
      <dgm:prSet/>
      <dgm:spPr/>
      <dgm:t>
        <a:bodyPr/>
        <a:lstStyle/>
        <a:p>
          <a:endParaRPr lang="en-GB" sz="2800"/>
        </a:p>
      </dgm:t>
    </dgm:pt>
    <dgm:pt modelId="{D8B8EEC5-18BB-47FE-847F-E4E9A082F029}">
      <dgm:prSet custT="1"/>
      <dgm:spPr/>
      <dgm:t>
        <a:bodyPr/>
        <a:lstStyle/>
        <a:p>
          <a:pPr>
            <a:buNone/>
          </a:pPr>
          <a:r>
            <a:rPr lang="en-GB" sz="2400"/>
            <a:t>• Use Word tools such as spelling, grammar, comments, and track changes to support decisions</a:t>
          </a:r>
        </a:p>
      </dgm:t>
    </dgm:pt>
    <dgm:pt modelId="{C96C3222-BFAD-4F47-955D-15815839847D}" type="parTrans" cxnId="{4E9AAC61-3479-4486-BEA3-7CCD1918424A}">
      <dgm:prSet/>
      <dgm:spPr/>
      <dgm:t>
        <a:bodyPr/>
        <a:lstStyle/>
        <a:p>
          <a:endParaRPr lang="en-GB"/>
        </a:p>
      </dgm:t>
    </dgm:pt>
    <dgm:pt modelId="{B6A55140-73E7-4F97-ABE7-C3293FD9D230}" type="sibTrans" cxnId="{4E9AAC61-3479-4486-BEA3-7CCD1918424A}">
      <dgm:prSet/>
      <dgm:spPr/>
      <dgm:t>
        <a:bodyPr/>
        <a:lstStyle/>
        <a:p>
          <a:endParaRPr lang="en-GB"/>
        </a:p>
      </dgm:t>
    </dgm:pt>
    <dgm:pt modelId="{2B8D8542-37B1-460D-9231-32DCB0E416E1}">
      <dgm:prSet custT="1"/>
      <dgm:spPr/>
      <dgm:t>
        <a:bodyPr/>
        <a:lstStyle/>
        <a:p>
          <a:pPr>
            <a:buNone/>
          </a:pPr>
          <a:r>
            <a:rPr lang="en-GB" sz="2400"/>
            <a:t>• Read suggestions critically and choose what fits meaning and tone</a:t>
          </a:r>
        </a:p>
      </dgm:t>
    </dgm:pt>
    <dgm:pt modelId="{6D2C46A0-2DD9-4A31-BB3D-F0CE77E694A8}" type="parTrans" cxnId="{56FC1750-703B-4C61-A5DC-59A757FC2EA8}">
      <dgm:prSet/>
      <dgm:spPr/>
      <dgm:t>
        <a:bodyPr/>
        <a:lstStyle/>
        <a:p>
          <a:endParaRPr lang="en-GB"/>
        </a:p>
      </dgm:t>
    </dgm:pt>
    <dgm:pt modelId="{E683C86B-E0CD-4216-83C9-E491135EF8B4}" type="sibTrans" cxnId="{56FC1750-703B-4C61-A5DC-59A757FC2EA8}">
      <dgm:prSet/>
      <dgm:spPr/>
      <dgm:t>
        <a:bodyPr/>
        <a:lstStyle/>
        <a:p>
          <a:endParaRPr lang="en-GB"/>
        </a:p>
      </dgm:t>
    </dgm:pt>
    <dgm:pt modelId="{E6D99E6F-9F28-4DDA-8731-5347C72AE396}">
      <dgm:prSet custT="1"/>
      <dgm:spPr/>
      <dgm:t>
        <a:bodyPr/>
        <a:lstStyle/>
        <a:p>
          <a:pPr>
            <a:buNone/>
          </a:pPr>
          <a:r>
            <a:rPr lang="en-GB" sz="2400"/>
            <a:t>• Compare drafts to see improvement clearly and explain what changed</a:t>
          </a:r>
        </a:p>
      </dgm:t>
    </dgm:pt>
    <dgm:pt modelId="{B97FFCCE-79DC-4126-823F-22292F4A9884}" type="parTrans" cxnId="{E01DC2E4-84F7-4DFE-9F52-C48106B68869}">
      <dgm:prSet/>
      <dgm:spPr/>
      <dgm:t>
        <a:bodyPr/>
        <a:lstStyle/>
        <a:p>
          <a:endParaRPr lang="en-GB"/>
        </a:p>
      </dgm:t>
    </dgm:pt>
    <dgm:pt modelId="{393D20C3-D941-4F70-AE61-3ECE295463EF}" type="sibTrans" cxnId="{E01DC2E4-84F7-4DFE-9F52-C48106B68869}">
      <dgm:prSet/>
      <dgm:spPr/>
      <dgm:t>
        <a:bodyPr/>
        <a:lstStyle/>
        <a:p>
          <a:endParaRPr lang="en-GB"/>
        </a:p>
      </dgm:t>
    </dgm:pt>
    <dgm:pt modelId="{BB700248-2FFE-4755-BB7A-F3C8DA0699BA}" type="pres">
      <dgm:prSet presAssocID="{576ED411-0ACA-4490-8CEF-5EACF2F8171A}" presName="linear" presStyleCnt="0">
        <dgm:presLayoutVars>
          <dgm:dir/>
          <dgm:animLvl val="lvl"/>
          <dgm:resizeHandles val="exact"/>
        </dgm:presLayoutVars>
      </dgm:prSet>
      <dgm:spPr/>
    </dgm:pt>
    <dgm:pt modelId="{24D8058F-289F-48EA-A383-821DB9D17718}" type="pres">
      <dgm:prSet presAssocID="{DD9FA613-CE70-40F3-9DDC-F5D4DBB5315D}" presName="parentLin" presStyleCnt="0"/>
      <dgm:spPr/>
    </dgm:pt>
    <dgm:pt modelId="{BD3AE364-4A44-4819-AA12-70CEBADD4435}" type="pres">
      <dgm:prSet presAssocID="{DD9FA613-CE70-40F3-9DDC-F5D4DBB5315D}" presName="parentLeftMargin" presStyleLbl="node1" presStyleIdx="0" presStyleCnt="4"/>
      <dgm:spPr/>
    </dgm:pt>
    <dgm:pt modelId="{688439BB-5DAF-47F0-8738-3BF4321B32F8}" type="pres">
      <dgm:prSet presAssocID="{DD9FA613-CE70-40F3-9DDC-F5D4DBB5315D}" presName="parentText" presStyleLbl="node1" presStyleIdx="0" presStyleCnt="4">
        <dgm:presLayoutVars>
          <dgm:chMax val="0"/>
          <dgm:bulletEnabled val="1"/>
        </dgm:presLayoutVars>
      </dgm:prSet>
      <dgm:spPr/>
    </dgm:pt>
    <dgm:pt modelId="{F4FE1209-8B20-431D-9789-5F4F2CA47168}" type="pres">
      <dgm:prSet presAssocID="{DD9FA613-CE70-40F3-9DDC-F5D4DBB5315D}" presName="negativeSpace" presStyleCnt="0"/>
      <dgm:spPr/>
    </dgm:pt>
    <dgm:pt modelId="{5E0CF03D-C372-41E8-BB38-B14C10ACBEE3}" type="pres">
      <dgm:prSet presAssocID="{DD9FA613-CE70-40F3-9DDC-F5D4DBB5315D}" presName="childText" presStyleLbl="conFgAcc1" presStyleIdx="0" presStyleCnt="4">
        <dgm:presLayoutVars>
          <dgm:bulletEnabled val="1"/>
        </dgm:presLayoutVars>
      </dgm:prSet>
      <dgm:spPr/>
    </dgm:pt>
    <dgm:pt modelId="{84D9AF26-6F94-4231-AC22-D2D2949D0C91}" type="pres">
      <dgm:prSet presAssocID="{3DBF4145-12C1-477A-A5FC-6ED2438B63B6}" presName="spaceBetweenRectangles" presStyleCnt="0"/>
      <dgm:spPr/>
    </dgm:pt>
    <dgm:pt modelId="{02F665E5-F88C-43B4-BB44-820172479E2F}" type="pres">
      <dgm:prSet presAssocID="{D8B8EEC5-18BB-47FE-847F-E4E9A082F029}" presName="parentLin" presStyleCnt="0"/>
      <dgm:spPr/>
    </dgm:pt>
    <dgm:pt modelId="{1A8D1AFF-39DA-426A-A35B-3EAB99F432D6}" type="pres">
      <dgm:prSet presAssocID="{D8B8EEC5-18BB-47FE-847F-E4E9A082F029}" presName="parentLeftMargin" presStyleLbl="node1" presStyleIdx="0" presStyleCnt="4"/>
      <dgm:spPr/>
    </dgm:pt>
    <dgm:pt modelId="{DA7F960E-B2F8-4EF7-9034-9BB984604CBE}" type="pres">
      <dgm:prSet presAssocID="{D8B8EEC5-18BB-47FE-847F-E4E9A082F029}" presName="parentText" presStyleLbl="node1" presStyleIdx="1" presStyleCnt="4">
        <dgm:presLayoutVars>
          <dgm:chMax val="0"/>
          <dgm:bulletEnabled val="1"/>
        </dgm:presLayoutVars>
      </dgm:prSet>
      <dgm:spPr/>
    </dgm:pt>
    <dgm:pt modelId="{27D8710A-C86A-4C0B-8B90-3194478EFBD4}" type="pres">
      <dgm:prSet presAssocID="{D8B8EEC5-18BB-47FE-847F-E4E9A082F029}" presName="negativeSpace" presStyleCnt="0"/>
      <dgm:spPr/>
    </dgm:pt>
    <dgm:pt modelId="{9D481E1A-5CC0-48AE-A33C-1D930625B3AE}" type="pres">
      <dgm:prSet presAssocID="{D8B8EEC5-18BB-47FE-847F-E4E9A082F029}" presName="childText" presStyleLbl="conFgAcc1" presStyleIdx="1" presStyleCnt="4">
        <dgm:presLayoutVars>
          <dgm:bulletEnabled val="1"/>
        </dgm:presLayoutVars>
      </dgm:prSet>
      <dgm:spPr/>
    </dgm:pt>
    <dgm:pt modelId="{8EF2122A-4475-45E7-9E22-5E5C7476742A}" type="pres">
      <dgm:prSet presAssocID="{B6A55140-73E7-4F97-ABE7-C3293FD9D230}" presName="spaceBetweenRectangles" presStyleCnt="0"/>
      <dgm:spPr/>
    </dgm:pt>
    <dgm:pt modelId="{9F7B25AC-307C-4D0B-BC1D-75FCBC788ECF}" type="pres">
      <dgm:prSet presAssocID="{2B8D8542-37B1-460D-9231-32DCB0E416E1}" presName="parentLin" presStyleCnt="0"/>
      <dgm:spPr/>
    </dgm:pt>
    <dgm:pt modelId="{60F69435-0DA1-4452-A8CD-5ACE3EBDDAFF}" type="pres">
      <dgm:prSet presAssocID="{2B8D8542-37B1-460D-9231-32DCB0E416E1}" presName="parentLeftMargin" presStyleLbl="node1" presStyleIdx="1" presStyleCnt="4"/>
      <dgm:spPr/>
    </dgm:pt>
    <dgm:pt modelId="{91589352-6FD8-416C-B650-839F5A8536EE}" type="pres">
      <dgm:prSet presAssocID="{2B8D8542-37B1-460D-9231-32DCB0E416E1}" presName="parentText" presStyleLbl="node1" presStyleIdx="2" presStyleCnt="4">
        <dgm:presLayoutVars>
          <dgm:chMax val="0"/>
          <dgm:bulletEnabled val="1"/>
        </dgm:presLayoutVars>
      </dgm:prSet>
      <dgm:spPr/>
    </dgm:pt>
    <dgm:pt modelId="{D2F4532E-FC32-4257-A787-B96989198914}" type="pres">
      <dgm:prSet presAssocID="{2B8D8542-37B1-460D-9231-32DCB0E416E1}" presName="negativeSpace" presStyleCnt="0"/>
      <dgm:spPr/>
    </dgm:pt>
    <dgm:pt modelId="{BB5A734C-6BBC-42AB-8921-C2159D5DC71D}" type="pres">
      <dgm:prSet presAssocID="{2B8D8542-37B1-460D-9231-32DCB0E416E1}" presName="childText" presStyleLbl="conFgAcc1" presStyleIdx="2" presStyleCnt="4">
        <dgm:presLayoutVars>
          <dgm:bulletEnabled val="1"/>
        </dgm:presLayoutVars>
      </dgm:prSet>
      <dgm:spPr/>
    </dgm:pt>
    <dgm:pt modelId="{2AD85F71-DB1C-4120-9DA4-0E73FDD5ED01}" type="pres">
      <dgm:prSet presAssocID="{E683C86B-E0CD-4216-83C9-E491135EF8B4}" presName="spaceBetweenRectangles" presStyleCnt="0"/>
      <dgm:spPr/>
    </dgm:pt>
    <dgm:pt modelId="{F22C4F1F-3888-49AB-8B1C-559E1F4BE758}" type="pres">
      <dgm:prSet presAssocID="{E6D99E6F-9F28-4DDA-8731-5347C72AE396}" presName="parentLin" presStyleCnt="0"/>
      <dgm:spPr/>
    </dgm:pt>
    <dgm:pt modelId="{CC4A42FF-2F78-4028-B559-B5F3845B44F2}" type="pres">
      <dgm:prSet presAssocID="{E6D99E6F-9F28-4DDA-8731-5347C72AE396}" presName="parentLeftMargin" presStyleLbl="node1" presStyleIdx="2" presStyleCnt="4"/>
      <dgm:spPr/>
    </dgm:pt>
    <dgm:pt modelId="{0CF5BC75-AAEE-47F6-B6E5-527C88C8F923}" type="pres">
      <dgm:prSet presAssocID="{E6D99E6F-9F28-4DDA-8731-5347C72AE396}" presName="parentText" presStyleLbl="node1" presStyleIdx="3" presStyleCnt="4">
        <dgm:presLayoutVars>
          <dgm:chMax val="0"/>
          <dgm:bulletEnabled val="1"/>
        </dgm:presLayoutVars>
      </dgm:prSet>
      <dgm:spPr/>
    </dgm:pt>
    <dgm:pt modelId="{394A71CA-1F57-4868-906E-86CF9A287DBA}" type="pres">
      <dgm:prSet presAssocID="{E6D99E6F-9F28-4DDA-8731-5347C72AE396}" presName="negativeSpace" presStyleCnt="0"/>
      <dgm:spPr/>
    </dgm:pt>
    <dgm:pt modelId="{A431A8A1-86D6-43CA-B78D-00614F2EC7D7}" type="pres">
      <dgm:prSet presAssocID="{E6D99E6F-9F28-4DDA-8731-5347C72AE396}" presName="childText" presStyleLbl="conFgAcc1" presStyleIdx="3" presStyleCnt="4">
        <dgm:presLayoutVars>
          <dgm:bulletEnabled val="1"/>
        </dgm:presLayoutVars>
      </dgm:prSet>
      <dgm:spPr/>
    </dgm:pt>
  </dgm:ptLst>
  <dgm:cxnLst>
    <dgm:cxn modelId="{EE5E561A-B115-4143-8143-587FDD7DFF62}" type="presOf" srcId="{DD9FA613-CE70-40F3-9DDC-F5D4DBB5315D}" destId="{BD3AE364-4A44-4819-AA12-70CEBADD4435}" srcOrd="0" destOrd="0" presId="urn:microsoft.com/office/officeart/2005/8/layout/list1"/>
    <dgm:cxn modelId="{1E92F11E-9091-45F8-A668-21F214186322}" srcId="{576ED411-0ACA-4490-8CEF-5EACF2F8171A}" destId="{DD9FA613-CE70-40F3-9DDC-F5D4DBB5315D}" srcOrd="0" destOrd="0" parTransId="{4BDD1EC9-30AF-4B86-9648-4705B23A4F96}" sibTransId="{3DBF4145-12C1-477A-A5FC-6ED2438B63B6}"/>
    <dgm:cxn modelId="{A99E9F2D-8ABB-4F44-B34B-C1A2363B518A}" type="presOf" srcId="{2B8D8542-37B1-460D-9231-32DCB0E416E1}" destId="{60F69435-0DA1-4452-A8CD-5ACE3EBDDAFF}" srcOrd="0" destOrd="0" presId="urn:microsoft.com/office/officeart/2005/8/layout/list1"/>
    <dgm:cxn modelId="{F49D2E5D-737C-4AE6-83C3-5F267D1122E9}" type="presOf" srcId="{576ED411-0ACA-4490-8CEF-5EACF2F8171A}" destId="{BB700248-2FFE-4755-BB7A-F3C8DA0699BA}" srcOrd="0" destOrd="0" presId="urn:microsoft.com/office/officeart/2005/8/layout/list1"/>
    <dgm:cxn modelId="{AF602F5D-54A6-475F-98FA-CA7624496C76}" type="presOf" srcId="{E6D99E6F-9F28-4DDA-8731-5347C72AE396}" destId="{CC4A42FF-2F78-4028-B559-B5F3845B44F2}" srcOrd="0" destOrd="0" presId="urn:microsoft.com/office/officeart/2005/8/layout/list1"/>
    <dgm:cxn modelId="{4E9AAC61-3479-4486-BEA3-7CCD1918424A}" srcId="{576ED411-0ACA-4490-8CEF-5EACF2F8171A}" destId="{D8B8EEC5-18BB-47FE-847F-E4E9A082F029}" srcOrd="1" destOrd="0" parTransId="{C96C3222-BFAD-4F47-955D-15815839847D}" sibTransId="{B6A55140-73E7-4F97-ABE7-C3293FD9D230}"/>
    <dgm:cxn modelId="{56FC1750-703B-4C61-A5DC-59A757FC2EA8}" srcId="{576ED411-0ACA-4490-8CEF-5EACF2F8171A}" destId="{2B8D8542-37B1-460D-9231-32DCB0E416E1}" srcOrd="2" destOrd="0" parTransId="{6D2C46A0-2DD9-4A31-BB3D-F0CE77E694A8}" sibTransId="{E683C86B-E0CD-4216-83C9-E491135EF8B4}"/>
    <dgm:cxn modelId="{990AF97B-580D-412A-9539-9DC4FC725A2A}" type="presOf" srcId="{D8B8EEC5-18BB-47FE-847F-E4E9A082F029}" destId="{DA7F960E-B2F8-4EF7-9034-9BB984604CBE}" srcOrd="1" destOrd="0" presId="urn:microsoft.com/office/officeart/2005/8/layout/list1"/>
    <dgm:cxn modelId="{DE4CBD81-1BDD-4725-B676-94F82CEA2FDA}" type="presOf" srcId="{E6D99E6F-9F28-4DDA-8731-5347C72AE396}" destId="{0CF5BC75-AAEE-47F6-B6E5-527C88C8F923}" srcOrd="1" destOrd="0" presId="urn:microsoft.com/office/officeart/2005/8/layout/list1"/>
    <dgm:cxn modelId="{15A2F7A2-269D-4984-9D06-FF841E0E38A0}" type="presOf" srcId="{2B8D8542-37B1-460D-9231-32DCB0E416E1}" destId="{91589352-6FD8-416C-B650-839F5A8536EE}" srcOrd="1" destOrd="0" presId="urn:microsoft.com/office/officeart/2005/8/layout/list1"/>
    <dgm:cxn modelId="{55E433B6-B937-4D84-98EB-69A26C3C1BBD}" type="presOf" srcId="{D8B8EEC5-18BB-47FE-847F-E4E9A082F029}" destId="{1A8D1AFF-39DA-426A-A35B-3EAB99F432D6}" srcOrd="0" destOrd="0" presId="urn:microsoft.com/office/officeart/2005/8/layout/list1"/>
    <dgm:cxn modelId="{2D5AC9C5-B2EA-473C-838F-641D0D051F70}" type="presOf" srcId="{DD9FA613-CE70-40F3-9DDC-F5D4DBB5315D}" destId="{688439BB-5DAF-47F0-8738-3BF4321B32F8}" srcOrd="1" destOrd="0" presId="urn:microsoft.com/office/officeart/2005/8/layout/list1"/>
    <dgm:cxn modelId="{E01DC2E4-84F7-4DFE-9F52-C48106B68869}" srcId="{576ED411-0ACA-4490-8CEF-5EACF2F8171A}" destId="{E6D99E6F-9F28-4DDA-8731-5347C72AE396}" srcOrd="3" destOrd="0" parTransId="{B97FFCCE-79DC-4126-823F-22292F4A9884}" sibTransId="{393D20C3-D941-4F70-AE61-3ECE295463EF}"/>
    <dgm:cxn modelId="{48EC8147-4643-414E-A98F-C1AB009837A3}" type="presParOf" srcId="{BB700248-2FFE-4755-BB7A-F3C8DA0699BA}" destId="{24D8058F-289F-48EA-A383-821DB9D17718}" srcOrd="0" destOrd="0" presId="urn:microsoft.com/office/officeart/2005/8/layout/list1"/>
    <dgm:cxn modelId="{21B4FDF8-40CA-42B8-AA79-209616C251D7}" type="presParOf" srcId="{24D8058F-289F-48EA-A383-821DB9D17718}" destId="{BD3AE364-4A44-4819-AA12-70CEBADD4435}" srcOrd="0" destOrd="0" presId="urn:microsoft.com/office/officeart/2005/8/layout/list1"/>
    <dgm:cxn modelId="{4E8D8B87-F8D7-43E2-B9D6-18A9424FF2D6}" type="presParOf" srcId="{24D8058F-289F-48EA-A383-821DB9D17718}" destId="{688439BB-5DAF-47F0-8738-3BF4321B32F8}" srcOrd="1" destOrd="0" presId="urn:microsoft.com/office/officeart/2005/8/layout/list1"/>
    <dgm:cxn modelId="{DB275005-5DB4-4451-BD06-1230C3EC4EA5}" type="presParOf" srcId="{BB700248-2FFE-4755-BB7A-F3C8DA0699BA}" destId="{F4FE1209-8B20-431D-9789-5F4F2CA47168}" srcOrd="1" destOrd="0" presId="urn:microsoft.com/office/officeart/2005/8/layout/list1"/>
    <dgm:cxn modelId="{568BC54A-6BD7-4A43-A38A-5DA3A7E6AE6E}" type="presParOf" srcId="{BB700248-2FFE-4755-BB7A-F3C8DA0699BA}" destId="{5E0CF03D-C372-41E8-BB38-B14C10ACBEE3}" srcOrd="2" destOrd="0" presId="urn:microsoft.com/office/officeart/2005/8/layout/list1"/>
    <dgm:cxn modelId="{0C937F74-B06F-4DE1-B3D1-E7AC38F026C3}" type="presParOf" srcId="{BB700248-2FFE-4755-BB7A-F3C8DA0699BA}" destId="{84D9AF26-6F94-4231-AC22-D2D2949D0C91}" srcOrd="3" destOrd="0" presId="urn:microsoft.com/office/officeart/2005/8/layout/list1"/>
    <dgm:cxn modelId="{7B5911A3-7902-4158-B79F-55F8AD97BB87}" type="presParOf" srcId="{BB700248-2FFE-4755-BB7A-F3C8DA0699BA}" destId="{02F665E5-F88C-43B4-BB44-820172479E2F}" srcOrd="4" destOrd="0" presId="urn:microsoft.com/office/officeart/2005/8/layout/list1"/>
    <dgm:cxn modelId="{62881A60-4CBE-49D2-A971-72C67207EC18}" type="presParOf" srcId="{02F665E5-F88C-43B4-BB44-820172479E2F}" destId="{1A8D1AFF-39DA-426A-A35B-3EAB99F432D6}" srcOrd="0" destOrd="0" presId="urn:microsoft.com/office/officeart/2005/8/layout/list1"/>
    <dgm:cxn modelId="{00FDF3D4-CF4D-4DB3-8423-186E13A044C3}" type="presParOf" srcId="{02F665E5-F88C-43B4-BB44-820172479E2F}" destId="{DA7F960E-B2F8-4EF7-9034-9BB984604CBE}" srcOrd="1" destOrd="0" presId="urn:microsoft.com/office/officeart/2005/8/layout/list1"/>
    <dgm:cxn modelId="{71249A39-CCC3-40E9-8ABC-53BE5933B555}" type="presParOf" srcId="{BB700248-2FFE-4755-BB7A-F3C8DA0699BA}" destId="{27D8710A-C86A-4C0B-8B90-3194478EFBD4}" srcOrd="5" destOrd="0" presId="urn:microsoft.com/office/officeart/2005/8/layout/list1"/>
    <dgm:cxn modelId="{B87A210B-0CDE-49D3-8392-68EEF0563A65}" type="presParOf" srcId="{BB700248-2FFE-4755-BB7A-F3C8DA0699BA}" destId="{9D481E1A-5CC0-48AE-A33C-1D930625B3AE}" srcOrd="6" destOrd="0" presId="urn:microsoft.com/office/officeart/2005/8/layout/list1"/>
    <dgm:cxn modelId="{E0C0AF4A-7080-4FDA-87CC-B8E886BED125}" type="presParOf" srcId="{BB700248-2FFE-4755-BB7A-F3C8DA0699BA}" destId="{8EF2122A-4475-45E7-9E22-5E5C7476742A}" srcOrd="7" destOrd="0" presId="urn:microsoft.com/office/officeart/2005/8/layout/list1"/>
    <dgm:cxn modelId="{60F517E1-24AF-4F9D-A121-970D40A1D7A1}" type="presParOf" srcId="{BB700248-2FFE-4755-BB7A-F3C8DA0699BA}" destId="{9F7B25AC-307C-4D0B-BC1D-75FCBC788ECF}" srcOrd="8" destOrd="0" presId="urn:microsoft.com/office/officeart/2005/8/layout/list1"/>
    <dgm:cxn modelId="{51CC4895-64B2-4C0B-B40C-A4E93EBC6B61}" type="presParOf" srcId="{9F7B25AC-307C-4D0B-BC1D-75FCBC788ECF}" destId="{60F69435-0DA1-4452-A8CD-5ACE3EBDDAFF}" srcOrd="0" destOrd="0" presId="urn:microsoft.com/office/officeart/2005/8/layout/list1"/>
    <dgm:cxn modelId="{8BCD09A7-C451-42F9-A73A-377CFFEAEA57}" type="presParOf" srcId="{9F7B25AC-307C-4D0B-BC1D-75FCBC788ECF}" destId="{91589352-6FD8-416C-B650-839F5A8536EE}" srcOrd="1" destOrd="0" presId="urn:microsoft.com/office/officeart/2005/8/layout/list1"/>
    <dgm:cxn modelId="{19D2EE0C-2810-493F-B41E-9ABD013A8CA7}" type="presParOf" srcId="{BB700248-2FFE-4755-BB7A-F3C8DA0699BA}" destId="{D2F4532E-FC32-4257-A787-B96989198914}" srcOrd="9" destOrd="0" presId="urn:microsoft.com/office/officeart/2005/8/layout/list1"/>
    <dgm:cxn modelId="{BCB31578-F77D-451E-8767-B98C51D9EC22}" type="presParOf" srcId="{BB700248-2FFE-4755-BB7A-F3C8DA0699BA}" destId="{BB5A734C-6BBC-42AB-8921-C2159D5DC71D}" srcOrd="10" destOrd="0" presId="urn:microsoft.com/office/officeart/2005/8/layout/list1"/>
    <dgm:cxn modelId="{4FCF7032-BAFD-4A7C-94C6-5D00B6DABA34}" type="presParOf" srcId="{BB700248-2FFE-4755-BB7A-F3C8DA0699BA}" destId="{2AD85F71-DB1C-4120-9DA4-0E73FDD5ED01}" srcOrd="11" destOrd="0" presId="urn:microsoft.com/office/officeart/2005/8/layout/list1"/>
    <dgm:cxn modelId="{2422AAEA-375F-4581-B8A6-246EF311F95B}" type="presParOf" srcId="{BB700248-2FFE-4755-BB7A-F3C8DA0699BA}" destId="{F22C4F1F-3888-49AB-8B1C-559E1F4BE758}" srcOrd="12" destOrd="0" presId="urn:microsoft.com/office/officeart/2005/8/layout/list1"/>
    <dgm:cxn modelId="{8F452154-FA97-40F8-9C84-D00319FB376E}" type="presParOf" srcId="{F22C4F1F-3888-49AB-8B1C-559E1F4BE758}" destId="{CC4A42FF-2F78-4028-B559-B5F3845B44F2}" srcOrd="0" destOrd="0" presId="urn:microsoft.com/office/officeart/2005/8/layout/list1"/>
    <dgm:cxn modelId="{FF63BB25-A394-4A0B-A6B9-B3ABED6FFAC3}" type="presParOf" srcId="{F22C4F1F-3888-49AB-8B1C-559E1F4BE758}" destId="{0CF5BC75-AAEE-47F6-B6E5-527C88C8F923}" srcOrd="1" destOrd="0" presId="urn:microsoft.com/office/officeart/2005/8/layout/list1"/>
    <dgm:cxn modelId="{AA96C2FC-4617-4D08-9431-BADB0E2906CF}" type="presParOf" srcId="{BB700248-2FFE-4755-BB7A-F3C8DA0699BA}" destId="{394A71CA-1F57-4868-906E-86CF9A287DBA}" srcOrd="13" destOrd="0" presId="urn:microsoft.com/office/officeart/2005/8/layout/list1"/>
    <dgm:cxn modelId="{BE7F4710-C947-4F49-B764-0FE61F05744D}" type="presParOf" srcId="{BB700248-2FFE-4755-BB7A-F3C8DA0699BA}" destId="{A431A8A1-86D6-43CA-B78D-00614F2EC7D7}"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A621F-7431-4D5F-AAD0-8DB9CD36B124}">
      <dsp:nvSpPr>
        <dsp:cNvPr id="0" name=""/>
        <dsp:cNvSpPr/>
      </dsp:nvSpPr>
      <dsp:spPr>
        <a:xfrm>
          <a:off x="0" y="30116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9D95D2-108F-4313-B872-6298F6E74849}">
      <dsp:nvSpPr>
        <dsp:cNvPr id="0" name=""/>
        <dsp:cNvSpPr/>
      </dsp:nvSpPr>
      <dsp:spPr>
        <a:xfrm>
          <a:off x="511333" y="2072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Improving clarity and readability in Word documents</a:t>
          </a:r>
        </a:p>
      </dsp:txBody>
      <dsp:txXfrm>
        <a:off x="538713" y="48101"/>
        <a:ext cx="7103912" cy="506120"/>
      </dsp:txXfrm>
    </dsp:sp>
    <dsp:sp modelId="{455C8A9F-2FE5-47D8-B029-9C6B2DFB0CE1}">
      <dsp:nvSpPr>
        <dsp:cNvPr id="0" name=""/>
        <dsp:cNvSpPr/>
      </dsp:nvSpPr>
      <dsp:spPr>
        <a:xfrm>
          <a:off x="0" y="116300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2472FA-F43F-44C4-B06F-168C0A78282D}">
      <dsp:nvSpPr>
        <dsp:cNvPr id="0" name=""/>
        <dsp:cNvSpPr/>
      </dsp:nvSpPr>
      <dsp:spPr>
        <a:xfrm>
          <a:off x="511333" y="88256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Using Word tools to edit and review text, not rewrite it</a:t>
          </a:r>
        </a:p>
      </dsp:txBody>
      <dsp:txXfrm>
        <a:off x="538713" y="909941"/>
        <a:ext cx="7103912" cy="506120"/>
      </dsp:txXfrm>
    </dsp:sp>
    <dsp:sp modelId="{1772D4C6-2EF7-4E0F-8437-4517411F31C2}">
      <dsp:nvSpPr>
        <dsp:cNvPr id="0" name=""/>
        <dsp:cNvSpPr/>
      </dsp:nvSpPr>
      <dsp:spPr>
        <a:xfrm>
          <a:off x="0" y="202484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37AFD3-D8D5-403C-935F-B2D43033667F}">
      <dsp:nvSpPr>
        <dsp:cNvPr id="0" name=""/>
        <dsp:cNvSpPr/>
      </dsp:nvSpPr>
      <dsp:spPr>
        <a:xfrm>
          <a:off x="511333" y="174440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Making small, purposeful changes to improve meaning and tone</a:t>
          </a:r>
        </a:p>
      </dsp:txBody>
      <dsp:txXfrm>
        <a:off x="538713" y="1771781"/>
        <a:ext cx="7103912" cy="506120"/>
      </dsp:txXfrm>
    </dsp:sp>
    <dsp:sp modelId="{D6880788-609A-45D5-B1D8-E28B314621AC}">
      <dsp:nvSpPr>
        <dsp:cNvPr id="0" name=""/>
        <dsp:cNvSpPr/>
      </dsp:nvSpPr>
      <dsp:spPr>
        <a:xfrm>
          <a:off x="0" y="288668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B1F3AF-7A4E-4AF5-8057-65C81B1EBFF1}">
      <dsp:nvSpPr>
        <dsp:cNvPr id="0" name=""/>
        <dsp:cNvSpPr/>
      </dsp:nvSpPr>
      <dsp:spPr>
        <a:xfrm>
          <a:off x="511333" y="260624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Using comments and track changes to explain and manage edits</a:t>
          </a:r>
        </a:p>
      </dsp:txBody>
      <dsp:txXfrm>
        <a:off x="538713" y="2633621"/>
        <a:ext cx="7103912" cy="506120"/>
      </dsp:txXfrm>
    </dsp:sp>
    <dsp:sp modelId="{7B1FD2BA-300E-419B-A08E-6EE2569D543A}">
      <dsp:nvSpPr>
        <dsp:cNvPr id="0" name=""/>
        <dsp:cNvSpPr/>
      </dsp:nvSpPr>
      <dsp:spPr>
        <a:xfrm>
          <a:off x="0" y="374852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17B872-04EB-4E3C-A04A-96DD02E8FD32}">
      <dsp:nvSpPr>
        <dsp:cNvPr id="0" name=""/>
        <dsp:cNvSpPr/>
      </dsp:nvSpPr>
      <dsp:spPr>
        <a:xfrm>
          <a:off x="511333" y="346808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Taking responsibility for decisions about what to change and what to keep</a:t>
          </a:r>
        </a:p>
      </dsp:txBody>
      <dsp:txXfrm>
        <a:off x="538713" y="3495461"/>
        <a:ext cx="7103912" cy="506120"/>
      </dsp:txXfrm>
    </dsp:sp>
    <dsp:sp modelId="{42F55C6B-7F91-4808-BBCC-83EB90E416EC}">
      <dsp:nvSpPr>
        <dsp:cNvPr id="0" name=""/>
        <dsp:cNvSpPr/>
      </dsp:nvSpPr>
      <dsp:spPr>
        <a:xfrm>
          <a:off x="0" y="4610361"/>
          <a:ext cx="10226675" cy="478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81E220B-6CFB-41A2-BC0D-7CED70FA9433}">
      <dsp:nvSpPr>
        <dsp:cNvPr id="0" name=""/>
        <dsp:cNvSpPr/>
      </dsp:nvSpPr>
      <dsp:spPr>
        <a:xfrm>
          <a:off x="511333" y="4329921"/>
          <a:ext cx="7158672" cy="5608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889000">
            <a:lnSpc>
              <a:spcPct val="90000"/>
            </a:lnSpc>
            <a:spcBef>
              <a:spcPct val="0"/>
            </a:spcBef>
            <a:spcAft>
              <a:spcPct val="35000"/>
            </a:spcAft>
            <a:buNone/>
          </a:pPr>
          <a:r>
            <a:rPr lang="en-GB" sz="2000" kern="1200"/>
            <a:t>Building confidence in working with drafts and revisions for study and work</a:t>
          </a:r>
        </a:p>
      </dsp:txBody>
      <dsp:txXfrm>
        <a:off x="538713" y="4357301"/>
        <a:ext cx="710391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CF03D-C372-41E8-BB38-B14C10ACBEE3}">
      <dsp:nvSpPr>
        <dsp:cNvPr id="0" name=""/>
        <dsp:cNvSpPr/>
      </dsp:nvSpPr>
      <dsp:spPr>
        <a:xfrm>
          <a:off x="0" y="457516"/>
          <a:ext cx="10226675" cy="730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8439BB-5DAF-47F0-8738-3BF4321B32F8}">
      <dsp:nvSpPr>
        <dsp:cNvPr id="0" name=""/>
        <dsp:cNvSpPr/>
      </dsp:nvSpPr>
      <dsp:spPr>
        <a:xfrm>
          <a:off x="511333" y="29476"/>
          <a:ext cx="7158672" cy="856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Edit documents in Word to improve clarity, not rewrite everything</a:t>
          </a:r>
          <a:endParaRPr lang="en-GB" sz="2400" b="0" i="0" kern="1200"/>
        </a:p>
      </dsp:txBody>
      <dsp:txXfrm>
        <a:off x="553123" y="71266"/>
        <a:ext cx="7075092" cy="772500"/>
      </dsp:txXfrm>
    </dsp:sp>
    <dsp:sp modelId="{9D481E1A-5CC0-48AE-A33C-1D930625B3AE}">
      <dsp:nvSpPr>
        <dsp:cNvPr id="0" name=""/>
        <dsp:cNvSpPr/>
      </dsp:nvSpPr>
      <dsp:spPr>
        <a:xfrm>
          <a:off x="0" y="1772956"/>
          <a:ext cx="10226675" cy="730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7F960E-B2F8-4EF7-9034-9BB984604CBE}">
      <dsp:nvSpPr>
        <dsp:cNvPr id="0" name=""/>
        <dsp:cNvSpPr/>
      </dsp:nvSpPr>
      <dsp:spPr>
        <a:xfrm>
          <a:off x="511333" y="1344916"/>
          <a:ext cx="7158672" cy="856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 Use Word tools such as spelling, grammar, comments, and track changes to support decisions</a:t>
          </a:r>
        </a:p>
      </dsp:txBody>
      <dsp:txXfrm>
        <a:off x="553123" y="1386706"/>
        <a:ext cx="7075092" cy="772500"/>
      </dsp:txXfrm>
    </dsp:sp>
    <dsp:sp modelId="{BB5A734C-6BBC-42AB-8921-C2159D5DC71D}">
      <dsp:nvSpPr>
        <dsp:cNvPr id="0" name=""/>
        <dsp:cNvSpPr/>
      </dsp:nvSpPr>
      <dsp:spPr>
        <a:xfrm>
          <a:off x="0" y="3088396"/>
          <a:ext cx="10226675" cy="730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1589352-6FD8-416C-B650-839F5A8536EE}">
      <dsp:nvSpPr>
        <dsp:cNvPr id="0" name=""/>
        <dsp:cNvSpPr/>
      </dsp:nvSpPr>
      <dsp:spPr>
        <a:xfrm>
          <a:off x="511333" y="2660356"/>
          <a:ext cx="7158672" cy="856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 Read suggestions critically and choose what fits meaning and tone</a:t>
          </a:r>
        </a:p>
      </dsp:txBody>
      <dsp:txXfrm>
        <a:off x="553123" y="2702146"/>
        <a:ext cx="7075092" cy="772500"/>
      </dsp:txXfrm>
    </dsp:sp>
    <dsp:sp modelId="{A431A8A1-86D6-43CA-B78D-00614F2EC7D7}">
      <dsp:nvSpPr>
        <dsp:cNvPr id="0" name=""/>
        <dsp:cNvSpPr/>
      </dsp:nvSpPr>
      <dsp:spPr>
        <a:xfrm>
          <a:off x="0" y="4403836"/>
          <a:ext cx="10226675" cy="7308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CF5BC75-AAEE-47F6-B6E5-527C88C8F923}">
      <dsp:nvSpPr>
        <dsp:cNvPr id="0" name=""/>
        <dsp:cNvSpPr/>
      </dsp:nvSpPr>
      <dsp:spPr>
        <a:xfrm>
          <a:off x="511333" y="3975796"/>
          <a:ext cx="7158672" cy="8560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1066800">
            <a:lnSpc>
              <a:spcPct val="90000"/>
            </a:lnSpc>
            <a:spcBef>
              <a:spcPct val="0"/>
            </a:spcBef>
            <a:spcAft>
              <a:spcPct val="35000"/>
            </a:spcAft>
            <a:buNone/>
          </a:pPr>
          <a:r>
            <a:rPr lang="en-GB" sz="2400" kern="1200"/>
            <a:t>• Compare drafts to see improvement clearly and explain what changed</a:t>
          </a:r>
        </a:p>
      </dsp:txBody>
      <dsp:txXfrm>
        <a:off x="553123" y="4017586"/>
        <a:ext cx="7075092" cy="7725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04/05/2026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426236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2672615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503441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1212604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17312787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404167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6778552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3812473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8613145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470877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2346688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20730874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658921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9923229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6931186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13771224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3FA7-6A80-6FD2-759A-27CFB872B3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E17062-B609-CEA3-85E3-9021EDDCAB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70AB55-99CC-D2A1-BE6A-504600C50F4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5021E36-03D1-1223-9AE0-F69A8FB11EB0}"/>
              </a:ext>
            </a:extLst>
          </p:cNvPr>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22029836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22</a:t>
            </a:fld>
            <a:endParaRPr lang="en-GB"/>
          </a:p>
        </p:txBody>
      </p:sp>
    </p:spTree>
    <p:extLst>
      <p:ext uri="{BB962C8B-B14F-4D97-AF65-F5344CB8AC3E}">
        <p14:creationId xmlns:p14="http://schemas.microsoft.com/office/powerpoint/2010/main" val="1239702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23</a:t>
            </a:fld>
            <a:endParaRPr lang="en-GB"/>
          </a:p>
        </p:txBody>
      </p:sp>
    </p:spTree>
    <p:extLst>
      <p:ext uri="{BB962C8B-B14F-4D97-AF65-F5344CB8AC3E}">
        <p14:creationId xmlns:p14="http://schemas.microsoft.com/office/powerpoint/2010/main" val="17357622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25379425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7342DB-F0BE-2FC7-B377-6E48B82E66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DAD504-258E-8FD9-977F-CE12902B24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877FAA-3E56-9774-E765-DFF7016344F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62655B4-1A01-6E32-9439-2E96B3C590F2}"/>
              </a:ext>
            </a:extLst>
          </p:cNvPr>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40647079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36377888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4365614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7726762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31</a:t>
            </a:fld>
            <a:endParaRPr lang="en-GB"/>
          </a:p>
        </p:txBody>
      </p:sp>
    </p:spTree>
    <p:extLst>
      <p:ext uri="{BB962C8B-B14F-4D97-AF65-F5344CB8AC3E}">
        <p14:creationId xmlns:p14="http://schemas.microsoft.com/office/powerpoint/2010/main" val="1324308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33</a:t>
            </a:fld>
            <a:endParaRPr lang="en-GB"/>
          </a:p>
        </p:txBody>
      </p:sp>
    </p:spTree>
    <p:extLst>
      <p:ext uri="{BB962C8B-B14F-4D97-AF65-F5344CB8AC3E}">
        <p14:creationId xmlns:p14="http://schemas.microsoft.com/office/powerpoint/2010/main" val="14882937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34</a:t>
            </a:fld>
            <a:endParaRPr lang="en-GB"/>
          </a:p>
        </p:txBody>
      </p:sp>
    </p:spTree>
    <p:extLst>
      <p:ext uri="{BB962C8B-B14F-4D97-AF65-F5344CB8AC3E}">
        <p14:creationId xmlns:p14="http://schemas.microsoft.com/office/powerpoint/2010/main" val="31285529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A9C27-2F00-B37D-7822-437BCE340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7C5791-FC19-32EB-801F-359FD9EA87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963E3-B94C-7699-719D-689F276973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22BDAC-D251-026F-33E0-D24EE46EC0F0}"/>
              </a:ext>
            </a:extLst>
          </p:cNvPr>
          <p:cNvSpPr>
            <a:spLocks noGrp="1"/>
          </p:cNvSpPr>
          <p:nvPr>
            <p:ph type="sldNum" sz="quarter" idx="5"/>
          </p:nvPr>
        </p:nvSpPr>
        <p:spPr/>
        <p:txBody>
          <a:bodyPr/>
          <a:lstStyle/>
          <a:p>
            <a:fld id="{26697777-AA71-4FEA-8726-D9F7C99D48EE}" type="slidenum">
              <a:rPr lang="en-GB" smtClean="0"/>
              <a:t>36</a:t>
            </a:fld>
            <a:endParaRPr lang="en-GB"/>
          </a:p>
        </p:txBody>
      </p:sp>
    </p:spTree>
    <p:extLst>
      <p:ext uri="{BB962C8B-B14F-4D97-AF65-F5344CB8AC3E}">
        <p14:creationId xmlns:p14="http://schemas.microsoft.com/office/powerpoint/2010/main" val="233741200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37</a:t>
            </a:fld>
            <a:endParaRPr lang="en-GB"/>
          </a:p>
        </p:txBody>
      </p:sp>
    </p:spTree>
    <p:extLst>
      <p:ext uri="{BB962C8B-B14F-4D97-AF65-F5344CB8AC3E}">
        <p14:creationId xmlns:p14="http://schemas.microsoft.com/office/powerpoint/2010/main" val="9075353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sv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B00D20A4-4D92-43AE-9EB7-B6CDBE4F20C1}" type="datetime1">
              <a:rPr lang="en-GB" smtClean="0"/>
              <a:t>04/05/2026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2077CCE2-F1EF-48BD-8D50-4C5F26E2D38E}" type="datetime1">
              <a:rPr lang="en-GB" smtClean="0"/>
              <a:t>04/05/2026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E4CDD80C-54BF-4553-A2FD-1983792DC55D}" type="datetime1">
              <a:rPr lang="en-GB" smtClean="0"/>
              <a:t>04/05/2026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E5EB9889-5AEA-492E-A479-1EB2F5CCDA40}" type="datetime1">
              <a:rPr lang="en-GB" smtClean="0"/>
              <a:t>04/05/2026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032B4414-399D-448E-ABC1-2BE226B85001}" type="datetime1">
              <a:rPr lang="en-GB" smtClean="0"/>
              <a:t>04/05/2026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F0C90F8C-43BA-46F1-895A-659828FD12F0}" type="datetime1">
              <a:rPr lang="en-GB" smtClean="0"/>
              <a:t>04/05/2026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7831F2D4-A01C-4FD3-81A6-7395D9AEBEC9}" type="datetime1">
              <a:rPr lang="en-GB" smtClean="0"/>
              <a:t>04/05/2026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7FAA10D0-124C-477A-9F5A-2293AE64DE80}" type="datetime1">
              <a:rPr lang="en-GB" smtClean="0"/>
              <a:t>04/05/2026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6394A36-6167-E340-70AE-46462D0A16F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673"/>
            <a:ext cx="6862711" cy="6854653"/>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418208004"/>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1F6ECBA2-7B1A-5874-5EDA-56F5305EE74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 y="1488438"/>
            <a:ext cx="12192001" cy="3881121"/>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04/05/2026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9931587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04/05/2026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4971005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04/05/2026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162983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BFFBDA65-0AA2-D597-AD4A-0AB9C72CD273}"/>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04/05/2026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2113535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1DD46608-550F-FADF-3E50-09D4EF2EB64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2439"/>
            <a:ext cx="12192000" cy="1733124"/>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04/05/2026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8265078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04/05/2026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2005053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04/05/2026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8268243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04/05/2026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828248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sv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image" Target="../media/image1.svg"/><Relationship Id="rId5" Type="http://schemas.openxmlformats.org/officeDocument/2006/relationships/slideLayout" Target="../slideLayouts/slideLayout14.xml"/><Relationship Id="rId10" Type="http://schemas.openxmlformats.org/officeDocument/2006/relationships/theme" Target="../theme/theme2.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8613004-5059-4DE5-A44A-C751CE2742AE}" type="datetime1">
              <a:rPr lang="en-GB" smtClean="0"/>
              <a:t>04/05/2026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8FBEA83-75B8-10E7-D851-3E4EEE031DE2}"/>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11"/>
              </a:ext>
            </a:extLst>
          </a:blip>
          <a:stretch>
            <a:fillRect/>
          </a:stretch>
        </p:blipFill>
        <p:spPr>
          <a:xfrm rot="16200000" flipH="1">
            <a:off x="-3009900" y="3009900"/>
            <a:ext cx="6858000" cy="838200"/>
          </a:xfrm>
          <a:prstGeom prst="rect">
            <a:avLst/>
          </a:prstGeom>
        </p:spPr>
      </p:pic>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04/05/2026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spTree>
    <p:extLst>
      <p:ext uri="{BB962C8B-B14F-4D97-AF65-F5344CB8AC3E}">
        <p14:creationId xmlns:p14="http://schemas.microsoft.com/office/powerpoint/2010/main" val="8677160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710">
          <p15:clr>
            <a:srgbClr val="F26B43"/>
          </p15:clr>
        </p15:guide>
        <p15:guide id="4" pos="7151">
          <p15:clr>
            <a:srgbClr val="F26B43"/>
          </p15:clr>
        </p15:guide>
        <p15:guide id="5" orient="horz" pos="3997">
          <p15:clr>
            <a:srgbClr val="F26B43"/>
          </p15:clr>
        </p15:guide>
        <p15:guide id="6" orient="horz" pos="21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hyperlink" Target="https://www.datastudios.org/post/microsoft-365-adoption-in-2025-businesses-how-deep-is-its-global-reach"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www.collinsdictionary.com/"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Digital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ea typeface="Calibri"/>
                <a:cs typeface="Calibri"/>
              </a:rPr>
              <a:t>LCLM4002 Digital Skills</a:t>
            </a:r>
          </a:p>
          <a:p>
            <a:r>
              <a:rPr lang="en-GB">
                <a:ea typeface="Calibri"/>
                <a:cs typeface="Calibri"/>
              </a:rPr>
              <a:t>Week 6</a:t>
            </a:r>
          </a:p>
          <a:p>
            <a:endParaRPr lang="en-GB"/>
          </a:p>
        </p:txBody>
      </p:sp>
      <p:pic>
        <p:nvPicPr>
          <p:cNvPr id="4" name="Picture Placeholder 3" descr="Digital technology vision exam eye test">
            <a:extLst>
              <a:ext uri="{FF2B5EF4-FFF2-40B4-BE49-F238E27FC236}">
                <a16:creationId xmlns:a16="http://schemas.microsoft.com/office/drawing/2014/main" id="{E2E3072D-1F28-FB51-DEFD-4C211BDB8FF8}"/>
              </a:ext>
            </a:extLst>
          </p:cNvPr>
          <p:cNvPicPr>
            <a:picLocks noGrp="1" noChangeAspect="1"/>
          </p:cNvPicPr>
          <p:nvPr>
            <p:ph type="pic" sz="quarter" idx="10"/>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39731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388DE-5F3B-F8CD-854E-BEF8C31BB80E}"/>
              </a:ext>
            </a:extLst>
          </p:cNvPr>
          <p:cNvSpPr>
            <a:spLocks noGrp="1"/>
          </p:cNvSpPr>
          <p:nvPr>
            <p:ph type="title"/>
          </p:nvPr>
        </p:nvSpPr>
        <p:spPr/>
        <p:txBody>
          <a:bodyPr/>
          <a:lstStyle/>
          <a:p>
            <a:r>
              <a:rPr lang="en-GB"/>
              <a:t>Let’s remember last week!</a:t>
            </a:r>
          </a:p>
        </p:txBody>
      </p:sp>
      <p:sp>
        <p:nvSpPr>
          <p:cNvPr id="4" name="Slide Number Placeholder 3">
            <a:extLst>
              <a:ext uri="{FF2B5EF4-FFF2-40B4-BE49-F238E27FC236}">
                <a16:creationId xmlns:a16="http://schemas.microsoft.com/office/drawing/2014/main" id="{3259B358-DD64-7E2E-8CBA-E794C77C4B75}"/>
              </a:ext>
            </a:extLst>
          </p:cNvPr>
          <p:cNvSpPr>
            <a:spLocks noGrp="1"/>
          </p:cNvSpPr>
          <p:nvPr>
            <p:ph type="sldNum" sz="quarter" idx="12"/>
          </p:nvPr>
        </p:nvSpPr>
        <p:spPr/>
        <p:txBody>
          <a:bodyPr/>
          <a:lstStyle/>
          <a:p>
            <a:fld id="{0322EA46-A50A-4B74-807A-1D180152ACDE}" type="slidenum">
              <a:rPr lang="en-GB" smtClean="0"/>
              <a:t>2</a:t>
            </a:fld>
            <a:endParaRPr lang="en-GB"/>
          </a:p>
        </p:txBody>
      </p:sp>
      <p:pic>
        <p:nvPicPr>
          <p:cNvPr id="5" name="Content Placeholder 4" descr="A black text with a white background&#10;&#10;AI-generated content may be incorrect.">
            <a:hlinkClick r:id="rId3"/>
            <a:extLst>
              <a:ext uri="{FF2B5EF4-FFF2-40B4-BE49-F238E27FC236}">
                <a16:creationId xmlns:a16="http://schemas.microsoft.com/office/drawing/2014/main" id="{EE096006-621D-CB93-F7C9-5BD6FBBE65D7}"/>
              </a:ext>
            </a:extLst>
          </p:cNvPr>
          <p:cNvPicPr>
            <a:picLocks noGrp="1" noChangeAspect="1"/>
          </p:cNvPicPr>
          <p:nvPr>
            <p:ph idx="1"/>
          </p:nvPr>
        </p:nvPicPr>
        <p:blipFill>
          <a:blip r:embed="rId4" cstate="email">
            <a:extLst>
              <a:ext uri="{28A0092B-C50C-407E-A947-70E740481C1C}">
                <a14:useLocalDpi xmlns:a14="http://schemas.microsoft.com/office/drawing/2010/main"/>
              </a:ext>
            </a:extLst>
          </a:blip>
          <a:stretch>
            <a:fillRect/>
          </a:stretch>
        </p:blipFill>
        <p:spPr>
          <a:xfrm>
            <a:off x="3878058" y="3616379"/>
            <a:ext cx="4724809" cy="957155"/>
          </a:xfrm>
          <a:prstGeom prst="rect">
            <a:avLst/>
          </a:prstGeom>
        </p:spPr>
      </p:pic>
    </p:spTree>
    <p:extLst>
      <p:ext uri="{BB962C8B-B14F-4D97-AF65-F5344CB8AC3E}">
        <p14:creationId xmlns:p14="http://schemas.microsoft.com/office/powerpoint/2010/main" val="1961615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BC981-DD11-D96C-738A-422AF114BA9C}"/>
              </a:ext>
            </a:extLst>
          </p:cNvPr>
          <p:cNvSpPr>
            <a:spLocks noGrp="1"/>
          </p:cNvSpPr>
          <p:nvPr>
            <p:ph type="title"/>
          </p:nvPr>
        </p:nvSpPr>
        <p:spPr/>
        <p:txBody>
          <a:bodyPr/>
          <a:lstStyle/>
          <a:p>
            <a:r>
              <a:rPr lang="en-GB"/>
              <a:t>Finished? Help others</a:t>
            </a:r>
          </a:p>
        </p:txBody>
      </p:sp>
      <p:sp>
        <p:nvSpPr>
          <p:cNvPr id="3" name="Content Placeholder 2">
            <a:extLst>
              <a:ext uri="{FF2B5EF4-FFF2-40B4-BE49-F238E27FC236}">
                <a16:creationId xmlns:a16="http://schemas.microsoft.com/office/drawing/2014/main" id="{0C23FFA5-7FD0-FDA2-0BCC-B435FB6F628D}"/>
              </a:ext>
            </a:extLst>
          </p:cNvPr>
          <p:cNvSpPr>
            <a:spLocks noGrp="1"/>
          </p:cNvSpPr>
          <p:nvPr>
            <p:ph sz="half" idx="1"/>
          </p:nvPr>
        </p:nvSpPr>
        <p:spPr/>
        <p:txBody>
          <a:bodyPr/>
          <a:lstStyle/>
          <a:p>
            <a:r>
              <a:rPr lang="en-GB"/>
              <a:t>Remember, if you finish a task early, you are invited to help others.</a:t>
            </a:r>
          </a:p>
          <a:p>
            <a:r>
              <a:rPr lang="en-GB"/>
              <a:t>As soon as you finish, come to the front and get a Digital Helper badge</a:t>
            </a:r>
          </a:p>
          <a:p>
            <a:r>
              <a:rPr lang="en-GB"/>
              <a:t>Then go around the room and help others complete the task.</a:t>
            </a:r>
          </a:p>
        </p:txBody>
      </p:sp>
      <p:pic>
        <p:nvPicPr>
          <p:cNvPr id="8" name="Content Placeholder 7" descr="Image: The Digital Helper badge.">
            <a:extLst>
              <a:ext uri="{FF2B5EF4-FFF2-40B4-BE49-F238E27FC236}">
                <a16:creationId xmlns:a16="http://schemas.microsoft.com/office/drawing/2014/main" id="{F90B2FF5-42A4-10F3-6E28-B006C404F234}"/>
              </a:ext>
            </a:extLst>
          </p:cNvPr>
          <p:cNvPicPr>
            <a:picLocks noGrp="1" noChangeAspect="1"/>
          </p:cNvPicPr>
          <p:nvPr>
            <p:ph sz="half" idx="2"/>
          </p:nvPr>
        </p:nvPicPr>
        <p:blipFill>
          <a:blip r:embed="rId3" cstate="email">
            <a:extLst>
              <a:ext uri="{28A0092B-C50C-407E-A947-70E740481C1C}">
                <a14:useLocalDpi xmlns:a14="http://schemas.microsoft.com/office/drawing/2010/main"/>
              </a:ext>
            </a:extLst>
          </a:blip>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62D97DCB-7C79-D3C5-5524-986642F2656D}"/>
              </a:ext>
            </a:extLst>
          </p:cNvPr>
          <p:cNvSpPr>
            <a:spLocks noGrp="1"/>
          </p:cNvSpPr>
          <p:nvPr>
            <p:ph type="sldNum" sz="quarter" idx="12"/>
          </p:nvPr>
        </p:nvSpPr>
        <p:spPr/>
        <p:txBody>
          <a:bodyPr/>
          <a:lstStyle/>
          <a:p>
            <a:fld id="{0322EA46-A50A-4B74-807A-1D180152ACDE}" type="slidenum">
              <a:rPr lang="en-GB" smtClean="0"/>
              <a:t>3</a:t>
            </a:fld>
            <a:endParaRPr lang="en-GB"/>
          </a:p>
        </p:txBody>
      </p:sp>
    </p:spTree>
    <p:extLst>
      <p:ext uri="{BB962C8B-B14F-4D97-AF65-F5344CB8AC3E}">
        <p14:creationId xmlns:p14="http://schemas.microsoft.com/office/powerpoint/2010/main" val="3556821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79409-A310-2AA2-8568-C2259AE7B8B8}"/>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390ADC26-13ED-AC5B-714E-E40959143BEF}"/>
              </a:ext>
            </a:extLst>
          </p:cNvPr>
          <p:cNvGraphicFramePr>
            <a:graphicFrameLocks noGrp="1"/>
          </p:cNvGraphicFramePr>
          <p:nvPr>
            <p:ph idx="1"/>
            <p:extLst>
              <p:ext uri="{D42A27DB-BD31-4B8C-83A1-F6EECF244321}">
                <p14:modId xmlns:p14="http://schemas.microsoft.com/office/powerpoint/2010/main" val="2245075666"/>
              </p:ext>
            </p:extLst>
          </p:nvPr>
        </p:nvGraphicFramePr>
        <p:xfrm>
          <a:off x="1127125" y="1444598"/>
          <a:ext cx="10226675" cy="5109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969A989A-7072-9DC7-103F-DBC2A3CD74F7}"/>
              </a:ext>
            </a:extLst>
          </p:cNvPr>
          <p:cNvSpPr>
            <a:spLocks noGrp="1"/>
          </p:cNvSpPr>
          <p:nvPr>
            <p:ph type="sldNum" sz="quarter" idx="12"/>
          </p:nvPr>
        </p:nvSpPr>
        <p:spPr/>
        <p:txBody>
          <a:bodyPr/>
          <a:lstStyle/>
          <a:p>
            <a:fld id="{0322EA46-A50A-4B74-807A-1D180152ACDE}" type="slidenum">
              <a:rPr lang="en-GB" smtClean="0"/>
              <a:t>4</a:t>
            </a:fld>
            <a:endParaRPr lang="en-GB"/>
          </a:p>
        </p:txBody>
      </p:sp>
    </p:spTree>
    <p:extLst>
      <p:ext uri="{BB962C8B-B14F-4D97-AF65-F5344CB8AC3E}">
        <p14:creationId xmlns:p14="http://schemas.microsoft.com/office/powerpoint/2010/main" val="234280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792D0-6338-7268-29A8-A218EFB79E38}"/>
              </a:ext>
            </a:extLst>
          </p:cNvPr>
          <p:cNvSpPr>
            <a:spLocks noGrp="1"/>
          </p:cNvSpPr>
          <p:nvPr>
            <p:ph type="title"/>
          </p:nvPr>
        </p:nvSpPr>
        <p:spPr/>
        <p:txBody>
          <a:bodyPr>
            <a:normAutofit/>
          </a:bodyPr>
          <a:lstStyle/>
          <a:p>
            <a:r>
              <a:rPr lang="en-GB"/>
              <a:t>Which paragraph is easier to understand</a:t>
            </a:r>
          </a:p>
        </p:txBody>
      </p:sp>
      <p:sp>
        <p:nvSpPr>
          <p:cNvPr id="3" name="Content Placeholder 2">
            <a:extLst>
              <a:ext uri="{FF2B5EF4-FFF2-40B4-BE49-F238E27FC236}">
                <a16:creationId xmlns:a16="http://schemas.microsoft.com/office/drawing/2014/main" id="{7388DEA7-E094-B38E-EA37-CC370EF5417C}"/>
              </a:ext>
            </a:extLst>
          </p:cNvPr>
          <p:cNvSpPr>
            <a:spLocks noGrp="1"/>
          </p:cNvSpPr>
          <p:nvPr>
            <p:ph sz="half" idx="1"/>
          </p:nvPr>
        </p:nvSpPr>
        <p:spPr/>
        <p:txBody>
          <a:bodyPr>
            <a:normAutofit/>
          </a:bodyPr>
          <a:lstStyle/>
          <a:p>
            <a:r>
              <a:rPr lang="en-GB"/>
              <a:t>Read the two short paragraphs.</a:t>
            </a:r>
          </a:p>
          <a:p>
            <a:r>
              <a:rPr lang="en-GB"/>
              <a:t>Work on your own.</a:t>
            </a:r>
          </a:p>
          <a:p>
            <a:r>
              <a:rPr lang="en-GB"/>
              <a:t>Identify one thing in the clearer paragraph that makes it easier to understand.</a:t>
            </a:r>
          </a:p>
        </p:txBody>
      </p:sp>
      <p:sp>
        <p:nvSpPr>
          <p:cNvPr id="4" name="Content Placeholder 3">
            <a:extLst>
              <a:ext uri="{FF2B5EF4-FFF2-40B4-BE49-F238E27FC236}">
                <a16:creationId xmlns:a16="http://schemas.microsoft.com/office/drawing/2014/main" id="{0C42B349-2D8E-398D-A7B6-40D63F75EF85}"/>
              </a:ext>
            </a:extLst>
          </p:cNvPr>
          <p:cNvSpPr>
            <a:spLocks noGrp="1"/>
          </p:cNvSpPr>
          <p:nvPr>
            <p:ph sz="half" idx="2"/>
          </p:nvPr>
        </p:nvSpPr>
        <p:spPr/>
        <p:txBody>
          <a:bodyPr vert="horz" lIns="91440" tIns="45720" rIns="91440" bIns="45720" rtlCol="0" anchor="t">
            <a:normAutofit/>
          </a:bodyPr>
          <a:lstStyle/>
          <a:p>
            <a:r>
              <a:rPr lang="en-GB"/>
              <a:t>We will talk about your ideas together.</a:t>
            </a:r>
            <a:endParaRPr lang="en-US"/>
          </a:p>
          <a:p>
            <a:endParaRPr lang="en-GB"/>
          </a:p>
        </p:txBody>
      </p:sp>
      <p:sp>
        <p:nvSpPr>
          <p:cNvPr id="5" name="Slide Number Placeholder 4">
            <a:extLst>
              <a:ext uri="{FF2B5EF4-FFF2-40B4-BE49-F238E27FC236}">
                <a16:creationId xmlns:a16="http://schemas.microsoft.com/office/drawing/2014/main" id="{40643F9B-76D3-EEFC-54D1-5A7F46760CC3}"/>
              </a:ext>
            </a:extLst>
          </p:cNvPr>
          <p:cNvSpPr>
            <a:spLocks noGrp="1"/>
          </p:cNvSpPr>
          <p:nvPr>
            <p:ph type="sldNum" sz="quarter" idx="12"/>
          </p:nvPr>
        </p:nvSpPr>
        <p:spPr/>
        <p:txBody>
          <a:bodyPr/>
          <a:lstStyle/>
          <a:p>
            <a:fld id="{0322EA46-A50A-4B74-807A-1D180152ACDE}" type="slidenum">
              <a:rPr lang="en-GB" smtClean="0"/>
              <a:t>5</a:t>
            </a:fld>
            <a:endParaRPr lang="en-GB"/>
          </a:p>
        </p:txBody>
      </p:sp>
    </p:spTree>
    <p:extLst>
      <p:ext uri="{BB962C8B-B14F-4D97-AF65-F5344CB8AC3E}">
        <p14:creationId xmlns:p14="http://schemas.microsoft.com/office/powerpoint/2010/main" val="1007971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88019-318D-204F-C049-92F83C41592F}"/>
              </a:ext>
            </a:extLst>
          </p:cNvPr>
          <p:cNvSpPr>
            <a:spLocks noGrp="1"/>
          </p:cNvSpPr>
          <p:nvPr>
            <p:ph type="title"/>
          </p:nvPr>
        </p:nvSpPr>
        <p:spPr/>
        <p:txBody>
          <a:bodyPr/>
          <a:lstStyle/>
          <a:p>
            <a:r>
              <a:rPr lang="en-GB"/>
              <a:t>The two paragraphs</a:t>
            </a:r>
          </a:p>
        </p:txBody>
      </p:sp>
      <p:sp>
        <p:nvSpPr>
          <p:cNvPr id="3" name="Content Placeholder 2">
            <a:extLst>
              <a:ext uri="{FF2B5EF4-FFF2-40B4-BE49-F238E27FC236}">
                <a16:creationId xmlns:a16="http://schemas.microsoft.com/office/drawing/2014/main" id="{5D540706-859F-75E8-D11F-D308D9D04FD0}"/>
              </a:ext>
            </a:extLst>
          </p:cNvPr>
          <p:cNvSpPr>
            <a:spLocks noGrp="1"/>
          </p:cNvSpPr>
          <p:nvPr>
            <p:ph sz="half" idx="1"/>
          </p:nvPr>
        </p:nvSpPr>
        <p:spPr/>
        <p:style>
          <a:lnRef idx="2">
            <a:schemeClr val="accent2"/>
          </a:lnRef>
          <a:fillRef idx="1">
            <a:schemeClr val="lt1"/>
          </a:fillRef>
          <a:effectRef idx="0">
            <a:schemeClr val="accent2"/>
          </a:effectRef>
          <a:fontRef idx="minor">
            <a:schemeClr val="dk1"/>
          </a:fontRef>
        </p:style>
        <p:txBody>
          <a:bodyPr>
            <a:normAutofit fontScale="92500" lnSpcReduction="20000"/>
          </a:bodyPr>
          <a:lstStyle/>
          <a:p>
            <a:pPr marL="0" indent="0">
              <a:buNone/>
            </a:pPr>
            <a:r>
              <a:rPr lang="en-GB"/>
              <a:t>The company aims to improve customer service in different ways and this includes making changes to communication processes and staff training while also reviewing existing systems that may not currently be working as effectively as required which can have an impact on customer satisfaction.</a:t>
            </a:r>
          </a:p>
        </p:txBody>
      </p:sp>
      <p:sp>
        <p:nvSpPr>
          <p:cNvPr id="4" name="Content Placeholder 3">
            <a:extLst>
              <a:ext uri="{FF2B5EF4-FFF2-40B4-BE49-F238E27FC236}">
                <a16:creationId xmlns:a16="http://schemas.microsoft.com/office/drawing/2014/main" id="{7FD9F5A8-9246-772F-C481-AED4CBF2B307}"/>
              </a:ext>
            </a:extLst>
          </p:cNvPr>
          <p:cNvSpPr>
            <a:spLocks noGrp="1"/>
          </p:cNvSpPr>
          <p:nvPr>
            <p:ph sz="half" idx="2"/>
          </p:nvPr>
        </p:nvSpPr>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pPr marL="0" indent="0">
              <a:buNone/>
            </a:pPr>
            <a:r>
              <a:rPr lang="en-GB"/>
              <a:t>The company aims to improve customer service.</a:t>
            </a:r>
          </a:p>
          <a:p>
            <a:pPr marL="0" indent="0">
              <a:buNone/>
            </a:pPr>
            <a:r>
              <a:rPr lang="en-GB"/>
              <a:t>This includes:</a:t>
            </a:r>
          </a:p>
          <a:p>
            <a:pPr lvl="1"/>
            <a:r>
              <a:rPr lang="en-GB"/>
              <a:t>improving communication processes</a:t>
            </a:r>
          </a:p>
          <a:p>
            <a:pPr lvl="1"/>
            <a:r>
              <a:rPr lang="en-GB"/>
              <a:t>providing staff training</a:t>
            </a:r>
          </a:p>
          <a:p>
            <a:pPr lvl="1"/>
            <a:r>
              <a:rPr lang="en-GB"/>
              <a:t>reviewing systems that are not working well</a:t>
            </a:r>
          </a:p>
          <a:p>
            <a:pPr marL="0" indent="0">
              <a:buNone/>
            </a:pPr>
            <a:r>
              <a:rPr lang="en-GB"/>
              <a:t>These changes help improve customer satisfaction.</a:t>
            </a:r>
          </a:p>
        </p:txBody>
      </p:sp>
      <p:sp>
        <p:nvSpPr>
          <p:cNvPr id="5" name="Slide Number Placeholder 4">
            <a:extLst>
              <a:ext uri="{FF2B5EF4-FFF2-40B4-BE49-F238E27FC236}">
                <a16:creationId xmlns:a16="http://schemas.microsoft.com/office/drawing/2014/main" id="{E7FEA165-7007-76D6-028C-1E37940A2C5A}"/>
              </a:ext>
            </a:extLst>
          </p:cNvPr>
          <p:cNvSpPr>
            <a:spLocks noGrp="1"/>
          </p:cNvSpPr>
          <p:nvPr>
            <p:ph type="sldNum" sz="quarter" idx="12"/>
          </p:nvPr>
        </p:nvSpPr>
        <p:spPr/>
        <p:txBody>
          <a:bodyPr/>
          <a:lstStyle/>
          <a:p>
            <a:fld id="{0322EA46-A50A-4B74-807A-1D180152ACDE}" type="slidenum">
              <a:rPr lang="en-GB" smtClean="0"/>
              <a:t>6</a:t>
            </a:fld>
            <a:endParaRPr lang="en-GB"/>
          </a:p>
        </p:txBody>
      </p:sp>
    </p:spTree>
    <p:extLst>
      <p:ext uri="{BB962C8B-B14F-4D97-AF65-F5344CB8AC3E}">
        <p14:creationId xmlns:p14="http://schemas.microsoft.com/office/powerpoint/2010/main" val="2218222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8E600-9509-5832-044C-8DBF1988E678}"/>
              </a:ext>
            </a:extLst>
          </p:cNvPr>
          <p:cNvSpPr>
            <a:spLocks noGrp="1"/>
          </p:cNvSpPr>
          <p:nvPr>
            <p:ph type="ctrTitle"/>
          </p:nvPr>
        </p:nvSpPr>
        <p:spPr>
          <a:xfrm>
            <a:off x="552451" y="2027237"/>
            <a:ext cx="6000750" cy="2306637"/>
          </a:xfrm>
        </p:spPr>
        <p:txBody>
          <a:bodyPr anchor="b">
            <a:normAutofit/>
          </a:bodyPr>
          <a:lstStyle/>
          <a:p>
            <a:r>
              <a:rPr lang="en-GB"/>
              <a:t>What does ‘editing’ mean in Word?</a:t>
            </a:r>
          </a:p>
        </p:txBody>
      </p:sp>
      <p:sp>
        <p:nvSpPr>
          <p:cNvPr id="11" name="Subtitle 2">
            <a:extLst>
              <a:ext uri="{FF2B5EF4-FFF2-40B4-BE49-F238E27FC236}">
                <a16:creationId xmlns:a16="http://schemas.microsoft.com/office/drawing/2014/main" id="{5E04A4AA-6003-32BB-EF63-AB2AFEB50EC4}"/>
              </a:ext>
            </a:extLst>
          </p:cNvPr>
          <p:cNvSpPr>
            <a:spLocks noGrp="1"/>
          </p:cNvSpPr>
          <p:nvPr>
            <p:ph type="subTitle" idx="1"/>
          </p:nvPr>
        </p:nvSpPr>
        <p:spPr>
          <a:xfrm>
            <a:off x="552451" y="4506913"/>
            <a:ext cx="6000750" cy="1655762"/>
          </a:xfrm>
        </p:spPr>
        <p:txBody>
          <a:bodyPr/>
          <a:lstStyle/>
          <a:p>
            <a:endParaRPr lang="en-US"/>
          </a:p>
        </p:txBody>
      </p:sp>
      <p:pic>
        <p:nvPicPr>
          <p:cNvPr id="6" name="Picture Placeholder 5">
            <a:extLst>
              <a:ext uri="{FF2B5EF4-FFF2-40B4-BE49-F238E27FC236}">
                <a16:creationId xmlns:a16="http://schemas.microsoft.com/office/drawing/2014/main" id="{B75B40F3-811D-2A2D-9064-E7FF19655456}"/>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16167068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29B61-9795-F6C2-B923-1E2A21DB3861}"/>
              </a:ext>
            </a:extLst>
          </p:cNvPr>
          <p:cNvSpPr>
            <a:spLocks noGrp="1"/>
          </p:cNvSpPr>
          <p:nvPr>
            <p:ph type="title"/>
          </p:nvPr>
        </p:nvSpPr>
        <p:spPr/>
        <p:txBody>
          <a:bodyPr/>
          <a:lstStyle/>
          <a:p>
            <a:r>
              <a:rPr lang="en-GB"/>
              <a:t>What does editing mean in Word</a:t>
            </a:r>
            <a:br>
              <a:rPr lang="en-GB"/>
            </a:br>
            <a:endParaRPr lang="en-GB"/>
          </a:p>
        </p:txBody>
      </p:sp>
      <p:sp>
        <p:nvSpPr>
          <p:cNvPr id="3" name="Content Placeholder 2">
            <a:extLst>
              <a:ext uri="{FF2B5EF4-FFF2-40B4-BE49-F238E27FC236}">
                <a16:creationId xmlns:a16="http://schemas.microsoft.com/office/drawing/2014/main" id="{AA4CCBFD-43A3-4CC0-470D-3403CC9571FD}"/>
              </a:ext>
            </a:extLst>
          </p:cNvPr>
          <p:cNvSpPr>
            <a:spLocks noGrp="1"/>
          </p:cNvSpPr>
          <p:nvPr>
            <p:ph idx="1"/>
          </p:nvPr>
        </p:nvSpPr>
        <p:spPr/>
        <p:txBody>
          <a:bodyPr>
            <a:normAutofit/>
          </a:bodyPr>
          <a:lstStyle/>
          <a:p>
            <a:r>
              <a:rPr lang="en-GB"/>
              <a:t>Editing is not rewriting.</a:t>
            </a:r>
          </a:p>
          <a:p>
            <a:r>
              <a:rPr lang="en-GB"/>
              <a:t>Editing means:</a:t>
            </a:r>
          </a:p>
          <a:p>
            <a:pPr lvl="1"/>
            <a:r>
              <a:rPr lang="en-GB"/>
              <a:t>Improving clarity</a:t>
            </a:r>
          </a:p>
          <a:p>
            <a:pPr lvl="1"/>
            <a:r>
              <a:rPr lang="en-GB"/>
              <a:t>Fixing small problems</a:t>
            </a:r>
          </a:p>
          <a:p>
            <a:pPr lvl="1"/>
            <a:r>
              <a:rPr lang="en-GB"/>
              <a:t>Supporting meaning and tone</a:t>
            </a:r>
          </a:p>
          <a:p>
            <a:r>
              <a:rPr lang="en-GB"/>
              <a:t>Editing helps the reader understand your ideas more easily.</a:t>
            </a:r>
          </a:p>
          <a:p>
            <a:r>
              <a:rPr lang="en-GB"/>
              <a:t>Word tools support editing, but you stay in control.</a:t>
            </a:r>
          </a:p>
        </p:txBody>
      </p:sp>
      <p:sp>
        <p:nvSpPr>
          <p:cNvPr id="4" name="Slide Number Placeholder 3">
            <a:extLst>
              <a:ext uri="{FF2B5EF4-FFF2-40B4-BE49-F238E27FC236}">
                <a16:creationId xmlns:a16="http://schemas.microsoft.com/office/drawing/2014/main" id="{33ADA86B-838C-86B3-1C08-1178F107D859}"/>
              </a:ext>
            </a:extLst>
          </p:cNvPr>
          <p:cNvSpPr>
            <a:spLocks noGrp="1"/>
          </p:cNvSpPr>
          <p:nvPr>
            <p:ph type="sldNum" sz="quarter" idx="12"/>
          </p:nvPr>
        </p:nvSpPr>
        <p:spPr/>
        <p:txBody>
          <a:bodyPr/>
          <a:lstStyle/>
          <a:p>
            <a:fld id="{0322EA46-A50A-4B74-807A-1D180152ACDE}" type="slidenum">
              <a:rPr lang="en-GB" smtClean="0"/>
              <a:t>8</a:t>
            </a:fld>
            <a:endParaRPr lang="en-GB"/>
          </a:p>
        </p:txBody>
      </p:sp>
    </p:spTree>
    <p:extLst>
      <p:ext uri="{BB962C8B-B14F-4D97-AF65-F5344CB8AC3E}">
        <p14:creationId xmlns:p14="http://schemas.microsoft.com/office/powerpoint/2010/main" val="908608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CCDC2-11A9-B9F0-4248-06F79904BC8F}"/>
              </a:ext>
            </a:extLst>
          </p:cNvPr>
          <p:cNvSpPr>
            <a:spLocks noGrp="1"/>
          </p:cNvSpPr>
          <p:nvPr>
            <p:ph type="title"/>
          </p:nvPr>
        </p:nvSpPr>
        <p:spPr/>
        <p:txBody>
          <a:bodyPr/>
          <a:lstStyle/>
          <a:p>
            <a:r>
              <a:rPr lang="en-GB"/>
              <a:t>Why we are focusing on Word</a:t>
            </a:r>
          </a:p>
        </p:txBody>
      </p:sp>
      <p:sp>
        <p:nvSpPr>
          <p:cNvPr id="3" name="Content Placeholder 2">
            <a:extLst>
              <a:ext uri="{FF2B5EF4-FFF2-40B4-BE49-F238E27FC236}">
                <a16:creationId xmlns:a16="http://schemas.microsoft.com/office/drawing/2014/main" id="{FEAC3C5D-E8E6-B4A3-5BE8-91BC6C528F17}"/>
              </a:ext>
            </a:extLst>
          </p:cNvPr>
          <p:cNvSpPr>
            <a:spLocks noGrp="1"/>
          </p:cNvSpPr>
          <p:nvPr>
            <p:ph sz="half" idx="1"/>
          </p:nvPr>
        </p:nvSpPr>
        <p:spPr/>
        <p:txBody>
          <a:bodyPr>
            <a:normAutofit fontScale="85000" lnSpcReduction="10000"/>
          </a:bodyPr>
          <a:lstStyle/>
          <a:p>
            <a:r>
              <a:rPr lang="en-GB"/>
              <a:t>Microsoft Word and similar tools are used in most workplaces</a:t>
            </a:r>
          </a:p>
          <a:p>
            <a:pPr lvl="1"/>
            <a:r>
              <a:rPr lang="en-GB"/>
              <a:t>Almost 4 million businesses worldwide use Microsoft 365</a:t>
            </a:r>
          </a:p>
          <a:p>
            <a:pPr lvl="1"/>
            <a:r>
              <a:rPr lang="en-GB"/>
              <a:t>Microsoft Office tools have around one third of the global productivity software market</a:t>
            </a:r>
          </a:p>
          <a:p>
            <a:r>
              <a:rPr lang="en-GB"/>
              <a:t>Word documents are used for reports, emails, policies, and everyday work</a:t>
            </a:r>
          </a:p>
          <a:p>
            <a:pPr marL="0" indent="0">
              <a:buNone/>
            </a:pPr>
            <a:r>
              <a:rPr lang="en-GB" sz="1100" err="1"/>
              <a:t>DataStudios</a:t>
            </a:r>
            <a:r>
              <a:rPr lang="en-GB" sz="1100"/>
              <a:t> (2025) Microsoft 365 adoption in 2025: Businesses – how deep is its global reach?, 26 May. Available at: </a:t>
            </a:r>
            <a:r>
              <a:rPr lang="en-GB" sz="1100">
                <a:hlinkClick r:id="rId3"/>
              </a:rPr>
              <a:t>https://www.datastudios.org/post/microsoft-365-adoption-in-2025-businesses-how-deep-is-its-global-reach</a:t>
            </a:r>
            <a:r>
              <a:rPr lang="en-GB" sz="1100"/>
              <a:t>  (Accessed: 27 February 2026).</a:t>
            </a:r>
          </a:p>
        </p:txBody>
      </p:sp>
      <p:sp>
        <p:nvSpPr>
          <p:cNvPr id="4" name="Content Placeholder 3">
            <a:extLst>
              <a:ext uri="{FF2B5EF4-FFF2-40B4-BE49-F238E27FC236}">
                <a16:creationId xmlns:a16="http://schemas.microsoft.com/office/drawing/2014/main" id="{268D1204-1454-1928-A1C1-2565D490FC49}"/>
              </a:ext>
            </a:extLst>
          </p:cNvPr>
          <p:cNvSpPr>
            <a:spLocks noGrp="1"/>
          </p:cNvSpPr>
          <p:nvPr>
            <p:ph sz="half" idx="2"/>
          </p:nvPr>
        </p:nvSpPr>
        <p:spPr/>
        <p:txBody>
          <a:bodyPr>
            <a:normAutofit fontScale="85000" lnSpcReduction="10000"/>
          </a:bodyPr>
          <a:lstStyle/>
          <a:p>
            <a:r>
              <a:rPr lang="en-GB"/>
              <a:t>These skills are transferable</a:t>
            </a:r>
          </a:p>
          <a:p>
            <a:r>
              <a:rPr lang="en-GB"/>
              <a:t>If you learn to:</a:t>
            </a:r>
          </a:p>
          <a:p>
            <a:pPr lvl="1"/>
            <a:r>
              <a:rPr lang="en-GB"/>
              <a:t>edit clearly in Word</a:t>
            </a:r>
          </a:p>
          <a:p>
            <a:pPr lvl="1"/>
            <a:r>
              <a:rPr lang="en-GB"/>
              <a:t>review changes carefully</a:t>
            </a:r>
          </a:p>
          <a:p>
            <a:pPr lvl="1"/>
            <a:r>
              <a:rPr lang="en-GB"/>
              <a:t>improve clarity without rewriting</a:t>
            </a:r>
          </a:p>
          <a:p>
            <a:r>
              <a:rPr lang="en-GB"/>
              <a:t>You can do the same things in other document tools used at work</a:t>
            </a:r>
          </a:p>
          <a:p>
            <a:endParaRPr lang="en-GB"/>
          </a:p>
        </p:txBody>
      </p:sp>
      <p:sp>
        <p:nvSpPr>
          <p:cNvPr id="5" name="Slide Number Placeholder 4">
            <a:extLst>
              <a:ext uri="{FF2B5EF4-FFF2-40B4-BE49-F238E27FC236}">
                <a16:creationId xmlns:a16="http://schemas.microsoft.com/office/drawing/2014/main" id="{97B188B2-A88B-96B0-D820-411563F1BC2F}"/>
              </a:ext>
            </a:extLst>
          </p:cNvPr>
          <p:cNvSpPr>
            <a:spLocks noGrp="1"/>
          </p:cNvSpPr>
          <p:nvPr>
            <p:ph type="sldNum" sz="quarter" idx="12"/>
          </p:nvPr>
        </p:nvSpPr>
        <p:spPr/>
        <p:txBody>
          <a:bodyPr/>
          <a:lstStyle/>
          <a:p>
            <a:fld id="{0322EA46-A50A-4B74-807A-1D180152ACDE}" type="slidenum">
              <a:rPr lang="en-GB" smtClean="0"/>
              <a:t>9</a:t>
            </a:fld>
            <a:endParaRPr lang="en-GB"/>
          </a:p>
        </p:txBody>
      </p:sp>
    </p:spTree>
    <p:extLst>
      <p:ext uri="{BB962C8B-B14F-4D97-AF65-F5344CB8AC3E}">
        <p14:creationId xmlns:p14="http://schemas.microsoft.com/office/powerpoint/2010/main" val="7459635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0B9E-890E-82E5-1A7A-88F9A40D445C}"/>
              </a:ext>
            </a:extLst>
          </p:cNvPr>
          <p:cNvSpPr>
            <a:spLocks noGrp="1"/>
          </p:cNvSpPr>
          <p:nvPr>
            <p:ph type="title"/>
          </p:nvPr>
        </p:nvSpPr>
        <p:spPr/>
        <p:txBody>
          <a:bodyPr/>
          <a:lstStyle/>
          <a:p>
            <a:r>
              <a:rPr lang="en-GB"/>
              <a:t>Word tools for checking text</a:t>
            </a:r>
          </a:p>
        </p:txBody>
      </p:sp>
      <p:sp>
        <p:nvSpPr>
          <p:cNvPr id="3" name="Content Placeholder 2">
            <a:extLst>
              <a:ext uri="{FF2B5EF4-FFF2-40B4-BE49-F238E27FC236}">
                <a16:creationId xmlns:a16="http://schemas.microsoft.com/office/drawing/2014/main" id="{3E6778CB-87F5-F010-B469-BB80B68AF91F}"/>
              </a:ext>
            </a:extLst>
          </p:cNvPr>
          <p:cNvSpPr>
            <a:spLocks noGrp="1"/>
          </p:cNvSpPr>
          <p:nvPr>
            <p:ph sz="half" idx="1"/>
          </p:nvPr>
        </p:nvSpPr>
        <p:spPr/>
        <p:txBody>
          <a:bodyPr>
            <a:normAutofit/>
          </a:bodyPr>
          <a:lstStyle/>
          <a:p>
            <a:r>
              <a:rPr lang="en-GB"/>
              <a:t>Word includes tools to check writing:</a:t>
            </a:r>
          </a:p>
          <a:p>
            <a:pPr lvl="1"/>
            <a:r>
              <a:rPr lang="en-GB"/>
              <a:t>Spelling</a:t>
            </a:r>
          </a:p>
          <a:p>
            <a:pPr lvl="1"/>
            <a:r>
              <a:rPr lang="en-GB"/>
              <a:t>Grammar</a:t>
            </a:r>
          </a:p>
          <a:p>
            <a:r>
              <a:rPr lang="en-GB"/>
              <a:t>You decide what to accept or ignore.</a:t>
            </a:r>
          </a:p>
        </p:txBody>
      </p:sp>
      <p:sp>
        <p:nvSpPr>
          <p:cNvPr id="4" name="Content Placeholder 3">
            <a:extLst>
              <a:ext uri="{FF2B5EF4-FFF2-40B4-BE49-F238E27FC236}">
                <a16:creationId xmlns:a16="http://schemas.microsoft.com/office/drawing/2014/main" id="{001523F0-F92B-10F1-69F5-A0B0753C8CE2}"/>
              </a:ext>
            </a:extLst>
          </p:cNvPr>
          <p:cNvSpPr>
            <a:spLocks noGrp="1"/>
          </p:cNvSpPr>
          <p:nvPr>
            <p:ph sz="half" idx="2"/>
          </p:nvPr>
        </p:nvSpPr>
        <p:spPr/>
        <p:txBody>
          <a:bodyPr>
            <a:normAutofit/>
          </a:bodyPr>
          <a:lstStyle/>
          <a:p>
            <a:r>
              <a:rPr lang="en-GB"/>
              <a:t>These tools:</a:t>
            </a:r>
          </a:p>
          <a:p>
            <a:pPr lvl="1"/>
            <a:r>
              <a:rPr lang="en-GB"/>
              <a:t>Highlight possible problems</a:t>
            </a:r>
          </a:p>
          <a:p>
            <a:pPr lvl="1"/>
            <a:r>
              <a:rPr lang="en-GB"/>
              <a:t>Make suggestions</a:t>
            </a:r>
          </a:p>
          <a:p>
            <a:pPr lvl="1"/>
            <a:r>
              <a:rPr lang="en-GB"/>
              <a:t> Are not always correct</a:t>
            </a:r>
          </a:p>
          <a:p>
            <a:endParaRPr lang="en-GB"/>
          </a:p>
        </p:txBody>
      </p:sp>
      <p:sp>
        <p:nvSpPr>
          <p:cNvPr id="5" name="Slide Number Placeholder 4">
            <a:extLst>
              <a:ext uri="{FF2B5EF4-FFF2-40B4-BE49-F238E27FC236}">
                <a16:creationId xmlns:a16="http://schemas.microsoft.com/office/drawing/2014/main" id="{B56459D4-C476-A92B-F8A1-925BACD8D826}"/>
              </a:ext>
            </a:extLst>
          </p:cNvPr>
          <p:cNvSpPr>
            <a:spLocks noGrp="1"/>
          </p:cNvSpPr>
          <p:nvPr>
            <p:ph type="sldNum" sz="quarter" idx="12"/>
          </p:nvPr>
        </p:nvSpPr>
        <p:spPr/>
        <p:txBody>
          <a:bodyPr/>
          <a:lstStyle/>
          <a:p>
            <a:fld id="{0322EA46-A50A-4B74-807A-1D180152ACDE}" type="slidenum">
              <a:rPr lang="en-GB" smtClean="0"/>
              <a:t>10</a:t>
            </a:fld>
            <a:endParaRPr lang="en-GB"/>
          </a:p>
        </p:txBody>
      </p:sp>
    </p:spTree>
    <p:extLst>
      <p:ext uri="{BB962C8B-B14F-4D97-AF65-F5344CB8AC3E}">
        <p14:creationId xmlns:p14="http://schemas.microsoft.com/office/powerpoint/2010/main" val="2430826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3E85EBDA-E6C2-2EAA-99B8-E3AB251F2A55}"/>
              </a:ext>
            </a:extLst>
          </p:cNvPr>
          <p:cNvPicPr>
            <a:picLocks noGrp="1" noRot="1" noChangeAspect="1" noMove="1" noResize="1" noEditPoints="1" noAdjustHandles="1" noChangeArrowheads="1" noChangeShapeType="1" noCrop="1"/>
          </p:cNvPicPr>
          <p:nvPr/>
        </p:nvPicPr>
        <p:blipFill>
          <a:blip r:embed="rId3" cstate="email">
            <a:extLst>
              <a:ext uri="{28A0092B-C50C-407E-A947-70E740481C1C}">
                <a14:useLocalDpi xmlns:a14="http://schemas.microsoft.com/office/drawing/2010/main"/>
              </a:ext>
            </a:extLst>
          </a:blip>
          <a:srcRect/>
          <a:stretch>
            <a:fillRect/>
          </a:stretch>
        </p:blipFill>
        <p:spPr>
          <a:xfrm>
            <a:off x="538874" y="68263"/>
            <a:ext cx="11114252" cy="6721475"/>
          </a:xfrm>
          <a:prstGeom prst="rect">
            <a:avLst/>
          </a:prstGeom>
          <a:noFill/>
        </p:spPr>
      </p:pic>
      <p:sp>
        <p:nvSpPr>
          <p:cNvPr id="4" name="Slide Number Placeholder 3" hidden="1">
            <a:extLst>
              <a:ext uri="{FF2B5EF4-FFF2-40B4-BE49-F238E27FC236}">
                <a16:creationId xmlns:a16="http://schemas.microsoft.com/office/drawing/2014/main" id="{738A45A5-0EA4-D766-6E32-94E995B19B22}"/>
              </a:ext>
            </a:extLst>
          </p:cNvPr>
          <p:cNvSpPr>
            <a:spLocks noGrp="1"/>
          </p:cNvSpPr>
          <p:nvPr>
            <p:ph type="sldNum" sz="quarter" idx="12"/>
          </p:nvPr>
        </p:nvSpPr>
        <p:spPr/>
        <p:txBody>
          <a:bodyPr/>
          <a:lstStyle/>
          <a:p>
            <a:pPr>
              <a:spcAft>
                <a:spcPts val="600"/>
              </a:spcAft>
            </a:pPr>
            <a:fld id="{0322EA46-A50A-4B74-807A-1D180152ACDE}" type="slidenum">
              <a:rPr lang="en-GB" smtClean="0"/>
              <a:pPr>
                <a:spcAft>
                  <a:spcPts val="600"/>
                </a:spcAft>
              </a:pPr>
              <a:t>11</a:t>
            </a:fld>
            <a:endParaRPr lang="en-GB"/>
          </a:p>
        </p:txBody>
      </p:sp>
      <p:sp>
        <p:nvSpPr>
          <p:cNvPr id="22" name="Rectangle 21">
            <a:extLst>
              <a:ext uri="{FF2B5EF4-FFF2-40B4-BE49-F238E27FC236}">
                <a16:creationId xmlns:a16="http://schemas.microsoft.com/office/drawing/2014/main" id="{3A297381-D1C6-85D9-F69F-5F408DC52608}"/>
              </a:ext>
            </a:extLst>
          </p:cNvPr>
          <p:cNvSpPr/>
          <p:nvPr/>
        </p:nvSpPr>
        <p:spPr>
          <a:xfrm>
            <a:off x="4601980" y="104931"/>
            <a:ext cx="494676" cy="194872"/>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14B19D8B-2613-873F-3963-BCE0F3887CE3}"/>
              </a:ext>
            </a:extLst>
          </p:cNvPr>
          <p:cNvSpPr/>
          <p:nvPr/>
        </p:nvSpPr>
        <p:spPr>
          <a:xfrm>
            <a:off x="599607" y="299803"/>
            <a:ext cx="1978701" cy="929390"/>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cxnSp>
        <p:nvCxnSpPr>
          <p:cNvPr id="25" name="Straight Arrow Connector 24">
            <a:extLst>
              <a:ext uri="{FF2B5EF4-FFF2-40B4-BE49-F238E27FC236}">
                <a16:creationId xmlns:a16="http://schemas.microsoft.com/office/drawing/2014/main" id="{F7B218E0-052A-C462-489F-8B7E58C626BE}"/>
              </a:ext>
            </a:extLst>
          </p:cNvPr>
          <p:cNvCxnSpPr/>
          <p:nvPr/>
        </p:nvCxnSpPr>
        <p:spPr>
          <a:xfrm>
            <a:off x="4347148" y="1828800"/>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7" name="Straight Arrow Connector 26">
            <a:extLst>
              <a:ext uri="{FF2B5EF4-FFF2-40B4-BE49-F238E27FC236}">
                <a16:creationId xmlns:a16="http://schemas.microsoft.com/office/drawing/2014/main" id="{66855400-9B0D-888C-F081-523D4295DDCA}"/>
              </a:ext>
            </a:extLst>
          </p:cNvPr>
          <p:cNvCxnSpPr/>
          <p:nvPr/>
        </p:nvCxnSpPr>
        <p:spPr>
          <a:xfrm>
            <a:off x="3921178" y="2261017"/>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29" name="Straight Arrow Connector 28">
            <a:extLst>
              <a:ext uri="{FF2B5EF4-FFF2-40B4-BE49-F238E27FC236}">
                <a16:creationId xmlns:a16="http://schemas.microsoft.com/office/drawing/2014/main" id="{993E4A91-BA44-331B-11B7-6675734F9B8F}"/>
              </a:ext>
            </a:extLst>
          </p:cNvPr>
          <p:cNvCxnSpPr/>
          <p:nvPr/>
        </p:nvCxnSpPr>
        <p:spPr>
          <a:xfrm>
            <a:off x="2993038" y="2973050"/>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0" name="Straight Arrow Connector 29">
            <a:extLst>
              <a:ext uri="{FF2B5EF4-FFF2-40B4-BE49-F238E27FC236}">
                <a16:creationId xmlns:a16="http://schemas.microsoft.com/office/drawing/2014/main" id="{CDAEAC8A-9AB6-0243-60E4-F8CC49D3B7B2}"/>
              </a:ext>
            </a:extLst>
          </p:cNvPr>
          <p:cNvCxnSpPr/>
          <p:nvPr/>
        </p:nvCxnSpPr>
        <p:spPr>
          <a:xfrm>
            <a:off x="811968" y="3329066"/>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31" name="Straight Arrow Connector 30">
            <a:extLst>
              <a:ext uri="{FF2B5EF4-FFF2-40B4-BE49-F238E27FC236}">
                <a16:creationId xmlns:a16="http://schemas.microsoft.com/office/drawing/2014/main" id="{0CD990CD-9D72-F0EA-2311-7C83655B42F1}"/>
              </a:ext>
            </a:extLst>
          </p:cNvPr>
          <p:cNvCxnSpPr/>
          <p:nvPr/>
        </p:nvCxnSpPr>
        <p:spPr>
          <a:xfrm>
            <a:off x="1981200" y="3742544"/>
            <a:ext cx="502170" cy="712033"/>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32" name="Arrow: Up 31">
            <a:extLst>
              <a:ext uri="{FF2B5EF4-FFF2-40B4-BE49-F238E27FC236}">
                <a16:creationId xmlns:a16="http://schemas.microsoft.com/office/drawing/2014/main" id="{76D08E20-BECE-29E9-D853-379072F1B090}"/>
              </a:ext>
            </a:extLst>
          </p:cNvPr>
          <p:cNvSpPr/>
          <p:nvPr/>
        </p:nvSpPr>
        <p:spPr>
          <a:xfrm rot="3619528">
            <a:off x="8304551" y="3175416"/>
            <a:ext cx="502170" cy="1019331"/>
          </a:xfrm>
          <a:prstGeom prst="upArrow">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648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fade">
                                      <p:cBhvr>
                                        <p:cTn id="14" dur="1000"/>
                                        <p:tgtEl>
                                          <p:spTgt spid="23"/>
                                        </p:tgtEl>
                                      </p:cBhvr>
                                    </p:animEffect>
                                    <p:anim calcmode="lin" valueType="num">
                                      <p:cBhvr>
                                        <p:cTn id="15" dur="1000" fill="hold"/>
                                        <p:tgtEl>
                                          <p:spTgt spid="23"/>
                                        </p:tgtEl>
                                        <p:attrNameLst>
                                          <p:attrName>ppt_x</p:attrName>
                                        </p:attrNameLst>
                                      </p:cBhvr>
                                      <p:tavLst>
                                        <p:tav tm="0">
                                          <p:val>
                                            <p:strVal val="#ppt_x"/>
                                          </p:val>
                                        </p:tav>
                                        <p:tav tm="100000">
                                          <p:val>
                                            <p:strVal val="#ppt_x"/>
                                          </p:val>
                                        </p:tav>
                                      </p:tavLst>
                                    </p:anim>
                                    <p:anim calcmode="lin" valueType="num">
                                      <p:cBhvr>
                                        <p:cTn id="16"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27"/>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2"/>
                                        </p:tgtEl>
                                        <p:attrNameLst>
                                          <p:attrName>style.visibility</p:attrName>
                                        </p:attrNameLst>
                                      </p:cBhvr>
                                      <p:to>
                                        <p:strVal val="visible"/>
                                      </p:to>
                                    </p:set>
                                    <p:animEffect transition="in" filter="fade">
                                      <p:cBhvr>
                                        <p:cTn id="33" dur="1000"/>
                                        <p:tgtEl>
                                          <p:spTgt spid="32"/>
                                        </p:tgtEl>
                                      </p:cBhvr>
                                    </p:animEffect>
                                    <p:anim calcmode="lin" valueType="num">
                                      <p:cBhvr>
                                        <p:cTn id="34" dur="1000" fill="hold"/>
                                        <p:tgtEl>
                                          <p:spTgt spid="32"/>
                                        </p:tgtEl>
                                        <p:attrNameLst>
                                          <p:attrName>ppt_x</p:attrName>
                                        </p:attrNameLst>
                                      </p:cBhvr>
                                      <p:tavLst>
                                        <p:tav tm="0">
                                          <p:val>
                                            <p:strVal val="#ppt_x"/>
                                          </p:val>
                                        </p:tav>
                                        <p:tav tm="100000">
                                          <p:val>
                                            <p:strVal val="#ppt_x"/>
                                          </p:val>
                                        </p:tav>
                                      </p:tavLst>
                                    </p:anim>
                                    <p:anim calcmode="lin" valueType="num">
                                      <p:cBhvr>
                                        <p:cTn id="35" dur="1000" fill="hold"/>
                                        <p:tgtEl>
                                          <p:spTgt spid="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P spid="3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F40D0-AC4B-E63B-E9FE-DA6276589AB9}"/>
              </a:ext>
            </a:extLst>
          </p:cNvPr>
          <p:cNvSpPr>
            <a:spLocks noGrp="1"/>
          </p:cNvSpPr>
          <p:nvPr>
            <p:ph type="title"/>
          </p:nvPr>
        </p:nvSpPr>
        <p:spPr/>
        <p:txBody>
          <a:bodyPr/>
          <a:lstStyle/>
          <a:p>
            <a:r>
              <a:rPr lang="en-GB"/>
              <a:t>Word tools for reviewing and revising</a:t>
            </a:r>
          </a:p>
        </p:txBody>
      </p:sp>
      <p:sp>
        <p:nvSpPr>
          <p:cNvPr id="3" name="Content Placeholder 2">
            <a:extLst>
              <a:ext uri="{FF2B5EF4-FFF2-40B4-BE49-F238E27FC236}">
                <a16:creationId xmlns:a16="http://schemas.microsoft.com/office/drawing/2014/main" id="{3E962D33-7C41-C439-A32D-18780371E0F5}"/>
              </a:ext>
            </a:extLst>
          </p:cNvPr>
          <p:cNvSpPr>
            <a:spLocks noGrp="1"/>
          </p:cNvSpPr>
          <p:nvPr>
            <p:ph sz="half" idx="1"/>
          </p:nvPr>
        </p:nvSpPr>
        <p:spPr/>
        <p:txBody>
          <a:bodyPr>
            <a:normAutofit/>
          </a:bodyPr>
          <a:lstStyle/>
          <a:p>
            <a:r>
              <a:rPr lang="en-GB"/>
              <a:t>Word also supports review and revision:</a:t>
            </a:r>
          </a:p>
          <a:p>
            <a:pPr lvl="1"/>
            <a:r>
              <a:rPr lang="en-GB"/>
              <a:t>Comments</a:t>
            </a:r>
          </a:p>
          <a:p>
            <a:pPr lvl="1"/>
            <a:r>
              <a:rPr lang="en-GB"/>
              <a:t>Track Changes</a:t>
            </a:r>
          </a:p>
          <a:p>
            <a:r>
              <a:rPr lang="en-GB"/>
              <a:t>This is how people work in study and in the workplace.</a:t>
            </a:r>
          </a:p>
        </p:txBody>
      </p:sp>
      <p:sp>
        <p:nvSpPr>
          <p:cNvPr id="4" name="Content Placeholder 3">
            <a:extLst>
              <a:ext uri="{FF2B5EF4-FFF2-40B4-BE49-F238E27FC236}">
                <a16:creationId xmlns:a16="http://schemas.microsoft.com/office/drawing/2014/main" id="{8469A2F0-3767-FE77-E4B6-A3E3C9E0F2A2}"/>
              </a:ext>
            </a:extLst>
          </p:cNvPr>
          <p:cNvSpPr>
            <a:spLocks noGrp="1"/>
          </p:cNvSpPr>
          <p:nvPr>
            <p:ph sz="half" idx="2"/>
          </p:nvPr>
        </p:nvSpPr>
        <p:spPr/>
        <p:txBody>
          <a:bodyPr>
            <a:normAutofit/>
          </a:bodyPr>
          <a:lstStyle/>
          <a:p>
            <a:r>
              <a:rPr lang="en-GB"/>
              <a:t>These tools help you:</a:t>
            </a:r>
          </a:p>
          <a:p>
            <a:pPr lvl="1"/>
            <a:r>
              <a:rPr lang="en-GB"/>
              <a:t>Mark unclear sections</a:t>
            </a:r>
          </a:p>
          <a:p>
            <a:pPr lvl="1"/>
            <a:r>
              <a:rPr lang="en-GB"/>
              <a:t>Plan improvements</a:t>
            </a:r>
          </a:p>
          <a:p>
            <a:pPr lvl="1"/>
            <a:r>
              <a:rPr lang="en-GB"/>
              <a:t>Keep a record of changes</a:t>
            </a:r>
          </a:p>
          <a:p>
            <a:pPr lvl="1"/>
            <a:r>
              <a:rPr lang="en-GB"/>
              <a:t>Work as a team in a shared document</a:t>
            </a:r>
          </a:p>
          <a:p>
            <a:endParaRPr lang="en-GB"/>
          </a:p>
        </p:txBody>
      </p:sp>
      <p:sp>
        <p:nvSpPr>
          <p:cNvPr id="5" name="Slide Number Placeholder 4">
            <a:extLst>
              <a:ext uri="{FF2B5EF4-FFF2-40B4-BE49-F238E27FC236}">
                <a16:creationId xmlns:a16="http://schemas.microsoft.com/office/drawing/2014/main" id="{7A3E3249-61A6-42CB-227B-4D13D471252B}"/>
              </a:ext>
            </a:extLst>
          </p:cNvPr>
          <p:cNvSpPr>
            <a:spLocks noGrp="1"/>
          </p:cNvSpPr>
          <p:nvPr>
            <p:ph type="sldNum" sz="quarter" idx="12"/>
          </p:nvPr>
        </p:nvSpPr>
        <p:spPr/>
        <p:txBody>
          <a:bodyPr/>
          <a:lstStyle/>
          <a:p>
            <a:fld id="{0322EA46-A50A-4B74-807A-1D180152ACDE}" type="slidenum">
              <a:rPr lang="en-GB" smtClean="0"/>
              <a:t>12</a:t>
            </a:fld>
            <a:endParaRPr lang="en-GB"/>
          </a:p>
        </p:txBody>
      </p:sp>
    </p:spTree>
    <p:extLst>
      <p:ext uri="{BB962C8B-B14F-4D97-AF65-F5344CB8AC3E}">
        <p14:creationId xmlns:p14="http://schemas.microsoft.com/office/powerpoint/2010/main" val="3677384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EEB123D-3A22-3353-4FC8-26EAF27A8B14}"/>
              </a:ext>
            </a:extLst>
          </p:cNvPr>
          <p:cNvPicPr>
            <a:picLocks noGrp="1" noRot="1" noChangeAspect="1" noMove="1" noResize="1" noEditPoints="1" noAdjustHandles="1" noChangeArrowheads="1" noChangeShapeType="1" noCrop="1"/>
          </p:cNvPicPr>
          <p:nvPr/>
        </p:nvPicPr>
        <p:blipFill>
          <a:blip r:embed="rId3" cstate="email">
            <a:extLst>
              <a:ext uri="{28A0092B-C50C-407E-A947-70E740481C1C}">
                <a14:useLocalDpi xmlns:a14="http://schemas.microsoft.com/office/drawing/2010/main"/>
              </a:ext>
            </a:extLst>
          </a:blip>
          <a:srcRect/>
          <a:stretch>
            <a:fillRect/>
          </a:stretch>
        </p:blipFill>
        <p:spPr>
          <a:xfrm>
            <a:off x="20" y="269822"/>
            <a:ext cx="12191980" cy="6588177"/>
          </a:xfrm>
          <a:prstGeom prst="rect">
            <a:avLst/>
          </a:prstGeom>
          <a:noFill/>
        </p:spPr>
      </p:pic>
      <p:sp>
        <p:nvSpPr>
          <p:cNvPr id="3" name="Slide Number Placeholder 2" hidden="1">
            <a:extLst>
              <a:ext uri="{FF2B5EF4-FFF2-40B4-BE49-F238E27FC236}">
                <a16:creationId xmlns:a16="http://schemas.microsoft.com/office/drawing/2014/main" id="{22894DF9-5705-F9AC-1C85-2F2C40FB6DA8}"/>
              </a:ext>
            </a:extLst>
          </p:cNvPr>
          <p:cNvSpPr>
            <a:spLocks noGrp="1"/>
          </p:cNvSpPr>
          <p:nvPr>
            <p:ph type="sldNum" sz="quarter" idx="12"/>
          </p:nvPr>
        </p:nvSpPr>
        <p:spPr/>
        <p:txBody>
          <a:bodyPr/>
          <a:lstStyle/>
          <a:p>
            <a:pPr>
              <a:spcAft>
                <a:spcPts val="600"/>
              </a:spcAft>
            </a:pPr>
            <a:fld id="{0322EA46-A50A-4B74-807A-1D180152ACDE}" type="slidenum">
              <a:rPr lang="en-GB" smtClean="0"/>
              <a:pPr>
                <a:spcAft>
                  <a:spcPts val="600"/>
                </a:spcAft>
              </a:pPr>
              <a:t>13</a:t>
            </a:fld>
            <a:endParaRPr lang="en-GB"/>
          </a:p>
        </p:txBody>
      </p:sp>
      <p:sp>
        <p:nvSpPr>
          <p:cNvPr id="7" name="Rectangle 6">
            <a:extLst>
              <a:ext uri="{FF2B5EF4-FFF2-40B4-BE49-F238E27FC236}">
                <a16:creationId xmlns:a16="http://schemas.microsoft.com/office/drawing/2014/main" id="{2E7171A8-8EA1-CCF1-328A-E715D7C91C22}"/>
              </a:ext>
            </a:extLst>
          </p:cNvPr>
          <p:cNvSpPr/>
          <p:nvPr/>
        </p:nvSpPr>
        <p:spPr>
          <a:xfrm>
            <a:off x="4459574" y="322289"/>
            <a:ext cx="539646" cy="232347"/>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80DF719E-9EDB-5E2D-39F3-1C49F17EFB9B}"/>
              </a:ext>
            </a:extLst>
          </p:cNvPr>
          <p:cNvSpPr/>
          <p:nvPr/>
        </p:nvSpPr>
        <p:spPr>
          <a:xfrm>
            <a:off x="4234721" y="554636"/>
            <a:ext cx="5029200" cy="914400"/>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76406502-C39D-961A-4118-D62861FAD2B5}"/>
              </a:ext>
            </a:extLst>
          </p:cNvPr>
          <p:cNvSpPr/>
          <p:nvPr/>
        </p:nvSpPr>
        <p:spPr>
          <a:xfrm rot="18838166">
            <a:off x="7802380" y="1791325"/>
            <a:ext cx="562131" cy="1199213"/>
          </a:xfrm>
          <a:prstGeom prst="downArrow">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9D813709-407B-D7FF-D156-37FB508995D5}"/>
              </a:ext>
            </a:extLst>
          </p:cNvPr>
          <p:cNvCxnSpPr/>
          <p:nvPr/>
        </p:nvCxnSpPr>
        <p:spPr>
          <a:xfrm>
            <a:off x="3402767" y="2218544"/>
            <a:ext cx="397240" cy="487181"/>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5F093C10-1F53-41A5-5516-E7F2593CAC09}"/>
              </a:ext>
            </a:extLst>
          </p:cNvPr>
          <p:cNvCxnSpPr/>
          <p:nvPr/>
        </p:nvCxnSpPr>
        <p:spPr>
          <a:xfrm>
            <a:off x="2475875" y="4229724"/>
            <a:ext cx="397240" cy="487181"/>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3" name="Straight Arrow Connector 12">
            <a:extLst>
              <a:ext uri="{FF2B5EF4-FFF2-40B4-BE49-F238E27FC236}">
                <a16:creationId xmlns:a16="http://schemas.microsoft.com/office/drawing/2014/main" id="{94DE89D3-FD98-A40A-3DAC-C0227F6EE2D1}"/>
              </a:ext>
            </a:extLst>
          </p:cNvPr>
          <p:cNvCxnSpPr/>
          <p:nvPr/>
        </p:nvCxnSpPr>
        <p:spPr>
          <a:xfrm>
            <a:off x="6230911" y="2979295"/>
            <a:ext cx="397240" cy="487181"/>
          </a:xfrm>
          <a:prstGeom prst="straightConnector1">
            <a:avLst/>
          </a:prstGeom>
          <a:ln w="38100" cap="flat" cmpd="sng" algn="ctr">
            <a:solidFill>
              <a:schemeClr val="accent3"/>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425638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anim calcmode="lin" valueType="num">
                                      <p:cBhvr>
                                        <p:cTn id="30" dur="1000" fill="hold"/>
                                        <p:tgtEl>
                                          <p:spTgt spid="9"/>
                                        </p:tgtEl>
                                        <p:attrNameLst>
                                          <p:attrName>ppt_x</p:attrName>
                                        </p:attrNameLst>
                                      </p:cBhvr>
                                      <p:tavLst>
                                        <p:tav tm="0">
                                          <p:val>
                                            <p:strVal val="#ppt_x"/>
                                          </p:val>
                                        </p:tav>
                                        <p:tav tm="100000">
                                          <p:val>
                                            <p:strVal val="#ppt_x"/>
                                          </p:val>
                                        </p:tav>
                                      </p:tavLst>
                                    </p:anim>
                                    <p:anim calcmode="lin" valueType="num">
                                      <p:cBhvr>
                                        <p:cTn id="3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E2016-6E93-222B-9314-D2D62C5ECE26}"/>
              </a:ext>
            </a:extLst>
          </p:cNvPr>
          <p:cNvSpPr>
            <a:spLocks noGrp="1"/>
          </p:cNvSpPr>
          <p:nvPr>
            <p:ph type="ctrTitle"/>
          </p:nvPr>
        </p:nvSpPr>
        <p:spPr/>
        <p:txBody>
          <a:bodyPr/>
          <a:lstStyle/>
          <a:p>
            <a:r>
              <a:rPr lang="en-GB"/>
              <a:t>Spellcheck and Grammar tools</a:t>
            </a:r>
          </a:p>
        </p:txBody>
      </p:sp>
      <p:sp>
        <p:nvSpPr>
          <p:cNvPr id="3" name="Subtitle 2">
            <a:extLst>
              <a:ext uri="{FF2B5EF4-FFF2-40B4-BE49-F238E27FC236}">
                <a16:creationId xmlns:a16="http://schemas.microsoft.com/office/drawing/2014/main" id="{97ACBCC6-4E74-4B19-18D4-B68B2BF1ECEF}"/>
              </a:ext>
            </a:extLst>
          </p:cNvPr>
          <p:cNvSpPr>
            <a:spLocks noGrp="1"/>
          </p:cNvSpPr>
          <p:nvPr>
            <p:ph type="subTitle" idx="1"/>
          </p:nvPr>
        </p:nvSpPr>
        <p:spPr/>
        <p:txBody>
          <a:bodyPr/>
          <a:lstStyle/>
          <a:p>
            <a:endParaRPr lang="en-GB"/>
          </a:p>
        </p:txBody>
      </p:sp>
      <p:pic>
        <p:nvPicPr>
          <p:cNvPr id="6" name="Picture Placeholder 5" descr="Cartoon checklist and pencil">
            <a:extLst>
              <a:ext uri="{FF2B5EF4-FFF2-40B4-BE49-F238E27FC236}">
                <a16:creationId xmlns:a16="http://schemas.microsoft.com/office/drawing/2014/main" id="{9A6B3B7C-7518-E6D6-F629-94FFC100D537}"/>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3654313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0DE95-E838-2810-BC05-FCFC6D825B3A}"/>
              </a:ext>
            </a:extLst>
          </p:cNvPr>
          <p:cNvSpPr>
            <a:spLocks noGrp="1"/>
          </p:cNvSpPr>
          <p:nvPr>
            <p:ph type="title"/>
          </p:nvPr>
        </p:nvSpPr>
        <p:spPr/>
        <p:txBody>
          <a:bodyPr>
            <a:normAutofit/>
          </a:bodyPr>
          <a:lstStyle/>
          <a:p>
            <a:r>
              <a:rPr lang="en-GB"/>
              <a:t>Using spelling and grammar tools in Word</a:t>
            </a:r>
          </a:p>
        </p:txBody>
      </p:sp>
      <p:sp>
        <p:nvSpPr>
          <p:cNvPr id="3" name="Content Placeholder 2">
            <a:extLst>
              <a:ext uri="{FF2B5EF4-FFF2-40B4-BE49-F238E27FC236}">
                <a16:creationId xmlns:a16="http://schemas.microsoft.com/office/drawing/2014/main" id="{94647EF6-4D1B-836B-FAB9-DB6FBD5DD56E}"/>
              </a:ext>
            </a:extLst>
          </p:cNvPr>
          <p:cNvSpPr>
            <a:spLocks noGrp="1"/>
          </p:cNvSpPr>
          <p:nvPr>
            <p:ph sz="half" idx="1"/>
          </p:nvPr>
        </p:nvSpPr>
        <p:spPr/>
        <p:txBody>
          <a:bodyPr>
            <a:normAutofit fontScale="92500" lnSpcReduction="20000"/>
          </a:bodyPr>
          <a:lstStyle/>
          <a:p>
            <a:r>
              <a:rPr lang="en-GB"/>
              <a:t>Go to Moodle</a:t>
            </a:r>
          </a:p>
          <a:p>
            <a:r>
              <a:rPr lang="en-GB"/>
              <a:t>Go to Digital Skills</a:t>
            </a:r>
          </a:p>
          <a:p>
            <a:r>
              <a:rPr lang="en-GB"/>
              <a:t>Go to Week 6</a:t>
            </a:r>
          </a:p>
          <a:p>
            <a:r>
              <a:rPr lang="en-GB"/>
              <a:t>Download the Spelling and Grammar Exercise document</a:t>
            </a:r>
          </a:p>
          <a:p>
            <a:r>
              <a:rPr lang="en-GB"/>
              <a:t>Open the document in Word</a:t>
            </a:r>
          </a:p>
        </p:txBody>
      </p:sp>
      <p:sp>
        <p:nvSpPr>
          <p:cNvPr id="4" name="Content Placeholder 3">
            <a:extLst>
              <a:ext uri="{FF2B5EF4-FFF2-40B4-BE49-F238E27FC236}">
                <a16:creationId xmlns:a16="http://schemas.microsoft.com/office/drawing/2014/main" id="{D5B8E083-2CA9-35C7-7017-9FA6DCD3EDC7}"/>
              </a:ext>
            </a:extLst>
          </p:cNvPr>
          <p:cNvSpPr>
            <a:spLocks noGrp="1"/>
          </p:cNvSpPr>
          <p:nvPr>
            <p:ph sz="half" idx="2"/>
          </p:nvPr>
        </p:nvSpPr>
        <p:spPr/>
        <p:txBody>
          <a:bodyPr>
            <a:normAutofit fontScale="92500" lnSpcReduction="20000"/>
          </a:bodyPr>
          <a:lstStyle/>
          <a:p>
            <a:r>
              <a:rPr lang="en-GB"/>
              <a:t>Your task</a:t>
            </a:r>
          </a:p>
          <a:p>
            <a:pPr lvl="1"/>
            <a:r>
              <a:rPr lang="en-GB"/>
              <a:t>Run spelling and grammar check</a:t>
            </a:r>
          </a:p>
          <a:p>
            <a:pPr lvl="1"/>
            <a:r>
              <a:rPr lang="en-GB"/>
              <a:t>Review each suggestion</a:t>
            </a:r>
          </a:p>
          <a:p>
            <a:pPr lvl="1"/>
            <a:r>
              <a:rPr lang="en-GB"/>
              <a:t>Decide whether to accept or ignore it</a:t>
            </a:r>
          </a:p>
          <a:p>
            <a:r>
              <a:rPr lang="en-GB"/>
              <a:t>Then, with a partner</a:t>
            </a:r>
          </a:p>
          <a:p>
            <a:pPr lvl="1"/>
            <a:r>
              <a:rPr lang="en-GB"/>
              <a:t>Share one change you accepted</a:t>
            </a:r>
          </a:p>
          <a:p>
            <a:pPr lvl="1"/>
            <a:r>
              <a:rPr lang="en-GB"/>
              <a:t>Share one suggestion you ignored</a:t>
            </a:r>
          </a:p>
          <a:p>
            <a:r>
              <a:rPr lang="en-GB"/>
              <a:t>Be ready to explain why.</a:t>
            </a:r>
          </a:p>
          <a:p>
            <a:endParaRPr lang="en-GB"/>
          </a:p>
        </p:txBody>
      </p:sp>
      <p:sp>
        <p:nvSpPr>
          <p:cNvPr id="5" name="Slide Number Placeholder 4">
            <a:extLst>
              <a:ext uri="{FF2B5EF4-FFF2-40B4-BE49-F238E27FC236}">
                <a16:creationId xmlns:a16="http://schemas.microsoft.com/office/drawing/2014/main" id="{F49A04C8-18FE-DDD1-F55B-A76622E9A443}"/>
              </a:ext>
            </a:extLst>
          </p:cNvPr>
          <p:cNvSpPr>
            <a:spLocks noGrp="1"/>
          </p:cNvSpPr>
          <p:nvPr>
            <p:ph type="sldNum" sz="quarter" idx="12"/>
          </p:nvPr>
        </p:nvSpPr>
        <p:spPr/>
        <p:txBody>
          <a:bodyPr/>
          <a:lstStyle/>
          <a:p>
            <a:fld id="{0322EA46-A50A-4B74-807A-1D180152ACDE}" type="slidenum">
              <a:rPr lang="en-GB" smtClean="0"/>
              <a:t>15</a:t>
            </a:fld>
            <a:endParaRPr lang="en-GB"/>
          </a:p>
        </p:txBody>
      </p:sp>
    </p:spTree>
    <p:extLst>
      <p:ext uri="{BB962C8B-B14F-4D97-AF65-F5344CB8AC3E}">
        <p14:creationId xmlns:p14="http://schemas.microsoft.com/office/powerpoint/2010/main" val="869553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EED38-0522-8956-BA65-FBAC20E41FDD}"/>
              </a:ext>
            </a:extLst>
          </p:cNvPr>
          <p:cNvSpPr>
            <a:spLocks noGrp="1"/>
          </p:cNvSpPr>
          <p:nvPr>
            <p:ph type="title"/>
          </p:nvPr>
        </p:nvSpPr>
        <p:spPr/>
        <p:txBody>
          <a:bodyPr>
            <a:normAutofit/>
          </a:bodyPr>
          <a:lstStyle/>
          <a:p>
            <a:r>
              <a:rPr lang="en-GB"/>
              <a:t>Why checking and choice matter in Word</a:t>
            </a:r>
          </a:p>
        </p:txBody>
      </p:sp>
      <p:sp>
        <p:nvSpPr>
          <p:cNvPr id="3" name="Content Placeholder 2">
            <a:extLst>
              <a:ext uri="{FF2B5EF4-FFF2-40B4-BE49-F238E27FC236}">
                <a16:creationId xmlns:a16="http://schemas.microsoft.com/office/drawing/2014/main" id="{842D154B-DCE2-1814-B689-00F6A7FB554B}"/>
              </a:ext>
            </a:extLst>
          </p:cNvPr>
          <p:cNvSpPr>
            <a:spLocks noGrp="1"/>
          </p:cNvSpPr>
          <p:nvPr>
            <p:ph sz="half" idx="1"/>
          </p:nvPr>
        </p:nvSpPr>
        <p:spPr/>
        <p:txBody>
          <a:bodyPr>
            <a:normAutofit fontScale="92500"/>
          </a:bodyPr>
          <a:lstStyle/>
          <a:p>
            <a:r>
              <a:rPr lang="en-GB"/>
              <a:t>Word tools are helpful, but they are not infallible.</a:t>
            </a:r>
          </a:p>
          <a:p>
            <a:r>
              <a:rPr lang="en-GB"/>
              <a:t>Word:</a:t>
            </a:r>
          </a:p>
          <a:p>
            <a:pPr lvl="1"/>
            <a:r>
              <a:rPr lang="en-GB"/>
              <a:t>Makes suggestions, not decisions</a:t>
            </a:r>
          </a:p>
          <a:p>
            <a:pPr lvl="1"/>
            <a:r>
              <a:rPr lang="en-GB"/>
              <a:t>Does not fully understand meaning or context</a:t>
            </a:r>
          </a:p>
          <a:p>
            <a:pPr lvl="1"/>
            <a:r>
              <a:rPr lang="en-GB"/>
              <a:t>Cannot judge tone or intention</a:t>
            </a:r>
          </a:p>
        </p:txBody>
      </p:sp>
      <p:sp>
        <p:nvSpPr>
          <p:cNvPr id="4" name="Content Placeholder 3">
            <a:extLst>
              <a:ext uri="{FF2B5EF4-FFF2-40B4-BE49-F238E27FC236}">
                <a16:creationId xmlns:a16="http://schemas.microsoft.com/office/drawing/2014/main" id="{D9F108B6-2D8A-C935-734E-9FBAA18695C1}"/>
              </a:ext>
            </a:extLst>
          </p:cNvPr>
          <p:cNvSpPr>
            <a:spLocks noGrp="1"/>
          </p:cNvSpPr>
          <p:nvPr>
            <p:ph sz="half" idx="2"/>
          </p:nvPr>
        </p:nvSpPr>
        <p:spPr/>
        <p:txBody>
          <a:bodyPr>
            <a:normAutofit fontScale="92500"/>
          </a:bodyPr>
          <a:lstStyle/>
          <a:p>
            <a:r>
              <a:rPr lang="en-GB"/>
              <a:t>Good editing means:</a:t>
            </a:r>
          </a:p>
          <a:p>
            <a:pPr lvl="1"/>
            <a:r>
              <a:rPr lang="en-GB"/>
              <a:t>Checking suggestions carefully</a:t>
            </a:r>
          </a:p>
          <a:p>
            <a:pPr lvl="1"/>
            <a:r>
              <a:rPr lang="en-GB"/>
              <a:t>Deciding what improves clarity</a:t>
            </a:r>
          </a:p>
          <a:p>
            <a:pPr lvl="1"/>
            <a:r>
              <a:rPr lang="en-GB"/>
              <a:t>Choosing what to keep and what to change</a:t>
            </a:r>
          </a:p>
          <a:p>
            <a:r>
              <a:rPr lang="en-GB"/>
              <a:t>You remain responsible for the final text.</a:t>
            </a:r>
          </a:p>
          <a:p>
            <a:endParaRPr lang="en-GB"/>
          </a:p>
        </p:txBody>
      </p:sp>
      <p:sp>
        <p:nvSpPr>
          <p:cNvPr id="5" name="Slide Number Placeholder 4">
            <a:extLst>
              <a:ext uri="{FF2B5EF4-FFF2-40B4-BE49-F238E27FC236}">
                <a16:creationId xmlns:a16="http://schemas.microsoft.com/office/drawing/2014/main" id="{8FC5FAFE-C14F-42D9-7FD7-46222469B20A}"/>
              </a:ext>
            </a:extLst>
          </p:cNvPr>
          <p:cNvSpPr>
            <a:spLocks noGrp="1"/>
          </p:cNvSpPr>
          <p:nvPr>
            <p:ph type="sldNum" sz="quarter" idx="12"/>
          </p:nvPr>
        </p:nvSpPr>
        <p:spPr/>
        <p:txBody>
          <a:bodyPr/>
          <a:lstStyle/>
          <a:p>
            <a:fld id="{0322EA46-A50A-4B74-807A-1D180152ACDE}" type="slidenum">
              <a:rPr lang="en-GB" smtClean="0"/>
              <a:t>16</a:t>
            </a:fld>
            <a:endParaRPr lang="en-GB"/>
          </a:p>
        </p:txBody>
      </p:sp>
    </p:spTree>
    <p:extLst>
      <p:ext uri="{BB962C8B-B14F-4D97-AF65-F5344CB8AC3E}">
        <p14:creationId xmlns:p14="http://schemas.microsoft.com/office/powerpoint/2010/main" val="1769788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63BD8-A66B-64D2-82B8-94C5963F435E}"/>
              </a:ext>
            </a:extLst>
          </p:cNvPr>
          <p:cNvSpPr>
            <a:spLocks noGrp="1"/>
          </p:cNvSpPr>
          <p:nvPr>
            <p:ph type="title"/>
          </p:nvPr>
        </p:nvSpPr>
        <p:spPr/>
        <p:txBody>
          <a:bodyPr/>
          <a:lstStyle/>
          <a:p>
            <a:r>
              <a:rPr lang="en-GB"/>
              <a:t>Your meaning, your choice!</a:t>
            </a:r>
          </a:p>
        </p:txBody>
      </p:sp>
      <p:pic>
        <p:nvPicPr>
          <p:cNvPr id="7" name="Content Placeholder 6">
            <a:extLst>
              <a:ext uri="{FF2B5EF4-FFF2-40B4-BE49-F238E27FC236}">
                <a16:creationId xmlns:a16="http://schemas.microsoft.com/office/drawing/2014/main" id="{8DD47C9E-CE46-F6CE-6040-08E347947479}"/>
              </a:ext>
            </a:extLst>
          </p:cNvPr>
          <p:cNvPicPr>
            <a:picLocks noGrp="1" noChangeAspect="1"/>
          </p:cNvPicPr>
          <p:nvPr>
            <p:ph sz="half" idx="1"/>
          </p:nvPr>
        </p:nvPicPr>
        <p:blipFill>
          <a:blip r:embed="rId3" cstate="email">
            <a:extLst>
              <a:ext uri="{28A0092B-C50C-407E-A947-70E740481C1C}">
                <a14:useLocalDpi xmlns:a14="http://schemas.microsoft.com/office/drawing/2010/main"/>
              </a:ext>
            </a:extLst>
          </a:blip>
          <a:srcRect/>
          <a:stretch>
            <a:fillRect/>
          </a:stretch>
        </p:blipFill>
        <p:spPr>
          <a:xfrm>
            <a:off x="1265790" y="1333706"/>
            <a:ext cx="3560652" cy="5547891"/>
          </a:xfrm>
          <a:prstGeom prst="rect">
            <a:avLst/>
          </a:prstGeom>
        </p:spPr>
      </p:pic>
      <p:sp>
        <p:nvSpPr>
          <p:cNvPr id="4" name="Content Placeholder 3">
            <a:extLst>
              <a:ext uri="{FF2B5EF4-FFF2-40B4-BE49-F238E27FC236}">
                <a16:creationId xmlns:a16="http://schemas.microsoft.com/office/drawing/2014/main" id="{2E60E1E3-90FE-6F2B-FA16-35DB1785E7B4}"/>
              </a:ext>
            </a:extLst>
          </p:cNvPr>
          <p:cNvSpPr>
            <a:spLocks noGrp="1"/>
          </p:cNvSpPr>
          <p:nvPr>
            <p:ph sz="half" idx="2"/>
          </p:nvPr>
        </p:nvSpPr>
        <p:spPr/>
        <p:txBody>
          <a:bodyPr>
            <a:normAutofit/>
          </a:bodyPr>
          <a:lstStyle/>
          <a:p>
            <a:r>
              <a:rPr lang="en-GB"/>
              <a:t>If you </a:t>
            </a:r>
            <a:r>
              <a:rPr lang="en-GB" b="1"/>
              <a:t>work</a:t>
            </a:r>
            <a:r>
              <a:rPr lang="en-GB"/>
              <a:t> </a:t>
            </a:r>
            <a:r>
              <a:rPr lang="en-GB" b="1"/>
              <a:t>with</a:t>
            </a:r>
            <a:r>
              <a:rPr lang="en-GB"/>
              <a:t> a person or a group of people, you spend time and effort trying to help them in some way.</a:t>
            </a:r>
          </a:p>
          <a:p>
            <a:r>
              <a:rPr lang="en-GB"/>
              <a:t>Collaborate is to work with another or others on a </a:t>
            </a:r>
            <a:r>
              <a:rPr lang="en-GB" b="1"/>
              <a:t>joint project</a:t>
            </a:r>
          </a:p>
          <a:p>
            <a:pPr marL="0" indent="0">
              <a:buNone/>
            </a:pPr>
            <a:r>
              <a:rPr lang="en-GB" sz="1000"/>
              <a:t>Definitions from Collins Dictionary (n.d.) Collins dictionary. Available at: </a:t>
            </a:r>
            <a:r>
              <a:rPr lang="en-GB" sz="1000">
                <a:hlinkClick r:id="rId4"/>
              </a:rPr>
              <a:t>https://www.collinsdictionary.com/</a:t>
            </a:r>
            <a:r>
              <a:rPr lang="en-GB" sz="1000"/>
              <a:t> </a:t>
            </a:r>
          </a:p>
        </p:txBody>
      </p:sp>
      <p:sp>
        <p:nvSpPr>
          <p:cNvPr id="5" name="Slide Number Placeholder 4">
            <a:extLst>
              <a:ext uri="{FF2B5EF4-FFF2-40B4-BE49-F238E27FC236}">
                <a16:creationId xmlns:a16="http://schemas.microsoft.com/office/drawing/2014/main" id="{26B1E723-4F07-394E-1350-E68D96B264E5}"/>
              </a:ext>
            </a:extLst>
          </p:cNvPr>
          <p:cNvSpPr>
            <a:spLocks noGrp="1"/>
          </p:cNvSpPr>
          <p:nvPr>
            <p:ph type="sldNum" sz="quarter" idx="12"/>
          </p:nvPr>
        </p:nvSpPr>
        <p:spPr/>
        <p:txBody>
          <a:bodyPr/>
          <a:lstStyle/>
          <a:p>
            <a:fld id="{0322EA46-A50A-4B74-807A-1D180152ACDE}" type="slidenum">
              <a:rPr lang="en-GB" smtClean="0"/>
              <a:t>17</a:t>
            </a:fld>
            <a:endParaRPr lang="en-GB"/>
          </a:p>
        </p:txBody>
      </p:sp>
    </p:spTree>
    <p:extLst>
      <p:ext uri="{BB962C8B-B14F-4D97-AF65-F5344CB8AC3E}">
        <p14:creationId xmlns:p14="http://schemas.microsoft.com/office/powerpoint/2010/main" val="3926553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ABB24EA-D121-D105-9626-90D312A02CDF}"/>
              </a:ext>
            </a:extLst>
          </p:cNvPr>
          <p:cNvSpPr>
            <a:spLocks noGrp="1"/>
          </p:cNvSpPr>
          <p:nvPr>
            <p:ph type="title"/>
          </p:nvPr>
        </p:nvSpPr>
        <p:spPr/>
        <p:txBody>
          <a:bodyPr/>
          <a:lstStyle/>
          <a:p>
            <a:r>
              <a:rPr lang="en-GB"/>
              <a:t>Using comments for clarity</a:t>
            </a:r>
          </a:p>
        </p:txBody>
      </p:sp>
      <p:sp>
        <p:nvSpPr>
          <p:cNvPr id="7" name="Content Placeholder 6">
            <a:extLst>
              <a:ext uri="{FF2B5EF4-FFF2-40B4-BE49-F238E27FC236}">
                <a16:creationId xmlns:a16="http://schemas.microsoft.com/office/drawing/2014/main" id="{7BE22815-784C-512A-4DB9-63E6FA0618EC}"/>
              </a:ext>
            </a:extLst>
          </p:cNvPr>
          <p:cNvSpPr>
            <a:spLocks noGrp="1"/>
          </p:cNvSpPr>
          <p:nvPr>
            <p:ph sz="half" idx="1"/>
          </p:nvPr>
        </p:nvSpPr>
        <p:spPr/>
        <p:txBody>
          <a:bodyPr>
            <a:normAutofit fontScale="92500" lnSpcReduction="10000"/>
          </a:bodyPr>
          <a:lstStyle/>
          <a:p>
            <a:r>
              <a:rPr lang="en-GB"/>
              <a:t>Open the short paragraph in Word.</a:t>
            </a:r>
          </a:p>
          <a:p>
            <a:r>
              <a:rPr lang="en-GB"/>
              <a:t>Go to Moodle</a:t>
            </a:r>
          </a:p>
          <a:p>
            <a:r>
              <a:rPr lang="en-GB"/>
              <a:t>Go to Digital Skills</a:t>
            </a:r>
          </a:p>
          <a:p>
            <a:r>
              <a:rPr lang="en-GB"/>
              <a:t>Go to Week 6</a:t>
            </a:r>
          </a:p>
          <a:p>
            <a:r>
              <a:rPr lang="en-GB"/>
              <a:t>Download the Comments for clarity document</a:t>
            </a:r>
          </a:p>
          <a:p>
            <a:r>
              <a:rPr lang="en-GB"/>
              <a:t>Open the document in Word</a:t>
            </a:r>
          </a:p>
          <a:p>
            <a:endParaRPr lang="en-GB"/>
          </a:p>
        </p:txBody>
      </p:sp>
      <p:sp>
        <p:nvSpPr>
          <p:cNvPr id="8" name="Content Placeholder 7">
            <a:extLst>
              <a:ext uri="{FF2B5EF4-FFF2-40B4-BE49-F238E27FC236}">
                <a16:creationId xmlns:a16="http://schemas.microsoft.com/office/drawing/2014/main" id="{474D0B4E-2973-7FBB-E8BE-F02FE79ACE62}"/>
              </a:ext>
            </a:extLst>
          </p:cNvPr>
          <p:cNvSpPr>
            <a:spLocks noGrp="1"/>
          </p:cNvSpPr>
          <p:nvPr>
            <p:ph sz="half" idx="2"/>
          </p:nvPr>
        </p:nvSpPr>
        <p:spPr/>
        <p:txBody>
          <a:bodyPr>
            <a:normAutofit fontScale="92500" lnSpcReduction="10000"/>
          </a:bodyPr>
          <a:lstStyle/>
          <a:p>
            <a:r>
              <a:rPr lang="en-GB"/>
              <a:t>Your task</a:t>
            </a:r>
          </a:p>
          <a:p>
            <a:r>
              <a:rPr lang="en-GB"/>
              <a:t>Add comments where something is unclear.</a:t>
            </a:r>
          </a:p>
          <a:p>
            <a:r>
              <a:rPr lang="en-GB"/>
              <a:t>Use prompts like:</a:t>
            </a:r>
          </a:p>
          <a:p>
            <a:pPr lvl="1"/>
            <a:r>
              <a:rPr lang="en-GB"/>
              <a:t>What does this mean</a:t>
            </a:r>
          </a:p>
          <a:p>
            <a:pPr lvl="1"/>
            <a:r>
              <a:rPr lang="en-GB"/>
              <a:t>Can this be clearer</a:t>
            </a:r>
          </a:p>
          <a:p>
            <a:r>
              <a:rPr lang="en-GB"/>
              <a:t>Do not rewrite the text yet.</a:t>
            </a:r>
          </a:p>
          <a:p>
            <a:r>
              <a:rPr lang="en-GB"/>
              <a:t>Comments are for thinking and planning, not fixing.</a:t>
            </a:r>
          </a:p>
          <a:p>
            <a:endParaRPr lang="en-GB"/>
          </a:p>
        </p:txBody>
      </p:sp>
      <p:sp>
        <p:nvSpPr>
          <p:cNvPr id="5" name="Slide Number Placeholder 4">
            <a:extLst>
              <a:ext uri="{FF2B5EF4-FFF2-40B4-BE49-F238E27FC236}">
                <a16:creationId xmlns:a16="http://schemas.microsoft.com/office/drawing/2014/main" id="{4B717ADB-E565-F32B-F182-C119D9D28F24}"/>
              </a:ext>
            </a:extLst>
          </p:cNvPr>
          <p:cNvSpPr>
            <a:spLocks noGrp="1"/>
          </p:cNvSpPr>
          <p:nvPr>
            <p:ph type="sldNum" sz="quarter" idx="12"/>
          </p:nvPr>
        </p:nvSpPr>
        <p:spPr/>
        <p:txBody>
          <a:bodyPr/>
          <a:lstStyle/>
          <a:p>
            <a:fld id="{0322EA46-A50A-4B74-807A-1D180152ACDE}" type="slidenum">
              <a:rPr lang="en-GB" smtClean="0"/>
              <a:t>18</a:t>
            </a:fld>
            <a:endParaRPr lang="en-GB"/>
          </a:p>
        </p:txBody>
      </p:sp>
    </p:spTree>
    <p:extLst>
      <p:ext uri="{BB962C8B-B14F-4D97-AF65-F5344CB8AC3E}">
        <p14:creationId xmlns:p14="http://schemas.microsoft.com/office/powerpoint/2010/main" val="26200770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F8410-B48B-3872-64EA-439B03B2645B}"/>
              </a:ext>
            </a:extLst>
          </p:cNvPr>
          <p:cNvSpPr>
            <a:spLocks noGrp="1"/>
          </p:cNvSpPr>
          <p:nvPr>
            <p:ph type="title"/>
          </p:nvPr>
        </p:nvSpPr>
        <p:spPr/>
        <p:txBody>
          <a:bodyPr/>
          <a:lstStyle/>
          <a:p>
            <a:r>
              <a:rPr lang="en-GB"/>
              <a:t>Share your comments</a:t>
            </a:r>
          </a:p>
        </p:txBody>
      </p:sp>
      <p:sp>
        <p:nvSpPr>
          <p:cNvPr id="3" name="Content Placeholder 2">
            <a:extLst>
              <a:ext uri="{FF2B5EF4-FFF2-40B4-BE49-F238E27FC236}">
                <a16:creationId xmlns:a16="http://schemas.microsoft.com/office/drawing/2014/main" id="{A134FEEE-99F3-466D-8329-1ACBDFDA2BE0}"/>
              </a:ext>
            </a:extLst>
          </p:cNvPr>
          <p:cNvSpPr>
            <a:spLocks noGrp="1"/>
          </p:cNvSpPr>
          <p:nvPr>
            <p:ph sz="half" idx="1"/>
          </p:nvPr>
        </p:nvSpPr>
        <p:spPr/>
        <p:txBody>
          <a:bodyPr>
            <a:normAutofit fontScale="92500" lnSpcReduction="20000"/>
          </a:bodyPr>
          <a:lstStyle/>
          <a:p>
            <a:r>
              <a:rPr lang="en-GB"/>
              <a:t>Work with the person next to you.</a:t>
            </a:r>
          </a:p>
          <a:p>
            <a:r>
              <a:rPr lang="en-GB"/>
              <a:t>What to do:</a:t>
            </a:r>
          </a:p>
          <a:p>
            <a:pPr lvl="1"/>
            <a:r>
              <a:rPr lang="en-GB"/>
              <a:t>Show your partner two comments you added.</a:t>
            </a:r>
          </a:p>
          <a:p>
            <a:r>
              <a:rPr lang="en-GB"/>
              <a:t>For each comment, explain:</a:t>
            </a:r>
          </a:p>
          <a:p>
            <a:pPr lvl="1"/>
            <a:r>
              <a:rPr lang="en-GB"/>
              <a:t>what part of the text you questioned</a:t>
            </a:r>
          </a:p>
          <a:p>
            <a:pPr lvl="1"/>
            <a:r>
              <a:rPr lang="en-GB"/>
              <a:t>why it was unclear for a reader</a:t>
            </a:r>
          </a:p>
        </p:txBody>
      </p:sp>
      <p:sp>
        <p:nvSpPr>
          <p:cNvPr id="4" name="Content Placeholder 3">
            <a:extLst>
              <a:ext uri="{FF2B5EF4-FFF2-40B4-BE49-F238E27FC236}">
                <a16:creationId xmlns:a16="http://schemas.microsoft.com/office/drawing/2014/main" id="{C3A26E59-A1DD-5FD7-7B9F-6F4E26C544EA}"/>
              </a:ext>
            </a:extLst>
          </p:cNvPr>
          <p:cNvSpPr>
            <a:spLocks noGrp="1"/>
          </p:cNvSpPr>
          <p:nvPr>
            <p:ph sz="half" idx="2"/>
          </p:nvPr>
        </p:nvSpPr>
        <p:spPr/>
        <p:txBody>
          <a:bodyPr>
            <a:normAutofit fontScale="92500" lnSpcReduction="20000"/>
          </a:bodyPr>
          <a:lstStyle/>
          <a:p>
            <a:r>
              <a:rPr lang="en-GB"/>
              <a:t>Listen to your partner’s comments.</a:t>
            </a:r>
          </a:p>
          <a:p>
            <a:r>
              <a:rPr lang="en-GB"/>
              <a:t>You do not need to agree or change anything yet.</a:t>
            </a:r>
          </a:p>
          <a:p>
            <a:r>
              <a:rPr lang="en-GB"/>
              <a:t>This activity is about thinking like a reader, not fixing the text</a:t>
            </a:r>
          </a:p>
          <a:p>
            <a:endParaRPr lang="en-GB"/>
          </a:p>
        </p:txBody>
      </p:sp>
      <p:sp>
        <p:nvSpPr>
          <p:cNvPr id="5" name="Slide Number Placeholder 4">
            <a:extLst>
              <a:ext uri="{FF2B5EF4-FFF2-40B4-BE49-F238E27FC236}">
                <a16:creationId xmlns:a16="http://schemas.microsoft.com/office/drawing/2014/main" id="{F1027543-1F21-7D99-9A01-BF67BA264C4B}"/>
              </a:ext>
            </a:extLst>
          </p:cNvPr>
          <p:cNvSpPr>
            <a:spLocks noGrp="1"/>
          </p:cNvSpPr>
          <p:nvPr>
            <p:ph type="sldNum" sz="quarter" idx="12"/>
          </p:nvPr>
        </p:nvSpPr>
        <p:spPr/>
        <p:txBody>
          <a:bodyPr/>
          <a:lstStyle/>
          <a:p>
            <a:fld id="{0322EA46-A50A-4B74-807A-1D180152ACDE}" type="slidenum">
              <a:rPr lang="en-GB" smtClean="0"/>
              <a:t>19</a:t>
            </a:fld>
            <a:endParaRPr lang="en-GB"/>
          </a:p>
        </p:txBody>
      </p:sp>
    </p:spTree>
    <p:extLst>
      <p:ext uri="{BB962C8B-B14F-4D97-AF65-F5344CB8AC3E}">
        <p14:creationId xmlns:p14="http://schemas.microsoft.com/office/powerpoint/2010/main" val="5514836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D81BF-1A72-94E0-1C3C-CB995449CD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BF26EF-DAAF-8CF1-2819-08513B7088FB}"/>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AD90B351-92EE-3702-7C61-EC55E2246F4D}"/>
              </a:ext>
            </a:extLst>
          </p:cNvPr>
          <p:cNvSpPr>
            <a:spLocks noGrp="1"/>
          </p:cNvSpPr>
          <p:nvPr>
            <p:ph type="body" idx="1"/>
          </p:nvPr>
        </p:nvSpPr>
        <p:spPr/>
        <p:txBody>
          <a:bodyPr/>
          <a:lstStyle/>
          <a:p>
            <a:r>
              <a:rPr lang="en-GB"/>
              <a:t>See you in 15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72B1F536-AA16-13DC-D9A3-2161981A5526}"/>
              </a:ext>
            </a:extLst>
          </p:cNvPr>
          <p:cNvSpPr>
            <a:spLocks noGrp="1"/>
          </p:cNvSpPr>
          <p:nvPr>
            <p:ph type="sldNum" sz="quarter" idx="12"/>
          </p:nvPr>
        </p:nvSpPr>
        <p:spPr/>
        <p:txBody>
          <a:bodyPr/>
          <a:lstStyle/>
          <a:p>
            <a:fld id="{0322EA46-A50A-4B74-807A-1D180152ACDE}" type="slidenum">
              <a:rPr lang="en-GB" smtClean="0"/>
              <a:t>20</a:t>
            </a:fld>
            <a:endParaRPr lang="en-GB"/>
          </a:p>
        </p:txBody>
      </p:sp>
    </p:spTree>
    <p:extLst>
      <p:ext uri="{BB962C8B-B14F-4D97-AF65-F5344CB8AC3E}">
        <p14:creationId xmlns:p14="http://schemas.microsoft.com/office/powerpoint/2010/main" val="2979646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50151-1721-DEE4-3AB7-9C3D3CE83D6E}"/>
              </a:ext>
            </a:extLst>
          </p:cNvPr>
          <p:cNvSpPr>
            <a:spLocks noGrp="1"/>
          </p:cNvSpPr>
          <p:nvPr>
            <p:ph type="ctrTitle"/>
          </p:nvPr>
        </p:nvSpPr>
        <p:spPr/>
        <p:txBody>
          <a:bodyPr/>
          <a:lstStyle/>
          <a:p>
            <a:r>
              <a:rPr lang="en-GB"/>
              <a:t>Track changes for revising text</a:t>
            </a:r>
          </a:p>
        </p:txBody>
      </p:sp>
      <p:sp>
        <p:nvSpPr>
          <p:cNvPr id="3" name="Subtitle 2">
            <a:extLst>
              <a:ext uri="{FF2B5EF4-FFF2-40B4-BE49-F238E27FC236}">
                <a16:creationId xmlns:a16="http://schemas.microsoft.com/office/drawing/2014/main" id="{BDB37F40-4A58-8D8F-DADA-254AC06AA428}"/>
              </a:ext>
            </a:extLst>
          </p:cNvPr>
          <p:cNvSpPr>
            <a:spLocks noGrp="1"/>
          </p:cNvSpPr>
          <p:nvPr>
            <p:ph type="subTitle" idx="1"/>
          </p:nvPr>
        </p:nvSpPr>
        <p:spPr/>
        <p:txBody>
          <a:bodyPr/>
          <a:lstStyle/>
          <a:p>
            <a:endParaRPr lang="en-GB"/>
          </a:p>
        </p:txBody>
      </p:sp>
      <p:pic>
        <p:nvPicPr>
          <p:cNvPr id="6" name="Picture Placeholder 5" descr="Tire tread in snow">
            <a:extLst>
              <a:ext uri="{FF2B5EF4-FFF2-40B4-BE49-F238E27FC236}">
                <a16:creationId xmlns:a16="http://schemas.microsoft.com/office/drawing/2014/main" id="{1690FC05-EF20-37CE-E395-A01686A9551A}"/>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7089678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25D81-9542-0BA9-B5CE-A3F8B339A523}"/>
              </a:ext>
            </a:extLst>
          </p:cNvPr>
          <p:cNvSpPr>
            <a:spLocks noGrp="1"/>
          </p:cNvSpPr>
          <p:nvPr>
            <p:ph type="title"/>
          </p:nvPr>
        </p:nvSpPr>
        <p:spPr/>
        <p:txBody>
          <a:bodyPr/>
          <a:lstStyle/>
          <a:p>
            <a:r>
              <a:rPr lang="en-GB"/>
              <a:t>Let’s try track changes</a:t>
            </a:r>
          </a:p>
        </p:txBody>
      </p:sp>
      <p:sp>
        <p:nvSpPr>
          <p:cNvPr id="3" name="Content Placeholder 2">
            <a:extLst>
              <a:ext uri="{FF2B5EF4-FFF2-40B4-BE49-F238E27FC236}">
                <a16:creationId xmlns:a16="http://schemas.microsoft.com/office/drawing/2014/main" id="{42DC5460-95B9-810F-7AA8-1F8D1BE86DFF}"/>
              </a:ext>
            </a:extLst>
          </p:cNvPr>
          <p:cNvSpPr>
            <a:spLocks noGrp="1"/>
          </p:cNvSpPr>
          <p:nvPr>
            <p:ph sz="half" idx="1"/>
          </p:nvPr>
        </p:nvSpPr>
        <p:spPr/>
        <p:txBody>
          <a:bodyPr>
            <a:normAutofit fontScale="92500" lnSpcReduction="20000"/>
          </a:bodyPr>
          <a:lstStyle/>
          <a:p>
            <a:r>
              <a:rPr lang="en-GB"/>
              <a:t>Go to the next page on the document.</a:t>
            </a:r>
          </a:p>
          <a:p>
            <a:r>
              <a:rPr lang="en-GB"/>
              <a:t>Please read the updated scenario carefully.</a:t>
            </a:r>
          </a:p>
          <a:p>
            <a:r>
              <a:rPr lang="en-GB"/>
              <a:t>The manager has shared new information about:</a:t>
            </a:r>
          </a:p>
          <a:p>
            <a:pPr lvl="1"/>
            <a:r>
              <a:rPr lang="en-GB"/>
              <a:t>What the changes relate to</a:t>
            </a:r>
          </a:p>
          <a:p>
            <a:pPr lvl="1"/>
            <a:r>
              <a:rPr lang="en-GB"/>
              <a:t>What needs to be clearer in the message</a:t>
            </a:r>
          </a:p>
          <a:p>
            <a:endParaRPr lang="en-GB"/>
          </a:p>
        </p:txBody>
      </p:sp>
      <p:sp>
        <p:nvSpPr>
          <p:cNvPr id="4" name="Content Placeholder 3">
            <a:extLst>
              <a:ext uri="{FF2B5EF4-FFF2-40B4-BE49-F238E27FC236}">
                <a16:creationId xmlns:a16="http://schemas.microsoft.com/office/drawing/2014/main" id="{2D5D2184-3E87-8753-7534-5B394F661151}"/>
              </a:ext>
            </a:extLst>
          </p:cNvPr>
          <p:cNvSpPr>
            <a:spLocks noGrp="1"/>
          </p:cNvSpPr>
          <p:nvPr>
            <p:ph sz="half" idx="2"/>
          </p:nvPr>
        </p:nvSpPr>
        <p:spPr/>
        <p:txBody>
          <a:bodyPr>
            <a:normAutofit fontScale="92500" lnSpcReduction="20000"/>
          </a:bodyPr>
          <a:lstStyle/>
          <a:p>
            <a:pPr marL="0" indent="0">
              <a:buNone/>
            </a:pPr>
            <a:r>
              <a:rPr lang="en-GB" b="1"/>
              <a:t>Your task</a:t>
            </a:r>
          </a:p>
          <a:p>
            <a:r>
              <a:rPr lang="en-GB"/>
              <a:t>You will:</a:t>
            </a:r>
          </a:p>
          <a:p>
            <a:pPr lvl="1"/>
            <a:r>
              <a:rPr lang="en-GB"/>
              <a:t>Re-read the paragraph</a:t>
            </a:r>
          </a:p>
          <a:p>
            <a:pPr lvl="1"/>
            <a:r>
              <a:rPr lang="en-GB"/>
              <a:t>Use the new information to guide your edits</a:t>
            </a:r>
          </a:p>
          <a:p>
            <a:pPr lvl="1"/>
            <a:r>
              <a:rPr lang="en-GB"/>
              <a:t>Make small, clear changes only using Track Changes</a:t>
            </a:r>
          </a:p>
          <a:p>
            <a:r>
              <a:rPr lang="en-GB"/>
              <a:t>Do not rewrite the paragraph.</a:t>
            </a:r>
          </a:p>
          <a:p>
            <a:r>
              <a:rPr lang="en-GB"/>
              <a:t>Focus on responding to the scenario.</a:t>
            </a:r>
          </a:p>
        </p:txBody>
      </p:sp>
      <p:sp>
        <p:nvSpPr>
          <p:cNvPr id="5" name="Slide Number Placeholder 4">
            <a:extLst>
              <a:ext uri="{FF2B5EF4-FFF2-40B4-BE49-F238E27FC236}">
                <a16:creationId xmlns:a16="http://schemas.microsoft.com/office/drawing/2014/main" id="{1A2FEA01-E6AF-DE1D-CD79-D8192501274C}"/>
              </a:ext>
            </a:extLst>
          </p:cNvPr>
          <p:cNvSpPr>
            <a:spLocks noGrp="1"/>
          </p:cNvSpPr>
          <p:nvPr>
            <p:ph type="sldNum" sz="quarter" idx="12"/>
          </p:nvPr>
        </p:nvSpPr>
        <p:spPr/>
        <p:txBody>
          <a:bodyPr/>
          <a:lstStyle/>
          <a:p>
            <a:fld id="{0322EA46-A50A-4B74-807A-1D180152ACDE}" type="slidenum">
              <a:rPr lang="en-GB" smtClean="0"/>
              <a:t>22</a:t>
            </a:fld>
            <a:endParaRPr lang="en-GB"/>
          </a:p>
        </p:txBody>
      </p:sp>
    </p:spTree>
    <p:extLst>
      <p:ext uri="{BB962C8B-B14F-4D97-AF65-F5344CB8AC3E}">
        <p14:creationId xmlns:p14="http://schemas.microsoft.com/office/powerpoint/2010/main" val="12211935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34101-B245-0FC3-E7A8-5A6B416BB62A}"/>
              </a:ext>
            </a:extLst>
          </p:cNvPr>
          <p:cNvSpPr>
            <a:spLocks noGrp="1"/>
          </p:cNvSpPr>
          <p:nvPr>
            <p:ph type="title"/>
          </p:nvPr>
        </p:nvSpPr>
        <p:spPr/>
        <p:txBody>
          <a:bodyPr/>
          <a:lstStyle/>
          <a:p>
            <a:r>
              <a:rPr lang="en-GB"/>
              <a:t>Reviewing tracked changes</a:t>
            </a:r>
          </a:p>
        </p:txBody>
      </p:sp>
      <p:sp>
        <p:nvSpPr>
          <p:cNvPr id="3" name="Content Placeholder 2">
            <a:extLst>
              <a:ext uri="{FF2B5EF4-FFF2-40B4-BE49-F238E27FC236}">
                <a16:creationId xmlns:a16="http://schemas.microsoft.com/office/drawing/2014/main" id="{551BE3E0-1377-938F-7924-E99A5EF1D1DD}"/>
              </a:ext>
            </a:extLst>
          </p:cNvPr>
          <p:cNvSpPr>
            <a:spLocks noGrp="1"/>
          </p:cNvSpPr>
          <p:nvPr>
            <p:ph sz="half" idx="1"/>
          </p:nvPr>
        </p:nvSpPr>
        <p:spPr/>
        <p:txBody>
          <a:bodyPr>
            <a:normAutofit fontScale="77500" lnSpcReduction="20000"/>
          </a:bodyPr>
          <a:lstStyle/>
          <a:p>
            <a:r>
              <a:rPr lang="en-GB"/>
              <a:t>Work in pairs.</a:t>
            </a:r>
          </a:p>
          <a:p>
            <a:r>
              <a:rPr lang="en-GB"/>
              <a:t>Send your partner your document by email.</a:t>
            </a:r>
          </a:p>
          <a:p>
            <a:r>
              <a:rPr lang="en-GB"/>
              <a:t>Look at each other’s document with Track Changes turned on.</a:t>
            </a:r>
          </a:p>
          <a:p>
            <a:pPr marL="0" indent="0">
              <a:buNone/>
            </a:pPr>
            <a:r>
              <a:rPr lang="en-GB" b="1"/>
              <a:t>Your task</a:t>
            </a:r>
          </a:p>
          <a:p>
            <a:r>
              <a:rPr lang="en-GB"/>
              <a:t>Choose one change and decide to:</a:t>
            </a:r>
          </a:p>
          <a:p>
            <a:pPr lvl="1"/>
            <a:r>
              <a:rPr lang="en-GB"/>
              <a:t>Accept it</a:t>
            </a:r>
          </a:p>
          <a:p>
            <a:pPr lvl="1"/>
            <a:r>
              <a:rPr lang="en-GB"/>
              <a:t>Reject it</a:t>
            </a:r>
          </a:p>
          <a:p>
            <a:pPr lvl="1"/>
            <a:r>
              <a:rPr lang="en-GB"/>
              <a:t>Leave it for now</a:t>
            </a:r>
          </a:p>
        </p:txBody>
      </p:sp>
      <p:sp>
        <p:nvSpPr>
          <p:cNvPr id="4" name="Content Placeholder 3">
            <a:extLst>
              <a:ext uri="{FF2B5EF4-FFF2-40B4-BE49-F238E27FC236}">
                <a16:creationId xmlns:a16="http://schemas.microsoft.com/office/drawing/2014/main" id="{987D0DEF-5948-2125-D388-8564CA2FB9E5}"/>
              </a:ext>
            </a:extLst>
          </p:cNvPr>
          <p:cNvSpPr>
            <a:spLocks noGrp="1"/>
          </p:cNvSpPr>
          <p:nvPr>
            <p:ph sz="half" idx="2"/>
          </p:nvPr>
        </p:nvSpPr>
        <p:spPr/>
        <p:txBody>
          <a:bodyPr>
            <a:normAutofit fontScale="77500" lnSpcReduction="20000"/>
          </a:bodyPr>
          <a:lstStyle/>
          <a:p>
            <a:r>
              <a:rPr lang="en-GB"/>
              <a:t>Be ready to explain why you chose that option.</a:t>
            </a:r>
          </a:p>
          <a:p>
            <a:r>
              <a:rPr lang="en-GB"/>
              <a:t>This activity is about decision making, not finding one correct answer.</a:t>
            </a:r>
          </a:p>
          <a:p>
            <a:endParaRPr lang="en-GB"/>
          </a:p>
        </p:txBody>
      </p:sp>
      <p:sp>
        <p:nvSpPr>
          <p:cNvPr id="5" name="Slide Number Placeholder 4">
            <a:extLst>
              <a:ext uri="{FF2B5EF4-FFF2-40B4-BE49-F238E27FC236}">
                <a16:creationId xmlns:a16="http://schemas.microsoft.com/office/drawing/2014/main" id="{A5127149-FD22-FD9B-0175-8620342CF70C}"/>
              </a:ext>
            </a:extLst>
          </p:cNvPr>
          <p:cNvSpPr>
            <a:spLocks noGrp="1"/>
          </p:cNvSpPr>
          <p:nvPr>
            <p:ph type="sldNum" sz="quarter" idx="12"/>
          </p:nvPr>
        </p:nvSpPr>
        <p:spPr/>
        <p:txBody>
          <a:bodyPr/>
          <a:lstStyle/>
          <a:p>
            <a:fld id="{0322EA46-A50A-4B74-807A-1D180152ACDE}" type="slidenum">
              <a:rPr lang="en-GB" smtClean="0"/>
              <a:t>23</a:t>
            </a:fld>
            <a:endParaRPr lang="en-GB"/>
          </a:p>
        </p:txBody>
      </p:sp>
    </p:spTree>
    <p:extLst>
      <p:ext uri="{BB962C8B-B14F-4D97-AF65-F5344CB8AC3E}">
        <p14:creationId xmlns:p14="http://schemas.microsoft.com/office/powerpoint/2010/main" val="30855150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4BEAD-7CA6-E8A0-C824-366E439067CD}"/>
              </a:ext>
            </a:extLst>
          </p:cNvPr>
          <p:cNvSpPr>
            <a:spLocks noGrp="1"/>
          </p:cNvSpPr>
          <p:nvPr>
            <p:ph type="ctrTitle"/>
          </p:nvPr>
        </p:nvSpPr>
        <p:spPr/>
        <p:txBody>
          <a:bodyPr/>
          <a:lstStyle/>
          <a:p>
            <a:r>
              <a:rPr lang="en-GB"/>
              <a:t>Editing with purpose</a:t>
            </a:r>
          </a:p>
        </p:txBody>
      </p:sp>
      <p:sp>
        <p:nvSpPr>
          <p:cNvPr id="3" name="Subtitle 2">
            <a:extLst>
              <a:ext uri="{FF2B5EF4-FFF2-40B4-BE49-F238E27FC236}">
                <a16:creationId xmlns:a16="http://schemas.microsoft.com/office/drawing/2014/main" id="{608A4BF8-D1A9-BCC0-4D5A-9D71269CF1B0}"/>
              </a:ext>
            </a:extLst>
          </p:cNvPr>
          <p:cNvSpPr>
            <a:spLocks noGrp="1"/>
          </p:cNvSpPr>
          <p:nvPr>
            <p:ph type="subTitle" idx="1"/>
          </p:nvPr>
        </p:nvSpPr>
        <p:spPr/>
        <p:txBody>
          <a:bodyPr/>
          <a:lstStyle/>
          <a:p>
            <a:endParaRPr lang="en-GB"/>
          </a:p>
        </p:txBody>
      </p:sp>
      <p:pic>
        <p:nvPicPr>
          <p:cNvPr id="6" name="Picture Placeholder 5" descr="Big and small arrows">
            <a:extLst>
              <a:ext uri="{FF2B5EF4-FFF2-40B4-BE49-F238E27FC236}">
                <a16:creationId xmlns:a16="http://schemas.microsoft.com/office/drawing/2014/main" id="{5C890B95-C73B-84B6-22E1-4A11C5A0D5FC}"/>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2605230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9D94-26FA-1231-768A-767D83C9169C}"/>
              </a:ext>
            </a:extLst>
          </p:cNvPr>
          <p:cNvSpPr>
            <a:spLocks noGrp="1"/>
          </p:cNvSpPr>
          <p:nvPr>
            <p:ph type="title"/>
          </p:nvPr>
        </p:nvSpPr>
        <p:spPr/>
        <p:txBody>
          <a:bodyPr/>
          <a:lstStyle/>
          <a:p>
            <a:r>
              <a:rPr lang="en-GB"/>
              <a:t>Editing for purpose</a:t>
            </a:r>
          </a:p>
        </p:txBody>
      </p:sp>
      <p:sp>
        <p:nvSpPr>
          <p:cNvPr id="3" name="Content Placeholder 2">
            <a:extLst>
              <a:ext uri="{FF2B5EF4-FFF2-40B4-BE49-F238E27FC236}">
                <a16:creationId xmlns:a16="http://schemas.microsoft.com/office/drawing/2014/main" id="{14C9110D-6A57-E66E-E333-C8122C669235}"/>
              </a:ext>
            </a:extLst>
          </p:cNvPr>
          <p:cNvSpPr>
            <a:spLocks noGrp="1"/>
          </p:cNvSpPr>
          <p:nvPr>
            <p:ph sz="half" idx="1"/>
          </p:nvPr>
        </p:nvSpPr>
        <p:spPr/>
        <p:txBody>
          <a:bodyPr>
            <a:normAutofit fontScale="92500" lnSpcReduction="20000"/>
          </a:bodyPr>
          <a:lstStyle/>
          <a:p>
            <a:r>
              <a:rPr lang="en-GB"/>
              <a:t>You will now make final edits to the same text.</a:t>
            </a:r>
          </a:p>
          <a:p>
            <a:r>
              <a:rPr lang="en-GB"/>
              <a:t>Choose one context</a:t>
            </a:r>
          </a:p>
          <a:p>
            <a:pPr lvl="1"/>
            <a:r>
              <a:rPr lang="en-GB"/>
              <a:t>A short email to a tutor</a:t>
            </a:r>
          </a:p>
          <a:p>
            <a:pPr lvl="1"/>
            <a:r>
              <a:rPr lang="en-GB"/>
              <a:t>or</a:t>
            </a:r>
          </a:p>
          <a:p>
            <a:pPr lvl="1"/>
            <a:r>
              <a:rPr lang="en-GB"/>
              <a:t>short paragraph from a business report</a:t>
            </a:r>
          </a:p>
          <a:p>
            <a:r>
              <a:rPr lang="en-GB"/>
              <a:t>Based on your choice, download:</a:t>
            </a:r>
          </a:p>
          <a:p>
            <a:pPr lvl="1"/>
            <a:r>
              <a:rPr lang="en-GB"/>
              <a:t>Email to tutor</a:t>
            </a:r>
          </a:p>
          <a:p>
            <a:pPr lvl="1"/>
            <a:r>
              <a:rPr lang="en-GB"/>
              <a:t>Business report paragraph</a:t>
            </a:r>
          </a:p>
          <a:p>
            <a:pPr lvl="1"/>
            <a:endParaRPr lang="en-GB"/>
          </a:p>
        </p:txBody>
      </p:sp>
      <p:sp>
        <p:nvSpPr>
          <p:cNvPr id="4" name="Content Placeholder 3">
            <a:extLst>
              <a:ext uri="{FF2B5EF4-FFF2-40B4-BE49-F238E27FC236}">
                <a16:creationId xmlns:a16="http://schemas.microsoft.com/office/drawing/2014/main" id="{9832F381-11FF-F78B-C411-2E514082D1B5}"/>
              </a:ext>
            </a:extLst>
          </p:cNvPr>
          <p:cNvSpPr>
            <a:spLocks noGrp="1"/>
          </p:cNvSpPr>
          <p:nvPr>
            <p:ph sz="half" idx="2"/>
          </p:nvPr>
        </p:nvSpPr>
        <p:spPr>
          <a:xfrm>
            <a:off x="6239610" y="2019726"/>
            <a:ext cx="5114190" cy="4164732"/>
          </a:xfrm>
        </p:spPr>
        <p:txBody>
          <a:bodyPr>
            <a:normAutofit fontScale="92500" lnSpcReduction="20000"/>
          </a:bodyPr>
          <a:lstStyle/>
          <a:p>
            <a:pPr marL="0" indent="0">
              <a:buNone/>
            </a:pPr>
            <a:r>
              <a:rPr lang="en-GB" b="1"/>
              <a:t>Your task</a:t>
            </a:r>
          </a:p>
          <a:p>
            <a:r>
              <a:rPr lang="en-GB"/>
              <a:t>Edit the text so it clearly fits the purpose.</a:t>
            </a:r>
          </a:p>
          <a:p>
            <a:r>
              <a:rPr lang="en-GB"/>
              <a:t>You may use any Word tool we practised today:</a:t>
            </a:r>
          </a:p>
          <a:p>
            <a:pPr lvl="1"/>
            <a:r>
              <a:rPr lang="en-GB"/>
              <a:t>Spelling and grammar</a:t>
            </a:r>
          </a:p>
          <a:p>
            <a:pPr lvl="1"/>
            <a:r>
              <a:rPr lang="en-GB"/>
              <a:t>Comments</a:t>
            </a:r>
          </a:p>
          <a:p>
            <a:pPr lvl="1"/>
            <a:r>
              <a:rPr lang="en-GB"/>
              <a:t>Track Changes</a:t>
            </a:r>
          </a:p>
          <a:p>
            <a:r>
              <a:rPr lang="en-GB"/>
              <a:t>Focus on clarity and purpose, not rewriting everything.</a:t>
            </a:r>
          </a:p>
          <a:p>
            <a:endParaRPr lang="en-GB"/>
          </a:p>
        </p:txBody>
      </p:sp>
      <p:sp>
        <p:nvSpPr>
          <p:cNvPr id="5" name="Slide Number Placeholder 4">
            <a:extLst>
              <a:ext uri="{FF2B5EF4-FFF2-40B4-BE49-F238E27FC236}">
                <a16:creationId xmlns:a16="http://schemas.microsoft.com/office/drawing/2014/main" id="{376B0324-ADCB-69FE-0792-8EFF309886A4}"/>
              </a:ext>
            </a:extLst>
          </p:cNvPr>
          <p:cNvSpPr>
            <a:spLocks noGrp="1"/>
          </p:cNvSpPr>
          <p:nvPr>
            <p:ph type="sldNum" sz="quarter" idx="12"/>
          </p:nvPr>
        </p:nvSpPr>
        <p:spPr/>
        <p:txBody>
          <a:bodyPr/>
          <a:lstStyle/>
          <a:p>
            <a:fld id="{0322EA46-A50A-4B74-807A-1D180152ACDE}" type="slidenum">
              <a:rPr lang="en-GB" smtClean="0"/>
              <a:t>25</a:t>
            </a:fld>
            <a:endParaRPr lang="en-GB"/>
          </a:p>
        </p:txBody>
      </p:sp>
      <p:pic>
        <p:nvPicPr>
          <p:cNvPr id="7" name="Content Placeholder 4" descr="Angel face outline with solid fill">
            <a:extLst>
              <a:ext uri="{FF2B5EF4-FFF2-40B4-BE49-F238E27FC236}">
                <a16:creationId xmlns:a16="http://schemas.microsoft.com/office/drawing/2014/main" id="{FB0C2C2A-BE3D-EDC8-E5D6-ECF69CE955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447122" y="5559209"/>
            <a:ext cx="1235508" cy="1235508"/>
          </a:xfrm>
          <a:prstGeom prst="rect">
            <a:avLst/>
          </a:prstGeom>
        </p:spPr>
      </p:pic>
    </p:spTree>
    <p:extLst>
      <p:ext uri="{BB962C8B-B14F-4D97-AF65-F5344CB8AC3E}">
        <p14:creationId xmlns:p14="http://schemas.microsoft.com/office/powerpoint/2010/main" val="1175874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F1E99-A32B-64F6-A3F4-1920E69E9F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365376-2857-19F1-8101-C6F4950B6FC8}"/>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6D63100F-5D18-ADA9-B879-2FF4A9031643}"/>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
        <p:nvSpPr>
          <p:cNvPr id="4" name="Slide Number Placeholder 3">
            <a:extLst>
              <a:ext uri="{FF2B5EF4-FFF2-40B4-BE49-F238E27FC236}">
                <a16:creationId xmlns:a16="http://schemas.microsoft.com/office/drawing/2014/main" id="{849881D3-4376-31A5-77AC-F2E553023C8B}"/>
              </a:ext>
            </a:extLst>
          </p:cNvPr>
          <p:cNvSpPr>
            <a:spLocks noGrp="1"/>
          </p:cNvSpPr>
          <p:nvPr>
            <p:ph type="sldNum" sz="quarter" idx="12"/>
          </p:nvPr>
        </p:nvSpPr>
        <p:spPr/>
        <p:txBody>
          <a:bodyPr/>
          <a:lstStyle/>
          <a:p>
            <a:fld id="{0322EA46-A50A-4B74-807A-1D180152ACDE}" type="slidenum">
              <a:rPr lang="en-GB" smtClean="0"/>
              <a:t>26</a:t>
            </a:fld>
            <a:endParaRPr lang="en-GB"/>
          </a:p>
        </p:txBody>
      </p:sp>
    </p:spTree>
    <p:extLst>
      <p:ext uri="{BB962C8B-B14F-4D97-AF65-F5344CB8AC3E}">
        <p14:creationId xmlns:p14="http://schemas.microsoft.com/office/powerpoint/2010/main" val="5432914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08CFB-B568-EB28-04FE-D0EA769D9268}"/>
              </a:ext>
            </a:extLst>
          </p:cNvPr>
          <p:cNvSpPr>
            <a:spLocks noGrp="1"/>
          </p:cNvSpPr>
          <p:nvPr>
            <p:ph type="title"/>
          </p:nvPr>
        </p:nvSpPr>
        <p:spPr/>
        <p:txBody>
          <a:bodyPr/>
          <a:lstStyle/>
          <a:p>
            <a:r>
              <a:rPr lang="en-GB"/>
              <a:t>Look at both versions</a:t>
            </a:r>
            <a:br>
              <a:rPr lang="en-GB"/>
            </a:br>
            <a:endParaRPr lang="en-GB"/>
          </a:p>
        </p:txBody>
      </p:sp>
      <p:sp>
        <p:nvSpPr>
          <p:cNvPr id="3" name="Content Placeholder 2">
            <a:extLst>
              <a:ext uri="{FF2B5EF4-FFF2-40B4-BE49-F238E27FC236}">
                <a16:creationId xmlns:a16="http://schemas.microsoft.com/office/drawing/2014/main" id="{5E7478E2-1621-F25B-69C0-B59B630DCBDA}"/>
              </a:ext>
            </a:extLst>
          </p:cNvPr>
          <p:cNvSpPr>
            <a:spLocks noGrp="1"/>
          </p:cNvSpPr>
          <p:nvPr>
            <p:ph sz="half" idx="1"/>
          </p:nvPr>
        </p:nvSpPr>
        <p:spPr/>
        <p:txBody>
          <a:bodyPr>
            <a:normAutofit/>
          </a:bodyPr>
          <a:lstStyle/>
          <a:p>
            <a:r>
              <a:rPr lang="en-GB"/>
              <a:t>Consider:</a:t>
            </a:r>
          </a:p>
          <a:p>
            <a:pPr lvl="1"/>
            <a:r>
              <a:rPr lang="en-GB"/>
              <a:t>The original draft</a:t>
            </a:r>
          </a:p>
          <a:p>
            <a:pPr lvl="1"/>
            <a:r>
              <a:rPr lang="en-GB"/>
              <a:t>Your edited version</a:t>
            </a:r>
          </a:p>
          <a:p>
            <a:r>
              <a:rPr lang="en-GB"/>
              <a:t>Place them side by side on your screen.</a:t>
            </a:r>
          </a:p>
          <a:p>
            <a:r>
              <a:rPr lang="en-GB"/>
              <a:t>For now, do not write</a:t>
            </a:r>
          </a:p>
          <a:p>
            <a:r>
              <a:rPr lang="en-GB"/>
              <a:t>Just read both versions carefully.</a:t>
            </a:r>
          </a:p>
        </p:txBody>
      </p:sp>
      <p:sp>
        <p:nvSpPr>
          <p:cNvPr id="4" name="Content Placeholder 3">
            <a:extLst>
              <a:ext uri="{FF2B5EF4-FFF2-40B4-BE49-F238E27FC236}">
                <a16:creationId xmlns:a16="http://schemas.microsoft.com/office/drawing/2014/main" id="{EAD1DCE5-1019-5DB2-1611-71A6FCC744FA}"/>
              </a:ext>
            </a:extLst>
          </p:cNvPr>
          <p:cNvSpPr>
            <a:spLocks noGrp="1"/>
          </p:cNvSpPr>
          <p:nvPr>
            <p:ph sz="half" idx="2"/>
          </p:nvPr>
        </p:nvSpPr>
        <p:spPr/>
        <p:txBody>
          <a:bodyPr>
            <a:normAutofit/>
          </a:bodyPr>
          <a:lstStyle/>
          <a:p>
            <a:r>
              <a:rPr lang="en-GB"/>
              <a:t>Think about:</a:t>
            </a:r>
          </a:p>
          <a:p>
            <a:pPr lvl="1"/>
            <a:r>
              <a:rPr lang="en-GB"/>
              <a:t>What looks clearer</a:t>
            </a:r>
          </a:p>
          <a:p>
            <a:pPr lvl="1"/>
            <a:r>
              <a:rPr lang="en-GB"/>
              <a:t>What changed</a:t>
            </a:r>
          </a:p>
          <a:p>
            <a:pPr lvl="1"/>
            <a:r>
              <a:rPr lang="en-GB"/>
              <a:t>How the tone feels different</a:t>
            </a:r>
          </a:p>
          <a:p>
            <a:r>
              <a:rPr lang="en-GB"/>
              <a:t>You are noticing before reflecting.</a:t>
            </a:r>
          </a:p>
          <a:p>
            <a:endParaRPr lang="en-GB"/>
          </a:p>
        </p:txBody>
      </p:sp>
      <p:sp>
        <p:nvSpPr>
          <p:cNvPr id="5" name="Slide Number Placeholder 4">
            <a:extLst>
              <a:ext uri="{FF2B5EF4-FFF2-40B4-BE49-F238E27FC236}">
                <a16:creationId xmlns:a16="http://schemas.microsoft.com/office/drawing/2014/main" id="{32CAED31-5EA6-D730-208E-E27DBA17EB4A}"/>
              </a:ext>
            </a:extLst>
          </p:cNvPr>
          <p:cNvSpPr>
            <a:spLocks noGrp="1"/>
          </p:cNvSpPr>
          <p:nvPr>
            <p:ph type="sldNum" sz="quarter" idx="12"/>
          </p:nvPr>
        </p:nvSpPr>
        <p:spPr/>
        <p:txBody>
          <a:bodyPr/>
          <a:lstStyle/>
          <a:p>
            <a:fld id="{0322EA46-A50A-4B74-807A-1D180152ACDE}" type="slidenum">
              <a:rPr lang="en-GB" smtClean="0"/>
              <a:t>27</a:t>
            </a:fld>
            <a:endParaRPr lang="en-GB"/>
          </a:p>
        </p:txBody>
      </p:sp>
    </p:spTree>
    <p:extLst>
      <p:ext uri="{BB962C8B-B14F-4D97-AF65-F5344CB8AC3E}">
        <p14:creationId xmlns:p14="http://schemas.microsoft.com/office/powerpoint/2010/main" val="31855766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7ED28-F0BD-280E-8BBB-F356091F4BD2}"/>
              </a:ext>
            </a:extLst>
          </p:cNvPr>
          <p:cNvSpPr>
            <a:spLocks noGrp="1"/>
          </p:cNvSpPr>
          <p:nvPr>
            <p:ph type="title"/>
          </p:nvPr>
        </p:nvSpPr>
        <p:spPr/>
        <p:txBody>
          <a:bodyPr/>
          <a:lstStyle/>
          <a:p>
            <a:r>
              <a:rPr lang="en-GB"/>
              <a:t>Reflection Time!</a:t>
            </a:r>
          </a:p>
        </p:txBody>
      </p:sp>
      <p:sp>
        <p:nvSpPr>
          <p:cNvPr id="4" name="Content Placeholder 3">
            <a:extLst>
              <a:ext uri="{FF2B5EF4-FFF2-40B4-BE49-F238E27FC236}">
                <a16:creationId xmlns:a16="http://schemas.microsoft.com/office/drawing/2014/main" id="{ACF04011-DD49-BE1C-6E1E-F0174993A2D4}"/>
              </a:ext>
            </a:extLst>
          </p:cNvPr>
          <p:cNvSpPr>
            <a:spLocks noGrp="1"/>
          </p:cNvSpPr>
          <p:nvPr>
            <p:ph sz="half" idx="1"/>
          </p:nvPr>
        </p:nvSpPr>
        <p:spPr/>
        <p:txBody>
          <a:bodyPr>
            <a:normAutofit fontScale="92500" lnSpcReduction="20000"/>
          </a:bodyPr>
          <a:lstStyle/>
          <a:p>
            <a:pPr marL="0" indent="0">
              <a:buNone/>
            </a:pPr>
            <a:r>
              <a:rPr lang="en-GB"/>
              <a:t>Please write a short post including:</a:t>
            </a:r>
          </a:p>
          <a:p>
            <a:r>
              <a:rPr lang="en-GB"/>
              <a:t>My writing is clearer because…</a:t>
            </a:r>
          </a:p>
          <a:p>
            <a:r>
              <a:rPr lang="en-GB"/>
              <a:t>One Word tool that helped me was….</a:t>
            </a:r>
          </a:p>
          <a:p>
            <a:r>
              <a:rPr lang="en-GB"/>
              <a:t>One decision I made during editing was…</a:t>
            </a:r>
          </a:p>
          <a:p>
            <a:r>
              <a:rPr lang="en-GB"/>
              <a:t>Next time I work on a document, I will…</a:t>
            </a:r>
          </a:p>
        </p:txBody>
      </p:sp>
      <p:sp>
        <p:nvSpPr>
          <p:cNvPr id="5" name="Content Placeholder 4">
            <a:extLst>
              <a:ext uri="{FF2B5EF4-FFF2-40B4-BE49-F238E27FC236}">
                <a16:creationId xmlns:a16="http://schemas.microsoft.com/office/drawing/2014/main" id="{DABADC65-E959-C81F-A28F-19E030BC86E2}"/>
              </a:ext>
            </a:extLst>
          </p:cNvPr>
          <p:cNvSpPr>
            <a:spLocks noGrp="1"/>
          </p:cNvSpPr>
          <p:nvPr>
            <p:ph sz="half" idx="2"/>
          </p:nvPr>
        </p:nvSpPr>
        <p:spPr/>
        <p:txBody>
          <a:bodyPr>
            <a:normAutofit fontScale="92500" lnSpcReduction="20000"/>
          </a:bodyPr>
          <a:lstStyle/>
          <a:p>
            <a:r>
              <a:rPr lang="en-GB"/>
              <a:t>You will post your answers on Moodle in the forum “Reflection Space – Individual”.</a:t>
            </a:r>
          </a:p>
          <a:p>
            <a:r>
              <a:rPr lang="en-GB"/>
              <a:t>Only you and the tutor can see your post.</a:t>
            </a:r>
          </a:p>
          <a:p>
            <a:r>
              <a:rPr lang="en-GB"/>
              <a:t>This is not marked.</a:t>
            </a:r>
          </a:p>
          <a:p>
            <a:r>
              <a:rPr lang="en-GB"/>
              <a:t>You do not need to share with the class.</a:t>
            </a:r>
          </a:p>
          <a:p>
            <a:endParaRPr lang="en-GB"/>
          </a:p>
        </p:txBody>
      </p:sp>
      <p:pic>
        <p:nvPicPr>
          <p:cNvPr id="3" name="Content Placeholder 4" descr="Angel face outline with solid fill">
            <a:extLst>
              <a:ext uri="{FF2B5EF4-FFF2-40B4-BE49-F238E27FC236}">
                <a16:creationId xmlns:a16="http://schemas.microsoft.com/office/drawing/2014/main" id="{9318FD18-AD7E-24BB-5D77-6B30DE7E3D4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447122" y="5559209"/>
            <a:ext cx="1235508" cy="1235508"/>
          </a:xfrm>
          <a:prstGeom prst="rect">
            <a:avLst/>
          </a:prstGeom>
        </p:spPr>
      </p:pic>
      <p:sp>
        <p:nvSpPr>
          <p:cNvPr id="7" name="Slide Number Placeholder 6">
            <a:extLst>
              <a:ext uri="{FF2B5EF4-FFF2-40B4-BE49-F238E27FC236}">
                <a16:creationId xmlns:a16="http://schemas.microsoft.com/office/drawing/2014/main" id="{82C4AFEA-480E-55C9-9E5B-0A9CE4B227E2}"/>
              </a:ext>
            </a:extLst>
          </p:cNvPr>
          <p:cNvSpPr>
            <a:spLocks noGrp="1"/>
          </p:cNvSpPr>
          <p:nvPr>
            <p:ph type="sldNum" sz="quarter" idx="12"/>
          </p:nvPr>
        </p:nvSpPr>
        <p:spPr/>
        <p:txBody>
          <a:bodyPr/>
          <a:lstStyle/>
          <a:p>
            <a:fld id="{0322EA46-A50A-4B74-807A-1D180152ACDE}" type="slidenum">
              <a:rPr lang="en-GB" smtClean="0"/>
              <a:t>28</a:t>
            </a:fld>
            <a:endParaRPr lang="en-GB"/>
          </a:p>
        </p:txBody>
      </p:sp>
    </p:spTree>
    <p:extLst>
      <p:ext uri="{BB962C8B-B14F-4D97-AF65-F5344CB8AC3E}">
        <p14:creationId xmlns:p14="http://schemas.microsoft.com/office/powerpoint/2010/main" val="6691090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8359C-C4B3-8DA3-A308-B7A457765DAE}"/>
              </a:ext>
            </a:extLst>
          </p:cNvPr>
          <p:cNvSpPr>
            <a:spLocks noGrp="1"/>
          </p:cNvSpPr>
          <p:nvPr>
            <p:ph type="ctrTitle"/>
          </p:nvPr>
        </p:nvSpPr>
        <p:spPr/>
        <p:txBody>
          <a:bodyPr/>
          <a:lstStyle/>
          <a:p>
            <a:r>
              <a:rPr lang="en-GB"/>
              <a:t>Focus on DS2</a:t>
            </a:r>
          </a:p>
        </p:txBody>
      </p:sp>
      <p:sp>
        <p:nvSpPr>
          <p:cNvPr id="3" name="Subtitle 2">
            <a:extLst>
              <a:ext uri="{FF2B5EF4-FFF2-40B4-BE49-F238E27FC236}">
                <a16:creationId xmlns:a16="http://schemas.microsoft.com/office/drawing/2014/main" id="{B648E877-075D-823D-70B4-F6EBC8D75FFA}"/>
              </a:ext>
            </a:extLst>
          </p:cNvPr>
          <p:cNvSpPr>
            <a:spLocks noGrp="1"/>
          </p:cNvSpPr>
          <p:nvPr>
            <p:ph type="subTitle" idx="1"/>
          </p:nvPr>
        </p:nvSpPr>
        <p:spPr/>
        <p:txBody>
          <a:bodyPr vert="horz" lIns="91440" tIns="45720" rIns="91440" bIns="45720" rtlCol="0" anchor="t">
            <a:normAutofit/>
          </a:bodyPr>
          <a:lstStyle/>
          <a:p>
            <a:r>
              <a:rPr lang="en-GB"/>
              <a:t>Due next week.</a:t>
            </a:r>
          </a:p>
        </p:txBody>
      </p:sp>
      <p:pic>
        <p:nvPicPr>
          <p:cNvPr id="6" name="Picture Placeholder 5" descr="Blue arrows pointing at a red button">
            <a:extLst>
              <a:ext uri="{FF2B5EF4-FFF2-40B4-BE49-F238E27FC236}">
                <a16:creationId xmlns:a16="http://schemas.microsoft.com/office/drawing/2014/main" id="{2899F3C4-B019-B59C-BF9A-C68C36863610}"/>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149022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03290-691B-F5C7-4826-58BC23FE18A6}"/>
              </a:ext>
            </a:extLst>
          </p:cNvPr>
          <p:cNvSpPr>
            <a:spLocks noGrp="1"/>
          </p:cNvSpPr>
          <p:nvPr>
            <p:ph type="title"/>
          </p:nvPr>
        </p:nvSpPr>
        <p:spPr/>
        <p:txBody>
          <a:bodyPr/>
          <a:lstStyle/>
          <a:p>
            <a:r>
              <a:rPr lang="en-GB"/>
              <a:t>Where are we?</a:t>
            </a:r>
          </a:p>
        </p:txBody>
      </p:sp>
      <p:sp>
        <p:nvSpPr>
          <p:cNvPr id="3" name="Content Placeholder 2">
            <a:extLst>
              <a:ext uri="{FF2B5EF4-FFF2-40B4-BE49-F238E27FC236}">
                <a16:creationId xmlns:a16="http://schemas.microsoft.com/office/drawing/2014/main" id="{88EDEF13-DE70-121E-C776-D1013109938B}"/>
              </a:ext>
            </a:extLst>
          </p:cNvPr>
          <p:cNvSpPr>
            <a:spLocks noGrp="1"/>
          </p:cNvSpPr>
          <p:nvPr>
            <p:ph idx="1"/>
          </p:nvPr>
        </p:nvSpPr>
        <p:spPr/>
        <p:txBody>
          <a:bodyPr/>
          <a:lstStyle/>
          <a:p>
            <a:r>
              <a:rPr lang="en-GB"/>
              <a:t>Please open VEVOX.</a:t>
            </a:r>
          </a:p>
          <a:p>
            <a:r>
              <a:rPr lang="en-GB"/>
              <a:t>Answer the question honestly.</a:t>
            </a:r>
          </a:p>
          <a:p>
            <a:r>
              <a:rPr lang="en-GB"/>
              <a:t>Your answer is anonymous.</a:t>
            </a:r>
          </a:p>
          <a:p>
            <a:r>
              <a:rPr lang="en-GB"/>
              <a:t>This helps us decide how to use the rest of the session to support you.</a:t>
            </a:r>
          </a:p>
        </p:txBody>
      </p:sp>
      <p:sp>
        <p:nvSpPr>
          <p:cNvPr id="4" name="Slide Number Placeholder 3">
            <a:extLst>
              <a:ext uri="{FF2B5EF4-FFF2-40B4-BE49-F238E27FC236}">
                <a16:creationId xmlns:a16="http://schemas.microsoft.com/office/drawing/2014/main" id="{4BE6367F-17E6-6CBD-4834-147AC7366320}"/>
              </a:ext>
            </a:extLst>
          </p:cNvPr>
          <p:cNvSpPr>
            <a:spLocks noGrp="1"/>
          </p:cNvSpPr>
          <p:nvPr>
            <p:ph type="sldNum" sz="quarter" idx="12"/>
          </p:nvPr>
        </p:nvSpPr>
        <p:spPr/>
        <p:txBody>
          <a:bodyPr/>
          <a:lstStyle/>
          <a:p>
            <a:fld id="{0322EA46-A50A-4B74-807A-1D180152ACDE}" type="slidenum">
              <a:rPr lang="en-GB" smtClean="0"/>
              <a:t>30</a:t>
            </a:fld>
            <a:endParaRPr lang="en-GB"/>
          </a:p>
        </p:txBody>
      </p:sp>
      <p:pic>
        <p:nvPicPr>
          <p:cNvPr id="5" name="Picture 4" descr="A black text with a white background&#10;&#10;AI-generated content may be incorrect.">
            <a:hlinkClick r:id="rId3"/>
            <a:extLst>
              <a:ext uri="{FF2B5EF4-FFF2-40B4-BE49-F238E27FC236}">
                <a16:creationId xmlns:a16="http://schemas.microsoft.com/office/drawing/2014/main" id="{C8BAFD90-C8D6-314A-0441-BFC7F6A81D5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339774" y="5268291"/>
            <a:ext cx="4014024" cy="808685"/>
          </a:xfrm>
          <a:prstGeom prst="rect">
            <a:avLst/>
          </a:prstGeom>
        </p:spPr>
      </p:pic>
    </p:spTree>
    <p:extLst>
      <p:ext uri="{BB962C8B-B14F-4D97-AF65-F5344CB8AC3E}">
        <p14:creationId xmlns:p14="http://schemas.microsoft.com/office/powerpoint/2010/main" val="2391865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4F2D8-ADE9-6D8B-8A27-E389AC22A8F8}"/>
              </a:ext>
            </a:extLst>
          </p:cNvPr>
          <p:cNvSpPr>
            <a:spLocks noGrp="1"/>
          </p:cNvSpPr>
          <p:nvPr>
            <p:ph type="title"/>
          </p:nvPr>
        </p:nvSpPr>
        <p:spPr/>
        <p:txBody>
          <a:bodyPr/>
          <a:lstStyle/>
          <a:p>
            <a:r>
              <a:rPr lang="en-GB"/>
              <a:t>DS2 support stations</a:t>
            </a:r>
            <a:br>
              <a:rPr lang="en-GB"/>
            </a:br>
            <a:endParaRPr lang="en-GB"/>
          </a:p>
        </p:txBody>
      </p:sp>
      <p:sp>
        <p:nvSpPr>
          <p:cNvPr id="3" name="Content Placeholder 2">
            <a:extLst>
              <a:ext uri="{FF2B5EF4-FFF2-40B4-BE49-F238E27FC236}">
                <a16:creationId xmlns:a16="http://schemas.microsoft.com/office/drawing/2014/main" id="{02449BE3-1702-5B69-95DC-2AD72C3B216D}"/>
              </a:ext>
            </a:extLst>
          </p:cNvPr>
          <p:cNvSpPr>
            <a:spLocks noGrp="1"/>
          </p:cNvSpPr>
          <p:nvPr>
            <p:ph sz="half" idx="1"/>
          </p:nvPr>
        </p:nvSpPr>
        <p:spPr/>
        <p:txBody>
          <a:bodyPr>
            <a:normAutofit fontScale="92500" lnSpcReduction="20000"/>
          </a:bodyPr>
          <a:lstStyle/>
          <a:p>
            <a:r>
              <a:rPr lang="en-GB"/>
              <a:t>We will now work in stations to help you prepare for DS2.</a:t>
            </a:r>
          </a:p>
          <a:p>
            <a:r>
              <a:rPr lang="en-GB"/>
              <a:t>You do not need to complete everything.</a:t>
            </a:r>
          </a:p>
          <a:p>
            <a:pPr marL="0" indent="0">
              <a:buNone/>
            </a:pPr>
            <a:r>
              <a:rPr lang="en-GB" b="1"/>
              <a:t>How this works:</a:t>
            </a:r>
          </a:p>
          <a:p>
            <a:pPr lvl="1"/>
            <a:r>
              <a:rPr lang="en-GB"/>
              <a:t>There are four stations</a:t>
            </a:r>
          </a:p>
          <a:p>
            <a:pPr lvl="1"/>
            <a:r>
              <a:rPr lang="en-GB"/>
              <a:t>Choose the station that will help you most right now</a:t>
            </a:r>
          </a:p>
          <a:p>
            <a:pPr lvl="1"/>
            <a:r>
              <a:rPr lang="en-GB"/>
              <a:t>You may move to another station when you are ready</a:t>
            </a:r>
          </a:p>
        </p:txBody>
      </p:sp>
      <p:sp>
        <p:nvSpPr>
          <p:cNvPr id="4" name="Content Placeholder 3">
            <a:extLst>
              <a:ext uri="{FF2B5EF4-FFF2-40B4-BE49-F238E27FC236}">
                <a16:creationId xmlns:a16="http://schemas.microsoft.com/office/drawing/2014/main" id="{DE2236E2-330B-9C5A-2750-EBB841FCC06F}"/>
              </a:ext>
            </a:extLst>
          </p:cNvPr>
          <p:cNvSpPr>
            <a:spLocks noGrp="1"/>
          </p:cNvSpPr>
          <p:nvPr>
            <p:ph sz="half" idx="2"/>
          </p:nvPr>
        </p:nvSpPr>
        <p:spPr/>
        <p:txBody>
          <a:bodyPr>
            <a:normAutofit fontScale="92500" lnSpcReduction="20000"/>
          </a:bodyPr>
          <a:lstStyle/>
          <a:p>
            <a:pPr marL="0" indent="0">
              <a:buNone/>
            </a:pPr>
            <a:r>
              <a:rPr lang="en-GB" b="1"/>
              <a:t>Stations:</a:t>
            </a:r>
          </a:p>
          <a:p>
            <a:r>
              <a:rPr lang="en-GB"/>
              <a:t>Station 1: Choosing the right scenario</a:t>
            </a:r>
          </a:p>
          <a:p>
            <a:r>
              <a:rPr lang="en-GB"/>
              <a:t>Station 2: Choosing the right tool</a:t>
            </a:r>
          </a:p>
          <a:p>
            <a:r>
              <a:rPr lang="en-GB"/>
              <a:t>Station 3: Preparing to use your chosen tool</a:t>
            </a:r>
          </a:p>
          <a:p>
            <a:r>
              <a:rPr lang="en-GB"/>
              <a:t>Station 4: Understanding and planning the log</a:t>
            </a:r>
          </a:p>
        </p:txBody>
      </p:sp>
      <p:sp>
        <p:nvSpPr>
          <p:cNvPr id="5" name="Slide Number Placeholder 4">
            <a:extLst>
              <a:ext uri="{FF2B5EF4-FFF2-40B4-BE49-F238E27FC236}">
                <a16:creationId xmlns:a16="http://schemas.microsoft.com/office/drawing/2014/main" id="{E7B0E117-EF6B-0576-28DD-375902344617}"/>
              </a:ext>
            </a:extLst>
          </p:cNvPr>
          <p:cNvSpPr>
            <a:spLocks noGrp="1"/>
          </p:cNvSpPr>
          <p:nvPr>
            <p:ph type="sldNum" sz="quarter" idx="12"/>
          </p:nvPr>
        </p:nvSpPr>
        <p:spPr/>
        <p:txBody>
          <a:bodyPr/>
          <a:lstStyle/>
          <a:p>
            <a:fld id="{0322EA46-A50A-4B74-807A-1D180152ACDE}" type="slidenum">
              <a:rPr lang="en-GB" smtClean="0"/>
              <a:t>31</a:t>
            </a:fld>
            <a:endParaRPr lang="en-GB"/>
          </a:p>
        </p:txBody>
      </p:sp>
    </p:spTree>
    <p:extLst>
      <p:ext uri="{BB962C8B-B14F-4D97-AF65-F5344CB8AC3E}">
        <p14:creationId xmlns:p14="http://schemas.microsoft.com/office/powerpoint/2010/main" val="4070030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ED97A-B5F6-944F-6F2C-63584486C6EC}"/>
              </a:ext>
            </a:extLst>
          </p:cNvPr>
          <p:cNvSpPr>
            <a:spLocks noGrp="1"/>
          </p:cNvSpPr>
          <p:nvPr>
            <p:ph type="ctrTitle"/>
          </p:nvPr>
        </p:nvSpPr>
        <p:spPr>
          <a:xfrm>
            <a:off x="552451" y="2027237"/>
            <a:ext cx="6000750" cy="2306637"/>
          </a:xfrm>
        </p:spPr>
        <p:txBody>
          <a:bodyPr anchor="b">
            <a:normAutofit/>
          </a:bodyPr>
          <a:lstStyle/>
          <a:p>
            <a:r>
              <a:rPr lang="en-GB"/>
              <a:t>Recap</a:t>
            </a:r>
          </a:p>
        </p:txBody>
      </p:sp>
      <p:sp>
        <p:nvSpPr>
          <p:cNvPr id="10" name="Subtitle 2">
            <a:extLst>
              <a:ext uri="{FF2B5EF4-FFF2-40B4-BE49-F238E27FC236}">
                <a16:creationId xmlns:a16="http://schemas.microsoft.com/office/drawing/2014/main" id="{F1046F79-46CB-BA38-0F81-90B093F1277F}"/>
              </a:ext>
            </a:extLst>
          </p:cNvPr>
          <p:cNvSpPr>
            <a:spLocks noGrp="1"/>
          </p:cNvSpPr>
          <p:nvPr>
            <p:ph type="subTitle" idx="1"/>
          </p:nvPr>
        </p:nvSpPr>
        <p:spPr>
          <a:xfrm>
            <a:off x="552451" y="4506913"/>
            <a:ext cx="6000750" cy="1655762"/>
          </a:xfrm>
        </p:spPr>
        <p:txBody>
          <a:bodyPr/>
          <a:lstStyle/>
          <a:p>
            <a:endParaRPr lang="en-US"/>
          </a:p>
        </p:txBody>
      </p:sp>
      <p:pic>
        <p:nvPicPr>
          <p:cNvPr id="5" name="Picture 4" descr="Spiral shell pattern">
            <a:extLst>
              <a:ext uri="{FF2B5EF4-FFF2-40B4-BE49-F238E27FC236}">
                <a16:creationId xmlns:a16="http://schemas.microsoft.com/office/drawing/2014/main" id="{114E4C26-54CF-F060-9C42-C220ED57E8F8}"/>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6862713" y="10"/>
            <a:ext cx="5329287" cy="6857990"/>
          </a:xfrm>
          <a:prstGeom prst="rect">
            <a:avLst/>
          </a:prstGeom>
          <a:noFill/>
        </p:spPr>
      </p:pic>
    </p:spTree>
    <p:extLst>
      <p:ext uri="{BB962C8B-B14F-4D97-AF65-F5344CB8AC3E}">
        <p14:creationId xmlns:p14="http://schemas.microsoft.com/office/powerpoint/2010/main" val="9942612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3792-218B-CFD0-2955-0111F02D5C01}"/>
              </a:ext>
            </a:extLst>
          </p:cNvPr>
          <p:cNvSpPr>
            <a:spLocks noGrp="1"/>
          </p:cNvSpPr>
          <p:nvPr>
            <p:ph type="title"/>
          </p:nvPr>
        </p:nvSpPr>
        <p:spPr/>
        <p:txBody>
          <a:bodyPr/>
          <a:lstStyle/>
          <a:p>
            <a:r>
              <a:rPr lang="en-GB"/>
              <a:t>Today we learned how to:</a:t>
            </a:r>
          </a:p>
        </p:txBody>
      </p:sp>
      <p:graphicFrame>
        <p:nvGraphicFramePr>
          <p:cNvPr id="4" name="Content Placeholder 3">
            <a:extLst>
              <a:ext uri="{FF2B5EF4-FFF2-40B4-BE49-F238E27FC236}">
                <a16:creationId xmlns:a16="http://schemas.microsoft.com/office/drawing/2014/main" id="{42FE238F-BEF7-03DC-124F-8574886C6231}"/>
              </a:ext>
            </a:extLst>
          </p:cNvPr>
          <p:cNvGraphicFramePr>
            <a:graphicFrameLocks noGrp="1"/>
          </p:cNvGraphicFramePr>
          <p:nvPr>
            <p:ph idx="1"/>
            <p:extLst>
              <p:ext uri="{D42A27DB-BD31-4B8C-83A1-F6EECF244321}">
                <p14:modId xmlns:p14="http://schemas.microsoft.com/office/powerpoint/2010/main" val="3068421230"/>
              </p:ext>
            </p:extLst>
          </p:nvPr>
        </p:nvGraphicFramePr>
        <p:xfrm>
          <a:off x="1127125" y="1499016"/>
          <a:ext cx="10226675" cy="51641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7E299CF-247D-5C1E-4A62-627227D0AF70}"/>
              </a:ext>
            </a:extLst>
          </p:cNvPr>
          <p:cNvSpPr>
            <a:spLocks noGrp="1"/>
          </p:cNvSpPr>
          <p:nvPr>
            <p:ph type="sldNum" sz="quarter" idx="12"/>
          </p:nvPr>
        </p:nvSpPr>
        <p:spPr/>
        <p:txBody>
          <a:bodyPr/>
          <a:lstStyle/>
          <a:p>
            <a:fld id="{0322EA46-A50A-4B74-807A-1D180152ACDE}" type="slidenum">
              <a:rPr lang="en-GB" smtClean="0"/>
              <a:t>33</a:t>
            </a:fld>
            <a:endParaRPr lang="en-GB"/>
          </a:p>
        </p:txBody>
      </p:sp>
    </p:spTree>
    <p:extLst>
      <p:ext uri="{BB962C8B-B14F-4D97-AF65-F5344CB8AC3E}">
        <p14:creationId xmlns:p14="http://schemas.microsoft.com/office/powerpoint/2010/main" val="20619792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DAD1-543F-3EA3-831E-2C8FA55A21F1}"/>
              </a:ext>
            </a:extLst>
          </p:cNvPr>
          <p:cNvSpPr>
            <a:spLocks noGrp="1"/>
          </p:cNvSpPr>
          <p:nvPr>
            <p:ph type="title"/>
          </p:nvPr>
        </p:nvSpPr>
        <p:spPr>
          <a:xfrm>
            <a:off x="1128712" y="972760"/>
            <a:ext cx="10225088" cy="1928993"/>
          </a:xfrm>
        </p:spPr>
        <p:txBody>
          <a:bodyPr/>
          <a:lstStyle/>
          <a:p>
            <a:r>
              <a:rPr lang="en-GB" dirty="0"/>
              <a:t>No homework this week!</a:t>
            </a:r>
          </a:p>
        </p:txBody>
      </p:sp>
      <p:sp>
        <p:nvSpPr>
          <p:cNvPr id="3" name="Text Placeholder 2">
            <a:extLst>
              <a:ext uri="{FF2B5EF4-FFF2-40B4-BE49-F238E27FC236}">
                <a16:creationId xmlns:a16="http://schemas.microsoft.com/office/drawing/2014/main" id="{7A6D27E3-EA13-E71D-8586-05B7341C2098}"/>
              </a:ext>
            </a:extLst>
          </p:cNvPr>
          <p:cNvSpPr>
            <a:spLocks noGrp="1"/>
          </p:cNvSpPr>
          <p:nvPr>
            <p:ph type="body" idx="1"/>
          </p:nvPr>
        </p:nvSpPr>
        <p:spPr>
          <a:xfrm>
            <a:off x="1128712" y="2973931"/>
            <a:ext cx="10225088" cy="1928993"/>
          </a:xfrm>
        </p:spPr>
        <p:txBody>
          <a:bodyPr vert="horz" lIns="91440" tIns="45720" rIns="91440" bIns="45720" rtlCol="0" anchor="t">
            <a:normAutofit fontScale="92500" lnSpcReduction="10000"/>
          </a:bodyPr>
          <a:lstStyle/>
          <a:p>
            <a:r>
              <a:rPr lang="en-GB" dirty="0"/>
              <a:t>Your second assessment task is due next week. Make sure you complete it in good time. </a:t>
            </a:r>
          </a:p>
          <a:p>
            <a:r>
              <a:rPr lang="en-GB" dirty="0"/>
              <a:t>Don’t leave it to the last minute</a:t>
            </a:r>
          </a:p>
          <a:p>
            <a:r>
              <a:rPr lang="en-GB" dirty="0"/>
              <a:t>If you haven’t done so already, make sure you complete </a:t>
            </a:r>
          </a:p>
          <a:p>
            <a:r>
              <a:rPr lang="en-GB" dirty="0"/>
              <a:t>DS2 Assessment Business Digital Task: Assessment Information and Help</a:t>
            </a:r>
          </a:p>
        </p:txBody>
      </p:sp>
    </p:spTree>
    <p:extLst>
      <p:ext uri="{BB962C8B-B14F-4D97-AF65-F5344CB8AC3E}">
        <p14:creationId xmlns:p14="http://schemas.microsoft.com/office/powerpoint/2010/main" val="15644718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06019-76D7-97BF-CE88-EA4710AAE058}"/>
              </a:ext>
            </a:extLst>
          </p:cNvPr>
          <p:cNvSpPr>
            <a:spLocks noGrp="1"/>
          </p:cNvSpPr>
          <p:nvPr>
            <p:ph type="title"/>
          </p:nvPr>
        </p:nvSpPr>
        <p:spPr>
          <a:xfrm>
            <a:off x="1127125" y="365125"/>
            <a:ext cx="10738153" cy="1346439"/>
          </a:xfrm>
        </p:spPr>
        <p:txBody>
          <a:bodyPr/>
          <a:lstStyle/>
          <a:p>
            <a:r>
              <a:rPr lang="en-GB"/>
              <a:t>Work on Your DS2: Business Digital Task</a:t>
            </a:r>
          </a:p>
        </p:txBody>
      </p:sp>
      <p:sp>
        <p:nvSpPr>
          <p:cNvPr id="3" name="Content Placeholder 2">
            <a:extLst>
              <a:ext uri="{FF2B5EF4-FFF2-40B4-BE49-F238E27FC236}">
                <a16:creationId xmlns:a16="http://schemas.microsoft.com/office/drawing/2014/main" id="{2539B8FD-18D7-05AC-3048-D130F8456CDF}"/>
              </a:ext>
            </a:extLst>
          </p:cNvPr>
          <p:cNvSpPr>
            <a:spLocks noGrp="1"/>
          </p:cNvSpPr>
          <p:nvPr>
            <p:ph sz="half" idx="1"/>
          </p:nvPr>
        </p:nvSpPr>
        <p:spPr/>
        <p:txBody>
          <a:bodyPr vert="horz" lIns="91440" tIns="45720" rIns="91440" bIns="45720" rtlCol="0" anchor="t">
            <a:normAutofit/>
          </a:bodyPr>
          <a:lstStyle/>
          <a:p>
            <a:r>
              <a:rPr lang="en-GB"/>
              <a:t>You can start or continue the first part of the portfolio (DS2) now</a:t>
            </a:r>
          </a:p>
          <a:p>
            <a:r>
              <a:rPr lang="en-GB"/>
              <a:t>I am happy to look at a draft now</a:t>
            </a:r>
          </a:p>
          <a:p>
            <a:endParaRPr lang="en-GB"/>
          </a:p>
        </p:txBody>
      </p:sp>
      <p:sp>
        <p:nvSpPr>
          <p:cNvPr id="5" name="Content Placeholder 4">
            <a:extLst>
              <a:ext uri="{FF2B5EF4-FFF2-40B4-BE49-F238E27FC236}">
                <a16:creationId xmlns:a16="http://schemas.microsoft.com/office/drawing/2014/main" id="{CEA97632-F169-9F70-51B0-B6C79F89B2E3}"/>
              </a:ext>
            </a:extLst>
          </p:cNvPr>
          <p:cNvSpPr>
            <a:spLocks noGrp="1"/>
          </p:cNvSpPr>
          <p:nvPr>
            <p:ph sz="half" idx="2"/>
          </p:nvPr>
        </p:nvSpPr>
        <p:spPr/>
        <p:txBody>
          <a:bodyPr vert="horz" lIns="91440" tIns="45720" rIns="91440" bIns="45720" rtlCol="0" anchor="t">
            <a:normAutofit/>
          </a:bodyPr>
          <a:lstStyle/>
          <a:p>
            <a:pPr marL="0" indent="0">
              <a:buNone/>
            </a:pPr>
            <a:r>
              <a:rPr lang="en-GB"/>
              <a:t>Remember:</a:t>
            </a:r>
          </a:p>
          <a:p>
            <a:r>
              <a:rPr lang="en-GB"/>
              <a:t> You already have digital skills</a:t>
            </a:r>
          </a:p>
          <a:p>
            <a:r>
              <a:rPr lang="en-GB"/>
              <a:t> This task helps you see your strengths</a:t>
            </a:r>
          </a:p>
          <a:p>
            <a:r>
              <a:rPr lang="en-GB"/>
              <a:t> It helps us support you</a:t>
            </a:r>
          </a:p>
          <a:p>
            <a:r>
              <a:rPr lang="en-GB"/>
              <a:t> </a:t>
            </a:r>
            <a:r>
              <a:rPr lang="en-GB" b="1"/>
              <a:t>DS2 is due in Week 7</a:t>
            </a:r>
          </a:p>
          <a:p>
            <a:endParaRPr lang="en-GB"/>
          </a:p>
        </p:txBody>
      </p:sp>
    </p:spTree>
    <p:extLst>
      <p:ext uri="{BB962C8B-B14F-4D97-AF65-F5344CB8AC3E}">
        <p14:creationId xmlns:p14="http://schemas.microsoft.com/office/powerpoint/2010/main" val="34211213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637F11-036B-0354-5299-D81F3821BC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295984-3F5D-CF1E-F614-8A974A5C96B0}"/>
              </a:ext>
            </a:extLst>
          </p:cNvPr>
          <p:cNvSpPr>
            <a:spLocks noGrp="1"/>
          </p:cNvSpPr>
          <p:nvPr>
            <p:ph type="title"/>
          </p:nvPr>
        </p:nvSpPr>
        <p:spPr/>
        <p:txBody>
          <a:bodyPr/>
          <a:lstStyle/>
          <a:p>
            <a:r>
              <a:rPr lang="en-GB"/>
              <a:t>Did you help others today?</a:t>
            </a:r>
          </a:p>
        </p:txBody>
      </p:sp>
      <p:sp>
        <p:nvSpPr>
          <p:cNvPr id="3" name="Content Placeholder 2">
            <a:extLst>
              <a:ext uri="{FF2B5EF4-FFF2-40B4-BE49-F238E27FC236}">
                <a16:creationId xmlns:a16="http://schemas.microsoft.com/office/drawing/2014/main" id="{93B8178B-8030-3008-6E33-B88F9E3537B3}"/>
              </a:ext>
            </a:extLst>
          </p:cNvPr>
          <p:cNvSpPr>
            <a:spLocks noGrp="1"/>
          </p:cNvSpPr>
          <p:nvPr>
            <p:ph sz="half" idx="1"/>
          </p:nvPr>
        </p:nvSpPr>
        <p:spPr/>
        <p:txBody>
          <a:bodyPr vert="horz" lIns="91440" tIns="45720" rIns="91440" bIns="45720" rtlCol="0" anchor="t">
            <a:normAutofit/>
          </a:bodyPr>
          <a:lstStyle/>
          <a:p>
            <a:r>
              <a:rPr lang="en-GB"/>
              <a:t>Remember to take a selfie with your badge</a:t>
            </a:r>
            <a:endParaRPr lang="en-US"/>
          </a:p>
          <a:p>
            <a:r>
              <a:rPr lang="en-GB"/>
              <a:t>Post it in the "Digital Helper" forum on Moodle</a:t>
            </a:r>
          </a:p>
          <a:p>
            <a:r>
              <a:rPr lang="en-GB"/>
              <a:t>Everyone that has helped will be recognised.</a:t>
            </a:r>
          </a:p>
        </p:txBody>
      </p:sp>
      <p:pic>
        <p:nvPicPr>
          <p:cNvPr id="8" name="Content Placeholder 7" descr="The Digital Helper badge.">
            <a:extLst>
              <a:ext uri="{FF2B5EF4-FFF2-40B4-BE49-F238E27FC236}">
                <a16:creationId xmlns:a16="http://schemas.microsoft.com/office/drawing/2014/main" id="{17C878E7-12E2-534B-063A-872E045292DE}"/>
              </a:ext>
            </a:extLst>
          </p:cNvPr>
          <p:cNvPicPr>
            <a:picLocks noGrp="1" noChangeAspect="1"/>
          </p:cNvPicPr>
          <p:nvPr>
            <p:ph sz="half" idx="2"/>
          </p:nvPr>
        </p:nvPicPr>
        <p:blipFill>
          <a:blip r:embed="rId3" cstate="email">
            <a:extLst>
              <a:ext uri="{28A0092B-C50C-407E-A947-70E740481C1C}">
                <a14:useLocalDpi xmlns:a14="http://schemas.microsoft.com/office/drawing/2010/main"/>
              </a:ext>
            </a:extLst>
          </a:blip>
          <a:srcRect t="-2555" r="-330" b="-243"/>
          <a:stretch>
            <a:fillRect/>
          </a:stretch>
        </p:blipFill>
        <p:spPr>
          <a:xfrm>
            <a:off x="7207860" y="1566334"/>
            <a:ext cx="3329295" cy="4621262"/>
          </a:xfrm>
          <a:prstGeom prst="rect">
            <a:avLst/>
          </a:prstGeom>
        </p:spPr>
      </p:pic>
      <p:sp>
        <p:nvSpPr>
          <p:cNvPr id="4" name="Slide Number Placeholder 3">
            <a:extLst>
              <a:ext uri="{FF2B5EF4-FFF2-40B4-BE49-F238E27FC236}">
                <a16:creationId xmlns:a16="http://schemas.microsoft.com/office/drawing/2014/main" id="{2100C98B-8014-75DA-2A8C-9DAFB635C984}"/>
              </a:ext>
            </a:extLst>
          </p:cNvPr>
          <p:cNvSpPr>
            <a:spLocks noGrp="1"/>
          </p:cNvSpPr>
          <p:nvPr>
            <p:ph type="sldNum" sz="quarter" idx="12"/>
          </p:nvPr>
        </p:nvSpPr>
        <p:spPr/>
        <p:txBody>
          <a:bodyPr/>
          <a:lstStyle/>
          <a:p>
            <a:fld id="{0322EA46-A50A-4B74-807A-1D180152ACDE}" type="slidenum">
              <a:rPr lang="en-GB" smtClean="0"/>
              <a:t>36</a:t>
            </a:fld>
            <a:endParaRPr lang="en-GB"/>
          </a:p>
        </p:txBody>
      </p:sp>
    </p:spTree>
    <p:extLst>
      <p:ext uri="{BB962C8B-B14F-4D97-AF65-F5344CB8AC3E}">
        <p14:creationId xmlns:p14="http://schemas.microsoft.com/office/powerpoint/2010/main" val="28111314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0BA9D-803E-4BDB-22F0-69D02436EF2C}"/>
              </a:ext>
            </a:extLst>
          </p:cNvPr>
          <p:cNvSpPr>
            <a:spLocks noGrp="1"/>
          </p:cNvSpPr>
          <p:nvPr>
            <p:ph type="title"/>
          </p:nvPr>
        </p:nvSpPr>
        <p:spPr/>
        <p:txBody>
          <a:bodyPr>
            <a:normAutofit/>
          </a:bodyPr>
          <a:lstStyle/>
          <a:p>
            <a:r>
              <a:rPr lang="en-GB"/>
              <a:t>Continue Your Microsoft Specialist Journey</a:t>
            </a:r>
          </a:p>
        </p:txBody>
      </p:sp>
      <p:sp>
        <p:nvSpPr>
          <p:cNvPr id="3" name="Content Placeholder 2">
            <a:extLst>
              <a:ext uri="{FF2B5EF4-FFF2-40B4-BE49-F238E27FC236}">
                <a16:creationId xmlns:a16="http://schemas.microsoft.com/office/drawing/2014/main" id="{99A3FC37-9EA7-D6BE-B78D-479EAD5651B0}"/>
              </a:ext>
            </a:extLst>
          </p:cNvPr>
          <p:cNvSpPr>
            <a:spLocks noGrp="1"/>
          </p:cNvSpPr>
          <p:nvPr>
            <p:ph idx="1"/>
          </p:nvPr>
        </p:nvSpPr>
        <p:spPr>
          <a:xfrm>
            <a:off x="1127124" y="2012231"/>
            <a:ext cx="6760570" cy="4164732"/>
          </a:xfrm>
        </p:spPr>
        <p:txBody>
          <a:bodyPr>
            <a:normAutofit fontScale="92500" lnSpcReduction="20000"/>
          </a:bodyPr>
          <a:lstStyle/>
          <a:p>
            <a:r>
              <a:rPr lang="en-GB"/>
              <a:t>If you want to keep building your skills, continue what you started with MOS last week</a:t>
            </a:r>
          </a:p>
          <a:p>
            <a:endParaRPr lang="en-GB"/>
          </a:p>
          <a:p>
            <a:r>
              <a:rPr lang="en-GB"/>
              <a:t>Remember:</a:t>
            </a:r>
          </a:p>
          <a:p>
            <a:r>
              <a:rPr lang="en-GB"/>
              <a:t>As a UWTSD student, the MOS courses and exams are free</a:t>
            </a:r>
          </a:p>
          <a:p>
            <a:r>
              <a:rPr lang="en-GB"/>
              <a:t>This is an extra opportunity to grow your digital skills</a:t>
            </a:r>
          </a:p>
          <a:p>
            <a:r>
              <a:rPr lang="en-GB"/>
              <a:t>You can study at your own pace</a:t>
            </a:r>
          </a:p>
          <a:p>
            <a:endParaRPr lang="en-GB"/>
          </a:p>
        </p:txBody>
      </p:sp>
      <p:pic>
        <p:nvPicPr>
          <p:cNvPr id="5" name="Picture 4">
            <a:extLst>
              <a:ext uri="{FF2B5EF4-FFF2-40B4-BE49-F238E27FC236}">
                <a16:creationId xmlns:a16="http://schemas.microsoft.com/office/drawing/2014/main" id="{55E76DE7-BBB3-8A03-A167-D472F49DED1D}"/>
              </a:ext>
            </a:extLst>
          </p:cNvPr>
          <p:cNvPicPr>
            <a:picLocks noChangeAspect="1"/>
          </p:cNvPicPr>
          <p:nvPr/>
        </p:nvPicPr>
        <p:blipFill>
          <a:blip r:embed="rId3"/>
          <a:stretch>
            <a:fillRect/>
          </a:stretch>
        </p:blipFill>
        <p:spPr>
          <a:xfrm>
            <a:off x="8934448" y="2518741"/>
            <a:ext cx="2419350" cy="2933700"/>
          </a:xfrm>
          <a:prstGeom prst="rect">
            <a:avLst/>
          </a:prstGeom>
        </p:spPr>
      </p:pic>
      <p:sp>
        <p:nvSpPr>
          <p:cNvPr id="4" name="Slide Number Placeholder 3">
            <a:extLst>
              <a:ext uri="{FF2B5EF4-FFF2-40B4-BE49-F238E27FC236}">
                <a16:creationId xmlns:a16="http://schemas.microsoft.com/office/drawing/2014/main" id="{157897F5-CF90-2BA0-7006-99E5291EE8D3}"/>
              </a:ext>
            </a:extLst>
          </p:cNvPr>
          <p:cNvSpPr>
            <a:spLocks noGrp="1"/>
          </p:cNvSpPr>
          <p:nvPr>
            <p:ph type="sldNum" sz="quarter" idx="12"/>
          </p:nvPr>
        </p:nvSpPr>
        <p:spPr/>
        <p:txBody>
          <a:bodyPr/>
          <a:lstStyle/>
          <a:p>
            <a:fld id="{0322EA46-A50A-4B74-807A-1D180152ACDE}" type="slidenum">
              <a:rPr lang="en-GB" smtClean="0"/>
              <a:t>37</a:t>
            </a:fld>
            <a:endParaRPr lang="en-GB"/>
          </a:p>
        </p:txBody>
      </p:sp>
    </p:spTree>
    <p:extLst>
      <p:ext uri="{BB962C8B-B14F-4D97-AF65-F5344CB8AC3E}">
        <p14:creationId xmlns:p14="http://schemas.microsoft.com/office/powerpoint/2010/main" val="4080359362"/>
      </p:ext>
    </p:extLst>
  </p:cSld>
  <p:clrMapOvr>
    <a:masterClrMapping/>
  </p:clrMapOvr>
</p:sld>
</file>

<file path=ppt/theme/theme1.xml><?xml version="1.0" encoding="utf-8"?>
<a:theme xmlns:a="http://schemas.openxmlformats.org/drawingml/2006/main" name="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UWTSD purple">
      <a:dk1>
        <a:sysClr val="windowText" lastClr="000000"/>
      </a:dk1>
      <a:lt1>
        <a:sysClr val="window" lastClr="FFFFFF"/>
      </a:lt1>
      <a:dk2>
        <a:srgbClr val="44546A"/>
      </a:dk2>
      <a:lt2>
        <a:srgbClr val="E7E6E6"/>
      </a:lt2>
      <a:accent1>
        <a:srgbClr val="28235D"/>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09BC4D6-635D-497F-A5C0-C4159952C8B4}">
  <ds:schemaRefs>
    <ds:schemaRef ds:uri="826e5e0b-69f2-41be-b336-f8a1ad71dd1e"/>
    <ds:schemaRef ds:uri="http://purl.org/dc/elements/1.1/"/>
    <ds:schemaRef ds:uri="http://www.w3.org/XML/1998/namespace"/>
    <ds:schemaRef ds:uri="http://schemas.microsoft.com/office/2006/metadata/properties"/>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20412d98-6c36-457e-a543-06e3d82144c9"/>
    <ds:schemaRef ds:uri="http://purl.org/dc/terms/"/>
  </ds:schemaRefs>
</ds:datastoreItem>
</file>

<file path=customXml/itemProps2.xml><?xml version="1.0" encoding="utf-8"?>
<ds:datastoreItem xmlns:ds="http://schemas.openxmlformats.org/officeDocument/2006/customXml" ds:itemID="{7209D74D-F7DC-422E-B0B7-BDA2F7C8D7DA}">
  <ds:schemaRefs>
    <ds:schemaRef ds:uri="http://schemas.microsoft.com/sharepoint/v3/contenttype/forms"/>
  </ds:schemaRefs>
</ds:datastoreItem>
</file>

<file path=customXml/itemProps3.xml><?xml version="1.0" encoding="utf-8"?>
<ds:datastoreItem xmlns:ds="http://schemas.openxmlformats.org/officeDocument/2006/customXml" ds:itemID="{AF0309A3-8FDB-40AF-9317-E7E6CE4AE290}">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1690</Words>
  <Application>Microsoft Office PowerPoint</Application>
  <PresentationFormat>Widescreen</PresentationFormat>
  <Paragraphs>297</Paragraphs>
  <Slides>37</Slides>
  <Notes>30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37</vt:i4>
      </vt:variant>
    </vt:vector>
  </HeadingPairs>
  <TitlesOfParts>
    <vt:vector size="44" baseType="lpstr">
      <vt:lpstr>Aptos</vt:lpstr>
      <vt:lpstr>Aptos ExtraBold</vt:lpstr>
      <vt:lpstr>Arial</vt:lpstr>
      <vt:lpstr>Calibri</vt:lpstr>
      <vt:lpstr>Wingdings</vt:lpstr>
      <vt:lpstr>Office Theme</vt:lpstr>
      <vt:lpstr>1_Office Theme</vt:lpstr>
      <vt:lpstr>Welcome to Digital Skills</vt:lpstr>
      <vt:lpstr>Let’s remember last week!</vt:lpstr>
      <vt:lpstr>Finished? Help others</vt:lpstr>
      <vt:lpstr>What today is about</vt:lpstr>
      <vt:lpstr>Which paragraph is easier to understand</vt:lpstr>
      <vt:lpstr>The two paragraphs</vt:lpstr>
      <vt:lpstr>What does ‘editing’ mean in Word?</vt:lpstr>
      <vt:lpstr>What does editing mean in Word </vt:lpstr>
      <vt:lpstr>Why we are focusing on Word</vt:lpstr>
      <vt:lpstr>Word tools for checking text</vt:lpstr>
      <vt:lpstr>PowerPoint Presentation</vt:lpstr>
      <vt:lpstr>Word tools for reviewing and revising</vt:lpstr>
      <vt:lpstr>PowerPoint Presentation</vt:lpstr>
      <vt:lpstr>Spellcheck and Grammar tools</vt:lpstr>
      <vt:lpstr>Using spelling and grammar tools in Word</vt:lpstr>
      <vt:lpstr>Why checking and choice matter in Word</vt:lpstr>
      <vt:lpstr>Your meaning, your choice!</vt:lpstr>
      <vt:lpstr>Using comments for clarity</vt:lpstr>
      <vt:lpstr>Share your comments</vt:lpstr>
      <vt:lpstr>Break time!</vt:lpstr>
      <vt:lpstr>Track changes for revising text</vt:lpstr>
      <vt:lpstr>Let’s try track changes</vt:lpstr>
      <vt:lpstr>Reviewing tracked changes</vt:lpstr>
      <vt:lpstr>Editing with purpose</vt:lpstr>
      <vt:lpstr>Editing for purpose</vt:lpstr>
      <vt:lpstr>Break time!</vt:lpstr>
      <vt:lpstr>Look at both versions </vt:lpstr>
      <vt:lpstr>Reflection Time!</vt:lpstr>
      <vt:lpstr>Focus on DS2</vt:lpstr>
      <vt:lpstr>Where are we?</vt:lpstr>
      <vt:lpstr>DS2 support stations </vt:lpstr>
      <vt:lpstr>Recap</vt:lpstr>
      <vt:lpstr>Today we learned how to:</vt:lpstr>
      <vt:lpstr>No homework this week!</vt:lpstr>
      <vt:lpstr>Work on Your DS2: Business Digital Task</vt:lpstr>
      <vt:lpstr>Did you help others today?</vt:lpstr>
      <vt:lpstr>Continue Your Microsoft Specialist Journey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Errietta Bissa</cp:lastModifiedBy>
  <cp:revision>2</cp:revision>
  <dcterms:created xsi:type="dcterms:W3CDTF">2026-02-06T13:25:12Z</dcterms:created>
  <dcterms:modified xsi:type="dcterms:W3CDTF">2026-05-05T08:15:39Z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